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83" r:id="rId4"/>
    <p:sldId id="280" r:id="rId5"/>
    <p:sldId id="281" r:id="rId6"/>
    <p:sldId id="282" r:id="rId7"/>
    <p:sldId id="268" r:id="rId8"/>
    <p:sldId id="278" r:id="rId9"/>
    <p:sldId id="272" r:id="rId10"/>
    <p:sldId id="273" r:id="rId11"/>
    <p:sldId id="274" r:id="rId12"/>
    <p:sldId id="277" r:id="rId13"/>
    <p:sldId id="275" r:id="rId14"/>
    <p:sldId id="276" r:id="rId15"/>
    <p:sldId id="279" r:id="rId16"/>
    <p:sldId id="286" r:id="rId17"/>
    <p:sldId id="271" r:id="rId18"/>
    <p:sldId id="266" r:id="rId19"/>
    <p:sldId id="287" r:id="rId20"/>
    <p:sldId id="288" r:id="rId21"/>
    <p:sldId id="27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11545BC7-6298-48CE-97AA-56F08242A967}">
          <p14:sldIdLst>
            <p14:sldId id="256"/>
          </p14:sldIdLst>
        </p14:section>
        <p14:section name="Sezione senza titolo" id="{7618CB85-C5BD-4F70-AE72-024732369CA5}">
          <p14:sldIdLst>
            <p14:sldId id="261"/>
            <p14:sldId id="283"/>
            <p14:sldId id="280"/>
            <p14:sldId id="281"/>
            <p14:sldId id="282"/>
            <p14:sldId id="268"/>
            <p14:sldId id="278"/>
            <p14:sldId id="272"/>
            <p14:sldId id="273"/>
            <p14:sldId id="274"/>
            <p14:sldId id="277"/>
            <p14:sldId id="275"/>
            <p14:sldId id="276"/>
            <p14:sldId id="279"/>
            <p14:sldId id="286"/>
            <p14:sldId id="271"/>
            <p14:sldId id="266"/>
            <p14:sldId id="287"/>
            <p14:sldId id="288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44319D-0BF5-4A31-8FB3-44E7B98248A5}" v="3" dt="2022-07-31T20:59:55.4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83" d="100"/>
          <a:sy n="83" d="100"/>
        </p:scale>
        <p:origin x="45" y="5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zo Bartolini" userId="ee4098a8c4c719ad" providerId="LiveId" clId="{B1048512-7FCF-4F74-8610-E9E564D05934}"/>
    <pc:docChg chg="modSld">
      <pc:chgData name="Lorenzo Bartolini" userId="ee4098a8c4c719ad" providerId="LiveId" clId="{B1048512-7FCF-4F74-8610-E9E564D05934}" dt="2022-07-28T14:41:39.702" v="6" actId="14100"/>
      <pc:docMkLst>
        <pc:docMk/>
      </pc:docMkLst>
      <pc:sldChg chg="modSp mod">
        <pc:chgData name="Lorenzo Bartolini" userId="ee4098a8c4c719ad" providerId="LiveId" clId="{B1048512-7FCF-4F74-8610-E9E564D05934}" dt="2022-07-28T14:41:39.702" v="6" actId="14100"/>
        <pc:sldMkLst>
          <pc:docMk/>
          <pc:sldMk cId="591744378" sldId="261"/>
        </pc:sldMkLst>
        <pc:spChg chg="mod">
          <ac:chgData name="Lorenzo Bartolini" userId="ee4098a8c4c719ad" providerId="LiveId" clId="{B1048512-7FCF-4F74-8610-E9E564D05934}" dt="2022-07-28T14:41:39.702" v="6" actId="14100"/>
          <ac:spMkLst>
            <pc:docMk/>
            <pc:sldMk cId="591744378" sldId="261"/>
            <ac:spMk id="7" creationId="{E45B5860-CCF6-42D3-982E-805825715450}"/>
          </ac:spMkLst>
        </pc:spChg>
      </pc:sldChg>
      <pc:sldChg chg="addSp modSp mod">
        <pc:chgData name="Lorenzo Bartolini" userId="ee4098a8c4c719ad" providerId="LiveId" clId="{B1048512-7FCF-4F74-8610-E9E564D05934}" dt="2022-07-07T11:50:23.689" v="1" actId="167"/>
        <pc:sldMkLst>
          <pc:docMk/>
          <pc:sldMk cId="3313896328" sldId="286"/>
        </pc:sldMkLst>
        <pc:picChg chg="add mod ord">
          <ac:chgData name="Lorenzo Bartolini" userId="ee4098a8c4c719ad" providerId="LiveId" clId="{B1048512-7FCF-4F74-8610-E9E564D05934}" dt="2022-07-07T11:50:23.689" v="1" actId="167"/>
          <ac:picMkLst>
            <pc:docMk/>
            <pc:sldMk cId="3313896328" sldId="286"/>
            <ac:picMk id="7" creationId="{89EE7969-1AEF-DC14-F31B-81B4519156E6}"/>
          </ac:picMkLst>
        </pc:picChg>
      </pc:sldChg>
      <pc:sldChg chg="addSp modSp mod">
        <pc:chgData name="Lorenzo Bartolini" userId="ee4098a8c4c719ad" providerId="LiveId" clId="{B1048512-7FCF-4F74-8610-E9E564D05934}" dt="2022-07-07T11:57:55.495" v="3" actId="167"/>
        <pc:sldMkLst>
          <pc:docMk/>
          <pc:sldMk cId="3894743125" sldId="287"/>
        </pc:sldMkLst>
        <pc:picChg chg="add mod ord">
          <ac:chgData name="Lorenzo Bartolini" userId="ee4098a8c4c719ad" providerId="LiveId" clId="{B1048512-7FCF-4F74-8610-E9E564D05934}" dt="2022-07-07T11:57:55.495" v="3" actId="167"/>
          <ac:picMkLst>
            <pc:docMk/>
            <pc:sldMk cId="3894743125" sldId="287"/>
            <ac:picMk id="5" creationId="{9AAA0A98-D6CA-80AB-B546-DF78B01E575D}"/>
          </ac:picMkLst>
        </pc:picChg>
      </pc:sldChg>
      <pc:sldChg chg="addSp modSp mod">
        <pc:chgData name="Lorenzo Bartolini" userId="ee4098a8c4c719ad" providerId="LiveId" clId="{B1048512-7FCF-4F74-8610-E9E564D05934}" dt="2022-07-07T11:57:59.263" v="5" actId="167"/>
        <pc:sldMkLst>
          <pc:docMk/>
          <pc:sldMk cId="1819036014" sldId="288"/>
        </pc:sldMkLst>
        <pc:picChg chg="add mod ord">
          <ac:chgData name="Lorenzo Bartolini" userId="ee4098a8c4c719ad" providerId="LiveId" clId="{B1048512-7FCF-4F74-8610-E9E564D05934}" dt="2022-07-07T11:57:59.263" v="5" actId="167"/>
          <ac:picMkLst>
            <pc:docMk/>
            <pc:sldMk cId="1819036014" sldId="288"/>
            <ac:picMk id="6" creationId="{BCB4822D-F960-8A41-A6C7-ABF5D1866F5D}"/>
          </ac:picMkLst>
        </pc:picChg>
      </pc:sldChg>
    </pc:docChg>
  </pc:docChgLst>
  <pc:docChgLst>
    <pc:chgData name="Lorenzo Bartolini" userId="ee4098a8c4c719ad" providerId="LiveId" clId="{BC598A12-87F3-4863-B837-F3340F6FE09F}"/>
    <pc:docChg chg="undo redo custSel addSld delSld modSld sldOrd addSection modSection">
      <pc:chgData name="Lorenzo Bartolini" userId="ee4098a8c4c719ad" providerId="LiveId" clId="{BC598A12-87F3-4863-B837-F3340F6FE09F}" dt="2022-03-31T15:12:43.499" v="12499" actId="1076"/>
      <pc:docMkLst>
        <pc:docMk/>
      </pc:docMkLst>
      <pc:sldChg chg="addSp modSp mod">
        <pc:chgData name="Lorenzo Bartolini" userId="ee4098a8c4c719ad" providerId="LiveId" clId="{BC598A12-87F3-4863-B837-F3340F6FE09F}" dt="2022-03-26T17:14:33.968" v="88" actId="1076"/>
        <pc:sldMkLst>
          <pc:docMk/>
          <pc:sldMk cId="4045910907" sldId="256"/>
        </pc:sldMkLst>
        <pc:spChg chg="mod">
          <ac:chgData name="Lorenzo Bartolini" userId="ee4098a8c4c719ad" providerId="LiveId" clId="{BC598A12-87F3-4863-B837-F3340F6FE09F}" dt="2022-03-26T17:10:34.171" v="1" actId="20577"/>
          <ac:spMkLst>
            <pc:docMk/>
            <pc:sldMk cId="4045910907" sldId="256"/>
            <ac:spMk id="2" creationId="{2D0534E4-6FBA-42DE-B427-1A6A5DB2584F}"/>
          </ac:spMkLst>
        </pc:spChg>
        <pc:spChg chg="mod">
          <ac:chgData name="Lorenzo Bartolini" userId="ee4098a8c4c719ad" providerId="LiveId" clId="{BC598A12-87F3-4863-B837-F3340F6FE09F}" dt="2022-03-26T17:11:22.501" v="71" actId="20577"/>
          <ac:spMkLst>
            <pc:docMk/>
            <pc:sldMk cId="4045910907" sldId="256"/>
            <ac:spMk id="3" creationId="{6492D25D-1FAD-47BB-AE25-D5D0D851DF05}"/>
          </ac:spMkLst>
        </pc:spChg>
        <pc:spChg chg="add mod">
          <ac:chgData name="Lorenzo Bartolini" userId="ee4098a8c4c719ad" providerId="LiveId" clId="{BC598A12-87F3-4863-B837-F3340F6FE09F}" dt="2022-03-26T17:14:33.968" v="88" actId="1076"/>
          <ac:spMkLst>
            <pc:docMk/>
            <pc:sldMk cId="4045910907" sldId="256"/>
            <ac:spMk id="4" creationId="{A9A69F93-9ED8-4189-ADD9-0702E5B2A73C}"/>
          </ac:spMkLst>
        </pc:spChg>
        <pc:picChg chg="mod">
          <ac:chgData name="Lorenzo Bartolini" userId="ee4098a8c4c719ad" providerId="LiveId" clId="{BC598A12-87F3-4863-B837-F3340F6FE09F}" dt="2022-03-26T17:10:58.841" v="3" actId="1076"/>
          <ac:picMkLst>
            <pc:docMk/>
            <pc:sldMk cId="4045910907" sldId="256"/>
            <ac:picMk id="13" creationId="{3BD35AB6-0607-44C4-949E-4B4641F4B612}"/>
          </ac:picMkLst>
        </pc:picChg>
        <pc:picChg chg="mod">
          <ac:chgData name="Lorenzo Bartolini" userId="ee4098a8c4c719ad" providerId="LiveId" clId="{BC598A12-87F3-4863-B837-F3340F6FE09F}" dt="2022-03-26T17:10:58.841" v="3" actId="1076"/>
          <ac:picMkLst>
            <pc:docMk/>
            <pc:sldMk cId="4045910907" sldId="256"/>
            <ac:picMk id="16" creationId="{EA70FB9C-BDA2-4EE4-A716-1826CB23070A}"/>
          </ac:picMkLst>
        </pc:picChg>
      </pc:sldChg>
      <pc:sldChg chg="del">
        <pc:chgData name="Lorenzo Bartolini" userId="ee4098a8c4c719ad" providerId="LiveId" clId="{BC598A12-87F3-4863-B837-F3340F6FE09F}" dt="2022-03-26T17:15:51.504" v="90" actId="47"/>
        <pc:sldMkLst>
          <pc:docMk/>
          <pc:sldMk cId="1008781092" sldId="258"/>
        </pc:sldMkLst>
      </pc:sldChg>
      <pc:sldChg chg="del">
        <pc:chgData name="Lorenzo Bartolini" userId="ee4098a8c4c719ad" providerId="LiveId" clId="{BC598A12-87F3-4863-B837-F3340F6FE09F}" dt="2022-03-26T17:15:47.390" v="89" actId="47"/>
        <pc:sldMkLst>
          <pc:docMk/>
          <pc:sldMk cId="2716999149" sldId="259"/>
        </pc:sldMkLst>
      </pc:sldChg>
      <pc:sldChg chg="del">
        <pc:chgData name="Lorenzo Bartolini" userId="ee4098a8c4c719ad" providerId="LiveId" clId="{BC598A12-87F3-4863-B837-F3340F6FE09F}" dt="2022-03-26T17:15:51.960" v="91" actId="47"/>
        <pc:sldMkLst>
          <pc:docMk/>
          <pc:sldMk cId="2675457770" sldId="260"/>
        </pc:sldMkLst>
      </pc:sldChg>
      <pc:sldChg chg="modSp mod ord">
        <pc:chgData name="Lorenzo Bartolini" userId="ee4098a8c4c719ad" providerId="LiveId" clId="{BC598A12-87F3-4863-B837-F3340F6FE09F}" dt="2022-03-31T15:12:43.499" v="12499" actId="1076"/>
        <pc:sldMkLst>
          <pc:docMk/>
          <pc:sldMk cId="591744378" sldId="261"/>
        </pc:sldMkLst>
        <pc:spChg chg="mod">
          <ac:chgData name="Lorenzo Bartolini" userId="ee4098a8c4c719ad" providerId="LiveId" clId="{BC598A12-87F3-4863-B837-F3340F6FE09F}" dt="2022-03-28T16:49:07.701" v="12239" actId="27636"/>
          <ac:spMkLst>
            <pc:docMk/>
            <pc:sldMk cId="591744378" sldId="261"/>
            <ac:spMk id="7" creationId="{E45B5860-CCF6-42D3-982E-805825715450}"/>
          </ac:spMkLst>
        </pc:spChg>
        <pc:picChg chg="mod ord">
          <ac:chgData name="Lorenzo Bartolini" userId="ee4098a8c4c719ad" providerId="LiveId" clId="{BC598A12-87F3-4863-B837-F3340F6FE09F}" dt="2022-03-28T15:00:01.113" v="8524" actId="1076"/>
          <ac:picMkLst>
            <pc:docMk/>
            <pc:sldMk cId="591744378" sldId="261"/>
            <ac:picMk id="4" creationId="{162DD8F1-92A4-44E2-B379-730D03864F94}"/>
          </ac:picMkLst>
        </pc:picChg>
        <pc:picChg chg="mod">
          <ac:chgData name="Lorenzo Bartolini" userId="ee4098a8c4c719ad" providerId="LiveId" clId="{BC598A12-87F3-4863-B837-F3340F6FE09F}" dt="2022-03-31T15:12:43.499" v="12499" actId="1076"/>
          <ac:picMkLst>
            <pc:docMk/>
            <pc:sldMk cId="591744378" sldId="261"/>
            <ac:picMk id="5" creationId="{084F8B76-9443-4FDA-A2F9-5C8DC5693EDD}"/>
          </ac:picMkLst>
        </pc:picChg>
        <pc:picChg chg="mod">
          <ac:chgData name="Lorenzo Bartolini" userId="ee4098a8c4c719ad" providerId="LiveId" clId="{BC598A12-87F3-4863-B837-F3340F6FE09F}" dt="2022-03-28T15:02:37.282" v="8549" actId="1076"/>
          <ac:picMkLst>
            <pc:docMk/>
            <pc:sldMk cId="591744378" sldId="261"/>
            <ac:picMk id="17" creationId="{852A5590-520C-4DAD-8DA5-EEA5A056D4B7}"/>
          </ac:picMkLst>
        </pc:picChg>
      </pc:sldChg>
      <pc:sldChg chg="modSp mod">
        <pc:chgData name="Lorenzo Bartolini" userId="ee4098a8c4c719ad" providerId="LiveId" clId="{BC598A12-87F3-4863-B837-F3340F6FE09F}" dt="2022-03-28T09:05:39.790" v="4520" actId="20577"/>
        <pc:sldMkLst>
          <pc:docMk/>
          <pc:sldMk cId="312196453" sldId="266"/>
        </pc:sldMkLst>
        <pc:spChg chg="mod">
          <ac:chgData name="Lorenzo Bartolini" userId="ee4098a8c4c719ad" providerId="LiveId" clId="{BC598A12-87F3-4863-B837-F3340F6FE09F}" dt="2022-03-28T09:05:39.790" v="4520" actId="20577"/>
          <ac:spMkLst>
            <pc:docMk/>
            <pc:sldMk cId="312196453" sldId="266"/>
            <ac:spMk id="2" creationId="{1CFEA0AC-1A20-4681-B7E9-57810561745F}"/>
          </ac:spMkLst>
        </pc:spChg>
        <pc:picChg chg="mod">
          <ac:chgData name="Lorenzo Bartolini" userId="ee4098a8c4c719ad" providerId="LiveId" clId="{BC598A12-87F3-4863-B837-F3340F6FE09F}" dt="2022-03-27T08:27:52.389" v="2273" actId="29295"/>
          <ac:picMkLst>
            <pc:docMk/>
            <pc:sldMk cId="312196453" sldId="266"/>
            <ac:picMk id="5" creationId="{084F8B76-9443-4FDA-A2F9-5C8DC5693EDD}"/>
          </ac:picMkLst>
        </pc:picChg>
      </pc:sldChg>
      <pc:sldChg chg="addSp delSp modSp mod setBg">
        <pc:chgData name="Lorenzo Bartolini" userId="ee4098a8c4c719ad" providerId="LiveId" clId="{BC598A12-87F3-4863-B837-F3340F6FE09F}" dt="2022-03-27T16:36:20.802" v="2743" actId="21"/>
        <pc:sldMkLst>
          <pc:docMk/>
          <pc:sldMk cId="3439110326" sldId="268"/>
        </pc:sldMkLst>
        <pc:spChg chg="mod">
          <ac:chgData name="Lorenzo Bartolini" userId="ee4098a8c4c719ad" providerId="LiveId" clId="{BC598A12-87F3-4863-B837-F3340F6FE09F}" dt="2022-03-27T05:44:53.366" v="1480" actId="20577"/>
          <ac:spMkLst>
            <pc:docMk/>
            <pc:sldMk cId="3439110326" sldId="268"/>
            <ac:spMk id="2" creationId="{1CFEA0AC-1A20-4681-B7E9-57810561745F}"/>
          </ac:spMkLst>
        </pc:spChg>
        <pc:spChg chg="mod ord">
          <ac:chgData name="Lorenzo Bartolini" userId="ee4098a8c4c719ad" providerId="LiveId" clId="{BC598A12-87F3-4863-B837-F3340F6FE09F}" dt="2022-03-27T02:15:25.550" v="646" actId="20577"/>
          <ac:spMkLst>
            <pc:docMk/>
            <pc:sldMk cId="3439110326" sldId="268"/>
            <ac:spMk id="14" creationId="{58C69A4F-7E55-4564-A494-9CD85ADA4B36}"/>
          </ac:spMkLst>
        </pc:spChg>
        <pc:picChg chg="add del mod">
          <ac:chgData name="Lorenzo Bartolini" userId="ee4098a8c4c719ad" providerId="LiveId" clId="{BC598A12-87F3-4863-B837-F3340F6FE09F}" dt="2022-03-26T18:06:07.115" v="113" actId="22"/>
          <ac:picMkLst>
            <pc:docMk/>
            <pc:sldMk cId="3439110326" sldId="268"/>
            <ac:picMk id="4" creationId="{9BB89C2D-F04D-48AE-A8D2-0F6000C7857A}"/>
          </ac:picMkLst>
        </pc:picChg>
        <pc:picChg chg="add del">
          <ac:chgData name="Lorenzo Bartolini" userId="ee4098a8c4c719ad" providerId="LiveId" clId="{BC598A12-87F3-4863-B837-F3340F6FE09F}" dt="2022-03-27T08:25:45.885" v="2256" actId="478"/>
          <ac:picMkLst>
            <pc:docMk/>
            <pc:sldMk cId="3439110326" sldId="268"/>
            <ac:picMk id="5" creationId="{084F8B76-9443-4FDA-A2F9-5C8DC5693EDD}"/>
          </ac:picMkLst>
        </pc:picChg>
        <pc:picChg chg="add del mod">
          <ac:chgData name="Lorenzo Bartolini" userId="ee4098a8c4c719ad" providerId="LiveId" clId="{BC598A12-87F3-4863-B837-F3340F6FE09F}" dt="2022-03-26T18:17:45.697" v="392" actId="478"/>
          <ac:picMkLst>
            <pc:docMk/>
            <pc:sldMk cId="3439110326" sldId="268"/>
            <ac:picMk id="7" creationId="{3EB03A9B-8BAE-4839-8437-0F4CF43F9AA2}"/>
          </ac:picMkLst>
        </pc:picChg>
        <pc:picChg chg="add del">
          <ac:chgData name="Lorenzo Bartolini" userId="ee4098a8c4c719ad" providerId="LiveId" clId="{BC598A12-87F3-4863-B837-F3340F6FE09F}" dt="2022-03-26T18:17:49.001" v="394" actId="478"/>
          <ac:picMkLst>
            <pc:docMk/>
            <pc:sldMk cId="3439110326" sldId="268"/>
            <ac:picMk id="9" creationId="{45286064-4393-4B2E-8BE7-F1B2E53E0115}"/>
          </ac:picMkLst>
        </pc:picChg>
        <pc:picChg chg="add mod">
          <ac:chgData name="Lorenzo Bartolini" userId="ee4098a8c4c719ad" providerId="LiveId" clId="{BC598A12-87F3-4863-B837-F3340F6FE09F}" dt="2022-03-27T02:06:22.642" v="495" actId="14100"/>
          <ac:picMkLst>
            <pc:docMk/>
            <pc:sldMk cId="3439110326" sldId="268"/>
            <ac:picMk id="11" creationId="{B71090A1-113D-4A74-8E24-AFBD8F8DB8BF}"/>
          </ac:picMkLst>
        </pc:picChg>
        <pc:picChg chg="add mod">
          <ac:chgData name="Lorenzo Bartolini" userId="ee4098a8c4c719ad" providerId="LiveId" clId="{BC598A12-87F3-4863-B837-F3340F6FE09F}" dt="2022-03-27T04:54:33.290" v="664" actId="1076"/>
          <ac:picMkLst>
            <pc:docMk/>
            <pc:sldMk cId="3439110326" sldId="268"/>
            <ac:picMk id="13" creationId="{A62FB556-AB84-49D1-8F25-088A14B880A1}"/>
          </ac:picMkLst>
        </pc:picChg>
        <pc:picChg chg="del">
          <ac:chgData name="Lorenzo Bartolini" userId="ee4098a8c4c719ad" providerId="LiveId" clId="{BC598A12-87F3-4863-B837-F3340F6FE09F}" dt="2022-03-26T18:06:38.089" v="120" actId="478"/>
          <ac:picMkLst>
            <pc:docMk/>
            <pc:sldMk cId="3439110326" sldId="268"/>
            <ac:picMk id="16" creationId="{0D025FE6-7822-4059-8361-ECF78BBD5617}"/>
          </ac:picMkLst>
        </pc:picChg>
        <pc:picChg chg="add mod">
          <ac:chgData name="Lorenzo Bartolini" userId="ee4098a8c4c719ad" providerId="LiveId" clId="{BC598A12-87F3-4863-B837-F3340F6FE09F}" dt="2022-03-27T02:15:02.652" v="622" actId="1076"/>
          <ac:picMkLst>
            <pc:docMk/>
            <pc:sldMk cId="3439110326" sldId="268"/>
            <ac:picMk id="17" creationId="{2532CCD3-BA73-4AD9-BE57-7895361DE859}"/>
          </ac:picMkLst>
        </pc:picChg>
        <pc:picChg chg="add mod">
          <ac:chgData name="Lorenzo Bartolini" userId="ee4098a8c4c719ad" providerId="LiveId" clId="{BC598A12-87F3-4863-B837-F3340F6FE09F}" dt="2022-03-27T05:06:58.656" v="669" actId="16481"/>
          <ac:picMkLst>
            <pc:docMk/>
            <pc:sldMk cId="3439110326" sldId="268"/>
            <ac:picMk id="19" creationId="{BB53EE20-7A09-4548-BB1A-E9BBED359D48}"/>
          </ac:picMkLst>
        </pc:picChg>
        <pc:picChg chg="del mod">
          <ac:chgData name="Lorenzo Bartolini" userId="ee4098a8c4c719ad" providerId="LiveId" clId="{BC598A12-87F3-4863-B837-F3340F6FE09F}" dt="2022-03-27T01:57:50.614" v="461" actId="478"/>
          <ac:picMkLst>
            <pc:docMk/>
            <pc:sldMk cId="3439110326" sldId="268"/>
            <ac:picMk id="20" creationId="{5C99969C-E528-465F-8871-47DA39F103CB}"/>
          </ac:picMkLst>
        </pc:picChg>
        <pc:picChg chg="add mod ord">
          <ac:chgData name="Lorenzo Bartolini" userId="ee4098a8c4c719ad" providerId="LiveId" clId="{BC598A12-87F3-4863-B837-F3340F6FE09F}" dt="2022-03-27T08:27:07.955" v="2265" actId="167"/>
          <ac:picMkLst>
            <pc:docMk/>
            <pc:sldMk cId="3439110326" sldId="268"/>
            <ac:picMk id="21" creationId="{D5833514-293F-4C20-A95F-B18CF9A20F66}"/>
          </ac:picMkLst>
        </pc:picChg>
        <pc:picChg chg="add del mod">
          <ac:chgData name="Lorenzo Bartolini" userId="ee4098a8c4c719ad" providerId="LiveId" clId="{BC598A12-87F3-4863-B837-F3340F6FE09F}" dt="2022-03-27T16:36:20.802" v="2743" actId="21"/>
          <ac:picMkLst>
            <pc:docMk/>
            <pc:sldMk cId="3439110326" sldId="268"/>
            <ac:picMk id="22" creationId="{30831E8B-5001-451B-B8AD-6E5A1027251D}"/>
          </ac:picMkLst>
        </pc:picChg>
      </pc:sldChg>
      <pc:sldChg chg="delSp modSp del mod">
        <pc:chgData name="Lorenzo Bartolini" userId="ee4098a8c4c719ad" providerId="LiveId" clId="{BC598A12-87F3-4863-B837-F3340F6FE09F}" dt="2022-03-28T14:27:46.911" v="7901" actId="47"/>
        <pc:sldMkLst>
          <pc:docMk/>
          <pc:sldMk cId="1868061863" sldId="269"/>
        </pc:sldMkLst>
        <pc:spChg chg="mod">
          <ac:chgData name="Lorenzo Bartolini" userId="ee4098a8c4c719ad" providerId="LiveId" clId="{BC598A12-87F3-4863-B837-F3340F6FE09F}" dt="2022-03-28T14:27:26.010" v="7896" actId="20577"/>
          <ac:spMkLst>
            <pc:docMk/>
            <pc:sldMk cId="1868061863" sldId="269"/>
            <ac:spMk id="2" creationId="{1CFEA0AC-1A20-4681-B7E9-57810561745F}"/>
          </ac:spMkLst>
        </pc:spChg>
        <pc:spChg chg="mod">
          <ac:chgData name="Lorenzo Bartolini" userId="ee4098a8c4c719ad" providerId="LiveId" clId="{BC598A12-87F3-4863-B837-F3340F6FE09F}" dt="2022-03-28T14:27:43.304" v="7900" actId="6549"/>
          <ac:spMkLst>
            <pc:docMk/>
            <pc:sldMk cId="1868061863" sldId="269"/>
            <ac:spMk id="11" creationId="{5DF87A7A-FC7D-4C4E-A4CD-A26B4F27957D}"/>
          </ac:spMkLst>
        </pc:spChg>
        <pc:picChg chg="mod">
          <ac:chgData name="Lorenzo Bartolini" userId="ee4098a8c4c719ad" providerId="LiveId" clId="{BC598A12-87F3-4863-B837-F3340F6FE09F}" dt="2022-03-27T08:27:33.124" v="2270" actId="29295"/>
          <ac:picMkLst>
            <pc:docMk/>
            <pc:sldMk cId="1868061863" sldId="269"/>
            <ac:picMk id="5" creationId="{084F8B76-9443-4FDA-A2F9-5C8DC5693EDD}"/>
          </ac:picMkLst>
        </pc:picChg>
        <pc:picChg chg="del mod">
          <ac:chgData name="Lorenzo Bartolini" userId="ee4098a8c4c719ad" providerId="LiveId" clId="{BC598A12-87F3-4863-B837-F3340F6FE09F}" dt="2022-03-28T14:27:35.350" v="7897" actId="478"/>
          <ac:picMkLst>
            <pc:docMk/>
            <pc:sldMk cId="1868061863" sldId="269"/>
            <ac:picMk id="8" creationId="{41891039-A198-4253-B8F9-B16EACCF4F76}"/>
          </ac:picMkLst>
        </pc:picChg>
        <pc:picChg chg="del mod">
          <ac:chgData name="Lorenzo Bartolini" userId="ee4098a8c4c719ad" providerId="LiveId" clId="{BC598A12-87F3-4863-B837-F3340F6FE09F}" dt="2022-03-28T14:27:35.821" v="7898" actId="478"/>
          <ac:picMkLst>
            <pc:docMk/>
            <pc:sldMk cId="1868061863" sldId="269"/>
            <ac:picMk id="17" creationId="{AB1EF37F-8D4D-42BC-913B-7AFAEF6F0FC0}"/>
          </ac:picMkLst>
        </pc:picChg>
        <pc:picChg chg="del mod">
          <ac:chgData name="Lorenzo Bartolini" userId="ee4098a8c4c719ad" providerId="LiveId" clId="{BC598A12-87F3-4863-B837-F3340F6FE09F}" dt="2022-03-28T14:27:36.443" v="7899" actId="478"/>
          <ac:picMkLst>
            <pc:docMk/>
            <pc:sldMk cId="1868061863" sldId="269"/>
            <ac:picMk id="19" creationId="{87050A53-FC49-46CB-9921-7074A5FD7BC0}"/>
          </ac:picMkLst>
        </pc:picChg>
      </pc:sldChg>
      <pc:sldChg chg="delSp modSp mod">
        <pc:chgData name="Lorenzo Bartolini" userId="ee4098a8c4c719ad" providerId="LiveId" clId="{BC598A12-87F3-4863-B837-F3340F6FE09F}" dt="2022-03-27T19:06:39.660" v="2952" actId="14100"/>
        <pc:sldMkLst>
          <pc:docMk/>
          <pc:sldMk cId="1292061920" sldId="270"/>
        </pc:sldMkLst>
        <pc:spChg chg="mod">
          <ac:chgData name="Lorenzo Bartolini" userId="ee4098a8c4c719ad" providerId="LiveId" clId="{BC598A12-87F3-4863-B837-F3340F6FE09F}" dt="2022-03-27T19:06:39.660" v="2952" actId="14100"/>
          <ac:spMkLst>
            <pc:docMk/>
            <pc:sldMk cId="1292061920" sldId="270"/>
            <ac:spMk id="2" creationId="{1CFEA0AC-1A20-4681-B7E9-57810561745F}"/>
          </ac:spMkLst>
        </pc:spChg>
        <pc:picChg chg="del mod">
          <ac:chgData name="Lorenzo Bartolini" userId="ee4098a8c4c719ad" providerId="LiveId" clId="{BC598A12-87F3-4863-B837-F3340F6FE09F}" dt="2022-03-27T19:06:20.946" v="2950" actId="478"/>
          <ac:picMkLst>
            <pc:docMk/>
            <pc:sldMk cId="1292061920" sldId="270"/>
            <ac:picMk id="4" creationId="{5F5D7F67-245E-4378-8CD3-ECAF5EABC562}"/>
          </ac:picMkLst>
        </pc:picChg>
        <pc:picChg chg="mod">
          <ac:chgData name="Lorenzo Bartolini" userId="ee4098a8c4c719ad" providerId="LiveId" clId="{BC598A12-87F3-4863-B837-F3340F6FE09F}" dt="2022-03-27T08:28:01.176" v="2274" actId="29295"/>
          <ac:picMkLst>
            <pc:docMk/>
            <pc:sldMk cId="1292061920" sldId="270"/>
            <ac:picMk id="5" creationId="{084F8B76-9443-4FDA-A2F9-5C8DC5693EDD}"/>
          </ac:picMkLst>
        </pc:picChg>
        <pc:picChg chg="del mod">
          <ac:chgData name="Lorenzo Bartolini" userId="ee4098a8c4c719ad" providerId="LiveId" clId="{BC598A12-87F3-4863-B837-F3340F6FE09F}" dt="2022-03-27T19:06:20.946" v="2950" actId="478"/>
          <ac:picMkLst>
            <pc:docMk/>
            <pc:sldMk cId="1292061920" sldId="270"/>
            <ac:picMk id="8" creationId="{C9E4BC62-D138-41EF-B1DA-91D6F900702A}"/>
          </ac:picMkLst>
        </pc:picChg>
      </pc:sldChg>
      <pc:sldChg chg="modSp mod">
        <pc:chgData name="Lorenzo Bartolini" userId="ee4098a8c4c719ad" providerId="LiveId" clId="{BC598A12-87F3-4863-B837-F3340F6FE09F}" dt="2022-03-28T15:13:33.292" v="9585" actId="1076"/>
        <pc:sldMkLst>
          <pc:docMk/>
          <pc:sldMk cId="1814699172" sldId="271"/>
        </pc:sldMkLst>
        <pc:spChg chg="mod">
          <ac:chgData name="Lorenzo Bartolini" userId="ee4098a8c4c719ad" providerId="LiveId" clId="{BC598A12-87F3-4863-B837-F3340F6FE09F}" dt="2022-03-28T14:53:51.312" v="8518" actId="20577"/>
          <ac:spMkLst>
            <pc:docMk/>
            <pc:sldMk cId="1814699172" sldId="271"/>
            <ac:spMk id="13" creationId="{8B04D5B3-7B3F-48C1-B52A-1AB74DEA93DB}"/>
          </ac:spMkLst>
        </pc:spChg>
        <pc:picChg chg="mod">
          <ac:chgData name="Lorenzo Bartolini" userId="ee4098a8c4c719ad" providerId="LiveId" clId="{BC598A12-87F3-4863-B837-F3340F6FE09F}" dt="2022-03-28T15:13:33.292" v="9585" actId="1076"/>
          <ac:picMkLst>
            <pc:docMk/>
            <pc:sldMk cId="1814699172" sldId="271"/>
            <ac:picMk id="4" creationId="{FF01DA87-1D08-4FC4-AB76-A8558DF6D124}"/>
          </ac:picMkLst>
        </pc:picChg>
        <pc:picChg chg="mod">
          <ac:chgData name="Lorenzo Bartolini" userId="ee4098a8c4c719ad" providerId="LiveId" clId="{BC598A12-87F3-4863-B837-F3340F6FE09F}" dt="2022-03-27T08:27:45.458" v="2272" actId="29295"/>
          <ac:picMkLst>
            <pc:docMk/>
            <pc:sldMk cId="1814699172" sldId="271"/>
            <ac:picMk id="5" creationId="{084F8B76-9443-4FDA-A2F9-5C8DC5693EDD}"/>
          </ac:picMkLst>
        </pc:picChg>
        <pc:picChg chg="mod">
          <ac:chgData name="Lorenzo Bartolini" userId="ee4098a8c4c719ad" providerId="LiveId" clId="{BC598A12-87F3-4863-B837-F3340F6FE09F}" dt="2022-03-28T15:13:33.292" v="9585" actId="1076"/>
          <ac:picMkLst>
            <pc:docMk/>
            <pc:sldMk cId="1814699172" sldId="271"/>
            <ac:picMk id="9" creationId="{B3591F4E-5843-4E18-AF85-9CB88119CFCD}"/>
          </ac:picMkLst>
        </pc:picChg>
        <pc:picChg chg="mod">
          <ac:chgData name="Lorenzo Bartolini" userId="ee4098a8c4c719ad" providerId="LiveId" clId="{BC598A12-87F3-4863-B837-F3340F6FE09F}" dt="2022-03-28T15:13:33.292" v="9585" actId="1076"/>
          <ac:picMkLst>
            <pc:docMk/>
            <pc:sldMk cId="1814699172" sldId="271"/>
            <ac:picMk id="12" creationId="{5C4D351F-CC67-496A-BF5A-5A14A0EAC7D8}"/>
          </ac:picMkLst>
        </pc:picChg>
      </pc:sldChg>
      <pc:sldChg chg="addSp delSp modSp new mod">
        <pc:chgData name="Lorenzo Bartolini" userId="ee4098a8c4c719ad" providerId="LiveId" clId="{BC598A12-87F3-4863-B837-F3340F6FE09F}" dt="2022-03-27T15:56:44.777" v="2421" actId="21"/>
        <pc:sldMkLst>
          <pc:docMk/>
          <pc:sldMk cId="2243127445" sldId="272"/>
        </pc:sldMkLst>
        <pc:spChg chg="mod">
          <ac:chgData name="Lorenzo Bartolini" userId="ee4098a8c4c719ad" providerId="LiveId" clId="{BC598A12-87F3-4863-B837-F3340F6FE09F}" dt="2022-03-27T05:07:29.324" v="689" actId="20577"/>
          <ac:spMkLst>
            <pc:docMk/>
            <pc:sldMk cId="2243127445" sldId="272"/>
            <ac:spMk id="2" creationId="{46F266DB-86B1-4ADE-9B98-03A128561D93}"/>
          </ac:spMkLst>
        </pc:spChg>
        <pc:spChg chg="mod">
          <ac:chgData name="Lorenzo Bartolini" userId="ee4098a8c4c719ad" providerId="LiveId" clId="{BC598A12-87F3-4863-B837-F3340F6FE09F}" dt="2022-03-27T08:06:20.144" v="1627" actId="20577"/>
          <ac:spMkLst>
            <pc:docMk/>
            <pc:sldMk cId="2243127445" sldId="272"/>
            <ac:spMk id="3" creationId="{F4ED7701-0ECA-4D81-AE4F-3AAD320224D7}"/>
          </ac:spMkLst>
        </pc:spChg>
        <pc:spChg chg="add mod">
          <ac:chgData name="Lorenzo Bartolini" userId="ee4098a8c4c719ad" providerId="LiveId" clId="{BC598A12-87F3-4863-B837-F3340F6FE09F}" dt="2022-03-27T05:12:35.336" v="942" actId="1076"/>
          <ac:spMkLst>
            <pc:docMk/>
            <pc:sldMk cId="2243127445" sldId="272"/>
            <ac:spMk id="6" creationId="{0E5F41E1-B066-4341-AB23-8BE04921C9D2}"/>
          </ac:spMkLst>
        </pc:spChg>
        <pc:grpChg chg="add mod">
          <ac:chgData name="Lorenzo Bartolini" userId="ee4098a8c4c719ad" providerId="LiveId" clId="{BC598A12-87F3-4863-B837-F3340F6FE09F}" dt="2022-03-27T05:23:26.290" v="1203" actId="1076"/>
          <ac:grpSpMkLst>
            <pc:docMk/>
            <pc:sldMk cId="2243127445" sldId="272"/>
            <ac:grpSpMk id="17" creationId="{1946A06A-C2F3-4E03-9046-461E15810C11}"/>
          </ac:grpSpMkLst>
        </pc:grpChg>
        <pc:picChg chg="add mod ord">
          <ac:chgData name="Lorenzo Bartolini" userId="ee4098a8c4c719ad" providerId="LiveId" clId="{BC598A12-87F3-4863-B837-F3340F6FE09F}" dt="2022-03-27T05:42:53.397" v="1455" actId="167"/>
          <ac:picMkLst>
            <pc:docMk/>
            <pc:sldMk cId="2243127445" sldId="272"/>
            <ac:picMk id="5" creationId="{B5BED093-8BB6-46B3-B616-AF7B362CA79B}"/>
          </ac:picMkLst>
        </pc:picChg>
        <pc:picChg chg="add mod">
          <ac:chgData name="Lorenzo Bartolini" userId="ee4098a8c4c719ad" providerId="LiveId" clId="{BC598A12-87F3-4863-B837-F3340F6FE09F}" dt="2022-03-27T05:23:19.941" v="1202" actId="1076"/>
          <ac:picMkLst>
            <pc:docMk/>
            <pc:sldMk cId="2243127445" sldId="272"/>
            <ac:picMk id="8" creationId="{C3A187F2-EDD0-4A34-A7A8-4B369E8CED9B}"/>
          </ac:picMkLst>
        </pc:picChg>
        <pc:picChg chg="add mod">
          <ac:chgData name="Lorenzo Bartolini" userId="ee4098a8c4c719ad" providerId="LiveId" clId="{BC598A12-87F3-4863-B837-F3340F6FE09F}" dt="2022-03-27T05:23:04.777" v="1195" actId="164"/>
          <ac:picMkLst>
            <pc:docMk/>
            <pc:sldMk cId="2243127445" sldId="272"/>
            <ac:picMk id="10" creationId="{DA04EF76-A651-48CE-AC07-B4E88D2CBA31}"/>
          </ac:picMkLst>
        </pc:picChg>
        <pc:picChg chg="add del">
          <ac:chgData name="Lorenzo Bartolini" userId="ee4098a8c4c719ad" providerId="LiveId" clId="{BC598A12-87F3-4863-B837-F3340F6FE09F}" dt="2022-03-27T05:19:30.916" v="1149" actId="22"/>
          <ac:picMkLst>
            <pc:docMk/>
            <pc:sldMk cId="2243127445" sldId="272"/>
            <ac:picMk id="12" creationId="{E54C1463-611F-4150-90DE-8FE03787ADBD}"/>
          </ac:picMkLst>
        </pc:picChg>
        <pc:picChg chg="add mod">
          <ac:chgData name="Lorenzo Bartolini" userId="ee4098a8c4c719ad" providerId="LiveId" clId="{BC598A12-87F3-4863-B837-F3340F6FE09F}" dt="2022-03-27T05:23:04.777" v="1195" actId="164"/>
          <ac:picMkLst>
            <pc:docMk/>
            <pc:sldMk cId="2243127445" sldId="272"/>
            <ac:picMk id="14" creationId="{7684EBD3-567E-4F0F-B316-5F81A5BB433E}"/>
          </ac:picMkLst>
        </pc:picChg>
        <pc:picChg chg="add mod">
          <ac:chgData name="Lorenzo Bartolini" userId="ee4098a8c4c719ad" providerId="LiveId" clId="{BC598A12-87F3-4863-B837-F3340F6FE09F}" dt="2022-03-27T05:23:04.777" v="1195" actId="164"/>
          <ac:picMkLst>
            <pc:docMk/>
            <pc:sldMk cId="2243127445" sldId="272"/>
            <ac:picMk id="16" creationId="{9A8F8179-F37C-4937-A6DB-7ECDB017A7C1}"/>
          </ac:picMkLst>
        </pc:picChg>
        <pc:picChg chg="add mod">
          <ac:chgData name="Lorenzo Bartolini" userId="ee4098a8c4c719ad" providerId="LiveId" clId="{BC598A12-87F3-4863-B837-F3340F6FE09F}" dt="2022-03-27T05:41:27.779" v="1408" actId="1076"/>
          <ac:picMkLst>
            <pc:docMk/>
            <pc:sldMk cId="2243127445" sldId="272"/>
            <ac:picMk id="19" creationId="{05CA5E53-9C05-464B-B5FC-9FA16DBE350A}"/>
          </ac:picMkLst>
        </pc:picChg>
        <pc:picChg chg="add mod ord">
          <ac:chgData name="Lorenzo Bartolini" userId="ee4098a8c4c719ad" providerId="LiveId" clId="{BC598A12-87F3-4863-B837-F3340F6FE09F}" dt="2022-03-27T08:27:02.771" v="2264" actId="167"/>
          <ac:picMkLst>
            <pc:docMk/>
            <pc:sldMk cId="2243127445" sldId="272"/>
            <ac:picMk id="20" creationId="{3D59F97E-B53C-4736-AFCB-1BA91929880A}"/>
          </ac:picMkLst>
        </pc:picChg>
        <pc:picChg chg="add del mod">
          <ac:chgData name="Lorenzo Bartolini" userId="ee4098a8c4c719ad" providerId="LiveId" clId="{BC598A12-87F3-4863-B837-F3340F6FE09F}" dt="2022-03-27T15:54:31.674" v="2400" actId="21"/>
          <ac:picMkLst>
            <pc:docMk/>
            <pc:sldMk cId="2243127445" sldId="272"/>
            <ac:picMk id="22" creationId="{54E77374-91F9-45D8-81EA-CD9DAE5DCD8B}"/>
          </ac:picMkLst>
        </pc:picChg>
        <pc:picChg chg="add del mod">
          <ac:chgData name="Lorenzo Bartolini" userId="ee4098a8c4c719ad" providerId="LiveId" clId="{BC598A12-87F3-4863-B837-F3340F6FE09F}" dt="2022-03-27T15:55:22.093" v="2411" actId="21"/>
          <ac:picMkLst>
            <pc:docMk/>
            <pc:sldMk cId="2243127445" sldId="272"/>
            <ac:picMk id="23" creationId="{AB138BDC-4B1D-43D3-8208-E1981685900A}"/>
          </ac:picMkLst>
        </pc:picChg>
        <pc:picChg chg="add del mod">
          <ac:chgData name="Lorenzo Bartolini" userId="ee4098a8c4c719ad" providerId="LiveId" clId="{BC598A12-87F3-4863-B837-F3340F6FE09F}" dt="2022-03-27T15:56:44.777" v="2421" actId="21"/>
          <ac:picMkLst>
            <pc:docMk/>
            <pc:sldMk cId="2243127445" sldId="272"/>
            <ac:picMk id="25" creationId="{341B62EE-5B96-47E0-BCCD-5E4CBA3FE554}"/>
          </ac:picMkLst>
        </pc:picChg>
      </pc:sldChg>
      <pc:sldChg chg="modSp new del mod">
        <pc:chgData name="Lorenzo Bartolini" userId="ee4098a8c4c719ad" providerId="LiveId" clId="{BC598A12-87F3-4863-B837-F3340F6FE09F}" dt="2022-03-27T05:37:36.571" v="1204" actId="2696"/>
        <pc:sldMkLst>
          <pc:docMk/>
          <pc:sldMk cId="591089898" sldId="273"/>
        </pc:sldMkLst>
        <pc:spChg chg="mod">
          <ac:chgData name="Lorenzo Bartolini" userId="ee4098a8c4c719ad" providerId="LiveId" clId="{BC598A12-87F3-4863-B837-F3340F6FE09F}" dt="2022-03-27T05:17:38.457" v="1027" actId="20577"/>
          <ac:spMkLst>
            <pc:docMk/>
            <pc:sldMk cId="591089898" sldId="273"/>
            <ac:spMk id="2" creationId="{AAC07995-ADD0-4478-BDF8-3A8C08383DB9}"/>
          </ac:spMkLst>
        </pc:spChg>
      </pc:sldChg>
      <pc:sldChg chg="addSp delSp modSp new mod ord modTransition">
        <pc:chgData name="Lorenzo Bartolini" userId="ee4098a8c4c719ad" providerId="LiveId" clId="{BC598A12-87F3-4863-B837-F3340F6FE09F}" dt="2022-03-28T17:08:55.581" v="12494" actId="1076"/>
        <pc:sldMkLst>
          <pc:docMk/>
          <pc:sldMk cId="3637434767" sldId="273"/>
        </pc:sldMkLst>
        <pc:spChg chg="mod">
          <ac:chgData name="Lorenzo Bartolini" userId="ee4098a8c4c719ad" providerId="LiveId" clId="{BC598A12-87F3-4863-B837-F3340F6FE09F}" dt="2022-03-27T05:45:04.837" v="1498" actId="20577"/>
          <ac:spMkLst>
            <pc:docMk/>
            <pc:sldMk cId="3637434767" sldId="273"/>
            <ac:spMk id="2" creationId="{1DB60D8E-FC07-4301-A633-6045B50B9368}"/>
          </ac:spMkLst>
        </pc:spChg>
        <pc:spChg chg="del">
          <ac:chgData name="Lorenzo Bartolini" userId="ee4098a8c4c719ad" providerId="LiveId" clId="{BC598A12-87F3-4863-B837-F3340F6FE09F}" dt="2022-03-28T09:10:00.696" v="4521" actId="22"/>
          <ac:spMkLst>
            <pc:docMk/>
            <pc:sldMk cId="3637434767" sldId="273"/>
            <ac:spMk id="3" creationId="{E600FD42-FD0B-4147-993A-2C1237428F2C}"/>
          </ac:spMkLst>
        </pc:spChg>
        <pc:spChg chg="add mod">
          <ac:chgData name="Lorenzo Bartolini" userId="ee4098a8c4c719ad" providerId="LiveId" clId="{BC598A12-87F3-4863-B837-F3340F6FE09F}" dt="2022-03-28T17:08:48.643" v="12493" actId="313"/>
          <ac:spMkLst>
            <pc:docMk/>
            <pc:sldMk cId="3637434767" sldId="273"/>
            <ac:spMk id="10" creationId="{732115FB-BE73-453B-896E-D2BA588F4F09}"/>
          </ac:spMkLst>
        </pc:spChg>
        <pc:spChg chg="add mod">
          <ac:chgData name="Lorenzo Bartolini" userId="ee4098a8c4c719ad" providerId="LiveId" clId="{BC598A12-87F3-4863-B837-F3340F6FE09F}" dt="2022-03-28T17:08:55.581" v="12494" actId="1076"/>
          <ac:spMkLst>
            <pc:docMk/>
            <pc:sldMk cId="3637434767" sldId="273"/>
            <ac:spMk id="15" creationId="{EC1F228D-4AF9-49AE-8B24-15AE3061304E}"/>
          </ac:spMkLst>
        </pc:spChg>
        <pc:spChg chg="add mod">
          <ac:chgData name="Lorenzo Bartolini" userId="ee4098a8c4c719ad" providerId="LiveId" clId="{BC598A12-87F3-4863-B837-F3340F6FE09F}" dt="2022-03-28T17:08:01.303" v="12465" actId="1076"/>
          <ac:spMkLst>
            <pc:docMk/>
            <pc:sldMk cId="3637434767" sldId="273"/>
            <ac:spMk id="20" creationId="{3424ABE5-C60A-4E51-8ED4-657D2F04E05C}"/>
          </ac:spMkLst>
        </pc:spChg>
        <pc:picChg chg="add mod ord">
          <ac:chgData name="Lorenzo Bartolini" userId="ee4098a8c4c719ad" providerId="LiveId" clId="{BC598A12-87F3-4863-B837-F3340F6FE09F}" dt="2022-03-27T08:27:17.447" v="2266" actId="167"/>
          <ac:picMkLst>
            <pc:docMk/>
            <pc:sldMk cId="3637434767" sldId="273"/>
            <ac:picMk id="4" creationId="{379DF618-96FA-40BF-B183-CAC92592D1DA}"/>
          </ac:picMkLst>
        </pc:picChg>
        <pc:picChg chg="add del mod ord">
          <ac:chgData name="Lorenzo Bartolini" userId="ee4098a8c4c719ad" providerId="LiveId" clId="{BC598A12-87F3-4863-B837-F3340F6FE09F}" dt="2022-03-28T09:10:12.192" v="4524" actId="21"/>
          <ac:picMkLst>
            <pc:docMk/>
            <pc:sldMk cId="3637434767" sldId="273"/>
            <ac:picMk id="8" creationId="{141720AF-DD73-44C0-82D4-629745D3CC03}"/>
          </ac:picMkLst>
        </pc:picChg>
        <pc:picChg chg="add mod">
          <ac:chgData name="Lorenzo Bartolini" userId="ee4098a8c4c719ad" providerId="LiveId" clId="{BC598A12-87F3-4863-B837-F3340F6FE09F}" dt="2022-03-28T17:07:50.796" v="12463" actId="1076"/>
          <ac:picMkLst>
            <pc:docMk/>
            <pc:sldMk cId="3637434767" sldId="273"/>
            <ac:picMk id="11" creationId="{478CEAA3-1649-4058-ACEB-A96569DFCE8C}"/>
          </ac:picMkLst>
        </pc:picChg>
        <pc:picChg chg="add del mod">
          <ac:chgData name="Lorenzo Bartolini" userId="ee4098a8c4c719ad" providerId="LiveId" clId="{BC598A12-87F3-4863-B837-F3340F6FE09F}" dt="2022-03-28T09:12:53.377" v="4592" actId="21"/>
          <ac:picMkLst>
            <pc:docMk/>
            <pc:sldMk cId="3637434767" sldId="273"/>
            <ac:picMk id="13" creationId="{4F6F8446-7C0B-462E-8DB0-95F820FFDD16}"/>
          </ac:picMkLst>
        </pc:picChg>
        <pc:picChg chg="add mod">
          <ac:chgData name="Lorenzo Bartolini" userId="ee4098a8c4c719ad" providerId="LiveId" clId="{BC598A12-87F3-4863-B837-F3340F6FE09F}" dt="2022-03-28T17:07:50.796" v="12463" actId="1076"/>
          <ac:picMkLst>
            <pc:docMk/>
            <pc:sldMk cId="3637434767" sldId="273"/>
            <ac:picMk id="14" creationId="{2FF843C5-3E52-48CC-B531-684F3918D170}"/>
          </ac:picMkLst>
        </pc:picChg>
        <pc:picChg chg="add mod">
          <ac:chgData name="Lorenzo Bartolini" userId="ee4098a8c4c719ad" providerId="LiveId" clId="{BC598A12-87F3-4863-B837-F3340F6FE09F}" dt="2022-03-28T17:07:50.796" v="12463" actId="1076"/>
          <ac:picMkLst>
            <pc:docMk/>
            <pc:sldMk cId="3637434767" sldId="273"/>
            <ac:picMk id="17" creationId="{015E3FCD-74CA-45D1-AAB5-2776DDE5D022}"/>
          </ac:picMkLst>
        </pc:picChg>
        <pc:picChg chg="add del mod">
          <ac:chgData name="Lorenzo Bartolini" userId="ee4098a8c4c719ad" providerId="LiveId" clId="{BC598A12-87F3-4863-B837-F3340F6FE09F}" dt="2022-03-28T09:32:14.162" v="5299" actId="21"/>
          <ac:picMkLst>
            <pc:docMk/>
            <pc:sldMk cId="3637434767" sldId="273"/>
            <ac:picMk id="19" creationId="{17339CA4-DADD-4217-A857-5CAA9388C013}"/>
          </ac:picMkLst>
        </pc:picChg>
        <pc:picChg chg="add del mod">
          <ac:chgData name="Lorenzo Bartolini" userId="ee4098a8c4c719ad" providerId="LiveId" clId="{BC598A12-87F3-4863-B837-F3340F6FE09F}" dt="2022-03-28T09:32:55.421" v="5307" actId="478"/>
          <ac:picMkLst>
            <pc:docMk/>
            <pc:sldMk cId="3637434767" sldId="273"/>
            <ac:picMk id="22" creationId="{3C8F86E1-CAF5-415A-98E8-0E6B2113DE98}"/>
          </ac:picMkLst>
        </pc:picChg>
        <pc:picChg chg="add mod">
          <ac:chgData name="Lorenzo Bartolini" userId="ee4098a8c4c719ad" providerId="LiveId" clId="{BC598A12-87F3-4863-B837-F3340F6FE09F}" dt="2022-03-28T17:07:57.239" v="12464" actId="1076"/>
          <ac:picMkLst>
            <pc:docMk/>
            <pc:sldMk cId="3637434767" sldId="273"/>
            <ac:picMk id="23" creationId="{FDA0A6C2-319A-4D81-B4E8-C7EB70DDA933}"/>
          </ac:picMkLst>
        </pc:picChg>
      </pc:sldChg>
      <pc:sldChg chg="addSp modSp new mod modTransition">
        <pc:chgData name="Lorenzo Bartolini" userId="ee4098a8c4c719ad" providerId="LiveId" clId="{BC598A12-87F3-4863-B837-F3340F6FE09F}" dt="2022-03-28T09:38:18.924" v="5411" actId="14100"/>
        <pc:sldMkLst>
          <pc:docMk/>
          <pc:sldMk cId="662156678" sldId="274"/>
        </pc:sldMkLst>
        <pc:spChg chg="mod">
          <ac:chgData name="Lorenzo Bartolini" userId="ee4098a8c4c719ad" providerId="LiveId" clId="{BC598A12-87F3-4863-B837-F3340F6FE09F}" dt="2022-03-27T05:45:10.877" v="1515" actId="20577"/>
          <ac:spMkLst>
            <pc:docMk/>
            <pc:sldMk cId="662156678" sldId="274"/>
            <ac:spMk id="2" creationId="{77C40499-B445-444D-95DE-F6DD0300BD74}"/>
          </ac:spMkLst>
        </pc:spChg>
        <pc:spChg chg="mod">
          <ac:chgData name="Lorenzo Bartolini" userId="ee4098a8c4c719ad" providerId="LiveId" clId="{BC598A12-87F3-4863-B837-F3340F6FE09F}" dt="2022-03-28T09:38:18.044" v="5410" actId="14100"/>
          <ac:spMkLst>
            <pc:docMk/>
            <pc:sldMk cId="662156678" sldId="274"/>
            <ac:spMk id="3" creationId="{A2A3713D-E84D-4B49-AF88-AE649F73EA18}"/>
          </ac:spMkLst>
        </pc:spChg>
        <pc:picChg chg="add mod">
          <ac:chgData name="Lorenzo Bartolini" userId="ee4098a8c4c719ad" providerId="LiveId" clId="{BC598A12-87F3-4863-B837-F3340F6FE09F}" dt="2022-03-28T09:38:18.924" v="5411" actId="14100"/>
          <ac:picMkLst>
            <pc:docMk/>
            <pc:sldMk cId="662156678" sldId="274"/>
            <ac:picMk id="5" creationId="{3CB8AF90-CA23-42F0-BDCF-7F84E3D5CDC4}"/>
          </ac:picMkLst>
        </pc:picChg>
        <pc:picChg chg="add mod">
          <ac:chgData name="Lorenzo Bartolini" userId="ee4098a8c4c719ad" providerId="LiveId" clId="{BC598A12-87F3-4863-B837-F3340F6FE09F}" dt="2022-03-27T08:11:58.010" v="1713" actId="1076"/>
          <ac:picMkLst>
            <pc:docMk/>
            <pc:sldMk cId="662156678" sldId="274"/>
            <ac:picMk id="7" creationId="{F14B10C9-4F23-43F1-BBB7-653A8DD47CBB}"/>
          </ac:picMkLst>
        </pc:picChg>
        <pc:picChg chg="add mod">
          <ac:chgData name="Lorenzo Bartolini" userId="ee4098a8c4c719ad" providerId="LiveId" clId="{BC598A12-87F3-4863-B837-F3340F6FE09F}" dt="2022-03-27T08:14:26.113" v="1781" actId="1076"/>
          <ac:picMkLst>
            <pc:docMk/>
            <pc:sldMk cId="662156678" sldId="274"/>
            <ac:picMk id="9" creationId="{4A475892-8BE6-49F2-8455-42D53780AD62}"/>
          </ac:picMkLst>
        </pc:picChg>
        <pc:picChg chg="add mod ord">
          <ac:chgData name="Lorenzo Bartolini" userId="ee4098a8c4c719ad" providerId="LiveId" clId="{BC598A12-87F3-4863-B837-F3340F6FE09F}" dt="2022-03-27T08:26:56.169" v="2263" actId="167"/>
          <ac:picMkLst>
            <pc:docMk/>
            <pc:sldMk cId="662156678" sldId="274"/>
            <ac:picMk id="10" creationId="{E9992022-E1FD-4345-A9CB-DF49F2065F31}"/>
          </ac:picMkLst>
        </pc:picChg>
      </pc:sldChg>
      <pc:sldChg chg="addSp delSp modSp new mod modTransition">
        <pc:chgData name="Lorenzo Bartolini" userId="ee4098a8c4c719ad" providerId="LiveId" clId="{BC598A12-87F3-4863-B837-F3340F6FE09F}" dt="2022-03-28T14:06:26.516" v="6305" actId="1076"/>
        <pc:sldMkLst>
          <pc:docMk/>
          <pc:sldMk cId="632256972" sldId="275"/>
        </pc:sldMkLst>
        <pc:spChg chg="mod">
          <ac:chgData name="Lorenzo Bartolini" userId="ee4098a8c4c719ad" providerId="LiveId" clId="{BC598A12-87F3-4863-B837-F3340F6FE09F}" dt="2022-03-27T05:45:58.512" v="1531" actId="20577"/>
          <ac:spMkLst>
            <pc:docMk/>
            <pc:sldMk cId="632256972" sldId="275"/>
            <ac:spMk id="2" creationId="{8EE99011-160E-47E2-9A64-B936DECC674E}"/>
          </ac:spMkLst>
        </pc:spChg>
        <pc:spChg chg="mod">
          <ac:chgData name="Lorenzo Bartolini" userId="ee4098a8c4c719ad" providerId="LiveId" clId="{BC598A12-87F3-4863-B837-F3340F6FE09F}" dt="2022-03-28T14:05:50.721" v="6301" actId="20577"/>
          <ac:spMkLst>
            <pc:docMk/>
            <pc:sldMk cId="632256972" sldId="275"/>
            <ac:spMk id="3" creationId="{AC61E553-BF9B-494E-8009-D03F1383B65C}"/>
          </ac:spMkLst>
        </pc:spChg>
        <pc:spChg chg="add mod">
          <ac:chgData name="Lorenzo Bartolini" userId="ee4098a8c4c719ad" providerId="LiveId" clId="{BC598A12-87F3-4863-B837-F3340F6FE09F}" dt="2022-03-28T13:43:11.805" v="6030" actId="1076"/>
          <ac:spMkLst>
            <pc:docMk/>
            <pc:sldMk cId="632256972" sldId="275"/>
            <ac:spMk id="8" creationId="{8412743B-5878-4763-9047-52B3816123E0}"/>
          </ac:spMkLst>
        </pc:spChg>
        <pc:spChg chg="add mod">
          <ac:chgData name="Lorenzo Bartolini" userId="ee4098a8c4c719ad" providerId="LiveId" clId="{BC598A12-87F3-4863-B837-F3340F6FE09F}" dt="2022-03-28T14:06:26.516" v="6305" actId="1076"/>
          <ac:spMkLst>
            <pc:docMk/>
            <pc:sldMk cId="632256972" sldId="275"/>
            <ac:spMk id="13" creationId="{F7147EA1-23D1-488B-AAC5-E332B7B9633A}"/>
          </ac:spMkLst>
        </pc:spChg>
        <pc:picChg chg="add mod ord">
          <ac:chgData name="Lorenzo Bartolini" userId="ee4098a8c4c719ad" providerId="LiveId" clId="{BC598A12-87F3-4863-B837-F3340F6FE09F}" dt="2022-03-28T13:34:01.990" v="5432" actId="167"/>
          <ac:picMkLst>
            <pc:docMk/>
            <pc:sldMk cId="632256972" sldId="275"/>
            <ac:picMk id="4" creationId="{5BFC9F77-8452-4A87-8358-6CF4786F91C0}"/>
          </ac:picMkLst>
        </pc:picChg>
        <pc:picChg chg="add mod">
          <ac:chgData name="Lorenzo Bartolini" userId="ee4098a8c4c719ad" providerId="LiveId" clId="{BC598A12-87F3-4863-B837-F3340F6FE09F}" dt="2022-03-28T13:35:27.114" v="5443" actId="1076"/>
          <ac:picMkLst>
            <pc:docMk/>
            <pc:sldMk cId="632256972" sldId="275"/>
            <ac:picMk id="5" creationId="{6E132B3F-430C-4968-A248-8F5D34D12107}"/>
          </ac:picMkLst>
        </pc:picChg>
        <pc:picChg chg="add mod">
          <ac:chgData name="Lorenzo Bartolini" userId="ee4098a8c4c719ad" providerId="LiveId" clId="{BC598A12-87F3-4863-B837-F3340F6FE09F}" dt="2022-03-28T13:35:27.114" v="5443" actId="1076"/>
          <ac:picMkLst>
            <pc:docMk/>
            <pc:sldMk cId="632256972" sldId="275"/>
            <ac:picMk id="7" creationId="{9A3C4BF8-FEAE-4236-B1AC-D201362C0B4A}"/>
          </ac:picMkLst>
        </pc:picChg>
        <pc:picChg chg="add del">
          <ac:chgData name="Lorenzo Bartolini" userId="ee4098a8c4c719ad" providerId="LiveId" clId="{BC598A12-87F3-4863-B837-F3340F6FE09F}" dt="2022-03-28T13:43:17.614" v="6032" actId="478"/>
          <ac:picMkLst>
            <pc:docMk/>
            <pc:sldMk cId="632256972" sldId="275"/>
            <ac:picMk id="10" creationId="{BB5B605F-7407-4FEF-A15A-F35971FBAEFA}"/>
          </ac:picMkLst>
        </pc:picChg>
        <pc:picChg chg="add mod">
          <ac:chgData name="Lorenzo Bartolini" userId="ee4098a8c4c719ad" providerId="LiveId" clId="{BC598A12-87F3-4863-B837-F3340F6FE09F}" dt="2022-03-28T13:44:00.291" v="6041" actId="1076"/>
          <ac:picMkLst>
            <pc:docMk/>
            <pc:sldMk cId="632256972" sldId="275"/>
            <ac:picMk id="12" creationId="{C654155B-083C-4C5C-BF48-D5E24DF506E7}"/>
          </ac:picMkLst>
        </pc:picChg>
      </pc:sldChg>
      <pc:sldChg chg="addSp modSp new mod">
        <pc:chgData name="Lorenzo Bartolini" userId="ee4098a8c4c719ad" providerId="LiveId" clId="{BC598A12-87F3-4863-B837-F3340F6FE09F}" dt="2022-03-28T14:14:59.376" v="7029" actId="14100"/>
        <pc:sldMkLst>
          <pc:docMk/>
          <pc:sldMk cId="2636990683" sldId="276"/>
        </pc:sldMkLst>
        <pc:spChg chg="mod">
          <ac:chgData name="Lorenzo Bartolini" userId="ee4098a8c4c719ad" providerId="LiveId" clId="{BC598A12-87F3-4863-B837-F3340F6FE09F}" dt="2022-03-27T05:46:24.033" v="1625" actId="20577"/>
          <ac:spMkLst>
            <pc:docMk/>
            <pc:sldMk cId="2636990683" sldId="276"/>
            <ac:spMk id="2" creationId="{498CE988-FA30-4EDE-B8E5-BDA07D392284}"/>
          </ac:spMkLst>
        </pc:spChg>
        <pc:spChg chg="mod">
          <ac:chgData name="Lorenzo Bartolini" userId="ee4098a8c4c719ad" providerId="LiveId" clId="{BC598A12-87F3-4863-B837-F3340F6FE09F}" dt="2022-03-28T14:14:22.169" v="7024" actId="14100"/>
          <ac:spMkLst>
            <pc:docMk/>
            <pc:sldMk cId="2636990683" sldId="276"/>
            <ac:spMk id="3" creationId="{8D07EBE4-C522-4C78-9514-5F4984BD7974}"/>
          </ac:spMkLst>
        </pc:spChg>
        <pc:spChg chg="add mod">
          <ac:chgData name="Lorenzo Bartolini" userId="ee4098a8c4c719ad" providerId="LiveId" clId="{BC598A12-87F3-4863-B837-F3340F6FE09F}" dt="2022-03-28T14:14:59.376" v="7029" actId="14100"/>
          <ac:spMkLst>
            <pc:docMk/>
            <pc:sldMk cId="2636990683" sldId="276"/>
            <ac:spMk id="6" creationId="{C40443BF-B962-432C-99F4-667EA0D98779}"/>
          </ac:spMkLst>
        </pc:spChg>
        <pc:picChg chg="add mod ord">
          <ac:chgData name="Lorenzo Bartolini" userId="ee4098a8c4c719ad" providerId="LiveId" clId="{BC598A12-87F3-4863-B837-F3340F6FE09F}" dt="2022-03-28T14:07:00.943" v="6309" actId="167"/>
          <ac:picMkLst>
            <pc:docMk/>
            <pc:sldMk cId="2636990683" sldId="276"/>
            <ac:picMk id="4" creationId="{2DFC7DB9-4CCE-4DDC-95ED-970F1B50DF83}"/>
          </ac:picMkLst>
        </pc:picChg>
        <pc:picChg chg="add mod">
          <ac:chgData name="Lorenzo Bartolini" userId="ee4098a8c4c719ad" providerId="LiveId" clId="{BC598A12-87F3-4863-B837-F3340F6FE09F}" dt="2022-03-28T14:06:50.254" v="6308" actId="1076"/>
          <ac:picMkLst>
            <pc:docMk/>
            <pc:sldMk cId="2636990683" sldId="276"/>
            <ac:picMk id="5" creationId="{2648A11E-655D-4FAE-8CD5-C64CE326209F}"/>
          </ac:picMkLst>
        </pc:picChg>
      </pc:sldChg>
      <pc:sldChg chg="addSp delSp modSp new mod">
        <pc:chgData name="Lorenzo Bartolini" userId="ee4098a8c4c719ad" providerId="LiveId" clId="{BC598A12-87F3-4863-B837-F3340F6FE09F}" dt="2022-03-28T09:36:01" v="5391" actId="20577"/>
        <pc:sldMkLst>
          <pc:docMk/>
          <pc:sldMk cId="1842212820" sldId="277"/>
        </pc:sldMkLst>
        <pc:spChg chg="mod">
          <ac:chgData name="Lorenzo Bartolini" userId="ee4098a8c4c719ad" providerId="LiveId" clId="{BC598A12-87F3-4863-B837-F3340F6FE09F}" dt="2022-03-27T08:25:08.475" v="2253" actId="20577"/>
          <ac:spMkLst>
            <pc:docMk/>
            <pc:sldMk cId="1842212820" sldId="277"/>
            <ac:spMk id="2" creationId="{DE9E61B4-84AB-4AF3-9399-EEDCFC34B2A4}"/>
          </ac:spMkLst>
        </pc:spChg>
        <pc:spChg chg="mod">
          <ac:chgData name="Lorenzo Bartolini" userId="ee4098a8c4c719ad" providerId="LiveId" clId="{BC598A12-87F3-4863-B837-F3340F6FE09F}" dt="2022-03-28T09:36:01" v="5391" actId="20577"/>
          <ac:spMkLst>
            <pc:docMk/>
            <pc:sldMk cId="1842212820" sldId="277"/>
            <ac:spMk id="3" creationId="{8F38FA0A-9542-474E-A892-F7F46BFF1F83}"/>
          </ac:spMkLst>
        </pc:spChg>
        <pc:picChg chg="add mod ord">
          <ac:chgData name="Lorenzo Bartolini" userId="ee4098a8c4c719ad" providerId="LiveId" clId="{BC598A12-87F3-4863-B837-F3340F6FE09F}" dt="2022-03-27T17:23:55.673" v="2836" actId="1076"/>
          <ac:picMkLst>
            <pc:docMk/>
            <pc:sldMk cId="1842212820" sldId="277"/>
            <ac:picMk id="4" creationId="{B5EF5268-C104-4D63-9EFE-9BADF6917B72}"/>
          </ac:picMkLst>
        </pc:picChg>
        <pc:picChg chg="add del mod">
          <ac:chgData name="Lorenzo Bartolini" userId="ee4098a8c4c719ad" providerId="LiveId" clId="{BC598A12-87F3-4863-B837-F3340F6FE09F}" dt="2022-03-27T15:54:48.503" v="2404" actId="21"/>
          <ac:picMkLst>
            <pc:docMk/>
            <pc:sldMk cId="1842212820" sldId="277"/>
            <ac:picMk id="5" creationId="{380347A0-4CC6-49C0-B6EB-0E5C164B1F9E}"/>
          </ac:picMkLst>
        </pc:picChg>
        <pc:picChg chg="add del mod">
          <ac:chgData name="Lorenzo Bartolini" userId="ee4098a8c4c719ad" providerId="LiveId" clId="{BC598A12-87F3-4863-B837-F3340F6FE09F}" dt="2022-03-27T17:22:52.955" v="2817" actId="478"/>
          <ac:picMkLst>
            <pc:docMk/>
            <pc:sldMk cId="1842212820" sldId="277"/>
            <ac:picMk id="6" creationId="{210F0EC8-A0F8-4061-8D38-5CDCADD73C40}"/>
          </ac:picMkLst>
        </pc:picChg>
        <pc:picChg chg="add del mod">
          <ac:chgData name="Lorenzo Bartolini" userId="ee4098a8c4c719ad" providerId="LiveId" clId="{BC598A12-87F3-4863-B837-F3340F6FE09F}" dt="2022-03-27T17:22:52.229" v="2816" actId="478"/>
          <ac:picMkLst>
            <pc:docMk/>
            <pc:sldMk cId="1842212820" sldId="277"/>
            <ac:picMk id="7" creationId="{D13FB0BB-9421-443D-9ED2-99B562F1A71F}"/>
          </ac:picMkLst>
        </pc:picChg>
        <pc:picChg chg="add mod">
          <ac:chgData name="Lorenzo Bartolini" userId="ee4098a8c4c719ad" providerId="LiveId" clId="{BC598A12-87F3-4863-B837-F3340F6FE09F}" dt="2022-03-27T16:22:48.255" v="2622" actId="1076"/>
          <ac:picMkLst>
            <pc:docMk/>
            <pc:sldMk cId="1842212820" sldId="277"/>
            <ac:picMk id="9" creationId="{8135B347-30B9-4583-A101-4C72CC976A58}"/>
          </ac:picMkLst>
        </pc:picChg>
      </pc:sldChg>
      <pc:sldChg chg="addSp delSp modSp new mod ord">
        <pc:chgData name="Lorenzo Bartolini" userId="ee4098a8c4c719ad" providerId="LiveId" clId="{BC598A12-87F3-4863-B837-F3340F6FE09F}" dt="2022-03-28T17:01:36.680" v="12309"/>
        <pc:sldMkLst>
          <pc:docMk/>
          <pc:sldMk cId="951356558" sldId="278"/>
        </pc:sldMkLst>
        <pc:spChg chg="mod">
          <ac:chgData name="Lorenzo Bartolini" userId="ee4098a8c4c719ad" providerId="LiveId" clId="{BC598A12-87F3-4863-B837-F3340F6FE09F}" dt="2022-03-27T17:20:52.279" v="2801" actId="20577"/>
          <ac:spMkLst>
            <pc:docMk/>
            <pc:sldMk cId="951356558" sldId="278"/>
            <ac:spMk id="2" creationId="{B83A89D7-7696-48E0-B216-08BF8DB11E03}"/>
          </ac:spMkLst>
        </pc:spChg>
        <pc:spChg chg="mod">
          <ac:chgData name="Lorenzo Bartolini" userId="ee4098a8c4c719ad" providerId="LiveId" clId="{BC598A12-87F3-4863-B837-F3340F6FE09F}" dt="2022-03-28T09:02:17.608" v="4512" actId="20577"/>
          <ac:spMkLst>
            <pc:docMk/>
            <pc:sldMk cId="951356558" sldId="278"/>
            <ac:spMk id="3" creationId="{A41A5292-3891-492C-BB52-738028B1E0D7}"/>
          </ac:spMkLst>
        </pc:spChg>
        <pc:grpChg chg="add mod">
          <ac:chgData name="Lorenzo Bartolini" userId="ee4098a8c4c719ad" providerId="LiveId" clId="{BC598A12-87F3-4863-B837-F3340F6FE09F}" dt="2022-03-28T08:41:30.784" v="4127" actId="1076"/>
          <ac:grpSpMkLst>
            <pc:docMk/>
            <pc:sldMk cId="951356558" sldId="278"/>
            <ac:grpSpMk id="14" creationId="{C2631568-CDC5-4229-840D-04FD7AE41F02}"/>
          </ac:grpSpMkLst>
        </pc:grpChg>
        <pc:picChg chg="add del mod">
          <ac:chgData name="Lorenzo Bartolini" userId="ee4098a8c4c719ad" providerId="LiveId" clId="{BC598A12-87F3-4863-B837-F3340F6FE09F}" dt="2022-03-27T16:35:43.720" v="2730" actId="21"/>
          <ac:picMkLst>
            <pc:docMk/>
            <pc:sldMk cId="951356558" sldId="278"/>
            <ac:picMk id="5" creationId="{798BB967-C945-4088-A890-E97DB0009162}"/>
          </ac:picMkLst>
        </pc:picChg>
        <pc:picChg chg="add mod">
          <ac:chgData name="Lorenzo Bartolini" userId="ee4098a8c4c719ad" providerId="LiveId" clId="{BC598A12-87F3-4863-B837-F3340F6FE09F}" dt="2022-03-28T09:02:24.769" v="4513" actId="1076"/>
          <ac:picMkLst>
            <pc:docMk/>
            <pc:sldMk cId="951356558" sldId="278"/>
            <ac:picMk id="6" creationId="{FC813AB4-1588-4BDF-92DA-13ED47DDDF1B}"/>
          </ac:picMkLst>
        </pc:picChg>
        <pc:picChg chg="add mod ord">
          <ac:chgData name="Lorenzo Bartolini" userId="ee4098a8c4c719ad" providerId="LiveId" clId="{BC598A12-87F3-4863-B837-F3340F6FE09F}" dt="2022-03-28T08:34:34.866" v="3999" actId="167"/>
          <ac:picMkLst>
            <pc:docMk/>
            <pc:sldMk cId="951356558" sldId="278"/>
            <ac:picMk id="7" creationId="{B31C308A-275B-41AB-A96A-A9F1F581B494}"/>
          </ac:picMkLst>
        </pc:picChg>
        <pc:picChg chg="add mod">
          <ac:chgData name="Lorenzo Bartolini" userId="ee4098a8c4c719ad" providerId="LiveId" clId="{BC598A12-87F3-4863-B837-F3340F6FE09F}" dt="2022-03-28T08:41:16.390" v="4125" actId="1076"/>
          <ac:picMkLst>
            <pc:docMk/>
            <pc:sldMk cId="951356558" sldId="278"/>
            <ac:picMk id="9" creationId="{BBAA1BC6-9FCD-414B-A761-A1CE928C873B}"/>
          </ac:picMkLst>
        </pc:picChg>
        <pc:picChg chg="add del mod">
          <ac:chgData name="Lorenzo Bartolini" userId="ee4098a8c4c719ad" providerId="LiveId" clId="{BC598A12-87F3-4863-B837-F3340F6FE09F}" dt="2022-03-28T08:40:06.083" v="4106" actId="478"/>
          <ac:picMkLst>
            <pc:docMk/>
            <pc:sldMk cId="951356558" sldId="278"/>
            <ac:picMk id="11" creationId="{9780FD36-8A2E-4D1A-906B-FF34E2D4E0E8}"/>
          </ac:picMkLst>
        </pc:picChg>
        <pc:picChg chg="add mod">
          <ac:chgData name="Lorenzo Bartolini" userId="ee4098a8c4c719ad" providerId="LiveId" clId="{BC598A12-87F3-4863-B837-F3340F6FE09F}" dt="2022-03-28T08:41:11.271" v="4123" actId="164"/>
          <ac:picMkLst>
            <pc:docMk/>
            <pc:sldMk cId="951356558" sldId="278"/>
            <ac:picMk id="13" creationId="{0DB518F2-8DD5-4F8A-8F6E-4A658987B64C}"/>
          </ac:picMkLst>
        </pc:picChg>
        <pc:picChg chg="add del mod">
          <ac:chgData name="Lorenzo Bartolini" userId="ee4098a8c4c719ad" providerId="LiveId" clId="{BC598A12-87F3-4863-B837-F3340F6FE09F}" dt="2022-03-28T09:11:06.339" v="4541" actId="21"/>
          <ac:picMkLst>
            <pc:docMk/>
            <pc:sldMk cId="951356558" sldId="278"/>
            <ac:picMk id="15" creationId="{C1072EBA-6110-4723-8A35-5377DEDAC1D5}"/>
          </ac:picMkLst>
        </pc:picChg>
        <pc:picChg chg="add del mod">
          <ac:chgData name="Lorenzo Bartolini" userId="ee4098a8c4c719ad" providerId="LiveId" clId="{BC598A12-87F3-4863-B837-F3340F6FE09F}" dt="2022-03-28T14:18:27.579" v="7118" actId="21"/>
          <ac:picMkLst>
            <pc:docMk/>
            <pc:sldMk cId="951356558" sldId="278"/>
            <ac:picMk id="16" creationId="{9F8CFFC1-3993-4FAF-AB3A-2AE6F203D362}"/>
          </ac:picMkLst>
        </pc:picChg>
      </pc:sldChg>
      <pc:sldChg chg="addSp delSp modSp new mod">
        <pc:chgData name="Lorenzo Bartolini" userId="ee4098a8c4c719ad" providerId="LiveId" clId="{BC598A12-87F3-4863-B837-F3340F6FE09F}" dt="2022-03-28T14:27:03.193" v="7880" actId="20577"/>
        <pc:sldMkLst>
          <pc:docMk/>
          <pc:sldMk cId="1484766670" sldId="279"/>
        </pc:sldMkLst>
        <pc:spChg chg="mod">
          <ac:chgData name="Lorenzo Bartolini" userId="ee4098a8c4c719ad" providerId="LiveId" clId="{BC598A12-87F3-4863-B837-F3340F6FE09F}" dt="2022-03-28T14:16:10.631" v="7106" actId="20577"/>
          <ac:spMkLst>
            <pc:docMk/>
            <pc:sldMk cId="1484766670" sldId="279"/>
            <ac:spMk id="2" creationId="{38B53588-F645-4918-82A3-0659C16E4103}"/>
          </ac:spMkLst>
        </pc:spChg>
        <pc:spChg chg="add del mod">
          <ac:chgData name="Lorenzo Bartolini" userId="ee4098a8c4c719ad" providerId="LiveId" clId="{BC598A12-87F3-4863-B837-F3340F6FE09F}" dt="2022-03-28T14:27:03.193" v="7880" actId="20577"/>
          <ac:spMkLst>
            <pc:docMk/>
            <pc:sldMk cId="1484766670" sldId="279"/>
            <ac:spMk id="3" creationId="{AEF1FA89-3896-4D0C-A970-D29C7AD05F5C}"/>
          </ac:spMkLst>
        </pc:spChg>
        <pc:spChg chg="add del">
          <ac:chgData name="Lorenzo Bartolini" userId="ee4098a8c4c719ad" providerId="LiveId" clId="{BC598A12-87F3-4863-B837-F3340F6FE09F}" dt="2022-03-28T14:23:42.107" v="7662" actId="11529"/>
          <ac:spMkLst>
            <pc:docMk/>
            <pc:sldMk cId="1484766670" sldId="279"/>
            <ac:spMk id="9" creationId="{5C30B894-7F8E-4C9D-8E61-C05711482F83}"/>
          </ac:spMkLst>
        </pc:spChg>
        <pc:spChg chg="add mod">
          <ac:chgData name="Lorenzo Bartolini" userId="ee4098a8c4c719ad" providerId="LiveId" clId="{BC598A12-87F3-4863-B837-F3340F6FE09F}" dt="2022-03-28T14:26:53.825" v="7877" actId="1076"/>
          <ac:spMkLst>
            <pc:docMk/>
            <pc:sldMk cId="1484766670" sldId="279"/>
            <ac:spMk id="10" creationId="{08E2F348-94B3-4C5A-8716-BA39BD7A0109}"/>
          </ac:spMkLst>
        </pc:spChg>
        <pc:spChg chg="add del mod">
          <ac:chgData name="Lorenzo Bartolini" userId="ee4098a8c4c719ad" providerId="LiveId" clId="{BC598A12-87F3-4863-B837-F3340F6FE09F}" dt="2022-03-28T14:25:11.645" v="7789"/>
          <ac:spMkLst>
            <pc:docMk/>
            <pc:sldMk cId="1484766670" sldId="279"/>
            <ac:spMk id="11" creationId="{8B1EFA81-E446-4180-930F-79253C9266A6}"/>
          </ac:spMkLst>
        </pc:spChg>
        <pc:spChg chg="add mod">
          <ac:chgData name="Lorenzo Bartolini" userId="ee4098a8c4c719ad" providerId="LiveId" clId="{BC598A12-87F3-4863-B837-F3340F6FE09F}" dt="2022-03-28T14:26:53.825" v="7877" actId="1076"/>
          <ac:spMkLst>
            <pc:docMk/>
            <pc:sldMk cId="1484766670" sldId="279"/>
            <ac:spMk id="12" creationId="{0AE2A288-659D-4E54-B4B5-3A50BB09A05D}"/>
          </ac:spMkLst>
        </pc:spChg>
        <pc:picChg chg="add mod ord">
          <ac:chgData name="Lorenzo Bartolini" userId="ee4098a8c4c719ad" providerId="LiveId" clId="{BC598A12-87F3-4863-B837-F3340F6FE09F}" dt="2022-03-28T14:26:40.292" v="7874" actId="1076"/>
          <ac:picMkLst>
            <pc:docMk/>
            <pc:sldMk cId="1484766670" sldId="279"/>
            <ac:picMk id="4" creationId="{E3BF3513-37AE-4045-AD91-14CDB174BE8B}"/>
          </ac:picMkLst>
        </pc:picChg>
        <pc:picChg chg="add del mod">
          <ac:chgData name="Lorenzo Bartolini" userId="ee4098a8c4c719ad" providerId="LiveId" clId="{BC598A12-87F3-4863-B837-F3340F6FE09F}" dt="2022-03-28T14:17:28.686" v="7110" actId="21"/>
          <ac:picMkLst>
            <pc:docMk/>
            <pc:sldMk cId="1484766670" sldId="279"/>
            <ac:picMk id="6" creationId="{F1E14C67-84B9-4F8C-B086-7A99CF9AA415}"/>
          </ac:picMkLst>
        </pc:picChg>
        <pc:picChg chg="add del mod">
          <ac:chgData name="Lorenzo Bartolini" userId="ee4098a8c4c719ad" providerId="LiveId" clId="{BC598A12-87F3-4863-B837-F3340F6FE09F}" dt="2022-03-28T14:18:34.957" v="7120"/>
          <ac:picMkLst>
            <pc:docMk/>
            <pc:sldMk cId="1484766670" sldId="279"/>
            <ac:picMk id="7" creationId="{F05AEBAA-59A9-4A71-BE16-467D9FF63668}"/>
          </ac:picMkLst>
        </pc:picChg>
        <pc:picChg chg="add mod">
          <ac:chgData name="Lorenzo Bartolini" userId="ee4098a8c4c719ad" providerId="LiveId" clId="{BC598A12-87F3-4863-B837-F3340F6FE09F}" dt="2022-03-28T14:26:43.084" v="7876" actId="1076"/>
          <ac:picMkLst>
            <pc:docMk/>
            <pc:sldMk cId="1484766670" sldId="279"/>
            <ac:picMk id="8" creationId="{12E84E1C-FB41-42AC-B136-3EC8639B42A4}"/>
          </ac:picMkLst>
        </pc:picChg>
      </pc:sldChg>
      <pc:sldChg chg="addSp delSp modSp new mod">
        <pc:chgData name="Lorenzo Bartolini" userId="ee4098a8c4c719ad" providerId="LiveId" clId="{BC598A12-87F3-4863-B837-F3340F6FE09F}" dt="2022-03-28T16:22:59.637" v="11446" actId="20577"/>
        <pc:sldMkLst>
          <pc:docMk/>
          <pc:sldMk cId="1232151995" sldId="280"/>
        </pc:sldMkLst>
        <pc:spChg chg="mod">
          <ac:chgData name="Lorenzo Bartolini" userId="ee4098a8c4c719ad" providerId="LiveId" clId="{BC598A12-87F3-4863-B837-F3340F6FE09F}" dt="2022-03-28T16:08:19.969" v="10545" actId="20577"/>
          <ac:spMkLst>
            <pc:docMk/>
            <pc:sldMk cId="1232151995" sldId="280"/>
            <ac:spMk id="2" creationId="{5DAA04C0-3DBA-47B8-B5FC-E927546E4038}"/>
          </ac:spMkLst>
        </pc:spChg>
        <pc:spChg chg="add del">
          <ac:chgData name="Lorenzo Bartolini" userId="ee4098a8c4c719ad" providerId="LiveId" clId="{BC598A12-87F3-4863-B837-F3340F6FE09F}" dt="2022-03-28T16:14:52.585" v="10560" actId="931"/>
          <ac:spMkLst>
            <pc:docMk/>
            <pc:sldMk cId="1232151995" sldId="280"/>
            <ac:spMk id="3" creationId="{6A5402EA-42E7-4E9A-99A7-6DCDA7D95102}"/>
          </ac:spMkLst>
        </pc:spChg>
        <pc:spChg chg="add mod">
          <ac:chgData name="Lorenzo Bartolini" userId="ee4098a8c4c719ad" providerId="LiveId" clId="{BC598A12-87F3-4863-B837-F3340F6FE09F}" dt="2022-03-28T16:22:59.637" v="11446" actId="20577"/>
          <ac:spMkLst>
            <pc:docMk/>
            <pc:sldMk cId="1232151995" sldId="280"/>
            <ac:spMk id="10" creationId="{1D181B5B-5B44-40B6-84E1-57167796B0DE}"/>
          </ac:spMkLst>
        </pc:spChg>
        <pc:picChg chg="add mod ord">
          <ac:chgData name="Lorenzo Bartolini" userId="ee4098a8c4c719ad" providerId="LiveId" clId="{BC598A12-87F3-4863-B837-F3340F6FE09F}" dt="2022-03-28T16:14:37.442" v="10554" actId="1076"/>
          <ac:picMkLst>
            <pc:docMk/>
            <pc:sldMk cId="1232151995" sldId="280"/>
            <ac:picMk id="4" creationId="{50ECFD02-FB10-45ED-AD87-C7380B28CE56}"/>
          </ac:picMkLst>
        </pc:picChg>
        <pc:picChg chg="add del mod">
          <ac:chgData name="Lorenzo Bartolini" userId="ee4098a8c4c719ad" providerId="LiveId" clId="{BC598A12-87F3-4863-B837-F3340F6FE09F}" dt="2022-03-28T16:14:39.014" v="10559" actId="931"/>
          <ac:picMkLst>
            <pc:docMk/>
            <pc:sldMk cId="1232151995" sldId="280"/>
            <ac:picMk id="6" creationId="{C8068A82-6BA0-4B2C-82F9-7128FD95FE3A}"/>
          </ac:picMkLst>
        </pc:picChg>
        <pc:picChg chg="add del mod">
          <ac:chgData name="Lorenzo Bartolini" userId="ee4098a8c4c719ad" providerId="LiveId" clId="{BC598A12-87F3-4863-B837-F3340F6FE09F}" dt="2022-03-28T16:15:05.418" v="10563" actId="478"/>
          <ac:picMkLst>
            <pc:docMk/>
            <pc:sldMk cId="1232151995" sldId="280"/>
            <ac:picMk id="8" creationId="{CFFD71B3-8904-42E0-BEC9-1FF26595AA09}"/>
          </ac:picMkLst>
        </pc:picChg>
        <pc:picChg chg="add mod">
          <ac:chgData name="Lorenzo Bartolini" userId="ee4098a8c4c719ad" providerId="LiveId" clId="{BC598A12-87F3-4863-B837-F3340F6FE09F}" dt="2022-03-28T16:15:25.526" v="10581" actId="1076"/>
          <ac:picMkLst>
            <pc:docMk/>
            <pc:sldMk cId="1232151995" sldId="280"/>
            <ac:picMk id="12" creationId="{FB13A503-3157-4CBA-8F96-D445676D7982}"/>
          </ac:picMkLst>
        </pc:picChg>
      </pc:sldChg>
      <pc:sldChg chg="addSp delSp modSp new mod">
        <pc:chgData name="Lorenzo Bartolini" userId="ee4098a8c4c719ad" providerId="LiveId" clId="{BC598A12-87F3-4863-B837-F3340F6FE09F}" dt="2022-03-28T16:34:11.052" v="12019" actId="14100"/>
        <pc:sldMkLst>
          <pc:docMk/>
          <pc:sldMk cId="3144333264" sldId="281"/>
        </pc:sldMkLst>
        <pc:spChg chg="mod">
          <ac:chgData name="Lorenzo Bartolini" userId="ee4098a8c4c719ad" providerId="LiveId" clId="{BC598A12-87F3-4863-B837-F3340F6FE09F}" dt="2022-03-27T17:41:00.022" v="2881" actId="20577"/>
          <ac:spMkLst>
            <pc:docMk/>
            <pc:sldMk cId="3144333264" sldId="281"/>
            <ac:spMk id="2" creationId="{E8FDE516-457A-4BBB-BA53-3E40AE1F05CB}"/>
          </ac:spMkLst>
        </pc:spChg>
        <pc:spChg chg="del mod">
          <ac:chgData name="Lorenzo Bartolini" userId="ee4098a8c4c719ad" providerId="LiveId" clId="{BC598A12-87F3-4863-B837-F3340F6FE09F}" dt="2022-03-28T16:32:48.668" v="11983" actId="478"/>
          <ac:spMkLst>
            <pc:docMk/>
            <pc:sldMk cId="3144333264" sldId="281"/>
            <ac:spMk id="3" creationId="{48254132-E05B-456D-A9D6-DE980874B085}"/>
          </ac:spMkLst>
        </pc:spChg>
        <pc:graphicFrameChg chg="add mod modGraphic">
          <ac:chgData name="Lorenzo Bartolini" userId="ee4098a8c4c719ad" providerId="LiveId" clId="{BC598A12-87F3-4863-B837-F3340F6FE09F}" dt="2022-03-28T16:34:11.052" v="12019" actId="14100"/>
          <ac:graphicFrameMkLst>
            <pc:docMk/>
            <pc:sldMk cId="3144333264" sldId="281"/>
            <ac:graphicFrameMk id="5" creationId="{03394C8C-5FFF-47AE-8827-61768545118E}"/>
          </ac:graphicFrameMkLst>
        </pc:graphicFrameChg>
        <pc:picChg chg="add mod ord">
          <ac:chgData name="Lorenzo Bartolini" userId="ee4098a8c4c719ad" providerId="LiveId" clId="{BC598A12-87F3-4863-B837-F3340F6FE09F}" dt="2022-03-28T16:32:29.499" v="11979" actId="167"/>
          <ac:picMkLst>
            <pc:docMk/>
            <pc:sldMk cId="3144333264" sldId="281"/>
            <ac:picMk id="4" creationId="{6E8EB95D-122A-4177-82AA-C06803D77544}"/>
          </ac:picMkLst>
        </pc:picChg>
      </pc:sldChg>
      <pc:sldChg chg="addSp modSp new mod">
        <pc:chgData name="Lorenzo Bartolini" userId="ee4098a8c4c719ad" providerId="LiveId" clId="{BC598A12-87F3-4863-B837-F3340F6FE09F}" dt="2022-03-29T04:20:56.426" v="12497" actId="3626"/>
        <pc:sldMkLst>
          <pc:docMk/>
          <pc:sldMk cId="3319218296" sldId="282"/>
        </pc:sldMkLst>
        <pc:spChg chg="mod">
          <ac:chgData name="Lorenzo Bartolini" userId="ee4098a8c4c719ad" providerId="LiveId" clId="{BC598A12-87F3-4863-B837-F3340F6FE09F}" dt="2022-03-28T16:50:46.583" v="12304" actId="20577"/>
          <ac:spMkLst>
            <pc:docMk/>
            <pc:sldMk cId="3319218296" sldId="282"/>
            <ac:spMk id="2" creationId="{3ECA90B1-A526-48DD-AF3D-2526AB7A4088}"/>
          </ac:spMkLst>
        </pc:spChg>
        <pc:spChg chg="mod">
          <ac:chgData name="Lorenzo Bartolini" userId="ee4098a8c4c719ad" providerId="LiveId" clId="{BC598A12-87F3-4863-B837-F3340F6FE09F}" dt="2022-03-29T04:20:56.426" v="12497" actId="3626"/>
          <ac:spMkLst>
            <pc:docMk/>
            <pc:sldMk cId="3319218296" sldId="282"/>
            <ac:spMk id="3" creationId="{80676E59-EE67-416A-83EA-DCD66DAEC645}"/>
          </ac:spMkLst>
        </pc:spChg>
        <pc:spChg chg="add mod">
          <ac:chgData name="Lorenzo Bartolini" userId="ee4098a8c4c719ad" providerId="LiveId" clId="{BC598A12-87F3-4863-B837-F3340F6FE09F}" dt="2022-03-28T16:51:09.173" v="12306" actId="1076"/>
          <ac:spMkLst>
            <pc:docMk/>
            <pc:sldMk cId="3319218296" sldId="282"/>
            <ac:spMk id="5" creationId="{02DC89CA-070A-4B3D-9352-661490B3DBB5}"/>
          </ac:spMkLst>
        </pc:spChg>
        <pc:spChg chg="add mod">
          <ac:chgData name="Lorenzo Bartolini" userId="ee4098a8c4c719ad" providerId="LiveId" clId="{BC598A12-87F3-4863-B837-F3340F6FE09F}" dt="2022-03-28T16:51:15.188" v="12307" actId="1076"/>
          <ac:spMkLst>
            <pc:docMk/>
            <pc:sldMk cId="3319218296" sldId="282"/>
            <ac:spMk id="6" creationId="{6E36A804-3001-4607-BDCB-F7527D96187B}"/>
          </ac:spMkLst>
        </pc:spChg>
        <pc:spChg chg="add mod">
          <ac:chgData name="Lorenzo Bartolini" userId="ee4098a8c4c719ad" providerId="LiveId" clId="{BC598A12-87F3-4863-B837-F3340F6FE09F}" dt="2022-03-28T16:51:09.173" v="12306" actId="1076"/>
          <ac:spMkLst>
            <pc:docMk/>
            <pc:sldMk cId="3319218296" sldId="282"/>
            <ac:spMk id="7" creationId="{398EE1AC-E775-494D-890F-652E4CA76B8F}"/>
          </ac:spMkLst>
        </pc:spChg>
        <pc:picChg chg="add mod ord">
          <ac:chgData name="Lorenzo Bartolini" userId="ee4098a8c4c719ad" providerId="LiveId" clId="{BC598A12-87F3-4863-B837-F3340F6FE09F}" dt="2022-03-28T08:26:07.018" v="3988" actId="1076"/>
          <ac:picMkLst>
            <pc:docMk/>
            <pc:sldMk cId="3319218296" sldId="282"/>
            <ac:picMk id="4" creationId="{BA80A40A-0AEA-4C64-A1E2-D8022F8C1FE2}"/>
          </ac:picMkLst>
        </pc:picChg>
      </pc:sldChg>
      <pc:sldChg chg="addSp modSp new mod">
        <pc:chgData name="Lorenzo Bartolini" userId="ee4098a8c4c719ad" providerId="LiveId" clId="{BC598A12-87F3-4863-B837-F3340F6FE09F}" dt="2022-03-28T16:37:21.537" v="12021" actId="6549"/>
        <pc:sldMkLst>
          <pc:docMk/>
          <pc:sldMk cId="1297404149" sldId="283"/>
        </pc:sldMkLst>
        <pc:spChg chg="mod">
          <ac:chgData name="Lorenzo Bartolini" userId="ee4098a8c4c719ad" providerId="LiveId" clId="{BC598A12-87F3-4863-B837-F3340F6FE09F}" dt="2022-03-28T03:36:21.894" v="2954" actId="20577"/>
          <ac:spMkLst>
            <pc:docMk/>
            <pc:sldMk cId="1297404149" sldId="283"/>
            <ac:spMk id="2" creationId="{0A89189D-B3E4-48F6-9607-4F17B67A33B6}"/>
          </ac:spMkLst>
        </pc:spChg>
        <pc:spChg chg="mod">
          <ac:chgData name="Lorenzo Bartolini" userId="ee4098a8c4c719ad" providerId="LiveId" clId="{BC598A12-87F3-4863-B837-F3340F6FE09F}" dt="2022-03-28T16:37:21.537" v="12021" actId="6549"/>
          <ac:spMkLst>
            <pc:docMk/>
            <pc:sldMk cId="1297404149" sldId="283"/>
            <ac:spMk id="3" creationId="{8CD2BEF9-5D44-43C4-AB65-A67517100A48}"/>
          </ac:spMkLst>
        </pc:spChg>
        <pc:picChg chg="add mod ord">
          <ac:chgData name="Lorenzo Bartolini" userId="ee4098a8c4c719ad" providerId="LiveId" clId="{BC598A12-87F3-4863-B837-F3340F6FE09F}" dt="2022-03-28T03:36:18.555" v="2953" actId="167"/>
          <ac:picMkLst>
            <pc:docMk/>
            <pc:sldMk cId="1297404149" sldId="283"/>
            <ac:picMk id="4" creationId="{30FFA75D-A92C-4B93-A07C-8D1BB35A3F01}"/>
          </ac:picMkLst>
        </pc:picChg>
      </pc:sldChg>
      <pc:sldChg chg="modSp new del mod">
        <pc:chgData name="Lorenzo Bartolini" userId="ee4098a8c4c719ad" providerId="LiveId" clId="{BC598A12-87F3-4863-B837-F3340F6FE09F}" dt="2022-03-28T14:55:05.810" v="8519" actId="47"/>
        <pc:sldMkLst>
          <pc:docMk/>
          <pc:sldMk cId="1081456804" sldId="284"/>
        </pc:sldMkLst>
        <pc:spChg chg="mod">
          <ac:chgData name="Lorenzo Bartolini" userId="ee4098a8c4c719ad" providerId="LiveId" clId="{BC598A12-87F3-4863-B837-F3340F6FE09F}" dt="2022-03-28T08:00:24.189" v="3377" actId="20577"/>
          <ac:spMkLst>
            <pc:docMk/>
            <pc:sldMk cId="1081456804" sldId="284"/>
            <ac:spMk id="2" creationId="{8A059473-CC7E-426C-A570-226C2E22A737}"/>
          </ac:spMkLst>
        </pc:spChg>
      </pc:sldChg>
      <pc:sldChg chg="delSp modSp new add del mod">
        <pc:chgData name="Lorenzo Bartolini" userId="ee4098a8c4c719ad" providerId="LiveId" clId="{BC598A12-87F3-4863-B837-F3340F6FE09F}" dt="2022-03-28T15:27:42.735" v="10533" actId="47"/>
        <pc:sldMkLst>
          <pc:docMk/>
          <pc:sldMk cId="587644404" sldId="285"/>
        </pc:sldMkLst>
        <pc:spChg chg="mod">
          <ac:chgData name="Lorenzo Bartolini" userId="ee4098a8c4c719ad" providerId="LiveId" clId="{BC598A12-87F3-4863-B837-F3340F6FE09F}" dt="2022-03-28T08:45:17.258" v="4385" actId="255"/>
          <ac:spMkLst>
            <pc:docMk/>
            <pc:sldMk cId="587644404" sldId="285"/>
            <ac:spMk id="2" creationId="{2FCCC381-FA1B-4423-8F3C-79F8EA717889}"/>
          </ac:spMkLst>
        </pc:spChg>
        <pc:spChg chg="del mod">
          <ac:chgData name="Lorenzo Bartolini" userId="ee4098a8c4c719ad" providerId="LiveId" clId="{BC598A12-87F3-4863-B837-F3340F6FE09F}" dt="2022-03-28T08:45:03.306" v="4383" actId="478"/>
          <ac:spMkLst>
            <pc:docMk/>
            <pc:sldMk cId="587644404" sldId="285"/>
            <ac:spMk id="3" creationId="{CA05F57F-55ED-4AA4-B735-080203FCA02E}"/>
          </ac:spMkLst>
        </pc:spChg>
      </pc:sldChg>
      <pc:sldChg chg="addSp modSp new mod">
        <pc:chgData name="Lorenzo Bartolini" userId="ee4098a8c4c719ad" providerId="LiveId" clId="{BC598A12-87F3-4863-B837-F3340F6FE09F}" dt="2022-03-28T14:48:39.991" v="8214" actId="12"/>
        <pc:sldMkLst>
          <pc:docMk/>
          <pc:sldMk cId="3313896328" sldId="286"/>
        </pc:sldMkLst>
        <pc:spChg chg="mod">
          <ac:chgData name="Lorenzo Bartolini" userId="ee4098a8c4c719ad" providerId="LiveId" clId="{BC598A12-87F3-4863-B837-F3340F6FE09F}" dt="2022-03-28T14:27:59.014" v="7919" actId="20577"/>
          <ac:spMkLst>
            <pc:docMk/>
            <pc:sldMk cId="3313896328" sldId="286"/>
            <ac:spMk id="2" creationId="{905D931A-3EF6-446D-999A-57B280B45CF5}"/>
          </ac:spMkLst>
        </pc:spChg>
        <pc:spChg chg="mod">
          <ac:chgData name="Lorenzo Bartolini" userId="ee4098a8c4c719ad" providerId="LiveId" clId="{BC598A12-87F3-4863-B837-F3340F6FE09F}" dt="2022-03-28T14:48:39.991" v="8214" actId="12"/>
          <ac:spMkLst>
            <pc:docMk/>
            <pc:sldMk cId="3313896328" sldId="286"/>
            <ac:spMk id="3" creationId="{CA6A831D-3F3B-4335-80A1-C5DA7A12ACC3}"/>
          </ac:spMkLst>
        </pc:spChg>
        <pc:spChg chg="add mod">
          <ac:chgData name="Lorenzo Bartolini" userId="ee4098a8c4c719ad" providerId="LiveId" clId="{BC598A12-87F3-4863-B837-F3340F6FE09F}" dt="2022-03-28T14:48:07.654" v="8213" actId="1076"/>
          <ac:spMkLst>
            <pc:docMk/>
            <pc:sldMk cId="3313896328" sldId="286"/>
            <ac:spMk id="6" creationId="{2ABB2E38-67DA-42B7-9E0A-6FABA4779076}"/>
          </ac:spMkLst>
        </pc:spChg>
        <pc:picChg chg="add mod">
          <ac:chgData name="Lorenzo Bartolini" userId="ee4098a8c4c719ad" providerId="LiveId" clId="{BC598A12-87F3-4863-B837-F3340F6FE09F}" dt="2022-03-28T14:42:19.442" v="7941" actId="1076"/>
          <ac:picMkLst>
            <pc:docMk/>
            <pc:sldMk cId="3313896328" sldId="286"/>
            <ac:picMk id="5" creationId="{A9256F19-84BB-498F-9743-36B1C0B9853B}"/>
          </ac:picMkLst>
        </pc:picChg>
      </pc:sldChg>
      <pc:sldChg chg="addSp modSp new mod">
        <pc:chgData name="Lorenzo Bartolini" userId="ee4098a8c4c719ad" providerId="LiveId" clId="{BC598A12-87F3-4863-B837-F3340F6FE09F}" dt="2022-03-28T15:12:19.626" v="9583" actId="20577"/>
        <pc:sldMkLst>
          <pc:docMk/>
          <pc:sldMk cId="3894743125" sldId="287"/>
        </pc:sldMkLst>
        <pc:spChg chg="mod">
          <ac:chgData name="Lorenzo Bartolini" userId="ee4098a8c4c719ad" providerId="LiveId" clId="{BC598A12-87F3-4863-B837-F3340F6FE09F}" dt="2022-03-28T15:03:40.169" v="8569" actId="20577"/>
          <ac:spMkLst>
            <pc:docMk/>
            <pc:sldMk cId="3894743125" sldId="287"/>
            <ac:spMk id="2" creationId="{8CE44926-F44C-49BE-AF85-D126B077A227}"/>
          </ac:spMkLst>
        </pc:spChg>
        <pc:spChg chg="mod">
          <ac:chgData name="Lorenzo Bartolini" userId="ee4098a8c4c719ad" providerId="LiveId" clId="{BC598A12-87F3-4863-B837-F3340F6FE09F}" dt="2022-03-28T15:12:19.626" v="9583" actId="20577"/>
          <ac:spMkLst>
            <pc:docMk/>
            <pc:sldMk cId="3894743125" sldId="287"/>
            <ac:spMk id="3" creationId="{817231AF-086F-4977-9AB4-D9315B89B7D9}"/>
          </ac:spMkLst>
        </pc:spChg>
        <pc:spChg chg="add mod">
          <ac:chgData name="Lorenzo Bartolini" userId="ee4098a8c4c719ad" providerId="LiveId" clId="{BC598A12-87F3-4863-B837-F3340F6FE09F}" dt="2022-03-28T15:05:35.624" v="8861" actId="1076"/>
          <ac:spMkLst>
            <pc:docMk/>
            <pc:sldMk cId="3894743125" sldId="287"/>
            <ac:spMk id="4" creationId="{51268E6C-A9C5-4601-A810-3A82BA9C126B}"/>
          </ac:spMkLst>
        </pc:spChg>
      </pc:sldChg>
      <pc:sldChg chg="addSp delSp modSp new mod">
        <pc:chgData name="Lorenzo Bartolini" userId="ee4098a8c4c719ad" providerId="LiveId" clId="{BC598A12-87F3-4863-B837-F3340F6FE09F}" dt="2022-03-28T15:25:43.163" v="10530" actId="20577"/>
        <pc:sldMkLst>
          <pc:docMk/>
          <pc:sldMk cId="1819036014" sldId="288"/>
        </pc:sldMkLst>
        <pc:spChg chg="mod">
          <ac:chgData name="Lorenzo Bartolini" userId="ee4098a8c4c719ad" providerId="LiveId" clId="{BC598A12-87F3-4863-B837-F3340F6FE09F}" dt="2022-03-28T15:19:28.955" v="9889" actId="1076"/>
          <ac:spMkLst>
            <pc:docMk/>
            <pc:sldMk cId="1819036014" sldId="288"/>
            <ac:spMk id="2" creationId="{AF4A87E6-FED0-4B35-9847-5E144049EF68}"/>
          </ac:spMkLst>
        </pc:spChg>
        <pc:spChg chg="mod">
          <ac:chgData name="Lorenzo Bartolini" userId="ee4098a8c4c719ad" providerId="LiveId" clId="{BC598A12-87F3-4863-B837-F3340F6FE09F}" dt="2022-03-28T15:24:37.271" v="10450" actId="122"/>
          <ac:spMkLst>
            <pc:docMk/>
            <pc:sldMk cId="1819036014" sldId="288"/>
            <ac:spMk id="3" creationId="{BB43B47E-4D15-480B-B012-28E276B4B574}"/>
          </ac:spMkLst>
        </pc:spChg>
        <pc:spChg chg="add mod">
          <ac:chgData name="Lorenzo Bartolini" userId="ee4098a8c4c719ad" providerId="LiveId" clId="{BC598A12-87F3-4863-B837-F3340F6FE09F}" dt="2022-03-28T15:24:55.042" v="10454" actId="1076"/>
          <ac:spMkLst>
            <pc:docMk/>
            <pc:sldMk cId="1819036014" sldId="288"/>
            <ac:spMk id="4" creationId="{BFF9B96E-5A2D-47E9-A448-884A8902314E}"/>
          </ac:spMkLst>
        </pc:spChg>
        <pc:spChg chg="add del mod">
          <ac:chgData name="Lorenzo Bartolini" userId="ee4098a8c4c719ad" providerId="LiveId" clId="{BC598A12-87F3-4863-B837-F3340F6FE09F}" dt="2022-03-28T15:25:43.163" v="10530" actId="20577"/>
          <ac:spMkLst>
            <pc:docMk/>
            <pc:sldMk cId="1819036014" sldId="288"/>
            <ac:spMk id="5" creationId="{263230F2-A013-44CE-950D-32D4DEEB33AE}"/>
          </ac:spMkLst>
        </pc:spChg>
      </pc:sldChg>
    </pc:docChg>
  </pc:docChgLst>
  <pc:docChgLst>
    <pc:chgData name="Lorenzo Bartolini" userId="ee4098a8c4c719ad" providerId="LiveId" clId="{BB44319D-0BF5-4A31-8FB3-44E7B98248A5}"/>
    <pc:docChg chg="undo custSel modSld">
      <pc:chgData name="Lorenzo Bartolini" userId="ee4098a8c4c719ad" providerId="LiveId" clId="{BB44319D-0BF5-4A31-8FB3-44E7B98248A5}" dt="2022-07-31T20:59:55.410" v="291"/>
      <pc:docMkLst>
        <pc:docMk/>
      </pc:docMkLst>
      <pc:sldChg chg="addSp modSp mod modTransition">
        <pc:chgData name="Lorenzo Bartolini" userId="ee4098a8c4c719ad" providerId="LiveId" clId="{BB44319D-0BF5-4A31-8FB3-44E7B98248A5}" dt="2022-07-31T13:45:47.657" v="289"/>
        <pc:sldMkLst>
          <pc:docMk/>
          <pc:sldMk cId="4045910907" sldId="256"/>
        </pc:sldMkLst>
        <pc:spChg chg="mod">
          <ac:chgData name="Lorenzo Bartolini" userId="ee4098a8c4c719ad" providerId="LiveId" clId="{BB44319D-0BF5-4A31-8FB3-44E7B98248A5}" dt="2022-07-31T10:33:57.205" v="33" actId="20577"/>
          <ac:spMkLst>
            <pc:docMk/>
            <pc:sldMk cId="4045910907" sldId="256"/>
            <ac:spMk id="4" creationId="{A9A69F93-9ED8-4189-ADD9-0702E5B2A73C}"/>
          </ac:spMkLst>
        </pc:spChg>
        <pc:spChg chg="add mod">
          <ac:chgData name="Lorenzo Bartolini" userId="ee4098a8c4c719ad" providerId="LiveId" clId="{BB44319D-0BF5-4A31-8FB3-44E7B98248A5}" dt="2022-07-31T10:35:38.386" v="103" actId="14100"/>
          <ac:spMkLst>
            <pc:docMk/>
            <pc:sldMk cId="4045910907" sldId="256"/>
            <ac:spMk id="10" creationId="{CFEFD2D5-71C1-44B8-1AE4-0F5B2C42DFB1}"/>
          </ac:spMkLst>
        </pc:spChg>
      </pc:sldChg>
      <pc:sldChg chg="modSp mod modTransition">
        <pc:chgData name="Lorenzo Bartolini" userId="ee4098a8c4c719ad" providerId="LiveId" clId="{BB44319D-0BF5-4A31-8FB3-44E7B98248A5}" dt="2022-07-31T13:36:25.876" v="288"/>
        <pc:sldMkLst>
          <pc:docMk/>
          <pc:sldMk cId="591744378" sldId="261"/>
        </pc:sldMkLst>
        <pc:spChg chg="mod">
          <ac:chgData name="Lorenzo Bartolini" userId="ee4098a8c4c719ad" providerId="LiveId" clId="{BB44319D-0BF5-4A31-8FB3-44E7B98248A5}" dt="2022-07-31T10:42:34.055" v="110" actId="20577"/>
          <ac:spMkLst>
            <pc:docMk/>
            <pc:sldMk cId="591744378" sldId="261"/>
            <ac:spMk id="7" creationId="{E45B5860-CCF6-42D3-982E-805825715450}"/>
          </ac:spMkLst>
        </pc:spChg>
      </pc:sldChg>
      <pc:sldChg chg="modTransition">
        <pc:chgData name="Lorenzo Bartolini" userId="ee4098a8c4c719ad" providerId="LiveId" clId="{BB44319D-0BF5-4A31-8FB3-44E7B98248A5}" dt="2022-07-31T13:36:25.876" v="288"/>
        <pc:sldMkLst>
          <pc:docMk/>
          <pc:sldMk cId="3439110326" sldId="268"/>
        </pc:sldMkLst>
      </pc:sldChg>
      <pc:sldChg chg="modSp mod modTransition">
        <pc:chgData name="Lorenzo Bartolini" userId="ee4098a8c4c719ad" providerId="LiveId" clId="{BB44319D-0BF5-4A31-8FB3-44E7B98248A5}" dt="2022-07-31T13:36:25.876" v="288"/>
        <pc:sldMkLst>
          <pc:docMk/>
          <pc:sldMk cId="2243127445" sldId="272"/>
        </pc:sldMkLst>
        <pc:spChg chg="mod">
          <ac:chgData name="Lorenzo Bartolini" userId="ee4098a8c4c719ad" providerId="LiveId" clId="{BB44319D-0BF5-4A31-8FB3-44E7B98248A5}" dt="2022-07-31T10:55:42.236" v="251" actId="20577"/>
          <ac:spMkLst>
            <pc:docMk/>
            <pc:sldMk cId="2243127445" sldId="272"/>
            <ac:spMk id="3" creationId="{F4ED7701-0ECA-4D81-AE4F-3AAD320224D7}"/>
          </ac:spMkLst>
        </pc:spChg>
      </pc:sldChg>
      <pc:sldChg chg="modTransition">
        <pc:chgData name="Lorenzo Bartolini" userId="ee4098a8c4c719ad" providerId="LiveId" clId="{BB44319D-0BF5-4A31-8FB3-44E7B98248A5}" dt="2022-07-31T13:36:25.876" v="288"/>
        <pc:sldMkLst>
          <pc:docMk/>
          <pc:sldMk cId="3637434767" sldId="273"/>
        </pc:sldMkLst>
      </pc:sldChg>
      <pc:sldChg chg="modSp mod modTransition">
        <pc:chgData name="Lorenzo Bartolini" userId="ee4098a8c4c719ad" providerId="LiveId" clId="{BB44319D-0BF5-4A31-8FB3-44E7B98248A5}" dt="2022-07-31T20:59:55.410" v="291"/>
        <pc:sldMkLst>
          <pc:docMk/>
          <pc:sldMk cId="662156678" sldId="274"/>
        </pc:sldMkLst>
        <pc:spChg chg="mod">
          <ac:chgData name="Lorenzo Bartolini" userId="ee4098a8c4c719ad" providerId="LiveId" clId="{BB44319D-0BF5-4A31-8FB3-44E7B98248A5}" dt="2022-07-31T10:58:31.073" v="284" actId="20577"/>
          <ac:spMkLst>
            <pc:docMk/>
            <pc:sldMk cId="662156678" sldId="274"/>
            <ac:spMk id="3" creationId="{A2A3713D-E84D-4B49-AF88-AE649F73EA18}"/>
          </ac:spMkLst>
        </pc:spChg>
      </pc:sldChg>
      <pc:sldChg chg="mod modShow">
        <pc:chgData name="Lorenzo Bartolini" userId="ee4098a8c4c719ad" providerId="LiveId" clId="{BB44319D-0BF5-4A31-8FB3-44E7B98248A5}" dt="2022-07-31T20:50:39.237" v="290" actId="729"/>
        <pc:sldMkLst>
          <pc:docMk/>
          <pc:sldMk cId="2636990683" sldId="276"/>
        </pc:sldMkLst>
      </pc:sldChg>
      <pc:sldChg chg="mod modShow">
        <pc:chgData name="Lorenzo Bartolini" userId="ee4098a8c4c719ad" providerId="LiveId" clId="{BB44319D-0BF5-4A31-8FB3-44E7B98248A5}" dt="2022-07-31T10:59:03.345" v="285" actId="729"/>
        <pc:sldMkLst>
          <pc:docMk/>
          <pc:sldMk cId="1842212820" sldId="277"/>
        </pc:sldMkLst>
      </pc:sldChg>
      <pc:sldChg chg="modSp mod modTransition">
        <pc:chgData name="Lorenzo Bartolini" userId="ee4098a8c4c719ad" providerId="LiveId" clId="{BB44319D-0BF5-4A31-8FB3-44E7B98248A5}" dt="2022-07-31T13:36:25.876" v="288"/>
        <pc:sldMkLst>
          <pc:docMk/>
          <pc:sldMk cId="951356558" sldId="278"/>
        </pc:sldMkLst>
        <pc:spChg chg="mod">
          <ac:chgData name="Lorenzo Bartolini" userId="ee4098a8c4c719ad" providerId="LiveId" clId="{BB44319D-0BF5-4A31-8FB3-44E7B98248A5}" dt="2022-07-31T11:06:09.035" v="286" actId="20577"/>
          <ac:spMkLst>
            <pc:docMk/>
            <pc:sldMk cId="951356558" sldId="278"/>
            <ac:spMk id="3" creationId="{A41A5292-3891-492C-BB52-738028B1E0D7}"/>
          </ac:spMkLst>
        </pc:spChg>
      </pc:sldChg>
      <pc:sldChg chg="modSp mod modTransition">
        <pc:chgData name="Lorenzo Bartolini" userId="ee4098a8c4c719ad" providerId="LiveId" clId="{BB44319D-0BF5-4A31-8FB3-44E7B98248A5}" dt="2022-07-31T13:36:25.876" v="288"/>
        <pc:sldMkLst>
          <pc:docMk/>
          <pc:sldMk cId="1232151995" sldId="280"/>
        </pc:sldMkLst>
        <pc:spChg chg="mod">
          <ac:chgData name="Lorenzo Bartolini" userId="ee4098a8c4c719ad" providerId="LiveId" clId="{BB44319D-0BF5-4A31-8FB3-44E7B98248A5}" dt="2022-07-31T10:47:35.668" v="185" actId="20577"/>
          <ac:spMkLst>
            <pc:docMk/>
            <pc:sldMk cId="1232151995" sldId="280"/>
            <ac:spMk id="2" creationId="{5DAA04C0-3DBA-47B8-B5FC-E927546E4038}"/>
          </ac:spMkLst>
        </pc:spChg>
        <pc:spChg chg="mod">
          <ac:chgData name="Lorenzo Bartolini" userId="ee4098a8c4c719ad" providerId="LiveId" clId="{BB44319D-0BF5-4A31-8FB3-44E7B98248A5}" dt="2022-07-31T10:46:34.752" v="177" actId="13926"/>
          <ac:spMkLst>
            <pc:docMk/>
            <pc:sldMk cId="1232151995" sldId="280"/>
            <ac:spMk id="10" creationId="{1D181B5B-5B44-40B6-84E1-57167796B0DE}"/>
          </ac:spMkLst>
        </pc:spChg>
      </pc:sldChg>
      <pc:sldChg chg="modSp mod modShow">
        <pc:chgData name="Lorenzo Bartolini" userId="ee4098a8c4c719ad" providerId="LiveId" clId="{BB44319D-0BF5-4A31-8FB3-44E7B98248A5}" dt="2022-07-31T11:16:17.163" v="287" actId="729"/>
        <pc:sldMkLst>
          <pc:docMk/>
          <pc:sldMk cId="3144333264" sldId="281"/>
        </pc:sldMkLst>
        <pc:graphicFrameChg chg="modGraphic">
          <ac:chgData name="Lorenzo Bartolini" userId="ee4098a8c4c719ad" providerId="LiveId" clId="{BB44319D-0BF5-4A31-8FB3-44E7B98248A5}" dt="2022-07-31T10:49:19.748" v="243" actId="20577"/>
          <ac:graphicFrameMkLst>
            <pc:docMk/>
            <pc:sldMk cId="3144333264" sldId="281"/>
            <ac:graphicFrameMk id="5" creationId="{03394C8C-5FFF-47AE-8827-61768545118E}"/>
          </ac:graphicFrameMkLst>
        </pc:graphicFrameChg>
      </pc:sldChg>
      <pc:sldChg chg="modSp mod modTransition">
        <pc:chgData name="Lorenzo Bartolini" userId="ee4098a8c4c719ad" providerId="LiveId" clId="{BB44319D-0BF5-4A31-8FB3-44E7B98248A5}" dt="2022-07-31T13:36:25.876" v="288"/>
        <pc:sldMkLst>
          <pc:docMk/>
          <pc:sldMk cId="3319218296" sldId="282"/>
        </pc:sldMkLst>
        <pc:spChg chg="mod">
          <ac:chgData name="Lorenzo Bartolini" userId="ee4098a8c4c719ad" providerId="LiveId" clId="{BB44319D-0BF5-4A31-8FB3-44E7B98248A5}" dt="2022-07-31T10:50:00.233" v="250" actId="20577"/>
          <ac:spMkLst>
            <pc:docMk/>
            <pc:sldMk cId="3319218296" sldId="282"/>
            <ac:spMk id="2" creationId="{3ECA90B1-A526-48DD-AF3D-2526AB7A4088}"/>
          </ac:spMkLst>
        </pc:spChg>
      </pc:sldChg>
      <pc:sldChg chg="modSp mod modTransition">
        <pc:chgData name="Lorenzo Bartolini" userId="ee4098a8c4c719ad" providerId="LiveId" clId="{BB44319D-0BF5-4A31-8FB3-44E7B98248A5}" dt="2022-07-31T13:36:25.876" v="288"/>
        <pc:sldMkLst>
          <pc:docMk/>
          <pc:sldMk cId="1297404149" sldId="283"/>
        </pc:sldMkLst>
        <pc:spChg chg="mod">
          <ac:chgData name="Lorenzo Bartolini" userId="ee4098a8c4c719ad" providerId="LiveId" clId="{BB44319D-0BF5-4A31-8FB3-44E7B98248A5}" dt="2022-07-31T10:43:15.056" v="141" actId="20577"/>
          <ac:spMkLst>
            <pc:docMk/>
            <pc:sldMk cId="1297404149" sldId="283"/>
            <ac:spMk id="3" creationId="{8CD2BEF9-5D44-43C4-AB65-A67517100A4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37ECEDB0-26DE-4639-9E52-BEA8B5DD55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grayscl/>
          </a:blip>
          <a:srcRect t="22460" b="2129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037CC0-03D2-45DF-A92F-325851A96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5000"/>
                </a:schemeClr>
              </a:gs>
              <a:gs pos="100000">
                <a:schemeClr val="bg2">
                  <a:lumMod val="40000"/>
                </a:scheme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D0534E4-6FBA-42DE-B427-1A6A5DB25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>
            <a:normAutofit/>
          </a:bodyPr>
          <a:lstStyle/>
          <a:p>
            <a:r>
              <a:rPr lang="en-US" dirty="0"/>
              <a:t>Neutron stars </a:t>
            </a:r>
            <a:br>
              <a:rPr lang="en-US" dirty="0"/>
            </a:br>
            <a:r>
              <a:rPr lang="en-US" dirty="0"/>
              <a:t>in hard-wall HQCD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492D25D-1FAD-47BB-AE25-D5D0D851D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7143" y="3602038"/>
            <a:ext cx="10377714" cy="1655762"/>
          </a:xfrm>
        </p:spPr>
        <p:txBody>
          <a:bodyPr>
            <a:normAutofit/>
          </a:bodyPr>
          <a:lstStyle/>
          <a:p>
            <a:r>
              <a:rPr lang="it-IT" dirty="0"/>
              <a:t>Lorenzo Bartolini – Henan University, School of </a:t>
            </a:r>
            <a:r>
              <a:rPr lang="it-IT" dirty="0" err="1"/>
              <a:t>Mathematics</a:t>
            </a:r>
            <a:r>
              <a:rPr lang="it-IT" dirty="0"/>
              <a:t> and </a:t>
            </a:r>
            <a:r>
              <a:rPr lang="it-IT" dirty="0" err="1"/>
              <a:t>Statistics</a:t>
            </a:r>
            <a:endParaRPr lang="it-IT" dirty="0"/>
          </a:p>
          <a:p>
            <a:r>
              <a:rPr lang="it-IT" dirty="0"/>
              <a:t>Work in </a:t>
            </a:r>
            <a:r>
              <a:rPr lang="it-IT" dirty="0" err="1"/>
              <a:t>collaboration</a:t>
            </a:r>
            <a:r>
              <a:rPr lang="it-IT" dirty="0"/>
              <a:t> with: S. B. </a:t>
            </a:r>
            <a:r>
              <a:rPr lang="it-IT" dirty="0" err="1"/>
              <a:t>Gudnason</a:t>
            </a:r>
            <a:r>
              <a:rPr lang="it-IT" dirty="0"/>
              <a:t>, J. </a:t>
            </a:r>
            <a:r>
              <a:rPr lang="it-IT" dirty="0" err="1"/>
              <a:t>Leutgeb</a:t>
            </a:r>
            <a:r>
              <a:rPr lang="it-IT" dirty="0"/>
              <a:t>, A. </a:t>
            </a:r>
            <a:r>
              <a:rPr lang="it-IT" dirty="0" err="1"/>
              <a:t>Rebhan</a:t>
            </a: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BD35AB6-0607-44C4-949E-4B4641F4B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362" y="5007049"/>
            <a:ext cx="1259264" cy="126175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A70FB9C-BDA2-4EE4-A716-1826CB230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376" y="5012444"/>
            <a:ext cx="1259264" cy="125926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A69F93-9ED8-4189-ADD9-0702E5B2A73C}"/>
              </a:ext>
            </a:extLst>
          </p:cNvPr>
          <p:cNvSpPr txBox="1"/>
          <p:nvPr/>
        </p:nvSpPr>
        <p:spPr>
          <a:xfrm>
            <a:off x="6727362" y="6350040"/>
            <a:ext cx="5060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 University of Stavanger, August 1, 2022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EFD2D5-71C1-44B8-1AE4-0F5B2C42DFB1}"/>
              </a:ext>
            </a:extLst>
          </p:cNvPr>
          <p:cNvSpPr txBox="1"/>
          <p:nvPr/>
        </p:nvSpPr>
        <p:spPr>
          <a:xfrm>
            <a:off x="281176" y="6350040"/>
            <a:ext cx="7034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XVth</a:t>
            </a:r>
            <a:r>
              <a:rPr lang="it-IT" dirty="0"/>
              <a:t> Quark </a:t>
            </a:r>
            <a:r>
              <a:rPr lang="it-IT" dirty="0" err="1"/>
              <a:t>Confinement</a:t>
            </a:r>
            <a:r>
              <a:rPr lang="it-IT" dirty="0"/>
              <a:t> and the </a:t>
            </a:r>
            <a:r>
              <a:rPr lang="it-IT" dirty="0" err="1"/>
              <a:t>Hadron</a:t>
            </a:r>
            <a:r>
              <a:rPr lang="it-IT" dirty="0"/>
              <a:t> Spectrum Conference</a:t>
            </a:r>
          </a:p>
        </p:txBody>
      </p:sp>
    </p:spTree>
    <p:extLst>
      <p:ext uri="{BB962C8B-B14F-4D97-AF65-F5344CB8AC3E}">
        <p14:creationId xmlns:p14="http://schemas.microsoft.com/office/powerpoint/2010/main" val="404591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"/>
    </mc:Choice>
    <mc:Fallback>
      <p:transition spd="slow" advTm="39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379DF618-96FA-40BF-B183-CAC92592D1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DB60D8E-FC07-4301-A633-6045B50B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Finite temperature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732115FB-BE73-453B-896E-D2BA588F4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76809"/>
            <a:ext cx="10353762" cy="4501706"/>
          </a:xfrm>
        </p:spPr>
        <p:txBody>
          <a:bodyPr>
            <a:normAutofit/>
          </a:bodyPr>
          <a:lstStyle/>
          <a:p>
            <a:r>
              <a:rPr lang="it-IT" dirty="0"/>
              <a:t>Black-hole in </a:t>
            </a:r>
            <a:r>
              <a:rPr lang="it-IT" dirty="0" err="1"/>
              <a:t>AdS</a:t>
            </a:r>
            <a:r>
              <a:rPr lang="it-IT" dirty="0"/>
              <a:t> dual to </a:t>
            </a:r>
            <a:r>
              <a:rPr lang="it-IT" dirty="0" err="1"/>
              <a:t>thermal</a:t>
            </a:r>
            <a:r>
              <a:rPr lang="it-IT" dirty="0"/>
              <a:t> theory: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z</a:t>
            </a:r>
            <a:r>
              <a:rPr lang="it-IT" baseline="-25000" dirty="0" err="1"/>
              <a:t>h</a:t>
            </a:r>
            <a:r>
              <a:rPr lang="it-IT" dirty="0"/>
              <a:t>&lt;</a:t>
            </a:r>
            <a:r>
              <a:rPr lang="it-IT" dirty="0" err="1"/>
              <a:t>z</a:t>
            </a:r>
            <a:r>
              <a:rPr lang="it-IT" baseline="-25000" dirty="0" err="1"/>
              <a:t>IR</a:t>
            </a:r>
            <a:r>
              <a:rPr lang="it-IT" dirty="0"/>
              <a:t> :   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Hard-</a:t>
            </a:r>
            <a:r>
              <a:rPr lang="it-IT" dirty="0" err="1"/>
              <a:t>wall</a:t>
            </a:r>
            <a:r>
              <a:rPr lang="it-IT" dirty="0"/>
              <a:t> </a:t>
            </a:r>
            <a:r>
              <a:rPr lang="it-IT" dirty="0" err="1"/>
              <a:t>disappears</a:t>
            </a:r>
            <a:r>
              <a:rPr lang="it-IT" dirty="0"/>
              <a:t> </a:t>
            </a:r>
            <a:r>
              <a:rPr lang="it-IT" dirty="0" err="1"/>
              <a:t>behind</a:t>
            </a:r>
            <a:r>
              <a:rPr lang="it-IT" dirty="0"/>
              <a:t> the </a:t>
            </a:r>
            <a:r>
              <a:rPr lang="it-IT" dirty="0" err="1"/>
              <a:t>horizon</a:t>
            </a:r>
            <a:r>
              <a:rPr lang="it-IT" dirty="0"/>
              <a:t>, </a:t>
            </a:r>
            <a:r>
              <a:rPr lang="it-IT" dirty="0" err="1"/>
              <a:t>deconfinement</a:t>
            </a:r>
            <a:endParaRPr lang="it-IT" dirty="0"/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Horizon sources a non-</a:t>
            </a:r>
            <a:r>
              <a:rPr lang="it-IT" dirty="0" err="1"/>
              <a:t>topological</a:t>
            </a:r>
            <a:r>
              <a:rPr lang="it-IT" dirty="0"/>
              <a:t> </a:t>
            </a:r>
            <a:r>
              <a:rPr lang="it-IT" dirty="0" err="1"/>
              <a:t>baryon</a:t>
            </a:r>
            <a:r>
              <a:rPr lang="it-IT" dirty="0"/>
              <a:t> </a:t>
            </a:r>
            <a:r>
              <a:rPr lang="it-IT" dirty="0" err="1"/>
              <a:t>density</a:t>
            </a:r>
            <a:r>
              <a:rPr lang="it-IT" dirty="0"/>
              <a:t> «k»         QGP</a:t>
            </a:r>
          </a:p>
          <a:p>
            <a:r>
              <a:rPr lang="it-IT" dirty="0"/>
              <a:t>Hawking-Page </a:t>
            </a:r>
            <a:r>
              <a:rPr lang="it-IT" dirty="0" err="1"/>
              <a:t>transition</a:t>
            </a:r>
            <a:r>
              <a:rPr lang="it-IT" dirty="0"/>
              <a:t>: </a:t>
            </a:r>
            <a:r>
              <a:rPr lang="it-IT" dirty="0" err="1"/>
              <a:t>happens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                 :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Temperature </a:t>
            </a:r>
            <a:r>
              <a:rPr lang="it-IT" dirty="0" err="1"/>
              <a:t>dependence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for </a:t>
            </a:r>
            <a:r>
              <a:rPr lang="it-IT" dirty="0" err="1"/>
              <a:t>deconfined</a:t>
            </a:r>
            <a:r>
              <a:rPr lang="it-IT" dirty="0"/>
              <a:t> </a:t>
            </a:r>
            <a:r>
              <a:rPr lang="it-IT" dirty="0" err="1"/>
              <a:t>phase</a:t>
            </a:r>
            <a:endParaRPr lang="it-IT" dirty="0"/>
          </a:p>
          <a:p>
            <a:pPr marL="457200" indent="-457200">
              <a:buFont typeface="+mj-lt"/>
              <a:buAutoNum type="arabicPeriod"/>
            </a:pPr>
            <a:r>
              <a:rPr lang="it-IT" dirty="0" err="1"/>
              <a:t>Deconfinement</a:t>
            </a:r>
            <a:r>
              <a:rPr lang="it-IT" dirty="0"/>
              <a:t> and </a:t>
            </a:r>
            <a:r>
              <a:rPr lang="it-IT" dirty="0" err="1"/>
              <a:t>chiral</a:t>
            </a:r>
            <a:r>
              <a:rPr lang="it-IT" dirty="0"/>
              <a:t> </a:t>
            </a:r>
            <a:r>
              <a:rPr lang="it-IT" dirty="0" err="1"/>
              <a:t>symmetry</a:t>
            </a:r>
            <a:r>
              <a:rPr lang="it-IT" dirty="0"/>
              <a:t> </a:t>
            </a:r>
            <a:r>
              <a:rPr lang="it-IT" dirty="0" err="1"/>
              <a:t>restoration</a:t>
            </a:r>
            <a:r>
              <a:rPr lang="it-IT" dirty="0"/>
              <a:t> coincide</a:t>
            </a:r>
          </a:p>
        </p:txBody>
      </p:sp>
      <p:pic>
        <p:nvPicPr>
          <p:cNvPr id="11" name="Segnaposto contenuto 7">
            <a:extLst>
              <a:ext uri="{FF2B5EF4-FFF2-40B4-BE49-F238E27FC236}">
                <a16:creationId xmlns:a16="http://schemas.microsoft.com/office/drawing/2014/main" id="{478CEAA3-1649-4058-ACEB-A96569DFCE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322" y="2281032"/>
            <a:ext cx="7678706" cy="111537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FF843C5-3E52-48CC-B531-684F3918D17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0675" y="1538300"/>
            <a:ext cx="1225025" cy="897942"/>
          </a:xfrm>
          <a:prstGeom prst="rect">
            <a:avLst/>
          </a:prstGeom>
        </p:spPr>
      </p:pic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EC1F228D-4AF9-49AE-8B24-15AE3061304E}"/>
              </a:ext>
            </a:extLst>
          </p:cNvPr>
          <p:cNvSpPr/>
          <p:nvPr/>
        </p:nvSpPr>
        <p:spPr>
          <a:xfrm>
            <a:off x="7767721" y="4397536"/>
            <a:ext cx="438150" cy="18958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15E3FCD-74CA-45D1-AAB5-2776DDE5D02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8043" y="4649741"/>
            <a:ext cx="1015446" cy="69532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424ABE5-C60A-4E51-8ED4-657D2F04E05C}"/>
              </a:ext>
            </a:extLst>
          </p:cNvPr>
          <p:cNvSpPr txBox="1"/>
          <p:nvPr/>
        </p:nvSpPr>
        <p:spPr>
          <a:xfrm>
            <a:off x="8721745" y="3350502"/>
            <a:ext cx="3329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TRIVIAL PHASE DIAGRAM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FDA0A6C2-319A-4D81-B4E8-C7EB70DDA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3511" y="3710700"/>
            <a:ext cx="2686267" cy="264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34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31"/>
    </mc:Choice>
    <mc:Fallback>
      <p:transition spd="slow" advTm="8173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4">
            <a:extLst>
              <a:ext uri="{FF2B5EF4-FFF2-40B4-BE49-F238E27FC236}">
                <a16:creationId xmlns:a16="http://schemas.microsoft.com/office/drawing/2014/main" id="{E9992022-E1FD-4345-A9CB-DF49F2065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7C40499-B445-444D-95DE-F6DD0300B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Double hard-</a:t>
            </a:r>
            <a:r>
              <a:rPr lang="it-IT" dirty="0" err="1"/>
              <a:t>wall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A3713D-E84D-4B49-AF88-AE649F73E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3"/>
            <a:ext cx="4779640" cy="4437009"/>
          </a:xfrm>
        </p:spPr>
        <p:txBody>
          <a:bodyPr>
            <a:normAutofit/>
          </a:bodyPr>
          <a:lstStyle/>
          <a:p>
            <a:r>
              <a:rPr lang="it-IT" dirty="0" err="1"/>
              <a:t>We</a:t>
            </a:r>
            <a:r>
              <a:rPr lang="it-IT" dirty="0"/>
              <a:t> introduce a second </a:t>
            </a:r>
            <a:r>
              <a:rPr lang="it-IT" dirty="0" err="1"/>
              <a:t>cut</a:t>
            </a:r>
            <a:r>
              <a:rPr lang="it-IT" dirty="0"/>
              <a:t>-off       :</a:t>
            </a:r>
          </a:p>
          <a:p>
            <a:r>
              <a:rPr lang="it-IT" dirty="0" err="1"/>
              <a:t>If</a:t>
            </a:r>
            <a:r>
              <a:rPr lang="it-IT" dirty="0"/>
              <a:t>                            , HP </a:t>
            </a:r>
            <a:r>
              <a:rPr lang="it-IT" dirty="0" err="1"/>
              <a:t>transition</a:t>
            </a:r>
            <a:r>
              <a:rPr lang="it-IT" dirty="0"/>
              <a:t> can </a:t>
            </a:r>
          </a:p>
          <a:p>
            <a:pPr marL="0" indent="0">
              <a:buNone/>
            </a:pPr>
            <a:r>
              <a:rPr lang="it-IT" dirty="0"/>
              <a:t>   </a:t>
            </a:r>
            <a:r>
              <a:rPr lang="it-IT" dirty="0" err="1"/>
              <a:t>happen</a:t>
            </a:r>
            <a:r>
              <a:rPr lang="it-IT" dirty="0"/>
              <a:t> for </a:t>
            </a:r>
            <a:r>
              <a:rPr lang="it-IT" dirty="0" err="1"/>
              <a:t>T</a:t>
            </a:r>
            <a:r>
              <a:rPr lang="it-IT" baseline="-25000" dirty="0" err="1"/>
              <a:t>d</a:t>
            </a:r>
            <a:r>
              <a:rPr lang="it-IT" dirty="0"/>
              <a:t>&lt;T</a:t>
            </a:r>
            <a:r>
              <a:rPr lang="it-IT" baseline="-25000" dirty="0"/>
              <a:t>c</a:t>
            </a:r>
            <a:endParaRPr lang="it-IT" dirty="0"/>
          </a:p>
          <a:p>
            <a:r>
              <a:rPr lang="it-IT" dirty="0" err="1"/>
              <a:t>Lowers</a:t>
            </a:r>
            <a:r>
              <a:rPr lang="it-IT" dirty="0"/>
              <a:t> </a:t>
            </a:r>
            <a:r>
              <a:rPr lang="it-IT" dirty="0" err="1"/>
              <a:t>T</a:t>
            </a:r>
            <a:r>
              <a:rPr lang="it-IT" baseline="-25000" dirty="0" err="1"/>
              <a:t>d</a:t>
            </a:r>
            <a:r>
              <a:rPr lang="it-IT" dirty="0"/>
              <a:t>: </a:t>
            </a:r>
            <a:r>
              <a:rPr lang="it-IT" dirty="0" err="1"/>
              <a:t>effectively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treating</a:t>
            </a:r>
            <a:r>
              <a:rPr lang="it-IT" dirty="0"/>
              <a:t> </a:t>
            </a:r>
            <a:r>
              <a:rPr lang="it-IT" dirty="0" err="1"/>
              <a:t>T</a:t>
            </a:r>
            <a:r>
              <a:rPr lang="it-IT" baseline="-25000" dirty="0" err="1"/>
              <a:t>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a free </a:t>
            </a:r>
            <a:r>
              <a:rPr lang="it-IT" dirty="0" err="1"/>
              <a:t>parameter</a:t>
            </a:r>
            <a:endParaRPr lang="it-IT" dirty="0"/>
          </a:p>
          <a:p>
            <a:r>
              <a:rPr lang="it-IT" dirty="0" err="1"/>
              <a:t>Artificial</a:t>
            </a:r>
            <a:r>
              <a:rPr lang="it-IT" dirty="0"/>
              <a:t> </a:t>
            </a:r>
            <a:r>
              <a:rPr lang="it-IT" dirty="0" err="1"/>
              <a:t>construction</a:t>
            </a:r>
            <a:r>
              <a:rPr lang="it-IT" dirty="0"/>
              <a:t>? </a:t>
            </a:r>
            <a:r>
              <a:rPr lang="it-IT" dirty="0" err="1"/>
              <a:t>Present</a:t>
            </a:r>
            <a:r>
              <a:rPr lang="it-IT" dirty="0"/>
              <a:t> in top-down models (D4-D8)</a:t>
            </a:r>
          </a:p>
          <a:p>
            <a:r>
              <a:rPr lang="it-IT" dirty="0"/>
              <a:t>No </a:t>
            </a:r>
            <a:r>
              <a:rPr lang="it-IT" dirty="0" err="1"/>
              <a:t>effects</a:t>
            </a:r>
            <a:r>
              <a:rPr lang="it-IT" dirty="0"/>
              <a:t> on </a:t>
            </a:r>
            <a:r>
              <a:rPr lang="it-IT" dirty="0" err="1"/>
              <a:t>neutron</a:t>
            </a:r>
            <a:r>
              <a:rPr lang="it-IT" dirty="0"/>
              <a:t> stars (T=0)</a:t>
            </a:r>
          </a:p>
          <a:p>
            <a:r>
              <a:rPr lang="it-IT" dirty="0"/>
              <a:t>Richer </a:t>
            </a: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diagram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CB8AF90-CA23-42F0-BDCF-7F84E3D5CD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0174" y="2205040"/>
            <a:ext cx="6124726" cy="37195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14B10C9-4F23-43F1-BBB7-653A8DD47CB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6893" y="2205040"/>
            <a:ext cx="383602" cy="29527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A475892-8BE6-49F2-8455-42D53780AD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9232" y="2560059"/>
            <a:ext cx="1627378" cy="44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5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265"/>
    </mc:Choice>
    <mc:Fallback>
      <p:transition advTm="226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B5EF5268-C104-4D63-9EFE-9BADF6917B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-22984" y="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E9E61B4-84AB-4AF3-9399-EEDCFC34B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Chiral</a:t>
            </a:r>
            <a:r>
              <a:rPr lang="it-IT" dirty="0"/>
              <a:t> </a:t>
            </a:r>
            <a:r>
              <a:rPr lang="it-IT" dirty="0" err="1"/>
              <a:t>symmetry</a:t>
            </a:r>
            <a:r>
              <a:rPr lang="it-IT" dirty="0"/>
              <a:t> breaking </a:t>
            </a:r>
            <a:br>
              <a:rPr lang="it-IT" dirty="0"/>
            </a:br>
            <a:r>
              <a:rPr lang="it-IT" dirty="0"/>
              <a:t>and </a:t>
            </a:r>
            <a:r>
              <a:rPr lang="it-IT" dirty="0" err="1"/>
              <a:t>baryon</a:t>
            </a:r>
            <a:r>
              <a:rPr lang="it-IT" dirty="0"/>
              <a:t> </a:t>
            </a:r>
            <a:r>
              <a:rPr lang="it-IT" dirty="0" err="1"/>
              <a:t>onset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38FA0A-9542-474E-A892-F7F46BFF1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2096064"/>
            <a:ext cx="10605345" cy="3938382"/>
          </a:xfrm>
        </p:spPr>
        <p:txBody>
          <a:bodyPr/>
          <a:lstStyle/>
          <a:p>
            <a:r>
              <a:rPr lang="it-IT" dirty="0" err="1"/>
              <a:t>Thermodynamic</a:t>
            </a:r>
            <a:r>
              <a:rPr lang="it-IT" dirty="0"/>
              <a:t> </a:t>
            </a:r>
            <a:r>
              <a:rPr lang="it-IT" dirty="0" err="1"/>
              <a:t>equilibrium</a:t>
            </a:r>
            <a:r>
              <a:rPr lang="it-IT" dirty="0"/>
              <a:t>: for </a:t>
            </a:r>
            <a:r>
              <a:rPr lang="it-IT" dirty="0" err="1"/>
              <a:t>every</a:t>
            </a:r>
            <a:r>
              <a:rPr lang="it-IT" dirty="0"/>
              <a:t> </a:t>
            </a:r>
            <a:r>
              <a:rPr lang="el-GR" dirty="0"/>
              <a:t>μ</a:t>
            </a:r>
            <a:r>
              <a:rPr lang="it-IT" dirty="0"/>
              <a:t> </a:t>
            </a:r>
            <a:r>
              <a:rPr lang="it-IT" dirty="0" err="1"/>
              <a:t>minimize</a:t>
            </a:r>
            <a:r>
              <a:rPr lang="it-IT" dirty="0"/>
              <a:t> action </a:t>
            </a:r>
            <a:r>
              <a:rPr lang="it-IT" dirty="0" err="1"/>
              <a:t>wrt</a:t>
            </a:r>
            <a:r>
              <a:rPr lang="it-IT" dirty="0"/>
              <a:t> (d, </a:t>
            </a:r>
            <a:r>
              <a:rPr lang="el-GR" dirty="0"/>
              <a:t>ξ</a:t>
            </a:r>
            <a:r>
              <a:rPr lang="it-IT" dirty="0"/>
              <a:t>)</a:t>
            </a:r>
          </a:p>
          <a:p>
            <a:pPr marL="0" indent="0">
              <a:buNone/>
            </a:pPr>
            <a:r>
              <a:rPr lang="it-IT" dirty="0"/>
              <a:t>STRUCTURE OF VACUA:</a:t>
            </a:r>
          </a:p>
          <a:p>
            <a:r>
              <a:rPr lang="it-IT" dirty="0"/>
              <a:t>Two </a:t>
            </a:r>
            <a:r>
              <a:rPr lang="it-IT" dirty="0" err="1"/>
              <a:t>local</a:t>
            </a:r>
            <a:r>
              <a:rPr lang="it-IT" dirty="0"/>
              <a:t> minima, </a:t>
            </a:r>
            <a:r>
              <a:rPr lang="it-IT" dirty="0" err="1"/>
              <a:t>at</a:t>
            </a:r>
            <a:r>
              <a:rPr lang="it-IT" dirty="0"/>
              <a:t> d=0 and </a:t>
            </a:r>
            <a:r>
              <a:rPr lang="el-GR" dirty="0"/>
              <a:t>ξ</a:t>
            </a:r>
            <a:r>
              <a:rPr lang="it-IT" dirty="0"/>
              <a:t>=0.</a:t>
            </a:r>
          </a:p>
          <a:p>
            <a:r>
              <a:rPr lang="it-IT" dirty="0"/>
              <a:t>Temperature and </a:t>
            </a:r>
            <a:r>
              <a:rPr lang="el-GR" dirty="0"/>
              <a:t>μ</a:t>
            </a:r>
            <a:r>
              <a:rPr lang="it-IT" dirty="0"/>
              <a:t> determine </a:t>
            </a:r>
            <a:r>
              <a:rPr lang="it-IT" dirty="0" err="1"/>
              <a:t>which</a:t>
            </a:r>
            <a:r>
              <a:rPr lang="it-IT" dirty="0"/>
              <a:t> </a:t>
            </a:r>
          </a:p>
          <a:p>
            <a:pPr marL="0" indent="0">
              <a:buNone/>
            </a:pPr>
            <a:r>
              <a:rPr lang="it-IT" dirty="0"/>
              <a:t>    vacuum </a:t>
            </a:r>
            <a:r>
              <a:rPr lang="it-IT" dirty="0" err="1"/>
              <a:t>has</a:t>
            </a:r>
            <a:r>
              <a:rPr lang="it-IT" dirty="0"/>
              <a:t> minimum energy.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 </a:t>
            </a:r>
            <a:r>
              <a:rPr lang="it-IT" dirty="0" err="1"/>
              <a:t>holds</a:t>
            </a:r>
            <a:r>
              <a:rPr lang="it-IT" dirty="0"/>
              <a:t> for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el-GR" dirty="0"/>
              <a:t>μ</a:t>
            </a:r>
            <a:r>
              <a:rPr lang="it-IT" dirty="0"/>
              <a:t>,T </a:t>
            </a:r>
            <a:r>
              <a:rPr lang="it-IT" dirty="0" err="1"/>
              <a:t>inspected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Happy </a:t>
            </a:r>
            <a:r>
              <a:rPr lang="it-IT" dirty="0" err="1"/>
              <a:t>coincidence</a:t>
            </a:r>
            <a:r>
              <a:rPr lang="it-IT" dirty="0"/>
              <a:t>, </a:t>
            </a:r>
            <a:r>
              <a:rPr lang="it-IT" dirty="0" err="1"/>
              <a:t>easier</a:t>
            </a:r>
            <a:r>
              <a:rPr lang="it-IT" dirty="0"/>
              <a:t> </a:t>
            </a:r>
            <a:r>
              <a:rPr lang="it-IT" dirty="0" err="1"/>
              <a:t>numerics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135B347-30B9-4583-A101-4C72CC976A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49993" y="2635639"/>
            <a:ext cx="5517563" cy="339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12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5BFC9F77-8452-4A87-8358-6CF4786F91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EE99011-160E-47E2-9A64-B936DECC6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Speed of sound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61E553-BF9B-494E-8009-D03F1383B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3"/>
            <a:ext cx="10353762" cy="4420229"/>
          </a:xfrm>
        </p:spPr>
        <p:txBody>
          <a:bodyPr/>
          <a:lstStyle/>
          <a:p>
            <a:r>
              <a:rPr lang="it-IT" dirty="0" err="1"/>
              <a:t>Depends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on M5, NOT on </a:t>
            </a:r>
            <a:r>
              <a:rPr lang="it-IT" dirty="0" err="1"/>
              <a:t>other</a:t>
            </a:r>
            <a:r>
              <a:rPr lang="it-IT" dirty="0"/>
              <a:t> free </a:t>
            </a:r>
            <a:r>
              <a:rPr lang="it-IT" dirty="0" err="1"/>
              <a:t>parameters</a:t>
            </a:r>
            <a:r>
              <a:rPr lang="it-IT" dirty="0"/>
              <a:t>.</a:t>
            </a:r>
          </a:p>
          <a:p>
            <a:r>
              <a:rPr lang="it-IT" dirty="0"/>
              <a:t>Not </a:t>
            </a:r>
            <a:r>
              <a:rPr lang="it-IT" dirty="0" err="1"/>
              <a:t>monotonic</a:t>
            </a:r>
            <a:r>
              <a:rPr lang="it-IT" dirty="0"/>
              <a:t>, </a:t>
            </a:r>
            <a:r>
              <a:rPr lang="it-IT" dirty="0" err="1"/>
              <a:t>has</a:t>
            </a:r>
            <a:r>
              <a:rPr lang="it-IT" dirty="0"/>
              <a:t> a </a:t>
            </a:r>
            <a:r>
              <a:rPr lang="it-IT" dirty="0" err="1"/>
              <a:t>peak</a:t>
            </a:r>
            <a:r>
              <a:rPr lang="it-IT" dirty="0"/>
              <a:t> </a:t>
            </a:r>
            <a:r>
              <a:rPr lang="it-IT" dirty="0" err="1"/>
              <a:t>above</a:t>
            </a:r>
            <a:r>
              <a:rPr lang="it-IT" dirty="0"/>
              <a:t> the sound </a:t>
            </a:r>
            <a:r>
              <a:rPr lang="it-IT" dirty="0" err="1"/>
              <a:t>barrier</a:t>
            </a:r>
            <a:r>
              <a:rPr lang="it-IT" dirty="0"/>
              <a:t>.</a:t>
            </a:r>
          </a:p>
          <a:p>
            <a:r>
              <a:rPr lang="it-IT" dirty="0" err="1"/>
              <a:t>Reaches</a:t>
            </a:r>
            <a:r>
              <a:rPr lang="it-IT" dirty="0"/>
              <a:t> c</a:t>
            </a:r>
            <a:r>
              <a:rPr lang="it-IT" baseline="30000" dirty="0"/>
              <a:t>2</a:t>
            </a:r>
            <a:r>
              <a:rPr lang="it-IT" dirty="0"/>
              <a:t>=0.659            The </a:t>
            </a:r>
            <a:r>
              <a:rPr lang="it-IT" dirty="0" err="1"/>
              <a:t>highest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encountered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                                               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holographic</a:t>
            </a:r>
            <a:r>
              <a:rPr lang="it-IT" dirty="0"/>
              <a:t> models.</a:t>
            </a:r>
          </a:p>
          <a:p>
            <a:r>
              <a:rPr lang="it-IT" dirty="0" err="1"/>
              <a:t>Asymptotically</a:t>
            </a:r>
            <a:r>
              <a:rPr lang="it-IT" dirty="0"/>
              <a:t> </a:t>
            </a:r>
            <a:r>
              <a:rPr lang="it-IT" dirty="0" err="1"/>
              <a:t>falls</a:t>
            </a:r>
            <a:r>
              <a:rPr lang="it-IT" dirty="0"/>
              <a:t> down to the </a:t>
            </a:r>
            <a:r>
              <a:rPr lang="it-IT" dirty="0" err="1"/>
              <a:t>conformal</a:t>
            </a:r>
            <a:r>
              <a:rPr lang="it-IT" dirty="0"/>
              <a:t> </a:t>
            </a:r>
            <a:r>
              <a:rPr lang="it-IT" dirty="0" err="1"/>
              <a:t>value</a:t>
            </a:r>
            <a:r>
              <a:rPr lang="it-IT" dirty="0"/>
              <a:t>: 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BUT perturbative QCD </a:t>
            </a:r>
            <a:r>
              <a:rPr lang="it-IT" dirty="0" err="1"/>
              <a:t>should</a:t>
            </a:r>
            <a:r>
              <a:rPr lang="it-IT" dirty="0"/>
              <a:t> take over and </a:t>
            </a:r>
            <a:r>
              <a:rPr lang="it-IT" dirty="0" err="1"/>
              <a:t>eventually</a:t>
            </a:r>
            <a:r>
              <a:rPr lang="it-IT" dirty="0"/>
              <a:t> </a:t>
            </a:r>
          </a:p>
          <a:p>
            <a:pPr marL="0" indent="0">
              <a:buNone/>
            </a:pPr>
            <a:r>
              <a:rPr lang="it-IT" dirty="0"/>
              <a:t>the curve </a:t>
            </a:r>
            <a:r>
              <a:rPr lang="it-IT" dirty="0" err="1"/>
              <a:t>should</a:t>
            </a:r>
            <a:r>
              <a:rPr lang="it-IT" dirty="0"/>
              <a:t> </a:t>
            </a:r>
            <a:r>
              <a:rPr lang="it-IT" dirty="0" err="1"/>
              <a:t>approach</a:t>
            </a:r>
            <a:r>
              <a:rPr lang="it-IT" dirty="0"/>
              <a:t> 1/3 from </a:t>
            </a:r>
            <a:r>
              <a:rPr lang="it-IT" dirty="0" err="1"/>
              <a:t>below</a:t>
            </a:r>
            <a:r>
              <a:rPr lang="it-IT" dirty="0"/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E132B3F-430C-4968-A248-8F5D34D12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752" y="4124812"/>
            <a:ext cx="3626454" cy="239148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A3C4BF8-FEAE-4236-B1AC-D201362C0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750" y="1742369"/>
            <a:ext cx="3626455" cy="2391481"/>
          </a:xfrm>
          <a:prstGeom prst="rect">
            <a:avLst/>
          </a:prstGeom>
        </p:spPr>
      </p:pic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8412743B-5878-4763-9047-52B3816123E0}"/>
              </a:ext>
            </a:extLst>
          </p:cNvPr>
          <p:cNvSpPr/>
          <p:nvPr/>
        </p:nvSpPr>
        <p:spPr>
          <a:xfrm>
            <a:off x="3339798" y="3218476"/>
            <a:ext cx="628650" cy="194162"/>
          </a:xfrm>
          <a:prstGeom prst="rightArrow">
            <a:avLst>
              <a:gd name="adj1" fmla="val 50000"/>
              <a:gd name="adj2" fmla="val 8662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654155B-083C-4C5C-BF48-D5E24DF506E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7925" y="4530725"/>
            <a:ext cx="1386828" cy="419416"/>
          </a:xfrm>
          <a:prstGeom prst="rect">
            <a:avLst/>
          </a:prstGeom>
        </p:spPr>
      </p:pic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F7147EA1-23D1-488B-AAC5-E332B7B9633A}"/>
              </a:ext>
            </a:extLst>
          </p:cNvPr>
          <p:cNvSpPr/>
          <p:nvPr/>
        </p:nvSpPr>
        <p:spPr>
          <a:xfrm>
            <a:off x="3463936" y="4740433"/>
            <a:ext cx="361950" cy="606109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2256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2DFC7DB9-4CCE-4DDC-95ED-970F1B50DF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98CE988-FA30-4EDE-B8E5-BDA07D39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Homogeneous</a:t>
            </a:r>
            <a:r>
              <a:rPr lang="it-IT" dirty="0"/>
              <a:t> popcorn </a:t>
            </a:r>
            <a:r>
              <a:rPr lang="it-IT" dirty="0" err="1"/>
              <a:t>transition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07EBE4-C522-4C78-9514-5F4984BD7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5029805" cy="4152336"/>
          </a:xfrm>
        </p:spPr>
        <p:txBody>
          <a:bodyPr>
            <a:normAutofit fontScale="85000" lnSpcReduction="10000"/>
          </a:bodyPr>
          <a:lstStyle/>
          <a:p>
            <a:r>
              <a:rPr lang="it-IT" dirty="0" err="1"/>
              <a:t>Increase</a:t>
            </a:r>
            <a:r>
              <a:rPr lang="it-IT" dirty="0"/>
              <a:t> d             the </a:t>
            </a:r>
            <a:r>
              <a:rPr lang="it-IT" dirty="0" err="1"/>
              <a:t>baryon</a:t>
            </a:r>
            <a:r>
              <a:rPr lang="it-IT" dirty="0"/>
              <a:t> </a:t>
            </a:r>
            <a:r>
              <a:rPr lang="it-IT" dirty="0" err="1"/>
              <a:t>number</a:t>
            </a:r>
            <a:r>
              <a:rPr lang="it-IT" dirty="0"/>
              <a:t>  </a:t>
            </a:r>
            <a:r>
              <a:rPr lang="it-IT" dirty="0" err="1"/>
              <a:t>profile</a:t>
            </a:r>
            <a:r>
              <a:rPr lang="it-IT" dirty="0"/>
              <a:t> </a:t>
            </a:r>
            <a:r>
              <a:rPr lang="it-IT" dirty="0" err="1"/>
              <a:t>function</a:t>
            </a:r>
            <a:r>
              <a:rPr lang="it-IT" dirty="0"/>
              <a:t> b(z) </a:t>
            </a:r>
            <a:r>
              <a:rPr lang="it-IT" dirty="0" err="1"/>
              <a:t>develops</a:t>
            </a:r>
            <a:r>
              <a:rPr lang="it-IT" dirty="0"/>
              <a:t> a single </a:t>
            </a:r>
            <a:r>
              <a:rPr lang="it-IT" dirty="0" err="1"/>
              <a:t>peak</a:t>
            </a:r>
            <a:r>
              <a:rPr lang="it-IT" dirty="0"/>
              <a:t>.</a:t>
            </a:r>
          </a:p>
          <a:p>
            <a:r>
              <a:rPr lang="it-IT" dirty="0"/>
              <a:t>The </a:t>
            </a:r>
            <a:r>
              <a:rPr lang="it-IT" dirty="0" err="1"/>
              <a:t>peak</a:t>
            </a:r>
            <a:r>
              <a:rPr lang="it-IT" dirty="0"/>
              <a:t> center </a:t>
            </a:r>
            <a:r>
              <a:rPr lang="it-IT" dirty="0" err="1"/>
              <a:t>moves</a:t>
            </a:r>
            <a:r>
              <a:rPr lang="it-IT" dirty="0"/>
              <a:t> </a:t>
            </a:r>
            <a:r>
              <a:rPr lang="it-IT" dirty="0" err="1"/>
              <a:t>towards</a:t>
            </a:r>
            <a:r>
              <a:rPr lang="it-IT" dirty="0"/>
              <a:t> the UV </a:t>
            </a:r>
            <a:r>
              <a:rPr lang="it-IT" dirty="0" err="1"/>
              <a:t>as</a:t>
            </a:r>
            <a:r>
              <a:rPr lang="it-IT" dirty="0"/>
              <a:t> d </a:t>
            </a:r>
            <a:r>
              <a:rPr lang="it-IT" dirty="0" err="1"/>
              <a:t>keeps</a:t>
            </a:r>
            <a:r>
              <a:rPr lang="it-IT" dirty="0"/>
              <a:t> </a:t>
            </a:r>
            <a:r>
              <a:rPr lang="it-IT" dirty="0" err="1"/>
              <a:t>increasing</a:t>
            </a:r>
            <a:r>
              <a:rPr lang="it-IT" dirty="0"/>
              <a:t>.</a:t>
            </a:r>
          </a:p>
          <a:p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homogeneous</a:t>
            </a:r>
            <a:r>
              <a:rPr lang="it-IT" dirty="0"/>
              <a:t> </a:t>
            </a:r>
            <a:r>
              <a:rPr lang="it-IT" dirty="0" err="1"/>
              <a:t>version</a:t>
            </a:r>
            <a:r>
              <a:rPr lang="it-IT" dirty="0"/>
              <a:t> of the «popcorn </a:t>
            </a:r>
            <a:r>
              <a:rPr lang="it-IT" dirty="0" err="1"/>
              <a:t>transition</a:t>
            </a:r>
            <a:r>
              <a:rPr lang="it-IT" dirty="0"/>
              <a:t>» for </a:t>
            </a:r>
            <a:r>
              <a:rPr lang="it-IT" dirty="0" err="1"/>
              <a:t>instantons</a:t>
            </a:r>
            <a:r>
              <a:rPr lang="it-IT" dirty="0"/>
              <a:t> (or </a:t>
            </a:r>
            <a:r>
              <a:rPr lang="it-IT" dirty="0" err="1"/>
              <a:t>excited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 of </a:t>
            </a:r>
            <a:r>
              <a:rPr lang="it-IT" dirty="0" err="1"/>
              <a:t>n</a:t>
            </a:r>
            <a:r>
              <a:rPr lang="it-IT" baseline="-25000" dirty="0" err="1"/>
              <a:t>Z</a:t>
            </a:r>
            <a:r>
              <a:rPr lang="it-IT" dirty="0"/>
              <a:t> in the WSS).</a:t>
            </a:r>
          </a:p>
          <a:p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conjectured</a:t>
            </a:r>
            <a:r>
              <a:rPr lang="it-IT" dirty="0"/>
              <a:t> to point to a </a:t>
            </a:r>
            <a:r>
              <a:rPr lang="it-IT" dirty="0" err="1"/>
              <a:t>quarkyonic</a:t>
            </a:r>
            <a:r>
              <a:rPr lang="it-IT" dirty="0"/>
              <a:t> </a:t>
            </a:r>
            <a:r>
              <a:rPr lang="it-IT" dirty="0" err="1"/>
              <a:t>phase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b(z)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interpreted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creating</a:t>
            </a:r>
            <a:r>
              <a:rPr lang="it-IT" dirty="0"/>
              <a:t> a Fermi </a:t>
            </a:r>
            <a:r>
              <a:rPr lang="it-IT" dirty="0" err="1"/>
              <a:t>surface</a:t>
            </a:r>
            <a:r>
              <a:rPr lang="it-IT" dirty="0"/>
              <a:t> of </a:t>
            </a:r>
            <a:r>
              <a:rPr lang="it-IT" dirty="0" err="1"/>
              <a:t>baryons</a:t>
            </a:r>
            <a:r>
              <a:rPr lang="it-IT" dirty="0"/>
              <a:t> with quarks inside.</a:t>
            </a:r>
          </a:p>
          <a:p>
            <a:r>
              <a:rPr lang="it-IT" dirty="0"/>
              <a:t>HOWEVER NOTE: No </a:t>
            </a:r>
            <a:r>
              <a:rPr lang="it-IT" dirty="0" err="1"/>
              <a:t>density</a:t>
            </a:r>
            <a:r>
              <a:rPr lang="it-IT" dirty="0"/>
              <a:t> from free quarks (can be </a:t>
            </a:r>
            <a:r>
              <a:rPr lang="it-IT" dirty="0" err="1"/>
              <a:t>checked</a:t>
            </a:r>
            <a:r>
              <a:rPr lang="it-IT" dirty="0"/>
              <a:t> by </a:t>
            </a:r>
            <a:r>
              <a:rPr lang="it-IT" dirty="0" err="1"/>
              <a:t>holographic</a:t>
            </a:r>
            <a:r>
              <a:rPr lang="it-IT" dirty="0"/>
              <a:t> </a:t>
            </a:r>
            <a:r>
              <a:rPr lang="it-IT" dirty="0" err="1"/>
              <a:t>dictionary</a:t>
            </a:r>
            <a:r>
              <a:rPr lang="it-IT" dirty="0"/>
              <a:t>).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648A11E-655D-4FAE-8CD5-C64CE3262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394" y="2179112"/>
            <a:ext cx="5100811" cy="3415237"/>
          </a:xfrm>
          <a:prstGeom prst="rect">
            <a:avLst/>
          </a:prstGeo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C40443BF-B962-432C-99F4-667EA0D98779}"/>
              </a:ext>
            </a:extLst>
          </p:cNvPr>
          <p:cNvSpPr/>
          <p:nvPr/>
        </p:nvSpPr>
        <p:spPr>
          <a:xfrm>
            <a:off x="2362200" y="2179112"/>
            <a:ext cx="514350" cy="23388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990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E3BF3513-37AE-4045-AD91-14CDB174B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8B53588-F645-4918-82A3-0659C16E4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fit</a:t>
            </a:r>
            <a:r>
              <a:rPr lang="it-IT" dirty="0"/>
              <a:t> </a:t>
            </a:r>
            <a:r>
              <a:rPr lang="it-IT" dirty="0" err="1"/>
              <a:t>choices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F1FA89-3896-4D0C-A970-D29C7AD05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696528"/>
            <a:ext cx="10353762" cy="5060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WE EMPLOYED TWO DIFFERENT SETS OF PARAMETERS:</a:t>
            </a:r>
          </a:p>
          <a:p>
            <a:r>
              <a:rPr lang="it-IT" dirty="0"/>
              <a:t>FIT A:</a:t>
            </a:r>
          </a:p>
          <a:p>
            <a:r>
              <a:rPr lang="it-IT" dirty="0"/>
              <a:t>FIT B:</a:t>
            </a:r>
          </a:p>
          <a:p>
            <a:endParaRPr lang="it-IT" dirty="0"/>
          </a:p>
          <a:p>
            <a:r>
              <a:rPr lang="it-IT" dirty="0"/>
              <a:t>«FIT A» </a:t>
            </a:r>
            <a:r>
              <a:rPr lang="it-IT" dirty="0" err="1"/>
              <a:t>fits</a:t>
            </a:r>
            <a:r>
              <a:rPr lang="it-IT" dirty="0"/>
              <a:t> the </a:t>
            </a:r>
            <a:r>
              <a:rPr lang="it-IT" dirty="0" err="1"/>
              <a:t>baryonic</a:t>
            </a:r>
            <a:r>
              <a:rPr lang="it-IT" dirty="0"/>
              <a:t> </a:t>
            </a:r>
            <a:r>
              <a:rPr lang="it-IT" dirty="0" err="1"/>
              <a:t>onset</a:t>
            </a:r>
            <a:r>
              <a:rPr lang="it-IT" dirty="0"/>
              <a:t> and the </a:t>
            </a:r>
            <a:r>
              <a:rPr lang="it-IT" dirty="0" err="1"/>
              <a:t>baryon</a:t>
            </a:r>
            <a:r>
              <a:rPr lang="it-IT" dirty="0"/>
              <a:t> mass (</a:t>
            </a:r>
            <a:r>
              <a:rPr lang="it-IT" dirty="0" err="1"/>
              <a:t>computed</a:t>
            </a:r>
            <a:r>
              <a:rPr lang="it-IT" dirty="0"/>
              <a:t> with the AdS</a:t>
            </a:r>
            <a:r>
              <a:rPr lang="it-IT" baseline="-25000" dirty="0"/>
              <a:t>5 </a:t>
            </a:r>
            <a:r>
              <a:rPr lang="it-IT" dirty="0" err="1"/>
              <a:t>soliton</a:t>
            </a:r>
            <a:r>
              <a:rPr lang="it-IT" dirty="0"/>
              <a:t>), </a:t>
            </a:r>
            <a:r>
              <a:rPr lang="it-IT" dirty="0" err="1"/>
              <a:t>leaving</a:t>
            </a:r>
            <a:r>
              <a:rPr lang="it-IT" dirty="0"/>
              <a:t> </a:t>
            </a:r>
            <a:r>
              <a:rPr lang="it-IT" dirty="0" err="1"/>
              <a:t>freedom</a:t>
            </a:r>
            <a:r>
              <a:rPr lang="it-IT" dirty="0"/>
              <a:t> to </a:t>
            </a:r>
            <a:r>
              <a:rPr lang="it-IT" dirty="0" err="1"/>
              <a:t>choose</a:t>
            </a:r>
            <a:r>
              <a:rPr lang="it-IT" dirty="0"/>
              <a:t> the best </a:t>
            </a:r>
            <a:r>
              <a:rPr lang="it-IT" dirty="0" err="1"/>
              <a:t>equation</a:t>
            </a:r>
            <a:r>
              <a:rPr lang="it-IT" dirty="0"/>
              <a:t> of state </a:t>
            </a:r>
            <a:r>
              <a:rPr lang="it-IT" dirty="0" err="1"/>
              <a:t>among</a:t>
            </a:r>
            <a:r>
              <a:rPr lang="it-IT" dirty="0"/>
              <a:t> the </a:t>
            </a:r>
            <a:r>
              <a:rPr lang="it-IT" dirty="0" err="1"/>
              <a:t>allowed</a:t>
            </a:r>
            <a:r>
              <a:rPr lang="it-IT" dirty="0"/>
              <a:t> </a:t>
            </a:r>
            <a:r>
              <a:rPr lang="it-IT" dirty="0" err="1"/>
              <a:t>ones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                      IMPOSSIBLE to </a:t>
            </a:r>
            <a:r>
              <a:rPr lang="it-IT" dirty="0" err="1"/>
              <a:t>find</a:t>
            </a:r>
            <a:r>
              <a:rPr lang="it-IT" dirty="0"/>
              <a:t> </a:t>
            </a:r>
            <a:r>
              <a:rPr lang="it-IT" dirty="0" err="1"/>
              <a:t>satisfying</a:t>
            </a:r>
            <a:r>
              <a:rPr lang="it-IT" dirty="0"/>
              <a:t> </a:t>
            </a:r>
            <a:r>
              <a:rPr lang="it-IT" dirty="0" err="1"/>
              <a:t>EoS</a:t>
            </a:r>
            <a:r>
              <a:rPr lang="it-IT" dirty="0"/>
              <a:t>.</a:t>
            </a:r>
          </a:p>
          <a:p>
            <a:r>
              <a:rPr lang="it-IT" dirty="0"/>
              <a:t>«FIT B»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purely</a:t>
            </a:r>
            <a:r>
              <a:rPr lang="it-IT" dirty="0"/>
              <a:t> </a:t>
            </a:r>
            <a:r>
              <a:rPr lang="it-IT" dirty="0" err="1"/>
              <a:t>chosen</a:t>
            </a:r>
            <a:r>
              <a:rPr lang="it-IT" dirty="0"/>
              <a:t> to </a:t>
            </a:r>
            <a:r>
              <a:rPr lang="it-IT" dirty="0" err="1"/>
              <a:t>reproduce</a:t>
            </a:r>
            <a:r>
              <a:rPr lang="it-IT" dirty="0"/>
              <a:t> the best compromise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measured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 of </a:t>
            </a:r>
            <a:r>
              <a:rPr lang="it-IT" dirty="0" err="1"/>
              <a:t>neutron</a:t>
            </a:r>
            <a:r>
              <a:rPr lang="it-IT" dirty="0"/>
              <a:t> stars.</a:t>
            </a:r>
          </a:p>
          <a:p>
            <a:pPr marL="0" indent="0">
              <a:buNone/>
            </a:pPr>
            <a:r>
              <a:rPr lang="it-IT" dirty="0"/>
              <a:t>                      «Good» </a:t>
            </a:r>
            <a:r>
              <a:rPr lang="it-IT" dirty="0" err="1"/>
              <a:t>neutron</a:t>
            </a:r>
            <a:r>
              <a:rPr lang="it-IT" dirty="0"/>
              <a:t> stars can be </a:t>
            </a:r>
            <a:r>
              <a:rPr lang="it-IT" dirty="0" err="1"/>
              <a:t>found</a:t>
            </a:r>
            <a:r>
              <a:rPr lang="it-IT" dirty="0"/>
              <a:t>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2E84E1C-FB41-42AC-B136-3EC8639B42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7060" y="2267566"/>
            <a:ext cx="7250906" cy="829569"/>
          </a:xfrm>
          <a:prstGeom prst="rect">
            <a:avLst/>
          </a:prstGeom>
        </p:spPr>
      </p:pic>
      <p:sp>
        <p:nvSpPr>
          <p:cNvPr id="10" name="Freccia angolare in su 9">
            <a:extLst>
              <a:ext uri="{FF2B5EF4-FFF2-40B4-BE49-F238E27FC236}">
                <a16:creationId xmlns:a16="http://schemas.microsoft.com/office/drawing/2014/main" id="{08E2F348-94B3-4C5A-8716-BA39BD7A0109}"/>
              </a:ext>
            </a:extLst>
          </p:cNvPr>
          <p:cNvSpPr/>
          <p:nvPr/>
        </p:nvSpPr>
        <p:spPr>
          <a:xfrm rot="5400000">
            <a:off x="1678624" y="4335429"/>
            <a:ext cx="376688" cy="680184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ngolare in su 11">
            <a:extLst>
              <a:ext uri="{FF2B5EF4-FFF2-40B4-BE49-F238E27FC236}">
                <a16:creationId xmlns:a16="http://schemas.microsoft.com/office/drawing/2014/main" id="{0AE2A288-659D-4E54-B4B5-3A50BB09A05D}"/>
              </a:ext>
            </a:extLst>
          </p:cNvPr>
          <p:cNvSpPr/>
          <p:nvPr/>
        </p:nvSpPr>
        <p:spPr>
          <a:xfrm rot="5400000">
            <a:off x="1678624" y="5698400"/>
            <a:ext cx="376688" cy="680184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4766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89EE7969-1AEF-DC14-F31B-81B4519156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05D931A-3EF6-446D-999A-57B280B4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diagram</a:t>
            </a:r>
            <a:r>
              <a:rPr lang="it-IT" dirty="0"/>
              <a:t>(s)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6A831D-3F3B-4335-80A1-C5DA7A12A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3324650" cy="369513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00B0F0"/>
                </a:solidFill>
              </a:rPr>
              <a:t>FIT 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FF0000"/>
                </a:solidFill>
              </a:rPr>
              <a:t>FIT B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/>
              <a:t>Free quarks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z</a:t>
            </a:r>
            <a:r>
              <a:rPr lang="it-IT" baseline="-25000" dirty="0" err="1"/>
              <a:t>h</a:t>
            </a:r>
            <a:r>
              <a:rPr lang="it-IT" dirty="0"/>
              <a:t>&lt;</a:t>
            </a:r>
            <a:r>
              <a:rPr lang="it-IT" dirty="0" err="1"/>
              <a:t>z</a:t>
            </a:r>
            <a:r>
              <a:rPr lang="it-IT" baseline="-25000" dirty="0" err="1"/>
              <a:t>IR</a:t>
            </a:r>
            <a:endParaRPr lang="it-IT" baseline="-25000" dirty="0"/>
          </a:p>
          <a:p>
            <a:r>
              <a:rPr lang="it-IT" dirty="0" err="1"/>
              <a:t>Quarkyonic</a:t>
            </a:r>
            <a:r>
              <a:rPr lang="it-IT" dirty="0"/>
              <a:t>*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phase</a:t>
            </a:r>
            <a:r>
              <a:rPr lang="it-IT" dirty="0"/>
              <a:t> with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baryons</a:t>
            </a:r>
            <a:r>
              <a:rPr lang="it-IT" dirty="0"/>
              <a:t> AND free quarks.</a:t>
            </a:r>
          </a:p>
          <a:p>
            <a:r>
              <a:rPr lang="it-IT" dirty="0" err="1"/>
              <a:t>Quarkyonic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NO free quarks (</a:t>
            </a:r>
            <a:r>
              <a:rPr lang="it-IT" dirty="0" err="1"/>
              <a:t>baryon</a:t>
            </a:r>
            <a:r>
              <a:rPr lang="it-IT" dirty="0"/>
              <a:t> popcorn).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9256F19-84BB-498F-9743-36B1C0B98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884" y="2251614"/>
            <a:ext cx="7142672" cy="338403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ABB2E38-67DA-42B7-9E0A-6FABA4779076}"/>
              </a:ext>
            </a:extLst>
          </p:cNvPr>
          <p:cNvSpPr txBox="1"/>
          <p:nvPr/>
        </p:nvSpPr>
        <p:spPr>
          <a:xfrm>
            <a:off x="4579209" y="5766677"/>
            <a:ext cx="7142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PHYSICAL                                     ADIMENSIONAL</a:t>
            </a:r>
          </a:p>
        </p:txBody>
      </p:sp>
    </p:spTree>
    <p:extLst>
      <p:ext uri="{BB962C8B-B14F-4D97-AF65-F5344CB8AC3E}">
        <p14:creationId xmlns:p14="http://schemas.microsoft.com/office/powerpoint/2010/main" val="3313896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84F8B76-9443-4FDA-A2F9-5C8DC5693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FEA0AC-1A20-4681-B7E9-578105617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it-IT" dirty="0" err="1"/>
              <a:t>Results</a:t>
            </a:r>
            <a:r>
              <a:rPr lang="it-IT" dirty="0"/>
              <a:t> for </a:t>
            </a:r>
            <a:r>
              <a:rPr lang="it-IT" dirty="0" err="1"/>
              <a:t>Neutron</a:t>
            </a:r>
            <a:r>
              <a:rPr lang="it-IT" dirty="0"/>
              <a:t> stars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E45B5860-CCF6-42D3-982E-805825715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41" y="2096064"/>
            <a:ext cx="2283124" cy="617639"/>
          </a:xfrm>
        </p:spPr>
        <p:txBody>
          <a:bodyPr>
            <a:normAutofit fontScale="92500"/>
          </a:bodyPr>
          <a:lstStyle/>
          <a:p>
            <a:r>
              <a:rPr lang="it-IT" dirty="0"/>
              <a:t>Equation of state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DF87A7A-FC7D-4C4E-A4CD-A26B4F27957D}"/>
              </a:ext>
            </a:extLst>
          </p:cNvPr>
          <p:cNvSpPr txBox="1"/>
          <p:nvPr/>
        </p:nvSpPr>
        <p:spPr>
          <a:xfrm>
            <a:off x="4335829" y="2137180"/>
            <a:ext cx="2447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Mass-Radius curve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D9CB222-96FE-45D2-BA9A-E301C677F833}"/>
              </a:ext>
            </a:extLst>
          </p:cNvPr>
          <p:cNvSpPr txBox="1"/>
          <p:nvPr/>
        </p:nvSpPr>
        <p:spPr>
          <a:xfrm>
            <a:off x="8098981" y="2151736"/>
            <a:ext cx="2928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Tidal</a:t>
            </a:r>
            <a:r>
              <a:rPr lang="it-IT" dirty="0"/>
              <a:t> </a:t>
            </a:r>
            <a:r>
              <a:rPr lang="it-IT" dirty="0" err="1"/>
              <a:t>deformability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F01DA87-1D08-4FC4-AB76-A8558DF6D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27" y="2749424"/>
            <a:ext cx="4179048" cy="235901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3591F4E-5843-4E18-AF85-9CB88119C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829" y="2749424"/>
            <a:ext cx="3752710" cy="23590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C4D351F-CC67-496A-BF5A-5A14A0EAC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516" y="2744759"/>
            <a:ext cx="3911586" cy="236393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B04D5B3-7B3F-48C1-B52A-1AB74DEA93DB}"/>
              </a:ext>
            </a:extLst>
          </p:cNvPr>
          <p:cNvSpPr txBox="1"/>
          <p:nvPr/>
        </p:nvSpPr>
        <p:spPr>
          <a:xfrm>
            <a:off x="318764" y="5136033"/>
            <a:ext cx="11413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«</a:t>
            </a:r>
            <a:r>
              <a:rPr lang="it-IT" dirty="0">
                <a:solidFill>
                  <a:srgbClr val="00B0F0"/>
                </a:solidFill>
              </a:rPr>
              <a:t>FIT A</a:t>
            </a:r>
            <a:r>
              <a:rPr lang="it-IT" dirty="0"/>
              <a:t>»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outside</a:t>
            </a:r>
            <a:r>
              <a:rPr lang="it-IT" dirty="0"/>
              <a:t> </a:t>
            </a:r>
            <a:r>
              <a:rPr lang="it-IT" dirty="0" err="1"/>
              <a:t>radius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r>
              <a:rPr lang="it-IT" dirty="0"/>
              <a:t>, </a:t>
            </a:r>
            <a:r>
              <a:rPr lang="it-IT" dirty="0" err="1"/>
              <a:t>within</a:t>
            </a:r>
            <a:r>
              <a:rPr lang="it-IT" dirty="0"/>
              <a:t> </a:t>
            </a:r>
            <a:r>
              <a:rPr lang="el-GR" dirty="0"/>
              <a:t>Λ</a:t>
            </a:r>
            <a:r>
              <a:rPr lang="it-IT" dirty="0"/>
              <a:t>, </a:t>
            </a:r>
            <a:r>
              <a:rPr lang="it-IT" dirty="0" err="1"/>
              <a:t>unrealistically</a:t>
            </a:r>
            <a:r>
              <a:rPr lang="it-IT" dirty="0"/>
              <a:t> massive stars.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«</a:t>
            </a:r>
            <a:r>
              <a:rPr lang="it-IT" dirty="0">
                <a:solidFill>
                  <a:srgbClr val="FF0000"/>
                </a:solidFill>
              </a:rPr>
              <a:t>FIT B</a:t>
            </a:r>
            <a:r>
              <a:rPr lang="it-IT" dirty="0"/>
              <a:t>» just </a:t>
            </a:r>
            <a:r>
              <a:rPr lang="it-IT" dirty="0" err="1"/>
              <a:t>slightly</a:t>
            </a:r>
            <a:r>
              <a:rPr lang="it-IT" dirty="0"/>
              <a:t> small </a:t>
            </a:r>
            <a:r>
              <a:rPr lang="it-IT" dirty="0" err="1"/>
              <a:t>radius</a:t>
            </a:r>
            <a:r>
              <a:rPr lang="it-IT" dirty="0"/>
              <a:t> and </a:t>
            </a:r>
            <a:r>
              <a:rPr lang="el-GR" dirty="0"/>
              <a:t>Λ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to </a:t>
            </a:r>
            <a:r>
              <a:rPr lang="it-IT" dirty="0" err="1"/>
              <a:t>measurements</a:t>
            </a:r>
            <a:r>
              <a:rPr lang="it-IT" dirty="0"/>
              <a:t>, </a:t>
            </a:r>
            <a:r>
              <a:rPr lang="it-IT" dirty="0" err="1"/>
              <a:t>lower</a:t>
            </a:r>
            <a:r>
              <a:rPr lang="it-IT" dirty="0"/>
              <a:t> masses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still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heavy.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We</a:t>
            </a:r>
            <a:r>
              <a:rPr lang="it-IT" dirty="0"/>
              <a:t>  </a:t>
            </a:r>
            <a:r>
              <a:rPr lang="it-IT" dirty="0" err="1"/>
              <a:t>expect</a:t>
            </a:r>
            <a:r>
              <a:rPr lang="it-IT" dirty="0"/>
              <a:t> (</a:t>
            </a:r>
            <a:r>
              <a:rPr lang="it-IT" dirty="0" err="1"/>
              <a:t>supported</a:t>
            </a:r>
            <a:r>
              <a:rPr lang="it-IT" dirty="0"/>
              <a:t> by </a:t>
            </a:r>
            <a:r>
              <a:rPr lang="it-IT" dirty="0" err="1"/>
              <a:t>educated</a:t>
            </a:r>
            <a:r>
              <a:rPr lang="it-IT" dirty="0"/>
              <a:t> </a:t>
            </a:r>
            <a:r>
              <a:rPr lang="it-IT" dirty="0" err="1"/>
              <a:t>guesses</a:t>
            </a:r>
            <a:r>
              <a:rPr lang="it-IT" dirty="0"/>
              <a:t>)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refinement</a:t>
            </a:r>
            <a:r>
              <a:rPr lang="it-IT" dirty="0"/>
              <a:t> in the </a:t>
            </a:r>
            <a:r>
              <a:rPr lang="it-IT" dirty="0" err="1"/>
              <a:t>assumptions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move</a:t>
            </a:r>
            <a:r>
              <a:rPr lang="it-IT" dirty="0"/>
              <a:t> </a:t>
            </a:r>
            <a:r>
              <a:rPr lang="it-IT" dirty="0" err="1"/>
              <a:t>every</a:t>
            </a:r>
            <a:r>
              <a:rPr lang="it-IT" dirty="0"/>
              <a:t> curve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experimentally</a:t>
            </a:r>
            <a:r>
              <a:rPr lang="it-IT" dirty="0"/>
              <a:t> </a:t>
            </a:r>
            <a:r>
              <a:rPr lang="it-IT" dirty="0" err="1"/>
              <a:t>admitted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, and </a:t>
            </a:r>
            <a:r>
              <a:rPr lang="it-IT" dirty="0" err="1"/>
              <a:t>lower</a:t>
            </a:r>
            <a:r>
              <a:rPr lang="it-IT" dirty="0"/>
              <a:t> the </a:t>
            </a:r>
            <a:r>
              <a:rPr lang="it-IT" dirty="0" err="1"/>
              <a:t>highest</a:t>
            </a:r>
            <a:r>
              <a:rPr lang="it-IT" dirty="0"/>
              <a:t> mass for a </a:t>
            </a:r>
            <a:r>
              <a:rPr lang="it-IT" dirty="0" err="1"/>
              <a:t>stable</a:t>
            </a:r>
            <a:r>
              <a:rPr lang="it-IT" dirty="0"/>
              <a:t> star.</a:t>
            </a:r>
          </a:p>
        </p:txBody>
      </p:sp>
    </p:spTree>
    <p:extLst>
      <p:ext uri="{BB962C8B-B14F-4D97-AF65-F5344CB8AC3E}">
        <p14:creationId xmlns:p14="http://schemas.microsoft.com/office/powerpoint/2010/main" val="1814699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84F8B76-9443-4FDA-A2F9-5C8DC5693E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FEA0AC-1A20-4681-B7E9-578105617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it-IT" dirty="0" err="1"/>
              <a:t>Neutron</a:t>
            </a:r>
            <a:r>
              <a:rPr lang="it-IT" dirty="0"/>
              <a:t> stars merger </a:t>
            </a:r>
            <a:r>
              <a:rPr lang="it-IT" dirty="0" err="1"/>
              <a:t>simulation</a:t>
            </a:r>
            <a:r>
              <a:rPr lang="it-IT" dirty="0"/>
              <a:t>  (1.4 Solar masses, </a:t>
            </a:r>
            <a:r>
              <a:rPr lang="it-IT" dirty="0" err="1"/>
              <a:t>fit</a:t>
            </a:r>
            <a:r>
              <a:rPr lang="it-IT" dirty="0"/>
              <a:t> b)</a:t>
            </a:r>
          </a:p>
        </p:txBody>
      </p:sp>
      <p:pic>
        <p:nvPicPr>
          <p:cNvPr id="6" name="sim2_log_rho_cgs_rM">
            <a:hlinkClick r:id="" action="ppaction://media"/>
            <a:extLst>
              <a:ext uri="{FF2B5EF4-FFF2-40B4-BE49-F238E27FC236}">
                <a16:creationId xmlns:a16="http://schemas.microsoft.com/office/drawing/2014/main" id="{23AD3EB1-6862-4854-AA66-0F18B6D902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3317" y="1935920"/>
            <a:ext cx="5749974" cy="4312480"/>
          </a:xfrm>
        </p:spPr>
      </p:pic>
      <p:pic>
        <p:nvPicPr>
          <p:cNvPr id="7" name="Segnaposto contenuto 3">
            <a:extLst>
              <a:ext uri="{FF2B5EF4-FFF2-40B4-BE49-F238E27FC236}">
                <a16:creationId xmlns:a16="http://schemas.microsoft.com/office/drawing/2014/main" id="{A222DE34-52D6-47D7-A801-4258AE56B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538" y="1935920"/>
            <a:ext cx="5671790" cy="431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AAA0A98-D6CA-80AB-B546-DF78B01E5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CE44926-F44C-49BE-AF85-D126B077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Future </a:t>
            </a:r>
            <a:r>
              <a:rPr lang="it-IT" dirty="0" err="1"/>
              <a:t>directions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7231AF-086F-4977-9AB4-D9315B89B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488766"/>
          </a:xfrm>
        </p:spPr>
        <p:txBody>
          <a:bodyPr>
            <a:normAutofit/>
          </a:bodyPr>
          <a:lstStyle/>
          <a:p>
            <a:r>
              <a:rPr lang="it-IT" dirty="0" err="1"/>
              <a:t>Priority</a:t>
            </a:r>
            <a:r>
              <a:rPr lang="it-IT" dirty="0"/>
              <a:t> for the future of </a:t>
            </a:r>
            <a:r>
              <a:rPr lang="it-IT" dirty="0" err="1"/>
              <a:t>our</a:t>
            </a:r>
            <a:r>
              <a:rPr lang="it-IT" dirty="0"/>
              <a:t> model: </a:t>
            </a:r>
            <a:r>
              <a:rPr lang="it-IT" dirty="0" err="1"/>
              <a:t>refine</a:t>
            </a:r>
            <a:r>
              <a:rPr lang="it-IT" dirty="0"/>
              <a:t> the </a:t>
            </a:r>
            <a:r>
              <a:rPr lang="it-IT" dirty="0" err="1"/>
              <a:t>assumptions</a:t>
            </a:r>
            <a:r>
              <a:rPr lang="it-IT" dirty="0"/>
              <a:t> on the </a:t>
            </a:r>
            <a:r>
              <a:rPr lang="it-IT" dirty="0" err="1"/>
              <a:t>structure</a:t>
            </a:r>
            <a:r>
              <a:rPr lang="it-IT" dirty="0"/>
              <a:t> of </a:t>
            </a:r>
            <a:r>
              <a:rPr lang="it-IT" dirty="0" err="1"/>
              <a:t>neutron</a:t>
            </a:r>
            <a:r>
              <a:rPr lang="it-IT" dirty="0"/>
              <a:t> stars</a:t>
            </a:r>
          </a:p>
          <a:p>
            <a:pPr marL="0" indent="0">
              <a:buNone/>
            </a:pPr>
            <a:r>
              <a:rPr lang="it-IT" dirty="0"/>
              <a:t>                   Step one </a:t>
            </a:r>
            <a:r>
              <a:rPr lang="it-IT" dirty="0" err="1"/>
              <a:t>is</a:t>
            </a:r>
            <a:r>
              <a:rPr lang="it-IT" dirty="0"/>
              <a:t> to </a:t>
            </a:r>
            <a:r>
              <a:rPr lang="it-IT" dirty="0" err="1"/>
              <a:t>give</a:t>
            </a:r>
            <a:r>
              <a:rPr lang="it-IT" dirty="0"/>
              <a:t> the stars a </a:t>
            </a:r>
            <a:r>
              <a:rPr lang="it-IT" dirty="0" err="1"/>
              <a:t>suitable</a:t>
            </a:r>
            <a:r>
              <a:rPr lang="it-IT" dirty="0"/>
              <a:t> </a:t>
            </a:r>
            <a:r>
              <a:rPr lang="it-IT" dirty="0" err="1"/>
              <a:t>crust</a:t>
            </a:r>
            <a:r>
              <a:rPr lang="it-IT" dirty="0"/>
              <a:t>.</a:t>
            </a:r>
          </a:p>
          <a:p>
            <a:r>
              <a:rPr lang="it-IT" dirty="0"/>
              <a:t>The </a:t>
            </a:r>
            <a:r>
              <a:rPr lang="it-IT" dirty="0" err="1"/>
              <a:t>crust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low </a:t>
            </a:r>
            <a:r>
              <a:rPr lang="it-IT" dirty="0" err="1"/>
              <a:t>density</a:t>
            </a:r>
            <a:r>
              <a:rPr lang="it-IT" dirty="0"/>
              <a:t> and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unlikely</a:t>
            </a:r>
            <a:r>
              <a:rPr lang="it-IT" dirty="0"/>
              <a:t> to </a:t>
            </a:r>
            <a:r>
              <a:rPr lang="it-IT" dirty="0" err="1"/>
              <a:t>change</a:t>
            </a:r>
            <a:r>
              <a:rPr lang="it-IT" dirty="0"/>
              <a:t> the </a:t>
            </a:r>
            <a:r>
              <a:rPr lang="it-IT" dirty="0" err="1"/>
              <a:t>highest</a:t>
            </a:r>
            <a:r>
              <a:rPr lang="it-IT" dirty="0"/>
              <a:t> masses in the MR </a:t>
            </a:r>
            <a:r>
              <a:rPr lang="it-IT" dirty="0" err="1"/>
              <a:t>curves</a:t>
            </a:r>
            <a:r>
              <a:rPr lang="it-IT" dirty="0"/>
              <a:t>, BUT </a:t>
            </a:r>
            <a:r>
              <a:rPr lang="it-IT" dirty="0" err="1"/>
              <a:t>it</a:t>
            </a:r>
            <a:r>
              <a:rPr lang="it-IT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 err="1"/>
              <a:t>Sensibly</a:t>
            </a:r>
            <a:r>
              <a:rPr lang="it-IT" dirty="0"/>
              <a:t> </a:t>
            </a:r>
            <a:r>
              <a:rPr lang="it-IT" dirty="0" err="1"/>
              <a:t>increases</a:t>
            </a:r>
            <a:r>
              <a:rPr lang="it-IT" dirty="0"/>
              <a:t> the </a:t>
            </a:r>
            <a:r>
              <a:rPr lang="it-IT" dirty="0" err="1"/>
              <a:t>radii</a:t>
            </a:r>
            <a:endParaRPr lang="it-IT" dirty="0"/>
          </a:p>
          <a:p>
            <a:pPr marL="457200" indent="-457200">
              <a:buFont typeface="+mj-lt"/>
              <a:buAutoNum type="arabicPeriod"/>
            </a:pPr>
            <a:r>
              <a:rPr lang="it-IT" dirty="0" err="1"/>
              <a:t>Qualitatively</a:t>
            </a:r>
            <a:r>
              <a:rPr lang="it-IT" dirty="0"/>
              <a:t> </a:t>
            </a:r>
            <a:r>
              <a:rPr lang="it-IT" dirty="0" err="1"/>
              <a:t>change</a:t>
            </a:r>
            <a:r>
              <a:rPr lang="it-IT" dirty="0"/>
              <a:t> the low mass </a:t>
            </a:r>
            <a:r>
              <a:rPr lang="it-IT" dirty="0" err="1"/>
              <a:t>behaviour</a:t>
            </a:r>
            <a:r>
              <a:rPr lang="it-IT" dirty="0"/>
              <a:t> of the MR curve</a:t>
            </a:r>
          </a:p>
          <a:p>
            <a:pPr marL="0" indent="0">
              <a:buNone/>
            </a:pP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effects</a:t>
            </a:r>
            <a:r>
              <a:rPr lang="it-IT" dirty="0"/>
              <a:t> can be </a:t>
            </a:r>
            <a:r>
              <a:rPr lang="it-IT" dirty="0" err="1"/>
              <a:t>combined</a:t>
            </a:r>
            <a:r>
              <a:rPr lang="it-IT" dirty="0"/>
              <a:t> with the </a:t>
            </a:r>
            <a:r>
              <a:rPr lang="it-IT" dirty="0" err="1"/>
              <a:t>freedom</a:t>
            </a:r>
            <a:r>
              <a:rPr lang="it-IT" dirty="0"/>
              <a:t> to </a:t>
            </a:r>
            <a:r>
              <a:rPr lang="it-IT" dirty="0" err="1"/>
              <a:t>choose</a:t>
            </a:r>
            <a:r>
              <a:rPr lang="it-IT" dirty="0"/>
              <a:t> a </a:t>
            </a:r>
            <a:r>
              <a:rPr lang="it-IT" dirty="0" err="1"/>
              <a:t>fit</a:t>
            </a:r>
            <a:r>
              <a:rPr lang="it-IT" dirty="0"/>
              <a:t> for the free </a:t>
            </a:r>
            <a:r>
              <a:rPr lang="it-IT" dirty="0" err="1"/>
              <a:t>paramenters</a:t>
            </a:r>
            <a:r>
              <a:rPr lang="it-IT" dirty="0"/>
              <a:t>: </a:t>
            </a:r>
            <a:r>
              <a:rPr lang="it-IT" dirty="0" err="1"/>
              <a:t>larger</a:t>
            </a:r>
            <a:r>
              <a:rPr lang="it-IT" dirty="0"/>
              <a:t> </a:t>
            </a:r>
            <a:r>
              <a:rPr lang="it-IT" dirty="0" err="1"/>
              <a:t>radii</a:t>
            </a:r>
            <a:r>
              <a:rPr lang="it-IT" dirty="0"/>
              <a:t> </a:t>
            </a:r>
            <a:r>
              <a:rPr lang="it-IT" dirty="0" err="1"/>
              <a:t>would</a:t>
            </a:r>
            <a:r>
              <a:rPr lang="it-IT" dirty="0"/>
              <a:t> </a:t>
            </a:r>
            <a:r>
              <a:rPr lang="it-IT" dirty="0" err="1"/>
              <a:t>allow</a:t>
            </a:r>
            <a:r>
              <a:rPr lang="it-IT" dirty="0"/>
              <a:t> for </a:t>
            </a:r>
            <a:r>
              <a:rPr lang="it-IT" dirty="0" err="1"/>
              <a:t>lower</a:t>
            </a:r>
            <a:r>
              <a:rPr lang="it-IT" dirty="0"/>
              <a:t> masses just by </a:t>
            </a:r>
            <a:r>
              <a:rPr lang="it-IT" dirty="0" err="1"/>
              <a:t>changing</a:t>
            </a:r>
            <a:r>
              <a:rPr lang="it-IT" dirty="0"/>
              <a:t> </a:t>
            </a:r>
            <a:r>
              <a:rPr lang="it-IT" dirty="0" err="1"/>
              <a:t>calibration</a:t>
            </a:r>
            <a:r>
              <a:rPr lang="it-IT" dirty="0"/>
              <a:t> of the model.</a:t>
            </a:r>
          </a:p>
        </p:txBody>
      </p:sp>
      <p:sp>
        <p:nvSpPr>
          <p:cNvPr id="4" name="Freccia angolare in su 3">
            <a:extLst>
              <a:ext uri="{FF2B5EF4-FFF2-40B4-BE49-F238E27FC236}">
                <a16:creationId xmlns:a16="http://schemas.microsoft.com/office/drawing/2014/main" id="{51268E6C-A9C5-4601-A810-3A82BA9C126B}"/>
              </a:ext>
            </a:extLst>
          </p:cNvPr>
          <p:cNvSpPr/>
          <p:nvPr/>
        </p:nvSpPr>
        <p:spPr>
          <a:xfrm rot="5400000">
            <a:off x="1575107" y="2759668"/>
            <a:ext cx="376688" cy="680184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743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84F8B76-9443-4FDA-A2F9-5C8DC5693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20" y="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FEA0AC-1A20-4681-B7E9-578105617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it-IT" dirty="0"/>
              <a:t>NEUTRON STARS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E45B5860-CCF6-42D3-982E-805825715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6519391" cy="4517522"/>
          </a:xfrm>
        </p:spPr>
        <p:txBody>
          <a:bodyPr>
            <a:normAutofit/>
          </a:bodyPr>
          <a:lstStyle/>
          <a:p>
            <a:r>
              <a:rPr lang="it-IT" dirty="0" err="1"/>
              <a:t>Remnants</a:t>
            </a:r>
            <a:r>
              <a:rPr lang="it-IT" dirty="0"/>
              <a:t> of supernovae of </a:t>
            </a:r>
            <a:r>
              <a:rPr lang="it-IT" dirty="0" err="1"/>
              <a:t>supergiant</a:t>
            </a:r>
            <a:r>
              <a:rPr lang="it-IT" dirty="0"/>
              <a:t> stars. </a:t>
            </a:r>
          </a:p>
          <a:p>
            <a:r>
              <a:rPr lang="it-IT" dirty="0" err="1"/>
              <a:t>Most</a:t>
            </a:r>
            <a:r>
              <a:rPr lang="it-IT" dirty="0"/>
              <a:t> compact </a:t>
            </a:r>
            <a:r>
              <a:rPr lang="it-IT" dirty="0" err="1"/>
              <a:t>astrophysical</a:t>
            </a:r>
            <a:r>
              <a:rPr lang="it-IT" dirty="0"/>
              <a:t> </a:t>
            </a:r>
            <a:r>
              <a:rPr lang="it-IT" dirty="0" err="1"/>
              <a:t>objects</a:t>
            </a:r>
            <a:r>
              <a:rPr lang="it-IT" dirty="0"/>
              <a:t> (</a:t>
            </a:r>
            <a:r>
              <a:rPr lang="it-IT" dirty="0" err="1"/>
              <a:t>excluding</a:t>
            </a:r>
            <a:r>
              <a:rPr lang="it-IT" dirty="0"/>
              <a:t> </a:t>
            </a:r>
            <a:r>
              <a:rPr lang="it-IT" dirty="0" err="1"/>
              <a:t>BHs</a:t>
            </a:r>
            <a:r>
              <a:rPr lang="it-IT" dirty="0"/>
              <a:t>)</a:t>
            </a:r>
          </a:p>
          <a:p>
            <a:r>
              <a:rPr lang="it-IT" dirty="0" err="1"/>
              <a:t>Tolman</a:t>
            </a:r>
            <a:r>
              <a:rPr lang="it-IT" dirty="0"/>
              <a:t>-Oppenheimer-Volkov </a:t>
            </a:r>
            <a:r>
              <a:rPr lang="it-IT" dirty="0" err="1"/>
              <a:t>equations</a:t>
            </a:r>
            <a:r>
              <a:rPr lang="it-IT" dirty="0"/>
              <a:t>: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PROBLEM: </a:t>
            </a:r>
            <a:r>
              <a:rPr lang="it-IT" dirty="0" err="1"/>
              <a:t>equation</a:t>
            </a:r>
            <a:r>
              <a:rPr lang="it-IT" dirty="0"/>
              <a:t> of state P(</a:t>
            </a:r>
            <a:r>
              <a:rPr lang="el-GR" dirty="0"/>
              <a:t>ε</a:t>
            </a:r>
            <a:r>
              <a:rPr lang="it-IT" dirty="0"/>
              <a:t>) for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matter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densities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852A5590-520C-4DAD-8DA5-EEA5A056D4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3079" y="1935921"/>
            <a:ext cx="4422589" cy="4059937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162DD8F1-92A4-44E2-B379-730D03864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323" y="3429137"/>
            <a:ext cx="4994147" cy="190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4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41"/>
    </mc:Choice>
    <mc:Fallback>
      <p:transition spd="slow" advTm="9294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BCB4822D-F960-8A41-A6C7-ABF5D1866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F4A87E6-FED0-4B35-9847-5E144049E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expect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43B47E-4D15-480B-B012-28E276B4B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2096064"/>
            <a:ext cx="10353759" cy="584089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Small </a:t>
            </a:r>
            <a:r>
              <a:rPr lang="it-IT" dirty="0" err="1"/>
              <a:t>improvement</a:t>
            </a:r>
            <a:r>
              <a:rPr lang="it-IT" dirty="0"/>
              <a:t> in </a:t>
            </a:r>
            <a:r>
              <a:rPr lang="it-IT" dirty="0" err="1"/>
              <a:t>EoS</a:t>
            </a:r>
            <a:r>
              <a:rPr lang="it-IT" dirty="0"/>
              <a:t> (</a:t>
            </a:r>
            <a:r>
              <a:rPr lang="it-IT" dirty="0" err="1"/>
              <a:t>crust</a:t>
            </a:r>
            <a:r>
              <a:rPr lang="it-IT" dirty="0"/>
              <a:t>)</a:t>
            </a: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BFF9B96E-5A2D-47E9-A448-884A8902314E}"/>
              </a:ext>
            </a:extLst>
          </p:cNvPr>
          <p:cNvSpPr/>
          <p:nvPr/>
        </p:nvSpPr>
        <p:spPr>
          <a:xfrm rot="5400000">
            <a:off x="5803955" y="2627904"/>
            <a:ext cx="584090" cy="44003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3230F2-A013-44CE-950D-32D4DEEB33AE}"/>
              </a:ext>
            </a:extLst>
          </p:cNvPr>
          <p:cNvSpPr txBox="1"/>
          <p:nvPr/>
        </p:nvSpPr>
        <p:spPr>
          <a:xfrm>
            <a:off x="913795" y="3188743"/>
            <a:ext cx="10353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Find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one set of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satisfies</a:t>
            </a:r>
            <a:r>
              <a:rPr lang="it-IT" dirty="0"/>
              <a:t> </a:t>
            </a:r>
            <a:r>
              <a:rPr lang="it-IT" dirty="0" err="1"/>
              <a:t>every</a:t>
            </a:r>
            <a:r>
              <a:rPr lang="it-IT" dirty="0"/>
              <a:t> </a:t>
            </a:r>
            <a:r>
              <a:rPr lang="it-IT" dirty="0" err="1"/>
              <a:t>observational</a:t>
            </a:r>
            <a:r>
              <a:rPr lang="it-IT" dirty="0"/>
              <a:t> </a:t>
            </a:r>
            <a:r>
              <a:rPr lang="it-IT" dirty="0" err="1"/>
              <a:t>bound</a:t>
            </a:r>
            <a:r>
              <a:rPr lang="it-IT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Perform</a:t>
            </a:r>
            <a:r>
              <a:rPr lang="it-IT" dirty="0"/>
              <a:t> </a:t>
            </a:r>
            <a:r>
              <a:rPr lang="it-IT" dirty="0" err="1"/>
              <a:t>simulations</a:t>
            </a:r>
            <a:r>
              <a:rPr lang="it-IT" dirty="0"/>
              <a:t> of </a:t>
            </a:r>
            <a:r>
              <a:rPr lang="it-IT" dirty="0" err="1"/>
              <a:t>neutron</a:t>
            </a:r>
            <a:r>
              <a:rPr lang="it-IT" dirty="0"/>
              <a:t> stars </a:t>
            </a:r>
            <a:r>
              <a:rPr lang="it-IT" dirty="0" err="1"/>
              <a:t>mergers</a:t>
            </a:r>
            <a:r>
              <a:rPr lang="it-IT" dirty="0"/>
              <a:t> with </a:t>
            </a:r>
            <a:r>
              <a:rPr lang="it-IT" dirty="0" err="1"/>
              <a:t>realistic</a:t>
            </a:r>
            <a:r>
              <a:rPr lang="it-IT" dirty="0"/>
              <a:t> masses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result</a:t>
            </a:r>
            <a:r>
              <a:rPr lang="it-IT" dirty="0"/>
              <a:t> in the </a:t>
            </a:r>
            <a:r>
              <a:rPr lang="it-IT" dirty="0" err="1"/>
              <a:t>formation</a:t>
            </a:r>
            <a:r>
              <a:rPr lang="it-IT" dirty="0"/>
              <a:t> of a black hole.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Inspect</a:t>
            </a:r>
            <a:r>
              <a:rPr lang="it-IT" dirty="0"/>
              <a:t> the </a:t>
            </a:r>
            <a:r>
              <a:rPr lang="it-IT" dirty="0" err="1"/>
              <a:t>differences</a:t>
            </a:r>
            <a:r>
              <a:rPr lang="it-IT" dirty="0"/>
              <a:t> in MR </a:t>
            </a:r>
            <a:r>
              <a:rPr lang="it-IT" dirty="0" err="1"/>
              <a:t>curves</a:t>
            </a:r>
            <a:r>
              <a:rPr lang="it-IT" dirty="0"/>
              <a:t> and </a:t>
            </a:r>
            <a:r>
              <a:rPr lang="it-IT" dirty="0" err="1"/>
              <a:t>gravitational</a:t>
            </a:r>
            <a:r>
              <a:rPr lang="it-IT" dirty="0"/>
              <a:t> </a:t>
            </a:r>
            <a:r>
              <a:rPr lang="it-IT" dirty="0" err="1"/>
              <a:t>wave</a:t>
            </a:r>
            <a:r>
              <a:rPr lang="it-IT" dirty="0"/>
              <a:t> </a:t>
            </a:r>
            <a:r>
              <a:rPr lang="it-IT" dirty="0" err="1"/>
              <a:t>signals</a:t>
            </a:r>
            <a:r>
              <a:rPr lang="it-IT" dirty="0"/>
              <a:t>,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holographic</a:t>
            </a:r>
            <a:r>
              <a:rPr lang="it-IT" dirty="0"/>
              <a:t> </a:t>
            </a:r>
            <a:r>
              <a:rPr lang="it-IT" dirty="0" err="1"/>
              <a:t>EoS</a:t>
            </a:r>
            <a:r>
              <a:rPr lang="it-IT" dirty="0"/>
              <a:t>, and </a:t>
            </a:r>
            <a:r>
              <a:rPr lang="it-IT" dirty="0" err="1"/>
              <a:t>hybrid</a:t>
            </a:r>
            <a:r>
              <a:rPr lang="it-IT" dirty="0"/>
              <a:t> </a:t>
            </a:r>
            <a:r>
              <a:rPr lang="it-IT" dirty="0" err="1"/>
              <a:t>ones</a:t>
            </a:r>
            <a:r>
              <a:rPr lang="it-IT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… (</a:t>
            </a:r>
            <a:r>
              <a:rPr lang="it-IT" dirty="0" err="1"/>
              <a:t>we</a:t>
            </a:r>
            <a:r>
              <a:rPr lang="it-IT" dirty="0"/>
              <a:t> are open to </a:t>
            </a:r>
            <a:r>
              <a:rPr lang="it-IT" dirty="0" err="1"/>
              <a:t>suggestions</a:t>
            </a:r>
            <a:r>
              <a:rPr lang="it-IT" dirty="0"/>
              <a:t>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9036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84F8B76-9443-4FDA-A2F9-5C8DC5693E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FEA0AC-1A20-4681-B7E9-578105617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556" y="2096064"/>
            <a:ext cx="10898240" cy="3834836"/>
          </a:xfrm>
        </p:spPr>
        <p:txBody>
          <a:bodyPr>
            <a:normAutofit/>
          </a:bodyPr>
          <a:lstStyle/>
          <a:p>
            <a:r>
              <a:rPr lang="it-IT" sz="4200" dirty="0">
                <a:solidFill>
                  <a:srgbClr val="0070C0"/>
                </a:solidFill>
              </a:rPr>
              <a:t>Thank </a:t>
            </a:r>
            <a:r>
              <a:rPr lang="it-IT" sz="4200" dirty="0" err="1">
                <a:solidFill>
                  <a:srgbClr val="0070C0"/>
                </a:solidFill>
              </a:rPr>
              <a:t>you</a:t>
            </a:r>
            <a:r>
              <a:rPr lang="it-IT" sz="4200" dirty="0">
                <a:solidFill>
                  <a:srgbClr val="0070C0"/>
                </a:solidFill>
              </a:rPr>
              <a:t> for </a:t>
            </a:r>
            <a:r>
              <a:rPr lang="it-IT" sz="4200" dirty="0" err="1">
                <a:solidFill>
                  <a:srgbClr val="0070C0"/>
                </a:solidFill>
              </a:rPr>
              <a:t>your</a:t>
            </a:r>
            <a:r>
              <a:rPr lang="it-IT" sz="4200" dirty="0">
                <a:solidFill>
                  <a:srgbClr val="0070C0"/>
                </a:solidFill>
              </a:rPr>
              <a:t> </a:t>
            </a:r>
            <a:r>
              <a:rPr lang="it-IT" sz="4200" dirty="0" err="1">
                <a:solidFill>
                  <a:srgbClr val="0070C0"/>
                </a:solidFill>
              </a:rPr>
              <a:t>attention</a:t>
            </a:r>
            <a:r>
              <a:rPr lang="it-IT" sz="4200" dirty="0">
                <a:solidFill>
                  <a:srgbClr val="0070C0"/>
                </a:solidFill>
              </a:rPr>
              <a:t>!</a:t>
            </a:r>
            <a:br>
              <a:rPr lang="it-IT" sz="4200" dirty="0">
                <a:solidFill>
                  <a:srgbClr val="0070C0"/>
                </a:solidFill>
              </a:rPr>
            </a:br>
            <a:br>
              <a:rPr lang="it-IT" dirty="0"/>
            </a:br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E45B5860-CCF6-42D3-982E-805825715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2096064"/>
            <a:ext cx="10353761" cy="3695136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2061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30FFA75D-A92C-4B93-A07C-8D1BB35A3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A89189D-B3E4-48F6-9607-4F17B67A3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observational</a:t>
            </a:r>
            <a:r>
              <a:rPr lang="it-IT" dirty="0"/>
              <a:t> bounds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D2BEF9-5D44-43C4-AB65-A67517100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695450"/>
            <a:ext cx="10353762" cy="4552950"/>
          </a:xfrm>
        </p:spPr>
        <p:txBody>
          <a:bodyPr>
            <a:normAutofit/>
          </a:bodyPr>
          <a:lstStyle/>
          <a:p>
            <a:r>
              <a:rPr lang="it-IT" dirty="0"/>
              <a:t>RADIUS: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11.4 to 13.7 km for stars of </a:t>
            </a:r>
            <a:r>
              <a:rPr lang="it-IT" dirty="0" err="1"/>
              <a:t>about</a:t>
            </a:r>
            <a:r>
              <a:rPr lang="it-IT" dirty="0"/>
              <a:t> 2.1 M</a:t>
            </a:r>
            <a:r>
              <a:rPr lang="it-IT" b="1" baseline="-25000" dirty="0"/>
              <a:t>⊙</a:t>
            </a:r>
            <a:r>
              <a:rPr lang="it-IT" b="1" dirty="0"/>
              <a:t> </a:t>
            </a:r>
            <a:r>
              <a:rPr lang="it-IT" dirty="0"/>
              <a:t>(PSR J0740+6620)		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12.2 to 16.3 km for stars of </a:t>
            </a:r>
            <a:r>
              <a:rPr lang="it-IT" dirty="0" err="1"/>
              <a:t>about</a:t>
            </a:r>
            <a:r>
              <a:rPr lang="it-IT" dirty="0"/>
              <a:t> 2.1 M</a:t>
            </a:r>
            <a:r>
              <a:rPr lang="it-IT" b="1" baseline="-25000" dirty="0"/>
              <a:t>⊙</a:t>
            </a:r>
            <a:r>
              <a:rPr lang="it-IT" b="1" dirty="0"/>
              <a:t> </a:t>
            </a:r>
            <a:r>
              <a:rPr lang="it-IT" dirty="0"/>
              <a:t>(PSR J0740+6620)		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11.5 to 13.9 km for stars of </a:t>
            </a:r>
            <a:r>
              <a:rPr lang="it-IT" dirty="0" err="1"/>
              <a:t>about</a:t>
            </a:r>
            <a:r>
              <a:rPr lang="it-IT" dirty="0"/>
              <a:t> 1.4 M</a:t>
            </a:r>
            <a:r>
              <a:rPr lang="it-IT" b="1" baseline="-25000" dirty="0"/>
              <a:t>⊙</a:t>
            </a:r>
            <a:r>
              <a:rPr lang="it-IT" b="1" dirty="0"/>
              <a:t> </a:t>
            </a:r>
            <a:r>
              <a:rPr lang="it-IT" dirty="0"/>
              <a:t>(J0030+0451)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12.0 to 14.3 km for stars of </a:t>
            </a:r>
            <a:r>
              <a:rPr lang="it-IT" dirty="0" err="1"/>
              <a:t>about</a:t>
            </a:r>
            <a:r>
              <a:rPr lang="it-IT" dirty="0"/>
              <a:t> 1.4 M</a:t>
            </a:r>
            <a:r>
              <a:rPr lang="it-IT" b="1" baseline="-25000" dirty="0"/>
              <a:t>⊙</a:t>
            </a:r>
            <a:r>
              <a:rPr lang="it-IT" b="1" dirty="0"/>
              <a:t> </a:t>
            </a:r>
            <a:r>
              <a:rPr lang="it-IT" dirty="0"/>
              <a:t>(J0030+0451)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MASS: maximum </a:t>
            </a:r>
            <a:r>
              <a:rPr lang="it-IT" dirty="0" err="1"/>
              <a:t>measured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2.08±0.07 M</a:t>
            </a:r>
            <a:r>
              <a:rPr lang="it-IT" baseline="-25000" dirty="0"/>
              <a:t>⊙</a:t>
            </a:r>
            <a:r>
              <a:rPr lang="it-IT" dirty="0"/>
              <a:t>  (PSR J0740+6620)</a:t>
            </a:r>
          </a:p>
          <a:p>
            <a:endParaRPr lang="it-IT" dirty="0"/>
          </a:p>
          <a:p>
            <a:r>
              <a:rPr lang="it-IT" dirty="0"/>
              <a:t>TIDAL DEFORMABILITY: 70 to 620 for stars of </a:t>
            </a:r>
            <a:r>
              <a:rPr lang="it-IT" dirty="0" err="1"/>
              <a:t>about</a:t>
            </a:r>
            <a:r>
              <a:rPr lang="it-IT" dirty="0"/>
              <a:t> 1.4 M</a:t>
            </a:r>
            <a:r>
              <a:rPr lang="it-IT" b="1" baseline="-25000" dirty="0"/>
              <a:t>⊙</a:t>
            </a:r>
            <a:r>
              <a:rPr lang="it-IT" dirty="0"/>
              <a:t> (GW170817)</a:t>
            </a:r>
          </a:p>
        </p:txBody>
      </p:sp>
    </p:spTree>
    <p:extLst>
      <p:ext uri="{BB962C8B-B14F-4D97-AF65-F5344CB8AC3E}">
        <p14:creationId xmlns:p14="http://schemas.microsoft.com/office/powerpoint/2010/main" val="129740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11"/>
    </mc:Choice>
    <mc:Fallback>
      <p:transition spd="slow" advTm="7571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50ECFD02-FB10-45ED-AD87-C7380B28C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DAA04C0-3DBA-47B8-B5FC-E927546E4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Holography</a:t>
            </a:r>
            <a:r>
              <a:rPr lang="it-IT" dirty="0"/>
              <a:t> in ONE PAGE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1D181B5B-5B44-40B6-84E1-57167796B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5256967" cy="4511904"/>
          </a:xfrm>
        </p:spPr>
        <p:txBody>
          <a:bodyPr>
            <a:normAutofit fontScale="92500" lnSpcReduction="10000"/>
          </a:bodyPr>
          <a:lstStyle/>
          <a:p>
            <a:r>
              <a:rPr lang="it-IT" dirty="0" err="1"/>
              <a:t>Duality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a QFT in </a:t>
            </a:r>
            <a:r>
              <a:rPr lang="it-IT" dirty="0" err="1"/>
              <a:t>flat</a:t>
            </a:r>
            <a:r>
              <a:rPr lang="it-IT" dirty="0"/>
              <a:t> </a:t>
            </a:r>
            <a:r>
              <a:rPr lang="it-IT" dirty="0" err="1"/>
              <a:t>spacetime</a:t>
            </a:r>
            <a:r>
              <a:rPr lang="it-IT" dirty="0"/>
              <a:t> and (Super-)</a:t>
            </a:r>
            <a:r>
              <a:rPr lang="it-IT" dirty="0" err="1"/>
              <a:t>gravity</a:t>
            </a:r>
            <a:r>
              <a:rPr lang="it-IT" dirty="0"/>
              <a:t> in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dimension</a:t>
            </a:r>
            <a:r>
              <a:rPr lang="it-IT" dirty="0"/>
              <a:t>.</a:t>
            </a:r>
          </a:p>
          <a:p>
            <a:r>
              <a:rPr lang="it-IT" dirty="0" err="1"/>
              <a:t>Weak</a:t>
            </a:r>
            <a:r>
              <a:rPr lang="it-IT" dirty="0"/>
              <a:t>/Strong </a:t>
            </a:r>
            <a:r>
              <a:rPr lang="it-IT" dirty="0" err="1"/>
              <a:t>duality</a:t>
            </a:r>
            <a:r>
              <a:rPr lang="it-IT" dirty="0"/>
              <a:t>: can study strong interactions with </a:t>
            </a:r>
            <a:r>
              <a:rPr lang="it-IT" dirty="0" err="1"/>
              <a:t>weakly</a:t>
            </a:r>
            <a:r>
              <a:rPr lang="it-IT" dirty="0"/>
              <a:t> </a:t>
            </a:r>
            <a:r>
              <a:rPr lang="it-IT" dirty="0" err="1"/>
              <a:t>coupled</a:t>
            </a:r>
            <a:r>
              <a:rPr lang="it-IT" dirty="0"/>
              <a:t> </a:t>
            </a:r>
            <a:r>
              <a:rPr lang="it-IT" dirty="0" err="1"/>
              <a:t>gravity</a:t>
            </a:r>
            <a:r>
              <a:rPr lang="it-IT" dirty="0"/>
              <a:t>.</a:t>
            </a:r>
          </a:p>
          <a:p>
            <a:r>
              <a:rPr lang="it-IT" dirty="0"/>
              <a:t>Has </a:t>
            </a:r>
            <a:r>
              <a:rPr lang="it-IT" dirty="0" err="1"/>
              <a:t>natural</a:t>
            </a:r>
            <a:r>
              <a:rPr lang="it-IT" dirty="0"/>
              <a:t> field of </a:t>
            </a:r>
            <a:r>
              <a:rPr lang="it-IT" dirty="0" err="1"/>
              <a:t>application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LQCD and perturbative QCD </a:t>
            </a:r>
            <a:r>
              <a:rPr lang="it-IT" dirty="0" err="1"/>
              <a:t>fail</a:t>
            </a:r>
            <a:r>
              <a:rPr lang="it-IT" dirty="0"/>
              <a:t> to be precise: finite </a:t>
            </a:r>
            <a:r>
              <a:rPr lang="it-IT" dirty="0" err="1"/>
              <a:t>chemical</a:t>
            </a:r>
            <a:r>
              <a:rPr lang="it-IT" dirty="0"/>
              <a:t> </a:t>
            </a:r>
            <a:r>
              <a:rPr lang="it-IT" dirty="0" err="1"/>
              <a:t>potential</a:t>
            </a:r>
            <a:r>
              <a:rPr lang="it-IT" dirty="0"/>
              <a:t>, low energy.</a:t>
            </a:r>
          </a:p>
          <a:p>
            <a:r>
              <a:rPr lang="it-IT" dirty="0"/>
              <a:t>Top-down models: embedded </a:t>
            </a:r>
            <a:r>
              <a:rPr lang="it-IT" dirty="0" err="1"/>
              <a:t>into</a:t>
            </a:r>
            <a:r>
              <a:rPr lang="it-IT" dirty="0"/>
              <a:t> </a:t>
            </a:r>
            <a:r>
              <a:rPr lang="it-IT" dirty="0" err="1"/>
              <a:t>string</a:t>
            </a:r>
            <a:r>
              <a:rPr lang="it-IT" dirty="0"/>
              <a:t> theory.</a:t>
            </a:r>
          </a:p>
          <a:p>
            <a:r>
              <a:rPr lang="it-IT" dirty="0"/>
              <a:t>Bottom-up models: </a:t>
            </a:r>
            <a:r>
              <a:rPr lang="it-IT" dirty="0" err="1"/>
              <a:t>cook</a:t>
            </a:r>
            <a:r>
              <a:rPr lang="it-IT" dirty="0"/>
              <a:t> up a </a:t>
            </a:r>
            <a:r>
              <a:rPr lang="it-IT" dirty="0" err="1"/>
              <a:t>geometry</a:t>
            </a:r>
            <a:r>
              <a:rPr lang="it-IT" dirty="0"/>
              <a:t> and a </a:t>
            </a:r>
            <a:r>
              <a:rPr lang="it-IT" dirty="0" err="1"/>
              <a:t>handful</a:t>
            </a:r>
            <a:r>
              <a:rPr lang="it-IT" dirty="0"/>
              <a:t> of free </a:t>
            </a:r>
            <a:r>
              <a:rPr lang="it-IT" dirty="0" err="1"/>
              <a:t>parameters</a:t>
            </a:r>
            <a:r>
              <a:rPr lang="it-IT" dirty="0"/>
              <a:t> to </a:t>
            </a:r>
            <a:r>
              <a:rPr lang="it-IT" dirty="0" err="1"/>
              <a:t>fit</a:t>
            </a:r>
            <a:r>
              <a:rPr lang="it-IT" dirty="0"/>
              <a:t> data.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B13A503-3157-4CBA-8F96-D445676D7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945" y="1935921"/>
            <a:ext cx="4981611" cy="467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5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11"/>
    </mc:Choice>
    <mc:Fallback>
      <p:transition spd="slow" advTm="11551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6E8EB95D-122A-4177-82AA-C06803D77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8FDE516-457A-4BBB-BA53-3E40AE1F0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Holographic</a:t>
            </a:r>
            <a:r>
              <a:rPr lang="it-IT" dirty="0"/>
              <a:t> </a:t>
            </a:r>
            <a:r>
              <a:rPr lang="it-IT" dirty="0" err="1"/>
              <a:t>qcd</a:t>
            </a:r>
            <a:endParaRPr lang="it-IT" dirty="0"/>
          </a:p>
        </p:txBody>
      </p:sp>
      <p:graphicFrame>
        <p:nvGraphicFramePr>
          <p:cNvPr id="5" name="Tabella 5">
            <a:extLst>
              <a:ext uri="{FF2B5EF4-FFF2-40B4-BE49-F238E27FC236}">
                <a16:creationId xmlns:a16="http://schemas.microsoft.com/office/drawing/2014/main" id="{03394C8C-5FFF-47AE-8827-6176854511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978332"/>
              </p:ext>
            </p:extLst>
          </p:nvPr>
        </p:nvGraphicFramePr>
        <p:xfrm>
          <a:off x="924443" y="1752208"/>
          <a:ext cx="10343112" cy="4496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7704">
                  <a:extLst>
                    <a:ext uri="{9D8B030D-6E8A-4147-A177-3AD203B41FA5}">
                      <a16:colId xmlns:a16="http://schemas.microsoft.com/office/drawing/2014/main" val="3854839151"/>
                    </a:ext>
                  </a:extLst>
                </a:gridCol>
                <a:gridCol w="3447704">
                  <a:extLst>
                    <a:ext uri="{9D8B030D-6E8A-4147-A177-3AD203B41FA5}">
                      <a16:colId xmlns:a16="http://schemas.microsoft.com/office/drawing/2014/main" val="1346680274"/>
                    </a:ext>
                  </a:extLst>
                </a:gridCol>
                <a:gridCol w="3447704">
                  <a:extLst>
                    <a:ext uri="{9D8B030D-6E8A-4147-A177-3AD203B41FA5}">
                      <a16:colId xmlns:a16="http://schemas.microsoft.com/office/drawing/2014/main" val="131039166"/>
                    </a:ext>
                  </a:extLst>
                </a:gridCol>
              </a:tblGrid>
              <a:tr h="8888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QCD IS NOT</a:t>
                      </a:r>
                    </a:p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HOLOGRAPHIC DUAL MUST:</a:t>
                      </a:r>
                    </a:p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265178"/>
                  </a:ext>
                </a:extLst>
              </a:tr>
              <a:tr h="888809">
                <a:tc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i="1" dirty="0">
                          <a:solidFill>
                            <a:schemeClr val="tx1"/>
                          </a:solidFill>
                        </a:rPr>
                        <a:t>TOP-DOWN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i="1" dirty="0">
                          <a:solidFill>
                            <a:schemeClr val="tx1"/>
                          </a:solidFill>
                        </a:rPr>
                        <a:t>BOTTOM-UP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438891"/>
                  </a:ext>
                </a:extLst>
              </a:tr>
              <a:tr h="8888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SUPERSYMMETRIC</a:t>
                      </a:r>
                    </a:p>
                    <a:p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Break SUSY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Not include SUSY to </a:t>
                      </a:r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begin</a:t>
                      </a:r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 with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5892918"/>
                  </a:ext>
                </a:extLst>
              </a:tr>
              <a:tr h="888809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CONFORMAL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Generate a </a:t>
                      </a:r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bounded</a:t>
                      </a:r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geometry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Cook up a </a:t>
                      </a:r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bounded</a:t>
                      </a:r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geometry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2878062"/>
                  </a:ext>
                </a:extLst>
              </a:tr>
              <a:tr h="940956"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PURE YANG-MILLS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Include </a:t>
                      </a:r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flavor</a:t>
                      </a:r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branes</a:t>
                      </a:r>
                      <a:endParaRPr lang="it-I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Couple</a:t>
                      </a:r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gravity</a:t>
                      </a:r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 to some </a:t>
                      </a:r>
                      <a:r>
                        <a:rPr lang="it-IT" dirty="0" err="1">
                          <a:solidFill>
                            <a:schemeClr val="tx1"/>
                          </a:solidFill>
                        </a:rPr>
                        <a:t>flavor</a:t>
                      </a:r>
                      <a:r>
                        <a:rPr lang="it-IT" dirty="0">
                          <a:solidFill>
                            <a:schemeClr val="tx1"/>
                          </a:solidFill>
                        </a:rPr>
                        <a:t> field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1104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4333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BA80A40A-0AEA-4C64-A1E2-D8022F8C1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ECA90B1-A526-48DD-AF3D-2526AB7A4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Some </a:t>
            </a:r>
            <a:r>
              <a:rPr lang="it-IT" dirty="0" err="1"/>
              <a:t>holographic</a:t>
            </a:r>
            <a:r>
              <a:rPr lang="it-IT" dirty="0"/>
              <a:t> RESULTS with </a:t>
            </a:r>
            <a:r>
              <a:rPr lang="it-IT" dirty="0" err="1"/>
              <a:t>neutron</a:t>
            </a:r>
            <a:r>
              <a:rPr lang="it-IT" dirty="0"/>
              <a:t> stars: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676E59-EE67-416A-83EA-DCD66DAEC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19531"/>
            <a:ext cx="10353762" cy="4980318"/>
          </a:xfrm>
        </p:spPr>
        <p:txBody>
          <a:bodyPr/>
          <a:lstStyle/>
          <a:p>
            <a:r>
              <a:rPr lang="it-IT" dirty="0"/>
              <a:t>D3-D7 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 </a:t>
            </a:r>
            <a:r>
              <a:rPr lang="it-IT" dirty="0">
                <a:solidFill>
                  <a:srgbClr val="0070C0"/>
                </a:solidFill>
              </a:rPr>
              <a:t>[C. </a:t>
            </a:r>
            <a:r>
              <a:rPr lang="it-IT" dirty="0" err="1">
                <a:solidFill>
                  <a:srgbClr val="0070C0"/>
                </a:solidFill>
              </a:rPr>
              <a:t>Hoyos</a:t>
            </a:r>
            <a:r>
              <a:rPr lang="it-IT" dirty="0">
                <a:solidFill>
                  <a:srgbClr val="0070C0"/>
                </a:solidFill>
              </a:rPr>
              <a:t>, D. Rodríguez Fernández, N. </a:t>
            </a:r>
            <a:r>
              <a:rPr lang="it-IT" dirty="0" err="1">
                <a:solidFill>
                  <a:srgbClr val="0070C0"/>
                </a:solidFill>
              </a:rPr>
              <a:t>Jokela</a:t>
            </a:r>
            <a:r>
              <a:rPr lang="it-IT" dirty="0">
                <a:solidFill>
                  <a:srgbClr val="0070C0"/>
                </a:solidFill>
              </a:rPr>
              <a:t>, A. </a:t>
            </a:r>
            <a:r>
              <a:rPr lang="it-IT" dirty="0" err="1">
                <a:solidFill>
                  <a:srgbClr val="0070C0"/>
                </a:solidFill>
              </a:rPr>
              <a:t>Vuorinen</a:t>
            </a:r>
            <a:r>
              <a:rPr lang="it-IT" dirty="0">
                <a:solidFill>
                  <a:srgbClr val="0070C0"/>
                </a:solidFill>
              </a:rPr>
              <a:t>]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 </a:t>
            </a:r>
            <a:r>
              <a:rPr lang="it-IT" dirty="0">
                <a:solidFill>
                  <a:srgbClr val="0070C0"/>
                </a:solidFill>
              </a:rPr>
              <a:t>[K. B. </a:t>
            </a:r>
            <a:r>
              <a:rPr lang="it-IT" dirty="0" err="1">
                <a:solidFill>
                  <a:srgbClr val="0070C0"/>
                </a:solidFill>
              </a:rPr>
              <a:t>Fadafan</a:t>
            </a:r>
            <a:r>
              <a:rPr lang="it-IT" dirty="0">
                <a:solidFill>
                  <a:srgbClr val="0070C0"/>
                </a:solidFill>
              </a:rPr>
              <a:t>, J. C. Rojas, N. Evans]</a:t>
            </a:r>
          </a:p>
          <a:p>
            <a:r>
              <a:rPr lang="it-IT" dirty="0"/>
              <a:t>D4-D8 </a:t>
            </a:r>
            <a:r>
              <a:rPr lang="it-IT" dirty="0">
                <a:solidFill>
                  <a:srgbClr val="0070C0"/>
                </a:solidFill>
              </a:rPr>
              <a:t>[N. </a:t>
            </a:r>
            <a:r>
              <a:rPr lang="it-IT" dirty="0" err="1">
                <a:solidFill>
                  <a:srgbClr val="0070C0"/>
                </a:solidFill>
              </a:rPr>
              <a:t>Kovensky</a:t>
            </a:r>
            <a:r>
              <a:rPr lang="it-IT" dirty="0">
                <a:solidFill>
                  <a:srgbClr val="0070C0"/>
                </a:solidFill>
              </a:rPr>
              <a:t>, A. Poole, A. Schmitt]</a:t>
            </a:r>
          </a:p>
          <a:p>
            <a:r>
              <a:rPr lang="it-IT" dirty="0"/>
              <a:t>VQCD</a:t>
            </a:r>
            <a:r>
              <a:rPr lang="it-IT" dirty="0">
                <a:solidFill>
                  <a:srgbClr val="0070C0"/>
                </a:solidFill>
              </a:rPr>
              <a:t> [N. </a:t>
            </a:r>
            <a:r>
              <a:rPr lang="it-IT" dirty="0" err="1">
                <a:solidFill>
                  <a:srgbClr val="0070C0"/>
                </a:solidFill>
              </a:rPr>
              <a:t>Jokela</a:t>
            </a:r>
            <a:r>
              <a:rPr lang="it-IT" dirty="0">
                <a:solidFill>
                  <a:srgbClr val="0070C0"/>
                </a:solidFill>
              </a:rPr>
              <a:t>, M. </a:t>
            </a:r>
            <a:r>
              <a:rPr lang="it-IT" dirty="0" err="1">
                <a:solidFill>
                  <a:srgbClr val="0070C0"/>
                </a:solidFill>
              </a:rPr>
              <a:t>Järvinen</a:t>
            </a:r>
            <a:r>
              <a:rPr lang="it-IT" dirty="0">
                <a:solidFill>
                  <a:srgbClr val="0070C0"/>
                </a:solidFill>
              </a:rPr>
              <a:t>, J. </a:t>
            </a:r>
            <a:r>
              <a:rPr lang="it-IT" dirty="0" err="1">
                <a:solidFill>
                  <a:srgbClr val="0070C0"/>
                </a:solidFill>
              </a:rPr>
              <a:t>Remes</a:t>
            </a:r>
            <a:r>
              <a:rPr lang="it-IT" dirty="0">
                <a:solidFill>
                  <a:srgbClr val="0070C0"/>
                </a:solidFill>
              </a:rPr>
              <a:t>] </a:t>
            </a:r>
          </a:p>
          <a:p>
            <a:r>
              <a:rPr lang="it-IT" dirty="0"/>
              <a:t>Hard-</a:t>
            </a:r>
            <a:r>
              <a:rPr lang="it-IT" dirty="0" err="1"/>
              <a:t>Wall</a:t>
            </a:r>
            <a:r>
              <a:rPr lang="it-IT" dirty="0">
                <a:solidFill>
                  <a:srgbClr val="0070C0"/>
                </a:solidFill>
              </a:rPr>
              <a:t> [L.B., S. B. </a:t>
            </a:r>
            <a:r>
              <a:rPr lang="it-IT" dirty="0" err="1">
                <a:solidFill>
                  <a:srgbClr val="0070C0"/>
                </a:solidFill>
              </a:rPr>
              <a:t>Gudnason</a:t>
            </a:r>
            <a:r>
              <a:rPr lang="it-IT" dirty="0">
                <a:solidFill>
                  <a:srgbClr val="0070C0"/>
                </a:solidFill>
              </a:rPr>
              <a:t>, J. </a:t>
            </a:r>
            <a:r>
              <a:rPr lang="it-IT" dirty="0" err="1">
                <a:solidFill>
                  <a:srgbClr val="0070C0"/>
                </a:solidFill>
              </a:rPr>
              <a:t>Leutgeb</a:t>
            </a:r>
            <a:r>
              <a:rPr lang="it-IT" dirty="0">
                <a:solidFill>
                  <a:srgbClr val="0070C0"/>
                </a:solidFill>
              </a:rPr>
              <a:t>, A. </a:t>
            </a:r>
            <a:r>
              <a:rPr lang="it-IT" dirty="0" err="1">
                <a:solidFill>
                  <a:srgbClr val="0070C0"/>
                </a:solidFill>
              </a:rPr>
              <a:t>Rebhan</a:t>
            </a:r>
            <a:r>
              <a:rPr lang="it-IT" dirty="0">
                <a:solidFill>
                  <a:srgbClr val="0070C0"/>
                </a:solidFill>
              </a:rPr>
              <a:t> ] </a:t>
            </a:r>
          </a:p>
          <a:p>
            <a:pPr marL="0" indent="0">
              <a:buNone/>
            </a:pPr>
            <a:r>
              <a:rPr lang="it-IT" dirty="0"/>
              <a:t>MERGER EVENTS SIMULATIONS FROM HOLOGRAPHY:</a:t>
            </a:r>
          </a:p>
          <a:p>
            <a:r>
              <a:rPr lang="it-IT" dirty="0"/>
              <a:t>VQCD </a:t>
            </a:r>
            <a:r>
              <a:rPr lang="it-IT" dirty="0">
                <a:solidFill>
                  <a:srgbClr val="0070C0"/>
                </a:solidFill>
              </a:rPr>
              <a:t>[C. Ecker, M. </a:t>
            </a:r>
            <a:r>
              <a:rPr lang="it-IT" dirty="0" err="1">
                <a:solidFill>
                  <a:srgbClr val="0070C0"/>
                </a:solidFill>
              </a:rPr>
              <a:t>Järvinen</a:t>
            </a:r>
            <a:r>
              <a:rPr lang="it-IT" dirty="0">
                <a:solidFill>
                  <a:srgbClr val="0070C0"/>
                </a:solidFill>
              </a:rPr>
              <a:t>, G. </a:t>
            </a:r>
            <a:r>
              <a:rPr lang="it-IT" dirty="0" err="1">
                <a:solidFill>
                  <a:srgbClr val="0070C0"/>
                </a:solidFill>
              </a:rPr>
              <a:t>Nijs</a:t>
            </a:r>
            <a:r>
              <a:rPr lang="it-IT" dirty="0">
                <a:solidFill>
                  <a:srgbClr val="0070C0"/>
                </a:solidFill>
              </a:rPr>
              <a:t>, W. van </a:t>
            </a:r>
            <a:r>
              <a:rPr lang="it-IT" dirty="0" err="1">
                <a:solidFill>
                  <a:srgbClr val="0070C0"/>
                </a:solidFill>
              </a:rPr>
              <a:t>der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Schee</a:t>
            </a:r>
            <a:r>
              <a:rPr lang="it-IT" dirty="0">
                <a:solidFill>
                  <a:srgbClr val="0070C0"/>
                </a:solidFill>
              </a:rPr>
              <a:t>]</a:t>
            </a:r>
          </a:p>
          <a:p>
            <a:r>
              <a:rPr lang="it-IT" dirty="0"/>
              <a:t>Hard-</a:t>
            </a:r>
            <a:r>
              <a:rPr lang="it-IT" dirty="0" err="1"/>
              <a:t>Wall</a:t>
            </a:r>
            <a:r>
              <a:rPr lang="it-IT" dirty="0">
                <a:solidFill>
                  <a:srgbClr val="0070C0"/>
                </a:solidFill>
              </a:rPr>
              <a:t> [L.B., S. B. </a:t>
            </a:r>
            <a:r>
              <a:rPr lang="it-IT" dirty="0" err="1">
                <a:solidFill>
                  <a:srgbClr val="0070C0"/>
                </a:solidFill>
              </a:rPr>
              <a:t>Gudnason</a:t>
            </a:r>
            <a:r>
              <a:rPr lang="it-IT" dirty="0">
                <a:solidFill>
                  <a:srgbClr val="0070C0"/>
                </a:solidFill>
              </a:rPr>
              <a:t>, J. </a:t>
            </a:r>
            <a:r>
              <a:rPr lang="it-IT" dirty="0" err="1">
                <a:solidFill>
                  <a:srgbClr val="0070C0"/>
                </a:solidFill>
              </a:rPr>
              <a:t>Leutgeb</a:t>
            </a:r>
            <a:r>
              <a:rPr lang="it-IT" dirty="0">
                <a:solidFill>
                  <a:srgbClr val="0070C0"/>
                </a:solidFill>
              </a:rPr>
              <a:t>, A. </a:t>
            </a:r>
            <a:r>
              <a:rPr lang="it-IT" dirty="0" err="1">
                <a:solidFill>
                  <a:srgbClr val="0070C0"/>
                </a:solidFill>
              </a:rPr>
              <a:t>Rebhan</a:t>
            </a:r>
            <a:r>
              <a:rPr lang="it-IT" dirty="0">
                <a:solidFill>
                  <a:srgbClr val="0070C0"/>
                </a:solidFill>
              </a:rPr>
              <a:t> ]</a:t>
            </a:r>
            <a:endParaRPr lang="it-IT" dirty="0"/>
          </a:p>
          <a:p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5" name="Freccia a sinistra 4">
            <a:extLst>
              <a:ext uri="{FF2B5EF4-FFF2-40B4-BE49-F238E27FC236}">
                <a16:creationId xmlns:a16="http://schemas.microsoft.com/office/drawing/2014/main" id="{02DC89CA-070A-4B3D-9352-661490B3DBB5}"/>
              </a:ext>
            </a:extLst>
          </p:cNvPr>
          <p:cNvSpPr/>
          <p:nvPr/>
        </p:nvSpPr>
        <p:spPr>
          <a:xfrm rot="1199065">
            <a:off x="7529127" y="4604892"/>
            <a:ext cx="1116750" cy="292367"/>
          </a:xfrm>
          <a:prstGeom prst="lef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36A804-3001-4607-BDCB-F7527D96187B}"/>
              </a:ext>
            </a:extLst>
          </p:cNvPr>
          <p:cNvSpPr txBox="1"/>
          <p:nvPr/>
        </p:nvSpPr>
        <p:spPr>
          <a:xfrm>
            <a:off x="8662216" y="4862876"/>
            <a:ext cx="136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C000"/>
                </a:solidFill>
              </a:rPr>
              <a:t>THIS TALK</a:t>
            </a:r>
          </a:p>
        </p:txBody>
      </p:sp>
      <p:sp>
        <p:nvSpPr>
          <p:cNvPr id="7" name="Freccia a sinistra 6">
            <a:extLst>
              <a:ext uri="{FF2B5EF4-FFF2-40B4-BE49-F238E27FC236}">
                <a16:creationId xmlns:a16="http://schemas.microsoft.com/office/drawing/2014/main" id="{398EE1AC-E775-494D-890F-652E4CA76B8F}"/>
              </a:ext>
            </a:extLst>
          </p:cNvPr>
          <p:cNvSpPr/>
          <p:nvPr/>
        </p:nvSpPr>
        <p:spPr>
          <a:xfrm rot="19353171">
            <a:off x="7538002" y="5393628"/>
            <a:ext cx="1209318" cy="292367"/>
          </a:xfrm>
          <a:prstGeom prst="lef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921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754"/>
    </mc:Choice>
    <mc:Fallback>
      <p:transition spd="slow" advTm="9075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egnaposto contenuto 4">
            <a:extLst>
              <a:ext uri="{FF2B5EF4-FFF2-40B4-BE49-F238E27FC236}">
                <a16:creationId xmlns:a16="http://schemas.microsoft.com/office/drawing/2014/main" id="{D5833514-293F-4C20-A95F-B18CF9A20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FEA0AC-1A20-4681-B7E9-578105617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19" y="609600"/>
            <a:ext cx="11951314" cy="1326321"/>
          </a:xfrm>
        </p:spPr>
        <p:txBody>
          <a:bodyPr>
            <a:normAutofit/>
          </a:bodyPr>
          <a:lstStyle/>
          <a:p>
            <a:r>
              <a:rPr lang="it-IT" sz="3200" dirty="0"/>
              <a:t>Hard-</a:t>
            </a:r>
            <a:r>
              <a:rPr lang="it-IT" sz="3200" dirty="0" err="1"/>
              <a:t>wall</a:t>
            </a:r>
            <a:r>
              <a:rPr lang="it-IT" sz="3200" dirty="0"/>
              <a:t> model (T=0)</a:t>
            </a:r>
            <a:br>
              <a:rPr kumimoji="0" lang="it-IT" altLang="it-IT" sz="4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</a:rPr>
            </a:br>
            <a:endParaRPr lang="it-IT" sz="32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71090A1-113D-4A74-8E24-AFBD8F8DB8B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443" y="3622007"/>
            <a:ext cx="9875696" cy="2772443"/>
          </a:xfrm>
          <a:prstGeom prst="rect">
            <a:avLst/>
          </a:prstGeom>
        </p:spPr>
      </p:pic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58C69A4F-7E55-4564-A494-9CD85ADA4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19531"/>
            <a:ext cx="10353762" cy="4612257"/>
          </a:xfrm>
        </p:spPr>
        <p:txBody>
          <a:bodyPr/>
          <a:lstStyle/>
          <a:p>
            <a:r>
              <a:rPr lang="it-IT" dirty="0" err="1"/>
              <a:t>Metric</a:t>
            </a:r>
            <a:r>
              <a:rPr lang="it-IT" dirty="0"/>
              <a:t> from AdS</a:t>
            </a:r>
            <a:r>
              <a:rPr lang="it-IT" baseline="-25000" dirty="0"/>
              <a:t>5 </a:t>
            </a:r>
            <a:r>
              <a:rPr lang="it-IT" dirty="0"/>
              <a:t>with </a:t>
            </a:r>
            <a:r>
              <a:rPr lang="it-IT" dirty="0" err="1"/>
              <a:t>artificial</a:t>
            </a:r>
            <a:r>
              <a:rPr lang="it-IT" dirty="0"/>
              <a:t> </a:t>
            </a:r>
            <a:r>
              <a:rPr lang="it-IT" dirty="0" err="1"/>
              <a:t>cut</a:t>
            </a:r>
            <a:r>
              <a:rPr lang="it-IT" dirty="0"/>
              <a:t>-off </a:t>
            </a:r>
            <a:r>
              <a:rPr lang="it-IT" dirty="0" err="1"/>
              <a:t>at</a:t>
            </a:r>
            <a:r>
              <a:rPr lang="it-IT" dirty="0"/>
              <a:t>                 :        </a:t>
            </a:r>
            <a:endParaRPr lang="it-IT" baseline="-25000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 err="1"/>
              <a:t>YM+CS+Scalar</a:t>
            </a:r>
            <a:r>
              <a:rPr lang="it-IT" dirty="0"/>
              <a:t> action: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62FB556-AB84-49D1-8F25-088A14B880A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2100" y="2240673"/>
            <a:ext cx="3251200" cy="87787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532CCD3-BA73-4AD9-BE57-7895361DE8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9951" y="1857817"/>
            <a:ext cx="1003300" cy="27680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B53EE20-7A09-4548-BB1A-E9BBED359D4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0700" y="1278985"/>
            <a:ext cx="3525951" cy="288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41"/>
    </mc:Choice>
    <mc:Fallback>
      <p:transition spd="slow" advTm="5894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B31C308A-275B-41AB-A96A-A9F1F581B4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83A89D7-7696-48E0-B216-08BF8DB1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Infrared</a:t>
            </a:r>
            <a:r>
              <a:rPr lang="it-IT" dirty="0"/>
              <a:t> </a:t>
            </a:r>
            <a:r>
              <a:rPr lang="it-IT" dirty="0" err="1"/>
              <a:t>potential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1A5292-3891-492C-BB52-738028B1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425386"/>
          </a:xfrm>
        </p:spPr>
        <p:txBody>
          <a:bodyPr/>
          <a:lstStyle/>
          <a:p>
            <a:r>
              <a:rPr lang="it-IT" dirty="0"/>
              <a:t>In hard-</a:t>
            </a:r>
            <a:r>
              <a:rPr lang="it-IT" dirty="0" err="1"/>
              <a:t>wall</a:t>
            </a:r>
            <a:r>
              <a:rPr lang="it-IT" dirty="0"/>
              <a:t> models the </a:t>
            </a:r>
            <a:r>
              <a:rPr lang="it-IT" dirty="0" err="1"/>
              <a:t>chiral</a:t>
            </a:r>
            <a:r>
              <a:rPr lang="it-IT" dirty="0"/>
              <a:t> condensate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encoded</a:t>
            </a:r>
            <a:r>
              <a:rPr lang="it-IT" dirty="0"/>
              <a:t> in the scalar: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free </a:t>
            </a:r>
            <a:r>
              <a:rPr lang="it-IT" dirty="0" err="1"/>
              <a:t>parameter</a:t>
            </a:r>
            <a:r>
              <a:rPr lang="it-IT" dirty="0"/>
              <a:t> of the theory: </a:t>
            </a:r>
            <a:r>
              <a:rPr lang="it-IT" dirty="0" err="1"/>
              <a:t>should</a:t>
            </a:r>
            <a:r>
              <a:rPr lang="it-IT" dirty="0"/>
              <a:t> originate from a </a:t>
            </a:r>
            <a:r>
              <a:rPr lang="it-IT" dirty="0" err="1"/>
              <a:t>boundary</a:t>
            </a:r>
            <a:r>
              <a:rPr lang="it-IT" dirty="0"/>
              <a:t> </a:t>
            </a:r>
            <a:r>
              <a:rPr lang="it-IT" dirty="0" err="1"/>
              <a:t>condition</a:t>
            </a:r>
            <a:r>
              <a:rPr lang="it-IT" dirty="0"/>
              <a:t> on the scalar.</a:t>
            </a:r>
          </a:p>
          <a:p>
            <a:r>
              <a:rPr lang="it-IT" dirty="0" err="1"/>
              <a:t>Infrared</a:t>
            </a:r>
            <a:r>
              <a:rPr lang="it-IT" dirty="0"/>
              <a:t> </a:t>
            </a:r>
            <a:r>
              <a:rPr lang="it-IT" dirty="0" err="1"/>
              <a:t>potential</a:t>
            </a:r>
            <a:r>
              <a:rPr lang="it-IT" dirty="0"/>
              <a:t> to </a:t>
            </a:r>
            <a:r>
              <a:rPr lang="it-IT" dirty="0" err="1"/>
              <a:t>stabilize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value</a:t>
            </a:r>
            <a:r>
              <a:rPr lang="it-IT" dirty="0"/>
              <a:t>: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 err="1"/>
              <a:t>We</a:t>
            </a:r>
            <a:r>
              <a:rPr lang="it-IT" dirty="0"/>
              <a:t> are trading a free </a:t>
            </a:r>
            <a:r>
              <a:rPr lang="it-IT" dirty="0" err="1"/>
              <a:t>parameter</a:t>
            </a:r>
            <a:r>
              <a:rPr lang="it-IT" dirty="0"/>
              <a:t> for </a:t>
            </a:r>
            <a:r>
              <a:rPr lang="it-IT" dirty="0" err="1"/>
              <a:t>two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gain a </a:t>
            </a:r>
            <a:r>
              <a:rPr lang="it-IT" dirty="0" err="1"/>
              <a:t>dynamical</a:t>
            </a:r>
            <a:r>
              <a:rPr lang="it-IT" dirty="0"/>
              <a:t> </a:t>
            </a:r>
            <a:r>
              <a:rPr lang="el-GR" dirty="0"/>
              <a:t>ξ</a:t>
            </a:r>
            <a:endParaRPr lang="it-IT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C813AB4-1588-4BDF-92DA-13ED47DDDF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5112" y="4946932"/>
            <a:ext cx="2411126" cy="798456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C2631568-CDC5-4229-840D-04FD7AE41F02}"/>
              </a:ext>
            </a:extLst>
          </p:cNvPr>
          <p:cNvGrpSpPr/>
          <p:nvPr/>
        </p:nvGrpSpPr>
        <p:grpSpPr>
          <a:xfrm>
            <a:off x="4027558" y="2558692"/>
            <a:ext cx="4126234" cy="922312"/>
            <a:chOff x="4632721" y="2708713"/>
            <a:chExt cx="4126234" cy="922312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BAA1BC6-9FCD-414B-A761-A1CE928C8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16549" y="2708713"/>
              <a:ext cx="3342406" cy="922312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DB518F2-8DD5-4F8A-8F6E-4A658987B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32721" y="2983767"/>
              <a:ext cx="767955" cy="3722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35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69"/>
    </mc:Choice>
    <mc:Fallback>
      <p:transition spd="slow" advTm="6576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egnaposto contenuto 4">
            <a:extLst>
              <a:ext uri="{FF2B5EF4-FFF2-40B4-BE49-F238E27FC236}">
                <a16:creationId xmlns:a16="http://schemas.microsoft.com/office/drawing/2014/main" id="{3D59F97E-B53C-4736-AFCB-1BA919298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alphaModFix amt="5000"/>
          </a:blip>
          <a:srcRect t="22468" b="21298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5BED093-8BB6-46B3-B616-AF7B362CA7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8226" y="2096064"/>
            <a:ext cx="6359979" cy="198886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6F266DB-86B1-4ADE-9B98-03A128561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Homogeneous</a:t>
            </a:r>
            <a:r>
              <a:rPr lang="it-IT" dirty="0"/>
              <a:t> </a:t>
            </a:r>
            <a:r>
              <a:rPr lang="it-IT" dirty="0" err="1"/>
              <a:t>ansatz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ED7701-0ECA-4D81-AE4F-3AAD32022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692086"/>
          </a:xfrm>
        </p:spPr>
        <p:txBody>
          <a:bodyPr>
            <a:normAutofit/>
          </a:bodyPr>
          <a:lstStyle/>
          <a:p>
            <a:r>
              <a:rPr lang="it-IT" dirty="0"/>
              <a:t>Assume </a:t>
            </a:r>
            <a:r>
              <a:rPr lang="it-IT" dirty="0" err="1"/>
              <a:t>homogeneity</a:t>
            </a:r>
            <a:r>
              <a:rPr lang="it-IT" dirty="0"/>
              <a:t> in (x</a:t>
            </a:r>
            <a:r>
              <a:rPr lang="it-IT" baseline="-25000" dirty="0"/>
              <a:t>1</a:t>
            </a:r>
            <a:r>
              <a:rPr lang="it-IT" dirty="0"/>
              <a:t>, x</a:t>
            </a:r>
            <a:r>
              <a:rPr lang="it-IT" baseline="-25000" dirty="0"/>
              <a:t>2</a:t>
            </a:r>
            <a:r>
              <a:rPr lang="it-IT" dirty="0"/>
              <a:t>, x</a:t>
            </a:r>
            <a:r>
              <a:rPr lang="it-IT" baseline="-25000" dirty="0"/>
              <a:t>3</a:t>
            </a:r>
            <a:r>
              <a:rPr lang="it-IT" dirty="0"/>
              <a:t>):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Good </a:t>
            </a:r>
            <a:r>
              <a:rPr lang="it-IT" dirty="0" err="1"/>
              <a:t>approximation</a:t>
            </a:r>
            <a:r>
              <a:rPr lang="it-IT" dirty="0"/>
              <a:t> for the core (high </a:t>
            </a:r>
            <a:r>
              <a:rPr lang="it-IT" dirty="0" err="1"/>
              <a:t>density</a:t>
            </a:r>
            <a:r>
              <a:rPr lang="it-IT" dirty="0"/>
              <a:t>)</a:t>
            </a:r>
          </a:p>
          <a:p>
            <a:r>
              <a:rPr lang="it-IT" dirty="0" err="1"/>
              <a:t>PDEs</a:t>
            </a:r>
            <a:r>
              <a:rPr lang="it-IT" dirty="0"/>
              <a:t>              </a:t>
            </a:r>
            <a:r>
              <a:rPr lang="it-IT" dirty="0" err="1"/>
              <a:t>ODEs</a:t>
            </a:r>
            <a:endParaRPr lang="it-IT" dirty="0"/>
          </a:p>
          <a:p>
            <a:r>
              <a:rPr lang="it-IT" dirty="0" err="1"/>
              <a:t>Density</a:t>
            </a:r>
            <a:r>
              <a:rPr lang="it-IT" dirty="0"/>
              <a:t> </a:t>
            </a:r>
            <a:r>
              <a:rPr lang="it-IT" dirty="0" err="1"/>
              <a:t>encoded</a:t>
            </a:r>
            <a:r>
              <a:rPr lang="it-IT" dirty="0"/>
              <a:t> in IR </a:t>
            </a:r>
            <a:r>
              <a:rPr lang="it-IT" dirty="0" err="1"/>
              <a:t>boundary</a:t>
            </a:r>
            <a:r>
              <a:rPr lang="it-IT" dirty="0"/>
              <a:t> </a:t>
            </a:r>
            <a:r>
              <a:rPr lang="it-IT" dirty="0" err="1"/>
              <a:t>condition</a:t>
            </a:r>
            <a:r>
              <a:rPr lang="it-IT" dirty="0"/>
              <a:t>:</a:t>
            </a:r>
          </a:p>
          <a:p>
            <a:r>
              <a:rPr lang="it-IT" dirty="0" err="1"/>
              <a:t>Chiral</a:t>
            </a:r>
            <a:r>
              <a:rPr lang="it-IT" dirty="0"/>
              <a:t> condensate </a:t>
            </a:r>
            <a:r>
              <a:rPr lang="it-IT" dirty="0" err="1"/>
              <a:t>encoded</a:t>
            </a:r>
            <a:r>
              <a:rPr lang="it-IT" dirty="0"/>
              <a:t> in IR </a:t>
            </a:r>
            <a:r>
              <a:rPr lang="it-IT" dirty="0" err="1"/>
              <a:t>boundary</a:t>
            </a:r>
            <a:r>
              <a:rPr lang="it-IT" dirty="0"/>
              <a:t> </a:t>
            </a:r>
            <a:r>
              <a:rPr lang="it-IT" dirty="0" err="1"/>
              <a:t>condition</a:t>
            </a:r>
            <a:r>
              <a:rPr lang="it-IT" dirty="0"/>
              <a:t>:</a:t>
            </a:r>
          </a:p>
          <a:p>
            <a:r>
              <a:rPr lang="it-IT" dirty="0"/>
              <a:t>Chemical </a:t>
            </a:r>
            <a:r>
              <a:rPr lang="it-IT" dirty="0" err="1"/>
              <a:t>potential</a:t>
            </a:r>
            <a:r>
              <a:rPr lang="it-IT" dirty="0"/>
              <a:t> </a:t>
            </a:r>
            <a:r>
              <a:rPr lang="it-IT" dirty="0" err="1"/>
              <a:t>encoded</a:t>
            </a:r>
            <a:r>
              <a:rPr lang="it-IT" dirty="0"/>
              <a:t> in UV </a:t>
            </a:r>
            <a:r>
              <a:rPr lang="it-IT" dirty="0" err="1"/>
              <a:t>boundary</a:t>
            </a:r>
            <a:r>
              <a:rPr lang="it-IT" dirty="0"/>
              <a:t> </a:t>
            </a:r>
            <a:r>
              <a:rPr lang="it-IT" dirty="0" err="1"/>
              <a:t>condition</a:t>
            </a:r>
            <a:r>
              <a:rPr lang="it-IT" dirty="0"/>
              <a:t>: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0E5F41E1-B066-4341-AB23-8BE04921C9D2}"/>
              </a:ext>
            </a:extLst>
          </p:cNvPr>
          <p:cNvSpPr/>
          <p:nvPr/>
        </p:nvSpPr>
        <p:spPr>
          <a:xfrm>
            <a:off x="1981200" y="4667250"/>
            <a:ext cx="641350" cy="2286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3A187F2-EDD0-4A34-A7A8-4B369E8CED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4542" y="4895850"/>
            <a:ext cx="3226293" cy="717102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1946A06A-C2F3-4E03-9046-461E15810C11}"/>
              </a:ext>
            </a:extLst>
          </p:cNvPr>
          <p:cNvGrpSpPr/>
          <p:nvPr/>
        </p:nvGrpSpPr>
        <p:grpSpPr>
          <a:xfrm>
            <a:off x="8138069" y="5579878"/>
            <a:ext cx="2146203" cy="386431"/>
            <a:chOff x="7555774" y="5579878"/>
            <a:chExt cx="2146203" cy="386431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A04EF76-A651-48CE-AC07-B4E88D2C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55774" y="5634646"/>
              <a:ext cx="400602" cy="276898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7684EBD3-567E-4F0F-B316-5F81A5BB4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190339" y="5605441"/>
              <a:ext cx="511638" cy="335307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9A8F8179-F37C-4937-A6DB-7ECDB017A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23972" y="5579878"/>
              <a:ext cx="1236859" cy="386431"/>
            </a:xfrm>
            <a:prstGeom prst="rect">
              <a:avLst/>
            </a:prstGeom>
          </p:spPr>
        </p:pic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05CA5E53-9C05-464B-B5FC-9FA16DBE350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1805" y="6100258"/>
            <a:ext cx="1325781" cy="39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27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27"/>
    </mc:Choice>
    <mc:Fallback>
      <p:transition spd="slow" advTm="95927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TM04033921[[fn=Damascato]]</Template>
  <TotalTime>6597</TotalTime>
  <Words>1300</Words>
  <Application>Microsoft Office PowerPoint</Application>
  <PresentationFormat>Widescreen</PresentationFormat>
  <Paragraphs>170</Paragraphs>
  <Slides>21</Slides>
  <Notes>0</Notes>
  <HiddenSlides>3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Arial</vt:lpstr>
      <vt:lpstr>Bookman Old Style</vt:lpstr>
      <vt:lpstr>Calibri</vt:lpstr>
      <vt:lpstr>Rockwell</vt:lpstr>
      <vt:lpstr>Wingdings</vt:lpstr>
      <vt:lpstr>Damask</vt:lpstr>
      <vt:lpstr>Neutron stars  in hard-wall HQCD</vt:lpstr>
      <vt:lpstr>NEUTRON STARS</vt:lpstr>
      <vt:lpstr>observational bounds</vt:lpstr>
      <vt:lpstr>Holography in ONE PAGE</vt:lpstr>
      <vt:lpstr>Holographic qcd</vt:lpstr>
      <vt:lpstr>Some holographic RESULTS with neutron stars:</vt:lpstr>
      <vt:lpstr>Hard-wall model (T=0) </vt:lpstr>
      <vt:lpstr>Infrared potential</vt:lpstr>
      <vt:lpstr>Homogeneous ansatz</vt:lpstr>
      <vt:lpstr>Finite temperature</vt:lpstr>
      <vt:lpstr>Double hard-wall</vt:lpstr>
      <vt:lpstr>Chiral symmetry breaking  and baryon onset</vt:lpstr>
      <vt:lpstr>Speed of sound</vt:lpstr>
      <vt:lpstr>Homogeneous popcorn transition</vt:lpstr>
      <vt:lpstr>fit choices</vt:lpstr>
      <vt:lpstr>Phase diagram(s)</vt:lpstr>
      <vt:lpstr>Results for Neutron stars</vt:lpstr>
      <vt:lpstr>Neutron stars merger simulation  (1.4 Solar masses, fit b)</vt:lpstr>
      <vt:lpstr>Future directions</vt:lpstr>
      <vt:lpstr>What we expect</vt:lpstr>
      <vt:lpstr>Thank you for your attention!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assessment: Holographic QCD</dc:title>
  <dc:creator>Lorenzo Bartolini</dc:creator>
  <cp:lastModifiedBy>Lorenzo Bartolini</cp:lastModifiedBy>
  <cp:revision>2</cp:revision>
  <dcterms:created xsi:type="dcterms:W3CDTF">2022-03-21T09:01:40Z</dcterms:created>
  <dcterms:modified xsi:type="dcterms:W3CDTF">2022-07-31T20:59:58Z</dcterms:modified>
</cp:coreProperties>
</file>