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7" r:id="rId2"/>
    <p:sldId id="258" r:id="rId3"/>
    <p:sldId id="259" r:id="rId4"/>
    <p:sldId id="270" r:id="rId5"/>
    <p:sldId id="272" r:id="rId6"/>
    <p:sldId id="267" r:id="rId7"/>
    <p:sldId id="260" r:id="rId8"/>
    <p:sldId id="274" r:id="rId9"/>
    <p:sldId id="273" r:id="rId10"/>
    <p:sldId id="261" r:id="rId11"/>
    <p:sldId id="301" r:id="rId12"/>
    <p:sldId id="310" r:id="rId13"/>
    <p:sldId id="311" r:id="rId14"/>
    <p:sldId id="264" r:id="rId15"/>
    <p:sldId id="276" r:id="rId16"/>
    <p:sldId id="312" r:id="rId17"/>
    <p:sldId id="314" r:id="rId18"/>
    <p:sldId id="277" r:id="rId19"/>
    <p:sldId id="315" r:id="rId20"/>
    <p:sldId id="316" r:id="rId21"/>
    <p:sldId id="306" r:id="rId22"/>
    <p:sldId id="317" r:id="rId23"/>
    <p:sldId id="318" r:id="rId24"/>
    <p:sldId id="271" r:id="rId25"/>
    <p:sldId id="319" r:id="rId26"/>
    <p:sldId id="320" r:id="rId27"/>
    <p:sldId id="283" r:id="rId28"/>
    <p:sldId id="299" r:id="rId29"/>
    <p:sldId id="275" r:id="rId30"/>
    <p:sldId id="296" r:id="rId31"/>
    <p:sldId id="313" r:id="rId32"/>
    <p:sldId id="266" r:id="rId33"/>
    <p:sldId id="298" r:id="rId34"/>
    <p:sldId id="295" r:id="rId35"/>
    <p:sldId id="321" r:id="rId36"/>
    <p:sldId id="32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0" autoAdjust="0"/>
    <p:restoredTop sz="94660"/>
  </p:normalViewPr>
  <p:slideViewPr>
    <p:cSldViewPr snapToGrid="0">
      <p:cViewPr>
        <p:scale>
          <a:sx n="87" d="100"/>
          <a:sy n="87" d="100"/>
        </p:scale>
        <p:origin x="341" y="62"/>
      </p:cViewPr>
      <p:guideLst/>
    </p:cSldViewPr>
  </p:slideViewPr>
  <p:notesTextViewPr>
    <p:cViewPr>
      <p:scale>
        <a:sx n="1" d="1"/>
        <a:sy n="1" d="1"/>
      </p:scale>
      <p:origin x="0" y="-605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hishek Mohapatra" userId="55fe1bddae0fa15b" providerId="LiveId" clId="{F7494476-6E88-4B36-88DC-10FB1727D9F6}"/>
    <pc:docChg chg="undo custSel addSld delSld modSld sldOrd">
      <pc:chgData name="Abhishek Mohapatra" userId="55fe1bddae0fa15b" providerId="LiveId" clId="{F7494476-6E88-4B36-88DC-10FB1727D9F6}" dt="2022-07-30T09:37:04.037" v="3648" actId="1076"/>
      <pc:docMkLst>
        <pc:docMk/>
      </pc:docMkLst>
      <pc:sldChg chg="modSp mod">
        <pc:chgData name="Abhishek Mohapatra" userId="55fe1bddae0fa15b" providerId="LiveId" clId="{F7494476-6E88-4B36-88DC-10FB1727D9F6}" dt="2022-07-27T19:02:45.409" v="197" actId="1076"/>
        <pc:sldMkLst>
          <pc:docMk/>
          <pc:sldMk cId="2847663435" sldId="257"/>
        </pc:sldMkLst>
        <pc:spChg chg="mod">
          <ac:chgData name="Abhishek Mohapatra" userId="55fe1bddae0fa15b" providerId="LiveId" clId="{F7494476-6E88-4B36-88DC-10FB1727D9F6}" dt="2022-07-27T16:48:42.829" v="18" actId="20577"/>
          <ac:spMkLst>
            <pc:docMk/>
            <pc:sldMk cId="2847663435" sldId="257"/>
            <ac:spMk id="5" creationId="{834F40D1-7DAA-46EE-9A48-81C91FA3558F}"/>
          </ac:spMkLst>
        </pc:spChg>
        <pc:spChg chg="mod">
          <ac:chgData name="Abhishek Mohapatra" userId="55fe1bddae0fa15b" providerId="LiveId" clId="{F7494476-6E88-4B36-88DC-10FB1727D9F6}" dt="2022-07-27T19:02:45.409" v="197" actId="1076"/>
          <ac:spMkLst>
            <pc:docMk/>
            <pc:sldMk cId="2847663435" sldId="257"/>
            <ac:spMk id="8" creationId="{08097899-5821-491B-BEF1-FD053F6FFD79}"/>
          </ac:spMkLst>
        </pc:spChg>
      </pc:sldChg>
      <pc:sldChg chg="modSp mod">
        <pc:chgData name="Abhishek Mohapatra" userId="55fe1bddae0fa15b" providerId="LiveId" clId="{F7494476-6E88-4B36-88DC-10FB1727D9F6}" dt="2022-07-29T09:46:23.279" v="2142" actId="20577"/>
        <pc:sldMkLst>
          <pc:docMk/>
          <pc:sldMk cId="472945707" sldId="258"/>
        </pc:sldMkLst>
        <pc:spChg chg="mod">
          <ac:chgData name="Abhishek Mohapatra" userId="55fe1bddae0fa15b" providerId="LiveId" clId="{F7494476-6E88-4B36-88DC-10FB1727D9F6}" dt="2022-07-29T09:46:23.279" v="2142" actId="20577"/>
          <ac:spMkLst>
            <pc:docMk/>
            <pc:sldMk cId="472945707" sldId="258"/>
            <ac:spMk id="12" creationId="{9769EE8C-89D7-4935-A7E5-3520AE63F339}"/>
          </ac:spMkLst>
        </pc:spChg>
      </pc:sldChg>
      <pc:sldChg chg="addSp delSp modSp mod">
        <pc:chgData name="Abhishek Mohapatra" userId="55fe1bddae0fa15b" providerId="LiveId" clId="{F7494476-6E88-4B36-88DC-10FB1727D9F6}" dt="2022-07-28T19:27:12.374" v="544" actId="1076"/>
        <pc:sldMkLst>
          <pc:docMk/>
          <pc:sldMk cId="4160270203" sldId="261"/>
        </pc:sldMkLst>
        <pc:spChg chg="mod">
          <ac:chgData name="Abhishek Mohapatra" userId="55fe1bddae0fa15b" providerId="LiveId" clId="{F7494476-6E88-4B36-88DC-10FB1727D9F6}" dt="2022-07-28T19:22:33.435" v="441" actId="113"/>
          <ac:spMkLst>
            <pc:docMk/>
            <pc:sldMk cId="4160270203" sldId="261"/>
            <ac:spMk id="7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19:15:16.330" v="412" actId="1076"/>
          <ac:spMkLst>
            <pc:docMk/>
            <pc:sldMk cId="4160270203" sldId="261"/>
            <ac:spMk id="12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19:19:42.739" v="423" actId="20577"/>
          <ac:spMkLst>
            <pc:docMk/>
            <pc:sldMk cId="4160270203" sldId="261"/>
            <ac:spMk id="14" creationId="{84806EFA-90B6-4067-983B-6F820E668612}"/>
          </ac:spMkLst>
        </pc:spChg>
        <pc:spChg chg="del">
          <ac:chgData name="Abhishek Mohapatra" userId="55fe1bddae0fa15b" providerId="LiveId" clId="{F7494476-6E88-4B36-88DC-10FB1727D9F6}" dt="2022-07-28T19:13:32.233" v="405" actId="478"/>
          <ac:spMkLst>
            <pc:docMk/>
            <pc:sldMk cId="4160270203" sldId="261"/>
            <ac:spMk id="15" creationId="{84806EFA-90B6-4067-983B-6F820E668612}"/>
          </ac:spMkLst>
        </pc:spChg>
        <pc:spChg chg="del">
          <ac:chgData name="Abhishek Mohapatra" userId="55fe1bddae0fa15b" providerId="LiveId" clId="{F7494476-6E88-4B36-88DC-10FB1727D9F6}" dt="2022-07-28T19:20:49.752" v="431" actId="478"/>
          <ac:spMkLst>
            <pc:docMk/>
            <pc:sldMk cId="4160270203" sldId="261"/>
            <ac:spMk id="16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19:23:12.416" v="453" actId="207"/>
          <ac:spMkLst>
            <pc:docMk/>
            <pc:sldMk cId="4160270203" sldId="261"/>
            <ac:spMk id="17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19:23:21.490" v="455" actId="1076"/>
          <ac:spMkLst>
            <pc:docMk/>
            <pc:sldMk cId="4160270203" sldId="261"/>
            <ac:spMk id="18" creationId="{00000000-0000-0000-0000-000000000000}"/>
          </ac:spMkLst>
        </pc:spChg>
        <pc:spChg chg="del">
          <ac:chgData name="Abhishek Mohapatra" userId="55fe1bddae0fa15b" providerId="LiveId" clId="{F7494476-6E88-4B36-88DC-10FB1727D9F6}" dt="2022-07-28T19:13:34.992" v="406" actId="478"/>
          <ac:spMkLst>
            <pc:docMk/>
            <pc:sldMk cId="4160270203" sldId="261"/>
            <ac:spMk id="19" creationId="{00000000-0000-0000-0000-000000000000}"/>
          </ac:spMkLst>
        </pc:spChg>
        <pc:spChg chg="del">
          <ac:chgData name="Abhishek Mohapatra" userId="55fe1bddae0fa15b" providerId="LiveId" clId="{F7494476-6E88-4B36-88DC-10FB1727D9F6}" dt="2022-07-28T19:13:27.205" v="404" actId="478"/>
          <ac:spMkLst>
            <pc:docMk/>
            <pc:sldMk cId="4160270203" sldId="261"/>
            <ac:spMk id="20" creationId="{00000000-0000-0000-0000-000000000000}"/>
          </ac:spMkLst>
        </pc:spChg>
        <pc:spChg chg="add mod">
          <ac:chgData name="Abhishek Mohapatra" userId="55fe1bddae0fa15b" providerId="LiveId" clId="{F7494476-6E88-4B36-88DC-10FB1727D9F6}" dt="2022-07-28T19:23:17.612" v="454" actId="1076"/>
          <ac:spMkLst>
            <pc:docMk/>
            <pc:sldMk cId="4160270203" sldId="261"/>
            <ac:spMk id="30" creationId="{AB22C89F-4C52-87FC-A8DF-77971AAD1003}"/>
          </ac:spMkLst>
        </pc:spChg>
        <pc:spChg chg="add del mod">
          <ac:chgData name="Abhishek Mohapatra" userId="55fe1bddae0fa15b" providerId="LiveId" clId="{F7494476-6E88-4B36-88DC-10FB1727D9F6}" dt="2022-07-28T19:20:49.752" v="431" actId="478"/>
          <ac:spMkLst>
            <pc:docMk/>
            <pc:sldMk cId="4160270203" sldId="261"/>
            <ac:spMk id="31" creationId="{B83B273C-F2EA-2921-4A72-60223A053ED9}"/>
          </ac:spMkLst>
        </pc:spChg>
        <pc:spChg chg="add mod">
          <ac:chgData name="Abhishek Mohapatra" userId="55fe1bddae0fa15b" providerId="LiveId" clId="{F7494476-6E88-4B36-88DC-10FB1727D9F6}" dt="2022-07-28T19:27:12.374" v="544" actId="1076"/>
          <ac:spMkLst>
            <pc:docMk/>
            <pc:sldMk cId="4160270203" sldId="261"/>
            <ac:spMk id="32" creationId="{0CA21CE0-7479-7CA1-EB4C-24ACEC6B6E83}"/>
          </ac:spMkLst>
        </pc:spChg>
        <pc:picChg chg="del">
          <ac:chgData name="Abhishek Mohapatra" userId="55fe1bddae0fa15b" providerId="LiveId" clId="{F7494476-6E88-4B36-88DC-10FB1727D9F6}" dt="2022-07-28T19:05:00.992" v="359" actId="478"/>
          <ac:picMkLst>
            <pc:docMk/>
            <pc:sldMk cId="4160270203" sldId="261"/>
            <ac:picMk id="2" creationId="{00000000-0000-0000-0000-000000000000}"/>
          </ac:picMkLst>
        </pc:picChg>
        <pc:picChg chg="del">
          <ac:chgData name="Abhishek Mohapatra" userId="55fe1bddae0fa15b" providerId="LiveId" clId="{F7494476-6E88-4B36-88DC-10FB1727D9F6}" dt="2022-07-28T19:11:01.142" v="391" actId="478"/>
          <ac:picMkLst>
            <pc:docMk/>
            <pc:sldMk cId="4160270203" sldId="261"/>
            <ac:picMk id="6" creationId="{00000000-0000-0000-0000-000000000000}"/>
          </ac:picMkLst>
        </pc:picChg>
        <pc:picChg chg="add mod">
          <ac:chgData name="Abhishek Mohapatra" userId="55fe1bddae0fa15b" providerId="LiveId" clId="{F7494476-6E88-4B36-88DC-10FB1727D9F6}" dt="2022-07-28T19:15:16.330" v="412" actId="1076"/>
          <ac:picMkLst>
            <pc:docMk/>
            <pc:sldMk cId="4160270203" sldId="261"/>
            <ac:picMk id="13" creationId="{D4062C2A-EB1C-244D-2232-BC29516A50FA}"/>
          </ac:picMkLst>
        </pc:picChg>
        <pc:picChg chg="add mod">
          <ac:chgData name="Abhishek Mohapatra" userId="55fe1bddae0fa15b" providerId="LiveId" clId="{F7494476-6E88-4B36-88DC-10FB1727D9F6}" dt="2022-07-28T19:15:16.330" v="412" actId="1076"/>
          <ac:picMkLst>
            <pc:docMk/>
            <pc:sldMk cId="4160270203" sldId="261"/>
            <ac:picMk id="22" creationId="{BAA87C3C-B803-D9D9-9BEC-F28A6F332A95}"/>
          </ac:picMkLst>
        </pc:picChg>
        <pc:picChg chg="add mod">
          <ac:chgData name="Abhishek Mohapatra" userId="55fe1bddae0fa15b" providerId="LiveId" clId="{F7494476-6E88-4B36-88DC-10FB1727D9F6}" dt="2022-07-28T19:15:16.330" v="412" actId="1076"/>
          <ac:picMkLst>
            <pc:docMk/>
            <pc:sldMk cId="4160270203" sldId="261"/>
            <ac:picMk id="24" creationId="{942A4FDB-1511-849C-CBD9-B0F38635708B}"/>
          </ac:picMkLst>
        </pc:picChg>
        <pc:picChg chg="add mod">
          <ac:chgData name="Abhishek Mohapatra" userId="55fe1bddae0fa15b" providerId="LiveId" clId="{F7494476-6E88-4B36-88DC-10FB1727D9F6}" dt="2022-07-28T19:19:26.610" v="422" actId="14861"/>
          <ac:picMkLst>
            <pc:docMk/>
            <pc:sldMk cId="4160270203" sldId="261"/>
            <ac:picMk id="26" creationId="{D913D808-DB4E-CB42-D38C-D6566263F8ED}"/>
          </ac:picMkLst>
        </pc:picChg>
        <pc:picChg chg="add del mod">
          <ac:chgData name="Abhishek Mohapatra" userId="55fe1bddae0fa15b" providerId="LiveId" clId="{F7494476-6E88-4B36-88DC-10FB1727D9F6}" dt="2022-07-28T19:19:00.736" v="417" actId="478"/>
          <ac:picMkLst>
            <pc:docMk/>
            <pc:sldMk cId="4160270203" sldId="261"/>
            <ac:picMk id="27" creationId="{152CAF11-4E0F-0B63-5B3B-3857088C6539}"/>
          </ac:picMkLst>
        </pc:picChg>
      </pc:sldChg>
      <pc:sldChg chg="modSp del mod">
        <pc:chgData name="Abhishek Mohapatra" userId="55fe1bddae0fa15b" providerId="LiveId" clId="{F7494476-6E88-4B36-88DC-10FB1727D9F6}" dt="2022-07-28T22:14:34.332" v="987" actId="47"/>
        <pc:sldMkLst>
          <pc:docMk/>
          <pc:sldMk cId="427592746" sldId="262"/>
        </pc:sldMkLst>
        <pc:spChg chg="mod">
          <ac:chgData name="Abhishek Mohapatra" userId="55fe1bddae0fa15b" providerId="LiveId" clId="{F7494476-6E88-4B36-88DC-10FB1727D9F6}" dt="2022-07-28T20:22:17.690" v="563" actId="20577"/>
          <ac:spMkLst>
            <pc:docMk/>
            <pc:sldMk cId="427592746" sldId="262"/>
            <ac:spMk id="6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28T19:27:43.491" v="546" actId="207"/>
          <ac:spMkLst>
            <pc:docMk/>
            <pc:sldMk cId="427592746" sldId="262"/>
            <ac:spMk id="10" creationId="{00000000-0000-0000-0000-000000000000}"/>
          </ac:spMkLst>
        </pc:spChg>
      </pc:sldChg>
      <pc:sldChg chg="del">
        <pc:chgData name="Abhishek Mohapatra" userId="55fe1bddae0fa15b" providerId="LiveId" clId="{F7494476-6E88-4B36-88DC-10FB1727D9F6}" dt="2022-07-28T22:54:42.350" v="1480" actId="47"/>
        <pc:sldMkLst>
          <pc:docMk/>
          <pc:sldMk cId="709626818" sldId="265"/>
        </pc:sldMkLst>
      </pc:sldChg>
      <pc:sldChg chg="modSp ord">
        <pc:chgData name="Abhishek Mohapatra" userId="55fe1bddae0fa15b" providerId="LiveId" clId="{F7494476-6E88-4B36-88DC-10FB1727D9F6}" dt="2022-07-28T23:21:23.250" v="1840" actId="20577"/>
        <pc:sldMkLst>
          <pc:docMk/>
          <pc:sldMk cId="2673569953" sldId="266"/>
        </pc:sldMkLst>
        <pc:spChg chg="mod">
          <ac:chgData name="Abhishek Mohapatra" userId="55fe1bddae0fa15b" providerId="LiveId" clId="{F7494476-6E88-4B36-88DC-10FB1727D9F6}" dt="2022-07-28T23:21:23.250" v="1840" actId="20577"/>
          <ac:spMkLst>
            <pc:docMk/>
            <pc:sldMk cId="2673569953" sldId="266"/>
            <ac:spMk id="5" creationId="{00000000-0000-0000-0000-000000000000}"/>
          </ac:spMkLst>
        </pc:spChg>
      </pc:sldChg>
      <pc:sldChg chg="addSp delSp modSp add mod">
        <pc:chgData name="Abhishek Mohapatra" userId="55fe1bddae0fa15b" providerId="LiveId" clId="{F7494476-6E88-4B36-88DC-10FB1727D9F6}" dt="2022-07-30T09:33:08.782" v="3567" actId="1076"/>
        <pc:sldMkLst>
          <pc:docMk/>
          <pc:sldMk cId="1085013991" sldId="271"/>
        </pc:sldMkLst>
        <pc:spChg chg="del">
          <ac:chgData name="Abhishek Mohapatra" userId="55fe1bddae0fa15b" providerId="LiveId" clId="{F7494476-6E88-4B36-88DC-10FB1727D9F6}" dt="2022-07-30T09:27:05.951" v="3469" actId="478"/>
          <ac:spMkLst>
            <pc:docMk/>
            <pc:sldMk cId="1085013991" sldId="271"/>
            <ac:spMk id="6" creationId="{B06605AC-5CA2-4EAE-95CA-AA8070BE05DD}"/>
          </ac:spMkLst>
        </pc:spChg>
        <pc:spChg chg="mod">
          <ac:chgData name="Abhishek Mohapatra" userId="55fe1bddae0fa15b" providerId="LiveId" clId="{F7494476-6E88-4B36-88DC-10FB1727D9F6}" dt="2022-07-30T09:26:58.993" v="3467" actId="164"/>
          <ac:spMkLst>
            <pc:docMk/>
            <pc:sldMk cId="1085013991" sldId="271"/>
            <ac:spMk id="9" creationId="{91DA2A55-E720-42E9-BF9A-3F6CA4CBB2C1}"/>
          </ac:spMkLst>
        </pc:spChg>
        <pc:spChg chg="add mod">
          <ac:chgData name="Abhishek Mohapatra" userId="55fe1bddae0fa15b" providerId="LiveId" clId="{F7494476-6E88-4B36-88DC-10FB1727D9F6}" dt="2022-07-30T09:27:06.473" v="3470"/>
          <ac:spMkLst>
            <pc:docMk/>
            <pc:sldMk cId="1085013991" sldId="271"/>
            <ac:spMk id="11" creationId="{6970A880-2A9E-6117-4F63-193E99ECF048}"/>
          </ac:spMkLst>
        </pc:spChg>
        <pc:spChg chg="mod">
          <ac:chgData name="Abhishek Mohapatra" userId="55fe1bddae0fa15b" providerId="LiveId" clId="{F7494476-6E88-4B36-88DC-10FB1727D9F6}" dt="2022-07-30T09:26:58.993" v="3467" actId="164"/>
          <ac:spMkLst>
            <pc:docMk/>
            <pc:sldMk cId="1085013991" sldId="271"/>
            <ac:spMk id="12" creationId="{1E5FF2CE-F3C8-4500-8332-BB771DFF77B3}"/>
          </ac:spMkLst>
        </pc:spChg>
        <pc:spChg chg="mod">
          <ac:chgData name="Abhishek Mohapatra" userId="55fe1bddae0fa15b" providerId="LiveId" clId="{F7494476-6E88-4B36-88DC-10FB1727D9F6}" dt="2022-07-30T09:26:58.993" v="3467" actId="164"/>
          <ac:spMkLst>
            <pc:docMk/>
            <pc:sldMk cId="1085013991" sldId="271"/>
            <ac:spMk id="13" creationId="{8EF2D91A-B722-425B-B73C-9DDC02FB9CA5}"/>
          </ac:spMkLst>
        </pc:spChg>
        <pc:spChg chg="mod">
          <ac:chgData name="Abhishek Mohapatra" userId="55fe1bddae0fa15b" providerId="LiveId" clId="{F7494476-6E88-4B36-88DC-10FB1727D9F6}" dt="2022-07-30T09:26:58.993" v="3467" actId="164"/>
          <ac:spMkLst>
            <pc:docMk/>
            <pc:sldMk cId="1085013991" sldId="271"/>
            <ac:spMk id="14" creationId="{7A0CA058-EE71-43F7-8B65-6EA59DA81451}"/>
          </ac:spMkLst>
        </pc:spChg>
        <pc:spChg chg="add mod">
          <ac:chgData name="Abhishek Mohapatra" userId="55fe1bddae0fa15b" providerId="LiveId" clId="{F7494476-6E88-4B36-88DC-10FB1727D9F6}" dt="2022-07-30T09:27:27.965" v="3496" actId="313"/>
          <ac:spMkLst>
            <pc:docMk/>
            <pc:sldMk cId="1085013991" sldId="271"/>
            <ac:spMk id="15" creationId="{54DF1498-0F0D-0B18-1DA5-1D3B02E43DDD}"/>
          </ac:spMkLst>
        </pc:spChg>
        <pc:spChg chg="add mod">
          <ac:chgData name="Abhishek Mohapatra" userId="55fe1bddae0fa15b" providerId="LiveId" clId="{F7494476-6E88-4B36-88DC-10FB1727D9F6}" dt="2022-07-30T09:33:08.782" v="3567" actId="1076"/>
          <ac:spMkLst>
            <pc:docMk/>
            <pc:sldMk cId="1085013991" sldId="271"/>
            <ac:spMk id="16" creationId="{729AB346-8017-F827-C80E-901E0F68A2E7}"/>
          </ac:spMkLst>
        </pc:spChg>
        <pc:spChg chg="mod">
          <ac:chgData name="Abhishek Mohapatra" userId="55fe1bddae0fa15b" providerId="LiveId" clId="{F7494476-6E88-4B36-88DC-10FB1727D9F6}" dt="2022-07-30T09:26:58.993" v="3467" actId="164"/>
          <ac:spMkLst>
            <pc:docMk/>
            <pc:sldMk cId="1085013991" sldId="271"/>
            <ac:spMk id="17" creationId="{612D3B87-382E-49BE-BA7F-61252535DCFC}"/>
          </ac:spMkLst>
        </pc:spChg>
        <pc:spChg chg="mod">
          <ac:chgData name="Abhishek Mohapatra" userId="55fe1bddae0fa15b" providerId="LiveId" clId="{F7494476-6E88-4B36-88DC-10FB1727D9F6}" dt="2022-07-30T09:26:58.993" v="3467" actId="164"/>
          <ac:spMkLst>
            <pc:docMk/>
            <pc:sldMk cId="1085013991" sldId="271"/>
            <ac:spMk id="18" creationId="{61C07D27-BBEC-4428-8485-83C41F84BE38}"/>
          </ac:spMkLst>
        </pc:spChg>
        <pc:grpChg chg="add mod">
          <ac:chgData name="Abhishek Mohapatra" userId="55fe1bddae0fa15b" providerId="LiveId" clId="{F7494476-6E88-4B36-88DC-10FB1727D9F6}" dt="2022-07-30T09:27:01.730" v="3468" actId="1076"/>
          <ac:grpSpMkLst>
            <pc:docMk/>
            <pc:sldMk cId="1085013991" sldId="271"/>
            <ac:grpSpMk id="2" creationId="{2A4DE700-DDB3-8DCF-EC2C-CA428DA88434}"/>
          </ac:grpSpMkLst>
        </pc:grpChg>
        <pc:picChg chg="mod">
          <ac:chgData name="Abhishek Mohapatra" userId="55fe1bddae0fa15b" providerId="LiveId" clId="{F7494476-6E88-4B36-88DC-10FB1727D9F6}" dt="2022-07-30T09:26:58.993" v="3467" actId="164"/>
          <ac:picMkLst>
            <pc:docMk/>
            <pc:sldMk cId="1085013991" sldId="271"/>
            <ac:picMk id="8" creationId="{2FC75299-8030-431B-8F22-E75E9B007806}"/>
          </ac:picMkLst>
        </pc:picChg>
      </pc:sldChg>
      <pc:sldChg chg="modSp mod">
        <pc:chgData name="Abhishek Mohapatra" userId="55fe1bddae0fa15b" providerId="LiveId" clId="{F7494476-6E88-4B36-88DC-10FB1727D9F6}" dt="2022-07-28T19:27:28.107" v="545" actId="207"/>
        <pc:sldMkLst>
          <pc:docMk/>
          <pc:sldMk cId="2688354727" sldId="273"/>
        </pc:sldMkLst>
        <pc:spChg chg="mod">
          <ac:chgData name="Abhishek Mohapatra" userId="55fe1bddae0fa15b" providerId="LiveId" clId="{F7494476-6E88-4B36-88DC-10FB1727D9F6}" dt="2022-07-28T19:27:28.107" v="545" actId="207"/>
          <ac:spMkLst>
            <pc:docMk/>
            <pc:sldMk cId="2688354727" sldId="273"/>
            <ac:spMk id="16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19:27:28.107" v="545" actId="207"/>
          <ac:spMkLst>
            <pc:docMk/>
            <pc:sldMk cId="2688354727" sldId="273"/>
            <ac:spMk id="17" creationId="{00000000-0000-0000-0000-000000000000}"/>
          </ac:spMkLst>
        </pc:spChg>
      </pc:sldChg>
      <pc:sldChg chg="ord">
        <pc:chgData name="Abhishek Mohapatra" userId="55fe1bddae0fa15b" providerId="LiveId" clId="{F7494476-6E88-4B36-88DC-10FB1727D9F6}" dt="2022-07-28T17:29:47.991" v="335"/>
        <pc:sldMkLst>
          <pc:docMk/>
          <pc:sldMk cId="2056422479" sldId="275"/>
        </pc:sldMkLst>
      </pc:sldChg>
      <pc:sldChg chg="addSp delSp modSp mod ord delAnim">
        <pc:chgData name="Abhishek Mohapatra" userId="55fe1bddae0fa15b" providerId="LiveId" clId="{F7494476-6E88-4B36-88DC-10FB1727D9F6}" dt="2022-07-29T10:38:03.287" v="2417" actId="1076"/>
        <pc:sldMkLst>
          <pc:docMk/>
          <pc:sldMk cId="2355658566" sldId="277"/>
        </pc:sldMkLst>
        <pc:spChg chg="mod">
          <ac:chgData name="Abhishek Mohapatra" userId="55fe1bddae0fa15b" providerId="LiveId" clId="{F7494476-6E88-4B36-88DC-10FB1727D9F6}" dt="2022-07-29T10:07:39.600" v="2258" actId="1076"/>
          <ac:spMkLst>
            <pc:docMk/>
            <pc:sldMk cId="2355658566" sldId="277"/>
            <ac:spMk id="4" creationId="{84806EFA-90B6-4067-983B-6F820E668612}"/>
          </ac:spMkLst>
        </pc:spChg>
        <pc:spChg chg="del mod">
          <ac:chgData name="Abhishek Mohapatra" userId="55fe1bddae0fa15b" providerId="LiveId" clId="{F7494476-6E88-4B36-88DC-10FB1727D9F6}" dt="2022-07-29T10:34:53.095" v="2326" actId="478"/>
          <ac:spMkLst>
            <pc:docMk/>
            <pc:sldMk cId="2355658566" sldId="277"/>
            <ac:spMk id="7" creationId="{84806EFA-90B6-4067-983B-6F820E668612}"/>
          </ac:spMkLst>
        </pc:spChg>
        <pc:spChg chg="del mod">
          <ac:chgData name="Abhishek Mohapatra" userId="55fe1bddae0fa15b" providerId="LiveId" clId="{F7494476-6E88-4B36-88DC-10FB1727D9F6}" dt="2022-07-29T10:09:30.439" v="2277" actId="478"/>
          <ac:spMkLst>
            <pc:docMk/>
            <pc:sldMk cId="2355658566" sldId="277"/>
            <ac:spMk id="8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29T10:05:15.995" v="2250" actId="207"/>
          <ac:spMkLst>
            <pc:docMk/>
            <pc:sldMk cId="2355658566" sldId="277"/>
            <ac:spMk id="9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9T10:38:03.287" v="2417" actId="1076"/>
          <ac:spMkLst>
            <pc:docMk/>
            <pc:sldMk cId="2355658566" sldId="277"/>
            <ac:spMk id="11" creationId="{84806EFA-90B6-4067-983B-6F820E668612}"/>
          </ac:spMkLst>
        </pc:spChg>
        <pc:spChg chg="del">
          <ac:chgData name="Abhishek Mohapatra" userId="55fe1bddae0fa15b" providerId="LiveId" clId="{F7494476-6E88-4B36-88DC-10FB1727D9F6}" dt="2022-07-29T10:02:02.855" v="2148" actId="478"/>
          <ac:spMkLst>
            <pc:docMk/>
            <pc:sldMk cId="2355658566" sldId="277"/>
            <ac:spMk id="13" creationId="{00000000-0000-0000-0000-000000000000}"/>
          </ac:spMkLst>
        </pc:spChg>
        <pc:spChg chg="add del mod">
          <ac:chgData name="Abhishek Mohapatra" userId="55fe1bddae0fa15b" providerId="LiveId" clId="{F7494476-6E88-4B36-88DC-10FB1727D9F6}" dt="2022-07-29T10:06:21.528" v="2252"/>
          <ac:spMkLst>
            <pc:docMk/>
            <pc:sldMk cId="2355658566" sldId="277"/>
            <ac:spMk id="15" creationId="{ACA67587-3D9B-79E8-D055-FA4B79782EF1}"/>
          </ac:spMkLst>
        </pc:spChg>
        <pc:spChg chg="add del mod">
          <ac:chgData name="Abhishek Mohapatra" userId="55fe1bddae0fa15b" providerId="LiveId" clId="{F7494476-6E88-4B36-88DC-10FB1727D9F6}" dt="2022-07-29T10:06:21.528" v="2252"/>
          <ac:spMkLst>
            <pc:docMk/>
            <pc:sldMk cId="2355658566" sldId="277"/>
            <ac:spMk id="16" creationId="{F200DE58-BFA6-FDCF-8448-E160038ED5BC}"/>
          </ac:spMkLst>
        </pc:spChg>
        <pc:spChg chg="add del mod">
          <ac:chgData name="Abhishek Mohapatra" userId="55fe1bddae0fa15b" providerId="LiveId" clId="{F7494476-6E88-4B36-88DC-10FB1727D9F6}" dt="2022-07-29T10:06:21.528" v="2252"/>
          <ac:spMkLst>
            <pc:docMk/>
            <pc:sldMk cId="2355658566" sldId="277"/>
            <ac:spMk id="17" creationId="{ACBE371E-9DB8-3732-D709-68291CDBB059}"/>
          </ac:spMkLst>
        </pc:spChg>
        <pc:spChg chg="add del mod">
          <ac:chgData name="Abhishek Mohapatra" userId="55fe1bddae0fa15b" providerId="LiveId" clId="{F7494476-6E88-4B36-88DC-10FB1727D9F6}" dt="2022-07-29T10:06:21.528" v="2252"/>
          <ac:spMkLst>
            <pc:docMk/>
            <pc:sldMk cId="2355658566" sldId="277"/>
            <ac:spMk id="18" creationId="{4E98BAE9-8609-767E-23A5-10A5FCD806D8}"/>
          </ac:spMkLst>
        </pc:spChg>
        <pc:spChg chg="add mod">
          <ac:chgData name="Abhishek Mohapatra" userId="55fe1bddae0fa15b" providerId="LiveId" clId="{F7494476-6E88-4B36-88DC-10FB1727D9F6}" dt="2022-07-29T10:31:12.458" v="2292" actId="1076"/>
          <ac:spMkLst>
            <pc:docMk/>
            <pc:sldMk cId="2355658566" sldId="277"/>
            <ac:spMk id="22" creationId="{4295C78F-C9A7-61D0-C0B1-25E47FE6DCBE}"/>
          </ac:spMkLst>
        </pc:spChg>
        <pc:spChg chg="add mod">
          <ac:chgData name="Abhishek Mohapatra" userId="55fe1bddae0fa15b" providerId="LiveId" clId="{F7494476-6E88-4B36-88DC-10FB1727D9F6}" dt="2022-07-29T10:31:12.458" v="2292" actId="1076"/>
          <ac:spMkLst>
            <pc:docMk/>
            <pc:sldMk cId="2355658566" sldId="277"/>
            <ac:spMk id="25" creationId="{BDB86C6E-338D-458C-EEF0-3045B4FA4406}"/>
          </ac:spMkLst>
        </pc:spChg>
        <pc:spChg chg="add mod">
          <ac:chgData name="Abhishek Mohapatra" userId="55fe1bddae0fa15b" providerId="LiveId" clId="{F7494476-6E88-4B36-88DC-10FB1727D9F6}" dt="2022-07-29T10:34:40.977" v="2324" actId="1076"/>
          <ac:spMkLst>
            <pc:docMk/>
            <pc:sldMk cId="2355658566" sldId="277"/>
            <ac:spMk id="30" creationId="{D0BC361C-4161-346E-F9E0-D1810B6DE4BC}"/>
          </ac:spMkLst>
        </pc:spChg>
        <pc:spChg chg="add mod">
          <ac:chgData name="Abhishek Mohapatra" userId="55fe1bddae0fa15b" providerId="LiveId" clId="{F7494476-6E88-4B36-88DC-10FB1727D9F6}" dt="2022-07-29T10:34:01.449" v="2318" actId="1076"/>
          <ac:spMkLst>
            <pc:docMk/>
            <pc:sldMk cId="2355658566" sldId="277"/>
            <ac:spMk id="31" creationId="{11A76FD2-327F-B327-7FF8-1AB7CF0C8756}"/>
          </ac:spMkLst>
        </pc:spChg>
        <pc:spChg chg="add mod">
          <ac:chgData name="Abhishek Mohapatra" userId="55fe1bddae0fa15b" providerId="LiveId" clId="{F7494476-6E88-4B36-88DC-10FB1727D9F6}" dt="2022-07-29T10:34:46.258" v="2325" actId="207"/>
          <ac:spMkLst>
            <pc:docMk/>
            <pc:sldMk cId="2355658566" sldId="277"/>
            <ac:spMk id="32" creationId="{4542A62F-BC7F-10E3-7EBF-4542C269D552}"/>
          </ac:spMkLst>
        </pc:spChg>
        <pc:spChg chg="add mod">
          <ac:chgData name="Abhishek Mohapatra" userId="55fe1bddae0fa15b" providerId="LiveId" clId="{F7494476-6E88-4B36-88DC-10FB1727D9F6}" dt="2022-07-29T10:37:07.300" v="2415" actId="2711"/>
          <ac:spMkLst>
            <pc:docMk/>
            <pc:sldMk cId="2355658566" sldId="277"/>
            <ac:spMk id="33" creationId="{06A169C9-2C42-D975-91ED-24C396230592}"/>
          </ac:spMkLst>
        </pc:spChg>
        <pc:picChg chg="add mod">
          <ac:chgData name="Abhishek Mohapatra" userId="55fe1bddae0fa15b" providerId="LiveId" clId="{F7494476-6E88-4B36-88DC-10FB1727D9F6}" dt="2022-07-29T10:32:58.859" v="2311" actId="1076"/>
          <ac:picMkLst>
            <pc:docMk/>
            <pc:sldMk cId="2355658566" sldId="277"/>
            <ac:picMk id="2" creationId="{CA736F9C-9FBF-FA3E-31AD-7FD1D0F1DC61}"/>
          </ac:picMkLst>
        </pc:picChg>
        <pc:picChg chg="del">
          <ac:chgData name="Abhishek Mohapatra" userId="55fe1bddae0fa15b" providerId="LiveId" clId="{F7494476-6E88-4B36-88DC-10FB1727D9F6}" dt="2022-07-29T10:06:34.133" v="2255" actId="478"/>
          <ac:picMkLst>
            <pc:docMk/>
            <pc:sldMk cId="2355658566" sldId="277"/>
            <ac:picMk id="6" creationId="{00000000-0000-0000-0000-000000000000}"/>
          </ac:picMkLst>
        </pc:picChg>
        <pc:picChg chg="del">
          <ac:chgData name="Abhishek Mohapatra" userId="55fe1bddae0fa15b" providerId="LiveId" clId="{F7494476-6E88-4B36-88DC-10FB1727D9F6}" dt="2022-07-29T10:02:05.074" v="2149" actId="478"/>
          <ac:picMkLst>
            <pc:docMk/>
            <pc:sldMk cId="2355658566" sldId="277"/>
            <ac:picMk id="10" creationId="{00000000-0000-0000-0000-000000000000}"/>
          </ac:picMkLst>
        </pc:picChg>
        <pc:picChg chg="add del mod">
          <ac:chgData name="Abhishek Mohapatra" userId="55fe1bddae0fa15b" providerId="LiveId" clId="{F7494476-6E88-4B36-88DC-10FB1727D9F6}" dt="2022-07-29T10:06:21.528" v="2252"/>
          <ac:picMkLst>
            <pc:docMk/>
            <pc:sldMk cId="2355658566" sldId="277"/>
            <ac:picMk id="14" creationId="{D2EE5C7D-73B5-20D1-0CCF-955641B4E359}"/>
          </ac:picMkLst>
        </pc:picChg>
        <pc:picChg chg="add mod">
          <ac:chgData name="Abhishek Mohapatra" userId="55fe1bddae0fa15b" providerId="LiveId" clId="{F7494476-6E88-4B36-88DC-10FB1727D9F6}" dt="2022-07-29T10:08:23.083" v="2262" actId="1076"/>
          <ac:picMkLst>
            <pc:docMk/>
            <pc:sldMk cId="2355658566" sldId="277"/>
            <ac:picMk id="19" creationId="{4D3E4389-DDF8-CF8D-419A-12AA1E022053}"/>
          </ac:picMkLst>
        </pc:picChg>
        <pc:picChg chg="add del mod">
          <ac:chgData name="Abhishek Mohapatra" userId="55fe1bddae0fa15b" providerId="LiveId" clId="{F7494476-6E88-4B36-88DC-10FB1727D9F6}" dt="2022-07-29T10:27:11.760" v="2280" actId="478"/>
          <ac:picMkLst>
            <pc:docMk/>
            <pc:sldMk cId="2355658566" sldId="277"/>
            <ac:picMk id="20" creationId="{8010D568-7C7D-04B8-465F-D960F0ECE388}"/>
          </ac:picMkLst>
        </pc:picChg>
        <pc:picChg chg="add mod">
          <ac:chgData name="Abhishek Mohapatra" userId="55fe1bddae0fa15b" providerId="LiveId" clId="{F7494476-6E88-4B36-88DC-10FB1727D9F6}" dt="2022-07-29T10:27:27.428" v="2286" actId="1440"/>
          <ac:picMkLst>
            <pc:docMk/>
            <pc:sldMk cId="2355658566" sldId="277"/>
            <ac:picMk id="21" creationId="{F7F575E3-3025-009E-FD29-8DCCDC5A27D5}"/>
          </ac:picMkLst>
        </pc:picChg>
        <pc:picChg chg="add del mod">
          <ac:chgData name="Abhishek Mohapatra" userId="55fe1bddae0fa15b" providerId="LiveId" clId="{F7494476-6E88-4B36-88DC-10FB1727D9F6}" dt="2022-07-29T10:30:59.095" v="2289" actId="478"/>
          <ac:picMkLst>
            <pc:docMk/>
            <pc:sldMk cId="2355658566" sldId="277"/>
            <ac:picMk id="23" creationId="{3C196DDF-9AFE-A3EB-73AB-E79614B22812}"/>
          </ac:picMkLst>
        </pc:picChg>
        <pc:picChg chg="add del mod">
          <ac:chgData name="Abhishek Mohapatra" userId="55fe1bddae0fa15b" providerId="LiveId" clId="{F7494476-6E88-4B36-88DC-10FB1727D9F6}" dt="2022-07-29T10:31:14.743" v="2293" actId="478"/>
          <ac:picMkLst>
            <pc:docMk/>
            <pc:sldMk cId="2355658566" sldId="277"/>
            <ac:picMk id="24" creationId="{71F41384-0E90-3222-F1F1-D2F6C16CAB23}"/>
          </ac:picMkLst>
        </pc:picChg>
        <pc:picChg chg="add mod">
          <ac:chgData name="Abhishek Mohapatra" userId="55fe1bddae0fa15b" providerId="LiveId" clId="{F7494476-6E88-4B36-88DC-10FB1727D9F6}" dt="2022-07-29T10:31:33.862" v="2300" actId="1076"/>
          <ac:picMkLst>
            <pc:docMk/>
            <pc:sldMk cId="2355658566" sldId="277"/>
            <ac:picMk id="27" creationId="{24573B5A-6441-5AC4-1420-BEA7CB870160}"/>
          </ac:picMkLst>
        </pc:picChg>
        <pc:picChg chg="add del mod">
          <ac:chgData name="Abhishek Mohapatra" userId="55fe1bddae0fa15b" providerId="LiveId" clId="{F7494476-6E88-4B36-88DC-10FB1727D9F6}" dt="2022-07-29T10:31:53.975" v="2303" actId="478"/>
          <ac:picMkLst>
            <pc:docMk/>
            <pc:sldMk cId="2355658566" sldId="277"/>
            <ac:picMk id="28" creationId="{FD10204C-40B3-BC04-7C02-BB5B865049C6}"/>
          </ac:picMkLst>
        </pc:picChg>
      </pc:sldChg>
      <pc:sldChg chg="delSp del mod">
        <pc:chgData name="Abhishek Mohapatra" userId="55fe1bddae0fa15b" providerId="LiveId" clId="{F7494476-6E88-4B36-88DC-10FB1727D9F6}" dt="2022-07-30T08:44:43.604" v="3423" actId="47"/>
        <pc:sldMkLst>
          <pc:docMk/>
          <pc:sldMk cId="1474818919" sldId="278"/>
        </pc:sldMkLst>
        <pc:spChg chg="del">
          <ac:chgData name="Abhishek Mohapatra" userId="55fe1bddae0fa15b" providerId="LiveId" clId="{F7494476-6E88-4B36-88DC-10FB1727D9F6}" dt="2022-07-30T08:44:07.201" v="3421" actId="478"/>
          <ac:spMkLst>
            <pc:docMk/>
            <pc:sldMk cId="1474818919" sldId="278"/>
            <ac:spMk id="4" creationId="{00000000-0000-0000-0000-000000000000}"/>
          </ac:spMkLst>
        </pc:spChg>
        <pc:spChg chg="del">
          <ac:chgData name="Abhishek Mohapatra" userId="55fe1bddae0fa15b" providerId="LiveId" clId="{F7494476-6E88-4B36-88DC-10FB1727D9F6}" dt="2022-07-30T08:44:07.201" v="3421" actId="478"/>
          <ac:spMkLst>
            <pc:docMk/>
            <pc:sldMk cId="1474818919" sldId="278"/>
            <ac:spMk id="6" creationId="{C17B6950-0FA4-4F24-82EC-C6C1B6691946}"/>
          </ac:spMkLst>
        </pc:spChg>
        <pc:spChg chg="del">
          <ac:chgData name="Abhishek Mohapatra" userId="55fe1bddae0fa15b" providerId="LiveId" clId="{F7494476-6E88-4B36-88DC-10FB1727D9F6}" dt="2022-07-30T08:44:07.201" v="3421" actId="478"/>
          <ac:spMkLst>
            <pc:docMk/>
            <pc:sldMk cId="1474818919" sldId="278"/>
            <ac:spMk id="7" creationId="{00000000-0000-0000-0000-000000000000}"/>
          </ac:spMkLst>
        </pc:spChg>
        <pc:spChg chg="del">
          <ac:chgData name="Abhishek Mohapatra" userId="55fe1bddae0fa15b" providerId="LiveId" clId="{F7494476-6E88-4B36-88DC-10FB1727D9F6}" dt="2022-07-30T08:44:07.201" v="3421" actId="478"/>
          <ac:spMkLst>
            <pc:docMk/>
            <pc:sldMk cId="1474818919" sldId="278"/>
            <ac:spMk id="8" creationId="{C17B6950-0FA4-4F24-82EC-C6C1B6691946}"/>
          </ac:spMkLst>
        </pc:spChg>
        <pc:picChg chg="del">
          <ac:chgData name="Abhishek Mohapatra" userId="55fe1bddae0fa15b" providerId="LiveId" clId="{F7494476-6E88-4B36-88DC-10FB1727D9F6}" dt="2022-07-30T08:44:01.852" v="3420" actId="478"/>
          <ac:picMkLst>
            <pc:docMk/>
            <pc:sldMk cId="1474818919" sldId="278"/>
            <ac:picMk id="5" creationId="{00000000-0000-0000-0000-000000000000}"/>
          </ac:picMkLst>
        </pc:picChg>
      </pc:sldChg>
      <pc:sldChg chg="del">
        <pc:chgData name="Abhishek Mohapatra" userId="55fe1bddae0fa15b" providerId="LiveId" clId="{F7494476-6E88-4B36-88DC-10FB1727D9F6}" dt="2022-07-30T08:54:07.996" v="3425" actId="47"/>
        <pc:sldMkLst>
          <pc:docMk/>
          <pc:sldMk cId="194225378" sldId="279"/>
        </pc:sldMkLst>
      </pc:sldChg>
      <pc:sldChg chg="del">
        <pc:chgData name="Abhishek Mohapatra" userId="55fe1bddae0fa15b" providerId="LiveId" clId="{F7494476-6E88-4B36-88DC-10FB1727D9F6}" dt="2022-07-30T08:54:07.996" v="3425" actId="47"/>
        <pc:sldMkLst>
          <pc:docMk/>
          <pc:sldMk cId="3313360872" sldId="281"/>
        </pc:sldMkLst>
      </pc:sldChg>
      <pc:sldChg chg="del">
        <pc:chgData name="Abhishek Mohapatra" userId="55fe1bddae0fa15b" providerId="LiveId" clId="{F7494476-6E88-4B36-88DC-10FB1727D9F6}" dt="2022-07-30T08:54:07.996" v="3425" actId="47"/>
        <pc:sldMkLst>
          <pc:docMk/>
          <pc:sldMk cId="1239391366" sldId="282"/>
        </pc:sldMkLst>
      </pc:sldChg>
      <pc:sldChg chg="modSp mod">
        <pc:chgData name="Abhishek Mohapatra" userId="55fe1bddae0fa15b" providerId="LiveId" clId="{F7494476-6E88-4B36-88DC-10FB1727D9F6}" dt="2022-07-30T09:37:04.037" v="3648" actId="1076"/>
        <pc:sldMkLst>
          <pc:docMk/>
          <pc:sldMk cId="75655702" sldId="283"/>
        </pc:sldMkLst>
        <pc:spChg chg="mod">
          <ac:chgData name="Abhishek Mohapatra" userId="55fe1bddae0fa15b" providerId="LiveId" clId="{F7494476-6E88-4B36-88DC-10FB1727D9F6}" dt="2022-07-30T09:36:08.283" v="3647" actId="20577"/>
          <ac:spMkLst>
            <pc:docMk/>
            <pc:sldMk cId="75655702" sldId="283"/>
            <ac:spMk id="36" creationId="{84806EFA-90B6-4067-983B-6F820E668612}"/>
          </ac:spMkLst>
        </pc:spChg>
        <pc:picChg chg="mod">
          <ac:chgData name="Abhishek Mohapatra" userId="55fe1bddae0fa15b" providerId="LiveId" clId="{F7494476-6E88-4B36-88DC-10FB1727D9F6}" dt="2022-07-30T09:37:04.037" v="3648" actId="1076"/>
          <ac:picMkLst>
            <pc:docMk/>
            <pc:sldMk cId="75655702" sldId="283"/>
            <ac:picMk id="16" creationId="{00000000-0000-0000-0000-000000000000}"/>
          </ac:picMkLst>
        </pc:picChg>
      </pc:sldChg>
      <pc:sldChg chg="del">
        <pc:chgData name="Abhishek Mohapatra" userId="55fe1bddae0fa15b" providerId="LiveId" clId="{F7494476-6E88-4B36-88DC-10FB1727D9F6}" dt="2022-07-28T23:30:21.027" v="2119" actId="47"/>
        <pc:sldMkLst>
          <pc:docMk/>
          <pc:sldMk cId="3479847542" sldId="285"/>
        </pc:sldMkLst>
      </pc:sldChg>
      <pc:sldChg chg="del">
        <pc:chgData name="Abhishek Mohapatra" userId="55fe1bddae0fa15b" providerId="LiveId" clId="{F7494476-6E88-4B36-88DC-10FB1727D9F6}" dt="2022-07-28T23:30:21.027" v="2119" actId="47"/>
        <pc:sldMkLst>
          <pc:docMk/>
          <pc:sldMk cId="924707317" sldId="286"/>
        </pc:sldMkLst>
      </pc:sldChg>
      <pc:sldChg chg="del">
        <pc:chgData name="Abhishek Mohapatra" userId="55fe1bddae0fa15b" providerId="LiveId" clId="{F7494476-6E88-4B36-88DC-10FB1727D9F6}" dt="2022-07-28T23:30:21.027" v="2119" actId="47"/>
        <pc:sldMkLst>
          <pc:docMk/>
          <pc:sldMk cId="2468177133" sldId="288"/>
        </pc:sldMkLst>
      </pc:sldChg>
      <pc:sldChg chg="del">
        <pc:chgData name="Abhishek Mohapatra" userId="55fe1bddae0fa15b" providerId="LiveId" clId="{F7494476-6E88-4B36-88DC-10FB1727D9F6}" dt="2022-07-28T23:30:21.027" v="2119" actId="47"/>
        <pc:sldMkLst>
          <pc:docMk/>
          <pc:sldMk cId="508339727" sldId="289"/>
        </pc:sldMkLst>
      </pc:sldChg>
      <pc:sldChg chg="del">
        <pc:chgData name="Abhishek Mohapatra" userId="55fe1bddae0fa15b" providerId="LiveId" clId="{F7494476-6E88-4B36-88DC-10FB1727D9F6}" dt="2022-07-30T07:19:01.814" v="3401" actId="47"/>
        <pc:sldMkLst>
          <pc:docMk/>
          <pc:sldMk cId="4251155177" sldId="291"/>
        </pc:sldMkLst>
      </pc:sldChg>
      <pc:sldChg chg="del">
        <pc:chgData name="Abhishek Mohapatra" userId="55fe1bddae0fa15b" providerId="LiveId" clId="{F7494476-6E88-4B36-88DC-10FB1727D9F6}" dt="2022-07-30T07:19:04.514" v="3402" actId="47"/>
        <pc:sldMkLst>
          <pc:docMk/>
          <pc:sldMk cId="3534211961" sldId="292"/>
        </pc:sldMkLst>
      </pc:sldChg>
      <pc:sldChg chg="del">
        <pc:chgData name="Abhishek Mohapatra" userId="55fe1bddae0fa15b" providerId="LiveId" clId="{F7494476-6E88-4B36-88DC-10FB1727D9F6}" dt="2022-07-30T07:19:08.944" v="3403" actId="47"/>
        <pc:sldMkLst>
          <pc:docMk/>
          <pc:sldMk cId="1709299937" sldId="293"/>
        </pc:sldMkLst>
      </pc:sldChg>
      <pc:sldChg chg="ord">
        <pc:chgData name="Abhishek Mohapatra" userId="55fe1bddae0fa15b" providerId="LiveId" clId="{F7494476-6E88-4B36-88DC-10FB1727D9F6}" dt="2022-07-28T23:21:55.044" v="1842"/>
        <pc:sldMkLst>
          <pc:docMk/>
          <pc:sldMk cId="868718498" sldId="298"/>
        </pc:sldMkLst>
      </pc:sldChg>
      <pc:sldChg chg="addSp delSp modSp mod">
        <pc:chgData name="Abhishek Mohapatra" userId="55fe1bddae0fa15b" providerId="LiveId" clId="{F7494476-6E88-4B36-88DC-10FB1727D9F6}" dt="2022-07-28T20:03:15.080" v="547" actId="14100"/>
        <pc:sldMkLst>
          <pc:docMk/>
          <pc:sldMk cId="2846811400" sldId="301"/>
        </pc:sldMkLst>
        <pc:spChg chg="del">
          <ac:chgData name="Abhishek Mohapatra" userId="55fe1bddae0fa15b" providerId="LiveId" clId="{F7494476-6E88-4B36-88DC-10FB1727D9F6}" dt="2022-07-28T17:26:01.315" v="301" actId="478"/>
          <ac:spMkLst>
            <pc:docMk/>
            <pc:sldMk cId="2846811400" sldId="301"/>
            <ac:spMk id="2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18:08:31.759" v="343" actId="207"/>
          <ac:spMkLst>
            <pc:docMk/>
            <pc:sldMk cId="2846811400" sldId="301"/>
            <ac:spMk id="32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17:21:26.036" v="277" actId="20577"/>
          <ac:spMkLst>
            <pc:docMk/>
            <pc:sldMk cId="2846811400" sldId="301"/>
            <ac:spMk id="33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28T17:26:14.960" v="304" actId="1076"/>
          <ac:spMkLst>
            <pc:docMk/>
            <pc:sldMk cId="2846811400" sldId="301"/>
            <ac:spMk id="34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36" creationId="{1FAC02AF-FB83-AC03-2F14-06077422C971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37" creationId="{AE7C70DC-C5DF-30F0-467B-888B7B6C6022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38" creationId="{6A25B627-3511-B045-ADF4-6BF9E02B71E4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39" creationId="{3C42B9CA-0E5F-DC79-94D8-1447A2D2CE06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40" creationId="{E296CE97-30BE-B4BF-5FDD-7EAE7DDA417E}"/>
          </ac:spMkLst>
        </pc:spChg>
        <pc:spChg chg="mod">
          <ac:chgData name="Abhishek Mohapatra" userId="55fe1bddae0fa15b" providerId="LiveId" clId="{F7494476-6E88-4B36-88DC-10FB1727D9F6}" dt="2022-07-28T17:20:52.268" v="208" actId="1076"/>
          <ac:spMkLst>
            <pc:docMk/>
            <pc:sldMk cId="2846811400" sldId="301"/>
            <ac:spMk id="41" creationId="{2FBD0F49-C098-2999-B271-CCD084D586F5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42" creationId="{D3A931B4-68D0-21D9-9F54-07BF74A40496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43" creationId="{673C3149-608D-20ED-37FF-8DA5460A60F5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44" creationId="{F99C876C-3553-870E-AFC5-1DD0ACF32E29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45" creationId="{0681C22E-6D78-D082-BA28-65348FFE241F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46" creationId="{F5B03F1F-7E9C-197A-6C2F-7F5B4D85F13E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47" creationId="{C04A65B0-41D4-D770-43DE-DBFA0006836E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48" creationId="{4DE2A166-9266-B5C1-EA22-4C11369564C1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49" creationId="{4BD3BCE2-8A59-2DA0-25C5-E4EAF3941E6D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50" creationId="{C45E8FE2-4434-98FF-56D6-7204DA4508B7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51" creationId="{958F83C9-7E85-94E9-28EA-FD96F7AF6465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52" creationId="{948EA09C-ADEB-D174-A7BD-2028C168389D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53" creationId="{E18DE608-29F3-363A-7D36-D0752D7EA39C}"/>
          </ac:spMkLst>
        </pc:spChg>
        <pc:spChg chg="mod">
          <ac:chgData name="Abhishek Mohapatra" userId="55fe1bddae0fa15b" providerId="LiveId" clId="{F7494476-6E88-4B36-88DC-10FB1727D9F6}" dt="2022-07-28T16:33:21.277" v="200"/>
          <ac:spMkLst>
            <pc:docMk/>
            <pc:sldMk cId="2846811400" sldId="301"/>
            <ac:spMk id="54" creationId="{84843D63-8951-5FC3-B93A-FF1EDF946C40}"/>
          </ac:spMkLst>
        </pc:spChg>
        <pc:spChg chg="add mod">
          <ac:chgData name="Abhishek Mohapatra" userId="55fe1bddae0fa15b" providerId="LiveId" clId="{F7494476-6E88-4B36-88DC-10FB1727D9F6}" dt="2022-07-28T18:16:00.514" v="357" actId="1076"/>
          <ac:spMkLst>
            <pc:docMk/>
            <pc:sldMk cId="2846811400" sldId="301"/>
            <ac:spMk id="55" creationId="{027FEF3A-D850-5130-A7DF-1D470CCA3842}"/>
          </ac:spMkLst>
        </pc:spChg>
        <pc:spChg chg="add del mod">
          <ac:chgData name="Abhishek Mohapatra" userId="55fe1bddae0fa15b" providerId="LiveId" clId="{F7494476-6E88-4B36-88DC-10FB1727D9F6}" dt="2022-07-28T18:15:57.023" v="356" actId="478"/>
          <ac:spMkLst>
            <pc:docMk/>
            <pc:sldMk cId="2846811400" sldId="301"/>
            <ac:spMk id="56" creationId="{DDCC0846-549E-1D22-B51D-9EE7EB0F7DFE}"/>
          </ac:spMkLst>
        </pc:spChg>
        <pc:spChg chg="add mod">
          <ac:chgData name="Abhishek Mohapatra" userId="55fe1bddae0fa15b" providerId="LiveId" clId="{F7494476-6E88-4B36-88DC-10FB1727D9F6}" dt="2022-07-28T18:08:31.759" v="343" actId="207"/>
          <ac:spMkLst>
            <pc:docMk/>
            <pc:sldMk cId="2846811400" sldId="301"/>
            <ac:spMk id="57" creationId="{0377C778-4D95-D1FF-4592-046CFF125EDF}"/>
          </ac:spMkLst>
        </pc:spChg>
        <pc:spChg chg="add mod">
          <ac:chgData name="Abhishek Mohapatra" userId="55fe1bddae0fa15b" providerId="LiveId" clId="{F7494476-6E88-4B36-88DC-10FB1727D9F6}" dt="2022-07-28T18:08:31.759" v="343" actId="207"/>
          <ac:spMkLst>
            <pc:docMk/>
            <pc:sldMk cId="2846811400" sldId="301"/>
            <ac:spMk id="58" creationId="{05C47A7D-F99B-C2E6-04A1-A9853EB62610}"/>
          </ac:spMkLst>
        </pc:spChg>
        <pc:spChg chg="add del mod">
          <ac:chgData name="Abhishek Mohapatra" userId="55fe1bddae0fa15b" providerId="LiveId" clId="{F7494476-6E88-4B36-88DC-10FB1727D9F6}" dt="2022-07-28T18:09:00.415" v="349" actId="478"/>
          <ac:spMkLst>
            <pc:docMk/>
            <pc:sldMk cId="2846811400" sldId="301"/>
            <ac:spMk id="59" creationId="{2AF6D1F0-7E76-5F3F-44F9-ECFB70700FA3}"/>
          </ac:spMkLst>
        </pc:spChg>
        <pc:spChg chg="add del mod">
          <ac:chgData name="Abhishek Mohapatra" userId="55fe1bddae0fa15b" providerId="LiveId" clId="{F7494476-6E88-4B36-88DC-10FB1727D9F6}" dt="2022-07-28T18:08:57.735" v="348" actId="478"/>
          <ac:spMkLst>
            <pc:docMk/>
            <pc:sldMk cId="2846811400" sldId="301"/>
            <ac:spMk id="60" creationId="{8311AA91-0183-C62F-D87E-87F34663D482}"/>
          </ac:spMkLst>
        </pc:spChg>
        <pc:spChg chg="add del mod">
          <ac:chgData name="Abhishek Mohapatra" userId="55fe1bddae0fa15b" providerId="LiveId" clId="{F7494476-6E88-4B36-88DC-10FB1727D9F6}" dt="2022-07-28T18:16:04.628" v="358" actId="478"/>
          <ac:spMkLst>
            <pc:docMk/>
            <pc:sldMk cId="2846811400" sldId="301"/>
            <ac:spMk id="61" creationId="{8E2BBC0A-784B-8151-AC48-6BBEEDBFDD48}"/>
          </ac:spMkLst>
        </pc:spChg>
        <pc:spChg chg="add del mod">
          <ac:chgData name="Abhishek Mohapatra" userId="55fe1bddae0fa15b" providerId="LiveId" clId="{F7494476-6E88-4B36-88DC-10FB1727D9F6}" dt="2022-07-28T18:15:55.024" v="355" actId="478"/>
          <ac:spMkLst>
            <pc:docMk/>
            <pc:sldMk cId="2846811400" sldId="301"/>
            <ac:spMk id="62" creationId="{3B22BB9D-1478-5FC8-5EAB-F315053F1754}"/>
          </ac:spMkLst>
        </pc:spChg>
        <pc:grpChg chg="del">
          <ac:chgData name="Abhishek Mohapatra" userId="55fe1bddae0fa15b" providerId="LiveId" clId="{F7494476-6E88-4B36-88DC-10FB1727D9F6}" dt="2022-07-28T16:33:24.333" v="201" actId="478"/>
          <ac:grpSpMkLst>
            <pc:docMk/>
            <pc:sldMk cId="2846811400" sldId="301"/>
            <ac:grpSpMk id="8" creationId="{00000000-0000-0000-0000-000000000000}"/>
          </ac:grpSpMkLst>
        </pc:grpChg>
        <pc:grpChg chg="mod">
          <ac:chgData name="Abhishek Mohapatra" userId="55fe1bddae0fa15b" providerId="LiveId" clId="{F7494476-6E88-4B36-88DC-10FB1727D9F6}" dt="2022-07-28T20:03:15.080" v="547" actId="14100"/>
          <ac:grpSpMkLst>
            <pc:docMk/>
            <pc:sldMk cId="2846811400" sldId="301"/>
            <ac:grpSpMk id="11" creationId="{00000000-0000-0000-0000-000000000000}"/>
          </ac:grpSpMkLst>
        </pc:grpChg>
        <pc:grpChg chg="add mod">
          <ac:chgData name="Abhishek Mohapatra" userId="55fe1bddae0fa15b" providerId="LiveId" clId="{F7494476-6E88-4B36-88DC-10FB1727D9F6}" dt="2022-07-28T16:33:43.115" v="204" actId="14100"/>
          <ac:grpSpMkLst>
            <pc:docMk/>
            <pc:sldMk cId="2846811400" sldId="301"/>
            <ac:grpSpMk id="26" creationId="{013EA212-B4BC-3F9D-82E0-689B1B3889E5}"/>
          </ac:grpSpMkLst>
        </pc:grpChg>
        <pc:picChg chg="mod">
          <ac:chgData name="Abhishek Mohapatra" userId="55fe1bddae0fa15b" providerId="LiveId" clId="{F7494476-6E88-4B36-88DC-10FB1727D9F6}" dt="2022-07-28T16:33:21.277" v="200"/>
          <ac:picMkLst>
            <pc:docMk/>
            <pc:sldMk cId="2846811400" sldId="301"/>
            <ac:picMk id="35" creationId="{72E11184-AA96-C614-1ADA-0EE3EC21D65A}"/>
          </ac:picMkLst>
        </pc:picChg>
      </pc:sldChg>
      <pc:sldChg chg="del ord">
        <pc:chgData name="Abhishek Mohapatra" userId="55fe1bddae0fa15b" providerId="LiveId" clId="{F7494476-6E88-4B36-88DC-10FB1727D9F6}" dt="2022-07-28T22:55:14.096" v="1484" actId="47"/>
        <pc:sldMkLst>
          <pc:docMk/>
          <pc:sldMk cId="2707225790" sldId="303"/>
        </pc:sldMkLst>
      </pc:sldChg>
      <pc:sldChg chg="del">
        <pc:chgData name="Abhishek Mohapatra" userId="55fe1bddae0fa15b" providerId="LiveId" clId="{F7494476-6E88-4B36-88DC-10FB1727D9F6}" dt="2022-07-28T17:29:58.397" v="336" actId="47"/>
        <pc:sldMkLst>
          <pc:docMk/>
          <pc:sldMk cId="1258619690" sldId="304"/>
        </pc:sldMkLst>
      </pc:sldChg>
      <pc:sldChg chg="del">
        <pc:chgData name="Abhishek Mohapatra" userId="55fe1bddae0fa15b" providerId="LiveId" clId="{F7494476-6E88-4B36-88DC-10FB1727D9F6}" dt="2022-07-28T22:55:20.966" v="1485" actId="47"/>
        <pc:sldMkLst>
          <pc:docMk/>
          <pc:sldMk cId="1598151384" sldId="305"/>
        </pc:sldMkLst>
      </pc:sldChg>
      <pc:sldChg chg="addSp delSp modSp mod">
        <pc:chgData name="Abhishek Mohapatra" userId="55fe1bddae0fa15b" providerId="LiveId" clId="{F7494476-6E88-4B36-88DC-10FB1727D9F6}" dt="2022-07-30T07:19:39.554" v="3419" actId="20577"/>
        <pc:sldMkLst>
          <pc:docMk/>
          <pc:sldMk cId="2949224057" sldId="306"/>
        </pc:sldMkLst>
        <pc:spChg chg="mod">
          <ac:chgData name="Abhishek Mohapatra" userId="55fe1bddae0fa15b" providerId="LiveId" clId="{F7494476-6E88-4B36-88DC-10FB1727D9F6}" dt="2022-07-30T07:13:10.681" v="3222" actId="1076"/>
          <ac:spMkLst>
            <pc:docMk/>
            <pc:sldMk cId="2949224057" sldId="306"/>
            <ac:spMk id="2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30T07:14:00.154" v="3229" actId="13822"/>
          <ac:spMkLst>
            <pc:docMk/>
            <pc:sldMk cId="2949224057" sldId="306"/>
            <ac:spMk id="8" creationId="{84806EFA-90B6-4067-983B-6F820E668612}"/>
          </ac:spMkLst>
        </pc:spChg>
        <pc:spChg chg="del mod">
          <ac:chgData name="Abhishek Mohapatra" userId="55fe1bddae0fa15b" providerId="LiveId" clId="{F7494476-6E88-4B36-88DC-10FB1727D9F6}" dt="2022-07-30T07:12:39.671" v="3216" actId="478"/>
          <ac:spMkLst>
            <pc:docMk/>
            <pc:sldMk cId="2949224057" sldId="306"/>
            <ac:spMk id="10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30T07:17:11.447" v="3300" actId="14100"/>
          <ac:spMkLst>
            <pc:docMk/>
            <pc:sldMk cId="2949224057" sldId="306"/>
            <ac:spMk id="12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30T07:14:28.995" v="3231" actId="1076"/>
          <ac:spMkLst>
            <pc:docMk/>
            <pc:sldMk cId="2949224057" sldId="306"/>
            <ac:spMk id="13" creationId="{C17B6950-0FA4-4F24-82EC-C6C1B6691946}"/>
          </ac:spMkLst>
        </pc:spChg>
        <pc:spChg chg="add mod">
          <ac:chgData name="Abhishek Mohapatra" userId="55fe1bddae0fa15b" providerId="LiveId" clId="{F7494476-6E88-4B36-88DC-10FB1727D9F6}" dt="2022-07-30T07:13:18.840" v="3224" actId="1076"/>
          <ac:spMkLst>
            <pc:docMk/>
            <pc:sldMk cId="2949224057" sldId="306"/>
            <ac:spMk id="14" creationId="{22316B77-3261-3C41-E18B-678EEA4211FA}"/>
          </ac:spMkLst>
        </pc:spChg>
        <pc:spChg chg="add mod">
          <ac:chgData name="Abhishek Mohapatra" userId="55fe1bddae0fa15b" providerId="LiveId" clId="{F7494476-6E88-4B36-88DC-10FB1727D9F6}" dt="2022-07-30T07:18:03.163" v="3306" actId="1076"/>
          <ac:spMkLst>
            <pc:docMk/>
            <pc:sldMk cId="2949224057" sldId="306"/>
            <ac:spMk id="19" creationId="{88476D48-8B62-0DCC-AD57-620695DC8D55}"/>
          </ac:spMkLst>
        </pc:spChg>
        <pc:spChg chg="add mod">
          <ac:chgData name="Abhishek Mohapatra" userId="55fe1bddae0fa15b" providerId="LiveId" clId="{F7494476-6E88-4B36-88DC-10FB1727D9F6}" dt="2022-07-30T07:18:53.832" v="3400" actId="20577"/>
          <ac:spMkLst>
            <pc:docMk/>
            <pc:sldMk cId="2949224057" sldId="306"/>
            <ac:spMk id="20" creationId="{8F815BCF-FF45-251B-9C2A-AAF0ACA788C5}"/>
          </ac:spMkLst>
        </pc:spChg>
        <pc:spChg chg="add mod">
          <ac:chgData name="Abhishek Mohapatra" userId="55fe1bddae0fa15b" providerId="LiveId" clId="{F7494476-6E88-4B36-88DC-10FB1727D9F6}" dt="2022-07-30T07:19:39.554" v="3419" actId="20577"/>
          <ac:spMkLst>
            <pc:docMk/>
            <pc:sldMk cId="2949224057" sldId="306"/>
            <ac:spMk id="21" creationId="{02E7D059-08C2-52EE-19D1-81E31640154C}"/>
          </ac:spMkLst>
        </pc:spChg>
        <pc:picChg chg="add mod">
          <ac:chgData name="Abhishek Mohapatra" userId="55fe1bddae0fa15b" providerId="LiveId" clId="{F7494476-6E88-4B36-88DC-10FB1727D9F6}" dt="2022-07-30T07:12:47.817" v="3219" actId="1076"/>
          <ac:picMkLst>
            <pc:docMk/>
            <pc:sldMk cId="2949224057" sldId="306"/>
            <ac:picMk id="4" creationId="{64030771-988C-72D6-275B-42437A62FEF5}"/>
          </ac:picMkLst>
        </pc:picChg>
        <pc:picChg chg="del">
          <ac:chgData name="Abhishek Mohapatra" userId="55fe1bddae0fa15b" providerId="LiveId" clId="{F7494476-6E88-4B36-88DC-10FB1727D9F6}" dt="2022-07-30T07:12:27.849" v="3212" actId="478"/>
          <ac:picMkLst>
            <pc:docMk/>
            <pc:sldMk cId="2949224057" sldId="306"/>
            <ac:picMk id="1026" creationId="{00000000-0000-0000-0000-000000000000}"/>
          </ac:picMkLst>
        </pc:picChg>
        <pc:cxnChg chg="add mod">
          <ac:chgData name="Abhishek Mohapatra" userId="55fe1bddae0fa15b" providerId="LiveId" clId="{F7494476-6E88-4B36-88DC-10FB1727D9F6}" dt="2022-07-30T07:13:57.002" v="3228" actId="13822"/>
          <ac:cxnSpMkLst>
            <pc:docMk/>
            <pc:sldMk cId="2949224057" sldId="306"/>
            <ac:cxnSpMk id="7" creationId="{4BE2FB67-F821-06A9-6C6B-BE49C0AFDD3F}"/>
          </ac:cxnSpMkLst>
        </pc:cxnChg>
        <pc:cxnChg chg="add">
          <ac:chgData name="Abhishek Mohapatra" userId="55fe1bddae0fa15b" providerId="LiveId" clId="{F7494476-6E88-4B36-88DC-10FB1727D9F6}" dt="2022-07-30T07:14:10.595" v="3230" actId="11529"/>
          <ac:cxnSpMkLst>
            <pc:docMk/>
            <pc:sldMk cId="2949224057" sldId="306"/>
            <ac:cxnSpMk id="16" creationId="{982266FF-4984-E949-3E29-FADE041AA658}"/>
          </ac:cxnSpMkLst>
        </pc:cxnChg>
      </pc:sldChg>
      <pc:sldChg chg="del">
        <pc:chgData name="Abhishek Mohapatra" userId="55fe1bddae0fa15b" providerId="LiveId" clId="{F7494476-6E88-4B36-88DC-10FB1727D9F6}" dt="2022-07-29T10:07:28.853" v="2257" actId="47"/>
        <pc:sldMkLst>
          <pc:docMk/>
          <pc:sldMk cId="3286587345" sldId="307"/>
        </pc:sldMkLst>
      </pc:sldChg>
      <pc:sldChg chg="del">
        <pc:chgData name="Abhishek Mohapatra" userId="55fe1bddae0fa15b" providerId="LiveId" clId="{F7494476-6E88-4B36-88DC-10FB1727D9F6}" dt="2022-07-30T08:54:07.996" v="3425" actId="47"/>
        <pc:sldMkLst>
          <pc:docMk/>
          <pc:sldMk cId="4251361406" sldId="308"/>
        </pc:sldMkLst>
      </pc:sldChg>
      <pc:sldChg chg="del">
        <pc:chgData name="Abhishek Mohapatra" userId="55fe1bddae0fa15b" providerId="LiveId" clId="{F7494476-6E88-4B36-88DC-10FB1727D9F6}" dt="2022-07-30T08:54:07.996" v="3425" actId="47"/>
        <pc:sldMkLst>
          <pc:docMk/>
          <pc:sldMk cId="2369402774" sldId="309"/>
        </pc:sldMkLst>
      </pc:sldChg>
      <pc:sldChg chg="modSp add del mod">
        <pc:chgData name="Abhishek Mohapatra" userId="55fe1bddae0fa15b" providerId="LiveId" clId="{F7494476-6E88-4B36-88DC-10FB1727D9F6}" dt="2022-07-28T17:26:19.718" v="305" actId="47"/>
        <pc:sldMkLst>
          <pc:docMk/>
          <pc:sldMk cId="1149665845" sldId="310"/>
        </pc:sldMkLst>
        <pc:spChg chg="mod">
          <ac:chgData name="Abhishek Mohapatra" userId="55fe1bddae0fa15b" providerId="LiveId" clId="{F7494476-6E88-4B36-88DC-10FB1727D9F6}" dt="2022-07-28T17:21:48.191" v="299" actId="20577"/>
          <ac:spMkLst>
            <pc:docMk/>
            <pc:sldMk cId="1149665845" sldId="310"/>
            <ac:spMk id="33" creationId="{84806EFA-90B6-4067-983B-6F820E668612}"/>
          </ac:spMkLst>
        </pc:spChg>
      </pc:sldChg>
      <pc:sldChg chg="addSp delSp modSp add mod">
        <pc:chgData name="Abhishek Mohapatra" userId="55fe1bddae0fa15b" providerId="LiveId" clId="{F7494476-6E88-4B36-88DC-10FB1727D9F6}" dt="2022-07-29T16:34:10.187" v="2527" actId="207"/>
        <pc:sldMkLst>
          <pc:docMk/>
          <pc:sldMk cId="3884878416" sldId="310"/>
        </pc:sldMkLst>
        <pc:spChg chg="mod">
          <ac:chgData name="Abhishek Mohapatra" userId="55fe1bddae0fa15b" providerId="LiveId" clId="{F7494476-6E88-4B36-88DC-10FB1727D9F6}" dt="2022-07-29T16:34:10.187" v="2527" actId="207"/>
          <ac:spMkLst>
            <pc:docMk/>
            <pc:sldMk cId="3884878416" sldId="310"/>
            <ac:spMk id="30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9T16:34:10.187" v="2527" actId="207"/>
          <ac:spMkLst>
            <pc:docMk/>
            <pc:sldMk cId="3884878416" sldId="310"/>
            <ac:spMk id="31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9T16:34:10.187" v="2527" actId="207"/>
          <ac:spMkLst>
            <pc:docMk/>
            <pc:sldMk cId="3884878416" sldId="310"/>
            <ac:spMk id="32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17:28:01.825" v="332" actId="20577"/>
          <ac:spMkLst>
            <pc:docMk/>
            <pc:sldMk cId="3884878416" sldId="310"/>
            <ac:spMk id="33" creationId="{84806EFA-90B6-4067-983B-6F820E668612}"/>
          </ac:spMkLst>
        </pc:spChg>
        <pc:spChg chg="del">
          <ac:chgData name="Abhishek Mohapatra" userId="55fe1bddae0fa15b" providerId="LiveId" clId="{F7494476-6E88-4B36-88DC-10FB1727D9F6}" dt="2022-07-28T17:30:38.846" v="337" actId="478"/>
          <ac:spMkLst>
            <pc:docMk/>
            <pc:sldMk cId="3884878416" sldId="310"/>
            <ac:spMk id="34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28T17:27:49.201" v="311" actId="255"/>
          <ac:spMkLst>
            <pc:docMk/>
            <pc:sldMk cId="3884878416" sldId="310"/>
            <ac:spMk id="57" creationId="{34DFCFB4-1855-E17D-E0A4-6F6B44931A2F}"/>
          </ac:spMkLst>
        </pc:spChg>
        <pc:spChg chg="mod">
          <ac:chgData name="Abhishek Mohapatra" userId="55fe1bddae0fa15b" providerId="LiveId" clId="{F7494476-6E88-4B36-88DC-10FB1727D9F6}" dt="2022-07-28T17:27:33.533" v="308"/>
          <ac:spMkLst>
            <pc:docMk/>
            <pc:sldMk cId="3884878416" sldId="310"/>
            <ac:spMk id="58" creationId="{9323107A-0C5C-0046-52E4-5F6E3B2C9088}"/>
          </ac:spMkLst>
        </pc:spChg>
        <pc:spChg chg="mod">
          <ac:chgData name="Abhishek Mohapatra" userId="55fe1bddae0fa15b" providerId="LiveId" clId="{F7494476-6E88-4B36-88DC-10FB1727D9F6}" dt="2022-07-28T17:27:33.533" v="308"/>
          <ac:spMkLst>
            <pc:docMk/>
            <pc:sldMk cId="3884878416" sldId="310"/>
            <ac:spMk id="59" creationId="{BF1ACD24-DF89-9EAE-FA01-678BF2D4DAC1}"/>
          </ac:spMkLst>
        </pc:spChg>
        <pc:spChg chg="mod">
          <ac:chgData name="Abhishek Mohapatra" userId="55fe1bddae0fa15b" providerId="LiveId" clId="{F7494476-6E88-4B36-88DC-10FB1727D9F6}" dt="2022-07-28T17:27:33.533" v="308"/>
          <ac:spMkLst>
            <pc:docMk/>
            <pc:sldMk cId="3884878416" sldId="310"/>
            <ac:spMk id="60" creationId="{1D35D5B2-4814-D5FD-91F0-C56FFFDCE1A8}"/>
          </ac:spMkLst>
        </pc:spChg>
        <pc:spChg chg="mod">
          <ac:chgData name="Abhishek Mohapatra" userId="55fe1bddae0fa15b" providerId="LiveId" clId="{F7494476-6E88-4B36-88DC-10FB1727D9F6}" dt="2022-07-28T17:27:33.533" v="308"/>
          <ac:spMkLst>
            <pc:docMk/>
            <pc:sldMk cId="3884878416" sldId="310"/>
            <ac:spMk id="61" creationId="{F15E6987-2F54-5F4E-1F1E-BB9366F3C2D8}"/>
          </ac:spMkLst>
        </pc:spChg>
        <pc:spChg chg="mod">
          <ac:chgData name="Abhishek Mohapatra" userId="55fe1bddae0fa15b" providerId="LiveId" clId="{F7494476-6E88-4B36-88DC-10FB1727D9F6}" dt="2022-07-28T17:27:33.533" v="308"/>
          <ac:spMkLst>
            <pc:docMk/>
            <pc:sldMk cId="3884878416" sldId="310"/>
            <ac:spMk id="62" creationId="{DAB79019-6082-6AA0-EF0A-01B4EB9CEC9C}"/>
          </ac:spMkLst>
        </pc:spChg>
        <pc:spChg chg="mod">
          <ac:chgData name="Abhishek Mohapatra" userId="55fe1bddae0fa15b" providerId="LiveId" clId="{F7494476-6E88-4B36-88DC-10FB1727D9F6}" dt="2022-07-28T17:27:33.533" v="308"/>
          <ac:spMkLst>
            <pc:docMk/>
            <pc:sldMk cId="3884878416" sldId="310"/>
            <ac:spMk id="63" creationId="{E6421E57-2028-FF77-4E8E-04CEF5D0C672}"/>
          </ac:spMkLst>
        </pc:spChg>
        <pc:spChg chg="add mod">
          <ac:chgData name="Abhishek Mohapatra" userId="55fe1bddae0fa15b" providerId="LiveId" clId="{F7494476-6E88-4B36-88DC-10FB1727D9F6}" dt="2022-07-28T18:15:50.375" v="354" actId="1076"/>
          <ac:spMkLst>
            <pc:docMk/>
            <pc:sldMk cId="3884878416" sldId="310"/>
            <ac:spMk id="64" creationId="{9867F38A-ECAD-4850-D157-52307E51B414}"/>
          </ac:spMkLst>
        </pc:spChg>
        <pc:spChg chg="add del mod">
          <ac:chgData name="Abhishek Mohapatra" userId="55fe1bddae0fa15b" providerId="LiveId" clId="{F7494476-6E88-4B36-88DC-10FB1727D9F6}" dt="2022-07-28T18:15:44.295" v="353" actId="478"/>
          <ac:spMkLst>
            <pc:docMk/>
            <pc:sldMk cId="3884878416" sldId="310"/>
            <ac:spMk id="65" creationId="{0C2CE1EE-E8CB-2654-D44D-848102620F33}"/>
          </ac:spMkLst>
        </pc:spChg>
        <pc:grpChg chg="del">
          <ac:chgData name="Abhishek Mohapatra" userId="55fe1bddae0fa15b" providerId="LiveId" clId="{F7494476-6E88-4B36-88DC-10FB1727D9F6}" dt="2022-07-28T17:27:32.453" v="307" actId="478"/>
          <ac:grpSpMkLst>
            <pc:docMk/>
            <pc:sldMk cId="3884878416" sldId="310"/>
            <ac:grpSpMk id="26" creationId="{013EA212-B4BC-3F9D-82E0-689B1B3889E5}"/>
          </ac:grpSpMkLst>
        </pc:grpChg>
        <pc:grpChg chg="add mod">
          <ac:chgData name="Abhishek Mohapatra" userId="55fe1bddae0fa15b" providerId="LiveId" clId="{F7494476-6E88-4B36-88DC-10FB1727D9F6}" dt="2022-07-28T17:28:09.189" v="333" actId="1076"/>
          <ac:grpSpMkLst>
            <pc:docMk/>
            <pc:sldMk cId="3884878416" sldId="310"/>
            <ac:grpSpMk id="55" creationId="{9D172940-9333-5B21-2315-5764FB0C2A6B}"/>
          </ac:grpSpMkLst>
        </pc:grpChg>
        <pc:picChg chg="mod">
          <ac:chgData name="Abhishek Mohapatra" userId="55fe1bddae0fa15b" providerId="LiveId" clId="{F7494476-6E88-4B36-88DC-10FB1727D9F6}" dt="2022-07-28T17:27:33.533" v="308"/>
          <ac:picMkLst>
            <pc:docMk/>
            <pc:sldMk cId="3884878416" sldId="310"/>
            <ac:picMk id="56" creationId="{F0D70232-ED0D-EADD-2951-61B3201C3450}"/>
          </ac:picMkLst>
        </pc:picChg>
      </pc:sldChg>
      <pc:sldChg chg="addSp delSp modSp add mod">
        <pc:chgData name="Abhishek Mohapatra" userId="55fe1bddae0fa15b" providerId="LiveId" clId="{F7494476-6E88-4B36-88DC-10FB1727D9F6}" dt="2022-07-28T22:14:20.256" v="986" actId="1076"/>
        <pc:sldMkLst>
          <pc:docMk/>
          <pc:sldMk cId="3961373073" sldId="311"/>
        </pc:sldMkLst>
        <pc:spChg chg="mod">
          <ac:chgData name="Abhishek Mohapatra" userId="55fe1bddae0fa15b" providerId="LiveId" clId="{F7494476-6E88-4B36-88DC-10FB1727D9F6}" dt="2022-07-28T20:52:38.230" v="698" actId="20577"/>
          <ac:spMkLst>
            <pc:docMk/>
            <pc:sldMk cId="3961373073" sldId="311"/>
            <ac:spMk id="3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28T20:51:36.571" v="640" actId="1076"/>
          <ac:spMkLst>
            <pc:docMk/>
            <pc:sldMk cId="3961373073" sldId="311"/>
            <ac:spMk id="4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28T20:51:31.314" v="639" actId="1076"/>
          <ac:spMkLst>
            <pc:docMk/>
            <pc:sldMk cId="3961373073" sldId="311"/>
            <ac:spMk id="5" creationId="{84806EFA-90B6-4067-983B-6F820E668612}"/>
          </ac:spMkLst>
        </pc:spChg>
        <pc:spChg chg="mod">
          <ac:chgData name="Abhishek Mohapatra" userId="55fe1bddae0fa15b" providerId="LiveId" clId="{F7494476-6E88-4B36-88DC-10FB1727D9F6}" dt="2022-07-28T22:06:05.118" v="730" actId="1035"/>
          <ac:spMkLst>
            <pc:docMk/>
            <pc:sldMk cId="3961373073" sldId="311"/>
            <ac:spMk id="6" creationId="{84806EFA-90B6-4067-983B-6F820E668612}"/>
          </ac:spMkLst>
        </pc:spChg>
        <pc:spChg chg="del">
          <ac:chgData name="Abhishek Mohapatra" userId="55fe1bddae0fa15b" providerId="LiveId" clId="{F7494476-6E88-4B36-88DC-10FB1727D9F6}" dt="2022-07-28T22:05:59.307" v="725" actId="478"/>
          <ac:spMkLst>
            <pc:docMk/>
            <pc:sldMk cId="3961373073" sldId="311"/>
            <ac:spMk id="7" creationId="{00000000-0000-0000-0000-000000000000}"/>
          </ac:spMkLst>
        </pc:spChg>
        <pc:spChg chg="del">
          <ac:chgData name="Abhishek Mohapatra" userId="55fe1bddae0fa15b" providerId="LiveId" clId="{F7494476-6E88-4B36-88DC-10FB1727D9F6}" dt="2022-07-28T22:05:59.307" v="725" actId="478"/>
          <ac:spMkLst>
            <pc:docMk/>
            <pc:sldMk cId="3961373073" sldId="311"/>
            <ac:spMk id="8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22:13:11.689" v="950" actId="1076"/>
          <ac:spMkLst>
            <pc:docMk/>
            <pc:sldMk cId="3961373073" sldId="311"/>
            <ac:spMk id="9" creationId="{00000000-0000-0000-0000-000000000000}"/>
          </ac:spMkLst>
        </pc:spChg>
        <pc:spChg chg="add del mod">
          <ac:chgData name="Abhishek Mohapatra" userId="55fe1bddae0fa15b" providerId="LiveId" clId="{F7494476-6E88-4B36-88DC-10FB1727D9F6}" dt="2022-07-28T20:52:42.084" v="699" actId="478"/>
          <ac:spMkLst>
            <pc:docMk/>
            <pc:sldMk cId="3961373073" sldId="311"/>
            <ac:spMk id="13" creationId="{3B125AF6-D26F-0AB2-1D2C-2BD79FC49096}"/>
          </ac:spMkLst>
        </pc:spChg>
        <pc:spChg chg="add mod">
          <ac:chgData name="Abhishek Mohapatra" userId="55fe1bddae0fa15b" providerId="LiveId" clId="{F7494476-6E88-4B36-88DC-10FB1727D9F6}" dt="2022-07-28T20:54:24.241" v="710" actId="255"/>
          <ac:spMkLst>
            <pc:docMk/>
            <pc:sldMk cId="3961373073" sldId="311"/>
            <ac:spMk id="15" creationId="{4273110C-6C99-965D-2071-50C56F069AF1}"/>
          </ac:spMkLst>
        </pc:spChg>
        <pc:spChg chg="add mod">
          <ac:chgData name="Abhishek Mohapatra" userId="55fe1bddae0fa15b" providerId="LiveId" clId="{F7494476-6E88-4B36-88DC-10FB1727D9F6}" dt="2022-07-28T22:05:45.829" v="724" actId="20577"/>
          <ac:spMkLst>
            <pc:docMk/>
            <pc:sldMk cId="3961373073" sldId="311"/>
            <ac:spMk id="17" creationId="{B2078458-3633-B05D-DDFA-9E0364AD4193}"/>
          </ac:spMkLst>
        </pc:spChg>
        <pc:spChg chg="add mod">
          <ac:chgData name="Abhishek Mohapatra" userId="55fe1bddae0fa15b" providerId="LiveId" clId="{F7494476-6E88-4B36-88DC-10FB1727D9F6}" dt="2022-07-28T22:13:54.527" v="976" actId="20577"/>
          <ac:spMkLst>
            <pc:docMk/>
            <pc:sldMk cId="3961373073" sldId="311"/>
            <ac:spMk id="18" creationId="{0F4CA8B6-BB11-4EE9-783B-30B1AD6A7D0E}"/>
          </ac:spMkLst>
        </pc:spChg>
        <pc:spChg chg="add mod">
          <ac:chgData name="Abhishek Mohapatra" userId="55fe1bddae0fa15b" providerId="LiveId" clId="{F7494476-6E88-4B36-88DC-10FB1727D9F6}" dt="2022-07-28T22:13:49.893" v="966" actId="14100"/>
          <ac:spMkLst>
            <pc:docMk/>
            <pc:sldMk cId="3961373073" sldId="311"/>
            <ac:spMk id="19" creationId="{05897D69-326F-97A2-1AD0-91E2D2A0E0AA}"/>
          </ac:spMkLst>
        </pc:spChg>
        <pc:spChg chg="add mod">
          <ac:chgData name="Abhishek Mohapatra" userId="55fe1bddae0fa15b" providerId="LiveId" clId="{F7494476-6E88-4B36-88DC-10FB1727D9F6}" dt="2022-07-28T22:14:20.256" v="986" actId="1076"/>
          <ac:spMkLst>
            <pc:docMk/>
            <pc:sldMk cId="3961373073" sldId="311"/>
            <ac:spMk id="20" creationId="{56FE8AB9-333D-34CF-DEE8-2B73ADA48D33}"/>
          </ac:spMkLst>
        </pc:spChg>
      </pc:sldChg>
      <pc:sldChg chg="addSp delSp modSp add mod">
        <pc:chgData name="Abhishek Mohapatra" userId="55fe1bddae0fa15b" providerId="LiveId" clId="{F7494476-6E88-4B36-88DC-10FB1727D9F6}" dt="2022-07-29T10:35:19.107" v="2333" actId="20577"/>
        <pc:sldMkLst>
          <pc:docMk/>
          <pc:sldMk cId="2691772707" sldId="312"/>
        </pc:sldMkLst>
        <pc:spChg chg="mod">
          <ac:chgData name="Abhishek Mohapatra" userId="55fe1bddae0fa15b" providerId="LiveId" clId="{F7494476-6E88-4B36-88DC-10FB1727D9F6}" dt="2022-07-29T10:03:51.268" v="2224" actId="1036"/>
          <ac:spMkLst>
            <pc:docMk/>
            <pc:sldMk cId="2691772707" sldId="312"/>
            <ac:spMk id="5" creationId="{00000000-0000-0000-0000-000000000000}"/>
          </ac:spMkLst>
        </pc:spChg>
        <pc:spChg chg="mod">
          <ac:chgData name="Abhishek Mohapatra" userId="55fe1bddae0fa15b" providerId="LiveId" clId="{F7494476-6E88-4B36-88DC-10FB1727D9F6}" dt="2022-07-28T22:36:59.274" v="1219" actId="1076"/>
          <ac:spMkLst>
            <pc:docMk/>
            <pc:sldMk cId="2691772707" sldId="312"/>
            <ac:spMk id="7" creationId="{00000000-0000-0000-0000-000000000000}"/>
          </ac:spMkLst>
        </pc:spChg>
        <pc:spChg chg="del">
          <ac:chgData name="Abhishek Mohapatra" userId="55fe1bddae0fa15b" providerId="LiveId" clId="{F7494476-6E88-4B36-88DC-10FB1727D9F6}" dt="2022-07-28T22:25:40.633" v="1040" actId="478"/>
          <ac:spMkLst>
            <pc:docMk/>
            <pc:sldMk cId="2691772707" sldId="312"/>
            <ac:spMk id="8" creationId="{84806EFA-90B6-4067-983B-6F820E668612}"/>
          </ac:spMkLst>
        </pc:spChg>
        <pc:spChg chg="del">
          <ac:chgData name="Abhishek Mohapatra" userId="55fe1bddae0fa15b" providerId="LiveId" clId="{F7494476-6E88-4B36-88DC-10FB1727D9F6}" dt="2022-07-28T22:25:40.633" v="1040" actId="478"/>
          <ac:spMkLst>
            <pc:docMk/>
            <pc:sldMk cId="2691772707" sldId="312"/>
            <ac:spMk id="9" creationId="{84806EFA-90B6-4067-983B-6F820E668612}"/>
          </ac:spMkLst>
        </pc:spChg>
        <pc:spChg chg="del">
          <ac:chgData name="Abhishek Mohapatra" userId="55fe1bddae0fa15b" providerId="LiveId" clId="{F7494476-6E88-4B36-88DC-10FB1727D9F6}" dt="2022-07-28T22:25:36.551" v="1039" actId="478"/>
          <ac:spMkLst>
            <pc:docMk/>
            <pc:sldMk cId="2691772707" sldId="312"/>
            <ac:spMk id="11" creationId="{84806EFA-90B6-4067-983B-6F820E668612}"/>
          </ac:spMkLst>
        </pc:spChg>
        <pc:spChg chg="del">
          <ac:chgData name="Abhishek Mohapatra" userId="55fe1bddae0fa15b" providerId="LiveId" clId="{F7494476-6E88-4B36-88DC-10FB1727D9F6}" dt="2022-07-28T22:25:44.347" v="1041" actId="478"/>
          <ac:spMkLst>
            <pc:docMk/>
            <pc:sldMk cId="2691772707" sldId="312"/>
            <ac:spMk id="12" creationId="{00000000-0000-0000-0000-000000000000}"/>
          </ac:spMkLst>
        </pc:spChg>
        <pc:spChg chg="del">
          <ac:chgData name="Abhishek Mohapatra" userId="55fe1bddae0fa15b" providerId="LiveId" clId="{F7494476-6E88-4B36-88DC-10FB1727D9F6}" dt="2022-07-28T22:25:40.633" v="1040" actId="478"/>
          <ac:spMkLst>
            <pc:docMk/>
            <pc:sldMk cId="2691772707" sldId="312"/>
            <ac:spMk id="19" creationId="{84806EFA-90B6-4067-983B-6F820E668612}"/>
          </ac:spMkLst>
        </pc:spChg>
        <pc:spChg chg="add mod">
          <ac:chgData name="Abhishek Mohapatra" userId="55fe1bddae0fa15b" providerId="LiveId" clId="{F7494476-6E88-4B36-88DC-10FB1727D9F6}" dt="2022-07-29T10:35:19.107" v="2333" actId="20577"/>
          <ac:spMkLst>
            <pc:docMk/>
            <pc:sldMk cId="2691772707" sldId="312"/>
            <ac:spMk id="20" creationId="{B1B1346A-6959-A0A4-0D78-B5102058F5AC}"/>
          </ac:spMkLst>
        </pc:spChg>
        <pc:spChg chg="del mod">
          <ac:chgData name="Abhishek Mohapatra" userId="55fe1bddae0fa15b" providerId="LiveId" clId="{F7494476-6E88-4B36-88DC-10FB1727D9F6}" dt="2022-07-28T23:06:04.052" v="1609" actId="478"/>
          <ac:spMkLst>
            <pc:docMk/>
            <pc:sldMk cId="2691772707" sldId="312"/>
            <ac:spMk id="22" creationId="{84806EFA-90B6-4067-983B-6F820E668612}"/>
          </ac:spMkLst>
        </pc:spChg>
        <pc:spChg chg="add mod">
          <ac:chgData name="Abhishek Mohapatra" userId="55fe1bddae0fa15b" providerId="LiveId" clId="{F7494476-6E88-4B36-88DC-10FB1727D9F6}" dt="2022-07-29T10:35:12.915" v="2329" actId="14100"/>
          <ac:spMkLst>
            <pc:docMk/>
            <pc:sldMk cId="2691772707" sldId="312"/>
            <ac:spMk id="22" creationId="{A87963AE-9D56-5F97-EF5A-68E573BF2EF7}"/>
          </ac:spMkLst>
        </pc:spChg>
        <pc:spChg chg="add mod">
          <ac:chgData name="Abhishek Mohapatra" userId="55fe1bddae0fa15b" providerId="LiveId" clId="{F7494476-6E88-4B36-88DC-10FB1727D9F6}" dt="2022-07-29T10:04:48.793" v="2243" actId="20577"/>
          <ac:spMkLst>
            <pc:docMk/>
            <pc:sldMk cId="2691772707" sldId="312"/>
            <ac:spMk id="23" creationId="{2DFD91FC-6D27-FEE3-05E9-0F3BA926A0B1}"/>
          </ac:spMkLst>
        </pc:spChg>
        <pc:spChg chg="add mod">
          <ac:chgData name="Abhishek Mohapatra" userId="55fe1bddae0fa15b" providerId="LiveId" clId="{F7494476-6E88-4B36-88DC-10FB1727D9F6}" dt="2022-07-29T10:35:08.254" v="2328" actId="1076"/>
          <ac:spMkLst>
            <pc:docMk/>
            <pc:sldMk cId="2691772707" sldId="312"/>
            <ac:spMk id="24" creationId="{2930EC1D-4C8B-6030-8CD5-32323B435952}"/>
          </ac:spMkLst>
        </pc:spChg>
        <pc:spChg chg="add del mod">
          <ac:chgData name="Abhishek Mohapatra" userId="55fe1bddae0fa15b" providerId="LiveId" clId="{F7494476-6E88-4B36-88DC-10FB1727D9F6}" dt="2022-07-28T22:25:36.551" v="1039" actId="478"/>
          <ac:spMkLst>
            <pc:docMk/>
            <pc:sldMk cId="2691772707" sldId="312"/>
            <ac:spMk id="24" creationId="{E2791139-FFD5-7C12-482F-9FDCA860379E}"/>
          </ac:spMkLst>
        </pc:spChg>
        <pc:spChg chg="add del mod">
          <ac:chgData name="Abhishek Mohapatra" userId="55fe1bddae0fa15b" providerId="LiveId" clId="{F7494476-6E88-4B36-88DC-10FB1727D9F6}" dt="2022-07-28T22:25:36.551" v="1039" actId="478"/>
          <ac:spMkLst>
            <pc:docMk/>
            <pc:sldMk cId="2691772707" sldId="312"/>
            <ac:spMk id="25" creationId="{1FDB4E32-5B51-81ED-CD06-168638BCEF8A}"/>
          </ac:spMkLst>
        </pc:spChg>
        <pc:spChg chg="add del mod">
          <ac:chgData name="Abhishek Mohapatra" userId="55fe1bddae0fa15b" providerId="LiveId" clId="{F7494476-6E88-4B36-88DC-10FB1727D9F6}" dt="2022-07-28T22:25:36.551" v="1039" actId="478"/>
          <ac:spMkLst>
            <pc:docMk/>
            <pc:sldMk cId="2691772707" sldId="312"/>
            <ac:spMk id="26" creationId="{24954D58-1464-73EA-72F1-343EB3ADB563}"/>
          </ac:spMkLst>
        </pc:spChg>
        <pc:spChg chg="add mod">
          <ac:chgData name="Abhishek Mohapatra" userId="55fe1bddae0fa15b" providerId="LiveId" clId="{F7494476-6E88-4B36-88DC-10FB1727D9F6}" dt="2022-07-29T10:03:51.268" v="2224" actId="1036"/>
          <ac:spMkLst>
            <pc:docMk/>
            <pc:sldMk cId="2691772707" sldId="312"/>
            <ac:spMk id="34" creationId="{DB1D61DE-26B0-1604-5A06-BF63A6847ADD}"/>
          </ac:spMkLst>
        </pc:spChg>
        <pc:spChg chg="add mod">
          <ac:chgData name="Abhishek Mohapatra" userId="55fe1bddae0fa15b" providerId="LiveId" clId="{F7494476-6E88-4B36-88DC-10FB1727D9F6}" dt="2022-07-29T10:03:51.268" v="2224" actId="1036"/>
          <ac:spMkLst>
            <pc:docMk/>
            <pc:sldMk cId="2691772707" sldId="312"/>
            <ac:spMk id="35" creationId="{8C567B3F-EC2C-8F73-AAED-43421156F348}"/>
          </ac:spMkLst>
        </pc:spChg>
        <pc:spChg chg="add mod">
          <ac:chgData name="Abhishek Mohapatra" userId="55fe1bddae0fa15b" providerId="LiveId" clId="{F7494476-6E88-4B36-88DC-10FB1727D9F6}" dt="2022-07-29T10:03:51.268" v="2224" actId="1036"/>
          <ac:spMkLst>
            <pc:docMk/>
            <pc:sldMk cId="2691772707" sldId="312"/>
            <ac:spMk id="36" creationId="{D9D7711D-FE88-FC64-5FEE-DC5BF647AA5E}"/>
          </ac:spMkLst>
        </pc:spChg>
        <pc:spChg chg="add mod">
          <ac:chgData name="Abhishek Mohapatra" userId="55fe1bddae0fa15b" providerId="LiveId" clId="{F7494476-6E88-4B36-88DC-10FB1727D9F6}" dt="2022-07-29T10:03:51.268" v="2224" actId="1036"/>
          <ac:spMkLst>
            <pc:docMk/>
            <pc:sldMk cId="2691772707" sldId="312"/>
            <ac:spMk id="37" creationId="{D3FAD0F4-96D4-B494-79DB-9934F34916CE}"/>
          </ac:spMkLst>
        </pc:spChg>
        <pc:spChg chg="add del mod">
          <ac:chgData name="Abhishek Mohapatra" userId="55fe1bddae0fa15b" providerId="LiveId" clId="{F7494476-6E88-4B36-88DC-10FB1727D9F6}" dt="2022-07-28T22:48:58.490" v="1258" actId="478"/>
          <ac:spMkLst>
            <pc:docMk/>
            <pc:sldMk cId="2691772707" sldId="312"/>
            <ac:spMk id="44" creationId="{F3BC22DF-D80B-1F0C-2C3B-66648FC58999}"/>
          </ac:spMkLst>
        </pc:spChg>
        <pc:spChg chg="add del mod">
          <ac:chgData name="Abhishek Mohapatra" userId="55fe1bddae0fa15b" providerId="LiveId" clId="{F7494476-6E88-4B36-88DC-10FB1727D9F6}" dt="2022-07-28T22:52:26.415" v="1341" actId="478"/>
          <ac:spMkLst>
            <pc:docMk/>
            <pc:sldMk cId="2691772707" sldId="312"/>
            <ac:spMk id="51" creationId="{951F828C-1F90-0F90-5C85-5C8448D2DD1F}"/>
          </ac:spMkLst>
        </pc:spChg>
        <pc:spChg chg="add mod">
          <ac:chgData name="Abhishek Mohapatra" userId="55fe1bddae0fa15b" providerId="LiveId" clId="{F7494476-6E88-4B36-88DC-10FB1727D9F6}" dt="2022-07-29T10:03:51.268" v="2224" actId="1036"/>
          <ac:spMkLst>
            <pc:docMk/>
            <pc:sldMk cId="2691772707" sldId="312"/>
            <ac:spMk id="53" creationId="{36A15043-FE8F-7554-093C-CDA8F8339880}"/>
          </ac:spMkLst>
        </pc:spChg>
        <pc:spChg chg="add mod">
          <ac:chgData name="Abhishek Mohapatra" userId="55fe1bddae0fa15b" providerId="LiveId" clId="{F7494476-6E88-4B36-88DC-10FB1727D9F6}" dt="2022-07-29T10:09:03.278" v="2276" actId="20577"/>
          <ac:spMkLst>
            <pc:docMk/>
            <pc:sldMk cId="2691772707" sldId="312"/>
            <ac:spMk id="54" creationId="{19478047-873A-C565-F6C0-A06713BCAA1A}"/>
          </ac:spMkLst>
        </pc:spChg>
        <pc:spChg chg="add del mod">
          <ac:chgData name="Abhishek Mohapatra" userId="55fe1bddae0fa15b" providerId="LiveId" clId="{F7494476-6E88-4B36-88DC-10FB1727D9F6}" dt="2022-07-28T23:22:37.643" v="1857" actId="478"/>
          <ac:spMkLst>
            <pc:docMk/>
            <pc:sldMk cId="2691772707" sldId="312"/>
            <ac:spMk id="55" creationId="{46BA227A-CAA5-D6BD-CF9F-69861BF6FE10}"/>
          </ac:spMkLst>
        </pc:spChg>
        <pc:spChg chg="add mod">
          <ac:chgData name="Abhishek Mohapatra" userId="55fe1bddae0fa15b" providerId="LiveId" clId="{F7494476-6E88-4B36-88DC-10FB1727D9F6}" dt="2022-07-29T10:03:51.268" v="2224" actId="1036"/>
          <ac:spMkLst>
            <pc:docMk/>
            <pc:sldMk cId="2691772707" sldId="312"/>
            <ac:spMk id="56" creationId="{C94E3CE8-3A7B-706A-FED2-04D767890B43}"/>
          </ac:spMkLst>
        </pc:spChg>
        <pc:picChg chg="add del mod">
          <ac:chgData name="Abhishek Mohapatra" userId="55fe1bddae0fa15b" providerId="LiveId" clId="{F7494476-6E88-4B36-88DC-10FB1727D9F6}" dt="2022-07-28T22:21:05.703" v="994" actId="478"/>
          <ac:picMkLst>
            <pc:docMk/>
            <pc:sldMk cId="2691772707" sldId="312"/>
            <ac:picMk id="4" creationId="{72CCDB3E-D1F5-EE62-66FF-5F4B4AFB8EE1}"/>
          </ac:picMkLst>
        </pc:picChg>
        <pc:picChg chg="add del mod">
          <ac:chgData name="Abhishek Mohapatra" userId="55fe1bddae0fa15b" providerId="LiveId" clId="{F7494476-6E88-4B36-88DC-10FB1727D9F6}" dt="2022-07-28T22:26:44.542" v="1051" actId="478"/>
          <ac:picMkLst>
            <pc:docMk/>
            <pc:sldMk cId="2691772707" sldId="312"/>
            <ac:picMk id="10" creationId="{9342720A-9678-E604-1420-F8FF33AC7ECF}"/>
          </ac:picMkLst>
        </pc:picChg>
        <pc:picChg chg="add del mod">
          <ac:chgData name="Abhishek Mohapatra" userId="55fe1bddae0fa15b" providerId="LiveId" clId="{F7494476-6E88-4B36-88DC-10FB1727D9F6}" dt="2022-07-28T22:31:21.779" v="1061" actId="478"/>
          <ac:picMkLst>
            <pc:docMk/>
            <pc:sldMk cId="2691772707" sldId="312"/>
            <ac:picMk id="14" creationId="{640916EA-07A7-4EA3-5931-3614CEED5473}"/>
          </ac:picMkLst>
        </pc:picChg>
        <pc:picChg chg="del mod">
          <ac:chgData name="Abhishek Mohapatra" userId="55fe1bddae0fa15b" providerId="LiveId" clId="{F7494476-6E88-4B36-88DC-10FB1727D9F6}" dt="2022-07-28T22:45:37.678" v="1247" actId="478"/>
          <ac:picMkLst>
            <pc:docMk/>
            <pc:sldMk cId="2691772707" sldId="312"/>
            <ac:picMk id="16" creationId="{00000000-0000-0000-0000-000000000000}"/>
          </ac:picMkLst>
        </pc:picChg>
        <pc:picChg chg="del mod">
          <ac:chgData name="Abhishek Mohapatra" userId="55fe1bddae0fa15b" providerId="LiveId" clId="{F7494476-6E88-4B36-88DC-10FB1727D9F6}" dt="2022-07-28T22:45:37.678" v="1247" actId="478"/>
          <ac:picMkLst>
            <pc:docMk/>
            <pc:sldMk cId="2691772707" sldId="312"/>
            <ac:picMk id="17" creationId="{00000000-0000-0000-0000-000000000000}"/>
          </ac:picMkLst>
        </pc:picChg>
        <pc:picChg chg="del mod">
          <ac:chgData name="Abhishek Mohapatra" userId="55fe1bddae0fa15b" providerId="LiveId" clId="{F7494476-6E88-4B36-88DC-10FB1727D9F6}" dt="2022-07-28T22:38:53.407" v="1231" actId="478"/>
          <ac:picMkLst>
            <pc:docMk/>
            <pc:sldMk cId="2691772707" sldId="312"/>
            <ac:picMk id="18" creationId="{00000000-0000-0000-0000-000000000000}"/>
          </ac:picMkLst>
        </pc:picChg>
        <pc:picChg chg="del">
          <ac:chgData name="Abhishek Mohapatra" userId="55fe1bddae0fa15b" providerId="LiveId" clId="{F7494476-6E88-4B36-88DC-10FB1727D9F6}" dt="2022-07-28T22:20:28.603" v="989" actId="478"/>
          <ac:picMkLst>
            <pc:docMk/>
            <pc:sldMk cId="2691772707" sldId="312"/>
            <ac:picMk id="20" creationId="{00000000-0000-0000-0000-000000000000}"/>
          </ac:picMkLst>
        </pc:picChg>
        <pc:picChg chg="add del mod">
          <ac:chgData name="Abhishek Mohapatra" userId="55fe1bddae0fa15b" providerId="LiveId" clId="{F7494476-6E88-4B36-88DC-10FB1727D9F6}" dt="2022-07-28T22:38:13.824" v="1221" actId="478"/>
          <ac:picMkLst>
            <pc:docMk/>
            <pc:sldMk cId="2691772707" sldId="312"/>
            <ac:picMk id="29" creationId="{82EA6052-DF42-DBF1-03A3-3D23DB9EADEF}"/>
          </ac:picMkLst>
        </pc:picChg>
        <pc:picChg chg="add mod">
          <ac:chgData name="Abhishek Mohapatra" userId="55fe1bddae0fa15b" providerId="LiveId" clId="{F7494476-6E88-4B36-88DC-10FB1727D9F6}" dt="2022-07-29T10:03:51.268" v="2224" actId="1036"/>
          <ac:picMkLst>
            <pc:docMk/>
            <pc:sldMk cId="2691772707" sldId="312"/>
            <ac:picMk id="31" creationId="{46F82B40-FD34-52B5-28A5-3724DFB9DBDE}"/>
          </ac:picMkLst>
        </pc:picChg>
        <pc:picChg chg="add mod">
          <ac:chgData name="Abhishek Mohapatra" userId="55fe1bddae0fa15b" providerId="LiveId" clId="{F7494476-6E88-4B36-88DC-10FB1727D9F6}" dt="2022-07-29T10:03:51.268" v="2224" actId="1036"/>
          <ac:picMkLst>
            <pc:docMk/>
            <pc:sldMk cId="2691772707" sldId="312"/>
            <ac:picMk id="33" creationId="{2463DD2F-C560-578F-BCA6-3F6AF7B5E9F2}"/>
          </ac:picMkLst>
        </pc:picChg>
        <pc:picChg chg="add del mod">
          <ac:chgData name="Abhishek Mohapatra" userId="55fe1bddae0fa15b" providerId="LiveId" clId="{F7494476-6E88-4B36-88DC-10FB1727D9F6}" dt="2022-07-28T22:42:13.402" v="1240" actId="478"/>
          <ac:picMkLst>
            <pc:docMk/>
            <pc:sldMk cId="2691772707" sldId="312"/>
            <ac:picMk id="39" creationId="{25002A32-B319-4795-8360-82665B122DE1}"/>
          </ac:picMkLst>
        </pc:picChg>
        <pc:picChg chg="add mod">
          <ac:chgData name="Abhishek Mohapatra" userId="55fe1bddae0fa15b" providerId="LiveId" clId="{F7494476-6E88-4B36-88DC-10FB1727D9F6}" dt="2022-07-29T10:03:51.268" v="2224" actId="1036"/>
          <ac:picMkLst>
            <pc:docMk/>
            <pc:sldMk cId="2691772707" sldId="312"/>
            <ac:picMk id="41" creationId="{4CB9AA4D-B368-CAB5-76FB-C023653E0B44}"/>
          </ac:picMkLst>
        </pc:picChg>
        <pc:picChg chg="add mod">
          <ac:chgData name="Abhishek Mohapatra" userId="55fe1bddae0fa15b" providerId="LiveId" clId="{F7494476-6E88-4B36-88DC-10FB1727D9F6}" dt="2022-07-29T10:03:51.268" v="2224" actId="1036"/>
          <ac:picMkLst>
            <pc:docMk/>
            <pc:sldMk cId="2691772707" sldId="312"/>
            <ac:picMk id="43" creationId="{515D3D82-F50A-8ACD-E32A-FF49BC22CF90}"/>
          </ac:picMkLst>
        </pc:picChg>
        <pc:picChg chg="add del mod">
          <ac:chgData name="Abhishek Mohapatra" userId="55fe1bddae0fa15b" providerId="LiveId" clId="{F7494476-6E88-4B36-88DC-10FB1727D9F6}" dt="2022-07-28T22:49:37.050" v="1261" actId="478"/>
          <ac:picMkLst>
            <pc:docMk/>
            <pc:sldMk cId="2691772707" sldId="312"/>
            <ac:picMk id="46" creationId="{9A09D4D6-05E0-77B4-B428-4E069C42CECD}"/>
          </ac:picMkLst>
        </pc:picChg>
        <pc:picChg chg="add del mod">
          <ac:chgData name="Abhishek Mohapatra" userId="55fe1bddae0fa15b" providerId="LiveId" clId="{F7494476-6E88-4B36-88DC-10FB1727D9F6}" dt="2022-07-28T22:50:04.582" v="1264" actId="478"/>
          <ac:picMkLst>
            <pc:docMk/>
            <pc:sldMk cId="2691772707" sldId="312"/>
            <ac:picMk id="48" creationId="{96565B4F-B23D-EF4D-B36F-2DBA7E816A30}"/>
          </ac:picMkLst>
        </pc:picChg>
        <pc:picChg chg="add del mod">
          <ac:chgData name="Abhishek Mohapatra" userId="55fe1bddae0fa15b" providerId="LiveId" clId="{F7494476-6E88-4B36-88DC-10FB1727D9F6}" dt="2022-07-28T22:52:26.415" v="1341" actId="478"/>
          <ac:picMkLst>
            <pc:docMk/>
            <pc:sldMk cId="2691772707" sldId="312"/>
            <ac:picMk id="50" creationId="{5B634086-DD47-96A7-C4D4-048A8B88214B}"/>
          </ac:picMkLst>
        </pc:picChg>
        <pc:picChg chg="add mod">
          <ac:chgData name="Abhishek Mohapatra" userId="55fe1bddae0fa15b" providerId="LiveId" clId="{F7494476-6E88-4B36-88DC-10FB1727D9F6}" dt="2022-07-29T10:03:51.268" v="2224" actId="1036"/>
          <ac:picMkLst>
            <pc:docMk/>
            <pc:sldMk cId="2691772707" sldId="312"/>
            <ac:picMk id="52" creationId="{6078BBF8-B75D-2D65-1F09-23E903628117}"/>
          </ac:picMkLst>
        </pc:picChg>
        <pc:picChg chg="add mod">
          <ac:chgData name="Abhishek Mohapatra" userId="55fe1bddae0fa15b" providerId="LiveId" clId="{F7494476-6E88-4B36-88DC-10FB1727D9F6}" dt="2022-07-29T10:03:51.268" v="2224" actId="1036"/>
          <ac:picMkLst>
            <pc:docMk/>
            <pc:sldMk cId="2691772707" sldId="312"/>
            <ac:picMk id="58" creationId="{5150A268-7039-3CA2-D20D-8BD15E0F7B39}"/>
          </ac:picMkLst>
        </pc:picChg>
        <pc:cxnChg chg="add del">
          <ac:chgData name="Abhishek Mohapatra" userId="55fe1bddae0fa15b" providerId="LiveId" clId="{F7494476-6E88-4B36-88DC-10FB1727D9F6}" dt="2022-07-28T22:26:48.218" v="1052" actId="478"/>
          <ac:cxnSpMkLst>
            <pc:docMk/>
            <pc:sldMk cId="2691772707" sldId="312"/>
            <ac:cxnSpMk id="27" creationId="{B06B1A21-3F3E-B25C-1EDF-2EE9A2A6D054}"/>
          </ac:cxnSpMkLst>
        </pc:cxnChg>
      </pc:sldChg>
      <pc:sldChg chg="addSp delSp modSp add mod ord">
        <pc:chgData name="Abhishek Mohapatra" userId="55fe1bddae0fa15b" providerId="LiveId" clId="{F7494476-6E88-4B36-88DC-10FB1727D9F6}" dt="2022-07-28T22:58:25.699" v="1559" actId="207"/>
        <pc:sldMkLst>
          <pc:docMk/>
          <pc:sldMk cId="277962209" sldId="313"/>
        </pc:sldMkLst>
        <pc:spChg chg="del">
          <ac:chgData name="Abhishek Mohapatra" userId="55fe1bddae0fa15b" providerId="LiveId" clId="{F7494476-6E88-4B36-88DC-10FB1727D9F6}" dt="2022-07-28T22:55:36.426" v="1487" actId="478"/>
          <ac:spMkLst>
            <pc:docMk/>
            <pc:sldMk cId="277962209" sldId="313"/>
            <ac:spMk id="5" creationId="{00000000-0000-0000-0000-000000000000}"/>
          </ac:spMkLst>
        </pc:spChg>
        <pc:spChg chg="add del mod">
          <ac:chgData name="Abhishek Mohapatra" userId="55fe1bddae0fa15b" providerId="LiveId" clId="{F7494476-6E88-4B36-88DC-10FB1727D9F6}" dt="2022-07-28T22:56:19.615" v="1495" actId="478"/>
          <ac:spMkLst>
            <pc:docMk/>
            <pc:sldMk cId="277962209" sldId="313"/>
            <ac:spMk id="20" creationId="{3B0E887C-BD9A-1645-455F-F096D5A2B431}"/>
          </ac:spMkLst>
        </pc:spChg>
        <pc:spChg chg="del">
          <ac:chgData name="Abhishek Mohapatra" userId="55fe1bddae0fa15b" providerId="LiveId" clId="{F7494476-6E88-4B36-88DC-10FB1727D9F6}" dt="2022-07-28T22:55:32.911" v="1486" actId="478"/>
          <ac:spMkLst>
            <pc:docMk/>
            <pc:sldMk cId="277962209" sldId="313"/>
            <ac:spMk id="22" creationId="{84806EFA-90B6-4067-983B-6F820E668612}"/>
          </ac:spMkLst>
        </pc:spChg>
        <pc:spChg chg="add del mod">
          <ac:chgData name="Abhishek Mohapatra" userId="55fe1bddae0fa15b" providerId="LiveId" clId="{F7494476-6E88-4B36-88DC-10FB1727D9F6}" dt="2022-07-28T22:56:25.925" v="1497" actId="478"/>
          <ac:spMkLst>
            <pc:docMk/>
            <pc:sldMk cId="277962209" sldId="313"/>
            <ac:spMk id="24" creationId="{4A961D9F-507C-9220-2442-9D1A676CC4CD}"/>
          </ac:spMkLst>
        </pc:spChg>
        <pc:spChg chg="add del mod">
          <ac:chgData name="Abhishek Mohapatra" userId="55fe1bddae0fa15b" providerId="LiveId" clId="{F7494476-6E88-4B36-88DC-10FB1727D9F6}" dt="2022-07-28T22:56:03.013" v="1493" actId="478"/>
          <ac:spMkLst>
            <pc:docMk/>
            <pc:sldMk cId="277962209" sldId="313"/>
            <ac:spMk id="25" creationId="{EB6335D9-D602-468A-FFAC-4C608DD162A8}"/>
          </ac:spMkLst>
        </pc:spChg>
        <pc:spChg chg="add del mod">
          <ac:chgData name="Abhishek Mohapatra" userId="55fe1bddae0fa15b" providerId="LiveId" clId="{F7494476-6E88-4B36-88DC-10FB1727D9F6}" dt="2022-07-28T22:56:16.677" v="1494" actId="478"/>
          <ac:spMkLst>
            <pc:docMk/>
            <pc:sldMk cId="277962209" sldId="313"/>
            <ac:spMk id="26" creationId="{89001E3D-D298-82C2-8260-DAD7A97B4428}"/>
          </ac:spMkLst>
        </pc:spChg>
        <pc:spChg chg="add del mod">
          <ac:chgData name="Abhishek Mohapatra" userId="55fe1bddae0fa15b" providerId="LiveId" clId="{F7494476-6E88-4B36-88DC-10FB1727D9F6}" dt="2022-07-28T22:56:16.677" v="1494" actId="478"/>
          <ac:spMkLst>
            <pc:docMk/>
            <pc:sldMk cId="277962209" sldId="313"/>
            <ac:spMk id="27" creationId="{659B3D35-E2F7-A795-0619-1D7144C070E5}"/>
          </ac:spMkLst>
        </pc:spChg>
        <pc:spChg chg="add del mod">
          <ac:chgData name="Abhishek Mohapatra" userId="55fe1bddae0fa15b" providerId="LiveId" clId="{F7494476-6E88-4B36-88DC-10FB1727D9F6}" dt="2022-07-28T22:56:16.677" v="1494" actId="478"/>
          <ac:spMkLst>
            <pc:docMk/>
            <pc:sldMk cId="277962209" sldId="313"/>
            <ac:spMk id="28" creationId="{83D893F2-F6A6-870F-8CE1-A712B646F324}"/>
          </ac:spMkLst>
        </pc:spChg>
        <pc:spChg chg="add del mod">
          <ac:chgData name="Abhishek Mohapatra" userId="55fe1bddae0fa15b" providerId="LiveId" clId="{F7494476-6E88-4B36-88DC-10FB1727D9F6}" dt="2022-07-28T22:56:03.013" v="1493" actId="478"/>
          <ac:spMkLst>
            <pc:docMk/>
            <pc:sldMk cId="277962209" sldId="313"/>
            <ac:spMk id="29" creationId="{AB9F6E87-013A-1B73-C47E-4800D0B47303}"/>
          </ac:spMkLst>
        </pc:spChg>
        <pc:spChg chg="add del mod">
          <ac:chgData name="Abhishek Mohapatra" userId="55fe1bddae0fa15b" providerId="LiveId" clId="{F7494476-6E88-4B36-88DC-10FB1727D9F6}" dt="2022-07-28T22:56:03.013" v="1493" actId="478"/>
          <ac:spMkLst>
            <pc:docMk/>
            <pc:sldMk cId="277962209" sldId="313"/>
            <ac:spMk id="30" creationId="{989EDACB-9831-8367-C24E-E8141029063C}"/>
          </ac:spMkLst>
        </pc:spChg>
        <pc:spChg chg="add del mod">
          <ac:chgData name="Abhishek Mohapatra" userId="55fe1bddae0fa15b" providerId="LiveId" clId="{F7494476-6E88-4B36-88DC-10FB1727D9F6}" dt="2022-07-28T22:56:03.013" v="1493" actId="478"/>
          <ac:spMkLst>
            <pc:docMk/>
            <pc:sldMk cId="277962209" sldId="313"/>
            <ac:spMk id="32" creationId="{DC071934-B017-5FFD-B452-EE77653D662D}"/>
          </ac:spMkLst>
        </pc:spChg>
        <pc:spChg chg="del">
          <ac:chgData name="Abhishek Mohapatra" userId="55fe1bddae0fa15b" providerId="LiveId" clId="{F7494476-6E88-4B36-88DC-10FB1727D9F6}" dt="2022-07-28T22:56:21.328" v="1496" actId="478"/>
          <ac:spMkLst>
            <pc:docMk/>
            <pc:sldMk cId="277962209" sldId="313"/>
            <ac:spMk id="34" creationId="{DB1D61DE-26B0-1604-5A06-BF63A6847ADD}"/>
          </ac:spMkLst>
        </pc:spChg>
        <pc:spChg chg="del">
          <ac:chgData name="Abhishek Mohapatra" userId="55fe1bddae0fa15b" providerId="LiveId" clId="{F7494476-6E88-4B36-88DC-10FB1727D9F6}" dt="2022-07-28T22:56:16.677" v="1494" actId="478"/>
          <ac:spMkLst>
            <pc:docMk/>
            <pc:sldMk cId="277962209" sldId="313"/>
            <ac:spMk id="35" creationId="{8C567B3F-EC2C-8F73-AAED-43421156F348}"/>
          </ac:spMkLst>
        </pc:spChg>
        <pc:spChg chg="del">
          <ac:chgData name="Abhishek Mohapatra" userId="55fe1bddae0fa15b" providerId="LiveId" clId="{F7494476-6E88-4B36-88DC-10FB1727D9F6}" dt="2022-07-28T22:56:28.516" v="1498" actId="478"/>
          <ac:spMkLst>
            <pc:docMk/>
            <pc:sldMk cId="277962209" sldId="313"/>
            <ac:spMk id="36" creationId="{D9D7711D-FE88-FC64-5FEE-DC5BF647AA5E}"/>
          </ac:spMkLst>
        </pc:spChg>
        <pc:spChg chg="del">
          <ac:chgData name="Abhishek Mohapatra" userId="55fe1bddae0fa15b" providerId="LiveId" clId="{F7494476-6E88-4B36-88DC-10FB1727D9F6}" dt="2022-07-28T22:56:25.925" v="1497" actId="478"/>
          <ac:spMkLst>
            <pc:docMk/>
            <pc:sldMk cId="277962209" sldId="313"/>
            <ac:spMk id="37" creationId="{D3FAD0F4-96D4-B494-79DB-9934F34916CE}"/>
          </ac:spMkLst>
        </pc:spChg>
        <pc:spChg chg="add mod">
          <ac:chgData name="Abhishek Mohapatra" userId="55fe1bddae0fa15b" providerId="LiveId" clId="{F7494476-6E88-4B36-88DC-10FB1727D9F6}" dt="2022-07-28T22:58:25.699" v="1559" actId="207"/>
          <ac:spMkLst>
            <pc:docMk/>
            <pc:sldMk cId="277962209" sldId="313"/>
            <ac:spMk id="38" creationId="{32097C1C-E2C6-528B-5A8F-D5F8AB476D97}"/>
          </ac:spMkLst>
        </pc:spChg>
        <pc:spChg chg="del">
          <ac:chgData name="Abhishek Mohapatra" userId="55fe1bddae0fa15b" providerId="LiveId" clId="{F7494476-6E88-4B36-88DC-10FB1727D9F6}" dt="2022-07-28T22:55:32.911" v="1486" actId="478"/>
          <ac:spMkLst>
            <pc:docMk/>
            <pc:sldMk cId="277962209" sldId="313"/>
            <ac:spMk id="53" creationId="{36A15043-FE8F-7554-093C-CDA8F8339880}"/>
          </ac:spMkLst>
        </pc:spChg>
        <pc:spChg chg="del">
          <ac:chgData name="Abhishek Mohapatra" userId="55fe1bddae0fa15b" providerId="LiveId" clId="{F7494476-6E88-4B36-88DC-10FB1727D9F6}" dt="2022-07-28T22:55:32.911" v="1486" actId="478"/>
          <ac:spMkLst>
            <pc:docMk/>
            <pc:sldMk cId="277962209" sldId="313"/>
            <ac:spMk id="54" creationId="{19478047-873A-C565-F6C0-A06713BCAA1A}"/>
          </ac:spMkLst>
        </pc:spChg>
        <pc:spChg chg="del">
          <ac:chgData name="Abhishek Mohapatra" userId="55fe1bddae0fa15b" providerId="LiveId" clId="{F7494476-6E88-4B36-88DC-10FB1727D9F6}" dt="2022-07-28T22:55:32.911" v="1486" actId="478"/>
          <ac:spMkLst>
            <pc:docMk/>
            <pc:sldMk cId="277962209" sldId="313"/>
            <ac:spMk id="55" creationId="{46BA227A-CAA5-D6BD-CF9F-69861BF6FE10}"/>
          </ac:spMkLst>
        </pc:spChg>
        <pc:picChg chg="add mod">
          <ac:chgData name="Abhishek Mohapatra" userId="55fe1bddae0fa15b" providerId="LiveId" clId="{F7494476-6E88-4B36-88DC-10FB1727D9F6}" dt="2022-07-28T22:57:36.062" v="1507" actId="1440"/>
          <ac:picMkLst>
            <pc:docMk/>
            <pc:sldMk cId="277962209" sldId="313"/>
            <ac:picMk id="4" creationId="{FDC7CC23-5138-625E-501C-CFF75474B618}"/>
          </ac:picMkLst>
        </pc:picChg>
        <pc:picChg chg="mod">
          <ac:chgData name="Abhishek Mohapatra" userId="55fe1bddae0fa15b" providerId="LiveId" clId="{F7494476-6E88-4B36-88DC-10FB1727D9F6}" dt="2022-07-28T22:57:08.054" v="1504" actId="1076"/>
          <ac:picMkLst>
            <pc:docMk/>
            <pc:sldMk cId="277962209" sldId="313"/>
            <ac:picMk id="31" creationId="{46F82B40-FD34-52B5-28A5-3724DFB9DBDE}"/>
          </ac:picMkLst>
        </pc:picChg>
        <pc:picChg chg="mod">
          <ac:chgData name="Abhishek Mohapatra" userId="55fe1bddae0fa15b" providerId="LiveId" clId="{F7494476-6E88-4B36-88DC-10FB1727D9F6}" dt="2022-07-28T22:55:47.130" v="1489" actId="1076"/>
          <ac:picMkLst>
            <pc:docMk/>
            <pc:sldMk cId="277962209" sldId="313"/>
            <ac:picMk id="33" creationId="{2463DD2F-C560-578F-BCA6-3F6AF7B5E9F2}"/>
          </ac:picMkLst>
        </pc:picChg>
        <pc:picChg chg="mod">
          <ac:chgData name="Abhishek Mohapatra" userId="55fe1bddae0fa15b" providerId="LiveId" clId="{F7494476-6E88-4B36-88DC-10FB1727D9F6}" dt="2022-07-28T22:55:43.795" v="1488" actId="1076"/>
          <ac:picMkLst>
            <pc:docMk/>
            <pc:sldMk cId="277962209" sldId="313"/>
            <ac:picMk id="41" creationId="{4CB9AA4D-B368-CAB5-76FB-C023653E0B44}"/>
          </ac:picMkLst>
        </pc:picChg>
        <pc:picChg chg="del">
          <ac:chgData name="Abhishek Mohapatra" userId="55fe1bddae0fa15b" providerId="LiveId" clId="{F7494476-6E88-4B36-88DC-10FB1727D9F6}" dt="2022-07-28T22:55:32.911" v="1486" actId="478"/>
          <ac:picMkLst>
            <pc:docMk/>
            <pc:sldMk cId="277962209" sldId="313"/>
            <ac:picMk id="43" creationId="{515D3D82-F50A-8ACD-E32A-FF49BC22CF90}"/>
          </ac:picMkLst>
        </pc:picChg>
        <pc:picChg chg="del">
          <ac:chgData name="Abhishek Mohapatra" userId="55fe1bddae0fa15b" providerId="LiveId" clId="{F7494476-6E88-4B36-88DC-10FB1727D9F6}" dt="2022-07-28T22:55:32.911" v="1486" actId="478"/>
          <ac:picMkLst>
            <pc:docMk/>
            <pc:sldMk cId="277962209" sldId="313"/>
            <ac:picMk id="52" creationId="{6078BBF8-B75D-2D65-1F09-23E903628117}"/>
          </ac:picMkLst>
        </pc:picChg>
        <pc:cxnChg chg="add mod">
          <ac:chgData name="Abhishek Mohapatra" userId="55fe1bddae0fa15b" providerId="LiveId" clId="{F7494476-6E88-4B36-88DC-10FB1727D9F6}" dt="2022-07-28T22:57:42.624" v="1508" actId="1076"/>
          <ac:cxnSpMkLst>
            <pc:docMk/>
            <pc:sldMk cId="277962209" sldId="313"/>
            <ac:cxnSpMk id="8" creationId="{DFB71FC6-A867-52FB-BA4A-27B5684B2415}"/>
          </ac:cxnSpMkLst>
        </pc:cxnChg>
      </pc:sldChg>
      <pc:sldChg chg="addSp delSp modSp add mod delAnim modAnim">
        <pc:chgData name="Abhishek Mohapatra" userId="55fe1bddae0fa15b" providerId="LiveId" clId="{F7494476-6E88-4B36-88DC-10FB1727D9F6}" dt="2022-07-29T10:04:45.332" v="2242" actId="20577"/>
        <pc:sldMkLst>
          <pc:docMk/>
          <pc:sldMk cId="3072484409" sldId="314"/>
        </pc:sldMkLst>
        <pc:spChg chg="mod">
          <ac:chgData name="Abhishek Mohapatra" userId="55fe1bddae0fa15b" providerId="LiveId" clId="{F7494476-6E88-4B36-88DC-10FB1727D9F6}" dt="2022-07-28T22:59:57.009" v="1571" actId="1076"/>
          <ac:spMkLst>
            <pc:docMk/>
            <pc:sldMk cId="3072484409" sldId="314"/>
            <ac:spMk id="2" creationId="{C17B6950-0FA4-4F24-82EC-C6C1B6691946}"/>
          </ac:spMkLst>
        </pc:spChg>
        <pc:spChg chg="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5" creationId="{00000000-0000-0000-0000-000000000000}"/>
          </ac:spMkLst>
        </pc:spChg>
        <pc:spChg chg="add 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11" creationId="{091CA1DF-53A9-8B27-8EB0-4B15232A2243}"/>
          </ac:spMkLst>
        </pc:spChg>
        <pc:spChg chg="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22" creationId="{84806EFA-90B6-4067-983B-6F820E668612}"/>
          </ac:spMkLst>
        </pc:spChg>
        <pc:spChg chg="del">
          <ac:chgData name="Abhishek Mohapatra" userId="55fe1bddae0fa15b" providerId="LiveId" clId="{F7494476-6E88-4B36-88DC-10FB1727D9F6}" dt="2022-07-29T10:04:39.605" v="2240" actId="478"/>
          <ac:spMkLst>
            <pc:docMk/>
            <pc:sldMk cId="3072484409" sldId="314"/>
            <ac:spMk id="23" creationId="{2DFD91FC-6D27-FEE3-05E9-0F3BA926A0B1}"/>
          </ac:spMkLst>
        </pc:spChg>
        <pc:spChg chg="add mod">
          <ac:chgData name="Abhishek Mohapatra" userId="55fe1bddae0fa15b" providerId="LiveId" clId="{F7494476-6E88-4B36-88DC-10FB1727D9F6}" dt="2022-07-29T10:04:45.332" v="2242" actId="20577"/>
          <ac:spMkLst>
            <pc:docMk/>
            <pc:sldMk cId="3072484409" sldId="314"/>
            <ac:spMk id="24" creationId="{5C60F7D0-E583-A546-38B7-C892BDFAA08D}"/>
          </ac:spMkLst>
        </pc:spChg>
        <pc:spChg chg="add del">
          <ac:chgData name="Abhishek Mohapatra" userId="55fe1bddae0fa15b" providerId="LiveId" clId="{F7494476-6E88-4B36-88DC-10FB1727D9F6}" dt="2022-07-28T23:01:44.094" v="1574" actId="478"/>
          <ac:spMkLst>
            <pc:docMk/>
            <pc:sldMk cId="3072484409" sldId="314"/>
            <ac:spMk id="24" creationId="{CA96B001-87F3-AC68-39C3-31721D6412DA}"/>
          </ac:spMkLst>
        </pc:spChg>
        <pc:spChg chg="add 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25" creationId="{A876E7CE-B335-D518-CCE4-59147DA1DCD0}"/>
          </ac:spMkLst>
        </pc:spChg>
        <pc:spChg chg="add 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26" creationId="{01121CD1-B570-6502-3965-2C68F8198926}"/>
          </ac:spMkLst>
        </pc:spChg>
        <pc:spChg chg="add del mod">
          <ac:chgData name="Abhishek Mohapatra" userId="55fe1bddae0fa15b" providerId="LiveId" clId="{F7494476-6E88-4B36-88DC-10FB1727D9F6}" dt="2022-07-28T23:03:14.219" v="1584" actId="478"/>
          <ac:spMkLst>
            <pc:docMk/>
            <pc:sldMk cId="3072484409" sldId="314"/>
            <ac:spMk id="27" creationId="{7642805B-1EAE-00C3-13BA-1B4BCDB62255}"/>
          </ac:spMkLst>
        </pc:spChg>
        <pc:spChg chg="add del mod">
          <ac:chgData name="Abhishek Mohapatra" userId="55fe1bddae0fa15b" providerId="LiveId" clId="{F7494476-6E88-4B36-88DC-10FB1727D9F6}" dt="2022-07-28T23:03:14.219" v="1584" actId="478"/>
          <ac:spMkLst>
            <pc:docMk/>
            <pc:sldMk cId="3072484409" sldId="314"/>
            <ac:spMk id="28" creationId="{281F34F2-4327-620B-AF8C-AA1865BCBCE2}"/>
          </ac:spMkLst>
        </pc:spChg>
        <pc:spChg chg="add del mod">
          <ac:chgData name="Abhishek Mohapatra" userId="55fe1bddae0fa15b" providerId="LiveId" clId="{F7494476-6E88-4B36-88DC-10FB1727D9F6}" dt="2022-07-28T23:04:31.724" v="1593" actId="22"/>
          <ac:spMkLst>
            <pc:docMk/>
            <pc:sldMk cId="3072484409" sldId="314"/>
            <ac:spMk id="29" creationId="{86F57D52-E39B-91FF-4C51-5BF8970814BB}"/>
          </ac:spMkLst>
        </pc:spChg>
        <pc:spChg chg="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34" creationId="{DB1D61DE-26B0-1604-5A06-BF63A6847ADD}"/>
          </ac:spMkLst>
        </pc:spChg>
        <pc:spChg chg="del">
          <ac:chgData name="Abhishek Mohapatra" userId="55fe1bddae0fa15b" providerId="LiveId" clId="{F7494476-6E88-4B36-88DC-10FB1727D9F6}" dt="2022-07-28T23:03:17.192" v="1585" actId="478"/>
          <ac:spMkLst>
            <pc:docMk/>
            <pc:sldMk cId="3072484409" sldId="314"/>
            <ac:spMk id="35" creationId="{8C567B3F-EC2C-8F73-AAED-43421156F348}"/>
          </ac:spMkLst>
        </pc:spChg>
        <pc:spChg chg="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36" creationId="{D9D7711D-FE88-FC64-5FEE-DC5BF647AA5E}"/>
          </ac:spMkLst>
        </pc:spChg>
        <pc:spChg chg="del">
          <ac:chgData name="Abhishek Mohapatra" userId="55fe1bddae0fa15b" providerId="LiveId" clId="{F7494476-6E88-4B36-88DC-10FB1727D9F6}" dt="2022-07-28T23:03:17.192" v="1585" actId="478"/>
          <ac:spMkLst>
            <pc:docMk/>
            <pc:sldMk cId="3072484409" sldId="314"/>
            <ac:spMk id="37" creationId="{D3FAD0F4-96D4-B494-79DB-9934F34916CE}"/>
          </ac:spMkLst>
        </pc:spChg>
        <pc:spChg chg="add 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38" creationId="{BBDFE6C8-488A-1628-BE1B-E04181FC8A10}"/>
          </ac:spMkLst>
        </pc:spChg>
        <pc:spChg chg="add del mod">
          <ac:chgData name="Abhishek Mohapatra" userId="55fe1bddae0fa15b" providerId="LiveId" clId="{F7494476-6E88-4B36-88DC-10FB1727D9F6}" dt="2022-07-28T23:29:22.440" v="2117" actId="478"/>
          <ac:spMkLst>
            <pc:docMk/>
            <pc:sldMk cId="3072484409" sldId="314"/>
            <ac:spMk id="39" creationId="{24CB92DF-3D41-A751-FE09-32A01D86E1E3}"/>
          </ac:spMkLst>
        </pc:spChg>
        <pc:spChg chg="del">
          <ac:chgData name="Abhishek Mohapatra" userId="55fe1bddae0fa15b" providerId="LiveId" clId="{F7494476-6E88-4B36-88DC-10FB1727D9F6}" dt="2022-07-28T23:06:20.764" v="1612" actId="478"/>
          <ac:spMkLst>
            <pc:docMk/>
            <pc:sldMk cId="3072484409" sldId="314"/>
            <ac:spMk id="53" creationId="{36A15043-FE8F-7554-093C-CDA8F8339880}"/>
          </ac:spMkLst>
        </pc:spChg>
        <pc:spChg chg="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54" creationId="{19478047-873A-C565-F6C0-A06713BCAA1A}"/>
          </ac:spMkLst>
        </pc:spChg>
        <pc:spChg chg="mod">
          <ac:chgData name="Abhishek Mohapatra" userId="55fe1bddae0fa15b" providerId="LiveId" clId="{F7494476-6E88-4B36-88DC-10FB1727D9F6}" dt="2022-07-29T10:04:24.593" v="2239" actId="1036"/>
          <ac:spMkLst>
            <pc:docMk/>
            <pc:sldMk cId="3072484409" sldId="314"/>
            <ac:spMk id="55" creationId="{46BA227A-CAA5-D6BD-CF9F-69861BF6FE10}"/>
          </ac:spMkLst>
        </pc:spChg>
        <pc:picChg chg="add mod">
          <ac:chgData name="Abhishek Mohapatra" userId="55fe1bddae0fa15b" providerId="LiveId" clId="{F7494476-6E88-4B36-88DC-10FB1727D9F6}" dt="2022-07-29T10:04:24.593" v="2239" actId="1036"/>
          <ac:picMkLst>
            <pc:docMk/>
            <pc:sldMk cId="3072484409" sldId="314"/>
            <ac:picMk id="6" creationId="{6D079867-DEBE-B437-7C1B-8D0E555369C2}"/>
          </ac:picMkLst>
        </pc:picChg>
        <pc:picChg chg="add mod">
          <ac:chgData name="Abhishek Mohapatra" userId="55fe1bddae0fa15b" providerId="LiveId" clId="{F7494476-6E88-4B36-88DC-10FB1727D9F6}" dt="2022-07-29T10:04:24.593" v="2239" actId="1036"/>
          <ac:picMkLst>
            <pc:docMk/>
            <pc:sldMk cId="3072484409" sldId="314"/>
            <ac:picMk id="10" creationId="{BE99A386-28F1-2A8D-0B61-882783288DCA}"/>
          </ac:picMkLst>
        </pc:picChg>
        <pc:picChg chg="del">
          <ac:chgData name="Abhishek Mohapatra" userId="55fe1bddae0fa15b" providerId="LiveId" clId="{F7494476-6E88-4B36-88DC-10FB1727D9F6}" dt="2022-07-28T23:01:39.729" v="1572" actId="478"/>
          <ac:picMkLst>
            <pc:docMk/>
            <pc:sldMk cId="3072484409" sldId="314"/>
            <ac:picMk id="31" creationId="{46F82B40-FD34-52B5-28A5-3724DFB9DBDE}"/>
          </ac:picMkLst>
        </pc:picChg>
        <pc:picChg chg="add del mod">
          <ac:chgData name="Abhishek Mohapatra" userId="55fe1bddae0fa15b" providerId="LiveId" clId="{F7494476-6E88-4B36-88DC-10FB1727D9F6}" dt="2022-07-28T23:13:12.524" v="1728" actId="478"/>
          <ac:picMkLst>
            <pc:docMk/>
            <pc:sldMk cId="3072484409" sldId="314"/>
            <ac:picMk id="32" creationId="{C6EFB694-6BEB-945E-F840-A97E04149015}"/>
          </ac:picMkLst>
        </pc:picChg>
        <pc:picChg chg="mod">
          <ac:chgData name="Abhishek Mohapatra" userId="55fe1bddae0fa15b" providerId="LiveId" clId="{F7494476-6E88-4B36-88DC-10FB1727D9F6}" dt="2022-07-29T10:04:24.593" v="2239" actId="1036"/>
          <ac:picMkLst>
            <pc:docMk/>
            <pc:sldMk cId="3072484409" sldId="314"/>
            <ac:picMk id="33" creationId="{2463DD2F-C560-578F-BCA6-3F6AF7B5E9F2}"/>
          </ac:picMkLst>
        </pc:picChg>
        <pc:picChg chg="mod">
          <ac:chgData name="Abhishek Mohapatra" userId="55fe1bddae0fa15b" providerId="LiveId" clId="{F7494476-6E88-4B36-88DC-10FB1727D9F6}" dt="2022-07-29T10:04:24.593" v="2239" actId="1036"/>
          <ac:picMkLst>
            <pc:docMk/>
            <pc:sldMk cId="3072484409" sldId="314"/>
            <ac:picMk id="41" creationId="{4CB9AA4D-B368-CAB5-76FB-C023653E0B44}"/>
          </ac:picMkLst>
        </pc:picChg>
        <pc:picChg chg="mod">
          <ac:chgData name="Abhishek Mohapatra" userId="55fe1bddae0fa15b" providerId="LiveId" clId="{F7494476-6E88-4B36-88DC-10FB1727D9F6}" dt="2022-07-29T10:04:24.593" v="2239" actId="1036"/>
          <ac:picMkLst>
            <pc:docMk/>
            <pc:sldMk cId="3072484409" sldId="314"/>
            <ac:picMk id="43" creationId="{515D3D82-F50A-8ACD-E32A-FF49BC22CF90}"/>
          </ac:picMkLst>
        </pc:picChg>
        <pc:picChg chg="del mod">
          <ac:chgData name="Abhishek Mohapatra" userId="55fe1bddae0fa15b" providerId="LiveId" clId="{F7494476-6E88-4B36-88DC-10FB1727D9F6}" dt="2022-07-28T23:06:20.764" v="1612" actId="478"/>
          <ac:picMkLst>
            <pc:docMk/>
            <pc:sldMk cId="3072484409" sldId="314"/>
            <ac:picMk id="52" creationId="{6078BBF8-B75D-2D65-1F09-23E903628117}"/>
          </ac:picMkLst>
        </pc:picChg>
        <pc:cxnChg chg="add mod">
          <ac:chgData name="Abhishek Mohapatra" userId="55fe1bddae0fa15b" providerId="LiveId" clId="{F7494476-6E88-4B36-88DC-10FB1727D9F6}" dt="2022-07-29T10:04:24.593" v="2239" actId="1036"/>
          <ac:cxnSpMkLst>
            <pc:docMk/>
            <pc:sldMk cId="3072484409" sldId="314"/>
            <ac:cxnSpMk id="13" creationId="{BCE4A4FD-458B-EEA6-9E37-2250C59C2893}"/>
          </ac:cxnSpMkLst>
        </pc:cxnChg>
      </pc:sldChg>
      <pc:sldChg chg="addSp delSp modSp new mod">
        <pc:chgData name="Abhishek Mohapatra" userId="55fe1bddae0fa15b" providerId="LiveId" clId="{F7494476-6E88-4B36-88DC-10FB1727D9F6}" dt="2022-07-30T05:42:17.917" v="3101" actId="1076"/>
        <pc:sldMkLst>
          <pc:docMk/>
          <pc:sldMk cId="591280509" sldId="315"/>
        </pc:sldMkLst>
        <pc:spChg chg="del">
          <ac:chgData name="Abhishek Mohapatra" userId="55fe1bddae0fa15b" providerId="LiveId" clId="{F7494476-6E88-4B36-88DC-10FB1727D9F6}" dt="2022-07-29T10:39:02.435" v="2420" actId="478"/>
          <ac:spMkLst>
            <pc:docMk/>
            <pc:sldMk cId="591280509" sldId="315"/>
            <ac:spMk id="2" creationId="{F4D9B577-5BEA-0466-3807-24BA36E71C5E}"/>
          </ac:spMkLst>
        </pc:spChg>
        <pc:spChg chg="del">
          <ac:chgData name="Abhishek Mohapatra" userId="55fe1bddae0fa15b" providerId="LiveId" clId="{F7494476-6E88-4B36-88DC-10FB1727D9F6}" dt="2022-07-29T10:39:02.435" v="2420" actId="478"/>
          <ac:spMkLst>
            <pc:docMk/>
            <pc:sldMk cId="591280509" sldId="315"/>
            <ac:spMk id="3" creationId="{2F60FFA0-F410-1935-7875-B74C3D926B88}"/>
          </ac:spMkLst>
        </pc:spChg>
        <pc:spChg chg="add mod">
          <ac:chgData name="Abhishek Mohapatra" userId="55fe1bddae0fa15b" providerId="LiveId" clId="{F7494476-6E88-4B36-88DC-10FB1727D9F6}" dt="2022-07-29T12:08:29.812" v="2515" actId="1076"/>
          <ac:spMkLst>
            <pc:docMk/>
            <pc:sldMk cId="591280509" sldId="315"/>
            <ac:spMk id="5" creationId="{DB80B953-13D9-3A14-8185-9A7B4BAC0940}"/>
          </ac:spMkLst>
        </pc:spChg>
        <pc:spChg chg="add mod">
          <ac:chgData name="Abhishek Mohapatra" userId="55fe1bddae0fa15b" providerId="LiveId" clId="{F7494476-6E88-4B36-88DC-10FB1727D9F6}" dt="2022-07-29T12:08:17.529" v="2514" actId="20577"/>
          <ac:spMkLst>
            <pc:docMk/>
            <pc:sldMk cId="591280509" sldId="315"/>
            <ac:spMk id="8" creationId="{8ED52701-7CB0-9DCE-48DF-FAD028E0974F}"/>
          </ac:spMkLst>
        </pc:spChg>
        <pc:spChg chg="add mod">
          <ac:chgData name="Abhishek Mohapatra" userId="55fe1bddae0fa15b" providerId="LiveId" clId="{F7494476-6E88-4B36-88DC-10FB1727D9F6}" dt="2022-07-29T16:35:51.111" v="2594" actId="1076"/>
          <ac:spMkLst>
            <pc:docMk/>
            <pc:sldMk cId="591280509" sldId="315"/>
            <ac:spMk id="13" creationId="{F59F808B-A93E-A16C-19F7-D87FB33486AF}"/>
          </ac:spMkLst>
        </pc:spChg>
        <pc:spChg chg="add mod">
          <ac:chgData name="Abhishek Mohapatra" userId="55fe1bddae0fa15b" providerId="LiveId" clId="{F7494476-6E88-4B36-88DC-10FB1727D9F6}" dt="2022-07-29T16:36:11.414" v="2599" actId="113"/>
          <ac:spMkLst>
            <pc:docMk/>
            <pc:sldMk cId="591280509" sldId="315"/>
            <ac:spMk id="15" creationId="{E595FAAC-0B97-FB80-A78C-B60A034BB9F6}"/>
          </ac:spMkLst>
        </pc:spChg>
        <pc:spChg chg="add mod">
          <ac:chgData name="Abhishek Mohapatra" userId="55fe1bddae0fa15b" providerId="LiveId" clId="{F7494476-6E88-4B36-88DC-10FB1727D9F6}" dt="2022-07-29T17:24:14.735" v="2739" actId="1076"/>
          <ac:spMkLst>
            <pc:docMk/>
            <pc:sldMk cId="591280509" sldId="315"/>
            <ac:spMk id="21" creationId="{1BE7BEE2-EBA0-16DA-1CC9-1830F3695850}"/>
          </ac:spMkLst>
        </pc:spChg>
        <pc:spChg chg="add mod">
          <ac:chgData name="Abhishek Mohapatra" userId="55fe1bddae0fa15b" providerId="LiveId" clId="{F7494476-6E88-4B36-88DC-10FB1727D9F6}" dt="2022-07-29T16:56:58.013" v="2696" actId="12"/>
          <ac:spMkLst>
            <pc:docMk/>
            <pc:sldMk cId="591280509" sldId="315"/>
            <ac:spMk id="24" creationId="{89E9CAB4-A78F-2BB5-A9C9-52B057DB600A}"/>
          </ac:spMkLst>
        </pc:spChg>
        <pc:spChg chg="add del mod">
          <ac:chgData name="Abhishek Mohapatra" userId="55fe1bddae0fa15b" providerId="LiveId" clId="{F7494476-6E88-4B36-88DC-10FB1727D9F6}" dt="2022-07-29T17:21:59.692" v="2719" actId="478"/>
          <ac:spMkLst>
            <pc:docMk/>
            <pc:sldMk cId="591280509" sldId="315"/>
            <ac:spMk id="25" creationId="{1ED58AC6-4196-E6BA-167E-2744F1C356FB}"/>
          </ac:spMkLst>
        </pc:spChg>
        <pc:spChg chg="add mod">
          <ac:chgData name="Abhishek Mohapatra" userId="55fe1bddae0fa15b" providerId="LiveId" clId="{F7494476-6E88-4B36-88DC-10FB1727D9F6}" dt="2022-07-29T17:22:39.002" v="2726" actId="1582"/>
          <ac:spMkLst>
            <pc:docMk/>
            <pc:sldMk cId="591280509" sldId="315"/>
            <ac:spMk id="26" creationId="{D01252E7-970C-8E64-EB15-FABCD6846825}"/>
          </ac:spMkLst>
        </pc:spChg>
        <pc:spChg chg="add mod">
          <ac:chgData name="Abhishek Mohapatra" userId="55fe1bddae0fa15b" providerId="LiveId" clId="{F7494476-6E88-4B36-88DC-10FB1727D9F6}" dt="2022-07-29T17:22:54.737" v="2728" actId="1076"/>
          <ac:spMkLst>
            <pc:docMk/>
            <pc:sldMk cId="591280509" sldId="315"/>
            <ac:spMk id="27" creationId="{8B5CBA20-4636-1BE0-FB70-C091D47F0A31}"/>
          </ac:spMkLst>
        </pc:spChg>
        <pc:spChg chg="add mod">
          <ac:chgData name="Abhishek Mohapatra" userId="55fe1bddae0fa15b" providerId="LiveId" clId="{F7494476-6E88-4B36-88DC-10FB1727D9F6}" dt="2022-07-29T17:25:30.740" v="2798" actId="1582"/>
          <ac:spMkLst>
            <pc:docMk/>
            <pc:sldMk cId="591280509" sldId="315"/>
            <ac:spMk id="35" creationId="{C8B97AAA-1A37-3DBB-3AF8-083322996FC1}"/>
          </ac:spMkLst>
        </pc:spChg>
        <pc:spChg chg="add mod">
          <ac:chgData name="Abhishek Mohapatra" userId="55fe1bddae0fa15b" providerId="LiveId" clId="{F7494476-6E88-4B36-88DC-10FB1727D9F6}" dt="2022-07-30T05:22:15.522" v="2914" actId="14100"/>
          <ac:spMkLst>
            <pc:docMk/>
            <pc:sldMk cId="591280509" sldId="315"/>
            <ac:spMk id="42" creationId="{B2F4C724-BF60-9DA6-700E-8F9EE081F15B}"/>
          </ac:spMkLst>
        </pc:spChg>
        <pc:spChg chg="add mod">
          <ac:chgData name="Abhishek Mohapatra" userId="55fe1bddae0fa15b" providerId="LiveId" clId="{F7494476-6E88-4B36-88DC-10FB1727D9F6}" dt="2022-07-30T05:22:51.998" v="2920" actId="1076"/>
          <ac:spMkLst>
            <pc:docMk/>
            <pc:sldMk cId="591280509" sldId="315"/>
            <ac:spMk id="43" creationId="{85E44C75-098C-C5F3-9EE4-916189EA3824}"/>
          </ac:spMkLst>
        </pc:spChg>
        <pc:spChg chg="add mod">
          <ac:chgData name="Abhishek Mohapatra" userId="55fe1bddae0fa15b" providerId="LiveId" clId="{F7494476-6E88-4B36-88DC-10FB1727D9F6}" dt="2022-07-30T05:22:56.288" v="2921" actId="1076"/>
          <ac:spMkLst>
            <pc:docMk/>
            <pc:sldMk cId="591280509" sldId="315"/>
            <ac:spMk id="44" creationId="{A6AE800E-D219-29B0-46FC-3D09B50F4166}"/>
          </ac:spMkLst>
        </pc:spChg>
        <pc:spChg chg="add mod">
          <ac:chgData name="Abhishek Mohapatra" userId="55fe1bddae0fa15b" providerId="LiveId" clId="{F7494476-6E88-4B36-88DC-10FB1727D9F6}" dt="2022-07-30T05:23:09.064" v="2922" actId="208"/>
          <ac:spMkLst>
            <pc:docMk/>
            <pc:sldMk cId="591280509" sldId="315"/>
            <ac:spMk id="45" creationId="{538E6142-D268-8C96-E571-B6FB45D7CC57}"/>
          </ac:spMkLst>
        </pc:spChg>
        <pc:spChg chg="add mod">
          <ac:chgData name="Abhishek Mohapatra" userId="55fe1bddae0fa15b" providerId="LiveId" clId="{F7494476-6E88-4B36-88DC-10FB1727D9F6}" dt="2022-07-30T05:24:05.599" v="2926" actId="207"/>
          <ac:spMkLst>
            <pc:docMk/>
            <pc:sldMk cId="591280509" sldId="315"/>
            <ac:spMk id="46" creationId="{2067EC7B-419A-A504-1A13-AE9EFF29953F}"/>
          </ac:spMkLst>
        </pc:spChg>
        <pc:spChg chg="add mod">
          <ac:chgData name="Abhishek Mohapatra" userId="55fe1bddae0fa15b" providerId="LiveId" clId="{F7494476-6E88-4B36-88DC-10FB1727D9F6}" dt="2022-07-30T05:25:16.543" v="2987" actId="207"/>
          <ac:spMkLst>
            <pc:docMk/>
            <pc:sldMk cId="591280509" sldId="315"/>
            <ac:spMk id="47" creationId="{0862FDE6-76A7-4F53-51DE-91F5391A62A8}"/>
          </ac:spMkLst>
        </pc:spChg>
        <pc:spChg chg="add mod">
          <ac:chgData name="Abhishek Mohapatra" userId="55fe1bddae0fa15b" providerId="LiveId" clId="{F7494476-6E88-4B36-88DC-10FB1727D9F6}" dt="2022-07-30T05:42:17.917" v="3101" actId="1076"/>
          <ac:spMkLst>
            <pc:docMk/>
            <pc:sldMk cId="591280509" sldId="315"/>
            <ac:spMk id="48" creationId="{BD1D895F-F9C4-1A36-B794-BB6A76D0534B}"/>
          </ac:spMkLst>
        </pc:spChg>
        <pc:spChg chg="add mod">
          <ac:chgData name="Abhishek Mohapatra" userId="55fe1bddae0fa15b" providerId="LiveId" clId="{F7494476-6E88-4B36-88DC-10FB1727D9F6}" dt="2022-07-30T05:42:13.856" v="3100" actId="1076"/>
          <ac:spMkLst>
            <pc:docMk/>
            <pc:sldMk cId="591280509" sldId="315"/>
            <ac:spMk id="49" creationId="{C1154C8C-A31F-0ACB-B35A-89CC10AD7200}"/>
          </ac:spMkLst>
        </pc:spChg>
        <pc:picChg chg="add del mod">
          <ac:chgData name="Abhishek Mohapatra" userId="55fe1bddae0fa15b" providerId="LiveId" clId="{F7494476-6E88-4B36-88DC-10FB1727D9F6}" dt="2022-07-29T12:09:30.338" v="2517" actId="478"/>
          <ac:picMkLst>
            <pc:docMk/>
            <pc:sldMk cId="591280509" sldId="315"/>
            <ac:picMk id="7" creationId="{AA836DC6-1CDC-0422-6248-363DA1EB0A9F}"/>
          </ac:picMkLst>
        </pc:picChg>
        <pc:picChg chg="add del mod">
          <ac:chgData name="Abhishek Mohapatra" userId="55fe1bddae0fa15b" providerId="LiveId" clId="{F7494476-6E88-4B36-88DC-10FB1727D9F6}" dt="2022-07-29T16:33:04.096" v="2524" actId="478"/>
          <ac:picMkLst>
            <pc:docMk/>
            <pc:sldMk cId="591280509" sldId="315"/>
            <ac:picMk id="10" creationId="{597EC7F7-F245-410A-98BC-5E8106BCAD3C}"/>
          </ac:picMkLst>
        </pc:picChg>
        <pc:picChg chg="add mod">
          <ac:chgData name="Abhishek Mohapatra" userId="55fe1bddae0fa15b" providerId="LiveId" clId="{F7494476-6E88-4B36-88DC-10FB1727D9F6}" dt="2022-07-29T16:50:48.185" v="2602" actId="1440"/>
          <ac:picMkLst>
            <pc:docMk/>
            <pc:sldMk cId="591280509" sldId="315"/>
            <ac:picMk id="12" creationId="{AD8DC0DE-5B99-B911-1C95-AA67694F68AC}"/>
          </ac:picMkLst>
        </pc:picChg>
        <pc:picChg chg="add mod">
          <ac:chgData name="Abhishek Mohapatra" userId="55fe1bddae0fa15b" providerId="LiveId" clId="{F7494476-6E88-4B36-88DC-10FB1727D9F6}" dt="2022-07-30T05:21:59.161" v="2911" actId="14100"/>
          <ac:picMkLst>
            <pc:docMk/>
            <pc:sldMk cId="591280509" sldId="315"/>
            <ac:picMk id="23" creationId="{BA4F538A-CFC5-9E95-79A8-25D5FEE4FD4F}"/>
          </ac:picMkLst>
        </pc:picChg>
        <pc:picChg chg="add mod">
          <ac:chgData name="Abhishek Mohapatra" userId="55fe1bddae0fa15b" providerId="LiveId" clId="{F7494476-6E88-4B36-88DC-10FB1727D9F6}" dt="2022-07-29T18:25:09.654" v="2803"/>
          <ac:picMkLst>
            <pc:docMk/>
            <pc:sldMk cId="591280509" sldId="315"/>
            <ac:picMk id="37" creationId="{1E466AFE-6108-0062-314A-0FDC09D638F2}"/>
          </ac:picMkLst>
        </pc:picChg>
        <pc:picChg chg="add del mod">
          <ac:chgData name="Abhishek Mohapatra" userId="55fe1bddae0fa15b" providerId="LiveId" clId="{F7494476-6E88-4B36-88DC-10FB1727D9F6}" dt="2022-07-29T18:28:40.781" v="2808" actId="478"/>
          <ac:picMkLst>
            <pc:docMk/>
            <pc:sldMk cId="591280509" sldId="315"/>
            <ac:picMk id="39" creationId="{C533A761-380C-5BAA-E529-869B18E0D0B8}"/>
          </ac:picMkLst>
        </pc:picChg>
        <pc:picChg chg="add del mod">
          <ac:chgData name="Abhishek Mohapatra" userId="55fe1bddae0fa15b" providerId="LiveId" clId="{F7494476-6E88-4B36-88DC-10FB1727D9F6}" dt="2022-07-30T05:18:33.058" v="2824" actId="21"/>
          <ac:picMkLst>
            <pc:docMk/>
            <pc:sldMk cId="591280509" sldId="315"/>
            <ac:picMk id="41" creationId="{58C5947C-9F06-9BE2-D684-CB6545F49072}"/>
          </ac:picMkLst>
        </pc:picChg>
        <pc:cxnChg chg="add del">
          <ac:chgData name="Abhishek Mohapatra" userId="55fe1bddae0fa15b" providerId="LiveId" clId="{F7494476-6E88-4B36-88DC-10FB1727D9F6}" dt="2022-07-29T16:50:43.284" v="2601" actId="478"/>
          <ac:cxnSpMkLst>
            <pc:docMk/>
            <pc:sldMk cId="591280509" sldId="315"/>
            <ac:cxnSpMk id="17" creationId="{76CEC2D6-C33E-4923-AFB0-5BE038286010}"/>
          </ac:cxnSpMkLst>
        </pc:cxnChg>
        <pc:cxnChg chg="add mod">
          <ac:chgData name="Abhishek Mohapatra" userId="55fe1bddae0fa15b" providerId="LiveId" clId="{F7494476-6E88-4B36-88DC-10FB1727D9F6}" dt="2022-07-29T16:51:19.129" v="2606" actId="208"/>
          <ac:cxnSpMkLst>
            <pc:docMk/>
            <pc:sldMk cId="591280509" sldId="315"/>
            <ac:cxnSpMk id="19" creationId="{706204E0-3791-545D-589E-978CF2DD9AC6}"/>
          </ac:cxnSpMkLst>
        </pc:cxnChg>
        <pc:cxnChg chg="add mod">
          <ac:chgData name="Abhishek Mohapatra" userId="55fe1bddae0fa15b" providerId="LiveId" clId="{F7494476-6E88-4B36-88DC-10FB1727D9F6}" dt="2022-07-29T17:24:03.680" v="2738" actId="17032"/>
          <ac:cxnSpMkLst>
            <pc:docMk/>
            <pc:sldMk cId="591280509" sldId="315"/>
            <ac:cxnSpMk id="29" creationId="{2E7996C4-2EC9-9370-1999-62036708F15B}"/>
          </ac:cxnSpMkLst>
        </pc:cxnChg>
        <pc:cxnChg chg="add mod">
          <ac:chgData name="Abhishek Mohapatra" userId="55fe1bddae0fa15b" providerId="LiveId" clId="{F7494476-6E88-4B36-88DC-10FB1727D9F6}" dt="2022-07-29T17:24:03.680" v="2738" actId="17032"/>
          <ac:cxnSpMkLst>
            <pc:docMk/>
            <pc:sldMk cId="591280509" sldId="315"/>
            <ac:cxnSpMk id="32" creationId="{3EEA91DD-E01D-3A62-0159-81FEF8FE69B6}"/>
          </ac:cxnSpMkLst>
        </pc:cxnChg>
      </pc:sldChg>
      <pc:sldChg chg="addSp delSp add del mod ord">
        <pc:chgData name="Abhishek Mohapatra" userId="55fe1bddae0fa15b" providerId="LiveId" clId="{F7494476-6E88-4B36-88DC-10FB1727D9F6}" dt="2022-07-29T10:38:09.500" v="2418" actId="47"/>
        <pc:sldMkLst>
          <pc:docMk/>
          <pc:sldMk cId="2457289924" sldId="315"/>
        </pc:sldMkLst>
        <pc:picChg chg="add del">
          <ac:chgData name="Abhishek Mohapatra" userId="55fe1bddae0fa15b" providerId="LiveId" clId="{F7494476-6E88-4B36-88DC-10FB1727D9F6}" dt="2022-07-29T10:27:07.904" v="2279" actId="478"/>
          <ac:picMkLst>
            <pc:docMk/>
            <pc:sldMk cId="2457289924" sldId="315"/>
            <ac:picMk id="41" creationId="{4CB9AA4D-B368-CAB5-76FB-C023653E0B44}"/>
          </ac:picMkLst>
        </pc:picChg>
      </pc:sldChg>
      <pc:sldChg chg="addSp delSp modSp add mod">
        <pc:chgData name="Abhishek Mohapatra" userId="55fe1bddae0fa15b" providerId="LiveId" clId="{F7494476-6E88-4B36-88DC-10FB1727D9F6}" dt="2022-07-30T06:27:44.811" v="3211" actId="20577"/>
        <pc:sldMkLst>
          <pc:docMk/>
          <pc:sldMk cId="1631702496" sldId="316"/>
        </pc:sldMkLst>
        <pc:spChg chg="del">
          <ac:chgData name="Abhishek Mohapatra" userId="55fe1bddae0fa15b" providerId="LiveId" clId="{F7494476-6E88-4B36-88DC-10FB1727D9F6}" dt="2022-07-29T18:30:53.304" v="2818" actId="478"/>
          <ac:spMkLst>
            <pc:docMk/>
            <pc:sldMk cId="1631702496" sldId="316"/>
            <ac:spMk id="8" creationId="{8ED52701-7CB0-9DCE-48DF-FAD028E0974F}"/>
          </ac:spMkLst>
        </pc:spChg>
        <pc:spChg chg="add mod">
          <ac:chgData name="Abhishek Mohapatra" userId="55fe1bddae0fa15b" providerId="LiveId" clId="{F7494476-6E88-4B36-88DC-10FB1727D9F6}" dt="2022-07-30T06:23:58.889" v="3139" actId="693"/>
          <ac:spMkLst>
            <pc:docMk/>
            <pc:sldMk cId="1631702496" sldId="316"/>
            <ac:spMk id="11" creationId="{66BD9A7D-9690-F3D7-1843-A4ED4BCEA551}"/>
          </ac:spMkLst>
        </pc:spChg>
        <pc:spChg chg="del">
          <ac:chgData name="Abhishek Mohapatra" userId="55fe1bddae0fa15b" providerId="LiveId" clId="{F7494476-6E88-4B36-88DC-10FB1727D9F6}" dt="2022-07-29T18:30:53.304" v="2818" actId="478"/>
          <ac:spMkLst>
            <pc:docMk/>
            <pc:sldMk cId="1631702496" sldId="316"/>
            <ac:spMk id="13" creationId="{F59F808B-A93E-A16C-19F7-D87FB33486AF}"/>
          </ac:spMkLst>
        </pc:spChg>
        <pc:spChg chg="del">
          <ac:chgData name="Abhishek Mohapatra" userId="55fe1bddae0fa15b" providerId="LiveId" clId="{F7494476-6E88-4B36-88DC-10FB1727D9F6}" dt="2022-07-29T18:30:53.304" v="2818" actId="478"/>
          <ac:spMkLst>
            <pc:docMk/>
            <pc:sldMk cId="1631702496" sldId="316"/>
            <ac:spMk id="15" creationId="{E595FAAC-0B97-FB80-A78C-B60A034BB9F6}"/>
          </ac:spMkLst>
        </pc:spChg>
        <pc:spChg chg="del">
          <ac:chgData name="Abhishek Mohapatra" userId="55fe1bddae0fa15b" providerId="LiveId" clId="{F7494476-6E88-4B36-88DC-10FB1727D9F6}" dt="2022-07-29T18:30:53.304" v="2818" actId="478"/>
          <ac:spMkLst>
            <pc:docMk/>
            <pc:sldMk cId="1631702496" sldId="316"/>
            <ac:spMk id="21" creationId="{1BE7BEE2-EBA0-16DA-1CC9-1830F3695850}"/>
          </ac:spMkLst>
        </pc:spChg>
        <pc:spChg chg="del">
          <ac:chgData name="Abhishek Mohapatra" userId="55fe1bddae0fa15b" providerId="LiveId" clId="{F7494476-6E88-4B36-88DC-10FB1727D9F6}" dt="2022-07-29T18:30:53.304" v="2818" actId="478"/>
          <ac:spMkLst>
            <pc:docMk/>
            <pc:sldMk cId="1631702496" sldId="316"/>
            <ac:spMk id="24" creationId="{89E9CAB4-A78F-2BB5-A9C9-52B057DB600A}"/>
          </ac:spMkLst>
        </pc:spChg>
        <pc:spChg chg="del">
          <ac:chgData name="Abhishek Mohapatra" userId="55fe1bddae0fa15b" providerId="LiveId" clId="{F7494476-6E88-4B36-88DC-10FB1727D9F6}" dt="2022-07-29T18:30:53.304" v="2818" actId="478"/>
          <ac:spMkLst>
            <pc:docMk/>
            <pc:sldMk cId="1631702496" sldId="316"/>
            <ac:spMk id="26" creationId="{D01252E7-970C-8E64-EB15-FABCD6846825}"/>
          </ac:spMkLst>
        </pc:spChg>
        <pc:spChg chg="del">
          <ac:chgData name="Abhishek Mohapatra" userId="55fe1bddae0fa15b" providerId="LiveId" clId="{F7494476-6E88-4B36-88DC-10FB1727D9F6}" dt="2022-07-29T18:30:53.304" v="2818" actId="478"/>
          <ac:spMkLst>
            <pc:docMk/>
            <pc:sldMk cId="1631702496" sldId="316"/>
            <ac:spMk id="27" creationId="{8B5CBA20-4636-1BE0-FB70-C091D47F0A31}"/>
          </ac:spMkLst>
        </pc:spChg>
        <pc:spChg chg="add mod">
          <ac:chgData name="Abhishek Mohapatra" userId="55fe1bddae0fa15b" providerId="LiveId" clId="{F7494476-6E88-4B36-88DC-10FB1727D9F6}" dt="2022-07-30T06:23:58.889" v="3139" actId="693"/>
          <ac:spMkLst>
            <pc:docMk/>
            <pc:sldMk cId="1631702496" sldId="316"/>
            <ac:spMk id="28" creationId="{F14AC408-D7A2-7D7D-7AA7-9066A4D38BF0}"/>
          </ac:spMkLst>
        </pc:spChg>
        <pc:spChg chg="add mod">
          <ac:chgData name="Abhishek Mohapatra" userId="55fe1bddae0fa15b" providerId="LiveId" clId="{F7494476-6E88-4B36-88DC-10FB1727D9F6}" dt="2022-07-30T06:23:58.889" v="3139" actId="693"/>
          <ac:spMkLst>
            <pc:docMk/>
            <pc:sldMk cId="1631702496" sldId="316"/>
            <ac:spMk id="30" creationId="{D3EDCDAE-F12F-2663-0A00-6CD1D2319D9D}"/>
          </ac:spMkLst>
        </pc:spChg>
        <pc:spChg chg="add mod">
          <ac:chgData name="Abhishek Mohapatra" userId="55fe1bddae0fa15b" providerId="LiveId" clId="{F7494476-6E88-4B36-88DC-10FB1727D9F6}" dt="2022-07-30T06:25:10.158" v="3144" actId="1076"/>
          <ac:spMkLst>
            <pc:docMk/>
            <pc:sldMk cId="1631702496" sldId="316"/>
            <ac:spMk id="31" creationId="{D8203608-1BD5-84EA-879D-C00EAB655AD0}"/>
          </ac:spMkLst>
        </pc:spChg>
        <pc:spChg chg="add mod">
          <ac:chgData name="Abhishek Mohapatra" userId="55fe1bddae0fa15b" providerId="LiveId" clId="{F7494476-6E88-4B36-88DC-10FB1727D9F6}" dt="2022-07-30T06:25:10.158" v="3144" actId="1076"/>
          <ac:spMkLst>
            <pc:docMk/>
            <pc:sldMk cId="1631702496" sldId="316"/>
            <ac:spMk id="33" creationId="{B1E616CF-6F68-B5CD-846E-4A945C0CBFE2}"/>
          </ac:spMkLst>
        </pc:spChg>
        <pc:spChg chg="add mod">
          <ac:chgData name="Abhishek Mohapatra" userId="55fe1bddae0fa15b" providerId="LiveId" clId="{F7494476-6E88-4B36-88DC-10FB1727D9F6}" dt="2022-07-30T06:25:10.158" v="3144" actId="1076"/>
          <ac:spMkLst>
            <pc:docMk/>
            <pc:sldMk cId="1631702496" sldId="316"/>
            <ac:spMk id="34" creationId="{F358A219-65D8-693D-FF95-CFFA293300B2}"/>
          </ac:spMkLst>
        </pc:spChg>
        <pc:spChg chg="del">
          <ac:chgData name="Abhishek Mohapatra" userId="55fe1bddae0fa15b" providerId="LiveId" clId="{F7494476-6E88-4B36-88DC-10FB1727D9F6}" dt="2022-07-29T18:30:53.304" v="2818" actId="478"/>
          <ac:spMkLst>
            <pc:docMk/>
            <pc:sldMk cId="1631702496" sldId="316"/>
            <ac:spMk id="35" creationId="{C8B97AAA-1A37-3DBB-3AF8-083322996FC1}"/>
          </ac:spMkLst>
        </pc:spChg>
        <pc:spChg chg="add del mod">
          <ac:chgData name="Abhishek Mohapatra" userId="55fe1bddae0fa15b" providerId="LiveId" clId="{F7494476-6E88-4B36-88DC-10FB1727D9F6}" dt="2022-07-30T06:24:35.611" v="3142" actId="478"/>
          <ac:spMkLst>
            <pc:docMk/>
            <pc:sldMk cId="1631702496" sldId="316"/>
            <ac:spMk id="38" creationId="{8FD54AC8-E326-26D5-BD55-9FB1D2DCE81C}"/>
          </ac:spMkLst>
        </pc:spChg>
        <pc:spChg chg="add del mod">
          <ac:chgData name="Abhishek Mohapatra" userId="55fe1bddae0fa15b" providerId="LiveId" clId="{F7494476-6E88-4B36-88DC-10FB1727D9F6}" dt="2022-07-30T06:24:35.611" v="3142" actId="478"/>
          <ac:spMkLst>
            <pc:docMk/>
            <pc:sldMk cId="1631702496" sldId="316"/>
            <ac:spMk id="39" creationId="{9E728473-F0EB-FF7E-5B2C-1E71F93103DB}"/>
          </ac:spMkLst>
        </pc:spChg>
        <pc:spChg chg="add mod">
          <ac:chgData name="Abhishek Mohapatra" userId="55fe1bddae0fa15b" providerId="LiveId" clId="{F7494476-6E88-4B36-88DC-10FB1727D9F6}" dt="2022-07-30T06:27:44.811" v="3211" actId="20577"/>
          <ac:spMkLst>
            <pc:docMk/>
            <pc:sldMk cId="1631702496" sldId="316"/>
            <ac:spMk id="40" creationId="{DC65F002-137C-72F5-1780-0470EDD08A0B}"/>
          </ac:spMkLst>
        </pc:spChg>
        <pc:picChg chg="add del mod">
          <ac:chgData name="Abhishek Mohapatra" userId="55fe1bddae0fa15b" providerId="LiveId" clId="{F7494476-6E88-4B36-88DC-10FB1727D9F6}" dt="2022-07-30T06:21:05.520" v="3118" actId="478"/>
          <ac:picMkLst>
            <pc:docMk/>
            <pc:sldMk cId="1631702496" sldId="316"/>
            <ac:picMk id="3" creationId="{336CC2F7-51BC-DBBC-7291-745818EE337A}"/>
          </ac:picMkLst>
        </pc:picChg>
        <pc:picChg chg="add del mod">
          <ac:chgData name="Abhishek Mohapatra" userId="55fe1bddae0fa15b" providerId="LiveId" clId="{F7494476-6E88-4B36-88DC-10FB1727D9F6}" dt="2022-07-30T06:19:20.885" v="3116" actId="478"/>
          <ac:picMkLst>
            <pc:docMk/>
            <pc:sldMk cId="1631702496" sldId="316"/>
            <ac:picMk id="7" creationId="{7879D35C-560E-2C62-752D-320DF7C76716}"/>
          </ac:picMkLst>
        </pc:picChg>
        <pc:picChg chg="add mod">
          <ac:chgData name="Abhishek Mohapatra" userId="55fe1bddae0fa15b" providerId="LiveId" clId="{F7494476-6E88-4B36-88DC-10FB1727D9F6}" dt="2022-07-30T06:25:10.158" v="3144" actId="1076"/>
          <ac:picMkLst>
            <pc:docMk/>
            <pc:sldMk cId="1631702496" sldId="316"/>
            <ac:picMk id="10" creationId="{52C0A9F2-022B-BA2B-E749-52D4D4E2DAAC}"/>
          </ac:picMkLst>
        </pc:picChg>
        <pc:picChg chg="del">
          <ac:chgData name="Abhishek Mohapatra" userId="55fe1bddae0fa15b" providerId="LiveId" clId="{F7494476-6E88-4B36-88DC-10FB1727D9F6}" dt="2022-07-29T18:30:53.304" v="2818" actId="478"/>
          <ac:picMkLst>
            <pc:docMk/>
            <pc:sldMk cId="1631702496" sldId="316"/>
            <ac:picMk id="12" creationId="{AD8DC0DE-5B99-B911-1C95-AA67694F68AC}"/>
          </ac:picMkLst>
        </pc:picChg>
        <pc:picChg chg="add del mod">
          <ac:chgData name="Abhishek Mohapatra" userId="55fe1bddae0fa15b" providerId="LiveId" clId="{F7494476-6E88-4B36-88DC-10FB1727D9F6}" dt="2022-07-30T06:14:59.452" v="3104" actId="478"/>
          <ac:picMkLst>
            <pc:docMk/>
            <pc:sldMk cId="1631702496" sldId="316"/>
            <ac:picMk id="20" creationId="{664EE597-BB5C-C446-79D1-57B9B5EA21D9}"/>
          </ac:picMkLst>
        </pc:picChg>
        <pc:picChg chg="del">
          <ac:chgData name="Abhishek Mohapatra" userId="55fe1bddae0fa15b" providerId="LiveId" clId="{F7494476-6E88-4B36-88DC-10FB1727D9F6}" dt="2022-07-29T18:30:53.304" v="2818" actId="478"/>
          <ac:picMkLst>
            <pc:docMk/>
            <pc:sldMk cId="1631702496" sldId="316"/>
            <ac:picMk id="23" creationId="{BA4F538A-CFC5-9E95-79A8-25D5FEE4FD4F}"/>
          </ac:picMkLst>
        </pc:picChg>
        <pc:picChg chg="add del mod">
          <ac:chgData name="Abhishek Mohapatra" userId="55fe1bddae0fa15b" providerId="LiveId" clId="{F7494476-6E88-4B36-88DC-10FB1727D9F6}" dt="2022-07-30T06:24:35.611" v="3142" actId="478"/>
          <ac:picMkLst>
            <pc:docMk/>
            <pc:sldMk cId="1631702496" sldId="316"/>
            <ac:picMk id="36" creationId="{3DB3C59C-AA94-CAF5-F26F-21BD0C6A15C2}"/>
          </ac:picMkLst>
        </pc:picChg>
        <pc:picChg chg="del">
          <ac:chgData name="Abhishek Mohapatra" userId="55fe1bddae0fa15b" providerId="LiveId" clId="{F7494476-6E88-4B36-88DC-10FB1727D9F6}" dt="2022-07-29T18:30:53.304" v="2818" actId="478"/>
          <ac:picMkLst>
            <pc:docMk/>
            <pc:sldMk cId="1631702496" sldId="316"/>
            <ac:picMk id="37" creationId="{1E466AFE-6108-0062-314A-0FDC09D638F2}"/>
          </ac:picMkLst>
        </pc:picChg>
        <pc:picChg chg="mod">
          <ac:chgData name="Abhishek Mohapatra" userId="55fe1bddae0fa15b" providerId="LiveId" clId="{F7494476-6E88-4B36-88DC-10FB1727D9F6}" dt="2022-07-30T06:19:26.154" v="3117" actId="1076"/>
          <ac:picMkLst>
            <pc:docMk/>
            <pc:sldMk cId="1631702496" sldId="316"/>
            <ac:picMk id="41" creationId="{58C5947C-9F06-9BE2-D684-CB6545F49072}"/>
          </ac:picMkLst>
        </pc:picChg>
        <pc:cxnChg chg="del mod">
          <ac:chgData name="Abhishek Mohapatra" userId="55fe1bddae0fa15b" providerId="LiveId" clId="{F7494476-6E88-4B36-88DC-10FB1727D9F6}" dt="2022-07-29T18:30:53.304" v="2818" actId="478"/>
          <ac:cxnSpMkLst>
            <pc:docMk/>
            <pc:sldMk cId="1631702496" sldId="316"/>
            <ac:cxnSpMk id="19" creationId="{706204E0-3791-545D-589E-978CF2DD9AC6}"/>
          </ac:cxnSpMkLst>
        </pc:cxnChg>
        <pc:cxnChg chg="del">
          <ac:chgData name="Abhishek Mohapatra" userId="55fe1bddae0fa15b" providerId="LiveId" clId="{F7494476-6E88-4B36-88DC-10FB1727D9F6}" dt="2022-07-29T18:30:53.304" v="2818" actId="478"/>
          <ac:cxnSpMkLst>
            <pc:docMk/>
            <pc:sldMk cId="1631702496" sldId="316"/>
            <ac:cxnSpMk id="29" creationId="{2E7996C4-2EC9-9370-1999-62036708F15B}"/>
          </ac:cxnSpMkLst>
        </pc:cxnChg>
        <pc:cxnChg chg="del mod">
          <ac:chgData name="Abhishek Mohapatra" userId="55fe1bddae0fa15b" providerId="LiveId" clId="{F7494476-6E88-4B36-88DC-10FB1727D9F6}" dt="2022-07-29T18:30:53.304" v="2818" actId="478"/>
          <ac:cxnSpMkLst>
            <pc:docMk/>
            <pc:sldMk cId="1631702496" sldId="316"/>
            <ac:cxnSpMk id="32" creationId="{3EEA91DD-E01D-3A62-0159-81FEF8FE69B6}"/>
          </ac:cxnSpMkLst>
        </pc:cxnChg>
      </pc:sldChg>
      <pc:sldChg chg="addSp modSp add mod">
        <pc:chgData name="Abhishek Mohapatra" userId="55fe1bddae0fa15b" providerId="LiveId" clId="{F7494476-6E88-4B36-88DC-10FB1727D9F6}" dt="2022-07-30T09:32:44.877" v="3560" actId="1076"/>
        <pc:sldMkLst>
          <pc:docMk/>
          <pc:sldMk cId="3379619213" sldId="317"/>
        </pc:sldMkLst>
        <pc:spChg chg="add mod">
          <ac:chgData name="Abhishek Mohapatra" userId="55fe1bddae0fa15b" providerId="LiveId" clId="{F7494476-6E88-4B36-88DC-10FB1727D9F6}" dt="2022-07-30T09:25:47.797" v="3430" actId="1036"/>
          <ac:spMkLst>
            <pc:docMk/>
            <pc:sldMk cId="3379619213" sldId="317"/>
            <ac:spMk id="6" creationId="{493F27B3-4BE0-8B9D-EBD1-72BD9F86058A}"/>
          </ac:spMkLst>
        </pc:spChg>
        <pc:spChg chg="add mod">
          <ac:chgData name="Abhishek Mohapatra" userId="55fe1bddae0fa15b" providerId="LiveId" clId="{F7494476-6E88-4B36-88DC-10FB1727D9F6}" dt="2022-07-30T09:26:34.163" v="3462" actId="1076"/>
          <ac:spMkLst>
            <pc:docMk/>
            <pc:sldMk cId="3379619213" sldId="317"/>
            <ac:spMk id="7" creationId="{A67698D8-D8F1-8A8F-674A-3B14C10705CA}"/>
          </ac:spMkLst>
        </pc:spChg>
        <pc:spChg chg="add mod">
          <ac:chgData name="Abhishek Mohapatra" userId="55fe1bddae0fa15b" providerId="LiveId" clId="{F7494476-6E88-4B36-88DC-10FB1727D9F6}" dt="2022-07-30T09:26:40.116" v="3464" actId="571"/>
          <ac:spMkLst>
            <pc:docMk/>
            <pc:sldMk cId="3379619213" sldId="317"/>
            <ac:spMk id="8" creationId="{40427876-18C9-8A5D-4643-95245651B8D3}"/>
          </ac:spMkLst>
        </pc:spChg>
        <pc:spChg chg="add mod">
          <ac:chgData name="Abhishek Mohapatra" userId="55fe1bddae0fa15b" providerId="LiveId" clId="{F7494476-6E88-4B36-88DC-10FB1727D9F6}" dt="2022-07-30T09:26:40.116" v="3464" actId="571"/>
          <ac:spMkLst>
            <pc:docMk/>
            <pc:sldMk cId="3379619213" sldId="317"/>
            <ac:spMk id="9" creationId="{C8E7040F-67A7-4B71-58EB-90FAF9EEA080}"/>
          </ac:spMkLst>
        </pc:spChg>
        <pc:spChg chg="add mod">
          <ac:chgData name="Abhishek Mohapatra" userId="55fe1bddae0fa15b" providerId="LiveId" clId="{F7494476-6E88-4B36-88DC-10FB1727D9F6}" dt="2022-07-30T09:29:26.910" v="3530" actId="571"/>
          <ac:spMkLst>
            <pc:docMk/>
            <pc:sldMk cId="3379619213" sldId="317"/>
            <ac:spMk id="10" creationId="{82B79042-0886-09DB-5749-EB4DC992EA63}"/>
          </ac:spMkLst>
        </pc:spChg>
        <pc:spChg chg="add mod">
          <ac:chgData name="Abhishek Mohapatra" userId="55fe1bddae0fa15b" providerId="LiveId" clId="{F7494476-6E88-4B36-88DC-10FB1727D9F6}" dt="2022-07-30T09:29:26.910" v="3530" actId="571"/>
          <ac:spMkLst>
            <pc:docMk/>
            <pc:sldMk cId="3379619213" sldId="317"/>
            <ac:spMk id="11" creationId="{4C305950-FE27-0C7C-BC4F-31626F64E5E4}"/>
          </ac:spMkLst>
        </pc:spChg>
        <pc:spChg chg="add mod">
          <ac:chgData name="Abhishek Mohapatra" userId="55fe1bddae0fa15b" providerId="LiveId" clId="{F7494476-6E88-4B36-88DC-10FB1727D9F6}" dt="2022-07-30T09:32:44.877" v="3560" actId="1076"/>
          <ac:spMkLst>
            <pc:docMk/>
            <pc:sldMk cId="3379619213" sldId="317"/>
            <ac:spMk id="12" creationId="{D5C2D19B-CA87-8161-7D69-035F462AFC74}"/>
          </ac:spMkLst>
        </pc:spChg>
        <pc:grpChg chg="mod">
          <ac:chgData name="Abhishek Mohapatra" userId="55fe1bddae0fa15b" providerId="LiveId" clId="{F7494476-6E88-4B36-88DC-10FB1727D9F6}" dt="2022-07-30T09:26:29.653" v="3461" actId="1076"/>
          <ac:grpSpMkLst>
            <pc:docMk/>
            <pc:sldMk cId="3379619213" sldId="317"/>
            <ac:grpSpMk id="5" creationId="{4A9791D5-3328-4767-92E8-4F3DCF8D8794}"/>
          </ac:grpSpMkLst>
        </pc:grpChg>
      </pc:sldChg>
      <pc:sldChg chg="addSp modSp add mod ord">
        <pc:chgData name="Abhishek Mohapatra" userId="55fe1bddae0fa15b" providerId="LiveId" clId="{F7494476-6E88-4B36-88DC-10FB1727D9F6}" dt="2022-07-30T09:32:58.224" v="3564" actId="1076"/>
        <pc:sldMkLst>
          <pc:docMk/>
          <pc:sldMk cId="1097811478" sldId="318"/>
        </pc:sldMkLst>
        <pc:spChg chg="add mod">
          <ac:chgData name="Abhishek Mohapatra" userId="55fe1bddae0fa15b" providerId="LiveId" clId="{F7494476-6E88-4B36-88DC-10FB1727D9F6}" dt="2022-07-30T09:27:46.485" v="3500"/>
          <ac:spMkLst>
            <pc:docMk/>
            <pc:sldMk cId="1097811478" sldId="318"/>
            <ac:spMk id="20" creationId="{4EB8B3D9-F24F-4581-75F4-FF688617F188}"/>
          </ac:spMkLst>
        </pc:spChg>
        <pc:spChg chg="add mod">
          <ac:chgData name="Abhishek Mohapatra" userId="55fe1bddae0fa15b" providerId="LiveId" clId="{F7494476-6E88-4B36-88DC-10FB1727D9F6}" dt="2022-07-30T09:28:09.384" v="3529" actId="1076"/>
          <ac:spMkLst>
            <pc:docMk/>
            <pc:sldMk cId="1097811478" sldId="318"/>
            <ac:spMk id="21" creationId="{8333BEB1-1096-0A22-FC49-22DCA866F1E2}"/>
          </ac:spMkLst>
        </pc:spChg>
        <pc:spChg chg="add mod">
          <ac:chgData name="Abhishek Mohapatra" userId="55fe1bddae0fa15b" providerId="LiveId" clId="{F7494476-6E88-4B36-88DC-10FB1727D9F6}" dt="2022-07-30T09:32:58.224" v="3564" actId="1076"/>
          <ac:spMkLst>
            <pc:docMk/>
            <pc:sldMk cId="1097811478" sldId="318"/>
            <ac:spMk id="22" creationId="{4AE4213A-EE1B-4DCB-1E95-00CAF85E2236}"/>
          </ac:spMkLst>
        </pc:spChg>
        <pc:grpChg chg="mod">
          <ac:chgData name="Abhishek Mohapatra" userId="55fe1bddae0fa15b" providerId="LiveId" clId="{F7494476-6E88-4B36-88DC-10FB1727D9F6}" dt="2022-07-30T09:27:43.805" v="3499" actId="1076"/>
          <ac:grpSpMkLst>
            <pc:docMk/>
            <pc:sldMk cId="1097811478" sldId="318"/>
            <ac:grpSpMk id="2" creationId="{FC802B5E-6152-3DDD-6F19-9CA85B10ED03}"/>
          </ac:grpSpMkLst>
        </pc:grpChg>
      </pc:sldChg>
      <pc:sldChg chg="addSp modSp add mod">
        <pc:chgData name="Abhishek Mohapatra" userId="55fe1bddae0fa15b" providerId="LiveId" clId="{F7494476-6E88-4B36-88DC-10FB1727D9F6}" dt="2022-07-30T09:33:17.131" v="3569" actId="1076"/>
        <pc:sldMkLst>
          <pc:docMk/>
          <pc:sldMk cId="2217109802" sldId="319"/>
        </pc:sldMkLst>
        <pc:spChg chg="add mod">
          <ac:chgData name="Abhishek Mohapatra" userId="55fe1bddae0fa15b" providerId="LiveId" clId="{F7494476-6E88-4B36-88DC-10FB1727D9F6}" dt="2022-07-30T09:30:41.801" v="3557" actId="1076"/>
          <ac:spMkLst>
            <pc:docMk/>
            <pc:sldMk cId="2217109802" sldId="319"/>
            <ac:spMk id="6" creationId="{B6491939-1048-70AE-EC8E-337B3FE37F88}"/>
          </ac:spMkLst>
        </pc:spChg>
        <pc:spChg chg="add mod">
          <ac:chgData name="Abhishek Mohapatra" userId="55fe1bddae0fa15b" providerId="LiveId" clId="{F7494476-6E88-4B36-88DC-10FB1727D9F6}" dt="2022-07-30T09:29:44.632" v="3553" actId="20577"/>
          <ac:spMkLst>
            <pc:docMk/>
            <pc:sldMk cId="2217109802" sldId="319"/>
            <ac:spMk id="7" creationId="{16A523C4-18F8-A9BD-1FA1-08CC45B7E9C3}"/>
          </ac:spMkLst>
        </pc:spChg>
        <pc:spChg chg="add mod">
          <ac:chgData name="Abhishek Mohapatra" userId="55fe1bddae0fa15b" providerId="LiveId" clId="{F7494476-6E88-4B36-88DC-10FB1727D9F6}" dt="2022-07-30T09:33:17.131" v="3569" actId="1076"/>
          <ac:spMkLst>
            <pc:docMk/>
            <pc:sldMk cId="2217109802" sldId="319"/>
            <ac:spMk id="8" creationId="{BF9E5CAC-7833-ECE5-013A-D7E7AD042C97}"/>
          </ac:spMkLst>
        </pc:spChg>
        <pc:grpChg chg="mod">
          <ac:chgData name="Abhishek Mohapatra" userId="55fe1bddae0fa15b" providerId="LiveId" clId="{F7494476-6E88-4B36-88DC-10FB1727D9F6}" dt="2022-07-30T09:29:33.971" v="3531" actId="1076"/>
          <ac:grpSpMkLst>
            <pc:docMk/>
            <pc:sldMk cId="2217109802" sldId="319"/>
            <ac:grpSpMk id="5" creationId="{6197A867-867A-426B-8924-9B8D2348D873}"/>
          </ac:grpSpMkLst>
        </pc:grpChg>
      </pc:sldChg>
      <pc:sldChg chg="addSp modSp add mod">
        <pc:chgData name="Abhishek Mohapatra" userId="55fe1bddae0fa15b" providerId="LiveId" clId="{F7494476-6E88-4B36-88DC-10FB1727D9F6}" dt="2022-07-30T09:33:30.617" v="3574" actId="14100"/>
        <pc:sldMkLst>
          <pc:docMk/>
          <pc:sldMk cId="3556817480" sldId="320"/>
        </pc:sldMkLst>
        <pc:spChg chg="add mod">
          <ac:chgData name="Abhishek Mohapatra" userId="55fe1bddae0fa15b" providerId="LiveId" clId="{F7494476-6E88-4B36-88DC-10FB1727D9F6}" dt="2022-07-30T09:30:37.354" v="3556"/>
          <ac:spMkLst>
            <pc:docMk/>
            <pc:sldMk cId="3556817480" sldId="320"/>
            <ac:spMk id="8" creationId="{2A2E5704-C788-7A71-6576-0E20963D96BD}"/>
          </ac:spMkLst>
        </pc:spChg>
        <pc:spChg chg="add mod">
          <ac:chgData name="Abhishek Mohapatra" userId="55fe1bddae0fa15b" providerId="LiveId" clId="{F7494476-6E88-4B36-88DC-10FB1727D9F6}" dt="2022-07-30T09:30:45.408" v="3558"/>
          <ac:spMkLst>
            <pc:docMk/>
            <pc:sldMk cId="3556817480" sldId="320"/>
            <ac:spMk id="9" creationId="{F1491387-DF7F-948C-AD24-5A69998FAE79}"/>
          </ac:spMkLst>
        </pc:spChg>
        <pc:spChg chg="mod">
          <ac:chgData name="Abhishek Mohapatra" userId="55fe1bddae0fa15b" providerId="LiveId" clId="{F7494476-6E88-4B36-88DC-10FB1727D9F6}" dt="2022-07-30T09:29:58.798" v="3554" actId="164"/>
          <ac:spMkLst>
            <pc:docMk/>
            <pc:sldMk cId="3556817480" sldId="320"/>
            <ac:spMk id="10" creationId="{5800B118-66B0-43A5-AF54-245257EC8894}"/>
          </ac:spMkLst>
        </pc:spChg>
        <pc:spChg chg="mod">
          <ac:chgData name="Abhishek Mohapatra" userId="55fe1bddae0fa15b" providerId="LiveId" clId="{F7494476-6E88-4B36-88DC-10FB1727D9F6}" dt="2022-07-30T09:29:58.798" v="3554" actId="164"/>
          <ac:spMkLst>
            <pc:docMk/>
            <pc:sldMk cId="3556817480" sldId="320"/>
            <ac:spMk id="11" creationId="{BD08E932-3189-4951-AD04-52028B30525F}"/>
          </ac:spMkLst>
        </pc:spChg>
        <pc:spChg chg="mod">
          <ac:chgData name="Abhishek Mohapatra" userId="55fe1bddae0fa15b" providerId="LiveId" clId="{F7494476-6E88-4B36-88DC-10FB1727D9F6}" dt="2022-07-30T09:29:58.798" v="3554" actId="164"/>
          <ac:spMkLst>
            <pc:docMk/>
            <pc:sldMk cId="3556817480" sldId="320"/>
            <ac:spMk id="12" creationId="{552BF4E2-2529-4F13-B243-1D9DF4D06DE9}"/>
          </ac:spMkLst>
        </pc:spChg>
        <pc:spChg chg="add mod">
          <ac:chgData name="Abhishek Mohapatra" userId="55fe1bddae0fa15b" providerId="LiveId" clId="{F7494476-6E88-4B36-88DC-10FB1727D9F6}" dt="2022-07-30T09:33:30.617" v="3574" actId="14100"/>
          <ac:spMkLst>
            <pc:docMk/>
            <pc:sldMk cId="3556817480" sldId="320"/>
            <ac:spMk id="13" creationId="{0A97C1B8-CFE0-7362-F568-2557E55F1A3A}"/>
          </ac:spMkLst>
        </pc:spChg>
        <pc:spChg chg="mod">
          <ac:chgData name="Abhishek Mohapatra" userId="55fe1bddae0fa15b" providerId="LiveId" clId="{F7494476-6E88-4B36-88DC-10FB1727D9F6}" dt="2022-07-30T09:29:58.798" v="3554" actId="164"/>
          <ac:spMkLst>
            <pc:docMk/>
            <pc:sldMk cId="3556817480" sldId="320"/>
            <ac:spMk id="18" creationId="{DD2B194D-6846-4121-9DA8-91DEE64C13DD}"/>
          </ac:spMkLst>
        </pc:spChg>
        <pc:grpChg chg="add mod">
          <ac:chgData name="Abhishek Mohapatra" userId="55fe1bddae0fa15b" providerId="LiveId" clId="{F7494476-6E88-4B36-88DC-10FB1727D9F6}" dt="2022-07-30T09:30:03.370" v="3555" actId="1076"/>
          <ac:grpSpMkLst>
            <pc:docMk/>
            <pc:sldMk cId="3556817480" sldId="320"/>
            <ac:grpSpMk id="2" creationId="{0BE7EEF2-0452-9610-4DAE-4F978C6255D8}"/>
          </ac:grpSpMkLst>
        </pc:grpChg>
        <pc:picChg chg="mod">
          <ac:chgData name="Abhishek Mohapatra" userId="55fe1bddae0fa15b" providerId="LiveId" clId="{F7494476-6E88-4B36-88DC-10FB1727D9F6}" dt="2022-07-30T09:29:58.798" v="3554" actId="164"/>
          <ac:picMkLst>
            <pc:docMk/>
            <pc:sldMk cId="3556817480" sldId="320"/>
            <ac:picMk id="3" creationId="{7F1F668B-D231-465E-89A7-8C51C4605295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176" units="cm"/>
          <inkml:channel name="Y" type="integer" max="1024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6.13562" units="1/cm"/>
          <inkml:channelProperty channel="Y" name="resolution" value="620.6060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7-25T21:56:16.742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 contextRef="#ctx0" brushRef="#br0">78 24 1388 0,'0'0'0'0,"0"0"0"15,0 0 0-15,-18 0 69 0,18 0-69 0,-13 3 69 0,13-3-69 16,-10 5 110-16,10-5-110 0,-11 3 111 0,11-3-111 16,-12 0 79-16,12 0-79 0,-11 0 80 0,11 0-80 15,0 0 49-15,0 0-49 0,0 0 49 0,0 0-49 16,-10-6 36-16,10 6-36 0,10 0 36 0,-10 0-36 16,34 0 33-16,-34 0-33 0,54 0 33 0,-54 0-33 0,62 0 29 0,-62 0-29 15,62-5 30-15,-62 5-30 16,56-10 25-16,-56 10-25 0,52-10 25 0,-52 10-25 0,54-5 19 15,-54 5-19-15,52 0 20 0,-52 0-20 0,0 0-1718 16</inkml:trace>
  <inkml:trace contextRef="#ctx0" brushRef="#br0" timeOffset="-469.15">274-334 1444 0,'0'0'0'0,"0"0"0"0,0 0 0 0,0 0 77 0,0 0-77 0,0 0 78 16,0 0-78-16,-10-28 146 0,10 28-146 0,0 0 146 16,0 0-146-16,0 0 111 0,0 0-111 0,0 10 112 15,0-10-112-15,-3 34 63 0,3-34-63 0,-5 56 63 16,5-56-63-16,-5 80 34 0,5-80-34 0,0 85 35 16,0-85-35-16,0 75 27 0,0-75-27 0,2 64 27 15,-2-64-27-15,6 54 22 0,-6-54-22 0,2 47 23 0,-2-47-23 16,0 38 24-16,0-38-24 0,3 34 24 0,-3-34-24 15,5 23 21-15,-5-23-21 0,2 16 22 0,-2-16-22 16,0 0 20-16,0 0-20 0,3 10 20 0,-3-10-20 16,0 0-1905-16</inkml:trace>
  <inkml:trace contextRef="#ctx0" brushRef="#br0" timeOffset="682.07">1045 65 1657 0,'0'0'0'0,"0"0"0"15,0 0 0-15,-12 13 37 0,12-13-37 0,0 0 38 0,0 0-38 0,-11 11 73 16,11-11-73-16,0 0 74 0,0 0-74 15,0 0 77-15,0 0-77 0,0 0 77 0,0 0-77 16,0 0 44-16,0 0-44 0,21-3 44 0,-21 3-44 16,23-2 37-16,-23 2-37 0,23 0 37 0,-23 0-37 15,0 0-1647-15</inkml:trace>
  <inkml:trace contextRef="#ctx0" brushRef="#br0" timeOffset="869.32">1352 45 1523 0,'0'0'0'0,"0"0"0"0,0 0 0 0,16 0 7 0,-16 0-7 0,10 5 8 16,-10-5-8-16,11 3 8 0,-11-3-8 16,10 2 8-16,-10-2-8 0,10 0 79 0,-10 0-79 0,11 0 80 15,-11 0-80-15,12 0 56 0,-12 0-56 0,16 0 56 16,-16 0-56-16,21 3 47 0,-21-3-47 0,23 5 48 15,-23-5-48-15,0 0-1440 0</inkml:trace>
  <inkml:trace contextRef="#ctx0" brushRef="#br0" timeOffset="1041.33">1662 55 1545 0,'0'0'0'0,"0"0"0"15,0 0 0-15,0 0 17 0,0 0-17 0,0 10 17 0,0-10-17 16,0 0 46-16,0 0-46 0,0 0 46 0,0 0-46 16,0 0 19-16,0 0-19 0,10 3 19 0,-10-3-19 0,0 0-1282 15</inkml:trace>
  <inkml:trace contextRef="#ctx0" brushRef="#br0" timeOffset="1987.42">1435 138 1623 0,'0'0'0'0,"0"0"0"0,0 0 0 0,10 0-1 15,-10 0 1-15,0 0 0 0,0 0 0 0,0 0 15 0,0 0-15 16,0 0 15-16,0 0-15 0,11 0 95 0,-11 0-95 16,0 0 96-16,0 0-96 0,15 0 70 15,-15 0-70-15,16 0 71 0,-16 0-71 0,23 0 61 0,-23 0-61 16,31 0 61-16,-31 0-61 0,0 0-1580 0</inkml:trace>
  <inkml:trace contextRef="#ctx0" brushRef="#br0" timeOffset="2131.82">1755 127 1545 0,'0'0'0'0,"0"0"0"0,0 0 0 0,0 0 13 0,0 0-13 0,0 0 13 0,0 0-13 16,0 0 50-16,0 0-50 0,0 0 51 15,0 0-51-15,10 0 21 0,-10 0-21 0,13 0 21 16,-13 0-21-16,0 0-1286 0</inkml:trace>
  <inkml:trace contextRef="#ctx0" brushRef="#br0" timeOffset="1252.61">2062 86 1366 0,'0'0'0'15,"0"0"0"-15,0 0 0 0,18 0 48 0,-18 0-48 0,15 0 49 16,-15 0-49-16,11 0 64 0,-11 0-64 0,10 0 64 15,-10 0-64-15,0 0-1194 0</inkml:trace>
  <inkml:trace contextRef="#ctx0" brushRef="#br0" timeOffset="2287.17">2021 127 1500 0,'0'0'0'0,"0"0"0"15,0 0 0-15,15 8 40 0,-15-8-40 0,0 0 41 0,0 0-41 0,13 3 41 0,-13-3-41 16,0 0 41-16,0 0-41 16,0 0 2-16,0 0-2 0,28 0 3 0,-28 0-3 0,0 0-1251 15</inkml:trace>
  <inkml:trace contextRef="#ctx0" brushRef="#br0" timeOffset="2431.27">2299 127 1377 0,'0'0'0'0,"0"0"0"0,0 0 0 0,0 0 25 0,0 0-25 0,0 0 26 16,0 0-26-16,0 0 89 0,0 0-89 0,0 0 89 15,0 0-89-15,0 0 49 0,0 0-49 0,21-7 49 0,-21 7-49 16,0 0-1278-16</inkml:trace>
  <inkml:trace contextRef="#ctx0" brushRef="#br0" timeOffset="2602.25">2526 86 1467 0,'0'0'0'0,"0"0"0"16,0 0 0-16,0 0 63 0,0 0-63 0,8 10 63 0,-8-10-63 15,0 0 109-15,0 0-109 0,0 0 110 0,0 0-110 16,0 0 108-16,0 0-108 0,0 11 109 0,0-11-109 16,0 0 56-16,0 0-56 0,0 0 56 0,0 0-56 15,26 2 37-15,-26-2-37 0,23 0 38 0,-23 0-38 16,0 0-1662-16</inkml:trace>
  <inkml:trace contextRef="#ctx0" brushRef="#br0" timeOffset="2730.63">2833 96 1780 0,'0'0'0'0,"0"0"0"0,0 0 0 0,11 8 29 0,-11-8-29 16,0 0 30-16,0 0-30 0,0 0 41 0,0 0-41 15,0 0 41-15,0 0-41 0,10 5 4 0,-10-5-4 16,0 0 4-16,0 0-4 0,0 0-1447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7E661-8D66-4037-99A3-9168BDC4F05B}" type="datetimeFigureOut">
              <a:rPr lang="en-US" smtClean="0"/>
              <a:t>8/1/2022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FE6CA-6D84-4485-93AD-AD9C31278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0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21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LHS is the representation of the 1-loop diagrams we use in pNRQCD. RHS are the ones that</a:t>
            </a:r>
            <a:r>
              <a:rPr lang="en-US" baseline="0" dirty="0"/>
              <a:t> we compute.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01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computation of the decay rates with</a:t>
            </a:r>
            <a:r>
              <a:rPr lang="en-US" baseline="0" dirty="0"/>
              <a:t> these overlap functions is still ongoing.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15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computation of the decay rates with</a:t>
            </a:r>
            <a:r>
              <a:rPr lang="en-US" baseline="0" dirty="0"/>
              <a:t> these overlap functions is still ongoing.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60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Spin singlet member of the H2 </a:t>
            </a:r>
            <a:r>
              <a:rPr lang="en-US" dirty="0" err="1"/>
              <a:t>multiplet</a:t>
            </a:r>
            <a:r>
              <a:rPr lang="en-US" dirty="0"/>
              <a:t>, the spin-conserving decay leads to spin singlet </a:t>
            </a:r>
            <a:r>
              <a:rPr lang="en-US" dirty="0" err="1"/>
              <a:t>ηc</a:t>
            </a:r>
            <a:r>
              <a:rPr lang="en-US" dirty="0"/>
              <a:t>(1S) quarkonium in the final state and the  spin-flipping decay leads to spin triplet </a:t>
            </a:r>
            <a:r>
              <a:rPr lang="en-US" dirty="0" err="1"/>
              <a:t>χc</a:t>
            </a:r>
            <a:r>
              <a:rPr lang="en-US" dirty="0"/>
              <a:t>(1P) quarkonium in the final state. However, these 681 states: χc1(4140) and χc1(4274) only decays to </a:t>
            </a:r>
            <a:r>
              <a:rPr lang="en-US" dirty="0" err="1"/>
              <a:t>ϕJ</a:t>
            </a:r>
            <a:r>
              <a:rPr lang="en-US" dirty="0"/>
              <a:t>/ψ which </a:t>
            </a:r>
            <a:r>
              <a:rPr lang="en-US" dirty="0" err="1"/>
              <a:t>disfavours</a:t>
            </a:r>
            <a:r>
              <a:rPr lang="en-US" dirty="0"/>
              <a:t> the hybrid interpretation. It has been suggested that these states could be isospin−0 charmonium tetraquark state.</a:t>
            </a:r>
          </a:p>
          <a:p>
            <a:endParaRPr lang="en-US" dirty="0"/>
          </a:p>
          <a:p>
            <a:r>
              <a:rPr lang="en-US" dirty="0"/>
              <a:t>The JPC quantum number of X(4160) have not yet been determined. However, the charge conjugation and mass suggest that it can be a candidate for the spin triplet  1−+ member of the H1 </a:t>
            </a:r>
            <a:r>
              <a:rPr lang="en-US" dirty="0" err="1"/>
              <a:t>multiplet</a:t>
            </a:r>
            <a:r>
              <a:rPr lang="en-US" dirty="0"/>
              <a:t> or the spin singlet 1++ member of the H2 </a:t>
            </a:r>
            <a:r>
              <a:rPr lang="en-US" dirty="0" err="1"/>
              <a:t>multiplet</a:t>
            </a:r>
            <a:r>
              <a:rPr lang="en-US" dirty="0"/>
              <a:t>. Since, X(4160) only decays into D∗ ¯D∗ mesons, this disfavors hybrid interpretation and favors a  molecular interpretation of this state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65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recent observation of the transition Y (4260) → X(3872)γ  makes the identification of Y (4260) as a hybrid highly unlikely. Also in Soto and </a:t>
            </a:r>
            <a:r>
              <a:rPr lang="en-US" dirty="0" err="1"/>
              <a:t>Oncala</a:t>
            </a:r>
            <a:r>
              <a:rPr lang="en-US" dirty="0"/>
              <a:t> find Y(4260)</a:t>
            </a:r>
            <a:r>
              <a:rPr lang="en-US" baseline="0" dirty="0"/>
              <a:t> mass to be close to the spin-1 2d charmonium state in their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89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computation of the decay rates with</a:t>
            </a:r>
            <a:r>
              <a:rPr lang="en-US" baseline="0" dirty="0"/>
              <a:t> these overlap functions is still ongoing.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714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our we are using the simplified</a:t>
            </a:r>
            <a:r>
              <a:rPr lang="en-US" baseline="0" dirty="0"/>
              <a:t> expression of the decay rate. The computation with the overlap integrals is ongoing.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62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our case,</a:t>
            </a:r>
            <a:r>
              <a:rPr lang="en-US" baseline="0" dirty="0"/>
              <a:t> we will focus on the heavy quark exotic states.  Nature of these XYZ states still unknown.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56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45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complete understanding of exotic </a:t>
            </a:r>
            <a:r>
              <a:rPr lang="en-US" dirty="0" err="1"/>
              <a:t>quarkonia</a:t>
            </a:r>
            <a:r>
              <a:rPr lang="en-US" dirty="0"/>
              <a:t> in terms of these pictures has not yet been obtained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71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D_{infinity}h-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err="1">
                <a:sym typeface="Wingdings" panose="05000000000000000000" pitchFamily="2" charset="2"/>
              </a:rPr>
              <a:t>cyckindrical</a:t>
            </a:r>
            <a:r>
              <a:rPr lang="en-US" baseline="0" dirty="0">
                <a:sym typeface="Wingdings" panose="05000000000000000000" pitchFamily="2" charset="2"/>
              </a:rPr>
              <a:t> symmetry group. O(3)*</a:t>
            </a:r>
            <a:r>
              <a:rPr lang="en-US" baseline="0" dirty="0" err="1">
                <a:sym typeface="Wingdings" panose="05000000000000000000" pitchFamily="2" charset="2"/>
              </a:rPr>
              <a:t>C:spherical</a:t>
            </a:r>
            <a:r>
              <a:rPr lang="en-US" baseline="0" dirty="0">
                <a:sym typeface="Wingdings" panose="05000000000000000000" pitchFamily="2" charset="2"/>
              </a:rPr>
              <a:t> symmetry group.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93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en-US" baseline="0" dirty="0"/>
              <a:t> Wilson loop description, the </a:t>
            </a:r>
            <a:r>
              <a:rPr lang="en-US" baseline="0" dirty="0" err="1"/>
              <a:t>sigma_u</a:t>
            </a:r>
            <a:r>
              <a:rPr lang="en-US" baseline="0" dirty="0"/>
              <a:t> and </a:t>
            </a:r>
            <a:r>
              <a:rPr lang="en-US" baseline="0" dirty="0" err="1"/>
              <a:t>Pi_u</a:t>
            </a:r>
            <a:r>
              <a:rPr lang="en-US" baseline="0" dirty="0"/>
              <a:t> states are characterized by the following </a:t>
            </a:r>
            <a:r>
              <a:rPr lang="en-US" baseline="0" dirty="0" err="1"/>
              <a:t>gluonic</a:t>
            </a:r>
            <a:r>
              <a:rPr lang="en-US" baseline="0" dirty="0"/>
              <a:t> operators.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31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Mixing between sigma and Pi states is something like</a:t>
            </a:r>
            <a:r>
              <a:rPr lang="en-US" baseline="0" dirty="0"/>
              <a:t> lambda-doubling in atomic physics.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33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Range,</a:t>
            </a:r>
            <a:r>
              <a:rPr lang="en-US" baseline="0" dirty="0"/>
              <a:t> we use perturbative RS-scheme potentials for both </a:t>
            </a:r>
            <a:r>
              <a:rPr lang="en-US" baseline="0" dirty="0" err="1"/>
              <a:t>Quarkonium</a:t>
            </a:r>
            <a:r>
              <a:rPr lang="en-US" baseline="0" dirty="0"/>
              <a:t> and Hybrids. </a:t>
            </a:r>
          </a:p>
          <a:p>
            <a:r>
              <a:rPr lang="en-US" dirty="0"/>
              <a:t>Parameters determined by ensuring  a smooth transition between the short-range and the long-range pieces of the potential, we impose continuity up to first derivatives.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14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potential term contains the imaginary term.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FE6CA-6D84-4485-93AD-AD9C31278A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38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A386A-CD97-4509-91D5-F38F7BD7A752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5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4522E-E874-48CC-890B-36510E22AB97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8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92A24-38C2-46BD-8178-0EC84A6FD709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28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F8494-6B19-49EA-AC4E-A37C0F7CA0B0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6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D99F2-AB99-481F-B088-0393DE101166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1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2A3A-5C99-4936-9D85-5DD8729688C1}" type="datetime1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5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6E2C-2DF4-4652-9CC7-4361239B19C7}" type="datetime1">
              <a:rPr lang="en-US" smtClean="0"/>
              <a:t>8/1/2022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0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DD41B-4AEC-4F85-BFF6-21AF21C1489A}" type="datetime1">
              <a:rPr lang="en-US" smtClean="0"/>
              <a:t>8/1/2022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7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E8C9-0BFC-4EB9-8EB6-83B88818C406}" type="datetime1">
              <a:rPr lang="en-US" smtClean="0"/>
              <a:t>8/1/2022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E842-7EC9-4951-9B68-B2268BE47FB4}" type="datetime1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34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28166-280E-456E-A193-2F6E6B500CD0}" type="datetime1">
              <a:rPr lang="en-US" smtClean="0"/>
              <a:t>8/1/2022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1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A5529-7997-4CEE-8087-C55DB4203496}" type="datetime1">
              <a:rPr lang="en-US" smtClean="0"/>
              <a:t>8/1/2022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5E1C1-922A-47A9-AF37-A2DFACD4F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2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26" Type="http://schemas.openxmlformats.org/officeDocument/2006/relationships/image" Target="../media/image73.png"/><Relationship Id="rId3" Type="http://schemas.openxmlformats.org/officeDocument/2006/relationships/image" Target="../media/image54.png"/><Relationship Id="rId21" Type="http://schemas.openxmlformats.org/officeDocument/2006/relationships/image" Target="../media/image68.png"/><Relationship Id="rId7" Type="http://schemas.openxmlformats.org/officeDocument/2006/relationships/image" Target="../media/image58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image" Target="../media/image72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53.png"/><Relationship Id="rId24" Type="http://schemas.openxmlformats.org/officeDocument/2006/relationships/image" Target="../media/image71.png"/><Relationship Id="rId5" Type="http://schemas.openxmlformats.org/officeDocument/2006/relationships/image" Target="../media/image56.png"/><Relationship Id="rId15" Type="http://schemas.openxmlformats.org/officeDocument/2006/relationships/image" Target="../media/image62.png"/><Relationship Id="rId23" Type="http://schemas.openxmlformats.org/officeDocument/2006/relationships/image" Target="../media/image70.png"/><Relationship Id="rId28" Type="http://schemas.openxmlformats.org/officeDocument/2006/relationships/image" Target="../media/image75.png"/><Relationship Id="rId10" Type="http://schemas.openxmlformats.org/officeDocument/2006/relationships/image" Target="../media/image52.svg"/><Relationship Id="rId19" Type="http://schemas.openxmlformats.org/officeDocument/2006/relationships/image" Target="../media/image66.png"/><Relationship Id="rId4" Type="http://schemas.openxmlformats.org/officeDocument/2006/relationships/image" Target="../media/image55.png"/><Relationship Id="rId9" Type="http://schemas.openxmlformats.org/officeDocument/2006/relationships/image" Target="../media/image51.png"/><Relationship Id="rId14" Type="http://schemas.openxmlformats.org/officeDocument/2006/relationships/image" Target="../media/image61.png"/><Relationship Id="rId22" Type="http://schemas.openxmlformats.org/officeDocument/2006/relationships/image" Target="../media/image69.png"/><Relationship Id="rId27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svg"/><Relationship Id="rId1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0.png"/><Relationship Id="rId4" Type="http://schemas.openxmlformats.org/officeDocument/2006/relationships/image" Target="../media/image9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6.png"/><Relationship Id="rId7" Type="http://schemas.openxmlformats.org/officeDocument/2006/relationships/image" Target="../media/image650.png"/><Relationship Id="rId12" Type="http://schemas.openxmlformats.org/officeDocument/2006/relationships/image" Target="../media/image6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11" Type="http://schemas.openxmlformats.org/officeDocument/2006/relationships/customXml" Target="../ink/ink1.xml"/><Relationship Id="rId5" Type="http://schemas.openxmlformats.org/officeDocument/2006/relationships/image" Target="../media/image630.png"/><Relationship Id="rId10" Type="http://schemas.openxmlformats.org/officeDocument/2006/relationships/image" Target="../media/image680.png"/><Relationship Id="rId4" Type="http://schemas.openxmlformats.org/officeDocument/2006/relationships/image" Target="../media/image98.png"/><Relationship Id="rId9" Type="http://schemas.openxmlformats.org/officeDocument/2006/relationships/image" Target="../media/image6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103.png"/><Relationship Id="rId7" Type="http://schemas.openxmlformats.org/officeDocument/2006/relationships/image" Target="../media/image1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03.png"/><Relationship Id="rId4" Type="http://schemas.openxmlformats.org/officeDocument/2006/relationships/image" Target="../media/image113.png"/><Relationship Id="rId9" Type="http://schemas.openxmlformats.org/officeDocument/2006/relationships/image" Target="../media/image1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sv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2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12" Type="http://schemas.openxmlformats.org/officeDocument/2006/relationships/image" Target="../media/image14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11" Type="http://schemas.openxmlformats.org/officeDocument/2006/relationships/image" Target="../media/image140.png"/><Relationship Id="rId5" Type="http://schemas.openxmlformats.org/officeDocument/2006/relationships/image" Target="../media/image134.png"/><Relationship Id="rId15" Type="http://schemas.openxmlformats.org/officeDocument/2006/relationships/image" Target="../media/image144.png"/><Relationship Id="rId10" Type="http://schemas.openxmlformats.org/officeDocument/2006/relationships/image" Target="../media/image139.png"/><Relationship Id="rId4" Type="http://schemas.openxmlformats.org/officeDocument/2006/relationships/image" Target="../media/image133.png"/><Relationship Id="rId9" Type="http://schemas.openxmlformats.org/officeDocument/2006/relationships/image" Target="../media/image138.png"/><Relationship Id="rId14" Type="http://schemas.openxmlformats.org/officeDocument/2006/relationships/image" Target="../media/image1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4" Type="http://schemas.openxmlformats.org/officeDocument/2006/relationships/image" Target="../media/image148.svg"/><Relationship Id="rId9" Type="http://schemas.openxmlformats.org/officeDocument/2006/relationships/image" Target="../media/image1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7" Type="http://schemas.openxmlformats.org/officeDocument/2006/relationships/image" Target="../media/image161.sv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450.png"/><Relationship Id="rId7" Type="http://schemas.openxmlformats.org/officeDocument/2006/relationships/image" Target="../media/image49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11" Type="http://schemas.microsoft.com/office/2007/relationships/hdphoto" Target="../media/hdphoto1.wdp"/><Relationship Id="rId5" Type="http://schemas.openxmlformats.org/officeDocument/2006/relationships/image" Target="../media/image470.png"/><Relationship Id="rId10" Type="http://schemas.openxmlformats.org/officeDocument/2006/relationships/image" Target="../media/image127.png"/><Relationship Id="rId4" Type="http://schemas.openxmlformats.org/officeDocument/2006/relationships/image" Target="../media/image460.png"/><Relationship Id="rId9" Type="http://schemas.openxmlformats.org/officeDocument/2006/relationships/image" Target="../media/image16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0.png"/><Relationship Id="rId3" Type="http://schemas.openxmlformats.org/officeDocument/2006/relationships/image" Target="../media/image770.png"/><Relationship Id="rId7" Type="http://schemas.openxmlformats.org/officeDocument/2006/relationships/image" Target="../media/image1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0.png"/><Relationship Id="rId10" Type="http://schemas.openxmlformats.org/officeDocument/2006/relationships/image" Target="../media/image170.png"/><Relationship Id="rId9" Type="http://schemas.openxmlformats.org/officeDocument/2006/relationships/image" Target="../media/image1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171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840.png"/><Relationship Id="rId4" Type="http://schemas.openxmlformats.org/officeDocument/2006/relationships/image" Target="../media/image83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8.png"/><Relationship Id="rId5" Type="http://schemas.openxmlformats.org/officeDocument/2006/relationships/image" Target="../media/image16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1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ubly Heavy Tetraquarks in the…">
            <a:extLst>
              <a:ext uri="{FF2B5EF4-FFF2-40B4-BE49-F238E27FC236}">
                <a16:creationId xmlns:a16="http://schemas.microsoft.com/office/drawing/2014/main" id="{834F40D1-7DAA-46EE-9A48-81C91FA3558F}"/>
              </a:ext>
            </a:extLst>
          </p:cNvPr>
          <p:cNvSpPr txBox="1"/>
          <p:nvPr/>
        </p:nvSpPr>
        <p:spPr>
          <a:xfrm>
            <a:off x="1985626" y="194891"/>
            <a:ext cx="8300767" cy="878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lIns="71437" tIns="71437" rIns="71437" bIns="71437" anchor="b">
            <a:noAutofit/>
          </a:bodyPr>
          <a:lstStyle/>
          <a:p>
            <a:pPr marL="0" marR="0" lvl="0" indent="0" algn="l" defTabSz="788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487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3400" dirty="0">
                <a:latin typeface="Bradley Hand ITC" panose="03070402050302030203" pitchFamily="66" charset="0"/>
                <a:cs typeface="Helvetica"/>
                <a:sym typeface="Helvetica"/>
              </a:rPr>
              <a:t>         </a:t>
            </a:r>
            <a:r>
              <a:rPr kumimoji="0" lang="en-US" sz="3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radley Hand ITC" panose="03070402050302030203" pitchFamily="66" charset="0"/>
                <a:cs typeface="Helvetica"/>
                <a:sym typeface="Helvetica"/>
              </a:rPr>
              <a:t>Decays of Heavy</a:t>
            </a:r>
            <a:r>
              <a:rPr kumimoji="0" lang="en-US" sz="340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Bradley Hand ITC" panose="03070402050302030203" pitchFamily="66" charset="0"/>
                <a:cs typeface="Helvetica"/>
                <a:sym typeface="Helvetica"/>
              </a:rPr>
              <a:t> Quark Hybrids</a:t>
            </a:r>
            <a:endParaRPr kumimoji="0" sz="340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radley Hand ITC" panose="03070402050302030203" pitchFamily="66" charset="0"/>
              <a:cs typeface="Helvetica"/>
              <a:sym typeface="Helvetica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480A4B1-C1D6-42DD-8E74-E496DE869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20829" y="3608306"/>
            <a:ext cx="5706399" cy="555935"/>
          </a:xfrm>
        </p:spPr>
        <p:txBody>
          <a:bodyPr>
            <a:noAutofit/>
          </a:bodyPr>
          <a:lstStyle/>
          <a:p>
            <a:r>
              <a:rPr lang="en-US" b="1" dirty="0">
                <a:latin typeface="Garamond"/>
                <a:cs typeface="Garamond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Garamond"/>
                <a:cs typeface="Garamond"/>
              </a:rPr>
              <a:t>Abhishek Mohapatra </a:t>
            </a:r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  <a:cs typeface="Garamond"/>
              </a:rPr>
              <a:t>(</a:t>
            </a:r>
            <a:r>
              <a:rPr lang="en-US" b="1" dirty="0">
                <a:solidFill>
                  <a:srgbClr val="0070C0"/>
                </a:solidFill>
                <a:latin typeface="Book Antiqua" panose="02040602050305030304" pitchFamily="18" charset="0"/>
              </a:rPr>
              <a:t>TU Munich)</a:t>
            </a:r>
            <a:endParaRPr lang="en-US" b="1" dirty="0">
              <a:solidFill>
                <a:srgbClr val="0070C0"/>
              </a:solidFill>
              <a:latin typeface="Book Antiqua" panose="02040602050305030304" pitchFamily="18" charset="0"/>
              <a:cs typeface="Garamon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560310-FDFF-416A-B50A-31EE2F4D7FDD}"/>
              </a:ext>
            </a:extLst>
          </p:cNvPr>
          <p:cNvSpPr txBox="1"/>
          <p:nvPr/>
        </p:nvSpPr>
        <p:spPr>
          <a:xfrm>
            <a:off x="2870018" y="4164241"/>
            <a:ext cx="609887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566674">
              <a:defRPr sz="4462" b="1">
                <a:latin typeface="Helvetica"/>
                <a:ea typeface="Helvetica"/>
                <a:cs typeface="Helvetica"/>
                <a:sym typeface="Helvetica"/>
              </a:defRPr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Nora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Brambilla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</a:t>
            </a:r>
            <a:r>
              <a:rPr lang="en-US" sz="2000" b="1" dirty="0">
                <a:latin typeface="Book Antiqua" panose="02040602050305030304" pitchFamily="18" charset="0"/>
                <a:cs typeface="Garamond"/>
              </a:rPr>
              <a:t>(</a:t>
            </a:r>
            <a:r>
              <a:rPr lang="en-US" sz="2000" b="1" dirty="0">
                <a:latin typeface="Book Antiqua" panose="02040602050305030304" pitchFamily="18" charset="0"/>
              </a:rPr>
              <a:t>TU Munich)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82506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lvl="0" algn="ctr" defTabSz="566674">
              <a:defRPr sz="4462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b="1" kern="0" dirty="0" err="1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Wai</a:t>
            </a:r>
            <a:r>
              <a:rPr lang="en-US" sz="2000" b="1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 Kin Lai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</a:t>
            </a:r>
            <a:r>
              <a:rPr lang="en-US" sz="2000" b="1" dirty="0">
                <a:latin typeface="Book Antiqua" panose="02040602050305030304" pitchFamily="18" charset="0"/>
                <a:cs typeface="Garamond"/>
              </a:rPr>
              <a:t>(</a:t>
            </a:r>
            <a:r>
              <a:rPr lang="en-US" sz="2000" b="1" dirty="0">
                <a:latin typeface="Book Antiqua" panose="02040602050305030304" pitchFamily="18" charset="0"/>
                <a:cs typeface="Helvetica"/>
              </a:rPr>
              <a:t>South China Normal university</a:t>
            </a:r>
            <a:r>
              <a:rPr lang="en-US" sz="2000" b="1" dirty="0">
                <a:latin typeface="Book Antiqua" panose="02040602050305030304" pitchFamily="18" charset="0"/>
              </a:rPr>
              <a:t>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C82506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  <a:p>
            <a:pPr lvl="0" algn="ctr" defTabSz="566674">
              <a:defRPr sz="4462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b="1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Antonio </a:t>
            </a:r>
            <a:r>
              <a:rPr lang="en-US" sz="2000" b="1" kern="0" dirty="0" err="1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Vairo</a:t>
            </a:r>
            <a:r>
              <a:rPr lang="en-US" sz="2000" b="1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 </a:t>
            </a:r>
            <a:r>
              <a:rPr lang="en-US" sz="2000" b="1" dirty="0">
                <a:latin typeface="Book Antiqua" panose="02040602050305030304" pitchFamily="18" charset="0"/>
                <a:cs typeface="Garamond"/>
              </a:rPr>
              <a:t>(</a:t>
            </a:r>
            <a:r>
              <a:rPr lang="en-US" sz="2000" b="1" dirty="0">
                <a:latin typeface="Book Antiqua" panose="02040602050305030304" pitchFamily="18" charset="0"/>
              </a:rPr>
              <a:t>TU Munich)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365C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097899-5821-491B-BEF1-FD053F6FFD79}"/>
              </a:ext>
            </a:extLst>
          </p:cNvPr>
          <p:cNvSpPr txBox="1"/>
          <p:nvPr/>
        </p:nvSpPr>
        <p:spPr>
          <a:xfrm>
            <a:off x="0" y="1733181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i="1" dirty="0">
                <a:solidFill>
                  <a:srgbClr val="C00000"/>
                </a:solidFill>
                <a:latin typeface="Bradley Hand ITC" panose="03070402050302030203" pitchFamily="66" charset="0"/>
              </a:rPr>
              <a:t>                           </a:t>
            </a:r>
            <a:r>
              <a:rPr kumimoji="0" lang="en-US" sz="2600" b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ll MT" panose="02020503060305020303" pitchFamily="18" charset="0"/>
              </a:rPr>
              <a:t>XVth</a:t>
            </a:r>
            <a:r>
              <a:rPr kumimoji="0" lang="en-US" sz="2600" b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ell MT" panose="02020503060305020303" pitchFamily="18" charset="0"/>
              </a:rPr>
              <a:t> Quark Confinement and the Hadron Spectrum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i="1" baseline="0" dirty="0">
                <a:solidFill>
                  <a:srgbClr val="C00000"/>
                </a:solidFill>
                <a:latin typeface="Bradley Hand ITC" panose="03070402050302030203" pitchFamily="66" charset="0"/>
              </a:rPr>
              <a:t>                                            </a:t>
            </a:r>
            <a:r>
              <a:rPr lang="en-US" sz="2600" b="1" i="1" dirty="0">
                <a:solidFill>
                  <a:srgbClr val="C00000"/>
                </a:solidFill>
                <a:latin typeface="Bradley Hand ITC" panose="03070402050302030203" pitchFamily="66" charset="0"/>
              </a:rPr>
              <a:t>University of Stavanger, Norway</a:t>
            </a:r>
            <a:endParaRPr kumimoji="0" lang="en-US" sz="26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radley Hand ITC" panose="03070402050302030203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                                                         </a:t>
            </a:r>
            <a:r>
              <a:rPr lang="en-US" sz="2600" b="1" i="1" dirty="0">
                <a:solidFill>
                  <a:srgbClr val="C00000"/>
                </a:solidFill>
                <a:latin typeface="Bradley Hand ITC" panose="03070402050302030203" pitchFamily="66" charset="0"/>
              </a:rPr>
              <a:t>Aug 01</a:t>
            </a:r>
            <a:r>
              <a:rPr kumimoji="0" lang="en-US" sz="2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radley Hand ITC" panose="03070402050302030203" pitchFamily="66" charset="0"/>
                <a:ea typeface="+mn-ea"/>
                <a:cs typeface="+mn-cs"/>
              </a:rPr>
              <a:t>, 2022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3BB0861-F5DE-45BF-A762-4EAE19B17585}"/>
              </a:ext>
            </a:extLst>
          </p:cNvPr>
          <p:cNvCxnSpPr>
            <a:cxnSpLocks/>
          </p:cNvCxnSpPr>
          <p:nvPr/>
        </p:nvCxnSpPr>
        <p:spPr>
          <a:xfrm flipV="1">
            <a:off x="855233" y="1084027"/>
            <a:ext cx="9805557" cy="3009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926" y="5309774"/>
            <a:ext cx="4188169" cy="14736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63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2994322" y="114550"/>
            <a:ext cx="5782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Bell MT" panose="02020503060305020303" pitchFamily="18" charset="0"/>
              </a:rPr>
              <a:t>Quarkonium</a:t>
            </a:r>
            <a:r>
              <a:rPr lang="en-US" sz="3200" b="1" dirty="0">
                <a:latin typeface="Bell MT" panose="02020503060305020303" pitchFamily="18" charset="0"/>
              </a:rPr>
              <a:t> hybrids: Spectrum</a:t>
            </a:r>
          </a:p>
        </p:txBody>
      </p:sp>
      <p:sp>
        <p:nvSpPr>
          <p:cNvPr id="5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222449" y="718412"/>
            <a:ext cx="11969551" cy="481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 Lattice potentials for solving the Schrödinger </a:t>
            </a:r>
            <a:r>
              <a:rPr lang="en-US" sz="2400" dirty="0" err="1">
                <a:latin typeface="Bell MT" panose="02020503060305020303" pitchFamily="18" charset="0"/>
              </a:rPr>
              <a:t>Eq</a:t>
            </a: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91236" y="6028451"/>
            <a:ext cx="4003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K.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Juge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J.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Kuti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C. Morningstar, Phys. Rev. Lett. 90 (2003)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655" y="1747646"/>
            <a:ext cx="3548660" cy="42808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8835" y="1423728"/>
            <a:ext cx="356828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Bell MT" panose="02020503060305020303" pitchFamily="18" charset="0"/>
              </a:rPr>
              <a:t>Gluonic</a:t>
            </a:r>
            <a:r>
              <a:rPr lang="en-US" dirty="0">
                <a:latin typeface="Bell MT" panose="02020503060305020303" pitchFamily="18" charset="0"/>
              </a:rPr>
              <a:t> Static energies from lattice: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34939" y="3435737"/>
            <a:ext cx="2951321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ell MT" panose="02020503060305020303" pitchFamily="18" charset="0"/>
              </a:rPr>
              <a:t>RS-Scheme Hybrid Potential: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051" y="3955701"/>
            <a:ext cx="7246755" cy="913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39" y="5030899"/>
            <a:ext cx="7255262" cy="7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07749" y="1650737"/>
            <a:ext cx="2382832" cy="369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ell MT" panose="02020503060305020303" pitchFamily="18" charset="0"/>
              </a:rPr>
              <a:t> Quarkonium Potential: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4357120" y="5951573"/>
                <a:ext cx="7445582" cy="41774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Wingdings" panose="05000000000000000000" pitchFamily="2" charset="2"/>
                  <a:buChar char="ü"/>
                  <a:defRPr sz="2400"/>
                </a:pPr>
                <a:r>
                  <a:rPr lang="en-US" sz="2000" dirty="0">
                    <a:latin typeface="Bell MT" panose="02020503060305020303" pitchFamily="18" charset="0"/>
                  </a:rPr>
                  <a:t>Perturbative  RS-scheme potentials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RS</m:t>
                        </m:r>
                      </m:sup>
                    </m:sSubSup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upto</a:t>
                </a:r>
                <a:r>
                  <a:rPr lang="en-US" sz="20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order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4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7120" y="5951573"/>
                <a:ext cx="7445582" cy="417743"/>
              </a:xfrm>
              <a:prstGeom prst="rect">
                <a:avLst/>
              </a:prstGeom>
              <a:blipFill>
                <a:blip r:embed="rId6"/>
                <a:stretch>
                  <a:fillRect l="-1310" t="-2899" b="-2463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8455300" y="776345"/>
            <a:ext cx="3736700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(in progress)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73812" y="6295827"/>
            <a:ext cx="2808388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Bali and Pineda  Phys. Rev. D. 69, (2004)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062C2A-EB1C-244D-2232-BC29516A5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442" y="2133037"/>
            <a:ext cx="3365396" cy="5187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AA87C3C-B803-D9D9-9BEC-F28A6F332A9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34849" y="2938564"/>
            <a:ext cx="2606933" cy="2369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42A4FDB-1511-849C-CBD9-B0F38635708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82466" y="2930387"/>
            <a:ext cx="3016229" cy="2490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913D808-DB4E-CB42-D38C-D6566263F8E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96497" y="1313180"/>
            <a:ext cx="1817365" cy="53309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B22C89F-4C52-87FC-A8DF-77971AAD1003}"/>
              </a:ext>
            </a:extLst>
          </p:cNvPr>
          <p:cNvSpPr/>
          <p:nvPr/>
        </p:nvSpPr>
        <p:spPr>
          <a:xfrm>
            <a:off x="3121549" y="6315214"/>
            <a:ext cx="4130585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92, (2015)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CA21CE0-7479-7CA1-EB4C-24ACEC6B6E83}"/>
              </a:ext>
            </a:extLst>
          </p:cNvPr>
          <p:cNvSpPr/>
          <p:nvPr/>
        </p:nvSpPr>
        <p:spPr>
          <a:xfrm>
            <a:off x="4826791" y="6528096"/>
            <a:ext cx="5028513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Kniehl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Penin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Schroder , Smirnov,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Steinhauser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Lett. B 607, (2005)</a:t>
            </a:r>
          </a:p>
        </p:txBody>
      </p:sp>
    </p:spTree>
    <p:extLst>
      <p:ext uri="{BB962C8B-B14F-4D97-AF65-F5344CB8AC3E}">
        <p14:creationId xmlns:p14="http://schemas.microsoft.com/office/powerpoint/2010/main" val="416027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2994322" y="88423"/>
            <a:ext cx="5782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Bell MT" panose="02020503060305020303" pitchFamily="18" charset="0"/>
              </a:rPr>
              <a:t>Quarkonium</a:t>
            </a:r>
            <a:r>
              <a:rPr lang="en-US" sz="3200" b="1" dirty="0">
                <a:latin typeface="Bell MT" panose="02020503060305020303" pitchFamily="18" charset="0"/>
              </a:rPr>
              <a:t> hybrids: Spectrum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84163" y="1796761"/>
            <a:ext cx="4514467" cy="3378993"/>
            <a:chOff x="6900474" y="1986559"/>
            <a:chExt cx="4596073" cy="35397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1233" y="2602265"/>
              <a:ext cx="3695314" cy="2924018"/>
            </a:xfrm>
            <a:prstGeom prst="rect">
              <a:avLst/>
            </a:prstGeom>
          </p:spPr>
        </p:pic>
        <p:sp>
          <p:nvSpPr>
            <p:cNvPr id="14" name="HQET for heavy quarks and diquarks">
              <a:extLst>
                <a:ext uri="{FF2B5EF4-FFF2-40B4-BE49-F238E27FC236}">
                  <a16:creationId xmlns:a16="http://schemas.microsoft.com/office/drawing/2014/main" id="{84806EFA-90B6-4067-983B-6F820E668612}"/>
                </a:ext>
              </a:extLst>
            </p:cNvPr>
            <p:cNvSpPr txBox="1"/>
            <p:nvPr/>
          </p:nvSpPr>
          <p:spPr>
            <a:xfrm>
              <a:off x="8600327" y="1986559"/>
              <a:ext cx="2257144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3600"/>
              </a:lvl1pPr>
            </a:lstStyle>
            <a:p>
              <a:pPr>
                <a:defRPr sz="2400"/>
              </a:pPr>
              <a:r>
                <a:rPr lang="en-US" sz="2000" dirty="0">
                  <a:solidFill>
                    <a:schemeClr val="tx1"/>
                  </a:solidFill>
                  <a:latin typeface="Bell MT" panose="02020503060305020303" pitchFamily="18" charset="0"/>
                </a:rPr>
                <a:t>Other notation of hybrid states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900474" y="3377513"/>
                  <a:ext cx="9007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474" y="3377513"/>
                  <a:ext cx="90075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6122" t="-175556" r="-40816" b="-25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125952" y="3787275"/>
                  <a:ext cx="4498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5952" y="3787275"/>
                  <a:ext cx="44980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329" r="-547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148411" y="4197037"/>
                  <a:ext cx="4551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411" y="4197037"/>
                  <a:ext cx="45512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0667" r="-5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900475" y="4631795"/>
                  <a:ext cx="9040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475" y="4631795"/>
                  <a:ext cx="90403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6081" t="-2174" r="-2703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8411" y="5047316"/>
                  <a:ext cx="4672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411" y="5047316"/>
                  <a:ext cx="46724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0390" r="-5195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15" idx="3"/>
            </p:cNvCxnSpPr>
            <p:nvPr/>
          </p:nvCxnSpPr>
          <p:spPr>
            <a:xfrm flipV="1">
              <a:off x="7801233" y="3516012"/>
              <a:ext cx="395416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6" idx="3"/>
            </p:cNvCxnSpPr>
            <p:nvPr/>
          </p:nvCxnSpPr>
          <p:spPr>
            <a:xfrm>
              <a:off x="7575754" y="3925775"/>
              <a:ext cx="616773" cy="625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3"/>
            </p:cNvCxnSpPr>
            <p:nvPr/>
          </p:nvCxnSpPr>
          <p:spPr>
            <a:xfrm flipV="1">
              <a:off x="7603536" y="4335536"/>
              <a:ext cx="620895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7761580" y="4770295"/>
              <a:ext cx="395416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0" idx="3"/>
            </p:cNvCxnSpPr>
            <p:nvPr/>
          </p:nvCxnSpPr>
          <p:spPr>
            <a:xfrm>
              <a:off x="7615655" y="5185816"/>
              <a:ext cx="57687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7692112" y="5809616"/>
            <a:ext cx="4303716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Braaten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Langmack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Smith Phys. Rev. D. 90, 014044  (2014)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92112" y="5491468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92, (2015)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11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92112" y="6127764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R.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Oncala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J.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Soto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. Rev. D96 (2017)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33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45596" y="920764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 Charmonium hybrids: comparison with experimental results:</a:t>
            </a:r>
            <a:endParaRPr lang="en-US" sz="20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24665" y="5742739"/>
                <a:ext cx="7304438" cy="41036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sz="2000" dirty="0">
                    <a:latin typeface="Bell MT" panose="02020503060305020303" pitchFamily="18" charset="0"/>
                  </a:rPr>
                  <a:t>- doubling: opposite parity states non-degenerate. </a:t>
                </a:r>
              </a:p>
            </p:txBody>
          </p:sp>
        </mc:Choice>
        <mc:Fallback xmlns="">
          <p:sp>
            <p:nvSpPr>
              <p:cNvPr id="34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65" y="5742739"/>
                <a:ext cx="7304438" cy="410369"/>
              </a:xfrm>
              <a:prstGeom prst="rect">
                <a:avLst/>
              </a:prstGeom>
              <a:blipFill>
                <a:blip r:embed="rId8"/>
                <a:stretch>
                  <a:fillRect l="-1336" t="-5970" b="-2537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013EA212-B4BC-3F9D-82E0-689B1B3889E5}"/>
              </a:ext>
            </a:extLst>
          </p:cNvPr>
          <p:cNvGrpSpPr/>
          <p:nvPr/>
        </p:nvGrpSpPr>
        <p:grpSpPr>
          <a:xfrm>
            <a:off x="24665" y="1392688"/>
            <a:ext cx="7473919" cy="3920643"/>
            <a:chOff x="1171316" y="445428"/>
            <a:chExt cx="9180699" cy="5796145"/>
          </a:xfrm>
        </p:grpSpPr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72E11184-AA96-C614-1ADA-0EE3EC21D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593908" y="445428"/>
              <a:ext cx="8758107" cy="53483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FAC02AF-FB83-AC03-2F14-06077422C971}"/>
                    </a:ext>
                  </a:extLst>
                </p:cNvPr>
                <p:cNvSpPr txBox="1"/>
                <p:nvPr/>
              </p:nvSpPr>
              <p:spPr>
                <a:xfrm>
                  <a:off x="2414448" y="2562836"/>
                  <a:ext cx="344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1FAC02AF-FB83-AC03-2F14-06077422C9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4448" y="2562836"/>
                  <a:ext cx="344582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8261" r="-23913" b="-709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E7C70DC-C5DF-30F0-467B-888B7B6C6022}"/>
                    </a:ext>
                  </a:extLst>
                </p:cNvPr>
                <p:cNvSpPr txBox="1"/>
                <p:nvPr/>
              </p:nvSpPr>
              <p:spPr>
                <a:xfrm>
                  <a:off x="3892973" y="2119617"/>
                  <a:ext cx="344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AE7C70DC-C5DF-30F0-467B-888B7B6C60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973" y="2119617"/>
                  <a:ext cx="344582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30435" r="-23913" b="-709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A25B627-3511-B045-ADF4-6BF9E02B71E4}"/>
                    </a:ext>
                  </a:extLst>
                </p:cNvPr>
                <p:cNvSpPr txBox="1"/>
                <p:nvPr/>
              </p:nvSpPr>
              <p:spPr>
                <a:xfrm>
                  <a:off x="6395412" y="1364608"/>
                  <a:ext cx="344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A25B627-3511-B045-ADF4-6BF9E02B71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5412" y="1364608"/>
                  <a:ext cx="344582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30435" r="-23913" b="-741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C42B9CA-0E5F-DC79-94D8-1447A2D2CE06}"/>
                    </a:ext>
                  </a:extLst>
                </p:cNvPr>
                <p:cNvSpPr txBox="1"/>
                <p:nvPr/>
              </p:nvSpPr>
              <p:spPr>
                <a:xfrm>
                  <a:off x="8952061" y="1042797"/>
                  <a:ext cx="344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C42B9CA-0E5F-DC79-94D8-1447A2D2CE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52061" y="1042797"/>
                  <a:ext cx="344582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8261" r="-23913" b="-7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296CE97-30BE-B4BF-5FDD-7EAE7DDA417E}"/>
                    </a:ext>
                  </a:extLst>
                </p:cNvPr>
                <p:cNvSpPr txBox="1"/>
                <p:nvPr/>
              </p:nvSpPr>
              <p:spPr>
                <a:xfrm>
                  <a:off x="9859404" y="3251117"/>
                  <a:ext cx="344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E296CE97-30BE-B4BF-5FDD-7EAE7DDA41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9404" y="3251117"/>
                  <a:ext cx="344582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28261" r="-23913" b="-709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FBD0F49-C098-2999-B271-CCD084D586F5}"/>
                </a:ext>
              </a:extLst>
            </p:cNvPr>
            <p:cNvSpPr txBox="1"/>
            <p:nvPr/>
          </p:nvSpPr>
          <p:spPr>
            <a:xfrm rot="16200000">
              <a:off x="661789" y="2852131"/>
              <a:ext cx="1359309" cy="340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Mass (GeV)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3A931B4-68D0-21D9-9F54-07BF74A40496}"/>
                    </a:ext>
                  </a:extLst>
                </p:cNvPr>
                <p:cNvSpPr txBox="1"/>
                <p:nvPr/>
              </p:nvSpPr>
              <p:spPr>
                <a:xfrm>
                  <a:off x="9150172" y="4735585"/>
                  <a:ext cx="88152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𝑫</m:t>
                      </m:r>
                      <m:acc>
                        <m:accPr>
                          <m:chr m:val="̅"/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acc>
                    </m:oMath>
                  </a14:m>
                  <a:r>
                    <a:rPr lang="en-US" sz="1200" b="1" dirty="0"/>
                    <a:t> threshold</a:t>
                  </a:r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D3A931B4-68D0-21D9-9F54-07BF74A404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0172" y="4735585"/>
                  <a:ext cx="881523" cy="184666"/>
                </a:xfrm>
                <a:prstGeom prst="rect">
                  <a:avLst/>
                </a:prstGeom>
                <a:blipFill>
                  <a:blip r:embed="rId16"/>
                  <a:stretch>
                    <a:fillRect l="-7692" t="-35000" r="-35043" b="-1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73C3149-608D-20ED-37FF-8DA5460A60F5}"/>
                    </a:ext>
                  </a:extLst>
                </p:cNvPr>
                <p:cNvSpPr txBox="1"/>
                <p:nvPr/>
              </p:nvSpPr>
              <p:spPr>
                <a:xfrm>
                  <a:off x="9150172" y="4013885"/>
                  <a:ext cx="1006558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  <m:sSub>
                        <m:sSub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2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e>
                        <m:sub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sub>
                      </m:sSub>
                    </m:oMath>
                  </a14:m>
                  <a:r>
                    <a:rPr lang="en-US" sz="1200" b="1" dirty="0"/>
                    <a:t> threshold</a:t>
                  </a: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73C3149-608D-20ED-37FF-8DA5460A60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50172" y="4013885"/>
                  <a:ext cx="1006558" cy="184666"/>
                </a:xfrm>
                <a:prstGeom prst="rect">
                  <a:avLst/>
                </a:prstGeom>
                <a:blipFill>
                  <a:blip r:embed="rId17"/>
                  <a:stretch>
                    <a:fillRect l="-6716" t="-33333" r="-32836" b="-1238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99C876C-3553-870E-AFC5-1DD0ACF32E29}"/>
                    </a:ext>
                  </a:extLst>
                </p:cNvPr>
                <p:cNvSpPr txBox="1"/>
                <p:nvPr/>
              </p:nvSpPr>
              <p:spPr>
                <a:xfrm>
                  <a:off x="2107372" y="5886554"/>
                  <a:ext cx="62683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𝟒𝟐𝟑𝟎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F99C876C-3553-870E-AFC5-1DD0ACF32E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7372" y="5886554"/>
                  <a:ext cx="626838" cy="338554"/>
                </a:xfrm>
                <a:prstGeom prst="rect">
                  <a:avLst/>
                </a:prstGeom>
                <a:blipFill>
                  <a:blip r:embed="rId18"/>
                  <a:stretch>
                    <a:fillRect l="-13095" r="-17857" b="-7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681C22E-6D78-D082-BA28-65348FFE241F}"/>
                    </a:ext>
                  </a:extLst>
                </p:cNvPr>
                <p:cNvSpPr txBox="1"/>
                <p:nvPr/>
              </p:nvSpPr>
              <p:spPr>
                <a:xfrm>
                  <a:off x="2829385" y="5898979"/>
                  <a:ext cx="615618" cy="3425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𝟒𝟏𝟔𝟎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??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0681C22E-6D78-D082-BA28-65348FFE24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9385" y="5898979"/>
                  <a:ext cx="615618" cy="342594"/>
                </a:xfrm>
                <a:prstGeom prst="rect">
                  <a:avLst/>
                </a:prstGeom>
                <a:blipFill>
                  <a:blip r:embed="rId19"/>
                  <a:stretch>
                    <a:fillRect l="-9639" r="-16867" b="-736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5B03F1F-7E9C-197A-6C2F-7F5B4D85F13E}"/>
                    </a:ext>
                  </a:extLst>
                </p:cNvPr>
                <p:cNvSpPr txBox="1"/>
                <p:nvPr/>
              </p:nvSpPr>
              <p:spPr>
                <a:xfrm>
                  <a:off x="3583752" y="5873923"/>
                  <a:ext cx="728853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𝟒𝟏𝟒𝟎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F5B03F1F-7E9C-197A-6C2F-7F5B4D85F1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3752" y="5873923"/>
                  <a:ext cx="728853" cy="338554"/>
                </a:xfrm>
                <a:prstGeom prst="rect">
                  <a:avLst/>
                </a:prstGeom>
                <a:blipFill>
                  <a:blip r:embed="rId20"/>
                  <a:stretch>
                    <a:fillRect l="-8163" r="-17347" b="-75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04A65B0-41D4-D770-43DE-DBFA0006836E}"/>
                    </a:ext>
                  </a:extLst>
                </p:cNvPr>
                <p:cNvSpPr txBox="1"/>
                <p:nvPr/>
              </p:nvSpPr>
              <p:spPr>
                <a:xfrm>
                  <a:off x="4367465" y="5873923"/>
                  <a:ext cx="728853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𝟒𝟐𝟕𝟒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04A65B0-41D4-D770-43DE-DBFA000683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7465" y="5873923"/>
                  <a:ext cx="728853" cy="338554"/>
                </a:xfrm>
                <a:prstGeom prst="rect">
                  <a:avLst/>
                </a:prstGeom>
                <a:blipFill>
                  <a:blip r:embed="rId21"/>
                  <a:stretch>
                    <a:fillRect l="-9278" r="-18557" b="-75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DE2A166-9266-B5C1-EA22-4C11369564C1}"/>
                    </a:ext>
                  </a:extLst>
                </p:cNvPr>
                <p:cNvSpPr txBox="1"/>
                <p:nvPr/>
              </p:nvSpPr>
              <p:spPr>
                <a:xfrm>
                  <a:off x="5170304" y="5886554"/>
                  <a:ext cx="62683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𝟒𝟑𝟔𝟎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4DE2A166-9266-B5C1-EA22-4C11369564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70304" y="5886554"/>
                  <a:ext cx="626838" cy="338554"/>
                </a:xfrm>
                <a:prstGeom prst="rect">
                  <a:avLst/>
                </a:prstGeom>
                <a:blipFill>
                  <a:blip r:embed="rId22"/>
                  <a:stretch>
                    <a:fillRect l="-13095" r="-17857" b="-7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BD3BCE2-8A59-2DA0-25C5-E4EAF3941E6D}"/>
                    </a:ext>
                  </a:extLst>
                </p:cNvPr>
                <p:cNvSpPr txBox="1"/>
                <p:nvPr/>
              </p:nvSpPr>
              <p:spPr>
                <a:xfrm>
                  <a:off x="5886771" y="5886554"/>
                  <a:ext cx="62683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𝟒𝟑𝟗𝟎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4BD3BCE2-8A59-2DA0-25C5-E4EAF3941E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6771" y="5886554"/>
                  <a:ext cx="626838" cy="338554"/>
                </a:xfrm>
                <a:prstGeom prst="rect">
                  <a:avLst/>
                </a:prstGeom>
                <a:blipFill>
                  <a:blip r:embed="rId23"/>
                  <a:stretch>
                    <a:fillRect l="-13253" r="-19277" b="-7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45E8FE2-4434-98FF-56D6-7204DA4508B7}"/>
                    </a:ext>
                  </a:extLst>
                </p:cNvPr>
                <p:cNvSpPr txBox="1"/>
                <p:nvPr/>
              </p:nvSpPr>
              <p:spPr>
                <a:xfrm>
                  <a:off x="7321913" y="5900608"/>
                  <a:ext cx="62683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𝟒𝟔𝟔𝟎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45E8FE2-4434-98FF-56D6-7204DA4508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1913" y="5900608"/>
                  <a:ext cx="626838" cy="338554"/>
                </a:xfrm>
                <a:prstGeom prst="rect">
                  <a:avLst/>
                </a:prstGeom>
                <a:blipFill>
                  <a:blip r:embed="rId24"/>
                  <a:stretch>
                    <a:fillRect l="-13095" r="-17857" b="-75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58F83C9-7E85-94E9-28EA-FD96F7AF6465}"/>
                    </a:ext>
                  </a:extLst>
                </p:cNvPr>
                <p:cNvSpPr txBox="1"/>
                <p:nvPr/>
              </p:nvSpPr>
              <p:spPr>
                <a:xfrm>
                  <a:off x="8038380" y="5886554"/>
                  <a:ext cx="728853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𝟒𝟓𝟎𝟎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958F83C9-7E85-94E9-28EA-FD96F7AF64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8380" y="5886554"/>
                  <a:ext cx="728853" cy="338554"/>
                </a:xfrm>
                <a:prstGeom prst="rect">
                  <a:avLst/>
                </a:prstGeom>
                <a:blipFill>
                  <a:blip r:embed="rId25"/>
                  <a:stretch>
                    <a:fillRect l="-8247" r="-18557" b="-710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48EA09C-ADEB-D174-A7BD-2028C168389D}"/>
                    </a:ext>
                  </a:extLst>
                </p:cNvPr>
                <p:cNvSpPr txBox="1"/>
                <p:nvPr/>
              </p:nvSpPr>
              <p:spPr>
                <a:xfrm>
                  <a:off x="8842826" y="5873923"/>
                  <a:ext cx="728853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𝟒𝟕𝟎𝟎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948EA09C-ADEB-D174-A7BD-2028C16838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42826" y="5873923"/>
                  <a:ext cx="728853" cy="338554"/>
                </a:xfrm>
                <a:prstGeom prst="rect">
                  <a:avLst/>
                </a:prstGeom>
                <a:blipFill>
                  <a:blip r:embed="rId26"/>
                  <a:stretch>
                    <a:fillRect l="-9278" r="-18557" b="-75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18DE608-29F3-363A-7D36-D0752D7EA39C}"/>
                    </a:ext>
                  </a:extLst>
                </p:cNvPr>
                <p:cNvSpPr txBox="1"/>
                <p:nvPr/>
              </p:nvSpPr>
              <p:spPr>
                <a:xfrm>
                  <a:off x="9647272" y="5873923"/>
                  <a:ext cx="654603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𝟒𝟑𝟓𝟎</m:t>
                        </m:r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type m:val="lin"/>
                                <m:ctrlP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num>
                              <m:den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18DE608-29F3-363A-7D36-D0752D7EA3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7272" y="5873923"/>
                  <a:ext cx="654603" cy="338554"/>
                </a:xfrm>
                <a:prstGeom prst="rect">
                  <a:avLst/>
                </a:prstGeom>
                <a:blipFill>
                  <a:blip r:embed="rId27"/>
                  <a:stretch>
                    <a:fillRect l="-12644" t="-51351" r="-37931" b="-2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4843D63-8951-5FC3-B93A-FF1EDF946C40}"/>
                    </a:ext>
                  </a:extLst>
                </p:cNvPr>
                <p:cNvSpPr txBox="1"/>
                <p:nvPr/>
              </p:nvSpPr>
              <p:spPr>
                <a:xfrm>
                  <a:off x="6599900" y="5898979"/>
                  <a:ext cx="607602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𝟒𝟓𝟎𝟎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84843D63-8951-5FC3-B93A-FF1EDF946C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9900" y="5898979"/>
                  <a:ext cx="607602" cy="338554"/>
                </a:xfrm>
                <a:prstGeom prst="rect">
                  <a:avLst/>
                </a:prstGeom>
                <a:blipFill>
                  <a:blip r:embed="rId28"/>
                  <a:stretch>
                    <a:fillRect l="-9877" r="-18519" b="-756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027FEF3A-D850-5130-A7DF-1D470CCA3842}"/>
              </a:ext>
            </a:extLst>
          </p:cNvPr>
          <p:cNvSpPr/>
          <p:nvPr/>
        </p:nvSpPr>
        <p:spPr>
          <a:xfrm>
            <a:off x="1813911" y="6177884"/>
            <a:ext cx="3552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PDG 2021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377C778-4D95-D1FF-4592-046CFF125EDF}"/>
              </a:ext>
            </a:extLst>
          </p:cNvPr>
          <p:cNvSpPr/>
          <p:nvPr/>
        </p:nvSpPr>
        <p:spPr>
          <a:xfrm>
            <a:off x="7692112" y="5809546"/>
            <a:ext cx="4303716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Braaten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Langmack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Smith Phys. Rev. D. 90, 014044  (2014)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5C47A7D-F99B-C2E6-04A1-A9853EB62610}"/>
              </a:ext>
            </a:extLst>
          </p:cNvPr>
          <p:cNvSpPr/>
          <p:nvPr/>
        </p:nvSpPr>
        <p:spPr>
          <a:xfrm>
            <a:off x="7692112" y="5491398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92, (2015)</a:t>
            </a:r>
          </a:p>
        </p:txBody>
      </p:sp>
    </p:spTree>
    <p:extLst>
      <p:ext uri="{BB962C8B-B14F-4D97-AF65-F5344CB8AC3E}">
        <p14:creationId xmlns:p14="http://schemas.microsoft.com/office/powerpoint/2010/main" val="2846811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2994322" y="88423"/>
            <a:ext cx="5782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Bell MT" panose="02020503060305020303" pitchFamily="18" charset="0"/>
              </a:rPr>
              <a:t>Quarkonium</a:t>
            </a:r>
            <a:r>
              <a:rPr lang="en-US" sz="3200" b="1" dirty="0">
                <a:latin typeface="Bell MT" panose="02020503060305020303" pitchFamily="18" charset="0"/>
              </a:rPr>
              <a:t> hybrids: Spectrum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84163" y="1636031"/>
            <a:ext cx="4596073" cy="3539724"/>
            <a:chOff x="6900474" y="1986559"/>
            <a:chExt cx="4596073" cy="35397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1233" y="2602265"/>
              <a:ext cx="3695314" cy="2924018"/>
            </a:xfrm>
            <a:prstGeom prst="rect">
              <a:avLst/>
            </a:prstGeom>
          </p:spPr>
        </p:pic>
        <p:sp>
          <p:nvSpPr>
            <p:cNvPr id="14" name="HQET for heavy quarks and diquarks">
              <a:extLst>
                <a:ext uri="{FF2B5EF4-FFF2-40B4-BE49-F238E27FC236}">
                  <a16:creationId xmlns:a16="http://schemas.microsoft.com/office/drawing/2014/main" id="{84806EFA-90B6-4067-983B-6F820E668612}"/>
                </a:ext>
              </a:extLst>
            </p:cNvPr>
            <p:cNvSpPr txBox="1"/>
            <p:nvPr/>
          </p:nvSpPr>
          <p:spPr>
            <a:xfrm>
              <a:off x="8600327" y="1986559"/>
              <a:ext cx="2257144" cy="718145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3600"/>
              </a:lvl1pPr>
            </a:lstStyle>
            <a:p>
              <a:pPr>
                <a:defRPr sz="2400"/>
              </a:pPr>
              <a:r>
                <a:rPr lang="en-US" sz="2000" dirty="0">
                  <a:solidFill>
                    <a:schemeClr val="tx1"/>
                  </a:solidFill>
                  <a:latin typeface="Bell MT" panose="02020503060305020303" pitchFamily="18" charset="0"/>
                </a:rPr>
                <a:t>Other notation of hybrid states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900474" y="3377513"/>
                  <a:ext cx="90075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474" y="3377513"/>
                  <a:ext cx="900759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6122" t="-175556" r="-40816" b="-25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125952" y="3787275"/>
                  <a:ext cx="44980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5952" y="3787275"/>
                  <a:ext cx="449802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2329" r="-5479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148411" y="4197037"/>
                  <a:ext cx="4551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411" y="4197037"/>
                  <a:ext cx="455125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0667" r="-5333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900475" y="4631795"/>
                  <a:ext cx="90403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475" y="4631795"/>
                  <a:ext cx="90403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6081" t="-2174" r="-2703" b="-326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8411" y="5047316"/>
                  <a:ext cx="46724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411" y="5047316"/>
                  <a:ext cx="467244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0390" r="-5195" b="-1521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15" idx="3"/>
            </p:cNvCxnSpPr>
            <p:nvPr/>
          </p:nvCxnSpPr>
          <p:spPr>
            <a:xfrm flipV="1">
              <a:off x="7801233" y="3516012"/>
              <a:ext cx="395416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6" idx="3"/>
            </p:cNvCxnSpPr>
            <p:nvPr/>
          </p:nvCxnSpPr>
          <p:spPr>
            <a:xfrm>
              <a:off x="7575754" y="3925775"/>
              <a:ext cx="616773" cy="625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3"/>
            </p:cNvCxnSpPr>
            <p:nvPr/>
          </p:nvCxnSpPr>
          <p:spPr>
            <a:xfrm flipV="1">
              <a:off x="7603536" y="4335536"/>
              <a:ext cx="620895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7761580" y="4770295"/>
              <a:ext cx="395416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0" idx="3"/>
            </p:cNvCxnSpPr>
            <p:nvPr/>
          </p:nvCxnSpPr>
          <p:spPr>
            <a:xfrm>
              <a:off x="7615655" y="5185816"/>
              <a:ext cx="57687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7692112" y="5809616"/>
            <a:ext cx="4303716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Braaten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Langmack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Smith Phys. Rev. D. 90, 014044  (2014)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92112" y="5491468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92, (2015)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12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692112" y="6127764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R.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Oncala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J.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Soto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. Rev. D96 (2017)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33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45596" y="920764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 Bottomonium hybrids: comparison with experimental results:</a:t>
            </a:r>
            <a:endParaRPr lang="en-US" sz="20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D172940-9333-5B21-2315-5764FB0C2A6B}"/>
              </a:ext>
            </a:extLst>
          </p:cNvPr>
          <p:cNvGrpSpPr/>
          <p:nvPr/>
        </p:nvGrpSpPr>
        <p:grpSpPr>
          <a:xfrm>
            <a:off x="245286" y="1574903"/>
            <a:ext cx="6438859" cy="4000686"/>
            <a:chOff x="1110303" y="617990"/>
            <a:chExt cx="8456204" cy="5343381"/>
          </a:xfrm>
        </p:grpSpPr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F0D70232-ED0D-EADD-2951-61B3201C3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39202" y="617990"/>
              <a:ext cx="8027305" cy="4849830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4DFCFB4-1855-E17D-E0A4-6F6B44931A2F}"/>
                </a:ext>
              </a:extLst>
            </p:cNvPr>
            <p:cNvSpPr txBox="1"/>
            <p:nvPr/>
          </p:nvSpPr>
          <p:spPr>
            <a:xfrm rot="16200000">
              <a:off x="630215" y="2564916"/>
              <a:ext cx="1344172" cy="383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00" b="1" dirty="0"/>
                <a:t>Mass (GeV)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323107A-0C5C-0046-52E4-5F6E3B2C9088}"/>
                    </a:ext>
                  </a:extLst>
                </p:cNvPr>
                <p:cNvSpPr txBox="1"/>
                <p:nvPr/>
              </p:nvSpPr>
              <p:spPr>
                <a:xfrm>
                  <a:off x="4377472" y="1807829"/>
                  <a:ext cx="344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9323107A-0C5C-0046-52E4-5F6E3B2C90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472" y="1807829"/>
                  <a:ext cx="344582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30233" r="-32558" b="-5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F1ACD24-DF89-9EAE-FA01-678BF2D4DAC1}"/>
                    </a:ext>
                  </a:extLst>
                </p:cNvPr>
                <p:cNvSpPr txBox="1"/>
                <p:nvPr/>
              </p:nvSpPr>
              <p:spPr>
                <a:xfrm>
                  <a:off x="7729261" y="710269"/>
                  <a:ext cx="34458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BF1ACD24-DF89-9EAE-FA01-678BF2D4DA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9261" y="710269"/>
                  <a:ext cx="344582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32558" r="-32558" b="-588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D35D5B2-4814-D5FD-91F0-C56FFFDCE1A8}"/>
                    </a:ext>
                  </a:extLst>
                </p:cNvPr>
                <p:cNvSpPr txBox="1"/>
                <p:nvPr/>
              </p:nvSpPr>
              <p:spPr>
                <a:xfrm>
                  <a:off x="8420330" y="4064466"/>
                  <a:ext cx="871905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𝑩</m:t>
                      </m:r>
                      <m:acc>
                        <m:accPr>
                          <m:chr m:val="̅"/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</m:acc>
                    </m:oMath>
                  </a14:m>
                  <a:r>
                    <a:rPr lang="en-US" sz="1200" b="1" dirty="0"/>
                    <a:t> threshold</a:t>
                  </a: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D35D5B2-4814-D5FD-91F0-C56FFFDCE1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0330" y="4064466"/>
                  <a:ext cx="871905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8257" t="-31818" r="-44037" b="-1090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15E6987-2F54-5F4E-1F1E-BB9366F3C2D8}"/>
                    </a:ext>
                  </a:extLst>
                </p:cNvPr>
                <p:cNvSpPr txBox="1"/>
                <p:nvPr/>
              </p:nvSpPr>
              <p:spPr>
                <a:xfrm>
                  <a:off x="3446631" y="5561261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𝟏𝟎𝟕𝟓𝟑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F15E6987-2F54-5F4E-1F1E-BB9366F3C2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6631" y="5561261"/>
                  <a:ext cx="816442" cy="400110"/>
                </a:xfrm>
                <a:prstGeom prst="rect">
                  <a:avLst/>
                </a:prstGeom>
                <a:blipFill>
                  <a:blip r:embed="rId13"/>
                  <a:stretch>
                    <a:fillRect l="-8824" r="-25490" b="-5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AB79019-6082-6AA0-EF0A-01B4EB9CEC9C}"/>
                    </a:ext>
                  </a:extLst>
                </p:cNvPr>
                <p:cNvSpPr txBox="1"/>
                <p:nvPr/>
              </p:nvSpPr>
              <p:spPr>
                <a:xfrm>
                  <a:off x="6031838" y="5561261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𝟏𝟎𝟖𝟔𝟎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AB79019-6082-6AA0-EF0A-01B4EB9CEC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1838" y="5561261"/>
                  <a:ext cx="816442" cy="400110"/>
                </a:xfrm>
                <a:prstGeom prst="rect">
                  <a:avLst/>
                </a:prstGeom>
                <a:blipFill>
                  <a:blip r:embed="rId14"/>
                  <a:stretch>
                    <a:fillRect l="-9804" r="-25490" b="-5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6421E57-2028-FF77-4E8E-04CEF5D0C672}"/>
                    </a:ext>
                  </a:extLst>
                </p:cNvPr>
                <p:cNvSpPr txBox="1"/>
                <p:nvPr/>
              </p:nvSpPr>
              <p:spPr>
                <a:xfrm>
                  <a:off x="8557118" y="5561261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𝟏𝟏𝟎𝟐𝟎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6421E57-2028-FF77-4E8E-04CEF5D0C6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7118" y="5561261"/>
                  <a:ext cx="816442" cy="400110"/>
                </a:xfrm>
                <a:prstGeom prst="rect">
                  <a:avLst/>
                </a:prstGeom>
                <a:blipFill>
                  <a:blip r:embed="rId15"/>
                  <a:stretch>
                    <a:fillRect l="-8824" r="-25490" b="-5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9867F38A-ECAD-4850-D157-52307E51B414}"/>
              </a:ext>
            </a:extLst>
          </p:cNvPr>
          <p:cNvSpPr/>
          <p:nvPr/>
        </p:nvSpPr>
        <p:spPr>
          <a:xfrm>
            <a:off x="1933166" y="5860848"/>
            <a:ext cx="3552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PDG 2021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78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353565" y="155739"/>
            <a:ext cx="315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Inclusive Decays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111221" y="3053717"/>
                <a:ext cx="11969551" cy="4719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Decay process of low-lying hybrids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21" y="3053717"/>
                <a:ext cx="11969551" cy="471924"/>
              </a:xfrm>
              <a:prstGeom prst="rect">
                <a:avLst/>
              </a:prstGeom>
              <a:blipFill>
                <a:blip r:embed="rId2"/>
                <a:stretch>
                  <a:fillRect l="-1018" t="-9091" b="-285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111223" y="1551015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Several theoretical models for exotic states but no general consensus. 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5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111224" y="740514"/>
            <a:ext cx="1196955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Dozens of XYZ states have been discovered (mass and decay rates measured) but physics  still unknown.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6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111222" y="2137083"/>
            <a:ext cx="11969551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Most of the exotic states discovered from decays to quarkonium. Decays might provide essential information on the structure of XYZ.  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656" y="5635706"/>
                <a:ext cx="12132680" cy="92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Bell MT" panose="02020503060305020303" pitchFamily="18" charset="0"/>
                  </a:rPr>
                  <a:t>Start with </a:t>
                </a:r>
                <a:r>
                  <a:rPr lang="en-US" sz="2400" b="1" u="sng" dirty="0">
                    <a:latin typeface="Bell MT" panose="02020503060305020303" pitchFamily="18" charset="0"/>
                  </a:rPr>
                  <a:t>pNRQCD</a:t>
                </a:r>
                <a:r>
                  <a:rPr lang="en-US" sz="2400" dirty="0">
                    <a:latin typeface="Bell MT" panose="02020503060305020303" pitchFamily="18" charset="0"/>
                  </a:rPr>
                  <a:t> effective theory and </a:t>
                </a:r>
                <a:r>
                  <a:rPr lang="en-US" sz="2400" b="1" u="sng" dirty="0">
                    <a:latin typeface="Bell MT" panose="02020503060305020303" pitchFamily="18" charset="0"/>
                  </a:rPr>
                  <a:t>obtain BOEFT</a:t>
                </a:r>
                <a:r>
                  <a:rPr lang="en-US" sz="2400" dirty="0">
                    <a:latin typeface="Bell MT" panose="02020503060305020303" pitchFamily="18" charset="0"/>
                  </a:rPr>
                  <a:t> by </a:t>
                </a:r>
                <a:r>
                  <a:rPr lang="en-US" sz="2400" b="1" u="sng" dirty="0">
                    <a:latin typeface="Bell MT" panose="02020503060305020303" pitchFamily="18" charset="0"/>
                  </a:rPr>
                  <a:t>matching</a:t>
                </a:r>
                <a:r>
                  <a:rPr lang="en-US" sz="2400" dirty="0">
                    <a:latin typeface="Bell MT" panose="02020503060305020303" pitchFamily="18" charset="0"/>
                  </a:rPr>
                  <a:t>: Integrate out modes</a:t>
                </a:r>
              </a:p>
              <a:p>
                <a:r>
                  <a:rPr lang="en-US" sz="2400" dirty="0">
                    <a:latin typeface="Bell MT" panose="02020503060305020303" pitchFamily="18" charset="0"/>
                  </a:rPr>
                  <a:t>    of scale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nor/>
                      </m:rPr>
                      <a:rPr lang="en-US" sz="2400" b="1" dirty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1" dirty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400" b="1" dirty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QCD</m:t>
                        </m:r>
                      </m:sub>
                    </m:sSub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6" y="5635706"/>
                <a:ext cx="12132680" cy="923523"/>
              </a:xfrm>
              <a:prstGeom prst="rect">
                <a:avLst/>
              </a:prstGeom>
              <a:blipFill>
                <a:blip r:embed="rId3"/>
                <a:stretch>
                  <a:fillRect l="-704" t="-5263" r="-503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255507" y="6466470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(in progress)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73110C-6C99-965D-2071-50C56F069AF1}"/>
                  </a:ext>
                </a:extLst>
              </p:cNvPr>
              <p:cNvSpPr txBox="1"/>
              <p:nvPr/>
            </p:nvSpPr>
            <p:spPr>
              <a:xfrm>
                <a:off x="2063994" y="3656968"/>
                <a:ext cx="3246560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9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Inclusive decays: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sz="1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1900" dirty="0">
                    <a:latin typeface="Bell MT" panose="02020503060305020303" pitchFamily="18" charset="0"/>
                  </a:rPr>
                  <a:t> </a:t>
                </a:r>
                <a:endParaRPr lang="en-US" sz="19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273110C-6C99-965D-2071-50C56F069A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994" y="3656968"/>
                <a:ext cx="3246560" cy="384721"/>
              </a:xfrm>
              <a:prstGeom prst="rect">
                <a:avLst/>
              </a:prstGeom>
              <a:blipFill>
                <a:blip r:embed="rId4"/>
                <a:stretch>
                  <a:fillRect l="-1504"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078458-3633-B05D-DDFA-9E0364AD4193}"/>
                  </a:ext>
                </a:extLst>
              </p:cNvPr>
              <p:cNvSpPr txBox="1"/>
              <p:nvPr/>
            </p:nvSpPr>
            <p:spPr>
              <a:xfrm>
                <a:off x="5677633" y="3664962"/>
                <a:ext cx="6220558" cy="3847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900" dirty="0">
                    <a:latin typeface="Bell MT" panose="02020503060305020303" pitchFamily="18" charset="0"/>
                  </a:rPr>
                  <a:t>Semi-inclusive decays: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en-US" sz="19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  <m:r>
                      <a:rPr lang="en-US" sz="19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1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1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sz="1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endParaRPr lang="en-US" sz="19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2078458-3633-B05D-DDFA-9E0364AD4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633" y="3664962"/>
                <a:ext cx="6220558" cy="384721"/>
              </a:xfrm>
              <a:prstGeom prst="rect">
                <a:avLst/>
              </a:prstGeom>
              <a:blipFill>
                <a:blip r:embed="rId5"/>
                <a:stretch>
                  <a:fillRect l="-686"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QET for heavy quarks and diquarks">
                <a:extLst>
                  <a:ext uri="{FF2B5EF4-FFF2-40B4-BE49-F238E27FC236}">
                    <a16:creationId xmlns:a16="http://schemas.microsoft.com/office/drawing/2014/main" id="{0F4CA8B6-BB11-4EE9-783B-30B1AD6A7D0E}"/>
                  </a:ext>
                </a:extLst>
              </p:cNvPr>
              <p:cNvSpPr txBox="1"/>
              <p:nvPr/>
            </p:nvSpPr>
            <p:spPr>
              <a:xfrm>
                <a:off x="111221" y="4057572"/>
                <a:ext cx="11969551" cy="4719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Both processes are characterized by energy gap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ΔE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.  </a:t>
                </a:r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8" name="HQET for heavy quarks and diquarks">
                <a:extLst>
                  <a:ext uri="{FF2B5EF4-FFF2-40B4-BE49-F238E27FC236}">
                    <a16:creationId xmlns:a16="http://schemas.microsoft.com/office/drawing/2014/main" id="{0F4CA8B6-BB11-4EE9-783B-30B1AD6A7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21" y="4057572"/>
                <a:ext cx="11969551" cy="471924"/>
              </a:xfrm>
              <a:prstGeom prst="rect">
                <a:avLst/>
              </a:prstGeom>
              <a:blipFill>
                <a:blip r:embed="rId6"/>
                <a:stretch>
                  <a:fillRect l="-1018" t="-9091" b="-285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QET for heavy quarks and diquarks">
                <a:extLst>
                  <a:ext uri="{FF2B5EF4-FFF2-40B4-BE49-F238E27FC236}">
                    <a16:creationId xmlns:a16="http://schemas.microsoft.com/office/drawing/2014/main" id="{05897D69-326F-97A2-1AD0-91E2D2A0E0AA}"/>
                  </a:ext>
                </a:extLst>
              </p:cNvPr>
              <p:cNvSpPr txBox="1"/>
              <p:nvPr/>
            </p:nvSpPr>
            <p:spPr>
              <a:xfrm>
                <a:off x="1426637" y="4582478"/>
                <a:ext cx="9581332" cy="3795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285750" indent="-285750">
                  <a:buFont typeface="Wingdings" panose="05000000000000000000" pitchFamily="2" charset="2"/>
                  <a:buChar char="ü"/>
                  <a:defRPr sz="2400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ΔE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 Energy difference of quark-antiquark pair in gluelump and singlet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n-US" sz="1800">
                        <a:latin typeface="Cambria Math" panose="02040503050406030204" pitchFamily="18" charset="0"/>
                      </a:rPr>
                      <m:t>ΔE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o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κ</m:t>
                        </m:r>
                      </m:sub>
                    </m:sSub>
                    <m:r>
                      <a:rPr lang="en-US" sz="180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r>
                  <a:rPr lang="en-US" sz="1800" dirty="0">
                    <a:latin typeface="Bell MT" panose="02020503060305020303" pitchFamily="18" charset="0"/>
                  </a:rPr>
                  <a:t>.</a:t>
                </a:r>
                <a:r>
                  <a:rPr lang="en-US" sz="18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HQET for heavy quarks and diquarks">
                <a:extLst>
                  <a:ext uri="{FF2B5EF4-FFF2-40B4-BE49-F238E27FC236}">
                    <a16:creationId xmlns:a16="http://schemas.microsoft.com/office/drawing/2014/main" id="{05897D69-326F-97A2-1AD0-91E2D2A0E0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6637" y="4582478"/>
                <a:ext cx="9581332" cy="379591"/>
              </a:xfrm>
              <a:prstGeom prst="rect">
                <a:avLst/>
              </a:prstGeom>
              <a:blipFill>
                <a:blip r:embed="rId7"/>
                <a:stretch>
                  <a:fillRect l="-827" t="-8065" b="-2419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FE8AB9-333D-34CF-DEE8-2B73ADA48D33}"/>
                  </a:ext>
                </a:extLst>
              </p:cNvPr>
              <p:cNvSpPr/>
              <p:nvPr/>
            </p:nvSpPr>
            <p:spPr>
              <a:xfrm>
                <a:off x="1374576" y="5068087"/>
                <a:ext cx="5957978" cy="4616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Bell MT" panose="02020503060305020303" pitchFamily="18" charset="0"/>
                  </a:rPr>
                  <a:t>Assume hierarchy of scales: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mv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 ≫ ∆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E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 ≫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1" i="0" dirty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QCD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dirty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≫</m:t>
                    </m:r>
                    <m:r>
                      <m:rPr>
                        <m:nor/>
                      </m:rPr>
                      <a:rPr lang="en-US" b="1" i="0" dirty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i="0" dirty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m</m:t>
                    </m:r>
                    <m:sSup>
                      <m:sSupPr>
                        <m:ctrlPr>
                          <a:rPr lang="en-US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1" i="0" dirty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v</m:t>
                        </m:r>
                      </m:e>
                      <m:sup>
                        <m:r>
                          <m:rPr>
                            <m:nor/>
                          </m:rPr>
                          <a:rPr lang="en-US" b="1" i="0" dirty="0" smtClean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b="1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6FE8AB9-333D-34CF-DEE8-2B73ADA48D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576" y="5068087"/>
                <a:ext cx="5957978" cy="461601"/>
              </a:xfrm>
              <a:prstGeom prst="rect">
                <a:avLst/>
              </a:prstGeom>
              <a:blipFill>
                <a:blip r:embed="rId8"/>
                <a:stretch>
                  <a:fillRect l="-613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1373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353565" y="155739"/>
            <a:ext cx="315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Inclusive Decays</a:t>
            </a:r>
          </a:p>
        </p:txBody>
      </p:sp>
      <p:sp>
        <p:nvSpPr>
          <p:cNvPr id="3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222449" y="740514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pNRQCD Lagrangian: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760" y="1214894"/>
            <a:ext cx="8932952" cy="2403485"/>
          </a:xfrm>
          <a:prstGeom prst="rect">
            <a:avLst/>
          </a:prstGeom>
        </p:spPr>
      </p:pic>
      <p:sp>
        <p:nvSpPr>
          <p:cNvPr id="8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222449" y="3548709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BOEFT: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190" y="3899938"/>
            <a:ext cx="10658475" cy="1495425"/>
          </a:xfrm>
          <a:prstGeom prst="rect">
            <a:avLst/>
          </a:prstGeom>
        </p:spPr>
      </p:pic>
      <p:sp>
        <p:nvSpPr>
          <p:cNvPr id="10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209383" y="5497498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Decays are computed from local imaginary terms in the BOEFT Lagrangian.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6354" y="4472036"/>
            <a:ext cx="766355" cy="75310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8769532" y="3823063"/>
            <a:ext cx="583474" cy="6489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400178" y="3595719"/>
            <a:ext cx="262456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Potential term in BOEFT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222448" y="6066345"/>
                <a:ext cx="11969551" cy="60138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Imaginary term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𝑠𝑜𝑓𝑡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bSup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from 1-loop diagram in pNRQCD and then </a:t>
                </a:r>
                <a:r>
                  <a:rPr lang="en-US" sz="2400" b="1" u="sng" dirty="0">
                    <a:latin typeface="Bell MT" panose="02020503060305020303" pitchFamily="18" charset="0"/>
                  </a:rPr>
                  <a:t>matching</a:t>
                </a:r>
                <a:r>
                  <a:rPr lang="en-US" sz="2400" dirty="0">
                    <a:latin typeface="Bell MT" panose="02020503060305020303" pitchFamily="18" charset="0"/>
                  </a:rPr>
                  <a:t> to BOEFT .</a:t>
                </a:r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6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48" y="6066345"/>
                <a:ext cx="11969551" cy="601383"/>
              </a:xfrm>
              <a:prstGeom prst="rect">
                <a:avLst/>
              </a:prstGeom>
              <a:blipFill>
                <a:blip r:embed="rId5"/>
                <a:stretch>
                  <a:fillRect l="-1018" b="-1212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4255507" y="6466470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(in progress)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901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353565" y="155739"/>
            <a:ext cx="315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Inclusive Decays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65082" y="1158233"/>
            <a:ext cx="9639248" cy="2593520"/>
            <a:chOff x="1465082" y="1637213"/>
            <a:chExt cx="9639248" cy="25935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65082" y="1637213"/>
              <a:ext cx="9639248" cy="2593520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2394856" y="2838994"/>
              <a:ext cx="2177143" cy="487680"/>
            </a:xfrm>
            <a:prstGeom prst="roundRect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743200" y="3472161"/>
              <a:ext cx="3884023" cy="429279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290359" y="3827572"/>
            <a:ext cx="3533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6"/>
                </a:solidFill>
                <a:latin typeface="Bell MT" panose="02020503060305020303" pitchFamily="18" charset="0"/>
              </a:rPr>
              <a:t>Spin preserving decays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71826" y="3832089"/>
            <a:ext cx="3163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/>
                </a:solidFill>
                <a:latin typeface="Bell MT" panose="02020503060305020303" pitchFamily="18" charset="0"/>
              </a:rPr>
              <a:t>Spin flipping decays</a:t>
            </a:r>
          </a:p>
        </p:txBody>
      </p:sp>
      <p:sp>
        <p:nvSpPr>
          <p:cNvPr id="10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374849" y="708074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pNRQCD Lagrangian: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253" y="4789420"/>
            <a:ext cx="2625935" cy="1919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100360" y="4255136"/>
                <a:ext cx="11969551" cy="60138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1-loop diagram in pNRQCD contributing to </a:t>
                </a:r>
                <a:r>
                  <a:rPr lang="en-US" sz="2400" dirty="0" err="1">
                    <a:latin typeface="Bell MT" panose="02020503060305020303" pitchFamily="18" charset="0"/>
                  </a:rPr>
                  <a:t>Im</a:t>
                </a:r>
                <a:r>
                  <a:rPr lang="en-US" sz="2400" dirty="0"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𝑠𝑜𝑓𝑡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p>
                    </m:sSubSup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in BOEFT:</a:t>
                </a:r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2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60" y="4255136"/>
                <a:ext cx="11969551" cy="601383"/>
              </a:xfrm>
              <a:prstGeom prst="rect">
                <a:avLst/>
              </a:prstGeom>
              <a:blipFill>
                <a:blip r:embed="rId5"/>
                <a:stretch>
                  <a:fillRect l="-1018" b="-1212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26" y="4758986"/>
            <a:ext cx="2957351" cy="193862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6456" y="6528425"/>
            <a:ext cx="286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Black dot: vertex of pNRQCD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08246" y="5544896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246" y="5544896"/>
                <a:ext cx="226023" cy="276999"/>
              </a:xfrm>
              <a:prstGeom prst="rect">
                <a:avLst/>
              </a:prstGeom>
              <a:blipFill>
                <a:blip r:embed="rId7"/>
                <a:stretch>
                  <a:fillRect l="-10526" r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135674" y="6512944"/>
            <a:ext cx="3084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Spectator gluon approximation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9622" y="4778984"/>
            <a:ext cx="2764912" cy="18772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065709" y="5566663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709" y="5566663"/>
                <a:ext cx="226023" cy="276999"/>
              </a:xfrm>
              <a:prstGeom prst="rect">
                <a:avLst/>
              </a:prstGeom>
              <a:blipFill>
                <a:blip r:embed="rId9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763654" y="6488668"/>
                <a:ext cx="25925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example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correction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3654" y="6488668"/>
                <a:ext cx="2592569" cy="369332"/>
              </a:xfrm>
              <a:prstGeom prst="rect">
                <a:avLst/>
              </a:prstGeom>
              <a:blipFill>
                <a:blip r:embed="rId10"/>
                <a:stretch>
                  <a:fillRect l="-211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1"/>
              <p14:cNvContentPartPr/>
              <p14:nvPr/>
            </p14:nvContentPartPr>
            <p14:xfrm>
              <a:off x="10350249" y="5577674"/>
              <a:ext cx="1027800" cy="225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35129" y="5562914"/>
                <a:ext cx="1057320" cy="257760"/>
              </a:xfrm>
              <a:prstGeom prst="rect">
                <a:avLst/>
              </a:prstGeom>
            </p:spPr>
          </p:pic>
        </mc:Fallback>
      </mc:AlternateContent>
      <p:sp>
        <p:nvSpPr>
          <p:cNvPr id="37" name="Rectangle 36"/>
          <p:cNvSpPr/>
          <p:nvPr/>
        </p:nvSpPr>
        <p:spPr>
          <a:xfrm>
            <a:off x="8132916" y="673003"/>
            <a:ext cx="3736700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(in progress)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02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353565" y="155739"/>
            <a:ext cx="315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Inclusive Decays</a:t>
            </a:r>
          </a:p>
        </p:txBody>
      </p:sp>
      <p:sp>
        <p:nvSpPr>
          <p:cNvPr id="5" name="Left Brace 4"/>
          <p:cNvSpPr/>
          <p:nvPr/>
        </p:nvSpPr>
        <p:spPr>
          <a:xfrm>
            <a:off x="2682767" y="3937008"/>
            <a:ext cx="640373" cy="1485900"/>
          </a:xfrm>
          <a:prstGeom prst="leftBrac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64617" y="155739"/>
            <a:ext cx="3674452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(in progress)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QET for heavy quarks and diquarks">
                <a:extLst>
                  <a:ext uri="{FF2B5EF4-FFF2-40B4-BE49-F238E27FC236}">
                    <a16:creationId xmlns:a16="http://schemas.microsoft.com/office/drawing/2014/main" id="{2DFD91FC-6D27-FEE3-05E9-0F3BA926A0B1}"/>
                  </a:ext>
                </a:extLst>
              </p:cNvPr>
              <p:cNvSpPr txBox="1"/>
              <p:nvPr/>
            </p:nvSpPr>
            <p:spPr>
              <a:xfrm>
                <a:off x="303290" y="723413"/>
                <a:ext cx="7407564" cy="4719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Spin-con</a:t>
                </a:r>
                <a:r>
                  <a:rPr lang="en-US" sz="2400" dirty="0">
                    <a:latin typeface="Bell MT" panose="02020503060305020303" pitchFamily="18" charset="0"/>
                  </a:rPr>
                  <a:t>serving decay due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term :</a:t>
                </a:r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23" name="HQET for heavy quarks and diquarks">
                <a:extLst>
                  <a:ext uri="{FF2B5EF4-FFF2-40B4-BE49-F238E27FC236}">
                    <a16:creationId xmlns:a16="http://schemas.microsoft.com/office/drawing/2014/main" id="{2DFD91FC-6D27-FEE3-05E9-0F3BA926A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90" y="723413"/>
                <a:ext cx="7407564" cy="471924"/>
              </a:xfrm>
              <a:prstGeom prst="rect">
                <a:avLst/>
              </a:prstGeom>
              <a:blipFill>
                <a:blip r:embed="rId3"/>
                <a:stretch>
                  <a:fillRect l="-1646" t="-9091" b="-285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46F82B40-FD34-52B5-28A5-3724DFB9D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546" y="1275750"/>
            <a:ext cx="4020935" cy="733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63DD2F-C560-578F-BCA6-3F6AF7B5E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1843" y="3376835"/>
            <a:ext cx="1525914" cy="35812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34" name="Left Brace 33">
            <a:extLst>
              <a:ext uri="{FF2B5EF4-FFF2-40B4-BE49-F238E27FC236}">
                <a16:creationId xmlns:a16="http://schemas.microsoft.com/office/drawing/2014/main" id="{DB1D61DE-26B0-1604-5A06-BF63A6847ADD}"/>
              </a:ext>
            </a:extLst>
          </p:cNvPr>
          <p:cNvSpPr/>
          <p:nvPr/>
        </p:nvSpPr>
        <p:spPr>
          <a:xfrm rot="16200000">
            <a:off x="5009795" y="1684283"/>
            <a:ext cx="314137" cy="1316460"/>
          </a:xfrm>
          <a:prstGeom prst="leftBrac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5" name="Left Brace 34">
            <a:extLst>
              <a:ext uri="{FF2B5EF4-FFF2-40B4-BE49-F238E27FC236}">
                <a16:creationId xmlns:a16="http://schemas.microsoft.com/office/drawing/2014/main" id="{8C567B3F-EC2C-8F73-AAED-43421156F348}"/>
              </a:ext>
            </a:extLst>
          </p:cNvPr>
          <p:cNvSpPr/>
          <p:nvPr/>
        </p:nvSpPr>
        <p:spPr>
          <a:xfrm rot="16200000">
            <a:off x="6830754" y="1547852"/>
            <a:ext cx="314137" cy="158932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D7711D-FE88-FC64-5FEE-DC5BF647AA5E}"/>
              </a:ext>
            </a:extLst>
          </p:cNvPr>
          <p:cNvSpPr txBox="1"/>
          <p:nvPr/>
        </p:nvSpPr>
        <p:spPr>
          <a:xfrm>
            <a:off x="4353565" y="2470812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bound singlet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states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FAD0F4-96D4-B494-79DB-9934F34916CE}"/>
              </a:ext>
            </a:extLst>
          </p:cNvPr>
          <p:cNvSpPr txBox="1"/>
          <p:nvPr/>
        </p:nvSpPr>
        <p:spPr>
          <a:xfrm>
            <a:off x="6046233" y="2422705"/>
            <a:ext cx="1954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 continuum singlet</a:t>
            </a:r>
          </a:p>
          <a:p>
            <a:r>
              <a:rPr lang="en-US" b="1" dirty="0">
                <a:solidFill>
                  <a:srgbClr val="7030A0"/>
                </a:solidFill>
              </a:rPr>
              <a:t>           states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CB9AA4D-B368-CAB5-76FB-C023653E0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770" y="3117143"/>
            <a:ext cx="9396430" cy="70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15D3D82-F50A-8ACD-E32A-FF49BC22CF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3140" y="4024661"/>
            <a:ext cx="4844914" cy="1248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6078BBF8-B75D-2D65-1F09-23E9036281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8413" y="5577951"/>
            <a:ext cx="3647684" cy="323705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36A15043-FE8F-7554-093C-CDA8F8339880}"/>
              </a:ext>
            </a:extLst>
          </p:cNvPr>
          <p:cNvSpPr txBox="1"/>
          <p:nvPr/>
        </p:nvSpPr>
        <p:spPr>
          <a:xfrm>
            <a:off x="2367282" y="5555138"/>
            <a:ext cx="21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Bell MT" panose="02020503060305020303" pitchFamily="18" charset="0"/>
              </a:rPr>
              <a:t>Cubic factor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9478047-873A-C565-F6C0-A06713BCAA1A}"/>
              </a:ext>
            </a:extLst>
          </p:cNvPr>
          <p:cNvSpPr txBox="1"/>
          <p:nvPr/>
        </p:nvSpPr>
        <p:spPr>
          <a:xfrm>
            <a:off x="2367282" y="5954318"/>
            <a:ext cx="840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Bell MT" panose="02020503060305020303" pitchFamily="18" charset="0"/>
              </a:rPr>
              <a:t>Including continuum states can account for decay to meson-meson thresholds. </a:t>
            </a:r>
          </a:p>
        </p:txBody>
      </p:sp>
      <p:sp>
        <p:nvSpPr>
          <p:cNvPr id="56" name="HQET for heavy quarks and diquarks">
            <a:extLst>
              <a:ext uri="{FF2B5EF4-FFF2-40B4-BE49-F238E27FC236}">
                <a16:creationId xmlns:a16="http://schemas.microsoft.com/office/drawing/2014/main" id="{C94E3CE8-3A7B-706A-FED2-04D767890B43}"/>
              </a:ext>
            </a:extLst>
          </p:cNvPr>
          <p:cNvSpPr txBox="1"/>
          <p:nvPr/>
        </p:nvSpPr>
        <p:spPr>
          <a:xfrm>
            <a:off x="477435" y="4390538"/>
            <a:ext cx="270419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2000" dirty="0">
                <a:latin typeface="Bell MT" panose="02020503060305020303" pitchFamily="18" charset="0"/>
              </a:rPr>
              <a:t>Depends on several Overlap functions:</a:t>
            </a:r>
            <a:endParaRPr lang="en-US" sz="20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5150A268-7039-3CA2-D20D-8BD15E0F7B3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09233" y="4304600"/>
            <a:ext cx="1507238" cy="91606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B1346A-6959-A0A4-0D78-B5102058F5AC}"/>
                  </a:ext>
                </a:extLst>
              </p:cNvPr>
              <p:cNvSpPr txBox="1"/>
              <p:nvPr/>
            </p:nvSpPr>
            <p:spPr>
              <a:xfrm>
                <a:off x="303290" y="1737261"/>
                <a:ext cx="3242894" cy="685444"/>
              </a:xfrm>
              <a:prstGeom prst="rect">
                <a:avLst/>
              </a:prstGeom>
              <a:ln w="381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=1&gt; −−→|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=1&gt;</m:t>
                    </m:r>
                  </m:oMath>
                </a14:m>
                <a:r>
                  <a:rPr lang="en-US" sz="1800" dirty="0">
                    <a:latin typeface="Bell MT" panose="02020503060305020303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&gt; −−→|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800" dirty="0">
                    <a:latin typeface="Bell MT" panose="02020503060305020303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1B1346A-6959-A0A4-0D78-B5102058F5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90" y="1737261"/>
                <a:ext cx="3242894" cy="685444"/>
              </a:xfrm>
              <a:prstGeom prst="rect">
                <a:avLst/>
              </a:prstGeom>
              <a:blipFill>
                <a:blip r:embed="rId10"/>
                <a:stretch>
                  <a:fillRect b="-169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87963AE-9D56-5F97-EF5A-68E573BF2EF7}"/>
              </a:ext>
            </a:extLst>
          </p:cNvPr>
          <p:cNvSpPr/>
          <p:nvPr/>
        </p:nvSpPr>
        <p:spPr>
          <a:xfrm>
            <a:off x="613405" y="764166"/>
            <a:ext cx="2182549" cy="440278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930EC1D-4C8B-6030-8CD5-32323B435952}"/>
              </a:ext>
            </a:extLst>
          </p:cNvPr>
          <p:cNvSpPr/>
          <p:nvPr/>
        </p:nvSpPr>
        <p:spPr>
          <a:xfrm>
            <a:off x="1211282" y="1261119"/>
            <a:ext cx="254471" cy="46703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QET for heavy quarks and diquarks">
                <a:extLst>
                  <a:ext uri="{FF2B5EF4-FFF2-40B4-BE49-F238E27FC236}">
                    <a16:creationId xmlns:a16="http://schemas.microsoft.com/office/drawing/2014/main" id="{569D559F-3C27-92D8-AB2C-9864BC03FB0A}"/>
                  </a:ext>
                </a:extLst>
              </p:cNvPr>
              <p:cNvSpPr txBox="1"/>
              <p:nvPr/>
            </p:nvSpPr>
            <p:spPr>
              <a:xfrm>
                <a:off x="274630" y="6295318"/>
                <a:ext cx="11278461" cy="48718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2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For singlet </a:t>
                </a:r>
                <a:r>
                  <a:rPr lang="en-US" sz="2200" dirty="0" err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wf</a:t>
                </a:r>
                <a:r>
                  <a:rPr lang="en-US" sz="2200" dirty="0">
                    <a:latin typeface="Bell MT" panose="02020503060305020303" pitchFamily="18" charset="0"/>
                  </a:rPr>
                  <a:t>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type m:val="skw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𝑚𝑣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∼1/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for charm and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∼1/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for bottom</a:t>
                </a:r>
              </a:p>
            </p:txBody>
          </p:sp>
        </mc:Choice>
        <mc:Fallback xmlns="">
          <p:sp>
            <p:nvSpPr>
              <p:cNvPr id="25" name="HQET for heavy quarks and diquarks">
                <a:extLst>
                  <a:ext uri="{FF2B5EF4-FFF2-40B4-BE49-F238E27FC236}">
                    <a16:creationId xmlns:a16="http://schemas.microsoft.com/office/drawing/2014/main" id="{569D559F-3C27-92D8-AB2C-9864BC03F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30" y="6295318"/>
                <a:ext cx="11278461" cy="487185"/>
              </a:xfrm>
              <a:prstGeom prst="rect">
                <a:avLst/>
              </a:prstGeom>
              <a:blipFill>
                <a:blip r:embed="rId11"/>
                <a:stretch>
                  <a:fillRect l="-973" t="-145000" b="-21125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1772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3878077" y="129783"/>
            <a:ext cx="4186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Semi-inclusive Decays</a:t>
            </a:r>
          </a:p>
        </p:txBody>
      </p:sp>
      <p:sp>
        <p:nvSpPr>
          <p:cNvPr id="5" name="Left Brace 4"/>
          <p:cNvSpPr/>
          <p:nvPr/>
        </p:nvSpPr>
        <p:spPr>
          <a:xfrm>
            <a:off x="2682767" y="3893046"/>
            <a:ext cx="640373" cy="1485900"/>
          </a:xfrm>
          <a:prstGeom prst="leftBrac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64617" y="155739"/>
            <a:ext cx="3674452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(in progress)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17</a:t>
            </a:fld>
            <a:endParaRPr lang="en-US" dirty="0"/>
          </a:p>
        </p:txBody>
      </p:sp>
      <p:sp>
        <p:nvSpPr>
          <p:cNvPr id="22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477435" y="4346576"/>
            <a:ext cx="270419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2000" dirty="0">
                <a:latin typeface="Bell MT" panose="02020503060305020303" pitchFamily="18" charset="0"/>
              </a:rPr>
              <a:t>Depends on several Overlap functions:</a:t>
            </a:r>
            <a:endParaRPr lang="en-US" sz="20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463DD2F-C560-578F-BCA6-3F6AF7B5E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843" y="3332873"/>
            <a:ext cx="1525914" cy="35812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sp>
        <p:nvSpPr>
          <p:cNvPr id="34" name="Left Brace 33">
            <a:extLst>
              <a:ext uri="{FF2B5EF4-FFF2-40B4-BE49-F238E27FC236}">
                <a16:creationId xmlns:a16="http://schemas.microsoft.com/office/drawing/2014/main" id="{DB1D61DE-26B0-1604-5A06-BF63A6847ADD}"/>
              </a:ext>
            </a:extLst>
          </p:cNvPr>
          <p:cNvSpPr/>
          <p:nvPr/>
        </p:nvSpPr>
        <p:spPr>
          <a:xfrm rot="16200000">
            <a:off x="5246243" y="1403872"/>
            <a:ext cx="316985" cy="1792205"/>
          </a:xfrm>
          <a:prstGeom prst="leftBrac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D7711D-FE88-FC64-5FEE-DC5BF647AA5E}"/>
              </a:ext>
            </a:extLst>
          </p:cNvPr>
          <p:cNvSpPr txBox="1"/>
          <p:nvPr/>
        </p:nvSpPr>
        <p:spPr>
          <a:xfrm>
            <a:off x="4702358" y="2445847"/>
            <a:ext cx="1537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 bound singlet</a:t>
            </a:r>
          </a:p>
          <a:p>
            <a:r>
              <a:rPr lang="en-US" b="1" dirty="0">
                <a:solidFill>
                  <a:srgbClr val="FF0000"/>
                </a:solidFill>
              </a:rPr>
              <a:t>       states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CB9AA4D-B368-CAB5-76FB-C023653E0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70" y="3073181"/>
            <a:ext cx="9396430" cy="70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15D3D82-F50A-8ACD-E32A-FF49BC22C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3140" y="3980699"/>
            <a:ext cx="4844914" cy="12487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9478047-873A-C565-F6C0-A06713BCAA1A}"/>
              </a:ext>
            </a:extLst>
          </p:cNvPr>
          <p:cNvSpPr txBox="1"/>
          <p:nvPr/>
        </p:nvSpPr>
        <p:spPr>
          <a:xfrm>
            <a:off x="1416323" y="5492465"/>
            <a:ext cx="949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latin typeface="Bell MT" panose="02020503060305020303" pitchFamily="18" charset="0"/>
              </a:rPr>
              <a:t>Significant overlap between quarkonium and continuum singlet states except for 1s quarkonium. </a:t>
            </a:r>
          </a:p>
        </p:txBody>
      </p:sp>
      <p:sp>
        <p:nvSpPr>
          <p:cNvPr id="55" name="HQET for heavy quarks and diquarks">
            <a:extLst>
              <a:ext uri="{FF2B5EF4-FFF2-40B4-BE49-F238E27FC236}">
                <a16:creationId xmlns:a16="http://schemas.microsoft.com/office/drawing/2014/main" id="{46BA227A-CAA5-D6BD-CF9F-69861BF6FE10}"/>
              </a:ext>
            </a:extLst>
          </p:cNvPr>
          <p:cNvSpPr txBox="1"/>
          <p:nvPr/>
        </p:nvSpPr>
        <p:spPr>
          <a:xfrm>
            <a:off x="1071372" y="5961246"/>
            <a:ext cx="1004925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1800" dirty="0">
                <a:latin typeface="Bell MT" panose="02020503060305020303" pitchFamily="18" charset="0"/>
              </a:rPr>
              <a:t>Decay rate </a:t>
            </a:r>
            <a:r>
              <a:rPr lang="en-US" sz="1800" b="1" u="sng" dirty="0">
                <a:latin typeface="Bell MT" panose="02020503060305020303" pitchFamily="18" charset="0"/>
              </a:rPr>
              <a:t>different</a:t>
            </a:r>
            <a:r>
              <a:rPr lang="en-US" sz="1800" dirty="0">
                <a:latin typeface="Bell MT" panose="02020503060305020303" pitchFamily="18" charset="0"/>
              </a:rPr>
              <a:t> from 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R.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Oncala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, J. Soto, Phys. Rev. D96, 014004 (2017)</a:t>
            </a:r>
            <a:r>
              <a:rPr lang="en-US" sz="1800" dirty="0">
                <a:solidFill>
                  <a:srgbClr val="0070C0"/>
                </a:solidFill>
                <a:latin typeface="Bell MT" panose="02020503060305020303" pitchFamily="18" charset="0"/>
              </a:rPr>
              <a:t> </a:t>
            </a:r>
            <a:r>
              <a:rPr lang="en-US" sz="1800" dirty="0">
                <a:latin typeface="Bell MT" panose="02020503060305020303" pitchFamily="18" charset="0"/>
              </a:rPr>
              <a:t>and</a:t>
            </a:r>
            <a:r>
              <a:rPr lang="en-US" sz="1800" dirty="0">
                <a:solidFill>
                  <a:srgbClr val="0070C0"/>
                </a:solidFill>
                <a:latin typeface="Bell MT" panose="02020503060305020303" pitchFamily="18" charset="0"/>
              </a:rPr>
              <a:t>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J.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Castell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, E. </a:t>
            </a:r>
            <a:r>
              <a:rPr lang="en-US" sz="1800" dirty="0" err="1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Passemar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Bell MT" panose="02020503060305020303" pitchFamily="18" charset="0"/>
              </a:rPr>
              <a:t>, Phys. Rev. D104, 034019 (2021)</a:t>
            </a:r>
            <a:r>
              <a:rPr lang="en-US" sz="1800" dirty="0">
                <a:solidFill>
                  <a:srgbClr val="0070C0"/>
                </a:solidFill>
                <a:latin typeface="Bell MT" panose="02020503060305020303" pitchFamily="18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079867-DEBE-B437-7C1B-8D0E555369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7281" y="1316825"/>
            <a:ext cx="6846815" cy="745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Left Brace 24">
            <a:extLst>
              <a:ext uri="{FF2B5EF4-FFF2-40B4-BE49-F238E27FC236}">
                <a16:creationId xmlns:a16="http://schemas.microsoft.com/office/drawing/2014/main" id="{A876E7CE-B335-D518-CCE4-59147DA1DCD0}"/>
              </a:ext>
            </a:extLst>
          </p:cNvPr>
          <p:cNvSpPr/>
          <p:nvPr/>
        </p:nvSpPr>
        <p:spPr>
          <a:xfrm rot="16200000">
            <a:off x="7695206" y="1184987"/>
            <a:ext cx="346782" cy="2295508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121CD1-B570-6502-3965-2C68F8198926}"/>
              </a:ext>
            </a:extLst>
          </p:cNvPr>
          <p:cNvSpPr txBox="1"/>
          <p:nvPr/>
        </p:nvSpPr>
        <p:spPr>
          <a:xfrm>
            <a:off x="7002195" y="2458469"/>
            <a:ext cx="19543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 continuum singlet</a:t>
            </a:r>
          </a:p>
          <a:p>
            <a:r>
              <a:rPr lang="en-US" b="1" dirty="0">
                <a:solidFill>
                  <a:srgbClr val="7030A0"/>
                </a:solidFill>
              </a:rPr>
              <a:t>           states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99A386-28F1-2A8D-0B61-882783288D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09568" y="4246199"/>
            <a:ext cx="2702769" cy="5416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1CA1DF-53A9-8B27-8EB0-4B15232A2243}"/>
              </a:ext>
            </a:extLst>
          </p:cNvPr>
          <p:cNvSpPr/>
          <p:nvPr/>
        </p:nvSpPr>
        <p:spPr>
          <a:xfrm>
            <a:off x="10301843" y="4282356"/>
            <a:ext cx="780685" cy="42961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E4A4FD-458B-EEA6-9E37-2250C59C2893}"/>
              </a:ext>
            </a:extLst>
          </p:cNvPr>
          <p:cNvCxnSpPr/>
          <p:nvPr/>
        </p:nvCxnSpPr>
        <p:spPr>
          <a:xfrm>
            <a:off x="10680192" y="4711971"/>
            <a:ext cx="246888" cy="3527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BBDFE6C8-488A-1628-BE1B-E04181FC8A10}"/>
              </a:ext>
            </a:extLst>
          </p:cNvPr>
          <p:cNvSpPr txBox="1"/>
          <p:nvPr/>
        </p:nvSpPr>
        <p:spPr>
          <a:xfrm>
            <a:off x="10030262" y="5012861"/>
            <a:ext cx="17974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Quarkonium </a:t>
            </a:r>
            <a:r>
              <a:rPr lang="en-US" dirty="0" err="1">
                <a:latin typeface="Bell MT" panose="02020503060305020303" pitchFamily="18" charset="0"/>
              </a:rPr>
              <a:t>wf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HQET for heavy quarks and diquarks">
                <a:extLst>
                  <a:ext uri="{FF2B5EF4-FFF2-40B4-BE49-F238E27FC236}">
                    <a16:creationId xmlns:a16="http://schemas.microsoft.com/office/drawing/2014/main" id="{5C60F7D0-E583-A546-38B7-C892BDFAA08D}"/>
                  </a:ext>
                </a:extLst>
              </p:cNvPr>
              <p:cNvSpPr txBox="1"/>
              <p:nvPr/>
            </p:nvSpPr>
            <p:spPr>
              <a:xfrm>
                <a:off x="303290" y="723413"/>
                <a:ext cx="7407564" cy="4719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Spin-con</a:t>
                </a:r>
                <a:r>
                  <a:rPr lang="en-US" sz="2400" dirty="0">
                    <a:latin typeface="Bell MT" panose="02020503060305020303" pitchFamily="18" charset="0"/>
                  </a:rPr>
                  <a:t>serving decay due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term :</a:t>
                </a:r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24" name="HQET for heavy quarks and diquarks">
                <a:extLst>
                  <a:ext uri="{FF2B5EF4-FFF2-40B4-BE49-F238E27FC236}">
                    <a16:creationId xmlns:a16="http://schemas.microsoft.com/office/drawing/2014/main" id="{5C60F7D0-E583-A546-38B7-C892BDFAA0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90" y="723413"/>
                <a:ext cx="7407564" cy="471924"/>
              </a:xfrm>
              <a:prstGeom prst="rect">
                <a:avLst/>
              </a:prstGeom>
              <a:blipFill>
                <a:blip r:embed="rId8"/>
                <a:stretch>
                  <a:fillRect l="-1646" t="-9091" b="-2857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2484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353565" y="155739"/>
            <a:ext cx="315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Inclusive Decays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287762" y="684648"/>
                <a:ext cx="11969551" cy="4719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Courier New" panose="02070309020205020404" pitchFamily="49" charset="0"/>
                  <a:buChar char="o"/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Spin-flipping decay due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term: </a:t>
                </a:r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4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2" y="684648"/>
                <a:ext cx="11969551" cy="471924"/>
              </a:xfrm>
              <a:prstGeom prst="rect">
                <a:avLst/>
              </a:prstGeom>
              <a:blipFill>
                <a:blip r:embed="rId2"/>
                <a:stretch>
                  <a:fillRect l="-1018" t="-7692" b="-2820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8160087" y="155739"/>
            <a:ext cx="3890285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(in progress)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236158" y="5734723"/>
                <a:ext cx="11904238" cy="84125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Courier New" panose="02070309020205020404" pitchFamily="49" charset="0"/>
                  <a:buChar char="o"/>
                  <a:defRPr sz="24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spin-flipping decays: Decay rate suppressed by additional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  <a:p>
                <a:pPr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     vertex factor.</a:t>
                </a:r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1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58" y="5734723"/>
                <a:ext cx="11904238" cy="841256"/>
              </a:xfrm>
              <a:prstGeom prst="rect">
                <a:avLst/>
              </a:prstGeom>
              <a:blipFill>
                <a:blip r:embed="rId3"/>
                <a:stretch>
                  <a:fillRect l="-1075" t="-5072" b="-1521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736F9C-9FBF-FA3E-31AD-7FD1D0F1D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9872" y="1246215"/>
            <a:ext cx="4340728" cy="19996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3E4389-DDF8-CF8D-419A-12AA1E022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10635" y="3335519"/>
            <a:ext cx="1525914" cy="35812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7F575E3-3025-009E-FD29-8DCCDC5A2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902" y="3137461"/>
            <a:ext cx="9422667" cy="757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Left Brace 21">
            <a:extLst>
              <a:ext uri="{FF2B5EF4-FFF2-40B4-BE49-F238E27FC236}">
                <a16:creationId xmlns:a16="http://schemas.microsoft.com/office/drawing/2014/main" id="{4295C78F-C9A7-61D0-C0B1-25E47FE6DCBE}"/>
              </a:ext>
            </a:extLst>
          </p:cNvPr>
          <p:cNvSpPr/>
          <p:nvPr/>
        </p:nvSpPr>
        <p:spPr>
          <a:xfrm>
            <a:off x="2876234" y="3960233"/>
            <a:ext cx="554398" cy="1252319"/>
          </a:xfrm>
          <a:prstGeom prst="leftBrace">
            <a:avLst/>
          </a:prstGeom>
          <a:ln w="38100"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QET for heavy quarks and diquarks">
            <a:extLst>
              <a:ext uri="{FF2B5EF4-FFF2-40B4-BE49-F238E27FC236}">
                <a16:creationId xmlns:a16="http://schemas.microsoft.com/office/drawing/2014/main" id="{BDB86C6E-338D-458C-EEF0-3045B4FA4406}"/>
              </a:ext>
            </a:extLst>
          </p:cNvPr>
          <p:cNvSpPr txBox="1"/>
          <p:nvPr/>
        </p:nvSpPr>
        <p:spPr>
          <a:xfrm>
            <a:off x="670902" y="4357319"/>
            <a:ext cx="2341134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2000" dirty="0">
                <a:latin typeface="Bell MT" panose="02020503060305020303" pitchFamily="18" charset="0"/>
              </a:rPr>
              <a:t>Depends on several Overlap functions:</a:t>
            </a:r>
            <a:endParaRPr lang="en-US" sz="20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4573B5A-6441-5AC4-1420-BEA7CB870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6331" y="4090937"/>
            <a:ext cx="5743893" cy="9330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BC361C-4161-346E-F9E0-D1810B6DE4BC}"/>
                  </a:ext>
                </a:extLst>
              </p:cNvPr>
              <p:cNvSpPr txBox="1"/>
              <p:nvPr/>
            </p:nvSpPr>
            <p:spPr>
              <a:xfrm>
                <a:off x="287762" y="1694588"/>
                <a:ext cx="3242894" cy="685444"/>
              </a:xfrm>
              <a:prstGeom prst="rect">
                <a:avLst/>
              </a:prstGeom>
              <a:ln w="381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=1&gt; −−→|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=0&gt;</m:t>
                    </m:r>
                  </m:oMath>
                </a14:m>
                <a:r>
                  <a:rPr lang="en-US" sz="1800" dirty="0">
                    <a:latin typeface="Bell MT" panose="02020503060305020303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&gt; −−→|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1800" dirty="0">
                    <a:latin typeface="Bell MT" panose="02020503060305020303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0BC361C-4161-346E-F9E0-D1810B6DE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62" y="1694588"/>
                <a:ext cx="3242894" cy="685444"/>
              </a:xfrm>
              <a:prstGeom prst="rect">
                <a:avLst/>
              </a:prstGeom>
              <a:blipFill>
                <a:blip r:embed="rId8"/>
                <a:stretch>
                  <a:fillRect b="-1695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1A76FD2-327F-B327-7FF8-1AB7CF0C8756}"/>
              </a:ext>
            </a:extLst>
          </p:cNvPr>
          <p:cNvSpPr/>
          <p:nvPr/>
        </p:nvSpPr>
        <p:spPr>
          <a:xfrm>
            <a:off x="597877" y="721493"/>
            <a:ext cx="1740877" cy="433927"/>
          </a:xfrm>
          <a:prstGeom prst="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4542A62F-BC7F-10E3-7EBF-4542C269D552}"/>
              </a:ext>
            </a:extLst>
          </p:cNvPr>
          <p:cNvSpPr/>
          <p:nvPr/>
        </p:nvSpPr>
        <p:spPr>
          <a:xfrm>
            <a:off x="1195754" y="1218446"/>
            <a:ext cx="254471" cy="46703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A169C9-2C42-D975-91ED-24C396230592}"/>
                  </a:ext>
                </a:extLst>
              </p:cNvPr>
              <p:cNvSpPr txBox="1"/>
              <p:nvPr/>
            </p:nvSpPr>
            <p:spPr>
              <a:xfrm>
                <a:off x="9364519" y="4133720"/>
                <a:ext cx="2278894" cy="5661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>
                    <a:latin typeface="Bodoni MT" panose="02070603080606020203" pitchFamily="18" charset="0"/>
                  </a:rPr>
                  <a:t>Spin </a:t>
                </a:r>
                <a:r>
                  <a:rPr lang="en-US" dirty="0" err="1">
                    <a:latin typeface="Bodoni MT" panose="02070603080606020203" pitchFamily="18" charset="0"/>
                  </a:rPr>
                  <a:t>wf</a:t>
                </a:r>
                <a:r>
                  <a:rPr lang="en-US" dirty="0">
                    <a:latin typeface="Bodoni MT" panose="02070603080606020203" pitchFamily="18" charset="0"/>
                  </a:rPr>
                  <a:t> of octet </a:t>
                </a:r>
              </a:p>
              <a:p>
                <a:r>
                  <a:rPr lang="en-US" dirty="0">
                    <a:latin typeface="Bodoni MT" panose="02070603080606020203" pitchFamily="18" charset="0"/>
                  </a:rPr>
                  <a:t>            and singlet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6A169C9-2C42-D975-91ED-24C396230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519" y="4133720"/>
                <a:ext cx="2278894" cy="566181"/>
              </a:xfrm>
              <a:prstGeom prst="rect">
                <a:avLst/>
              </a:prstGeom>
              <a:blipFill>
                <a:blip r:embed="rId9"/>
                <a:stretch>
                  <a:fillRect l="-4813" t="-12903" r="-5615" b="-24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658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0972E-224F-D95B-EF0B-1453FE0F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0B953-13D9-3A14-8185-9A7B4BAC0940}"/>
              </a:ext>
            </a:extLst>
          </p:cNvPr>
          <p:cNvSpPr txBox="1"/>
          <p:nvPr/>
        </p:nvSpPr>
        <p:spPr>
          <a:xfrm>
            <a:off x="2180891" y="93422"/>
            <a:ext cx="7656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Difficulties with continuum singlet states</a:t>
            </a:r>
          </a:p>
        </p:txBody>
      </p:sp>
      <p:sp>
        <p:nvSpPr>
          <p:cNvPr id="8" name="HQET for heavy quarks and diquarks">
            <a:extLst>
              <a:ext uri="{FF2B5EF4-FFF2-40B4-BE49-F238E27FC236}">
                <a16:creationId xmlns:a16="http://schemas.microsoft.com/office/drawing/2014/main" id="{8ED52701-7CB0-9DCE-48DF-FAD028E0974F}"/>
              </a:ext>
            </a:extLst>
          </p:cNvPr>
          <p:cNvSpPr txBox="1"/>
          <p:nvPr/>
        </p:nvSpPr>
        <p:spPr>
          <a:xfrm>
            <a:off x="127444" y="743525"/>
            <a:ext cx="7407564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Dipole matrix element: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8DC0DE-5B99-B911-1C95-AA67694F6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54" y="1280777"/>
            <a:ext cx="9292601" cy="661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9F808B-A93E-A16C-19F7-D87FB33486AF}"/>
              </a:ext>
            </a:extLst>
          </p:cNvPr>
          <p:cNvSpPr/>
          <p:nvPr/>
        </p:nvSpPr>
        <p:spPr>
          <a:xfrm>
            <a:off x="7103349" y="635995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W. Gordon,  Ann. Phys. (Leipzig) 2, 1031 (1929)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95FAAC-0B97-FB80-A78C-B60A034BB9F6}"/>
              </a:ext>
            </a:extLst>
          </p:cNvPr>
          <p:cNvSpPr txBox="1"/>
          <p:nvPr/>
        </p:nvSpPr>
        <p:spPr>
          <a:xfrm>
            <a:off x="7103349" y="993906"/>
            <a:ext cx="38694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A. </a:t>
            </a:r>
            <a:r>
              <a:rPr lang="en-US" sz="12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Maquet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, Phys. Rev. A 15, 1088 (1977)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6204E0-3791-545D-589E-978CF2DD9AC6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6231255" y="1941900"/>
            <a:ext cx="0" cy="95076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QET for heavy quarks and diquarks">
                <a:extLst>
                  <a:ext uri="{FF2B5EF4-FFF2-40B4-BE49-F238E27FC236}">
                    <a16:creationId xmlns:a16="http://schemas.microsoft.com/office/drawing/2014/main" id="{1BE7BEE2-EBA0-16DA-1CC9-1830F3695850}"/>
                  </a:ext>
                </a:extLst>
              </p:cNvPr>
              <p:cNvSpPr txBox="1"/>
              <p:nvPr/>
            </p:nvSpPr>
            <p:spPr>
              <a:xfrm>
                <a:off x="6360063" y="2059735"/>
                <a:ext cx="5356022" cy="37959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>
                  <a:defRPr sz="2400"/>
                </a:pPr>
                <a:r>
                  <a:rPr lang="en-US" sz="18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After integrating over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1800" dirty="0">
                  <a:solidFill>
                    <a:srgbClr val="FF0000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21" name="HQET for heavy quarks and diquarks">
                <a:extLst>
                  <a:ext uri="{FF2B5EF4-FFF2-40B4-BE49-F238E27FC236}">
                    <a16:creationId xmlns:a16="http://schemas.microsoft.com/office/drawing/2014/main" id="{1BE7BEE2-EBA0-16DA-1CC9-1830F36958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063" y="2059735"/>
                <a:ext cx="5356022" cy="379591"/>
              </a:xfrm>
              <a:prstGeom prst="rect">
                <a:avLst/>
              </a:prstGeom>
              <a:blipFill>
                <a:blip r:embed="rId3"/>
                <a:stretch>
                  <a:fillRect l="-1706" t="-6452" b="-2419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BA4F538A-CFC5-9E95-79A8-25D5FEE4F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927" y="3251639"/>
            <a:ext cx="7706777" cy="1110778"/>
          </a:xfrm>
          <a:prstGeom prst="rect">
            <a:avLst/>
          </a:prstGeom>
        </p:spPr>
      </p:pic>
      <p:sp>
        <p:nvSpPr>
          <p:cNvPr id="24" name="HQET for heavy quarks and diquarks">
            <a:extLst>
              <a:ext uri="{FF2B5EF4-FFF2-40B4-BE49-F238E27FC236}">
                <a16:creationId xmlns:a16="http://schemas.microsoft.com/office/drawing/2014/main" id="{89E9CAB4-A78F-2BB5-A9C9-52B057DB600A}"/>
              </a:ext>
            </a:extLst>
          </p:cNvPr>
          <p:cNvSpPr txBox="1"/>
          <p:nvPr/>
        </p:nvSpPr>
        <p:spPr>
          <a:xfrm>
            <a:off x="877721" y="2878980"/>
            <a:ext cx="7407564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Wingdings" panose="05000000000000000000" pitchFamily="2" charset="2"/>
              <a:buChar char="ü"/>
              <a:defRPr sz="2400"/>
            </a:pPr>
            <a:r>
              <a:rPr lang="en-US" sz="2000" dirty="0">
                <a:latin typeface="Bell MT" panose="02020503060305020303" pitchFamily="18" charset="0"/>
              </a:rPr>
              <a:t>Radial matrix element:</a:t>
            </a:r>
            <a:endParaRPr lang="en-US" sz="20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01252E7-970C-8E64-EB15-FABCD6846825}"/>
              </a:ext>
            </a:extLst>
          </p:cNvPr>
          <p:cNvSpPr/>
          <p:nvPr/>
        </p:nvSpPr>
        <p:spPr>
          <a:xfrm>
            <a:off x="5380892" y="1387757"/>
            <a:ext cx="965647" cy="40687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B5CBA20-4636-1BE0-FB70-C091D47F0A31}"/>
              </a:ext>
            </a:extLst>
          </p:cNvPr>
          <p:cNvSpPr/>
          <p:nvPr/>
        </p:nvSpPr>
        <p:spPr>
          <a:xfrm>
            <a:off x="6569361" y="1379695"/>
            <a:ext cx="965647" cy="406879"/>
          </a:xfrm>
          <a:prstGeom prst="round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E7996C4-2EC9-9370-1999-62036708F15B}"/>
              </a:ext>
            </a:extLst>
          </p:cNvPr>
          <p:cNvCxnSpPr>
            <a:cxnSpLocks/>
          </p:cNvCxnSpPr>
          <p:nvPr/>
        </p:nvCxnSpPr>
        <p:spPr>
          <a:xfrm flipH="1">
            <a:off x="3279531" y="1814728"/>
            <a:ext cx="2584184" cy="481213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EA91DD-E01D-3A62-0159-81FEF8FE69B6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3279531" y="1786574"/>
            <a:ext cx="3772654" cy="527985"/>
          </a:xfrm>
          <a:prstGeom prst="straightConnector1">
            <a:avLst/>
          </a:prstGeom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5" name="HQET for heavy quarks and diquarks">
            <a:extLst>
              <a:ext uri="{FF2B5EF4-FFF2-40B4-BE49-F238E27FC236}">
                <a16:creationId xmlns:a16="http://schemas.microsoft.com/office/drawing/2014/main" id="{C8B97AAA-1A37-3DBB-3AF8-083322996FC1}"/>
              </a:ext>
            </a:extLst>
          </p:cNvPr>
          <p:cNvSpPr txBox="1"/>
          <p:nvPr/>
        </p:nvSpPr>
        <p:spPr>
          <a:xfrm>
            <a:off x="604724" y="2316723"/>
            <a:ext cx="5356022" cy="348813"/>
          </a:xfrm>
          <a:prstGeom prst="rect">
            <a:avLst/>
          </a:prstGeom>
          <a:ln w="28575"/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1600" dirty="0">
                <a:latin typeface="Bell MT" panose="02020503060305020303" pitchFamily="18" charset="0"/>
              </a:rPr>
              <a:t>Continuum radial </a:t>
            </a:r>
            <a:r>
              <a:rPr lang="en-US" sz="1600" dirty="0" err="1">
                <a:latin typeface="Bell MT" panose="02020503060305020303" pitchFamily="18" charset="0"/>
              </a:rPr>
              <a:t>wf</a:t>
            </a:r>
            <a:r>
              <a:rPr lang="en-US" sz="1600" dirty="0">
                <a:latin typeface="Bell MT" panose="02020503060305020303" pitchFamily="18" charset="0"/>
              </a:rPr>
              <a:t> for Coulomb octet and singlet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E466AFE-6108-0062-314A-0FDC09D638F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10720" y="3447442"/>
            <a:ext cx="1724159" cy="56093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2F4C724-BF60-9DA6-700E-8F9EE081F15B}"/>
              </a:ext>
            </a:extLst>
          </p:cNvPr>
          <p:cNvSpPr/>
          <p:nvPr/>
        </p:nvSpPr>
        <p:spPr>
          <a:xfrm>
            <a:off x="4167554" y="3310889"/>
            <a:ext cx="2044209" cy="10382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85E44C75-098C-C5F3-9EE4-916189EA3824}"/>
              </a:ext>
            </a:extLst>
          </p:cNvPr>
          <p:cNvSpPr/>
          <p:nvPr/>
        </p:nvSpPr>
        <p:spPr>
          <a:xfrm>
            <a:off x="4981219" y="4380193"/>
            <a:ext cx="184639" cy="59819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6AE800E-D219-29B0-46FC-3D09B50F4166}"/>
                  </a:ext>
                </a:extLst>
              </p:cNvPr>
              <p:cNvSpPr txBox="1"/>
              <p:nvPr/>
            </p:nvSpPr>
            <p:spPr>
              <a:xfrm>
                <a:off x="3154514" y="4978385"/>
                <a:ext cx="3076740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odoni MT" panose="02070603080606020203" pitchFamily="18" charset="0"/>
                  </a:rPr>
                  <a:t>Smooth function of octet and </a:t>
                </a:r>
              </a:p>
              <a:p>
                <a:r>
                  <a:rPr lang="en-US" dirty="0">
                    <a:latin typeface="Bodoni MT" panose="02070603080606020203" pitchFamily="18" charset="0"/>
                  </a:rPr>
                  <a:t>singlet momentum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>
                    <a:latin typeface="Bodoni MT" panose="02070603080606020203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latin typeface="Bodoni MT" panose="020706030806060202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6AE800E-D219-29B0-46FC-3D09B50F4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514" y="4978385"/>
                <a:ext cx="3076740" cy="646331"/>
              </a:xfrm>
              <a:prstGeom prst="rect">
                <a:avLst/>
              </a:prstGeom>
              <a:blipFill>
                <a:blip r:embed="rId6"/>
                <a:stretch>
                  <a:fillRect l="-1381" t="-4630" r="-1183" b="-1388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38E6142-D268-8C96-E571-B6FB45D7CC57}"/>
              </a:ext>
            </a:extLst>
          </p:cNvPr>
          <p:cNvSpPr/>
          <p:nvPr/>
        </p:nvSpPr>
        <p:spPr>
          <a:xfrm>
            <a:off x="6263631" y="3220527"/>
            <a:ext cx="3477352" cy="120929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2067EC7B-419A-A504-1A13-AE9EFF29953F}"/>
              </a:ext>
            </a:extLst>
          </p:cNvPr>
          <p:cNvSpPr/>
          <p:nvPr/>
        </p:nvSpPr>
        <p:spPr>
          <a:xfrm>
            <a:off x="7817668" y="4448680"/>
            <a:ext cx="184639" cy="598192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862FDE6-76A7-4F53-51DE-91F5391A62A8}"/>
                  </a:ext>
                </a:extLst>
              </p:cNvPr>
              <p:cNvSpPr txBox="1"/>
              <p:nvPr/>
            </p:nvSpPr>
            <p:spPr>
              <a:xfrm>
                <a:off x="6600132" y="5057267"/>
                <a:ext cx="3649717" cy="646331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Bodoni MT" panose="02070603080606020203" pitchFamily="18" charset="0"/>
                  </a:rPr>
                  <a:t>Singular function: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“Diagonal Singularity”</a:t>
                </a:r>
                <a:r>
                  <a:rPr lang="en-US" b="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 </a:t>
                </a:r>
                <a:r>
                  <a:rPr lang="en-US" b="0" dirty="0">
                    <a:latin typeface="Bodoni MT" panose="02070603080606020203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latin typeface="Bodoni MT" panose="020706030806060202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862FDE6-76A7-4F53-51DE-91F5391A6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132" y="5057267"/>
                <a:ext cx="3649717" cy="646331"/>
              </a:xfrm>
              <a:prstGeom prst="rect">
                <a:avLst/>
              </a:prstGeom>
              <a:blipFill>
                <a:blip r:embed="rId7"/>
                <a:stretch>
                  <a:fillRect l="-1333" t="-4630" b="-13889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>
            <a:extLst>
              <a:ext uri="{FF2B5EF4-FFF2-40B4-BE49-F238E27FC236}">
                <a16:creationId xmlns:a16="http://schemas.microsoft.com/office/drawing/2014/main" id="{BD1D895F-F9C4-1A36-B794-BB6A76D0534B}"/>
              </a:ext>
            </a:extLst>
          </p:cNvPr>
          <p:cNvSpPr/>
          <p:nvPr/>
        </p:nvSpPr>
        <p:spPr>
          <a:xfrm>
            <a:off x="6675874" y="5801887"/>
            <a:ext cx="5297708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Madajczyk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Trippenbach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J . Phys. A: Math. Gen. 22  2369 (1989)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1154C8C-A31F-0ACB-B35A-89CC10AD7200}"/>
              </a:ext>
            </a:extLst>
          </p:cNvPr>
          <p:cNvSpPr txBox="1"/>
          <p:nvPr/>
        </p:nvSpPr>
        <p:spPr>
          <a:xfrm>
            <a:off x="6675874" y="6285538"/>
            <a:ext cx="38694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Veniard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, </a:t>
            </a:r>
            <a:r>
              <a:rPr lang="en-US" sz="1400" b="1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Piraux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</a:rPr>
              <a:t>, Phys. Rev. A 41, 4019 (1989)</a:t>
            </a:r>
          </a:p>
        </p:txBody>
      </p:sp>
    </p:spTree>
    <p:extLst>
      <p:ext uri="{BB962C8B-B14F-4D97-AF65-F5344CB8AC3E}">
        <p14:creationId xmlns:p14="http://schemas.microsoft.com/office/powerpoint/2010/main" val="591280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5235012" y="172216"/>
            <a:ext cx="16578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 Outline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9EE8C-89D7-4935-A7E5-3520AE63F339}"/>
              </a:ext>
            </a:extLst>
          </p:cNvPr>
          <p:cNvSpPr txBox="1"/>
          <p:nvPr/>
        </p:nvSpPr>
        <p:spPr>
          <a:xfrm>
            <a:off x="502508" y="1297857"/>
            <a:ext cx="9057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3846" indent="-683846" algn="just" defTabSz="584200" hangingPunct="0">
              <a:buSzPct val="50000"/>
              <a:buBlip>
                <a:blip r:embed="rId2"/>
              </a:buBlip>
              <a:defRPr sz="5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kern="0" dirty="0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Helvetica"/>
              </a:rPr>
              <a:t>Introduction to X Y Z mesons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69EE8C-89D7-4935-A7E5-3520AE63F339}"/>
              </a:ext>
            </a:extLst>
          </p:cNvPr>
          <p:cNvSpPr txBox="1"/>
          <p:nvPr/>
        </p:nvSpPr>
        <p:spPr>
          <a:xfrm>
            <a:off x="506627" y="2191662"/>
            <a:ext cx="9057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3846" indent="-683846" algn="just" defTabSz="584200" hangingPunct="0">
              <a:buSzPct val="50000"/>
              <a:buBlip>
                <a:blip r:embed="rId2"/>
              </a:buBlip>
              <a:defRPr sz="5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kern="0" dirty="0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Helvetica"/>
              </a:rPr>
              <a:t>EFT for </a:t>
            </a:r>
            <a:r>
              <a:rPr lang="en-US" sz="2400" b="1" kern="0" dirty="0" err="1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Helvetica"/>
              </a:rPr>
              <a:t>Quarkonium</a:t>
            </a:r>
            <a:r>
              <a:rPr lang="en-US" sz="2400" b="1" kern="0" dirty="0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Helvetica"/>
              </a:rPr>
              <a:t> Hybrids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69EE8C-89D7-4935-A7E5-3520AE63F339}"/>
              </a:ext>
            </a:extLst>
          </p:cNvPr>
          <p:cNvSpPr txBox="1"/>
          <p:nvPr/>
        </p:nvSpPr>
        <p:spPr>
          <a:xfrm>
            <a:off x="1610497" y="2846917"/>
            <a:ext cx="9057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3846" indent="-683846" algn="just" defTabSz="584200" hangingPunct="0">
              <a:buSzPct val="50000"/>
              <a:buFont typeface="Courier New" panose="02070309020205020404" pitchFamily="49" charset="0"/>
              <a:buChar char="o"/>
              <a:defRPr sz="5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b="1" kern="0" dirty="0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Helvetica"/>
              </a:rPr>
              <a:t>BO-EFT effective theory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69EE8C-89D7-4935-A7E5-3520AE63F339}"/>
              </a:ext>
            </a:extLst>
          </p:cNvPr>
          <p:cNvSpPr txBox="1"/>
          <p:nvPr/>
        </p:nvSpPr>
        <p:spPr>
          <a:xfrm>
            <a:off x="1610497" y="3340612"/>
            <a:ext cx="90577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3846" indent="-683846" algn="just" defTabSz="584200" hangingPunct="0">
              <a:buSzPct val="50000"/>
              <a:buFont typeface="Courier New" panose="02070309020205020404" pitchFamily="49" charset="0"/>
              <a:buChar char="o"/>
              <a:defRPr sz="5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b="1" kern="0" dirty="0" err="1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Helvetica"/>
              </a:rPr>
              <a:t>Quarkonium</a:t>
            </a:r>
            <a:r>
              <a:rPr lang="en-US" sz="2000" b="1" kern="0" dirty="0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Helvetica"/>
              </a:rPr>
              <a:t> Hybrid Spectrum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69EE8C-89D7-4935-A7E5-3520AE63F339}"/>
              </a:ext>
            </a:extLst>
          </p:cNvPr>
          <p:cNvSpPr txBox="1"/>
          <p:nvPr/>
        </p:nvSpPr>
        <p:spPr>
          <a:xfrm>
            <a:off x="502508" y="3999867"/>
            <a:ext cx="9057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3846" indent="-683846" algn="just" defTabSz="584200" hangingPunct="0">
              <a:buSzPct val="50000"/>
              <a:buBlip>
                <a:blip r:embed="rId2"/>
              </a:buBlip>
              <a:defRPr sz="5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kern="0" dirty="0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Helvetica"/>
              </a:rPr>
              <a:t>Decay Rates for hybrid</a:t>
            </a:r>
            <a:r>
              <a:rPr lang="en-US" sz="2400" b="1" kern="0" dirty="0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Wingdings" panose="05000000000000000000" pitchFamily="2" charset="2"/>
              </a:rPr>
              <a:t>  </a:t>
            </a:r>
            <a:endParaRPr lang="en-US" sz="2400" b="1" kern="0" dirty="0">
              <a:solidFill>
                <a:srgbClr val="000000"/>
              </a:solidFill>
              <a:latin typeface="Bell MT" panose="02020503060305020303" pitchFamily="18" charset="0"/>
              <a:ea typeface="Helvetica"/>
              <a:cs typeface="Helvetica"/>
              <a:sym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69EE8C-89D7-4935-A7E5-3520AE63F339}"/>
              </a:ext>
            </a:extLst>
          </p:cNvPr>
          <p:cNvSpPr txBox="1"/>
          <p:nvPr/>
        </p:nvSpPr>
        <p:spPr>
          <a:xfrm>
            <a:off x="502508" y="4856429"/>
            <a:ext cx="90577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3846" indent="-683846" algn="just" defTabSz="584200" hangingPunct="0">
              <a:buSzPct val="50000"/>
              <a:buBlip>
                <a:blip r:embed="rId2"/>
              </a:buBlip>
              <a:defRPr sz="56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400" b="1" kern="0" dirty="0">
                <a:solidFill>
                  <a:srgbClr val="000000"/>
                </a:solidFill>
                <a:latin typeface="Bell MT" panose="02020503060305020303" pitchFamily="18" charset="0"/>
                <a:ea typeface="Helvetica"/>
                <a:cs typeface="Helvetica"/>
                <a:sym typeface="Helvetica"/>
              </a:rPr>
              <a:t>Summary and Outlook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457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0972E-224F-D95B-EF0B-1453FE0F9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0B953-13D9-3A14-8185-9A7B4BAC0940}"/>
              </a:ext>
            </a:extLst>
          </p:cNvPr>
          <p:cNvSpPr txBox="1"/>
          <p:nvPr/>
        </p:nvSpPr>
        <p:spPr>
          <a:xfrm>
            <a:off x="2180891" y="93422"/>
            <a:ext cx="76567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Difficulties with continuum singlet states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58C5947C-9F06-9BE2-D684-CB6545F49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86" y="1674339"/>
            <a:ext cx="11951827" cy="1092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C0A9F2-022B-BA2B-E749-52D4D4E2D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86" y="3378211"/>
            <a:ext cx="11951827" cy="118324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6BD9A7D-9690-F3D7-1843-A4ED4BCEA551}"/>
              </a:ext>
            </a:extLst>
          </p:cNvPr>
          <p:cNvSpPr/>
          <p:nvPr/>
        </p:nvSpPr>
        <p:spPr>
          <a:xfrm>
            <a:off x="5521569" y="2294792"/>
            <a:ext cx="844061" cy="471776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14AC408-D7A2-7D7D-7AA7-9066A4D38BF0}"/>
              </a:ext>
            </a:extLst>
          </p:cNvPr>
          <p:cNvSpPr/>
          <p:nvPr/>
        </p:nvSpPr>
        <p:spPr>
          <a:xfrm>
            <a:off x="9683262" y="1748677"/>
            <a:ext cx="844061" cy="471776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3EDCDAE-F12F-2663-0A00-6CD1D2319D9D}"/>
              </a:ext>
            </a:extLst>
          </p:cNvPr>
          <p:cNvSpPr/>
          <p:nvPr/>
        </p:nvSpPr>
        <p:spPr>
          <a:xfrm>
            <a:off x="8796741" y="2294792"/>
            <a:ext cx="844061" cy="471776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8203608-1BD5-84EA-879D-C00EAB655AD0}"/>
              </a:ext>
            </a:extLst>
          </p:cNvPr>
          <p:cNvSpPr/>
          <p:nvPr/>
        </p:nvSpPr>
        <p:spPr>
          <a:xfrm>
            <a:off x="9640803" y="3498059"/>
            <a:ext cx="844061" cy="471776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1E616CF-6F68-B5CD-846E-4A945C0CBFE2}"/>
              </a:ext>
            </a:extLst>
          </p:cNvPr>
          <p:cNvSpPr/>
          <p:nvPr/>
        </p:nvSpPr>
        <p:spPr>
          <a:xfrm>
            <a:off x="4953001" y="4089683"/>
            <a:ext cx="844061" cy="471776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358A219-65D8-693D-FF95-CFFA293300B2}"/>
              </a:ext>
            </a:extLst>
          </p:cNvPr>
          <p:cNvSpPr/>
          <p:nvPr/>
        </p:nvSpPr>
        <p:spPr>
          <a:xfrm>
            <a:off x="8188570" y="4089683"/>
            <a:ext cx="844061" cy="471776"/>
          </a:xfrm>
          <a:prstGeom prst="roundRect">
            <a:avLst/>
          </a:prstGeom>
          <a:noFill/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C65F002-137C-72F5-1780-0470EDD08A0B}"/>
                  </a:ext>
                </a:extLst>
              </p:cNvPr>
              <p:cNvSpPr txBox="1"/>
              <p:nvPr/>
            </p:nvSpPr>
            <p:spPr>
              <a:xfrm>
                <a:off x="58465" y="5022097"/>
                <a:ext cx="11951827" cy="646331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“Diagonal Singularity”</a:t>
                </a:r>
                <a:r>
                  <a:rPr lang="en-US" b="0" dirty="0">
                    <a:solidFill>
                      <a:srgbClr val="FF0000"/>
                    </a:solidFill>
                    <a:latin typeface="Bodoni MT" panose="02070603080606020203" pitchFamily="18" charset="0"/>
                  </a:rPr>
                  <a:t> </a:t>
                </a:r>
                <a:r>
                  <a:rPr lang="en-US" b="0" dirty="0">
                    <a:latin typeface="Bodoni MT" panose="02070603080606020203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>
                    <a:latin typeface="Bodoni MT" panose="02070603080606020203" pitchFamily="18" charset="0"/>
                  </a:rPr>
                  <a:t>: Singular Gauss hypergeometric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>
                    <a:latin typeface="Bodoni MT" panose="02070603080606020203" pitchFamily="18" charset="0"/>
                  </a:rPr>
                  <a:t> function</a:t>
                </a:r>
              </a:p>
              <a:p>
                <a:r>
                  <a:rPr lang="en-US" dirty="0">
                    <a:latin typeface="Bodoni MT" panose="02070603080606020203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C65F002-137C-72F5-1780-0470EDD08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5" y="5022097"/>
                <a:ext cx="11951827" cy="646331"/>
              </a:xfrm>
              <a:prstGeom prst="rect">
                <a:avLst/>
              </a:prstGeom>
              <a:blipFill>
                <a:blip r:embed="rId4"/>
                <a:stretch>
                  <a:fillRect l="-408" t="-3704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702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13456" y="446886"/>
            <a:ext cx="3965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(in progress)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888250" y="3084926"/>
            <a:ext cx="1889760" cy="1487587"/>
          </a:xfrm>
          <a:prstGeom prst="rect">
            <a:avLst/>
          </a:prstGeom>
          <a:ln/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1800" dirty="0">
                <a:latin typeface="Bell MT" panose="02020503060305020303" pitchFamily="18" charset="0"/>
              </a:rPr>
              <a:t>Decays not allowed in </a:t>
            </a:r>
          </a:p>
          <a:p>
            <a:pPr>
              <a:defRPr sz="2400"/>
            </a:pPr>
            <a:r>
              <a:rPr lang="en-US" sz="1800" dirty="0">
                <a:solidFill>
                  <a:srgbClr val="FF0000"/>
                </a:solidFill>
                <a:latin typeface="Bell MT" panose="02020503060305020303" pitchFamily="18" charset="0"/>
              </a:rPr>
              <a:t>R. </a:t>
            </a:r>
            <a:r>
              <a:rPr lang="en-US" sz="1800" dirty="0" err="1">
                <a:solidFill>
                  <a:srgbClr val="FF0000"/>
                </a:solidFill>
                <a:latin typeface="Bell MT" panose="02020503060305020303" pitchFamily="18" charset="0"/>
              </a:rPr>
              <a:t>Oncala</a:t>
            </a:r>
            <a:r>
              <a:rPr lang="en-US" sz="1800" dirty="0">
                <a:solidFill>
                  <a:srgbClr val="FF0000"/>
                </a:solidFill>
                <a:latin typeface="Bell MT" panose="02020503060305020303" pitchFamily="18" charset="0"/>
              </a:rPr>
              <a:t>, J. Soto, Phys. Rev. D96, 014004 (2017) </a:t>
            </a:r>
          </a:p>
        </p:txBody>
      </p:sp>
      <p:sp>
        <p:nvSpPr>
          <p:cNvPr id="2" name="Left Brace 1"/>
          <p:cNvSpPr/>
          <p:nvPr/>
        </p:nvSpPr>
        <p:spPr>
          <a:xfrm>
            <a:off x="3345147" y="2206869"/>
            <a:ext cx="194459" cy="631308"/>
          </a:xfrm>
          <a:prstGeom prst="leftBrace">
            <a:avLst>
              <a:gd name="adj1" fmla="val 40095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21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5862" y="860983"/>
            <a:ext cx="2415594" cy="72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8713619" y="1938846"/>
                <a:ext cx="3384596" cy="93358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>
                  <a:defRPr sz="2400"/>
                </a:pPr>
                <a:r>
                  <a:rPr lang="en-US" sz="1800" dirty="0">
                    <a:latin typeface="Bell MT" panose="02020503060305020303" pitchFamily="18" charset="0"/>
                  </a:rPr>
                  <a:t>Error bars from higher order corrections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1800" dirty="0">
                    <a:latin typeface="Bell MT" panose="02020503060305020303" pitchFamily="18" charset="0"/>
                  </a:rPr>
                  <a:t> + Error bar from gluelump mass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±0.15</m:t>
                    </m:r>
                  </m:oMath>
                </a14:m>
                <a:r>
                  <a:rPr lang="en-US" sz="1800" dirty="0">
                    <a:latin typeface="Bell MT" panose="02020503060305020303" pitchFamily="18" charset="0"/>
                  </a:rPr>
                  <a:t> GeV)  . </a:t>
                </a:r>
                <a:endParaRPr lang="en-US" sz="18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2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619" y="1938846"/>
                <a:ext cx="3384596" cy="933589"/>
              </a:xfrm>
              <a:prstGeom prst="rect">
                <a:avLst/>
              </a:prstGeom>
              <a:blipFill>
                <a:blip r:embed="rId4"/>
                <a:stretch>
                  <a:fillRect l="-2698" t="-2614" r="-3237" b="-980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240340" y="4360"/>
            <a:ext cx="374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Preliminary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030771-988C-72D6-275B-42437A62FE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9606" y="535574"/>
            <a:ext cx="4979554" cy="6025678"/>
          </a:xfrm>
          <a:prstGeom prst="rect">
            <a:avLst/>
          </a:prstGeom>
        </p:spPr>
      </p:pic>
      <p:sp>
        <p:nvSpPr>
          <p:cNvPr id="14" name="Left Brace 13">
            <a:extLst>
              <a:ext uri="{FF2B5EF4-FFF2-40B4-BE49-F238E27FC236}">
                <a16:creationId xmlns:a16="http://schemas.microsoft.com/office/drawing/2014/main" id="{22316B77-3261-3C41-E18B-678EEA4211FA}"/>
              </a:ext>
            </a:extLst>
          </p:cNvPr>
          <p:cNvSpPr/>
          <p:nvPr/>
        </p:nvSpPr>
        <p:spPr>
          <a:xfrm>
            <a:off x="3345147" y="4951451"/>
            <a:ext cx="194459" cy="631308"/>
          </a:xfrm>
          <a:prstGeom prst="leftBrace">
            <a:avLst>
              <a:gd name="adj1" fmla="val 40095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E2FB67-F821-06A9-6C6B-BE49C0AFDD3F}"/>
              </a:ext>
            </a:extLst>
          </p:cNvPr>
          <p:cNvCxnSpPr>
            <a:stCxn id="2" idx="1"/>
            <a:endCxn id="8" idx="0"/>
          </p:cNvCxnSpPr>
          <p:nvPr/>
        </p:nvCxnSpPr>
        <p:spPr>
          <a:xfrm flipH="1">
            <a:off x="1833130" y="2522523"/>
            <a:ext cx="1512017" cy="5624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2266FF-4984-E949-3E29-FADE041AA658}"/>
              </a:ext>
            </a:extLst>
          </p:cNvPr>
          <p:cNvCxnSpPr>
            <a:stCxn id="14" idx="1"/>
            <a:endCxn id="8" idx="2"/>
          </p:cNvCxnSpPr>
          <p:nvPr/>
        </p:nvCxnSpPr>
        <p:spPr>
          <a:xfrm flipH="1" flipV="1">
            <a:off x="1833130" y="4572513"/>
            <a:ext cx="1512017" cy="694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8476D48-8B62-0DCC-AD57-620695DC8D55}"/>
              </a:ext>
            </a:extLst>
          </p:cNvPr>
          <p:cNvSpPr txBox="1"/>
          <p:nvPr/>
        </p:nvSpPr>
        <p:spPr>
          <a:xfrm>
            <a:off x="8689974" y="3228110"/>
            <a:ext cx="32125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Bell MT" panose="02020503060305020303" pitchFamily="18" charset="0"/>
              </a:rPr>
              <a:t>The hybrid states with a</a:t>
            </a:r>
            <a:br>
              <a:rPr lang="en-US" dirty="0">
                <a:latin typeface="Bell MT" panose="02020503060305020303" pitchFamily="18" charset="0"/>
              </a:rPr>
            </a:br>
            <a:r>
              <a:rPr lang="en-US" b="0" i="0" dirty="0">
                <a:effectLst/>
                <a:latin typeface="Bell MT" panose="02020503060305020303" pitchFamily="18" charset="0"/>
              </a:rPr>
              <a:t>prime and double prime denotes the first and the second excited state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815BCF-FF45-251B-9C2A-AAF0ACA788C5}"/>
              </a:ext>
            </a:extLst>
          </p:cNvPr>
          <p:cNvSpPr txBox="1"/>
          <p:nvPr/>
        </p:nvSpPr>
        <p:spPr>
          <a:xfrm>
            <a:off x="8689974" y="4784114"/>
            <a:ext cx="3212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Bell MT" panose="02020503060305020303" pitchFamily="18" charset="0"/>
              </a:rPr>
              <a:t>Corrections from the contributions of the continuum singlet  states not included here.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21" name="HQET for heavy quarks and diquarks">
            <a:extLst>
              <a:ext uri="{FF2B5EF4-FFF2-40B4-BE49-F238E27FC236}">
                <a16:creationId xmlns:a16="http://schemas.microsoft.com/office/drawing/2014/main" id="{02E7D059-08C2-52EE-19D1-81E31640154C}"/>
              </a:ext>
            </a:extLst>
          </p:cNvPr>
          <p:cNvSpPr txBox="1"/>
          <p:nvPr/>
        </p:nvSpPr>
        <p:spPr>
          <a:xfrm>
            <a:off x="374849" y="708074"/>
            <a:ext cx="2770687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Inclusive Rate: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224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A9791D5-3328-4767-92E8-4F3DCF8D8794}"/>
              </a:ext>
            </a:extLst>
          </p:cNvPr>
          <p:cNvGrpSpPr/>
          <p:nvPr/>
        </p:nvGrpSpPr>
        <p:grpSpPr>
          <a:xfrm>
            <a:off x="834349" y="1406771"/>
            <a:ext cx="8705305" cy="5236956"/>
            <a:chOff x="1062837" y="730097"/>
            <a:chExt cx="8489428" cy="5397806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EA2B885C-82E3-4EC4-8DF6-57E5FA005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84852" y="730097"/>
              <a:ext cx="8067413" cy="503162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2D96942-FC3D-4B42-86E9-07C4A2DC36A8}"/>
                    </a:ext>
                  </a:extLst>
                </p:cNvPr>
                <p:cNvSpPr txBox="1"/>
                <p:nvPr/>
              </p:nvSpPr>
              <p:spPr>
                <a:xfrm rot="16200000">
                  <a:off x="560028" y="2738639"/>
                  <a:ext cx="13441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𝐢𝐧𝐜𝐥</m:t>
                          </m:r>
                        </m:sub>
                      </m:sSub>
                    </m:oMath>
                  </a14:m>
                  <a:r>
                    <a:rPr lang="en-US" sz="1600" b="1" dirty="0"/>
                    <a:t> (MeV)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2D96942-FC3D-4B42-86E9-07C4A2DC36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60028" y="2738639"/>
                  <a:ext cx="1344172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5357" r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5A6B46-C2FF-43E6-B564-625AD5DE1D05}"/>
                </a:ext>
              </a:extLst>
            </p:cNvPr>
            <p:cNvSpPr txBox="1"/>
            <p:nvPr/>
          </p:nvSpPr>
          <p:spPr>
            <a:xfrm>
              <a:off x="5320417" y="5789349"/>
              <a:ext cx="13441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Mass (GeV)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93F27B3-4BE0-8B9D-EBD1-72BD9F86058A}"/>
              </a:ext>
            </a:extLst>
          </p:cNvPr>
          <p:cNvSpPr txBox="1"/>
          <p:nvPr/>
        </p:nvSpPr>
        <p:spPr>
          <a:xfrm>
            <a:off x="4240340" y="31792"/>
            <a:ext cx="374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Preliminary Results</a:t>
            </a:r>
          </a:p>
        </p:txBody>
      </p:sp>
      <p:sp>
        <p:nvSpPr>
          <p:cNvPr id="7" name="HQET for heavy quarks and diquarks">
            <a:extLst>
              <a:ext uri="{FF2B5EF4-FFF2-40B4-BE49-F238E27FC236}">
                <a16:creationId xmlns:a16="http://schemas.microsoft.com/office/drawing/2014/main" id="{A67698D8-D8F1-8A8F-674A-3B14C10705CA}"/>
              </a:ext>
            </a:extLst>
          </p:cNvPr>
          <p:cNvSpPr txBox="1"/>
          <p:nvPr/>
        </p:nvSpPr>
        <p:spPr>
          <a:xfrm>
            <a:off x="130500" y="644190"/>
            <a:ext cx="573107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Inclusive Rate for Charmonium Hybrids: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B79042-0886-09DB-5749-EB4DC992EA63}"/>
              </a:ext>
            </a:extLst>
          </p:cNvPr>
          <p:cNvSpPr txBox="1"/>
          <p:nvPr/>
        </p:nvSpPr>
        <p:spPr>
          <a:xfrm>
            <a:off x="4240340" y="41482"/>
            <a:ext cx="374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Preliminary Results</a:t>
            </a:r>
          </a:p>
        </p:txBody>
      </p:sp>
      <p:sp>
        <p:nvSpPr>
          <p:cNvPr id="11" name="HQET for heavy quarks and diquarks">
            <a:extLst>
              <a:ext uri="{FF2B5EF4-FFF2-40B4-BE49-F238E27FC236}">
                <a16:creationId xmlns:a16="http://schemas.microsoft.com/office/drawing/2014/main" id="{4C305950-FE27-0C7C-BC4F-31626F64E5E4}"/>
              </a:ext>
            </a:extLst>
          </p:cNvPr>
          <p:cNvSpPr txBox="1"/>
          <p:nvPr/>
        </p:nvSpPr>
        <p:spPr>
          <a:xfrm>
            <a:off x="130500" y="653880"/>
            <a:ext cx="573107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Inclusive Rate for Charmonium Hybrids: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2D19B-CA87-8161-7D69-035F462AFC74}"/>
              </a:ext>
            </a:extLst>
          </p:cNvPr>
          <p:cNvSpPr txBox="1"/>
          <p:nvPr/>
        </p:nvSpPr>
        <p:spPr>
          <a:xfrm>
            <a:off x="8689974" y="4902986"/>
            <a:ext cx="3212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Bell MT" panose="02020503060305020303" pitchFamily="18" charset="0"/>
              </a:rPr>
              <a:t>Corrections from the contributions of the continuum singlet  states not included here.</a:t>
            </a:r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19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802B5E-6152-3DDD-6F19-9CA85B10ED03}"/>
              </a:ext>
            </a:extLst>
          </p:cNvPr>
          <p:cNvGrpSpPr/>
          <p:nvPr/>
        </p:nvGrpSpPr>
        <p:grpSpPr>
          <a:xfrm>
            <a:off x="1341936" y="1132865"/>
            <a:ext cx="9020603" cy="5535288"/>
            <a:chOff x="1213920" y="538505"/>
            <a:chExt cx="9020603" cy="55352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DA2A55-E720-42E9-BF9A-3F6CA4CBB2C1}"/>
                    </a:ext>
                  </a:extLst>
                </p:cNvPr>
                <p:cNvSpPr txBox="1"/>
                <p:nvPr/>
              </p:nvSpPr>
              <p:spPr>
                <a:xfrm rot="16200000">
                  <a:off x="711111" y="2855412"/>
                  <a:ext cx="13441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𝐢𝐧𝐜𝐥</m:t>
                          </m:r>
                        </m:sub>
                      </m:sSub>
                    </m:oMath>
                  </a14:m>
                  <a:r>
                    <a:rPr lang="en-US" sz="1600" b="1" dirty="0"/>
                    <a:t> (MeV)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DA2A55-E720-42E9-BF9A-3F6CA4CBB2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11111" y="2855412"/>
                  <a:ext cx="1344172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5357" r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97D6DA7-6199-41BF-AFCE-9F09EB908337}"/>
                    </a:ext>
                  </a:extLst>
                </p:cNvPr>
                <p:cNvSpPr txBox="1"/>
                <p:nvPr/>
              </p:nvSpPr>
              <p:spPr>
                <a:xfrm>
                  <a:off x="2014899" y="5718774"/>
                  <a:ext cx="62683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𝟒𝟐𝟑𝟎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97D6DA7-6199-41BF-AFCE-9F09EB9083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4899" y="5718774"/>
                  <a:ext cx="626838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7843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0FC2BC4-2D1B-4440-822C-37FD93F6768A}"/>
                    </a:ext>
                  </a:extLst>
                </p:cNvPr>
                <p:cNvSpPr txBox="1"/>
                <p:nvPr/>
              </p:nvSpPr>
              <p:spPr>
                <a:xfrm>
                  <a:off x="2736912" y="5731199"/>
                  <a:ext cx="615618" cy="34259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𝟒𝟏𝟔𝟎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?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??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0FC2BC4-2D1B-4440-822C-37FD93F676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6912" y="5731199"/>
                  <a:ext cx="615618" cy="342594"/>
                </a:xfrm>
                <a:prstGeom prst="rect">
                  <a:avLst/>
                </a:prstGeom>
                <a:blipFill>
                  <a:blip r:embed="rId5"/>
                  <a:stretch>
                    <a:fillRect l="-4950" b="-17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AB98753-B34A-4394-B3A6-F3130329C7FB}"/>
                    </a:ext>
                  </a:extLst>
                </p:cNvPr>
                <p:cNvSpPr txBox="1"/>
                <p:nvPr/>
              </p:nvSpPr>
              <p:spPr>
                <a:xfrm>
                  <a:off x="3491279" y="5706143"/>
                  <a:ext cx="728853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𝟒𝟏𝟒𝟎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AB98753-B34A-4394-B3A6-F3130329C7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1279" y="5706143"/>
                  <a:ext cx="728853" cy="338554"/>
                </a:xfrm>
                <a:prstGeom prst="rect">
                  <a:avLst/>
                </a:prstGeom>
                <a:blipFill>
                  <a:blip r:embed="rId6"/>
                  <a:stretch>
                    <a:fillRect l="-5042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FF21AAB-964B-4C00-942F-CE8BA18C5CA3}"/>
                    </a:ext>
                  </a:extLst>
                </p:cNvPr>
                <p:cNvSpPr txBox="1"/>
                <p:nvPr/>
              </p:nvSpPr>
              <p:spPr>
                <a:xfrm>
                  <a:off x="4274992" y="5706143"/>
                  <a:ext cx="728853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𝟒𝟐𝟕𝟒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FF21AAB-964B-4C00-942F-CE8BA18C5C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4992" y="5706143"/>
                  <a:ext cx="728853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4167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65F13FA-DC54-4F67-8F3C-974E5FD88E5A}"/>
                    </a:ext>
                  </a:extLst>
                </p:cNvPr>
                <p:cNvSpPr txBox="1"/>
                <p:nvPr/>
              </p:nvSpPr>
              <p:spPr>
                <a:xfrm>
                  <a:off x="5077831" y="5718774"/>
                  <a:ext cx="62683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𝟒𝟑𝟔𝟎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765F13FA-DC54-4F67-8F3C-974E5FD88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7831" y="5718774"/>
                  <a:ext cx="626838" cy="338554"/>
                </a:xfrm>
                <a:prstGeom prst="rect">
                  <a:avLst/>
                </a:prstGeom>
                <a:blipFill>
                  <a:blip r:embed="rId8"/>
                  <a:stretch>
                    <a:fillRect l="-7767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D828EA9-D96A-49DD-88FC-B0BFCF57D42E}"/>
                    </a:ext>
                  </a:extLst>
                </p:cNvPr>
                <p:cNvSpPr txBox="1"/>
                <p:nvPr/>
              </p:nvSpPr>
              <p:spPr>
                <a:xfrm>
                  <a:off x="5794298" y="5718774"/>
                  <a:ext cx="62683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𝟒𝟑𝟗𝟎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D828EA9-D96A-49DD-88FC-B0BFCF57D4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4298" y="5718774"/>
                  <a:ext cx="626838" cy="338554"/>
                </a:xfrm>
                <a:prstGeom prst="rect">
                  <a:avLst/>
                </a:prstGeom>
                <a:blipFill>
                  <a:blip r:embed="rId9"/>
                  <a:stretch>
                    <a:fillRect l="-7843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C25F453-37E4-41FF-A23C-17711F7BE60E}"/>
                    </a:ext>
                  </a:extLst>
                </p:cNvPr>
                <p:cNvSpPr txBox="1"/>
                <p:nvPr/>
              </p:nvSpPr>
              <p:spPr>
                <a:xfrm>
                  <a:off x="7229440" y="5732828"/>
                  <a:ext cx="62683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𝟒𝟔𝟔𝟎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C25F453-37E4-41FF-A23C-17711F7BE6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9440" y="5732828"/>
                  <a:ext cx="626838" cy="338554"/>
                </a:xfrm>
                <a:prstGeom prst="rect">
                  <a:avLst/>
                </a:prstGeom>
                <a:blipFill>
                  <a:blip r:embed="rId10"/>
                  <a:stretch>
                    <a:fillRect l="-7767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921458C-226C-4FFC-BB63-8DF96339B89E}"/>
                    </a:ext>
                  </a:extLst>
                </p:cNvPr>
                <p:cNvSpPr txBox="1"/>
                <p:nvPr/>
              </p:nvSpPr>
              <p:spPr>
                <a:xfrm>
                  <a:off x="7945907" y="5718774"/>
                  <a:ext cx="728853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𝟒𝟓𝟎𝟎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921458C-226C-4FFC-BB63-8DF96339B8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5907" y="5718774"/>
                  <a:ext cx="728853" cy="338554"/>
                </a:xfrm>
                <a:prstGeom prst="rect">
                  <a:avLst/>
                </a:prstGeom>
                <a:blipFill>
                  <a:blip r:embed="rId11"/>
                  <a:stretch>
                    <a:fillRect l="-4167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372A3CC-8824-4AF6-8F90-DCA77F2F52B7}"/>
                    </a:ext>
                  </a:extLst>
                </p:cNvPr>
                <p:cNvSpPr txBox="1"/>
                <p:nvPr/>
              </p:nvSpPr>
              <p:spPr>
                <a:xfrm>
                  <a:off x="8750353" y="5706143"/>
                  <a:ext cx="728853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𝝌</m:t>
                            </m:r>
                          </m:e>
                          <m:sub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𝟒𝟕𝟎𝟎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0372A3CC-8824-4AF6-8F90-DCA77F2F52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0353" y="5706143"/>
                  <a:ext cx="728853" cy="338554"/>
                </a:xfrm>
                <a:prstGeom prst="rect">
                  <a:avLst/>
                </a:prstGeom>
                <a:blipFill>
                  <a:blip r:embed="rId12"/>
                  <a:stretch>
                    <a:fillRect l="-4167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0514863-D85E-41FF-B1DD-E65ECADB5D69}"/>
                    </a:ext>
                  </a:extLst>
                </p:cNvPr>
                <p:cNvSpPr txBox="1"/>
                <p:nvPr/>
              </p:nvSpPr>
              <p:spPr>
                <a:xfrm>
                  <a:off x="9554799" y="5706143"/>
                  <a:ext cx="654603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𝟒𝟑𝟓𝟎</m:t>
                        </m:r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type m:val="lin"/>
                                <m:ctrlP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num>
                              <m:den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0514863-D85E-41FF-B1DD-E65ECADB5D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54799" y="5706143"/>
                  <a:ext cx="654603" cy="338554"/>
                </a:xfrm>
                <a:prstGeom prst="rect">
                  <a:avLst/>
                </a:prstGeom>
                <a:blipFill>
                  <a:blip r:embed="rId13"/>
                  <a:stretch>
                    <a:fillRect l="-7407" t="-34545" r="-14815" b="-1218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94AA4C3-70BC-4054-A3BD-883E9E85BC26}"/>
                    </a:ext>
                  </a:extLst>
                </p:cNvPr>
                <p:cNvSpPr txBox="1"/>
                <p:nvPr/>
              </p:nvSpPr>
              <p:spPr>
                <a:xfrm>
                  <a:off x="6507427" y="5731199"/>
                  <a:ext cx="607602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d>
                          <m:d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𝟒𝟓𝟎𝟎</m:t>
                            </m:r>
                          </m:e>
                        </m:d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1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1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1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1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94AA4C3-70BC-4054-A3BD-883E9E85BC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7427" y="5731199"/>
                  <a:ext cx="607602" cy="338554"/>
                </a:xfrm>
                <a:prstGeom prst="rect">
                  <a:avLst/>
                </a:prstGeom>
                <a:blipFill>
                  <a:blip r:embed="rId14"/>
                  <a:stretch>
                    <a:fillRect l="-5000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3CFE3D0F-F445-40BE-B8AC-E9C06433A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606815" y="538505"/>
              <a:ext cx="8627708" cy="5167638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EB8B3D9-F24F-4581-75F4-FF688617F188}"/>
              </a:ext>
            </a:extLst>
          </p:cNvPr>
          <p:cNvSpPr txBox="1"/>
          <p:nvPr/>
        </p:nvSpPr>
        <p:spPr>
          <a:xfrm>
            <a:off x="4240340" y="31792"/>
            <a:ext cx="374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Preliminary Results</a:t>
            </a:r>
          </a:p>
        </p:txBody>
      </p:sp>
      <p:sp>
        <p:nvSpPr>
          <p:cNvPr id="21" name="HQET for heavy quarks and diquarks">
            <a:extLst>
              <a:ext uri="{FF2B5EF4-FFF2-40B4-BE49-F238E27FC236}">
                <a16:creationId xmlns:a16="http://schemas.microsoft.com/office/drawing/2014/main" id="{8333BEB1-1096-0A22-FC49-22DCA866F1E2}"/>
              </a:ext>
            </a:extLst>
          </p:cNvPr>
          <p:cNvSpPr txBox="1"/>
          <p:nvPr/>
        </p:nvSpPr>
        <p:spPr>
          <a:xfrm>
            <a:off x="101615" y="558349"/>
            <a:ext cx="573107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Comparison with PDG states: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E4213A-EE1B-4DCB-1E95-00CAF85E2236}"/>
              </a:ext>
            </a:extLst>
          </p:cNvPr>
          <p:cNvSpPr txBox="1"/>
          <p:nvPr/>
        </p:nvSpPr>
        <p:spPr>
          <a:xfrm>
            <a:off x="9544059" y="3820326"/>
            <a:ext cx="2612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Bell MT" panose="02020503060305020303" pitchFamily="18" charset="0"/>
              </a:rPr>
              <a:t>Corrections from the contributions of the continuum singlet  states not included here.</a:t>
            </a:r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811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4DE700-DDB3-8DCF-EC2C-CA428DA88434}"/>
              </a:ext>
            </a:extLst>
          </p:cNvPr>
          <p:cNvGrpSpPr/>
          <p:nvPr/>
        </p:nvGrpSpPr>
        <p:grpSpPr>
          <a:xfrm>
            <a:off x="1296216" y="1432694"/>
            <a:ext cx="8371900" cy="5249137"/>
            <a:chOff x="1213920" y="830510"/>
            <a:chExt cx="8371900" cy="52491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DA2A55-E720-42E9-BF9A-3F6CA4CBB2C1}"/>
                    </a:ext>
                  </a:extLst>
                </p:cNvPr>
                <p:cNvSpPr txBox="1"/>
                <p:nvPr/>
              </p:nvSpPr>
              <p:spPr>
                <a:xfrm rot="16200000">
                  <a:off x="711111" y="2855412"/>
                  <a:ext cx="13441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𝐢𝐧𝐜𝐥</m:t>
                          </m:r>
                        </m:sub>
                      </m:sSub>
                    </m:oMath>
                  </a14:m>
                  <a:r>
                    <a:rPr lang="en-US" sz="1600" b="1" dirty="0"/>
                    <a:t> (MeV)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1DA2A55-E720-42E9-BF9A-3F6CA4CBB2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11111" y="2855412"/>
                  <a:ext cx="1344172" cy="338554"/>
                </a:xfrm>
                <a:prstGeom prst="rect">
                  <a:avLst/>
                </a:prstGeom>
                <a:blipFill>
                  <a:blip r:embed="rId2"/>
                  <a:stretch>
                    <a:fillRect l="-5455" r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FC75299-8030-431B-8F22-E75E9B007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631889" y="830510"/>
              <a:ext cx="7953931" cy="476407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E5FF2CE-F3C8-4500-8332-BB771DFF77B3}"/>
                    </a:ext>
                  </a:extLst>
                </p:cNvPr>
                <p:cNvSpPr txBox="1"/>
                <p:nvPr/>
              </p:nvSpPr>
              <p:spPr>
                <a:xfrm>
                  <a:off x="2358848" y="5688936"/>
                  <a:ext cx="68076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𝟒𝟐𝟑𝟎</m:t>
                            </m:r>
                          </m:e>
                        </m:d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2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E5FF2CE-F3C8-4500-8332-BB771DFF77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8848" y="5688936"/>
                  <a:ext cx="68076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036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EF2D91A-B722-425B-B73C-9DDC02FB9CA5}"/>
                    </a:ext>
                  </a:extLst>
                </p:cNvPr>
                <p:cNvSpPr txBox="1"/>
                <p:nvPr/>
              </p:nvSpPr>
              <p:spPr>
                <a:xfrm>
                  <a:off x="3935128" y="5688936"/>
                  <a:ext cx="68076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𝟒𝟑𝟔𝟎</m:t>
                            </m:r>
                          </m:e>
                        </m:d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2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EF2D91A-B722-425B-B73C-9DDC02FB9C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5128" y="5688936"/>
                  <a:ext cx="68076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036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A0CA058-EE71-43F7-8B65-6EA59DA81451}"/>
                    </a:ext>
                  </a:extLst>
                </p:cNvPr>
                <p:cNvSpPr txBox="1"/>
                <p:nvPr/>
              </p:nvSpPr>
              <p:spPr>
                <a:xfrm>
                  <a:off x="5443995" y="5701361"/>
                  <a:ext cx="68076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𝟒𝟑𝟗𝟎</m:t>
                            </m:r>
                          </m:e>
                        </m:d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2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A0CA058-EE71-43F7-8B65-6EA59DA814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43995" y="5701361"/>
                  <a:ext cx="680764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8108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12D3B87-382E-49BE-BA7F-61252535DCFC}"/>
                    </a:ext>
                  </a:extLst>
                </p:cNvPr>
                <p:cNvSpPr txBox="1"/>
                <p:nvPr/>
              </p:nvSpPr>
              <p:spPr>
                <a:xfrm>
                  <a:off x="8529142" y="5710315"/>
                  <a:ext cx="68076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  <m:d>
                          <m:d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𝟒𝟔𝟔𝟎</m:t>
                            </m:r>
                          </m:e>
                        </m:d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2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12D3B87-382E-49BE-BA7F-61252535DC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9142" y="5710315"/>
                  <a:ext cx="680764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8108" t="-1667" b="-1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1C07D27-BBEC-4428-8485-83C41F84BE38}"/>
                    </a:ext>
                  </a:extLst>
                </p:cNvPr>
                <p:cNvSpPr txBox="1"/>
                <p:nvPr/>
              </p:nvSpPr>
              <p:spPr>
                <a:xfrm>
                  <a:off x="6942862" y="5701361"/>
                  <a:ext cx="65832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𝒀</m:t>
                        </m:r>
                        <m:d>
                          <m:d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𝟒𝟓𝟎𝟎</m:t>
                            </m:r>
                          </m:e>
                        </m:d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2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2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2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1C07D27-BBEC-4428-8485-83C41F84BE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2862" y="5701361"/>
                  <a:ext cx="658322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5556" b="-180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970A880-2A9E-6117-4F63-193E99ECF048}"/>
              </a:ext>
            </a:extLst>
          </p:cNvPr>
          <p:cNvSpPr txBox="1"/>
          <p:nvPr/>
        </p:nvSpPr>
        <p:spPr>
          <a:xfrm>
            <a:off x="4240340" y="31792"/>
            <a:ext cx="374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Preliminary Results</a:t>
            </a:r>
          </a:p>
        </p:txBody>
      </p:sp>
      <p:sp>
        <p:nvSpPr>
          <p:cNvPr id="15" name="HQET for heavy quarks and diquarks">
            <a:extLst>
              <a:ext uri="{FF2B5EF4-FFF2-40B4-BE49-F238E27FC236}">
                <a16:creationId xmlns:a16="http://schemas.microsoft.com/office/drawing/2014/main" id="{54DF1498-0F0D-0B18-1DA5-1D3B02E43DDD}"/>
              </a:ext>
            </a:extLst>
          </p:cNvPr>
          <p:cNvSpPr txBox="1"/>
          <p:nvPr/>
        </p:nvSpPr>
        <p:spPr>
          <a:xfrm>
            <a:off x="130263" y="674284"/>
            <a:ext cx="573107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Comparison for Y-states: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9AB346-8017-F827-C80E-901E0F68A2E7}"/>
              </a:ext>
            </a:extLst>
          </p:cNvPr>
          <p:cNvSpPr txBox="1"/>
          <p:nvPr/>
        </p:nvSpPr>
        <p:spPr>
          <a:xfrm>
            <a:off x="9292202" y="4125746"/>
            <a:ext cx="29777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Bell MT" panose="02020503060305020303" pitchFamily="18" charset="0"/>
              </a:rPr>
              <a:t>Corrections from the contributions of the continuum singlet  states not included here.</a:t>
            </a:r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013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197A867-867A-426B-8924-9B8D2348D873}"/>
              </a:ext>
            </a:extLst>
          </p:cNvPr>
          <p:cNvGrpSpPr/>
          <p:nvPr/>
        </p:nvGrpSpPr>
        <p:grpSpPr>
          <a:xfrm>
            <a:off x="1565757" y="1238718"/>
            <a:ext cx="8565930" cy="5515507"/>
            <a:chOff x="1062837" y="562062"/>
            <a:chExt cx="8565930" cy="55155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2D96942-FC3D-4B42-86E9-07C4A2DC36A8}"/>
                    </a:ext>
                  </a:extLst>
                </p:cNvPr>
                <p:cNvSpPr txBox="1"/>
                <p:nvPr/>
              </p:nvSpPr>
              <p:spPr>
                <a:xfrm rot="16200000">
                  <a:off x="560028" y="2738639"/>
                  <a:ext cx="13441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𝐢𝐧𝐜𝐥</m:t>
                          </m:r>
                        </m:sub>
                      </m:sSub>
                    </m:oMath>
                  </a14:m>
                  <a:r>
                    <a:rPr lang="en-US" sz="1600" b="1" dirty="0"/>
                    <a:t> (MeV)</a:t>
                  </a: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2D96942-FC3D-4B42-86E9-07C4A2DC36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60028" y="2738639"/>
                  <a:ext cx="1344172" cy="338554"/>
                </a:xfrm>
                <a:prstGeom prst="rect">
                  <a:avLst/>
                </a:prstGeom>
                <a:blipFill>
                  <a:blip r:embed="rId2"/>
                  <a:stretch>
                    <a:fillRect l="-5357" r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45A6B46-C2FF-43E6-B564-625AD5DE1D05}"/>
                </a:ext>
              </a:extLst>
            </p:cNvPr>
            <p:cNvSpPr txBox="1"/>
            <p:nvPr/>
          </p:nvSpPr>
          <p:spPr>
            <a:xfrm>
              <a:off x="4842993" y="5739015"/>
              <a:ext cx="13441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Mass (GeV)</a:t>
              </a:r>
            </a:p>
          </p:txBody>
        </p: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8BC3535-7231-4F05-BE3F-A90E1E0B4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01391" y="562062"/>
              <a:ext cx="8227376" cy="5131397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6491939-1048-70AE-EC8E-337B3FE37F88}"/>
              </a:ext>
            </a:extLst>
          </p:cNvPr>
          <p:cNvSpPr txBox="1"/>
          <p:nvPr/>
        </p:nvSpPr>
        <p:spPr>
          <a:xfrm>
            <a:off x="4224911" y="50817"/>
            <a:ext cx="374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Preliminary Results</a:t>
            </a:r>
          </a:p>
        </p:txBody>
      </p:sp>
      <p:sp>
        <p:nvSpPr>
          <p:cNvPr id="7" name="HQET for heavy quarks and diquarks">
            <a:extLst>
              <a:ext uri="{FF2B5EF4-FFF2-40B4-BE49-F238E27FC236}">
                <a16:creationId xmlns:a16="http://schemas.microsoft.com/office/drawing/2014/main" id="{16A523C4-18F8-A9BD-1FA1-08CC45B7E9C3}"/>
              </a:ext>
            </a:extLst>
          </p:cNvPr>
          <p:cNvSpPr txBox="1"/>
          <p:nvPr/>
        </p:nvSpPr>
        <p:spPr>
          <a:xfrm>
            <a:off x="130500" y="653880"/>
            <a:ext cx="573107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Inclusive Rate for Bottomonium Hybrids: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9E5CAC-7833-ECE5-013A-D7E7AD042C97}"/>
              </a:ext>
            </a:extLst>
          </p:cNvPr>
          <p:cNvSpPr txBox="1"/>
          <p:nvPr/>
        </p:nvSpPr>
        <p:spPr>
          <a:xfrm>
            <a:off x="8854566" y="3220490"/>
            <a:ext cx="32125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Bell MT" panose="02020503060305020303" pitchFamily="18" charset="0"/>
              </a:rPr>
              <a:t>Corrections from the contributions of the continuum singlet  states not included here.</a:t>
            </a:r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109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E7EEF2-0452-9610-4DAE-4F978C6255D8}"/>
              </a:ext>
            </a:extLst>
          </p:cNvPr>
          <p:cNvGrpSpPr/>
          <p:nvPr/>
        </p:nvGrpSpPr>
        <p:grpSpPr>
          <a:xfrm>
            <a:off x="1693938" y="1282437"/>
            <a:ext cx="8474564" cy="5429634"/>
            <a:chOff x="1163586" y="633213"/>
            <a:chExt cx="8474564" cy="54296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800B118-66B0-43A5-AF54-245257EC8894}"/>
                    </a:ext>
                  </a:extLst>
                </p:cNvPr>
                <p:cNvSpPr txBox="1"/>
                <p:nvPr/>
              </p:nvSpPr>
              <p:spPr>
                <a:xfrm>
                  <a:off x="7940275" y="5656981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𝟏𝟏𝟎𝟐𝟎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5800B118-66B0-43A5-AF54-245257EC88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40275" y="5656981"/>
                  <a:ext cx="816442" cy="400110"/>
                </a:xfrm>
                <a:prstGeom prst="rect">
                  <a:avLst/>
                </a:prstGeom>
                <a:blipFill>
                  <a:blip r:embed="rId2"/>
                  <a:stretch>
                    <a:fillRect l="-5263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D08E932-3189-4951-AD04-52028B30525F}"/>
                    </a:ext>
                  </a:extLst>
                </p:cNvPr>
                <p:cNvSpPr txBox="1"/>
                <p:nvPr/>
              </p:nvSpPr>
              <p:spPr>
                <a:xfrm>
                  <a:off x="2683114" y="5662737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𝟏𝟎𝟕𝟓𝟑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BD08E932-3189-4951-AD04-52028B305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3114" y="5662737"/>
                  <a:ext cx="816442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4478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52BF4E2-2529-4F13-B243-1D9DF4D06DE9}"/>
                    </a:ext>
                  </a:extLst>
                </p:cNvPr>
                <p:cNvSpPr txBox="1"/>
                <p:nvPr/>
              </p:nvSpPr>
              <p:spPr>
                <a:xfrm>
                  <a:off x="5296336" y="5656981"/>
                  <a:ext cx="816442" cy="40011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0" smtClean="0">
                            <a:latin typeface="Cambria Math" panose="02040503050406030204" pitchFamily="18" charset="0"/>
                          </a:rPr>
                          <m:t>𝚼</m:t>
                        </m:r>
                        <m:d>
                          <m:d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𝟏𝟎𝟖𝟔𝟎</m:t>
                            </m:r>
                          </m:e>
                        </m:d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300" b="1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[</m:t>
                        </m:r>
                        <m:sSup>
                          <m:sSupPr>
                            <m:ctrlP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1300" b="1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p>
                        <m:r>
                          <a:rPr lang="en-US" sz="1300" b="1" i="1" smtClean="0">
                            <a:latin typeface="Cambria Math" panose="02040503050406030204" pitchFamily="18" charset="0"/>
                          </a:rPr>
                          <m:t>]</m:t>
                        </m:r>
                      </m:oMath>
                    </m:oMathPara>
                  </a14:m>
                  <a:endParaRPr lang="en-US" sz="1300" b="1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52BF4E2-2529-4F13-B243-1D9DF4D06D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6336" y="5656981"/>
                  <a:ext cx="816442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5224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2B194D-6846-4121-9DA8-91DEE64C13DD}"/>
                    </a:ext>
                  </a:extLst>
                </p:cNvPr>
                <p:cNvSpPr txBox="1"/>
                <p:nvPr/>
              </p:nvSpPr>
              <p:spPr>
                <a:xfrm rot="16200000">
                  <a:off x="660777" y="2855412"/>
                  <a:ext cx="134417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𝚪</m:t>
                          </m:r>
                        </m:e>
                        <m:sub>
                          <m:r>
                            <a:rPr lang="en-US" sz="1600" b="1" i="0" smtClean="0">
                              <a:latin typeface="Cambria Math" panose="02040503050406030204" pitchFamily="18" charset="0"/>
                            </a:rPr>
                            <m:t>𝐢𝐧𝐜𝐥</m:t>
                          </m:r>
                        </m:sub>
                      </m:sSub>
                    </m:oMath>
                  </a14:m>
                  <a:r>
                    <a:rPr lang="en-US" sz="1600" b="1" dirty="0"/>
                    <a:t> (MeV)</a:t>
                  </a: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DD2B194D-6846-4121-9DA8-91DEE64C13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60777" y="2855412"/>
                  <a:ext cx="1344172" cy="338554"/>
                </a:xfrm>
                <a:prstGeom prst="rect">
                  <a:avLst/>
                </a:prstGeom>
                <a:blipFill>
                  <a:blip r:embed="rId5"/>
                  <a:stretch>
                    <a:fillRect l="-5455" r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F1F668B-D231-465E-89A7-8C51C4605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02141" y="633213"/>
              <a:ext cx="8136009" cy="4873130"/>
            </a:xfrm>
            <a:prstGeom prst="rect">
              <a:avLst/>
            </a:prstGeom>
          </p:spPr>
        </p:pic>
      </p:grpSp>
      <p:sp>
        <p:nvSpPr>
          <p:cNvPr id="8" name="HQET for heavy quarks and diquarks">
            <a:extLst>
              <a:ext uri="{FF2B5EF4-FFF2-40B4-BE49-F238E27FC236}">
                <a16:creationId xmlns:a16="http://schemas.microsoft.com/office/drawing/2014/main" id="{2A2E5704-C788-7A71-6576-0E20963D96BD}"/>
              </a:ext>
            </a:extLst>
          </p:cNvPr>
          <p:cNvSpPr txBox="1"/>
          <p:nvPr/>
        </p:nvSpPr>
        <p:spPr>
          <a:xfrm>
            <a:off x="101615" y="558349"/>
            <a:ext cx="573107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Comparison with PDG states: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91387-DF7F-948C-AD24-5A69998FAE79}"/>
              </a:ext>
            </a:extLst>
          </p:cNvPr>
          <p:cNvSpPr txBox="1"/>
          <p:nvPr/>
        </p:nvSpPr>
        <p:spPr>
          <a:xfrm>
            <a:off x="4224911" y="50817"/>
            <a:ext cx="3742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radley Hand ITC" panose="03070402050302030203" pitchFamily="66" charset="0"/>
              </a:rPr>
              <a:t>Preliminary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97C1B8-CFE0-7362-F568-2557E55F1A3A}"/>
              </a:ext>
            </a:extLst>
          </p:cNvPr>
          <p:cNvSpPr txBox="1"/>
          <p:nvPr/>
        </p:nvSpPr>
        <p:spPr>
          <a:xfrm>
            <a:off x="9503790" y="3833138"/>
            <a:ext cx="26120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Bell MT" panose="02020503060305020303" pitchFamily="18" charset="0"/>
              </a:rPr>
              <a:t>Corrections from the contributions of the continuum singlet states not included here.</a:t>
            </a:r>
            <a:endParaRPr lang="en-US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17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414903" y="114639"/>
            <a:ext cx="35846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Summary/Outlook</a:t>
            </a:r>
          </a:p>
        </p:txBody>
      </p:sp>
      <p:sp>
        <p:nvSpPr>
          <p:cNvPr id="7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222449" y="753476"/>
            <a:ext cx="1196955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Courier New" panose="02070309020205020404" pitchFamily="49" charset="0"/>
              <a:buChar char="o"/>
              <a:defRPr sz="2400"/>
            </a:pPr>
            <a:r>
              <a:rPr lang="en-US" sz="2000" dirty="0">
                <a:latin typeface="Bell MT" panose="02020503060305020303" pitchFamily="18" charset="0"/>
              </a:rPr>
              <a:t>BOEFT provides a model-independent &amp; systematic way to study heavy quark hybrids (exotic) and decays.</a:t>
            </a:r>
            <a:endParaRPr lang="en-US" sz="20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222449" y="1231429"/>
                <a:ext cx="11969551" cy="41036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Courier New" panose="02070309020205020404" pitchFamily="49" charset="0"/>
                  <a:buChar char="o"/>
                  <a:defRPr sz="2400"/>
                </a:pPr>
                <a:r>
                  <a:rPr lang="en-US" sz="2000" dirty="0">
                    <a:latin typeface="Bell MT" panose="02020503060305020303" pitchFamily="18" charset="0"/>
                  </a:rPr>
                  <a:t>General formula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000" dirty="0">
                    <a:latin typeface="Bell MT" panose="02020503060305020303" pitchFamily="18" charset="0"/>
                  </a:rPr>
                  <a:t> inclusive decay based on overlap functions:</a:t>
                </a:r>
                <a:endParaRPr lang="en-US" sz="20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9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49" y="1231429"/>
                <a:ext cx="11969551" cy="410369"/>
              </a:xfrm>
              <a:prstGeom prst="rect">
                <a:avLst/>
              </a:prstGeom>
              <a:blipFill>
                <a:blip r:embed="rId3"/>
                <a:stretch>
                  <a:fillRect l="-815" t="-5970" b="-2537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05" y="1683451"/>
            <a:ext cx="9164682" cy="188979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115108" y="2301831"/>
            <a:ext cx="445008" cy="400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72540" y="2325398"/>
            <a:ext cx="422369" cy="400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52262" y="2333127"/>
            <a:ext cx="422369" cy="40072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5163446" y="1558834"/>
            <a:ext cx="1280897" cy="74299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620460" y="1567543"/>
            <a:ext cx="963266" cy="7342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905897" y="1576251"/>
            <a:ext cx="1431715" cy="694509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222446" y="3720741"/>
            <a:ext cx="11969551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Courier New" panose="02070309020205020404" pitchFamily="49" charset="0"/>
              <a:buChar char="o"/>
              <a:defRPr sz="2400"/>
            </a:pPr>
            <a:r>
              <a:rPr lang="en-US" sz="2000" dirty="0">
                <a:latin typeface="Bell MT" panose="02020503060305020303" pitchFamily="18" charset="0"/>
              </a:rPr>
              <a:t>Computed preliminary results on decay rates for spin-flipping and spin preserving decays.</a:t>
            </a:r>
            <a:endParaRPr lang="en-US" sz="20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30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222449" y="4425864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Courier New" panose="02070309020205020404" pitchFamily="49" charset="0"/>
              <a:buChar char="o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Future and ongoing work includes: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224246" y="4330455"/>
            <a:ext cx="11129554" cy="0"/>
          </a:xfrm>
          <a:prstGeom prst="straightConnector1">
            <a:avLst/>
          </a:prstGeom>
          <a:ln w="381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1010575" y="4873018"/>
            <a:ext cx="11969551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1900" dirty="0">
                <a:latin typeface="Bell MT" panose="02020503060305020303" pitchFamily="18" charset="0"/>
              </a:rPr>
              <a:t>Computing contributions to the inclusive rate from the continuum singlet states.</a:t>
            </a:r>
            <a:endParaRPr lang="en-US" sz="19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37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1010574" y="5362697"/>
            <a:ext cx="11969551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1900" dirty="0">
                <a:latin typeface="Bell MT" panose="02020503060305020303" pitchFamily="18" charset="0"/>
              </a:rPr>
              <a:t>Quantifying errors in the decay rates &amp; comparing with the PDG data for observed exotic states. </a:t>
            </a:r>
            <a:endParaRPr lang="en-US" sz="19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1010574" y="5866671"/>
                <a:ext cx="10867917" cy="39498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1900" dirty="0">
                    <a:latin typeface="Bell MT" panose="02020503060305020303" pitchFamily="18" charset="0"/>
                  </a:rPr>
                  <a:t>Include effect of mixing with excited </a:t>
                </a:r>
                <a:r>
                  <a:rPr lang="en-US" sz="1900" dirty="0" err="1">
                    <a:latin typeface="Bell MT" panose="02020503060305020303" pitchFamily="18" charset="0"/>
                  </a:rPr>
                  <a:t>quarkonia</a:t>
                </a:r>
                <a:r>
                  <a:rPr lang="en-US" sz="1900" dirty="0">
                    <a:latin typeface="Bell MT" panose="02020503060305020303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900" dirty="0">
                    <a:latin typeface="Bell MT" panose="02020503060305020303" pitchFamily="18" charset="0"/>
                  </a:rPr>
                  <a:t>  . </a:t>
                </a:r>
                <a:endParaRPr lang="en-US" sz="19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38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574" y="5866671"/>
                <a:ext cx="10867917" cy="394980"/>
              </a:xfrm>
              <a:prstGeom prst="rect">
                <a:avLst/>
              </a:prstGeom>
              <a:blipFill>
                <a:blip r:embed="rId5"/>
                <a:stretch>
                  <a:fillRect l="-785" t="-4615" b="-2615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1010574" y="6356350"/>
            <a:ext cx="10867917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1900" dirty="0">
                <a:latin typeface="Bell MT" panose="02020503060305020303" pitchFamily="18" charset="0"/>
              </a:rPr>
              <a:t>Extending this analysis to study </a:t>
            </a:r>
            <a:r>
              <a:rPr lang="en-US" sz="1900" dirty="0" err="1">
                <a:latin typeface="Bell MT" panose="02020503060305020303" pitchFamily="18" charset="0"/>
              </a:rPr>
              <a:t>Quarkonium</a:t>
            </a:r>
            <a:r>
              <a:rPr lang="en-US" sz="1900" dirty="0">
                <a:latin typeface="Bell MT" panose="02020503060305020303" pitchFamily="18" charset="0"/>
              </a:rPr>
              <a:t> </a:t>
            </a:r>
            <a:r>
              <a:rPr lang="en-US" sz="1900" dirty="0" err="1">
                <a:latin typeface="Bell MT" panose="02020503060305020303" pitchFamily="18" charset="0"/>
              </a:rPr>
              <a:t>tetraquarks</a:t>
            </a:r>
            <a:r>
              <a:rPr lang="en-US" sz="1900" dirty="0">
                <a:latin typeface="Bell MT" panose="02020503060305020303" pitchFamily="18" charset="0"/>
              </a:rPr>
              <a:t>. </a:t>
            </a:r>
            <a:endParaRPr lang="en-US" sz="19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273603" y="6035125"/>
            <a:ext cx="3618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Thank you!!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5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127142" y="2716059"/>
            <a:ext cx="2680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Backup Slides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051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2994322" y="88423"/>
            <a:ext cx="57823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Bell MT" panose="02020503060305020303" pitchFamily="18" charset="0"/>
              </a:rPr>
              <a:t>Quarkonium</a:t>
            </a:r>
            <a:r>
              <a:rPr lang="en-US" sz="3200" b="1" dirty="0">
                <a:latin typeface="Bell MT" panose="02020503060305020303" pitchFamily="18" charset="0"/>
              </a:rPr>
              <a:t> hybrids: Spectrum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692112" y="2298281"/>
            <a:ext cx="4403334" cy="3178078"/>
            <a:chOff x="6900474" y="2384725"/>
            <a:chExt cx="4596073" cy="314155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801233" y="2602265"/>
              <a:ext cx="3695314" cy="2924018"/>
            </a:xfrm>
            <a:prstGeom prst="rect">
              <a:avLst/>
            </a:prstGeom>
          </p:spPr>
        </p:pic>
        <p:sp>
          <p:nvSpPr>
            <p:cNvPr id="14" name="HQET for heavy quarks and diquarks">
              <a:extLst>
                <a:ext uri="{FF2B5EF4-FFF2-40B4-BE49-F238E27FC236}">
                  <a16:creationId xmlns:a16="http://schemas.microsoft.com/office/drawing/2014/main" id="{84806EFA-90B6-4067-983B-6F820E668612}"/>
                </a:ext>
              </a:extLst>
            </p:cNvPr>
            <p:cNvSpPr txBox="1"/>
            <p:nvPr/>
          </p:nvSpPr>
          <p:spPr>
            <a:xfrm>
              <a:off x="7644366" y="2384725"/>
              <a:ext cx="3807764" cy="40565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>
                <a:defRPr sz="3600"/>
              </a:lvl1pPr>
            </a:lstStyle>
            <a:p>
              <a:pPr>
                <a:defRPr sz="2400"/>
              </a:pPr>
              <a:r>
                <a:rPr lang="en-US" sz="2000" dirty="0">
                  <a:solidFill>
                    <a:schemeClr val="tx1"/>
                  </a:solidFill>
                  <a:latin typeface="Bell MT" panose="02020503060305020303" pitchFamily="18" charset="0"/>
                </a:rPr>
                <a:t>Other notation of hybrid states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900474" y="3377513"/>
                  <a:ext cx="747237" cy="2129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lin"/>
                                    <m:ctrlP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num>
                                  <m:den>
                                    <m:r>
                                      <a:rPr lang="en-US" sz="1400" b="1" i="1" smtClean="0">
                                        <a:latin typeface="Cambria Math" panose="02040503050406030204" pitchFamily="18" charset="0"/>
                                      </a:rPr>
                                      <m:t>𝒅</m:t>
                                    </m:r>
                                  </m:den>
                                </m:f>
                              </m:e>
                            </m:d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474" y="3377513"/>
                  <a:ext cx="747237" cy="212968"/>
                </a:xfrm>
                <a:prstGeom prst="rect">
                  <a:avLst/>
                </a:prstGeom>
                <a:blipFill>
                  <a:blip r:embed="rId3"/>
                  <a:stretch>
                    <a:fillRect l="-5128" t="-160000" r="-35897" b="-24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7125952" y="3787275"/>
                  <a:ext cx="390919" cy="2129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25952" y="3787275"/>
                  <a:ext cx="390919" cy="212968"/>
                </a:xfrm>
                <a:prstGeom prst="rect">
                  <a:avLst/>
                </a:prstGeom>
                <a:blipFill>
                  <a:blip r:embed="rId4"/>
                  <a:stretch>
                    <a:fillRect l="-11290" r="-4839" b="-2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148411" y="4197037"/>
                  <a:ext cx="390919" cy="2129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411" y="4197037"/>
                  <a:ext cx="390919" cy="212968"/>
                </a:xfrm>
                <a:prstGeom prst="rect">
                  <a:avLst/>
                </a:prstGeom>
                <a:blipFill>
                  <a:blip r:embed="rId5"/>
                  <a:stretch>
                    <a:fillRect l="-11475" r="-4918" b="-2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900475" y="4631795"/>
                  <a:ext cx="743890" cy="2129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</m:d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0475" y="4631795"/>
                  <a:ext cx="743890" cy="212968"/>
                </a:xfrm>
                <a:prstGeom prst="rect">
                  <a:avLst/>
                </a:prstGeom>
                <a:blipFill>
                  <a:blip r:embed="rId6"/>
                  <a:stretch>
                    <a:fillRect l="-5128" r="-1709" b="-3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148411" y="5047316"/>
                  <a:ext cx="394266" cy="21296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  <m:sSub>
                          <m:sSubPr>
                            <m:ctrlP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400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8411" y="5047316"/>
                  <a:ext cx="394266" cy="212968"/>
                </a:xfrm>
                <a:prstGeom prst="rect">
                  <a:avLst/>
                </a:prstGeom>
                <a:blipFill>
                  <a:blip r:embed="rId7"/>
                  <a:stretch>
                    <a:fillRect l="-11290" r="-4839" b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15" idx="3"/>
            </p:cNvCxnSpPr>
            <p:nvPr/>
          </p:nvCxnSpPr>
          <p:spPr>
            <a:xfrm>
              <a:off x="7647711" y="3483997"/>
              <a:ext cx="54481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6" idx="3"/>
            </p:cNvCxnSpPr>
            <p:nvPr/>
          </p:nvCxnSpPr>
          <p:spPr>
            <a:xfrm>
              <a:off x="7516871" y="3893759"/>
              <a:ext cx="640125" cy="386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7" idx="3"/>
            </p:cNvCxnSpPr>
            <p:nvPr/>
          </p:nvCxnSpPr>
          <p:spPr>
            <a:xfrm>
              <a:off x="7539331" y="4303521"/>
              <a:ext cx="617665" cy="386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9" idx="3"/>
            </p:cNvCxnSpPr>
            <p:nvPr/>
          </p:nvCxnSpPr>
          <p:spPr>
            <a:xfrm>
              <a:off x="7644366" y="4738279"/>
              <a:ext cx="51263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0" idx="3"/>
            </p:cNvCxnSpPr>
            <p:nvPr/>
          </p:nvCxnSpPr>
          <p:spPr>
            <a:xfrm>
              <a:off x="7542677" y="5153800"/>
              <a:ext cx="64985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/>
          <p:cNvSpPr/>
          <p:nvPr/>
        </p:nvSpPr>
        <p:spPr>
          <a:xfrm>
            <a:off x="7791730" y="5530185"/>
            <a:ext cx="4303716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Braaten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Langmack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Smith Phys. Rev. D. 90, 014044  (2014)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791730" y="5903125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R.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Oncala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J.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Soto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. Rev. D96 (2017)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29</a:t>
            </a:fld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5596" y="1669914"/>
            <a:ext cx="7638568" cy="4437305"/>
            <a:chOff x="353241" y="1590290"/>
            <a:chExt cx="7200900" cy="403789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3241" y="1590290"/>
              <a:ext cx="7200900" cy="80962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53241" y="2399209"/>
              <a:ext cx="7200900" cy="3228975"/>
            </a:xfrm>
            <a:prstGeom prst="rect">
              <a:avLst/>
            </a:prstGeom>
          </p:spPr>
        </p:pic>
      </p:grpSp>
      <p:sp>
        <p:nvSpPr>
          <p:cNvPr id="40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45596" y="920764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 Results for Hybrids</a:t>
            </a: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</a:rPr>
              <a:t> from </a:t>
            </a:r>
            <a:r>
              <a:rPr lang="en-US" sz="20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2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2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20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2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20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2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92, (2015)</a:t>
            </a:r>
            <a:r>
              <a:rPr lang="en-US" sz="2000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000" y="1380202"/>
            <a:ext cx="2415594" cy="72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422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477133" y="155740"/>
            <a:ext cx="2475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05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01" y="369811"/>
            <a:ext cx="4808999" cy="5998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90647" y="893319"/>
                <a:ext cx="9050447" cy="489365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Quarkonium: Color singlet bound state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1" smtClean="0">
                        <a:latin typeface="Arial" panose="020B0604020202020204" pitchFamily="34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0" i="1" smtClean="0">
                            <a:latin typeface="Arial" panose="020B0604020202020204" pitchFamily="34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(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Q = c, b)</a:t>
                </a:r>
                <a:r>
                  <a:rPr lang="en-US" sz="2400" dirty="0">
                    <a:latin typeface="Bell MT" panose="02020503060305020303" pitchFamily="18" charset="0"/>
                  </a:rPr>
                  <a:t>.  </a:t>
                </a:r>
                <a:endParaRPr sz="24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7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7" y="893319"/>
                <a:ext cx="9050447" cy="489365"/>
              </a:xfrm>
              <a:prstGeom prst="rect">
                <a:avLst/>
              </a:prstGeom>
              <a:blipFill>
                <a:blip r:embed="rId4"/>
                <a:stretch>
                  <a:fillRect l="-1347" t="-7500" b="-275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328" y="1517950"/>
            <a:ext cx="2411938" cy="2040871"/>
          </a:xfrm>
          <a:prstGeom prst="rect">
            <a:avLst/>
          </a:prstGeom>
        </p:spPr>
      </p:pic>
      <p:sp>
        <p:nvSpPr>
          <p:cNvPr id="10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90647" y="5637216"/>
            <a:ext cx="9050447" cy="475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pNRQCD</a:t>
            </a:r>
            <a:r>
              <a:rPr lang="en-US" sz="2400" dirty="0">
                <a:latin typeface="Bell MT" panose="02020503060305020303" pitchFamily="18" charset="0"/>
              </a:rPr>
              <a:t>: Relevant EFT for </a:t>
            </a:r>
            <a:r>
              <a:rPr lang="en-US" sz="2400" dirty="0" err="1">
                <a:latin typeface="Bell MT" panose="02020503060305020303" pitchFamily="18" charset="0"/>
              </a:rPr>
              <a:t>Quarkonium</a:t>
            </a:r>
            <a:r>
              <a:rPr lang="en-US" sz="2400" dirty="0">
                <a:latin typeface="Bell MT" panose="02020503060305020303" pitchFamily="18" charset="0"/>
              </a:rPr>
              <a:t>. </a:t>
            </a:r>
            <a:endParaRPr sz="2400" dirty="0"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03328" y="4337221"/>
                <a:ext cx="2778133" cy="42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𝑚𝑣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QCD</m:t>
                          </m:r>
                        </m:sub>
                      </m:sSub>
                      <m:r>
                        <a:rPr lang="en-US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328" y="4337221"/>
                <a:ext cx="2778133" cy="429156"/>
              </a:xfrm>
              <a:prstGeom prst="rect">
                <a:avLst/>
              </a:prstGeom>
              <a:blipFill>
                <a:blip r:embed="rId6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303327" y="4933655"/>
                <a:ext cx="2722027" cy="42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𝑚𝑣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QCD</m:t>
                          </m:r>
                        </m:sub>
                      </m:sSub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≫</m:t>
                      </m:r>
                      <m:r>
                        <a:rPr lang="en-US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327" y="4933655"/>
                <a:ext cx="2722027" cy="429156"/>
              </a:xfrm>
              <a:prstGeom prst="rect">
                <a:avLst/>
              </a:prstGeom>
              <a:blipFill>
                <a:blip r:embed="rId7"/>
                <a:stretch>
                  <a:fillRect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4081460" y="4396198"/>
            <a:ext cx="905044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1600" dirty="0">
                <a:latin typeface="Bell MT" panose="02020503060305020303" pitchFamily="18" charset="0"/>
              </a:rPr>
              <a:t>(perturbative dynamics: Weakly Coupled)</a:t>
            </a:r>
            <a:endParaRPr sz="1600" dirty="0">
              <a:latin typeface="Bell MT" panose="02020503060305020303" pitchFamily="18" charset="0"/>
            </a:endParaRPr>
          </a:p>
        </p:txBody>
      </p:sp>
      <p:sp>
        <p:nvSpPr>
          <p:cNvPr id="18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4081460" y="4810615"/>
            <a:ext cx="9050447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1600" dirty="0">
                <a:latin typeface="Bell MT" panose="02020503060305020303" pitchFamily="18" charset="0"/>
              </a:rPr>
              <a:t>(</a:t>
            </a:r>
            <a:r>
              <a:rPr lang="en-US" sz="1600" dirty="0" err="1">
                <a:latin typeface="Bell MT" panose="02020503060305020303" pitchFamily="18" charset="0"/>
              </a:rPr>
              <a:t>nonperturbative</a:t>
            </a:r>
            <a:r>
              <a:rPr lang="en-US" sz="1600" dirty="0">
                <a:latin typeface="Bell MT" panose="02020503060305020303" pitchFamily="18" charset="0"/>
              </a:rPr>
              <a:t> dynamics: Strongly </a:t>
            </a:r>
          </a:p>
          <a:p>
            <a:pPr>
              <a:defRPr sz="2400"/>
            </a:pPr>
            <a:r>
              <a:rPr lang="en-US" sz="1600" dirty="0">
                <a:latin typeface="Bell MT" panose="02020503060305020303" pitchFamily="18" charset="0"/>
              </a:rPr>
              <a:t> Coupled)</a:t>
            </a:r>
            <a:endParaRPr sz="1600" dirty="0">
              <a:latin typeface="Bell MT" panose="02020503060305020303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30963" y="6383335"/>
            <a:ext cx="2372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Front. Phys.  10 101401 (2015)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107122" y="3890491"/>
                <a:ext cx="9050447" cy="47557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latin typeface="Bell MT" panose="02020503060305020303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Hierarchy of Energy Scales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1" smtClean="0">
                        <a:latin typeface="Bell MT" panose="02020503060305020303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0" i="1" smtClean="0">
                            <a:latin typeface="Bell MT" panose="02020503060305020303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:</a:t>
                </a:r>
                <a:endParaRPr sz="24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20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22" y="3890491"/>
                <a:ext cx="9050447" cy="475579"/>
              </a:xfrm>
              <a:prstGeom prst="rect">
                <a:avLst/>
              </a:prstGeom>
              <a:blipFill>
                <a:blip r:embed="rId8"/>
                <a:stretch>
                  <a:fillRect l="-1415" t="-8974" b="-26923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4698251" y="1426029"/>
            <a:ext cx="2718963" cy="2464014"/>
            <a:chOff x="4698251" y="1426029"/>
            <a:chExt cx="2718963" cy="2464014"/>
          </a:xfrm>
        </p:grpSpPr>
        <p:grpSp>
          <p:nvGrpSpPr>
            <p:cNvPr id="24" name="Group 23"/>
            <p:cNvGrpSpPr/>
            <p:nvPr/>
          </p:nvGrpSpPr>
          <p:grpSpPr>
            <a:xfrm>
              <a:off x="4698251" y="1426029"/>
              <a:ext cx="2638813" cy="2464014"/>
              <a:chOff x="4698251" y="1426029"/>
              <a:chExt cx="2638813" cy="2464014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98251" y="1426029"/>
                <a:ext cx="2335233" cy="2464014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326659" y="1852325"/>
                <a:ext cx="8098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ell MT" panose="02020503060305020303" pitchFamily="18" charset="0"/>
                  </a:rPr>
                  <a:t>(Hard)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716381" y="3229573"/>
                <a:ext cx="620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Bell MT" panose="02020503060305020303" pitchFamily="18" charset="0"/>
                  </a:rPr>
                  <a:t>(US)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320033" y="1790932"/>
                <a:ext cx="5677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QCD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136387" y="3123675"/>
                <a:ext cx="9068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pNRQCD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213305" y="2632338"/>
                <a:ext cx="8170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NRQCD</a:t>
                </a: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716381" y="2816475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Bell MT" panose="02020503060305020303" pitchFamily="18" charset="0"/>
                </a:rPr>
                <a:t>(Soft)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195F70D-C03C-4051-9293-2CBAC2D801F0}"/>
              </a:ext>
            </a:extLst>
          </p:cNvPr>
          <p:cNvSpPr txBox="1"/>
          <p:nvPr/>
        </p:nvSpPr>
        <p:spPr>
          <a:xfrm>
            <a:off x="2353779" y="6229445"/>
            <a:ext cx="55372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Mehen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and Fleming, Phys. Rev. D73, 034502 (2005)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195F70D-C03C-4051-9293-2CBAC2D801F0}"/>
              </a:ext>
            </a:extLst>
          </p:cNvPr>
          <p:cNvSpPr txBox="1"/>
          <p:nvPr/>
        </p:nvSpPr>
        <p:spPr>
          <a:xfrm>
            <a:off x="231521" y="6517156"/>
            <a:ext cx="55372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and Rosch, Phys. Rev. D72, 034021 (2005)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195F70D-C03C-4051-9293-2CBAC2D801F0}"/>
              </a:ext>
            </a:extLst>
          </p:cNvPr>
          <p:cNvSpPr txBox="1"/>
          <p:nvPr/>
        </p:nvSpPr>
        <p:spPr>
          <a:xfrm>
            <a:off x="231521" y="6229446"/>
            <a:ext cx="55372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Bodwin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Braaten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&amp; </a:t>
            </a:r>
            <a:r>
              <a:rPr lang="en-US" sz="10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Lepage</a:t>
            </a:r>
            <a:r>
              <a:rPr lang="en-US" sz="10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(1994),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95F70D-C03C-4051-9293-2CBAC2D801F0}"/>
              </a:ext>
            </a:extLst>
          </p:cNvPr>
          <p:cNvSpPr txBox="1"/>
          <p:nvPr/>
        </p:nvSpPr>
        <p:spPr>
          <a:xfrm>
            <a:off x="3810779" y="6502474"/>
            <a:ext cx="553727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Luke, Manohar &amp; Rothstein (2000)</a:t>
            </a:r>
            <a:endParaRPr lang="en-US" sz="10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424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514"/>
            <a:ext cx="9064806" cy="67394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064806" y="3290877"/>
            <a:ext cx="32395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20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Decay Rate: Calculation Details.</a:t>
            </a:r>
            <a:endParaRPr lang="da-DK" sz="20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  <a:sym typeface="Times New Roman"/>
            </a:endParaRPr>
          </a:p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25692" y="5473693"/>
            <a:ext cx="3466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(in progress)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7593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353565" y="155739"/>
            <a:ext cx="315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Inclusive Decays</a:t>
            </a:r>
          </a:p>
        </p:txBody>
      </p:sp>
      <p:sp>
        <p:nvSpPr>
          <p:cNvPr id="7" name="Rectangle 6"/>
          <p:cNvSpPr/>
          <p:nvPr/>
        </p:nvSpPr>
        <p:spPr>
          <a:xfrm>
            <a:off x="8464617" y="155739"/>
            <a:ext cx="3674452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(in progress)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31</a:t>
            </a:fld>
            <a:endParaRPr lang="en-US"/>
          </a:p>
        </p:txBody>
      </p:sp>
      <p:sp>
        <p:nvSpPr>
          <p:cNvPr id="23" name="HQET for heavy quarks and diquarks">
            <a:extLst>
              <a:ext uri="{FF2B5EF4-FFF2-40B4-BE49-F238E27FC236}">
                <a16:creationId xmlns:a16="http://schemas.microsoft.com/office/drawing/2014/main" id="{2DFD91FC-6D27-FEE3-05E9-0F3BA926A0B1}"/>
              </a:ext>
            </a:extLst>
          </p:cNvPr>
          <p:cNvSpPr txBox="1"/>
          <p:nvPr/>
        </p:nvSpPr>
        <p:spPr>
          <a:xfrm>
            <a:off x="303290" y="678108"/>
            <a:ext cx="2573505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</a:rPr>
              <a:t>Spin-con</a:t>
            </a:r>
            <a:r>
              <a:rPr lang="en-US" sz="2400" dirty="0">
                <a:latin typeface="Bell MT" panose="02020503060305020303" pitchFamily="18" charset="0"/>
              </a:rPr>
              <a:t>serving: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6F82B40-FD34-52B5-28A5-3724DFB9D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125" y="3446964"/>
            <a:ext cx="4020935" cy="7337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463DD2F-C560-578F-BCA6-3F6AF7B5E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2427" y="5511368"/>
            <a:ext cx="1525914" cy="358122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4CB9AA4D-B368-CAB5-76FB-C023653E0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62" y="5337256"/>
            <a:ext cx="9396430" cy="706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C7CC23-5138-625E-501C-CFF75474B6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2411" y="1531534"/>
            <a:ext cx="9747177" cy="584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FB71FC6-A867-52FB-BA4A-27B5684B2415}"/>
              </a:ext>
            </a:extLst>
          </p:cNvPr>
          <p:cNvCxnSpPr>
            <a:cxnSpLocks/>
          </p:cNvCxnSpPr>
          <p:nvPr/>
        </p:nvCxnSpPr>
        <p:spPr>
          <a:xfrm flipH="1">
            <a:off x="5931591" y="2098345"/>
            <a:ext cx="1" cy="13126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HQET for heavy quarks and diquarks">
            <a:extLst>
              <a:ext uri="{FF2B5EF4-FFF2-40B4-BE49-F238E27FC236}">
                <a16:creationId xmlns:a16="http://schemas.microsoft.com/office/drawing/2014/main" id="{32097C1C-E2C6-528B-5A8F-D5F8AB476D97}"/>
              </a:ext>
            </a:extLst>
          </p:cNvPr>
          <p:cNvSpPr txBox="1"/>
          <p:nvPr/>
        </p:nvSpPr>
        <p:spPr>
          <a:xfrm>
            <a:off x="6095999" y="2326965"/>
            <a:ext cx="257350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ma14="http://schemas.microsoft.com/office/mac/drawingml/2011/main" xmlns:a14="http://schemas.microsoft.com/office/drawing/2010/main" xmlns:mc="http://schemas.openxmlformats.org/markup-compatibility/2006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>
              <a:defRPr sz="2400"/>
            </a:pPr>
            <a:r>
              <a:rPr lang="en-US" sz="1800" dirty="0">
                <a:solidFill>
                  <a:srgbClr val="FF0000"/>
                </a:solidFill>
                <a:latin typeface="Bell MT" panose="02020503060305020303" pitchFamily="18" charset="0"/>
              </a:rPr>
              <a:t>Using complete set of octet and singlet states</a:t>
            </a:r>
          </a:p>
        </p:txBody>
      </p:sp>
    </p:spTree>
    <p:extLst>
      <p:ext uri="{BB962C8B-B14F-4D97-AF65-F5344CB8AC3E}">
        <p14:creationId xmlns:p14="http://schemas.microsoft.com/office/powerpoint/2010/main" val="277962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353565" y="155739"/>
            <a:ext cx="315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Inclusive Decays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8610600" y="77360"/>
            <a:ext cx="2850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(in progress)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095999" y="2777047"/>
            <a:ext cx="2" cy="116793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282491" y="2928879"/>
                <a:ext cx="3540328" cy="6830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Assumption: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𝑚𝑞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only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 ≈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Λ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491" y="2928879"/>
                <a:ext cx="3540328" cy="683007"/>
              </a:xfrm>
              <a:prstGeom prst="rect">
                <a:avLst/>
              </a:prstGeom>
              <a:blipFill>
                <a:blip r:embed="rId3"/>
                <a:stretch>
                  <a:fillRect l="-1377" t="-4425" b="-10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213739" y="6101214"/>
                <a:ext cx="11969551" cy="69487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Courier New" panose="02070309020205020404" pitchFamily="49" charset="0"/>
                  <a:buChar char="o"/>
                  <a:defRPr sz="2400"/>
                </a:pPr>
                <a:r>
                  <a:rPr lang="en-US" sz="1900" dirty="0">
                    <a:latin typeface="Bell MT" panose="02020503060305020303" pitchFamily="18" charset="0"/>
                  </a:rPr>
                  <a:t>Above result looks similar to the one in </a:t>
                </a:r>
                <a:r>
                  <a:rPr lang="en-US" sz="1900" dirty="0">
                    <a:solidFill>
                      <a:srgbClr val="0070C0"/>
                    </a:solidFill>
                    <a:latin typeface="Bell MT" panose="02020503060305020303" pitchFamily="18" charset="0"/>
                  </a:rPr>
                  <a:t>R. </a:t>
                </a:r>
                <a:r>
                  <a:rPr lang="en-US" sz="1900" dirty="0" err="1">
                    <a:solidFill>
                      <a:srgbClr val="0070C0"/>
                    </a:solidFill>
                    <a:latin typeface="Bell MT" panose="02020503060305020303" pitchFamily="18" charset="0"/>
                  </a:rPr>
                  <a:t>Oncala</a:t>
                </a:r>
                <a:r>
                  <a:rPr lang="en-US" sz="1900" dirty="0">
                    <a:solidFill>
                      <a:srgbClr val="0070C0"/>
                    </a:solidFill>
                    <a:latin typeface="Bell MT" panose="02020503060305020303" pitchFamily="18" charset="0"/>
                  </a:rPr>
                  <a:t>, J. Soto, Phys. Rev. D96, 014004 (2017). </a:t>
                </a:r>
                <a:r>
                  <a:rPr lang="en-US" sz="19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In general has</a:t>
                </a:r>
              </a:p>
              <a:p>
                <a:pPr>
                  <a:defRPr sz="2400"/>
                </a:pPr>
                <a:r>
                  <a:rPr lang="en-US" sz="19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     </a:t>
                </a:r>
                <a:r>
                  <a:rPr lang="en-US" sz="1900" b="1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tensor structure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sz="1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p>
                    </m:sSup>
                  </m:oMath>
                </a14:m>
                <a:r>
                  <a:rPr lang="en-US" sz="1900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sz="1900" dirty="0">
                    <a:latin typeface="Bell MT" panose="02020503060305020303" pitchFamily="18" charset="0"/>
                  </a:rPr>
                  <a:t>that agrees with</a:t>
                </a:r>
                <a:r>
                  <a:rPr lang="en-US" sz="1900" b="1" dirty="0">
                    <a:latin typeface="Bell MT" panose="02020503060305020303" pitchFamily="18" charset="0"/>
                  </a:rPr>
                  <a:t> </a:t>
                </a:r>
                <a:r>
                  <a:rPr lang="en-US" sz="1900" dirty="0">
                    <a:solidFill>
                      <a:srgbClr val="0070C0"/>
                    </a:solidFill>
                    <a:latin typeface="Bell MT" panose="02020503060305020303" pitchFamily="18" charset="0"/>
                  </a:rPr>
                  <a:t>J. Castell</a:t>
                </a:r>
                <a:r>
                  <a:rPr lang="en-US" sz="19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à</a:t>
                </a:r>
                <a:r>
                  <a:rPr lang="en-US" sz="1900" dirty="0">
                    <a:solidFill>
                      <a:srgbClr val="0070C0"/>
                    </a:solidFill>
                    <a:latin typeface="Bell MT" panose="02020503060305020303" pitchFamily="18" charset="0"/>
                  </a:rPr>
                  <a:t>, E. Passemar, arXiv:2104.03975.</a:t>
                </a:r>
                <a:endParaRPr lang="en-US" sz="1900" b="1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39" y="6101214"/>
                <a:ext cx="11969551" cy="694870"/>
              </a:xfrm>
              <a:prstGeom prst="rect">
                <a:avLst/>
              </a:prstGeom>
              <a:blipFill>
                <a:blip r:embed="rId6"/>
                <a:stretch>
                  <a:fillRect l="-764" t="-3509" b="-1403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3837" y="5422285"/>
            <a:ext cx="3204323" cy="664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98514" y="3142599"/>
                <a:ext cx="5723490" cy="4074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≈1</m:t>
                    </m:r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 ≈ 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Bell MT" panose="02020503060305020303" pitchFamily="18" charset="0"/>
                  </a:rPr>
                  <a:t>(replace singlet with quarkonium)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514" y="3142599"/>
                <a:ext cx="5723490" cy="407484"/>
              </a:xfrm>
              <a:prstGeom prst="rect">
                <a:avLst/>
              </a:prstGeom>
              <a:blipFill>
                <a:blip r:embed="rId8"/>
                <a:stretch>
                  <a:fillRect r="-10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734" y="736176"/>
            <a:ext cx="10852527" cy="21982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151" y="3923641"/>
            <a:ext cx="10449136" cy="1400894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69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353565" y="155739"/>
            <a:ext cx="315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Inclusive Decays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8610600" y="152576"/>
            <a:ext cx="2850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(in progress)</a:t>
            </a:r>
            <a:endParaRPr lang="en-US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299" y="2380389"/>
            <a:ext cx="3204323" cy="664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218709" y="3255739"/>
                <a:ext cx="11969551" cy="4498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Courier New" panose="02070309020205020404" pitchFamily="49" charset="0"/>
                  <a:buChar char="o"/>
                  <a:defRPr sz="2400"/>
                </a:pPr>
                <a:r>
                  <a:rPr lang="en-US" sz="2200" dirty="0">
                    <a:solidFill>
                      <a:srgbClr val="0070C0"/>
                    </a:solidFill>
                    <a:latin typeface="Bell MT" panose="02020503060305020303" pitchFamily="18" charset="0"/>
                  </a:rPr>
                  <a:t>R. </a:t>
                </a:r>
                <a:r>
                  <a:rPr lang="en-US" sz="2200" dirty="0" err="1">
                    <a:solidFill>
                      <a:srgbClr val="0070C0"/>
                    </a:solidFill>
                    <a:latin typeface="Bell MT" panose="02020503060305020303" pitchFamily="18" charset="0"/>
                  </a:rPr>
                  <a:t>Oncala</a:t>
                </a:r>
                <a:r>
                  <a:rPr lang="en-US" sz="2200" dirty="0">
                    <a:solidFill>
                      <a:srgbClr val="0070C0"/>
                    </a:solidFill>
                    <a:latin typeface="Bell MT" panose="02020503060305020303" pitchFamily="18" charset="0"/>
                  </a:rPr>
                  <a:t>, J. Soto, Phys. Rev. D96, 014004 (2017):</a:t>
                </a:r>
                <a:r>
                  <a:rPr lang="en-US" sz="2200" dirty="0">
                    <a:latin typeface="Bell MT" panose="02020503060305020303" pitchFamily="18" charset="0"/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only </a:t>
                </a:r>
                <a:r>
                  <a:rPr lang="en-US" sz="2200" b="1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diagonal elements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𝒊𝒊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are considered</a:t>
                </a:r>
                <a:endParaRPr lang="en-US" sz="2200" b="1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1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09" y="3255739"/>
                <a:ext cx="11969551" cy="449867"/>
              </a:xfrm>
              <a:prstGeom prst="rect">
                <a:avLst/>
              </a:prstGeom>
              <a:blipFill>
                <a:blip r:embed="rId3"/>
                <a:stretch>
                  <a:fillRect l="-917" t="-4054" b="-2702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218710" y="5546999"/>
                <a:ext cx="11969551" cy="4498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Courier New" panose="02070309020205020404" pitchFamily="49" charset="0"/>
                  <a:buChar char="o"/>
                  <a:defRPr sz="24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𝒊𝒊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</a:t>
                </a:r>
                <a:r>
                  <a:rPr lang="en-US" sz="22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leads to </a:t>
                </a:r>
                <a:r>
                  <a:rPr lang="en-US" sz="2200" b="1" u="sng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selection rule</a:t>
                </a:r>
                <a:r>
                  <a:rPr lang="en-US" sz="22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: Hybrids such as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b="1" dirty="0">
                    <a:latin typeface="Bell MT" panose="02020503060305020303" pitchFamily="18" charset="0"/>
                  </a:rPr>
                  <a:t>)</a:t>
                </a:r>
                <a:r>
                  <a:rPr lang="en-US" sz="22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where L=J </a:t>
                </a:r>
                <a:r>
                  <a:rPr lang="en-US" sz="2200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don’t decay to </a:t>
                </a:r>
                <a:r>
                  <a:rPr lang="en-US" sz="2200" b="1" dirty="0" err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quarkonium</a:t>
                </a:r>
                <a:r>
                  <a:rPr lang="en-US" sz="22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. </a:t>
                </a:r>
                <a:endParaRPr lang="en-US" sz="2200" b="1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2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10" y="5546999"/>
                <a:ext cx="11969551" cy="449867"/>
              </a:xfrm>
              <a:prstGeom prst="rect">
                <a:avLst/>
              </a:prstGeom>
              <a:blipFill>
                <a:blip r:embed="rId4"/>
                <a:stretch>
                  <a:fillRect l="-917" t="-5405" b="-2702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783771" y="5439256"/>
            <a:ext cx="8804366" cy="6653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998074" y="5439256"/>
            <a:ext cx="7370863" cy="6653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222449" y="6204363"/>
                <a:ext cx="11969551" cy="44986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Courier New" panose="02070309020205020404" pitchFamily="49" charset="0"/>
                  <a:buChar char="o"/>
                  <a:defRPr sz="2400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p>
                        <m:r>
                          <a:rPr lang="en-US" sz="2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p>
                    </m:sSup>
                  </m:oMath>
                </a14:m>
                <a:r>
                  <a:rPr lang="en-US" sz="2200" b="1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: </a:t>
                </a:r>
                <a:r>
                  <a:rPr lang="en-US" sz="2200" dirty="0">
                    <a:latin typeface="Bell MT" panose="02020503060305020303" pitchFamily="18" charset="0"/>
                  </a:rPr>
                  <a:t>allows for the decay of </a:t>
                </a:r>
                <a14:m>
                  <m:oMath xmlns:m="http://schemas.openxmlformats.org/officeDocument/2006/math">
                    <m:r>
                      <a:rPr lang="en-US" sz="2200" b="0" i="1">
                        <a:latin typeface="Cambria Math" panose="02040503050406030204" pitchFamily="18" charset="0"/>
                      </a:rPr>
                      <m:t>𝑁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200" b="0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200" dirty="0">
                    <a:latin typeface="Bell MT" panose="02020503060305020303" pitchFamily="18" charset="0"/>
                  </a:rPr>
                  <a:t>) hybrid decays. </a:t>
                </a:r>
                <a:endParaRPr lang="en-US" sz="22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8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449" y="6204363"/>
                <a:ext cx="11969551" cy="449867"/>
              </a:xfrm>
              <a:prstGeom prst="rect">
                <a:avLst/>
              </a:prstGeom>
              <a:blipFill>
                <a:blip r:embed="rId5"/>
                <a:stretch>
                  <a:fillRect l="-916" t="-5405" b="-2567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375" y="848257"/>
            <a:ext cx="10624390" cy="1424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977" y="3913103"/>
            <a:ext cx="10458994" cy="1409232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29045" y="760569"/>
            <a:ext cx="10824755" cy="155257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89" y="530388"/>
            <a:ext cx="9622292" cy="6191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353565" y="129612"/>
            <a:ext cx="315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Inclusive Decays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725989" y="1659339"/>
            <a:ext cx="3466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N. Brambilla, W.K. Lai, AM, A.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(in progress)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664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62F72-AD5D-ADE8-7382-EB278639B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7AD302-6330-ED2F-FB34-912FEC30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869" y="830705"/>
            <a:ext cx="7399661" cy="5890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DFB5E2-8358-AC49-C6F1-ECF05D7236CB}"/>
              </a:ext>
            </a:extLst>
          </p:cNvPr>
          <p:cNvSpPr txBox="1"/>
          <p:nvPr/>
        </p:nvSpPr>
        <p:spPr>
          <a:xfrm>
            <a:off x="3192980" y="136525"/>
            <a:ext cx="5262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Singlet-Quarkonium overlap</a:t>
            </a:r>
          </a:p>
        </p:txBody>
      </p:sp>
    </p:spTree>
    <p:extLst>
      <p:ext uri="{BB962C8B-B14F-4D97-AF65-F5344CB8AC3E}">
        <p14:creationId xmlns:p14="http://schemas.microsoft.com/office/powerpoint/2010/main" val="2039976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2369E5-B61C-E655-48A2-A8CF8B31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36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ABF2BA-9941-1A05-A5FB-E76884DA5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945" y="890131"/>
            <a:ext cx="4316912" cy="58313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4B643C-D903-FDCF-EF1F-1870ECE17615}"/>
              </a:ext>
            </a:extLst>
          </p:cNvPr>
          <p:cNvSpPr txBox="1"/>
          <p:nvPr/>
        </p:nvSpPr>
        <p:spPr>
          <a:xfrm>
            <a:off x="4353565" y="129612"/>
            <a:ext cx="2571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Exotic States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B0CC25-50B6-70D9-5B7B-7ADE7C1A17B8}"/>
              </a:ext>
            </a:extLst>
          </p:cNvPr>
          <p:cNvSpPr txBox="1"/>
          <p:nvPr/>
        </p:nvSpPr>
        <p:spPr>
          <a:xfrm>
            <a:off x="6023443" y="2782669"/>
            <a:ext cx="5775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N</a:t>
            </a:r>
            <a:r>
              <a:rPr lang="en-US" b="0" i="0" dirty="0">
                <a:effectLst/>
                <a:latin typeface="Bell MT" panose="02020503060305020303" pitchFamily="18" charset="0"/>
              </a:rPr>
              <a:t>eutral meson states above the open-flavor thresholds which are potential candidates for hybrids</a:t>
            </a:r>
            <a:endParaRPr lang="en-US" dirty="0">
              <a:latin typeface="Bell MT" panose="020205030603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1060CF-080F-4DBC-5886-B6FF0A4C8EE0}"/>
              </a:ext>
            </a:extLst>
          </p:cNvPr>
          <p:cNvSpPr txBox="1"/>
          <p:nvPr/>
        </p:nvSpPr>
        <p:spPr>
          <a:xfrm>
            <a:off x="6023443" y="4246343"/>
            <a:ext cx="57758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Table adapted from PDG 2021</a:t>
            </a:r>
          </a:p>
        </p:txBody>
      </p:sp>
    </p:spTree>
    <p:extLst>
      <p:ext uri="{BB962C8B-B14F-4D97-AF65-F5344CB8AC3E}">
        <p14:creationId xmlns:p14="http://schemas.microsoft.com/office/powerpoint/2010/main" val="1464073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361801" y="122788"/>
            <a:ext cx="2475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05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01" y="369811"/>
            <a:ext cx="4808999" cy="599803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830963" y="6383335"/>
            <a:ext cx="2372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Front. Phys.  10 101401 (2015)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8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115358" y="2879464"/>
            <a:ext cx="9050447" cy="489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Exotic states: XYZ mesons</a:t>
            </a:r>
            <a:endParaRPr sz="2400" dirty="0"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97963" y="4104377"/>
                <a:ext cx="6836552" cy="389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Bell MT" panose="02020503060305020303" pitchFamily="18" charset="0"/>
                  </a:rPr>
                  <a:t>In some cases exotic quantum numbers (charged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  <m:sub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states)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63" y="4104377"/>
                <a:ext cx="6836552" cy="389145"/>
              </a:xfrm>
              <a:prstGeom prst="rect">
                <a:avLst/>
              </a:prstGeom>
              <a:blipFill>
                <a:blip r:embed="rId4"/>
                <a:stretch>
                  <a:fillRect l="-624" t="-4688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7964" y="3594804"/>
                <a:ext cx="6326027" cy="374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ü"/>
                </a:pPr>
                <a:r>
                  <a:rPr lang="en-US" dirty="0">
                    <a:latin typeface="Bell MT" panose="02020503060305020303" pitchFamily="18" charset="0"/>
                  </a:rPr>
                  <a:t>Quarkonium-like states that don’t fit traditional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Bell MT" panose="02020503060305020303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Bell MT" panose="02020503060305020303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dirty="0">
                    <a:latin typeface="Bell MT" panose="02020503060305020303" pitchFamily="18" charset="0"/>
                  </a:rPr>
                  <a:t> spectrum.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64" y="3594804"/>
                <a:ext cx="6326027" cy="374141"/>
              </a:xfrm>
              <a:prstGeom prst="rect">
                <a:avLst/>
              </a:prstGeom>
              <a:blipFill>
                <a:blip r:embed="rId5"/>
                <a:stretch>
                  <a:fillRect l="-674" t="-8197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115357" y="4778119"/>
            <a:ext cx="9050447" cy="489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X(3872): First exotic state discovered in 2003 by Belle.</a:t>
            </a:r>
            <a:endParaRPr sz="2400" dirty="0">
              <a:latin typeface="Bell MT" panose="02020503060305020303" pitchFamily="18" charset="0"/>
            </a:endParaRPr>
          </a:p>
        </p:txBody>
      </p:sp>
      <p:sp>
        <p:nvSpPr>
          <p:cNvPr id="33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115359" y="1805911"/>
            <a:ext cx="905044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QCD spectrum also allows for more complex</a:t>
            </a:r>
          </a:p>
          <a:p>
            <a:pPr>
              <a:defRPr sz="2400"/>
            </a:pPr>
            <a:r>
              <a:rPr lang="en-US" sz="2400" dirty="0">
                <a:latin typeface="Bell MT" panose="02020503060305020303" pitchFamily="18" charset="0"/>
              </a:rPr>
              <a:t>     structures called as </a:t>
            </a:r>
            <a:r>
              <a:rPr lang="en-US" sz="2400" dirty="0">
                <a:solidFill>
                  <a:srgbClr val="FF0000"/>
                </a:solidFill>
                <a:latin typeface="Bell MT" panose="02020503060305020303" pitchFamily="18" charset="0"/>
              </a:rPr>
              <a:t>Exotics</a:t>
            </a:r>
            <a:r>
              <a:rPr lang="en-US" sz="2400" dirty="0">
                <a:latin typeface="Bell MT" panose="02020503060305020303" pitchFamily="18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49823" y="1283116"/>
            <a:ext cx="315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ell MT" panose="02020503060305020303" pitchFamily="18" charset="0"/>
              </a:rPr>
              <a:t>Mesons: quark-antiquark states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91002" y="1293476"/>
            <a:ext cx="2381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ell MT" panose="02020503060305020303" pitchFamily="18" charset="0"/>
              </a:rPr>
              <a:t>Baryons: 3-quark states</a:t>
            </a:r>
          </a:p>
        </p:txBody>
      </p:sp>
      <p:sp>
        <p:nvSpPr>
          <p:cNvPr id="36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115360" y="753567"/>
            <a:ext cx="9050447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Quark Model:</a:t>
            </a:r>
          </a:p>
        </p:txBody>
      </p:sp>
      <p:sp>
        <p:nvSpPr>
          <p:cNvPr id="37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115357" y="5711767"/>
            <a:ext cx="905044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Several </a:t>
            </a:r>
            <a:r>
              <a:rPr lang="en-US" sz="2400" b="1" dirty="0">
                <a:latin typeface="Bell MT" panose="02020503060305020303" pitchFamily="18" charset="0"/>
              </a:rPr>
              <a:t>new</a:t>
            </a:r>
            <a:r>
              <a:rPr lang="en-US" sz="2400" dirty="0">
                <a:latin typeface="Bell MT" panose="02020503060305020303" pitchFamily="18" charset="0"/>
              </a:rPr>
              <a:t> heavy quark exotic states have been </a:t>
            </a:r>
          </a:p>
          <a:p>
            <a:pPr>
              <a:defRPr sz="2400"/>
            </a:pPr>
            <a:r>
              <a:rPr lang="en-US" sz="2400" dirty="0">
                <a:latin typeface="Bell MT" panose="02020503060305020303" pitchFamily="18" charset="0"/>
              </a:rPr>
              <a:t>    discovered since 2003 </a:t>
            </a:r>
            <a:r>
              <a:rPr lang="en-US" sz="1600" dirty="0">
                <a:latin typeface="Bell MT" panose="02020503060305020303" pitchFamily="18" charset="0"/>
              </a:rPr>
              <a:t>(masses &amp; decay rates measured in various channels).</a:t>
            </a:r>
            <a:endParaRPr sz="1600" dirty="0">
              <a:latin typeface="Bell MT" panose="02020503060305020303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640580" y="5219379"/>
            <a:ext cx="3552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Phys. Rev. Lett. 91, 262001  (2003)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4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47419" y="6410166"/>
            <a:ext cx="3552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PDG 2021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95F70D-C03C-4051-9293-2CBAC2D801F0}"/>
              </a:ext>
            </a:extLst>
          </p:cNvPr>
          <p:cNvSpPr txBox="1"/>
          <p:nvPr/>
        </p:nvSpPr>
        <p:spPr>
          <a:xfrm>
            <a:off x="1716219" y="4470384"/>
            <a:ext cx="5537277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300" b="1" dirty="0">
                <a:solidFill>
                  <a:schemeClr val="accent6">
                    <a:lumMod val="7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For review see </a:t>
            </a:r>
            <a:r>
              <a:rPr lang="en-US" sz="1300" b="1" dirty="0" err="1">
                <a:solidFill>
                  <a:schemeClr val="accent6">
                    <a:lumMod val="7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300" b="1" dirty="0">
                <a:solidFill>
                  <a:schemeClr val="accent6">
                    <a:lumMod val="75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et al. Phys. Reports. 873 (2020)</a:t>
            </a:r>
          </a:p>
        </p:txBody>
      </p:sp>
    </p:spTree>
    <p:extLst>
      <p:ext uri="{BB962C8B-B14F-4D97-AF65-F5344CB8AC3E}">
        <p14:creationId xmlns:p14="http://schemas.microsoft.com/office/powerpoint/2010/main" val="298679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4477133" y="114550"/>
            <a:ext cx="2475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ell MT" panose="02020503060305020303" pitchFamily="18" charset="0"/>
              </a:rPr>
              <a:t>Introduction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0050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001" y="369811"/>
            <a:ext cx="4808999" cy="599803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830963" y="6383335"/>
            <a:ext cx="237249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Front. Phys.  10 101401 (2015)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31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74169" y="684020"/>
            <a:ext cx="9050447" cy="489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Exotics broadly classified as</a:t>
            </a:r>
            <a:endParaRPr sz="2400" dirty="0">
              <a:latin typeface="Bell MT" panose="020205030603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957" y="2100955"/>
            <a:ext cx="5013373" cy="2968444"/>
          </a:xfrm>
          <a:prstGeom prst="rect">
            <a:avLst/>
          </a:prstGeom>
        </p:spPr>
      </p:pic>
      <p:sp>
        <p:nvSpPr>
          <p:cNvPr id="11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74168" y="5158367"/>
            <a:ext cx="10297269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No single model completely describes all the XYZ states.</a:t>
            </a:r>
            <a:endParaRPr sz="2400" dirty="0">
              <a:latin typeface="Bell MT" panose="02020503060305020303" pitchFamily="18" charset="0"/>
            </a:endParaRPr>
          </a:p>
        </p:txBody>
      </p:sp>
      <p:sp>
        <p:nvSpPr>
          <p:cNvPr id="9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74168" y="1662099"/>
            <a:ext cx="9050447" cy="489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latin typeface="Bell MT" panose="02020503060305020303" pitchFamily="18" charset="0"/>
              </a:rPr>
              <a:t>Several interpretations of Exotics:</a:t>
            </a:r>
            <a:endParaRPr sz="2400" dirty="0">
              <a:latin typeface="Bell MT" panose="020205030603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0395" y="1167785"/>
            <a:ext cx="3301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  <a:latin typeface="Bell MT" panose="02020503060305020303" pitchFamily="18" charset="0"/>
              </a:rPr>
              <a:t>Structures with active gluons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1944" y="1195649"/>
            <a:ext cx="2147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solidFill>
                  <a:srgbClr val="FF0000"/>
                </a:solidFill>
                <a:latin typeface="Bell MT" panose="02020503060305020303" pitchFamily="18" charset="0"/>
              </a:rPr>
              <a:t>Multiquark</a:t>
            </a:r>
            <a:r>
              <a:rPr lang="en-US" dirty="0">
                <a:solidFill>
                  <a:srgbClr val="FF0000"/>
                </a:solidFill>
                <a:latin typeface="Bell MT" panose="02020503060305020303" pitchFamily="18" charset="0"/>
              </a:rPr>
              <a:t>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74168" y="5739037"/>
                <a:ext cx="10297269" cy="84773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Hybrids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Q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: Focus of this talk. Use EFT + lattice</a:t>
                </a:r>
              </a:p>
              <a:p>
                <a:pPr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     to have model independent description. </a:t>
                </a:r>
                <a:endParaRPr sz="24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4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68" y="5739037"/>
                <a:ext cx="10297269" cy="847733"/>
              </a:xfrm>
              <a:prstGeom prst="rect">
                <a:avLst/>
              </a:prstGeom>
              <a:blipFill>
                <a:blip r:embed="rId5"/>
                <a:stretch>
                  <a:fillRect l="-1184" t="-3571" b="-1500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4169" y="4321351"/>
            <a:ext cx="9226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Figure from </a:t>
            </a:r>
            <a:r>
              <a:rPr lang="en-US" sz="1000" dirty="0" err="1">
                <a:latin typeface="Helvetica" panose="020B0604020202020204" pitchFamily="34" charset="0"/>
                <a:cs typeface="Helvetica" panose="020B0604020202020204" pitchFamily="34" charset="0"/>
              </a:rPr>
              <a:t>W.K.Lai</a:t>
            </a:r>
            <a:r>
              <a:rPr lang="en-US" sz="1000" dirty="0">
                <a:latin typeface="Helvetica" panose="020B0604020202020204" pitchFamily="34" charset="0"/>
                <a:cs typeface="Helvetica" panose="020B0604020202020204" pitchFamily="34" charset="0"/>
              </a:rPr>
              <a:t> talk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60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3496830" y="114550"/>
            <a:ext cx="4889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Bell MT" panose="02020503060305020303" pitchFamily="18" charset="0"/>
              </a:rPr>
              <a:t>Quarkonium</a:t>
            </a:r>
            <a:r>
              <a:rPr lang="en-US" sz="3200" b="1" dirty="0">
                <a:latin typeface="Bell MT" panose="02020503060305020303" pitchFamily="18" charset="0"/>
              </a:rPr>
              <a:t> hybrids: 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57693" y="857432"/>
                <a:ext cx="11969551" cy="4784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Hybrids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Q</m:t>
                        </m:r>
                      </m:e>
                    </m:acc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g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: Color singlet combination of color octet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+ </a:t>
                </a:r>
                <a:r>
                  <a:rPr lang="en-US" sz="2400" dirty="0" err="1">
                    <a:latin typeface="Bell MT" panose="02020503060305020303" pitchFamily="18" charset="0"/>
                  </a:rPr>
                  <a:t>gluonic</a:t>
                </a:r>
                <a:r>
                  <a:rPr lang="en-US" sz="2400" dirty="0">
                    <a:latin typeface="Bell MT" panose="02020503060305020303" pitchFamily="18" charset="0"/>
                  </a:rPr>
                  <a:t> excitations. </a:t>
                </a:r>
                <a:endParaRPr sz="24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5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3" y="857432"/>
                <a:ext cx="11969551" cy="478401"/>
              </a:xfrm>
              <a:prstGeom prst="rect">
                <a:avLst/>
              </a:prstGeom>
              <a:blipFill>
                <a:blip r:embed="rId3"/>
                <a:stretch>
                  <a:fillRect l="-1018" t="-7692" b="-2820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210092" y="3343592"/>
            <a:ext cx="11969551" cy="4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903" y="2177342"/>
            <a:ext cx="3333750" cy="60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oup 11"/>
          <p:cNvGrpSpPr/>
          <p:nvPr/>
        </p:nvGrpSpPr>
        <p:grpSpPr>
          <a:xfrm>
            <a:off x="5941570" y="1800967"/>
            <a:ext cx="6157210" cy="3596770"/>
            <a:chOff x="5941570" y="1800967"/>
            <a:chExt cx="6157210" cy="359677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1570" y="1800967"/>
              <a:ext cx="3742649" cy="356365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72991" y="1800967"/>
              <a:ext cx="2925789" cy="3596770"/>
            </a:xfrm>
            <a:prstGeom prst="rect">
              <a:avLst/>
            </a:prstGeom>
          </p:spPr>
        </p:pic>
      </p:grpSp>
      <p:sp>
        <p:nvSpPr>
          <p:cNvPr id="13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70047" y="1656501"/>
            <a:ext cx="11969551" cy="4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</a:rPr>
              <a:t>Separation of scales</a:t>
            </a:r>
            <a:r>
              <a:rPr lang="en-US" sz="2400" dirty="0">
                <a:latin typeface="Bell MT" panose="02020503060305020303" pitchFamily="18" charset="0"/>
              </a:rPr>
              <a:t> in hybrids:</a:t>
            </a: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9828" y="2940176"/>
                <a:ext cx="2554802" cy="4579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900" dirty="0">
                    <a:latin typeface="Bell MT" panose="02020503060305020303" pitchFamily="18" charset="0"/>
                  </a:rPr>
                  <a:t>light </a:t>
                </a:r>
                <a:r>
                  <a:rPr lang="en-US" sz="1900" dirty="0" err="1">
                    <a:latin typeface="Bell MT" panose="02020503060305020303" pitchFamily="18" charset="0"/>
                  </a:rPr>
                  <a:t>d.o.f</a:t>
                </a:r>
                <a:r>
                  <a:rPr lang="en-US" sz="1900" dirty="0">
                    <a:latin typeface="Bell MT" panose="02020503060305020303" pitchFamily="18" charset="0"/>
                  </a:rPr>
                  <a:t>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900" b="1" i="0" smtClean="0">
                            <a:latin typeface="Bell MT" panose="02020503060305020303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1900" b="1" i="0" smtClean="0">
                            <a:latin typeface="Bell MT" panose="02020503060305020303" pitchFamily="18" charset="0"/>
                          </a:rPr>
                          <m:t>QCD</m:t>
                        </m:r>
                      </m:sub>
                    </m:sSub>
                  </m:oMath>
                </a14:m>
                <a:r>
                  <a:rPr lang="en-US" sz="1900" dirty="0">
                    <a:latin typeface="Bell MT" panose="02020503060305020303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28" y="2940176"/>
                <a:ext cx="2554802" cy="457946"/>
              </a:xfrm>
              <a:prstGeom prst="rect">
                <a:avLst/>
              </a:prstGeom>
              <a:blipFill>
                <a:blip r:embed="rId7"/>
                <a:stretch>
                  <a:fillRect l="-1671" t="-4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9828" y="3450984"/>
                <a:ext cx="5857629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900" dirty="0">
                    <a:latin typeface="Bell MT" panose="02020503060305020303" pitchFamily="18" charset="0"/>
                  </a:rPr>
                  <a:t>Relative separation between heavy quarks: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∼1/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𝑚𝑣</m:t>
                    </m:r>
                  </m:oMath>
                </a14:m>
                <a:endParaRPr lang="en-US" sz="19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28" y="3450984"/>
                <a:ext cx="5857629" cy="384721"/>
              </a:xfrm>
              <a:prstGeom prst="rect">
                <a:avLst/>
              </a:prstGeom>
              <a:blipFill>
                <a:blip r:embed="rId8"/>
                <a:stretch>
                  <a:fillRect l="-728" t="-7937" b="-26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9828" y="3935472"/>
                <a:ext cx="3480055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900" dirty="0">
                    <a:latin typeface="Bell MT" panose="02020503060305020303" pitchFamily="18" charset="0"/>
                  </a:rPr>
                  <a:t>Heavy Quark K.E scale:   </a:t>
                </a:r>
                <a14:m>
                  <m:oMath xmlns:m="http://schemas.openxmlformats.org/officeDocument/2006/math"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sz="19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19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19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828" y="3935472"/>
                <a:ext cx="3480055" cy="384721"/>
              </a:xfrm>
              <a:prstGeom prst="rect">
                <a:avLst/>
              </a:prstGeom>
              <a:blipFill>
                <a:blip r:embed="rId9"/>
                <a:stretch>
                  <a:fillRect l="-1226" t="-634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57691" y="5575242"/>
            <a:ext cx="1196955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</a:rPr>
              <a:t>Appropriate EFT framework for Hybrids: </a:t>
            </a:r>
            <a:r>
              <a:rPr lang="en-US" sz="2400" b="1" dirty="0">
                <a:solidFill>
                  <a:srgbClr val="FF0000"/>
                </a:solidFill>
                <a:latin typeface="Bell MT" panose="02020503060305020303" pitchFamily="18" charset="0"/>
              </a:rPr>
              <a:t>Born-Oppenheimer EFT (BOEFT)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57692" y="4405125"/>
                <a:ext cx="11969551" cy="72199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Time-scale for dynamics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Bell MT" panose="02020503060305020303" pitchFamily="18" charset="0"/>
                          </a:rPr>
                          <m:t>Q</m:t>
                        </m:r>
                      </m:e>
                    </m:acc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:∼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Bell MT" panose="02020503060305020303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Bell MT" panose="02020503060305020303" pitchFamily="18" charset="0"/>
                          </a:rPr>
                          <m:t>m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Bell MT" panose="02020503060305020303" pitchFamily="18" charset="0"/>
                              </a:rPr>
                              <m:t>v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sz="2000" b="0" i="0" smtClean="0">
                                <a:solidFill>
                                  <a:schemeClr val="tx1"/>
                                </a:solidFill>
                                <a:latin typeface="Bell MT" panose="02020503060305020303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sz="20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≫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000">
                                <a:latin typeface="Bell MT" panose="02020503060305020303" pitchFamily="18" charset="0"/>
                              </a:rPr>
                              <m:t>Λ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000">
                                <a:latin typeface="Bell MT" panose="02020503060305020303" pitchFamily="18" charset="0"/>
                              </a:rPr>
                              <m:t>QCD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8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92" y="4405125"/>
                <a:ext cx="11969551" cy="721993"/>
              </a:xfrm>
              <a:prstGeom prst="rect">
                <a:avLst/>
              </a:prstGeom>
              <a:blipFill>
                <a:blip r:embed="rId10"/>
                <a:stretch>
                  <a:fillRect l="-101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80223" y="6095430"/>
            <a:ext cx="5765434" cy="4326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773087" y="5091685"/>
            <a:ext cx="3854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Bell MT" panose="02020503060305020303" pitchFamily="18" charset="0"/>
              </a:rPr>
              <a:t>Born-Oppenheimer Approximation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52348" y="5047141"/>
            <a:ext cx="2578444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Braaten</a:t>
            </a:r>
            <a:r>
              <a:rPr lang="en-US" sz="1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0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Langmack</a:t>
            </a:r>
            <a:r>
              <a:rPr lang="en-US" sz="1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Smith </a:t>
            </a:r>
          </a:p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0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Phys. Rev. D. 90, 014044  (2014)</a:t>
            </a:r>
            <a:endParaRPr lang="en-US" sz="10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0792" y="5961938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Krein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97, (2018)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30793" y="6229779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92, (2015)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0793" y="6507169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R.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Oncala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J.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Soto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it-IT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</a:t>
            </a:r>
            <a:r>
              <a:rPr lang="it-IT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. Rev. D96 (2017)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652348" y="4320193"/>
            <a:ext cx="1750423" cy="8069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2994322" y="114550"/>
            <a:ext cx="5466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Bell MT" panose="02020503060305020303" pitchFamily="18" charset="0"/>
              </a:rPr>
              <a:t>Quarkonium</a:t>
            </a:r>
            <a:r>
              <a:rPr lang="en-US" sz="3200" b="1" dirty="0">
                <a:latin typeface="Bell MT" panose="02020503060305020303" pitchFamily="18" charset="0"/>
              </a:rPr>
              <a:t> hybrids: BOEFT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94759" y="3270773"/>
                <a:ext cx="11969551" cy="84125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b="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Static Energies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: Eigenvalue of NRQCD </a:t>
                </a:r>
              </a:p>
              <a:p>
                <a:pPr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    </a:t>
                </a:r>
                <a:r>
                  <a:rPr lang="en-US" sz="2400" b="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Hamiltonian in the static limit.</a:t>
                </a:r>
              </a:p>
            </p:txBody>
          </p:sp>
        </mc:Choice>
        <mc:Fallback xmlns="">
          <p:sp>
            <p:nvSpPr>
              <p:cNvPr id="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9" y="3270773"/>
                <a:ext cx="11969551" cy="841256"/>
              </a:xfrm>
              <a:prstGeom prst="rect">
                <a:avLst/>
              </a:prstGeom>
              <a:blipFill>
                <a:blip r:embed="rId3"/>
                <a:stretch>
                  <a:fillRect l="-1070" t="-5072" b="-1521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042" y="2001767"/>
            <a:ext cx="5185270" cy="45278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183361" y="6298812"/>
            <a:ext cx="2430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Fig from G. S. Bali and A. Pineda, </a:t>
            </a:r>
          </a:p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Phys. Rev. D69 (2004)</a:t>
            </a:r>
          </a:p>
        </p:txBody>
      </p:sp>
      <p:sp>
        <p:nvSpPr>
          <p:cNvPr id="6" name="Rectangle 5"/>
          <p:cNvSpPr/>
          <p:nvPr/>
        </p:nvSpPr>
        <p:spPr>
          <a:xfrm>
            <a:off x="8009944" y="1493936"/>
            <a:ext cx="32998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M. Foster and C. Michael, Phys. Rev. D59 (1999)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91973" y="1790540"/>
            <a:ext cx="40034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K.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Juge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J.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Kuti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C. Morningstar, Phys. Rev. Lett. 90 (2003)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60" y="1347995"/>
            <a:ext cx="7293969" cy="1667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94761" y="784703"/>
                <a:ext cx="11969551" cy="4784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Static limit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→ ∞)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:</a:t>
                </a: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Quantum #’s for hybrid</a:t>
                </a:r>
              </a:p>
            </p:txBody>
          </p:sp>
        </mc:Choice>
        <mc:Fallback xmlns="">
          <p:sp>
            <p:nvSpPr>
              <p:cNvPr id="9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1" y="784703"/>
                <a:ext cx="11969551" cy="478401"/>
              </a:xfrm>
              <a:prstGeom prst="rect">
                <a:avLst/>
              </a:prstGeom>
              <a:blipFill>
                <a:blip r:embed="rId6"/>
                <a:stretch>
                  <a:fillRect l="-1070" t="-7692" b="-2820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94759" y="4345865"/>
                <a:ext cx="11969551" cy="84125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b="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→ 0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: static energies are degenerate. </a:t>
                </a:r>
              </a:p>
              <a:p>
                <a:pPr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    Characterized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Bell MT" panose="02020503060305020303" pitchFamily="18" charset="0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Bell MT" panose="02020503060305020303" pitchFamily="18" charset="0"/>
                          </a:rPr>
                          <m:t>3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latin typeface="Bell MT" panose="02020503060305020303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400" b="0" i="0" smtClean="0">
                        <a:latin typeface="Bell MT" panose="02020503060305020303" pitchFamily="18" charset="0"/>
                      </a:rPr>
                      <m:t>C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symmetry group. </a:t>
                </a:r>
              </a:p>
            </p:txBody>
          </p:sp>
        </mc:Choice>
        <mc:Fallback xmlns="">
          <p:sp>
            <p:nvSpPr>
              <p:cNvPr id="10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9" y="4345865"/>
                <a:ext cx="11969551" cy="841256"/>
              </a:xfrm>
              <a:prstGeom prst="rect">
                <a:avLst/>
              </a:prstGeom>
              <a:blipFill>
                <a:blip r:embed="rId7"/>
                <a:stretch>
                  <a:fillRect l="-1070" t="-5072" b="-1521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98017" y="5335376"/>
                <a:ext cx="2616357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Labelled by: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PC</m:t>
                        </m:r>
                      </m:sup>
                    </m:sSup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sup>
                    </m:sSubSup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017" y="5335376"/>
                <a:ext cx="2616357" cy="510461"/>
              </a:xfrm>
              <a:prstGeom prst="rect">
                <a:avLst/>
              </a:prstGeom>
              <a:blipFill>
                <a:blip r:embed="rId8"/>
                <a:stretch>
                  <a:fillRect l="-2564" r="-46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118327" y="6194488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92, (2015)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7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554244" y="1078437"/>
            <a:ext cx="234455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Bell MT" panose="02020503060305020303" pitchFamily="18" charset="0"/>
              </a:rPr>
              <a:t>Gluonic</a:t>
            </a:r>
            <a:r>
              <a:rPr lang="en-US" dirty="0">
                <a:latin typeface="Bell MT" panose="02020503060305020303" pitchFamily="18" charset="0"/>
              </a:rPr>
              <a:t> static energies</a:t>
            </a:r>
          </a:p>
        </p:txBody>
      </p:sp>
    </p:spTree>
    <p:extLst>
      <p:ext uri="{BB962C8B-B14F-4D97-AF65-F5344CB8AC3E}">
        <p14:creationId xmlns:p14="http://schemas.microsoft.com/office/powerpoint/2010/main" val="331767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2994322" y="114550"/>
            <a:ext cx="5466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Bell MT" panose="02020503060305020303" pitchFamily="18" charset="0"/>
              </a:rPr>
              <a:t>Quarkonium</a:t>
            </a:r>
            <a:r>
              <a:rPr lang="en-US" sz="3200" b="1" dirty="0">
                <a:latin typeface="Bell MT" panose="02020503060305020303" pitchFamily="18" charset="0"/>
              </a:rPr>
              <a:t> hybrids: BOEFT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94759" y="3270773"/>
                <a:ext cx="11969551" cy="84125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b="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Static Energies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: Eigenvalue of NRQCD </a:t>
                </a:r>
              </a:p>
              <a:p>
                <a:pPr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    </a:t>
                </a:r>
                <a:r>
                  <a:rPr lang="en-US" sz="2400" b="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Hamiltonian in the static limit.</a:t>
                </a:r>
              </a:p>
            </p:txBody>
          </p:sp>
        </mc:Choice>
        <mc:Fallback xmlns="">
          <p:sp>
            <p:nvSpPr>
              <p:cNvPr id="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9" y="3270773"/>
                <a:ext cx="11969551" cy="841256"/>
              </a:xfrm>
              <a:prstGeom prst="rect">
                <a:avLst/>
              </a:prstGeom>
              <a:blipFill>
                <a:blip r:embed="rId3"/>
                <a:stretch>
                  <a:fillRect l="-1070" t="-5072" b="-1521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60" y="1347995"/>
            <a:ext cx="7293969" cy="1667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94761" y="784703"/>
                <a:ext cx="11969551" cy="47840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Static limit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→ ∞)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:</a:t>
                </a: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Quantum #’s for hybrid</a:t>
                </a:r>
              </a:p>
            </p:txBody>
          </p:sp>
        </mc:Choice>
        <mc:Fallback xmlns="">
          <p:sp>
            <p:nvSpPr>
              <p:cNvPr id="9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1" y="784703"/>
                <a:ext cx="11969551" cy="478401"/>
              </a:xfrm>
              <a:prstGeom prst="rect">
                <a:avLst/>
              </a:prstGeom>
              <a:blipFill>
                <a:blip r:embed="rId5"/>
                <a:stretch>
                  <a:fillRect l="-1070" t="-7692" b="-2820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94759" y="4345865"/>
                <a:ext cx="11969551" cy="84125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b="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Bell MT" panose="02020503060305020303" pitchFamily="18" charset="0"/>
                      </a:rPr>
                      <m:t>→ 0</m:t>
                    </m:r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: static energies are degenerate. </a:t>
                </a:r>
              </a:p>
              <a:p>
                <a:pPr>
                  <a:defRPr sz="2400"/>
                </a:pPr>
                <a:r>
                  <a:rPr lang="en-US" sz="2400" dirty="0">
                    <a:latin typeface="Bell MT" panose="02020503060305020303" pitchFamily="18" charset="0"/>
                  </a:rPr>
                  <a:t>    Characterized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b="0" i="0" smtClean="0">
                        <a:latin typeface="Bell MT" panose="02020503060305020303" pitchFamily="18" charset="0"/>
                      </a:rPr>
                      <m:t>O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Bell MT" panose="02020503060305020303" pitchFamily="18" charset="0"/>
                          </a:rPr>
                          <m:t>3</m:t>
                        </m:r>
                      </m:e>
                    </m:d>
                    <m:r>
                      <m:rPr>
                        <m:nor/>
                      </m:rPr>
                      <a:rPr lang="en-US" sz="2400" b="0" i="0" smtClean="0">
                        <a:latin typeface="Bell MT" panose="02020503060305020303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400" b="0" i="0" smtClean="0">
                        <a:latin typeface="Bell MT" panose="02020503060305020303" pitchFamily="18" charset="0"/>
                      </a:rPr>
                      <m:t>C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symmetry group. </a:t>
                </a:r>
              </a:p>
            </p:txBody>
          </p:sp>
        </mc:Choice>
        <mc:Fallback xmlns="">
          <p:sp>
            <p:nvSpPr>
              <p:cNvPr id="10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59" y="4345865"/>
                <a:ext cx="11969551" cy="841256"/>
              </a:xfrm>
              <a:prstGeom prst="rect">
                <a:avLst/>
              </a:prstGeom>
              <a:blipFill>
                <a:blip r:embed="rId6"/>
                <a:stretch>
                  <a:fillRect l="-1070" t="-5072" b="-1521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40352" y="5165726"/>
                <a:ext cx="2616357" cy="5104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  <a:latin typeface="Bell MT" panose="02020503060305020303" pitchFamily="18" charset="0"/>
                  </a:rPr>
                  <a:t>Labelled by: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K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PC</m:t>
                        </m:r>
                      </m:sup>
                    </m:sSup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sup>
                    </m:sSubSup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352" y="5165726"/>
                <a:ext cx="2616357" cy="510461"/>
              </a:xfrm>
              <a:prstGeom prst="rect">
                <a:avLst/>
              </a:prstGeom>
              <a:blipFill>
                <a:blip r:embed="rId7"/>
                <a:stretch>
                  <a:fillRect l="-2331" r="-466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54970" y="5690804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Off val="-8741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92, (2015)</a:t>
            </a:r>
            <a:endParaRPr lang="en-US" sz="1200" dirty="0">
              <a:latin typeface="Bodoni MT" panose="02070603080606020203" pitchFamily="18" charset="0"/>
              <a:cs typeface="Helvetica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6387" y="3739334"/>
            <a:ext cx="5887923" cy="2790310"/>
          </a:xfrm>
          <a:prstGeom prst="rect">
            <a:avLst/>
          </a:prstGeom>
        </p:spPr>
      </p:pic>
      <p:sp>
        <p:nvSpPr>
          <p:cNvPr id="14" name="Up Arrow 13"/>
          <p:cNvSpPr/>
          <p:nvPr/>
        </p:nvSpPr>
        <p:spPr>
          <a:xfrm>
            <a:off x="9630032" y="2710600"/>
            <a:ext cx="486032" cy="1120346"/>
          </a:xfrm>
          <a:prstGeom prst="upArrow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54229" y="1957799"/>
            <a:ext cx="335829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Bell MT" panose="02020503060305020303" pitchFamily="18" charset="0"/>
              </a:rPr>
              <a:t>Gluonic</a:t>
            </a:r>
            <a:r>
              <a:rPr lang="en-US" dirty="0">
                <a:latin typeface="Bell MT" panose="02020503060305020303" pitchFamily="18" charset="0"/>
              </a:rPr>
              <a:t> operators characterizing </a:t>
            </a:r>
          </a:p>
          <a:p>
            <a:r>
              <a:rPr lang="en-US" dirty="0">
                <a:latin typeface="Bell MT" panose="02020503060305020303" pitchFamily="18" charset="0"/>
              </a:rPr>
              <a:t>Hybrids in Wilson loop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76386" y="4044778"/>
            <a:ext cx="5887924" cy="4777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992130" y="4522573"/>
            <a:ext cx="1252151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40352" y="6386341"/>
            <a:ext cx="4027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Focus on these two for low lying hybrids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24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7B6950-0FA4-4F24-82EC-C6C1B6691946}"/>
              </a:ext>
            </a:extLst>
          </p:cNvPr>
          <p:cNvSpPr txBox="1"/>
          <p:nvPr/>
        </p:nvSpPr>
        <p:spPr>
          <a:xfrm>
            <a:off x="2994322" y="114550"/>
            <a:ext cx="5466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Bell MT" panose="02020503060305020303" pitchFamily="18" charset="0"/>
              </a:rPr>
              <a:t>Quarkonium</a:t>
            </a:r>
            <a:r>
              <a:rPr lang="en-US" sz="3200" b="1" dirty="0">
                <a:latin typeface="Bell MT" panose="02020503060305020303" pitchFamily="18" charset="0"/>
              </a:rPr>
              <a:t> hybrids: BOEFT</a:t>
            </a:r>
          </a:p>
        </p:txBody>
      </p:sp>
      <p:sp>
        <p:nvSpPr>
          <p:cNvPr id="3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70047" y="832429"/>
            <a:ext cx="11969551" cy="481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</a:rPr>
              <a:t>BOEFT </a:t>
            </a:r>
            <a:r>
              <a:rPr lang="en-US" sz="2400" dirty="0" err="1">
                <a:solidFill>
                  <a:schemeClr val="tx1"/>
                </a:solidFill>
                <a:latin typeface="Bell MT" panose="02020503060305020303" pitchFamily="18" charset="0"/>
              </a:rPr>
              <a:t>d.o.f</a:t>
            </a:r>
            <a:r>
              <a:rPr lang="en-US" sz="2400" dirty="0">
                <a:latin typeface="Bell MT" panose="02020503060305020303" pitchFamily="18" charset="0"/>
              </a:rPr>
              <a:t> involve color singlet fields </a:t>
            </a:r>
            <a:endParaRPr lang="en-US" sz="24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256" y="3642749"/>
            <a:ext cx="11412109" cy="783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984448" y="2569310"/>
                <a:ext cx="11969551" cy="44409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Courier New" panose="02070309020205020404" pitchFamily="49" charset="0"/>
                  <a:buChar char="o"/>
                  <a:defRPr sz="2400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𝜅𝜆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000" dirty="0">
                    <a:latin typeface="Bell MT" panose="02020503060305020303" pitchFamily="18" charset="0"/>
                  </a:rPr>
                  <a:t>: Projection operators of light </a:t>
                </a:r>
                <a:r>
                  <a:rPr lang="en-US" sz="2000" dirty="0" err="1">
                    <a:latin typeface="Bell MT" panose="02020503060305020303" pitchFamily="18" charset="0"/>
                  </a:rPr>
                  <a:t>d.o.f</a:t>
                </a:r>
                <a:r>
                  <a:rPr lang="en-US" sz="2000" dirty="0">
                    <a:latin typeface="Bell MT" panose="02020503060305020303" pitchFamily="18" charset="0"/>
                  </a:rPr>
                  <a:t> along heavy quark-antiquark axis.</a:t>
                </a:r>
                <a:endParaRPr lang="en-US" sz="2000" dirty="0">
                  <a:solidFill>
                    <a:schemeClr val="tx1"/>
                  </a:solidFill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7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48" y="2569310"/>
                <a:ext cx="11969551" cy="444096"/>
              </a:xfrm>
              <a:prstGeom prst="rect">
                <a:avLst/>
              </a:prstGeom>
              <a:blipFill>
                <a:blip r:embed="rId4"/>
                <a:stretch>
                  <a:fillRect l="-815" b="-2465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7602" y="855752"/>
            <a:ext cx="5115182" cy="5215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67972" y="1472694"/>
            <a:ext cx="11969551" cy="414537"/>
            <a:chOff x="1775280" y="1572981"/>
            <a:chExt cx="11969551" cy="41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HQET for heavy quarks and diquarks">
                  <a:extLst>
                    <a:ext uri="{FF2B5EF4-FFF2-40B4-BE49-F238E27FC236}">
                      <a16:creationId xmlns:a16="http://schemas.microsoft.com/office/drawing/2014/main" id="{84806EFA-90B6-4067-983B-6F820E668612}"/>
                    </a:ext>
                  </a:extLst>
                </p:cNvPr>
                <p:cNvSpPr txBox="1"/>
                <p:nvPr/>
              </p:nvSpPr>
              <p:spPr>
                <a:xfrm>
                  <a:off x="1775280" y="1572981"/>
                  <a:ext cx="11969551" cy="414537"/>
                </a:xfrm>
                <a:prstGeom prst="rect">
                  <a:avLst/>
                </a:prstGeom>
                <a:ln w="12700"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square" lIns="50800" tIns="50800" rIns="50800" bIns="50800" anchor="ctr">
                  <a:spAutoFit/>
                </a:bodyPr>
                <a:lstStyle>
                  <a:lvl1pPr>
                    <a:defRPr sz="3600"/>
                  </a:lvl1pPr>
                </a:lstStyle>
                <a:p>
                  <a:pPr marL="342900" indent="-342900">
                    <a:buFont typeface="Courier New" panose="02070309020205020404" pitchFamily="49" charset="0"/>
                    <a:buChar char="o"/>
                    <a:defRPr sz="2400"/>
                  </a:pPr>
                  <a:r>
                    <a:rPr lang="en-US" sz="2000" dirty="0">
                      <a:latin typeface="Bell MT" panose="02020503060305020303" pitchFamily="18" charset="0"/>
                    </a:rPr>
                    <a:t>                                    : </a:t>
                  </a:r>
                  <a:r>
                    <a:rPr lang="en-US" sz="2000" dirty="0" err="1">
                      <a:latin typeface="Bell MT" panose="02020503060305020303" pitchFamily="18" charset="0"/>
                    </a:rPr>
                    <a:t>Gluelump</a:t>
                  </a:r>
                  <a:r>
                    <a:rPr lang="en-US" sz="2000" dirty="0">
                      <a:latin typeface="Bell MT" panose="02020503060305020303" pitchFamily="18" charset="0"/>
                    </a:rPr>
                    <a:t> operator. Eigenvector of NRQCD Hamiltonian in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>
                          <a:latin typeface="Bell MT" panose="02020503060305020303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>
                          <a:latin typeface="Bell MT" panose="02020503060305020303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2000">
                          <a:latin typeface="Bell MT" panose="02020503060305020303" pitchFamily="18" charset="0"/>
                        </a:rPr>
                        <m:t>→ ∞)</m:t>
                      </m:r>
                    </m:oMath>
                  </a14:m>
                  <a:r>
                    <a:rPr lang="en-US" sz="2000" dirty="0">
                      <a:latin typeface="Bell MT" panose="02020503060305020303" pitchFamily="18" charset="0"/>
                    </a:rPr>
                    <a:t>: </a:t>
                  </a:r>
                  <a:endParaRPr lang="en-US" sz="2000" dirty="0">
                    <a:solidFill>
                      <a:schemeClr val="tx1"/>
                    </a:solidFill>
                    <a:latin typeface="Bell MT" panose="02020503060305020303" pitchFamily="18" charset="0"/>
                  </a:endParaRPr>
                </a:p>
              </p:txBody>
            </p:sp>
          </mc:Choice>
          <mc:Fallback xmlns="">
            <p:sp>
              <p:nvSpPr>
                <p:cNvPr id="6" name="HQET for heavy quarks and diquarks">
                  <a:extLst>
                    <a:ext uri="{FF2B5EF4-FFF2-40B4-BE49-F238E27FC236}">
                      <a16:creationId xmlns:a16="http://schemas.microsoft.com/office/drawing/2014/main" id="{84806EFA-90B6-4067-983B-6F820E668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5280" y="1572981"/>
                  <a:ext cx="11969551" cy="414537"/>
                </a:xfrm>
                <a:prstGeom prst="rect">
                  <a:avLst/>
                </a:prstGeom>
                <a:blipFill>
                  <a:blip r:embed="rId6"/>
                  <a:stretch>
                    <a:fillRect l="-815" t="-5882" b="-25000"/>
                  </a:stretch>
                </a:blipFill>
                <a:ln w="12700">
                  <a:miter lim="400000"/>
                </a:ln>
                <a:extLst>
                  <a:ext uri="{C572A759-6A51-4108-AA02-DFA0A04FC94B}">
  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66398" y="1637281"/>
              <a:ext cx="2373797" cy="33639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9729338" y="2045697"/>
                <a:ext cx="22268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sub>
                    </m:sSub>
                  </m:oMath>
                </a14:m>
                <a:r>
                  <a:rPr lang="en-US" dirty="0"/>
                  <a:t> : Gluelump energy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338" y="2045697"/>
                <a:ext cx="2226892" cy="369332"/>
              </a:xfrm>
              <a:prstGeom prst="rect">
                <a:avLst/>
              </a:prstGeom>
              <a:blipFill>
                <a:blip r:embed="rId8"/>
                <a:stretch>
                  <a:fillRect t="-10000" r="-164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124058" y="4518146"/>
                <a:ext cx="11969551" cy="51046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Schrödinger </a:t>
                </a:r>
                <a:r>
                  <a:rPr lang="en-US" sz="2400" dirty="0" err="1">
                    <a:solidFill>
                      <a:schemeClr val="tx1"/>
                    </a:solidFill>
                    <a:latin typeface="Bell MT" panose="02020503060305020303" pitchFamily="18" charset="0"/>
                  </a:rPr>
                  <a:t>Eq</a:t>
                </a:r>
                <a:r>
                  <a:rPr lang="en-US" sz="2400" dirty="0">
                    <a:latin typeface="Bell MT" panose="02020503060305020303" pitchFamily="18" charset="0"/>
                  </a:rPr>
                  <a:t>: Dynamics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Bell MT" panose="02020503060305020303" pitchFamily="18" charset="0"/>
                      </a:rPr>
                      <m:t>Q</m:t>
                    </m:r>
                    <m:acc>
                      <m:accPr>
                        <m:chr m:val="̅"/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Bell MT" panose="02020503060305020303" pitchFamily="18" charset="0"/>
                          </a:rPr>
                          <m:t>Q</m:t>
                        </m:r>
                      </m:e>
                    </m:acc>
                  </m:oMath>
                </a14:m>
                <a:r>
                  <a:rPr lang="en-US" sz="2400" dirty="0">
                    <a:latin typeface="Bell MT" panose="02020503060305020303" pitchFamily="18" charset="0"/>
                  </a:rPr>
                  <a:t> at scale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>
                        <a:latin typeface="Bell MT" panose="02020503060305020303" pitchFamily="18" charset="0"/>
                      </a:rPr>
                      <m:t>m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000">
                            <a:latin typeface="Bell MT" panose="02020503060305020303" pitchFamily="18" charset="0"/>
                          </a:rPr>
                          <m:t>v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000">
                            <a:latin typeface="Bell MT" panose="02020503060305020303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000">
                            <a:latin typeface="Bell MT" panose="02020503060305020303" pitchFamily="18" charset="0"/>
                          </a:rPr>
                          <m:t>Λ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000">
                            <a:latin typeface="Bell MT" panose="02020503060305020303" pitchFamily="18" charset="0"/>
                          </a:rPr>
                          <m:t>QCD</m:t>
                        </m:r>
                      </m:sub>
                    </m:sSub>
                  </m:oMath>
                </a14:m>
                <a:endParaRPr lang="en-US" sz="20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13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58" y="4518146"/>
                <a:ext cx="11969551" cy="510461"/>
              </a:xfrm>
              <a:prstGeom prst="rect">
                <a:avLst/>
              </a:prstGeom>
              <a:blipFill>
                <a:blip r:embed="rId9"/>
                <a:stretch>
                  <a:fillRect l="-1018" t="-9524" b="-1666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QET for heavy quarks and diquarks">
            <a:extLst>
              <a:ext uri="{FF2B5EF4-FFF2-40B4-BE49-F238E27FC236}">
                <a16:creationId xmlns:a16="http://schemas.microsoft.com/office/drawing/2014/main" id="{84806EFA-90B6-4067-983B-6F820E668612}"/>
              </a:ext>
            </a:extLst>
          </p:cNvPr>
          <p:cNvSpPr txBox="1"/>
          <p:nvPr/>
        </p:nvSpPr>
        <p:spPr>
          <a:xfrm>
            <a:off x="90638" y="3106753"/>
            <a:ext cx="11969551" cy="481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 marL="342900" indent="-342900">
              <a:buFont typeface="Arial" panose="020B0604020202020204" pitchFamily="34" charset="0"/>
              <a:buChar char="•"/>
              <a:defRPr sz="2400"/>
            </a:pPr>
            <a:r>
              <a:rPr lang="en-US" sz="2400" dirty="0">
                <a:solidFill>
                  <a:schemeClr val="tx1"/>
                </a:solidFill>
                <a:latin typeface="Bell MT" panose="02020503060305020303" pitchFamily="18" charset="0"/>
              </a:rPr>
              <a:t>BOEFT Lagrangian: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85812" y="5002484"/>
            <a:ext cx="8145420" cy="11267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39530" y="6506744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Krein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97, (2018)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89388" y="6506744"/>
            <a:ext cx="4961207" cy="34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19075">
              <a:lnSpc>
                <a:spcPct val="150000"/>
              </a:lnSpc>
              <a:buSzPct val="50000"/>
              <a:defRPr sz="5600" b="1">
                <a:solidFill>
                  <a:srgbClr val="01199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Berwein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Brambilla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Castell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Arial" panose="020B0604020202020204" pitchFamily="34" charset="0"/>
              </a:rPr>
              <a:t>à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, </a:t>
            </a:r>
            <a:r>
              <a:rPr lang="en-US" sz="1200" dirty="0" err="1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Vairo</a:t>
            </a:r>
            <a:r>
              <a:rPr lang="en-US" sz="1200" dirty="0">
                <a:solidFill>
                  <a:schemeClr val="accent6">
                    <a:lumMod val="50000"/>
                  </a:schemeClr>
                </a:solidFill>
                <a:latin typeface="Bodoni MT" panose="02070603080606020203" pitchFamily="18" charset="0"/>
                <a:cs typeface="Helvetica" panose="020B0604020202020204" pitchFamily="34" charset="0"/>
              </a:rPr>
              <a:t>  Phys. Rev. D. 92, (2015)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6161903" y="4934463"/>
            <a:ext cx="3772929" cy="7002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001797" y="4773376"/>
            <a:ext cx="114807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Bell MT" panose="02020503060305020303" pitchFamily="18" charset="0"/>
              </a:rPr>
              <a:t>Hybrid </a:t>
            </a:r>
            <a:r>
              <a:rPr lang="en-US" dirty="0" err="1">
                <a:latin typeface="Bell MT" panose="02020503060305020303" pitchFamily="18" charset="0"/>
              </a:rPr>
              <a:t>wf</a:t>
            </a:r>
            <a:endParaRPr lang="en-US" dirty="0">
              <a:latin typeface="Bell MT" panose="020205030603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/>
              <p:nvPr/>
            </p:nvSpPr>
            <p:spPr>
              <a:xfrm>
                <a:off x="124058" y="6122848"/>
                <a:ext cx="11969551" cy="47192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>
                  <a:defRPr sz="3600"/>
                </a:lvl1pPr>
              </a:lstStyle>
              <a:p>
                <a:pPr marL="342900" indent="-342900">
                  <a:buFont typeface="Arial" panose="020B0604020202020204" pitchFamily="34" charset="0"/>
                  <a:buChar char="•"/>
                  <a:defRPr sz="2400"/>
                </a:pPr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Coupled Eq. due to projection operators. Mixes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u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Bell MT" panose="02020503060305020303" pitchFamily="18" charset="0"/>
                  </a:rPr>
                  <a:t> states. </a:t>
                </a:r>
                <a:endParaRPr lang="en-US" sz="2000" dirty="0">
                  <a:latin typeface="Bell MT" panose="02020503060305020303" pitchFamily="18" charset="0"/>
                </a:endParaRPr>
              </a:p>
            </p:txBody>
          </p:sp>
        </mc:Choice>
        <mc:Fallback xmlns="">
          <p:sp>
            <p:nvSpPr>
              <p:cNvPr id="21" name="HQET for heavy quarks and diquarks">
                <a:extLst>
                  <a:ext uri="{FF2B5EF4-FFF2-40B4-BE49-F238E27FC236}">
                    <a16:creationId xmlns:a16="http://schemas.microsoft.com/office/drawing/2014/main" id="{84806EFA-90B6-4067-983B-6F820E668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58" y="6122848"/>
                <a:ext cx="11969551" cy="471924"/>
              </a:xfrm>
              <a:prstGeom prst="rect">
                <a:avLst/>
              </a:prstGeom>
              <a:blipFill>
                <a:blip r:embed="rId11"/>
                <a:stretch>
                  <a:fillRect l="-1018" t="-7692" b="-2820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a14="http://schemas.microsoft.com/office/drawing/2010/main"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5E1C1-922A-47A9-AF37-A2DFACD4FC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1333" y="1950783"/>
            <a:ext cx="7352537" cy="559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354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11469</TotalTime>
  <Words>3322</Words>
  <Application>Microsoft Office PowerPoint</Application>
  <PresentationFormat>Widescreen</PresentationFormat>
  <Paragraphs>448</Paragraphs>
  <Slides>36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Bell MT</vt:lpstr>
      <vt:lpstr>Bodoni MT</vt:lpstr>
      <vt:lpstr>Book Antiqua</vt:lpstr>
      <vt:lpstr>Bradley Hand ITC</vt:lpstr>
      <vt:lpstr>Calibri</vt:lpstr>
      <vt:lpstr>Calibri Light</vt:lpstr>
      <vt:lpstr>Cambria Math</vt:lpstr>
      <vt:lpstr>Courier New</vt:lpstr>
      <vt:lpstr>Garamond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Abhishek Mohapatra</dc:creator>
  <cp:lastModifiedBy>Abhishek Mohapatra</cp:lastModifiedBy>
  <cp:revision>184</cp:revision>
  <dcterms:created xsi:type="dcterms:W3CDTF">2021-07-23T10:36:22Z</dcterms:created>
  <dcterms:modified xsi:type="dcterms:W3CDTF">2022-08-01T08:09:44Z</dcterms:modified>
</cp:coreProperties>
</file>