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73" r:id="rId5"/>
    <p:sldId id="326" r:id="rId6"/>
    <p:sldId id="354" r:id="rId7"/>
    <p:sldId id="347" r:id="rId8"/>
    <p:sldId id="348" r:id="rId9"/>
    <p:sldId id="349" r:id="rId10"/>
    <p:sldId id="350" r:id="rId11"/>
    <p:sldId id="356" r:id="rId12"/>
    <p:sldId id="355" r:id="rId13"/>
    <p:sldId id="358" r:id="rId14"/>
    <p:sldId id="359" r:id="rId15"/>
    <p:sldId id="360" r:id="rId16"/>
    <p:sldId id="361" r:id="rId17"/>
    <p:sldId id="352" r:id="rId18"/>
    <p:sldId id="353" r:id="rId19"/>
    <p:sldId id="362" r:id="rId20"/>
    <p:sldId id="275" r:id="rId21"/>
    <p:sldId id="262" r:id="rId2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586" userDrawn="1">
          <p15:clr>
            <a:srgbClr val="A4A3A4"/>
          </p15:clr>
        </p15:guide>
        <p15:guide id="3" pos="5065" userDrawn="1">
          <p15:clr>
            <a:srgbClr val="A4A3A4"/>
          </p15:clr>
        </p15:guide>
        <p15:guide id="4" pos="4520" userDrawn="1">
          <p15:clr>
            <a:srgbClr val="A4A3A4"/>
          </p15:clr>
        </p15:guide>
        <p15:guide id="5" pos="39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31D"/>
    <a:srgbClr val="050F41"/>
    <a:srgbClr val="020E50"/>
    <a:srgbClr val="EBE4D9"/>
    <a:srgbClr val="9BBFE5"/>
    <a:srgbClr val="656794"/>
    <a:srgbClr val="154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2503" autoAdjust="0"/>
  </p:normalViewPr>
  <p:slideViewPr>
    <p:cSldViewPr snapToGrid="0" snapToObjects="1" showGuides="1">
      <p:cViewPr varScale="1">
        <p:scale>
          <a:sx n="90" d="100"/>
          <a:sy n="90" d="100"/>
        </p:scale>
        <p:origin x="1134" y="96"/>
      </p:cViewPr>
      <p:guideLst>
        <p:guide orient="horz" pos="2160"/>
        <p:guide pos="5586"/>
        <p:guide pos="5065"/>
        <p:guide pos="4520"/>
        <p:guide pos="399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veed Ahmed" userId="e30a3cf1-36b6-44d6-a53a-22a811ffdb3b" providerId="ADAL" clId="{F3A608CF-D6FD-4D10-B43C-13496A3AB1A9}"/>
    <pc:docChg chg="undo custSel addSld delSld modSld sldOrd">
      <pc:chgData name="Naveed Ahmed" userId="e30a3cf1-36b6-44d6-a53a-22a811ffdb3b" providerId="ADAL" clId="{F3A608CF-D6FD-4D10-B43C-13496A3AB1A9}" dt="2023-11-29T12:49:26.046" v="3701" actId="123"/>
      <pc:docMkLst>
        <pc:docMk/>
      </pc:docMkLst>
      <pc:sldChg chg="addSp delSp modSp mod ord">
        <pc:chgData name="Naveed Ahmed" userId="e30a3cf1-36b6-44d6-a53a-22a811ffdb3b" providerId="ADAL" clId="{F3A608CF-D6FD-4D10-B43C-13496A3AB1A9}" dt="2023-11-28T12:32:26.580" v="3012" actId="123"/>
        <pc:sldMkLst>
          <pc:docMk/>
          <pc:sldMk cId="1806270971" sldId="262"/>
        </pc:sldMkLst>
        <pc:spChg chg="mod">
          <ac:chgData name="Naveed Ahmed" userId="e30a3cf1-36b6-44d6-a53a-22a811ffdb3b" providerId="ADAL" clId="{F3A608CF-D6FD-4D10-B43C-13496A3AB1A9}" dt="2023-11-27T12:15:15.840" v="2385"/>
          <ac:spMkLst>
            <pc:docMk/>
            <pc:sldMk cId="1806270971" sldId="262"/>
            <ac:spMk id="4" creationId="{EF9B18A3-99B0-2FA2-ED4A-BEB3B67F8408}"/>
          </ac:spMkLst>
        </pc:spChg>
        <pc:spChg chg="mod">
          <ac:chgData name="Naveed Ahmed" userId="e30a3cf1-36b6-44d6-a53a-22a811ffdb3b" providerId="ADAL" clId="{F3A608CF-D6FD-4D10-B43C-13496A3AB1A9}" dt="2023-11-27T12:17:36.410" v="2407" actId="1076"/>
          <ac:spMkLst>
            <pc:docMk/>
            <pc:sldMk cId="1806270971" sldId="262"/>
            <ac:spMk id="9" creationId="{00000000-0000-0000-0000-000000000000}"/>
          </ac:spMkLst>
        </pc:spChg>
        <pc:spChg chg="mod">
          <ac:chgData name="Naveed Ahmed" userId="e30a3cf1-36b6-44d6-a53a-22a811ffdb3b" providerId="ADAL" clId="{F3A608CF-D6FD-4D10-B43C-13496A3AB1A9}" dt="2023-11-27T12:15:15.840" v="2385"/>
          <ac:spMkLst>
            <pc:docMk/>
            <pc:sldMk cId="1806270971" sldId="262"/>
            <ac:spMk id="10" creationId="{8971682A-D423-45F8-3261-E07619FF0092}"/>
          </ac:spMkLst>
        </pc:spChg>
        <pc:spChg chg="mod">
          <ac:chgData name="Naveed Ahmed" userId="e30a3cf1-36b6-44d6-a53a-22a811ffdb3b" providerId="ADAL" clId="{F3A608CF-D6FD-4D10-B43C-13496A3AB1A9}" dt="2023-11-27T12:15:15.840" v="2385"/>
          <ac:spMkLst>
            <pc:docMk/>
            <pc:sldMk cId="1806270971" sldId="262"/>
            <ac:spMk id="11" creationId="{49052CEC-FAC7-BA06-14C7-E5886A61D5DD}"/>
          </ac:spMkLst>
        </pc:spChg>
        <pc:spChg chg="mod">
          <ac:chgData name="Naveed Ahmed" userId="e30a3cf1-36b6-44d6-a53a-22a811ffdb3b" providerId="ADAL" clId="{F3A608CF-D6FD-4D10-B43C-13496A3AB1A9}" dt="2023-11-27T12:15:15.840" v="2385"/>
          <ac:spMkLst>
            <pc:docMk/>
            <pc:sldMk cId="1806270971" sldId="262"/>
            <ac:spMk id="12" creationId="{B572873E-B1D8-C4F0-1F5E-5096B276040D}"/>
          </ac:spMkLst>
        </pc:spChg>
        <pc:spChg chg="mod">
          <ac:chgData name="Naveed Ahmed" userId="e30a3cf1-36b6-44d6-a53a-22a811ffdb3b" providerId="ADAL" clId="{F3A608CF-D6FD-4D10-B43C-13496A3AB1A9}" dt="2023-11-28T12:32:26.580" v="3012" actId="123"/>
          <ac:spMkLst>
            <pc:docMk/>
            <pc:sldMk cId="1806270971" sldId="262"/>
            <ac:spMk id="13" creationId="{00000000-0000-0000-0000-000000000000}"/>
          </ac:spMkLst>
        </pc:spChg>
        <pc:spChg chg="mod">
          <ac:chgData name="Naveed Ahmed" userId="e30a3cf1-36b6-44d6-a53a-22a811ffdb3b" providerId="ADAL" clId="{F3A608CF-D6FD-4D10-B43C-13496A3AB1A9}" dt="2023-11-27T12:17:01.219" v="2404" actId="1076"/>
          <ac:spMkLst>
            <pc:docMk/>
            <pc:sldMk cId="1806270971" sldId="262"/>
            <ac:spMk id="14" creationId="{89EBE49B-B122-4635-B38C-49765ED93B75}"/>
          </ac:spMkLst>
        </pc:spChg>
        <pc:spChg chg="mod">
          <ac:chgData name="Naveed Ahmed" userId="e30a3cf1-36b6-44d6-a53a-22a811ffdb3b" providerId="ADAL" clId="{F3A608CF-D6FD-4D10-B43C-13496A3AB1A9}" dt="2023-11-27T12:15:15.840" v="2385"/>
          <ac:spMkLst>
            <pc:docMk/>
            <pc:sldMk cId="1806270971" sldId="262"/>
            <ac:spMk id="15" creationId="{948AD51D-8F24-4257-00F4-E19BBDFE0C1E}"/>
          </ac:spMkLst>
        </pc:spChg>
        <pc:spChg chg="mod">
          <ac:chgData name="Naveed Ahmed" userId="e30a3cf1-36b6-44d6-a53a-22a811ffdb3b" providerId="ADAL" clId="{F3A608CF-D6FD-4D10-B43C-13496A3AB1A9}" dt="2023-11-27T12:15:15.840" v="2385"/>
          <ac:spMkLst>
            <pc:docMk/>
            <pc:sldMk cId="1806270971" sldId="262"/>
            <ac:spMk id="16" creationId="{907E5405-6A6E-0616-F7B5-E6E3B1768930}"/>
          </ac:spMkLst>
        </pc:spChg>
        <pc:spChg chg="mod">
          <ac:chgData name="Naveed Ahmed" userId="e30a3cf1-36b6-44d6-a53a-22a811ffdb3b" providerId="ADAL" clId="{F3A608CF-D6FD-4D10-B43C-13496A3AB1A9}" dt="2023-11-27T12:15:15.840" v="2385"/>
          <ac:spMkLst>
            <pc:docMk/>
            <pc:sldMk cId="1806270971" sldId="262"/>
            <ac:spMk id="21" creationId="{C923BB23-E51F-A4F5-8EFC-1E3D62A230E3}"/>
          </ac:spMkLst>
        </pc:spChg>
        <pc:spChg chg="add mod">
          <ac:chgData name="Naveed Ahmed" userId="e30a3cf1-36b6-44d6-a53a-22a811ffdb3b" providerId="ADAL" clId="{F3A608CF-D6FD-4D10-B43C-13496A3AB1A9}" dt="2023-11-27T12:18:20.701" v="2465" actId="1076"/>
          <ac:spMkLst>
            <pc:docMk/>
            <pc:sldMk cId="1806270971" sldId="262"/>
            <ac:spMk id="24" creationId="{4EA027BE-535D-205E-E9F8-FF5BD1CAF547}"/>
          </ac:spMkLst>
        </pc:spChg>
        <pc:grpChg chg="add del mod">
          <ac:chgData name="Naveed Ahmed" userId="e30a3cf1-36b6-44d6-a53a-22a811ffdb3b" providerId="ADAL" clId="{F3A608CF-D6FD-4D10-B43C-13496A3AB1A9}" dt="2023-11-27T12:15:29.330" v="2388"/>
          <ac:grpSpMkLst>
            <pc:docMk/>
            <pc:sldMk cId="1806270971" sldId="262"/>
            <ac:grpSpMk id="2" creationId="{18E9A89D-A362-46D6-ABC1-9882FAF38311}"/>
          </ac:grpSpMkLst>
        </pc:grpChg>
        <pc:grpChg chg="mod">
          <ac:chgData name="Naveed Ahmed" userId="e30a3cf1-36b6-44d6-a53a-22a811ffdb3b" providerId="ADAL" clId="{F3A608CF-D6FD-4D10-B43C-13496A3AB1A9}" dt="2023-11-27T12:15:15.840" v="2385"/>
          <ac:grpSpMkLst>
            <pc:docMk/>
            <pc:sldMk cId="1806270971" sldId="262"/>
            <ac:grpSpMk id="3" creationId="{D2D1D362-63C6-5BB6-B6E8-7BA9CCE45DB4}"/>
          </ac:grpSpMkLst>
        </pc:grpChg>
        <pc:grpChg chg="mod">
          <ac:chgData name="Naveed Ahmed" userId="e30a3cf1-36b6-44d6-a53a-22a811ffdb3b" providerId="ADAL" clId="{F3A608CF-D6FD-4D10-B43C-13496A3AB1A9}" dt="2023-11-27T12:15:15.840" v="2385"/>
          <ac:grpSpMkLst>
            <pc:docMk/>
            <pc:sldMk cId="1806270971" sldId="262"/>
            <ac:grpSpMk id="5" creationId="{8D0F6253-CFD1-C977-19C3-73DE6011EE46}"/>
          </ac:grpSpMkLst>
        </pc:grpChg>
        <pc:grpChg chg="mod">
          <ac:chgData name="Naveed Ahmed" userId="e30a3cf1-36b6-44d6-a53a-22a811ffdb3b" providerId="ADAL" clId="{F3A608CF-D6FD-4D10-B43C-13496A3AB1A9}" dt="2023-11-27T12:15:15.840" v="2385"/>
          <ac:grpSpMkLst>
            <pc:docMk/>
            <pc:sldMk cId="1806270971" sldId="262"/>
            <ac:grpSpMk id="7" creationId="{06F59084-4694-F8DD-369A-7EB24913FB37}"/>
          </ac:grpSpMkLst>
        </pc:grpChg>
        <pc:grpChg chg="mod">
          <ac:chgData name="Naveed Ahmed" userId="e30a3cf1-36b6-44d6-a53a-22a811ffdb3b" providerId="ADAL" clId="{F3A608CF-D6FD-4D10-B43C-13496A3AB1A9}" dt="2023-11-27T12:15:15.840" v="2385"/>
          <ac:grpSpMkLst>
            <pc:docMk/>
            <pc:sldMk cId="1806270971" sldId="262"/>
            <ac:grpSpMk id="8" creationId="{2E682504-CC36-3C70-5076-D6357BEB6474}"/>
          </ac:grpSpMkLst>
        </pc:grpChg>
        <pc:graphicFrameChg chg="mod modGraphic">
          <ac:chgData name="Naveed Ahmed" userId="e30a3cf1-36b6-44d6-a53a-22a811ffdb3b" providerId="ADAL" clId="{F3A608CF-D6FD-4D10-B43C-13496A3AB1A9}" dt="2023-11-27T13:44:06.894" v="2630" actId="14100"/>
          <ac:graphicFrameMkLst>
            <pc:docMk/>
            <pc:sldMk cId="1806270971" sldId="262"/>
            <ac:graphicFrameMk id="20" creationId="{00000000-0000-0000-0000-000000000000}"/>
          </ac:graphicFrameMkLst>
        </pc:graphicFrameChg>
        <pc:picChg chg="mod">
          <ac:chgData name="Naveed Ahmed" userId="e30a3cf1-36b6-44d6-a53a-22a811ffdb3b" providerId="ADAL" clId="{F3A608CF-D6FD-4D10-B43C-13496A3AB1A9}" dt="2023-11-27T13:44:19.038" v="2634" actId="1076"/>
          <ac:picMkLst>
            <pc:docMk/>
            <pc:sldMk cId="1806270971" sldId="262"/>
            <ac:picMk id="17" creationId="{00000000-0000-0000-0000-000000000000}"/>
          </ac:picMkLst>
        </pc:picChg>
        <pc:picChg chg="mod">
          <ac:chgData name="Naveed Ahmed" userId="e30a3cf1-36b6-44d6-a53a-22a811ffdb3b" providerId="ADAL" clId="{F3A608CF-D6FD-4D10-B43C-13496A3AB1A9}" dt="2023-11-27T13:44:23.673" v="2635" actId="1076"/>
          <ac:picMkLst>
            <pc:docMk/>
            <pc:sldMk cId="1806270971" sldId="262"/>
            <ac:picMk id="18" creationId="{00000000-0000-0000-0000-000000000000}"/>
          </ac:picMkLst>
        </pc:picChg>
        <pc:picChg chg="add mod">
          <ac:chgData name="Naveed Ahmed" userId="e30a3cf1-36b6-44d6-a53a-22a811ffdb3b" providerId="ADAL" clId="{F3A608CF-D6FD-4D10-B43C-13496A3AB1A9}" dt="2023-11-27T13:44:34.060" v="2637" actId="1076"/>
          <ac:picMkLst>
            <pc:docMk/>
            <pc:sldMk cId="1806270971" sldId="262"/>
            <ac:picMk id="23" creationId="{6B0FC6A5-0390-FA3D-2768-ADEEE40C78D4}"/>
          </ac:picMkLst>
        </pc:picChg>
      </pc:sldChg>
      <pc:sldChg chg="addSp delSp modSp mod modNotesTx">
        <pc:chgData name="Naveed Ahmed" userId="e30a3cf1-36b6-44d6-a53a-22a811ffdb3b" providerId="ADAL" clId="{F3A608CF-D6FD-4D10-B43C-13496A3AB1A9}" dt="2023-11-29T12:32:19.750" v="3492" actId="20577"/>
        <pc:sldMkLst>
          <pc:docMk/>
          <pc:sldMk cId="1311590602" sldId="273"/>
        </pc:sldMkLst>
        <pc:spChg chg="mod">
          <ac:chgData name="Naveed Ahmed" userId="e30a3cf1-36b6-44d6-a53a-22a811ffdb3b" providerId="ADAL" clId="{F3A608CF-D6FD-4D10-B43C-13496A3AB1A9}" dt="2023-11-27T13:39:38.325" v="2616" actId="207"/>
          <ac:spMkLst>
            <pc:docMk/>
            <pc:sldMk cId="1311590602" sldId="273"/>
            <ac:spMk id="2" creationId="{00000000-0000-0000-0000-000000000000}"/>
          </ac:spMkLst>
        </pc:spChg>
        <pc:spChg chg="mod">
          <ac:chgData name="Naveed Ahmed" userId="e30a3cf1-36b6-44d6-a53a-22a811ffdb3b" providerId="ADAL" clId="{F3A608CF-D6FD-4D10-B43C-13496A3AB1A9}" dt="2023-11-20T08:37:35.403" v="43" actId="14100"/>
          <ac:spMkLst>
            <pc:docMk/>
            <pc:sldMk cId="1311590602" sldId="273"/>
            <ac:spMk id="8" creationId="{00000000-0000-0000-0000-000000000000}"/>
          </ac:spMkLst>
        </pc:spChg>
        <pc:spChg chg="mod">
          <ac:chgData name="Naveed Ahmed" userId="e30a3cf1-36b6-44d6-a53a-22a811ffdb3b" providerId="ADAL" clId="{F3A608CF-D6FD-4D10-B43C-13496A3AB1A9}" dt="2023-11-27T13:39:19.651" v="2615" actId="27636"/>
          <ac:spMkLst>
            <pc:docMk/>
            <pc:sldMk cId="1311590602" sldId="273"/>
            <ac:spMk id="12" creationId="{00000000-0000-0000-0000-000000000000}"/>
          </ac:spMkLst>
        </pc:spChg>
        <pc:picChg chg="add del mod">
          <ac:chgData name="Naveed Ahmed" userId="e30a3cf1-36b6-44d6-a53a-22a811ffdb3b" providerId="ADAL" clId="{F3A608CF-D6FD-4D10-B43C-13496A3AB1A9}" dt="2023-11-27T13:39:09.647" v="2610" actId="478"/>
          <ac:picMkLst>
            <pc:docMk/>
            <pc:sldMk cId="1311590602" sldId="273"/>
            <ac:picMk id="3" creationId="{C59B969A-08FF-EAEF-626A-CD582A84A897}"/>
          </ac:picMkLst>
        </pc:picChg>
      </pc:sldChg>
      <pc:sldChg chg="addSp modSp mod">
        <pc:chgData name="Naveed Ahmed" userId="e30a3cf1-36b6-44d6-a53a-22a811ffdb3b" providerId="ADAL" clId="{F3A608CF-D6FD-4D10-B43C-13496A3AB1A9}" dt="2023-11-28T12:49:38.831" v="3030" actId="1076"/>
        <pc:sldMkLst>
          <pc:docMk/>
          <pc:sldMk cId="904031375" sldId="275"/>
        </pc:sldMkLst>
        <pc:spChg chg="add mod">
          <ac:chgData name="Naveed Ahmed" userId="e30a3cf1-36b6-44d6-a53a-22a811ffdb3b" providerId="ADAL" clId="{F3A608CF-D6FD-4D10-B43C-13496A3AB1A9}" dt="2023-11-28T12:49:38.831" v="3030" actId="1076"/>
          <ac:spMkLst>
            <pc:docMk/>
            <pc:sldMk cId="904031375" sldId="275"/>
            <ac:spMk id="3" creationId="{A9D13E56-2335-5FD5-FC1D-EF7B7517F32D}"/>
          </ac:spMkLst>
        </pc:spChg>
      </pc:sldChg>
      <pc:sldChg chg="del">
        <pc:chgData name="Naveed Ahmed" userId="e30a3cf1-36b6-44d6-a53a-22a811ffdb3b" providerId="ADAL" clId="{F3A608CF-D6FD-4D10-B43C-13496A3AB1A9}" dt="2023-11-20T13:14:47.164" v="1219" actId="47"/>
        <pc:sldMkLst>
          <pc:docMk/>
          <pc:sldMk cId="2109335827" sldId="279"/>
        </pc:sldMkLst>
      </pc:sldChg>
      <pc:sldChg chg="del">
        <pc:chgData name="Naveed Ahmed" userId="e30a3cf1-36b6-44d6-a53a-22a811ffdb3b" providerId="ADAL" clId="{F3A608CF-D6FD-4D10-B43C-13496A3AB1A9}" dt="2023-11-20T08:56:20.361" v="100" actId="47"/>
        <pc:sldMkLst>
          <pc:docMk/>
          <pc:sldMk cId="1544895563" sldId="297"/>
        </pc:sldMkLst>
      </pc:sldChg>
      <pc:sldChg chg="addSp delSp modSp mod delAnim">
        <pc:chgData name="Naveed Ahmed" userId="e30a3cf1-36b6-44d6-a53a-22a811ffdb3b" providerId="ADAL" clId="{F3A608CF-D6FD-4D10-B43C-13496A3AB1A9}" dt="2023-11-28T08:20:24.837" v="2639" actId="20577"/>
        <pc:sldMkLst>
          <pc:docMk/>
          <pc:sldMk cId="571037232" sldId="326"/>
        </pc:sldMkLst>
        <pc:spChg chg="mod">
          <ac:chgData name="Naveed Ahmed" userId="e30a3cf1-36b6-44d6-a53a-22a811ffdb3b" providerId="ADAL" clId="{F3A608CF-D6FD-4D10-B43C-13496A3AB1A9}" dt="2023-11-20T08:51:32.015" v="86" actId="20577"/>
          <ac:spMkLst>
            <pc:docMk/>
            <pc:sldMk cId="571037232" sldId="326"/>
            <ac:spMk id="2" creationId="{EEFDC991-594F-48E2-9EDE-9A8F8E511ED9}"/>
          </ac:spMkLst>
        </pc:spChg>
        <pc:spChg chg="del">
          <ac:chgData name="Naveed Ahmed" userId="e30a3cf1-36b6-44d6-a53a-22a811ffdb3b" providerId="ADAL" clId="{F3A608CF-D6FD-4D10-B43C-13496A3AB1A9}" dt="2023-11-20T08:50:51.701" v="71" actId="478"/>
          <ac:spMkLst>
            <pc:docMk/>
            <pc:sldMk cId="571037232" sldId="326"/>
            <ac:spMk id="4" creationId="{5F5EC524-4647-47E8-BFE2-1CE5291ADF91}"/>
          </ac:spMkLst>
        </pc:spChg>
        <pc:spChg chg="add del mod">
          <ac:chgData name="Naveed Ahmed" userId="e30a3cf1-36b6-44d6-a53a-22a811ffdb3b" providerId="ADAL" clId="{F3A608CF-D6FD-4D10-B43C-13496A3AB1A9}" dt="2023-11-20T08:50:53.894" v="72" actId="478"/>
          <ac:spMkLst>
            <pc:docMk/>
            <pc:sldMk cId="571037232" sldId="326"/>
            <ac:spMk id="8" creationId="{72BC0964-183A-D7B0-2D46-A99FBCEBC633}"/>
          </ac:spMkLst>
        </pc:spChg>
        <pc:spChg chg="del">
          <ac:chgData name="Naveed Ahmed" userId="e30a3cf1-36b6-44d6-a53a-22a811ffdb3b" providerId="ADAL" clId="{F3A608CF-D6FD-4D10-B43C-13496A3AB1A9}" dt="2023-11-20T08:50:56.087" v="73" actId="478"/>
          <ac:spMkLst>
            <pc:docMk/>
            <pc:sldMk cId="571037232" sldId="326"/>
            <ac:spMk id="10" creationId="{08036D41-83F9-8327-7AD9-9B75EC858367}"/>
          </ac:spMkLst>
        </pc:spChg>
        <pc:spChg chg="add mod">
          <ac:chgData name="Naveed Ahmed" userId="e30a3cf1-36b6-44d6-a53a-22a811ffdb3b" providerId="ADAL" clId="{F3A608CF-D6FD-4D10-B43C-13496A3AB1A9}" dt="2023-11-20T08:55:52.235" v="98"/>
          <ac:spMkLst>
            <pc:docMk/>
            <pc:sldMk cId="571037232" sldId="326"/>
            <ac:spMk id="11" creationId="{BB774347-2ACE-8CF7-5983-BB8241F0B4A8}"/>
          </ac:spMkLst>
        </pc:spChg>
        <pc:graphicFrameChg chg="add del mod">
          <ac:chgData name="Naveed Ahmed" userId="e30a3cf1-36b6-44d6-a53a-22a811ffdb3b" providerId="ADAL" clId="{F3A608CF-D6FD-4D10-B43C-13496A3AB1A9}" dt="2023-11-20T08:55:48.203" v="96" actId="478"/>
          <ac:graphicFrameMkLst>
            <pc:docMk/>
            <pc:sldMk cId="571037232" sldId="326"/>
            <ac:graphicFrameMk id="9" creationId="{B7E8840F-8098-D7F6-DCB0-F6157598C545}"/>
          </ac:graphicFrameMkLst>
        </pc:graphicFrameChg>
        <pc:graphicFrameChg chg="add mod">
          <ac:chgData name="Naveed Ahmed" userId="e30a3cf1-36b6-44d6-a53a-22a811ffdb3b" providerId="ADAL" clId="{F3A608CF-D6FD-4D10-B43C-13496A3AB1A9}" dt="2023-11-28T08:20:24.837" v="2639" actId="20577"/>
          <ac:graphicFrameMkLst>
            <pc:docMk/>
            <pc:sldMk cId="571037232" sldId="326"/>
            <ac:graphicFrameMk id="12" creationId="{BB341151-1096-86BF-FF25-A180F49868A2}"/>
          </ac:graphicFrameMkLst>
        </pc:graphicFrameChg>
        <pc:picChg chg="add del mod">
          <ac:chgData name="Naveed Ahmed" userId="e30a3cf1-36b6-44d6-a53a-22a811ffdb3b" providerId="ADAL" clId="{F3A608CF-D6FD-4D10-B43C-13496A3AB1A9}" dt="2023-11-20T08:53:37.961" v="90" actId="478"/>
          <ac:picMkLst>
            <pc:docMk/>
            <pc:sldMk cId="571037232" sldId="326"/>
            <ac:picMk id="5" creationId="{0AC1F078-5B7A-BDFB-22CA-9CDC33AD57FC}"/>
          </ac:picMkLst>
        </pc:picChg>
        <pc:picChg chg="del">
          <ac:chgData name="Naveed Ahmed" userId="e30a3cf1-36b6-44d6-a53a-22a811ffdb3b" providerId="ADAL" clId="{F3A608CF-D6FD-4D10-B43C-13496A3AB1A9}" dt="2023-11-20T08:50:56.901" v="74" actId="478"/>
          <ac:picMkLst>
            <pc:docMk/>
            <pc:sldMk cId="571037232" sldId="326"/>
            <ac:picMk id="6" creationId="{DDB6B570-D23B-4F63-0646-99695C90A139}"/>
          </ac:picMkLst>
        </pc:picChg>
      </pc:sldChg>
      <pc:sldChg chg="del">
        <pc:chgData name="Naveed Ahmed" userId="e30a3cf1-36b6-44d6-a53a-22a811ffdb3b" providerId="ADAL" clId="{F3A608CF-D6FD-4D10-B43C-13496A3AB1A9}" dt="2023-11-20T13:14:41.495" v="1216" actId="47"/>
        <pc:sldMkLst>
          <pc:docMk/>
          <pc:sldMk cId="2184617591" sldId="327"/>
        </pc:sldMkLst>
      </pc:sldChg>
      <pc:sldChg chg="add del">
        <pc:chgData name="Naveed Ahmed" userId="e30a3cf1-36b6-44d6-a53a-22a811ffdb3b" providerId="ADAL" clId="{F3A608CF-D6FD-4D10-B43C-13496A3AB1A9}" dt="2023-11-20T13:14:47.866" v="1220" actId="47"/>
        <pc:sldMkLst>
          <pc:docMk/>
          <pc:sldMk cId="819226969" sldId="330"/>
        </pc:sldMkLst>
      </pc:sldChg>
      <pc:sldChg chg="del">
        <pc:chgData name="Naveed Ahmed" userId="e30a3cf1-36b6-44d6-a53a-22a811ffdb3b" providerId="ADAL" clId="{F3A608CF-D6FD-4D10-B43C-13496A3AB1A9}" dt="2023-11-20T13:14:45.780" v="1217" actId="47"/>
        <pc:sldMkLst>
          <pc:docMk/>
          <pc:sldMk cId="4096588455" sldId="335"/>
        </pc:sldMkLst>
      </pc:sldChg>
      <pc:sldChg chg="del">
        <pc:chgData name="Naveed Ahmed" userId="e30a3cf1-36b6-44d6-a53a-22a811ffdb3b" providerId="ADAL" clId="{F3A608CF-D6FD-4D10-B43C-13496A3AB1A9}" dt="2023-11-20T13:14:53.299" v="1224" actId="47"/>
        <pc:sldMkLst>
          <pc:docMk/>
          <pc:sldMk cId="3297124784" sldId="336"/>
        </pc:sldMkLst>
      </pc:sldChg>
      <pc:sldChg chg="del">
        <pc:chgData name="Naveed Ahmed" userId="e30a3cf1-36b6-44d6-a53a-22a811ffdb3b" providerId="ADAL" clId="{F3A608CF-D6FD-4D10-B43C-13496A3AB1A9}" dt="2023-11-20T13:14:54.897" v="1225" actId="47"/>
        <pc:sldMkLst>
          <pc:docMk/>
          <pc:sldMk cId="712927047" sldId="337"/>
        </pc:sldMkLst>
      </pc:sldChg>
      <pc:sldChg chg="del">
        <pc:chgData name="Naveed Ahmed" userId="e30a3cf1-36b6-44d6-a53a-22a811ffdb3b" providerId="ADAL" clId="{F3A608CF-D6FD-4D10-B43C-13496A3AB1A9}" dt="2023-11-20T08:47:00.059" v="63" actId="47"/>
        <pc:sldMkLst>
          <pc:docMk/>
          <pc:sldMk cId="634638562" sldId="338"/>
        </pc:sldMkLst>
      </pc:sldChg>
      <pc:sldChg chg="del">
        <pc:chgData name="Naveed Ahmed" userId="e30a3cf1-36b6-44d6-a53a-22a811ffdb3b" providerId="ADAL" clId="{F3A608CF-D6FD-4D10-B43C-13496A3AB1A9}" dt="2023-11-20T08:47:07.848" v="66" actId="47"/>
        <pc:sldMkLst>
          <pc:docMk/>
          <pc:sldMk cId="2511033594" sldId="339"/>
        </pc:sldMkLst>
      </pc:sldChg>
      <pc:sldChg chg="del">
        <pc:chgData name="Naveed Ahmed" userId="e30a3cf1-36b6-44d6-a53a-22a811ffdb3b" providerId="ADAL" clId="{F3A608CF-D6FD-4D10-B43C-13496A3AB1A9}" dt="2023-11-20T08:47:09.430" v="67" actId="47"/>
        <pc:sldMkLst>
          <pc:docMk/>
          <pc:sldMk cId="2578844565" sldId="340"/>
        </pc:sldMkLst>
      </pc:sldChg>
      <pc:sldChg chg="del">
        <pc:chgData name="Naveed Ahmed" userId="e30a3cf1-36b6-44d6-a53a-22a811ffdb3b" providerId="ADAL" clId="{F3A608CF-D6FD-4D10-B43C-13496A3AB1A9}" dt="2023-11-20T13:14:48.635" v="1221" actId="47"/>
        <pc:sldMkLst>
          <pc:docMk/>
          <pc:sldMk cId="2530205205" sldId="341"/>
        </pc:sldMkLst>
      </pc:sldChg>
      <pc:sldChg chg="del">
        <pc:chgData name="Naveed Ahmed" userId="e30a3cf1-36b6-44d6-a53a-22a811ffdb3b" providerId="ADAL" clId="{F3A608CF-D6FD-4D10-B43C-13496A3AB1A9}" dt="2023-11-20T13:14:50.228" v="1222" actId="47"/>
        <pc:sldMkLst>
          <pc:docMk/>
          <pc:sldMk cId="1422435458" sldId="342"/>
        </pc:sldMkLst>
      </pc:sldChg>
      <pc:sldChg chg="del">
        <pc:chgData name="Naveed Ahmed" userId="e30a3cf1-36b6-44d6-a53a-22a811ffdb3b" providerId="ADAL" clId="{F3A608CF-D6FD-4D10-B43C-13496A3AB1A9}" dt="2023-11-20T13:14:52.031" v="1223" actId="47"/>
        <pc:sldMkLst>
          <pc:docMk/>
          <pc:sldMk cId="871995059" sldId="343"/>
        </pc:sldMkLst>
      </pc:sldChg>
      <pc:sldChg chg="del">
        <pc:chgData name="Naveed Ahmed" userId="e30a3cf1-36b6-44d6-a53a-22a811ffdb3b" providerId="ADAL" clId="{F3A608CF-D6FD-4D10-B43C-13496A3AB1A9}" dt="2023-11-20T13:14:46.440" v="1218" actId="47"/>
        <pc:sldMkLst>
          <pc:docMk/>
          <pc:sldMk cId="3756657195" sldId="345"/>
        </pc:sldMkLst>
      </pc:sldChg>
      <pc:sldChg chg="add del ord">
        <pc:chgData name="Naveed Ahmed" userId="e30a3cf1-36b6-44d6-a53a-22a811ffdb3b" providerId="ADAL" clId="{F3A608CF-D6FD-4D10-B43C-13496A3AB1A9}" dt="2023-11-20T13:14:39.847" v="1215" actId="47"/>
        <pc:sldMkLst>
          <pc:docMk/>
          <pc:sldMk cId="1788449934" sldId="346"/>
        </pc:sldMkLst>
      </pc:sldChg>
      <pc:sldChg chg="addSp delSp modSp add mod modAnim modNotesTx">
        <pc:chgData name="Naveed Ahmed" userId="e30a3cf1-36b6-44d6-a53a-22a811ffdb3b" providerId="ADAL" clId="{F3A608CF-D6FD-4D10-B43C-13496A3AB1A9}" dt="2023-11-29T08:27:08.901" v="3058" actId="20577"/>
        <pc:sldMkLst>
          <pc:docMk/>
          <pc:sldMk cId="3937480677" sldId="347"/>
        </pc:sldMkLst>
        <pc:spChg chg="mod">
          <ac:chgData name="Naveed Ahmed" userId="e30a3cf1-36b6-44d6-a53a-22a811ffdb3b" providerId="ADAL" clId="{F3A608CF-D6FD-4D10-B43C-13496A3AB1A9}" dt="2023-11-28T09:31:20.476" v="2727" actId="20577"/>
          <ac:spMkLst>
            <pc:docMk/>
            <pc:sldMk cId="3937480677" sldId="347"/>
            <ac:spMk id="2" creationId="{EEFDC991-594F-48E2-9EDE-9A8F8E511ED9}"/>
          </ac:spMkLst>
        </pc:spChg>
        <pc:spChg chg="add mod">
          <ac:chgData name="Naveed Ahmed" userId="e30a3cf1-36b6-44d6-a53a-22a811ffdb3b" providerId="ADAL" clId="{F3A608CF-D6FD-4D10-B43C-13496A3AB1A9}" dt="2023-11-29T08:27:08.901" v="3058" actId="20577"/>
          <ac:spMkLst>
            <pc:docMk/>
            <pc:sldMk cId="3937480677" sldId="347"/>
            <ac:spMk id="6" creationId="{ADFA1BB3-08F8-8DA6-7981-63BC3A6ADF91}"/>
          </ac:spMkLst>
        </pc:spChg>
        <pc:spChg chg="add mod">
          <ac:chgData name="Naveed Ahmed" userId="e30a3cf1-36b6-44d6-a53a-22a811ffdb3b" providerId="ADAL" clId="{F3A608CF-D6FD-4D10-B43C-13496A3AB1A9}" dt="2023-11-27T13:23:10.625" v="2530" actId="20577"/>
          <ac:spMkLst>
            <pc:docMk/>
            <pc:sldMk cId="3937480677" sldId="347"/>
            <ac:spMk id="11" creationId="{461D183E-9219-3116-5980-5F9E08C004F3}"/>
          </ac:spMkLst>
        </pc:spChg>
        <pc:graphicFrameChg chg="del">
          <ac:chgData name="Naveed Ahmed" userId="e30a3cf1-36b6-44d6-a53a-22a811ffdb3b" providerId="ADAL" clId="{F3A608CF-D6FD-4D10-B43C-13496A3AB1A9}" dt="2023-11-20T08:53:20.595" v="89" actId="478"/>
          <ac:graphicFrameMkLst>
            <pc:docMk/>
            <pc:sldMk cId="3937480677" sldId="347"/>
            <ac:graphicFrameMk id="9" creationId="{B7E8840F-8098-D7F6-DCB0-F6157598C545}"/>
          </ac:graphicFrameMkLst>
        </pc:graphicFrameChg>
        <pc:picChg chg="del">
          <ac:chgData name="Naveed Ahmed" userId="e30a3cf1-36b6-44d6-a53a-22a811ffdb3b" providerId="ADAL" clId="{F3A608CF-D6FD-4D10-B43C-13496A3AB1A9}" dt="2023-11-20T08:53:41.417" v="91" actId="478"/>
          <ac:picMkLst>
            <pc:docMk/>
            <pc:sldMk cId="3937480677" sldId="347"/>
            <ac:picMk id="5" creationId="{0AC1F078-5B7A-BDFB-22CA-9CDC33AD57FC}"/>
          </ac:picMkLst>
        </pc:picChg>
        <pc:picChg chg="add mod">
          <ac:chgData name="Naveed Ahmed" userId="e30a3cf1-36b6-44d6-a53a-22a811ffdb3b" providerId="ADAL" clId="{F3A608CF-D6FD-4D10-B43C-13496A3AB1A9}" dt="2023-11-21T09:30:16.836" v="1379" actId="14100"/>
          <ac:picMkLst>
            <pc:docMk/>
            <pc:sldMk cId="3937480677" sldId="347"/>
            <ac:picMk id="7" creationId="{12B88197-833E-492E-2297-F38DD813EABB}"/>
          </ac:picMkLst>
        </pc:picChg>
        <pc:picChg chg="add mod modCrop">
          <ac:chgData name="Naveed Ahmed" userId="e30a3cf1-36b6-44d6-a53a-22a811ffdb3b" providerId="ADAL" clId="{F3A608CF-D6FD-4D10-B43C-13496A3AB1A9}" dt="2023-11-21T09:30:13.371" v="1378" actId="14100"/>
          <ac:picMkLst>
            <pc:docMk/>
            <pc:sldMk cId="3937480677" sldId="347"/>
            <ac:picMk id="8" creationId="{D5275ABF-F5F2-CCFC-0003-F5E535D252C0}"/>
          </ac:picMkLst>
        </pc:picChg>
      </pc:sldChg>
      <pc:sldChg chg="addSp delSp modSp add mod modAnim modNotesTx">
        <pc:chgData name="Naveed Ahmed" userId="e30a3cf1-36b6-44d6-a53a-22a811ffdb3b" providerId="ADAL" clId="{F3A608CF-D6FD-4D10-B43C-13496A3AB1A9}" dt="2023-11-29T12:49:26.046" v="3701" actId="123"/>
        <pc:sldMkLst>
          <pc:docMk/>
          <pc:sldMk cId="135934119" sldId="348"/>
        </pc:sldMkLst>
        <pc:spChg chg="mod">
          <ac:chgData name="Naveed Ahmed" userId="e30a3cf1-36b6-44d6-a53a-22a811ffdb3b" providerId="ADAL" clId="{F3A608CF-D6FD-4D10-B43C-13496A3AB1A9}" dt="2023-11-20T09:00:54.665" v="205" actId="20577"/>
          <ac:spMkLst>
            <pc:docMk/>
            <pc:sldMk cId="135934119" sldId="348"/>
            <ac:spMk id="2" creationId="{EEFDC991-594F-48E2-9EDE-9A8F8E511ED9}"/>
          </ac:spMkLst>
        </pc:spChg>
        <pc:spChg chg="add mod">
          <ac:chgData name="Naveed Ahmed" userId="e30a3cf1-36b6-44d6-a53a-22a811ffdb3b" providerId="ADAL" clId="{F3A608CF-D6FD-4D10-B43C-13496A3AB1A9}" dt="2023-11-29T12:49:26.046" v="3701" actId="123"/>
          <ac:spMkLst>
            <pc:docMk/>
            <pc:sldMk cId="135934119" sldId="348"/>
            <ac:spMk id="5" creationId="{8AC09CA7-EB00-7AC0-12C6-F43A828B9565}"/>
          </ac:spMkLst>
        </pc:spChg>
        <pc:spChg chg="add mod">
          <ac:chgData name="Naveed Ahmed" userId="e30a3cf1-36b6-44d6-a53a-22a811ffdb3b" providerId="ADAL" clId="{F3A608CF-D6FD-4D10-B43C-13496A3AB1A9}" dt="2023-11-27T13:23:51.822" v="2553" actId="20577"/>
          <ac:spMkLst>
            <pc:docMk/>
            <pc:sldMk cId="135934119" sldId="348"/>
            <ac:spMk id="12" creationId="{1399122F-63A3-6A28-DBA0-397785CE82F1}"/>
          </ac:spMkLst>
        </pc:spChg>
        <pc:picChg chg="add mod">
          <ac:chgData name="Naveed Ahmed" userId="e30a3cf1-36b6-44d6-a53a-22a811ffdb3b" providerId="ADAL" clId="{F3A608CF-D6FD-4D10-B43C-13496A3AB1A9}" dt="2023-11-21T10:32:09.748" v="1645" actId="1076"/>
          <ac:picMkLst>
            <pc:docMk/>
            <pc:sldMk cId="135934119" sldId="348"/>
            <ac:picMk id="8" creationId="{B7252F8F-FD5A-782A-35BA-54204FAEAB58}"/>
          </ac:picMkLst>
        </pc:picChg>
        <pc:picChg chg="add del mod">
          <ac:chgData name="Naveed Ahmed" userId="e30a3cf1-36b6-44d6-a53a-22a811ffdb3b" providerId="ADAL" clId="{F3A608CF-D6FD-4D10-B43C-13496A3AB1A9}" dt="2023-11-21T10:16:00.940" v="1613" actId="478"/>
          <ac:picMkLst>
            <pc:docMk/>
            <pc:sldMk cId="135934119" sldId="348"/>
            <ac:picMk id="9" creationId="{5E3761D9-734D-97BA-118F-A96B71F0D593}"/>
          </ac:picMkLst>
        </pc:picChg>
        <pc:picChg chg="add mod">
          <ac:chgData name="Naveed Ahmed" userId="e30a3cf1-36b6-44d6-a53a-22a811ffdb3b" providerId="ADAL" clId="{F3A608CF-D6FD-4D10-B43C-13496A3AB1A9}" dt="2023-11-21T10:32:12.260" v="1646" actId="1076"/>
          <ac:picMkLst>
            <pc:docMk/>
            <pc:sldMk cId="135934119" sldId="348"/>
            <ac:picMk id="10" creationId="{1634AAAC-32CF-2E19-FD3B-82AFA7A7FE6F}"/>
          </ac:picMkLst>
        </pc:picChg>
      </pc:sldChg>
      <pc:sldChg chg="addSp modSp add mod modAnim modNotesTx">
        <pc:chgData name="Naveed Ahmed" userId="e30a3cf1-36b6-44d6-a53a-22a811ffdb3b" providerId="ADAL" clId="{F3A608CF-D6FD-4D10-B43C-13496A3AB1A9}" dt="2023-11-29T09:21:11.888" v="3111" actId="20577"/>
        <pc:sldMkLst>
          <pc:docMk/>
          <pc:sldMk cId="121366417" sldId="349"/>
        </pc:sldMkLst>
        <pc:spChg chg="mod">
          <ac:chgData name="Naveed Ahmed" userId="e30a3cf1-36b6-44d6-a53a-22a811ffdb3b" providerId="ADAL" clId="{F3A608CF-D6FD-4D10-B43C-13496A3AB1A9}" dt="2023-11-20T09:01:01.141" v="215" actId="20577"/>
          <ac:spMkLst>
            <pc:docMk/>
            <pc:sldMk cId="121366417" sldId="349"/>
            <ac:spMk id="2" creationId="{EEFDC991-594F-48E2-9EDE-9A8F8E511ED9}"/>
          </ac:spMkLst>
        </pc:spChg>
        <pc:spChg chg="add mod">
          <ac:chgData name="Naveed Ahmed" userId="e30a3cf1-36b6-44d6-a53a-22a811ffdb3b" providerId="ADAL" clId="{F3A608CF-D6FD-4D10-B43C-13496A3AB1A9}" dt="2023-11-28T10:42:31.870" v="2883" actId="6549"/>
          <ac:spMkLst>
            <pc:docMk/>
            <pc:sldMk cId="121366417" sldId="349"/>
            <ac:spMk id="5" creationId="{E1C9D1B1-940D-8104-D810-667B2AA23C0B}"/>
          </ac:spMkLst>
        </pc:spChg>
      </pc:sldChg>
      <pc:sldChg chg="addSp delSp modSp add mod ord modAnim">
        <pc:chgData name="Naveed Ahmed" userId="e30a3cf1-36b6-44d6-a53a-22a811ffdb3b" providerId="ADAL" clId="{F3A608CF-D6FD-4D10-B43C-13496A3AB1A9}" dt="2023-11-27T13:27:08.178" v="2560"/>
        <pc:sldMkLst>
          <pc:docMk/>
          <pc:sldMk cId="3553792642" sldId="350"/>
        </pc:sldMkLst>
        <pc:spChg chg="mod">
          <ac:chgData name="Naveed Ahmed" userId="e30a3cf1-36b6-44d6-a53a-22a811ffdb3b" providerId="ADAL" clId="{F3A608CF-D6FD-4D10-B43C-13496A3AB1A9}" dt="2023-11-20T09:01:18.939" v="226" actId="20577"/>
          <ac:spMkLst>
            <pc:docMk/>
            <pc:sldMk cId="3553792642" sldId="350"/>
            <ac:spMk id="2" creationId="{EEFDC991-594F-48E2-9EDE-9A8F8E511ED9}"/>
          </ac:spMkLst>
        </pc:spChg>
        <pc:spChg chg="add del mod">
          <ac:chgData name="Naveed Ahmed" userId="e30a3cf1-36b6-44d6-a53a-22a811ffdb3b" providerId="ADAL" clId="{F3A608CF-D6FD-4D10-B43C-13496A3AB1A9}" dt="2023-11-20T10:10:23.240" v="687" actId="21"/>
          <ac:spMkLst>
            <pc:docMk/>
            <pc:sldMk cId="3553792642" sldId="350"/>
            <ac:spMk id="5" creationId="{F207A728-6867-4B25-5968-1F0165FDD831}"/>
          </ac:spMkLst>
        </pc:spChg>
        <pc:spChg chg="add mod ord">
          <ac:chgData name="Naveed Ahmed" userId="e30a3cf1-36b6-44d6-a53a-22a811ffdb3b" providerId="ADAL" clId="{F3A608CF-D6FD-4D10-B43C-13496A3AB1A9}" dt="2023-11-20T10:20:32.208" v="719" actId="167"/>
          <ac:spMkLst>
            <pc:docMk/>
            <pc:sldMk cId="3553792642" sldId="350"/>
            <ac:spMk id="7" creationId="{74455FCC-73F0-57F8-0DC8-E4DBF43E31B6}"/>
          </ac:spMkLst>
        </pc:spChg>
        <pc:spChg chg="add mod">
          <ac:chgData name="Naveed Ahmed" userId="e30a3cf1-36b6-44d6-a53a-22a811ffdb3b" providerId="ADAL" clId="{F3A608CF-D6FD-4D10-B43C-13496A3AB1A9}" dt="2023-11-27T13:26:40.814" v="2559" actId="2711"/>
          <ac:spMkLst>
            <pc:docMk/>
            <pc:sldMk cId="3553792642" sldId="350"/>
            <ac:spMk id="9" creationId="{A8866949-03B6-C273-05E0-2CA398D0A2F1}"/>
          </ac:spMkLst>
        </pc:spChg>
        <pc:picChg chg="add mod">
          <ac:chgData name="Naveed Ahmed" userId="e30a3cf1-36b6-44d6-a53a-22a811ffdb3b" providerId="ADAL" clId="{F3A608CF-D6FD-4D10-B43C-13496A3AB1A9}" dt="2023-11-20T13:16:27.919" v="1241"/>
          <ac:picMkLst>
            <pc:docMk/>
            <pc:sldMk cId="3553792642" sldId="350"/>
            <ac:picMk id="6" creationId="{9082F9E4-7102-3B88-A4A0-CD8A1F697307}"/>
          </ac:picMkLst>
        </pc:picChg>
      </pc:sldChg>
      <pc:sldChg chg="addSp modSp add del mod ord">
        <pc:chgData name="Naveed Ahmed" userId="e30a3cf1-36b6-44d6-a53a-22a811ffdb3b" providerId="ADAL" clId="{F3A608CF-D6FD-4D10-B43C-13496A3AB1A9}" dt="2023-11-21T11:31:16.829" v="1831" actId="47"/>
        <pc:sldMkLst>
          <pc:docMk/>
          <pc:sldMk cId="3668085226" sldId="351"/>
        </pc:sldMkLst>
        <pc:spChg chg="mod">
          <ac:chgData name="Naveed Ahmed" userId="e30a3cf1-36b6-44d6-a53a-22a811ffdb3b" providerId="ADAL" clId="{F3A608CF-D6FD-4D10-B43C-13496A3AB1A9}" dt="2023-11-20T12:59:23.525" v="1122" actId="20577"/>
          <ac:spMkLst>
            <pc:docMk/>
            <pc:sldMk cId="3668085226" sldId="351"/>
            <ac:spMk id="2" creationId="{EEFDC991-594F-48E2-9EDE-9A8F8E511ED9}"/>
          </ac:spMkLst>
        </pc:spChg>
        <pc:picChg chg="add mod">
          <ac:chgData name="Naveed Ahmed" userId="e30a3cf1-36b6-44d6-a53a-22a811ffdb3b" providerId="ADAL" clId="{F3A608CF-D6FD-4D10-B43C-13496A3AB1A9}" dt="2023-11-21T10:51:32.550" v="1686" actId="14100"/>
          <ac:picMkLst>
            <pc:docMk/>
            <pc:sldMk cId="3668085226" sldId="351"/>
            <ac:picMk id="5" creationId="{C1548D87-7121-25E8-B5D0-671528DF38B6}"/>
          </ac:picMkLst>
        </pc:picChg>
        <pc:picChg chg="add mod">
          <ac:chgData name="Naveed Ahmed" userId="e30a3cf1-36b6-44d6-a53a-22a811ffdb3b" providerId="ADAL" clId="{F3A608CF-D6FD-4D10-B43C-13496A3AB1A9}" dt="2023-11-21T10:51:35.783" v="1687" actId="1076"/>
          <ac:picMkLst>
            <pc:docMk/>
            <pc:sldMk cId="3668085226" sldId="351"/>
            <ac:picMk id="7" creationId="{E0E34E1C-7FD0-EC34-F87B-1C80AE9F718C}"/>
          </ac:picMkLst>
        </pc:picChg>
      </pc:sldChg>
      <pc:sldChg chg="addSp modSp add mod modAnim">
        <pc:chgData name="Naveed Ahmed" userId="e30a3cf1-36b6-44d6-a53a-22a811ffdb3b" providerId="ADAL" clId="{F3A608CF-D6FD-4D10-B43C-13496A3AB1A9}" dt="2023-11-28T12:29:39.285" v="3005" actId="20577"/>
        <pc:sldMkLst>
          <pc:docMk/>
          <pc:sldMk cId="1797756559" sldId="352"/>
        </pc:sldMkLst>
        <pc:spChg chg="mod">
          <ac:chgData name="Naveed Ahmed" userId="e30a3cf1-36b6-44d6-a53a-22a811ffdb3b" providerId="ADAL" clId="{F3A608CF-D6FD-4D10-B43C-13496A3AB1A9}" dt="2023-11-20T09:01:43.966" v="262" actId="20577"/>
          <ac:spMkLst>
            <pc:docMk/>
            <pc:sldMk cId="1797756559" sldId="352"/>
            <ac:spMk id="2" creationId="{EEFDC991-594F-48E2-9EDE-9A8F8E511ED9}"/>
          </ac:spMkLst>
        </pc:spChg>
        <pc:spChg chg="add mod">
          <ac:chgData name="Naveed Ahmed" userId="e30a3cf1-36b6-44d6-a53a-22a811ffdb3b" providerId="ADAL" clId="{F3A608CF-D6FD-4D10-B43C-13496A3AB1A9}" dt="2023-11-28T12:29:39.285" v="3005" actId="20577"/>
          <ac:spMkLst>
            <pc:docMk/>
            <pc:sldMk cId="1797756559" sldId="352"/>
            <ac:spMk id="4" creationId="{C5E7478C-2E3C-7AAC-F094-177E80537B5C}"/>
          </ac:spMkLst>
        </pc:spChg>
      </pc:sldChg>
      <pc:sldChg chg="del">
        <pc:chgData name="Naveed Ahmed" userId="e30a3cf1-36b6-44d6-a53a-22a811ffdb3b" providerId="ADAL" clId="{F3A608CF-D6FD-4D10-B43C-13496A3AB1A9}" dt="2023-11-20T09:00:43.429" v="188" actId="47"/>
        <pc:sldMkLst>
          <pc:docMk/>
          <pc:sldMk cId="3302861223" sldId="352"/>
        </pc:sldMkLst>
      </pc:sldChg>
      <pc:sldChg chg="addSp modSp add mod">
        <pc:chgData name="Naveed Ahmed" userId="e30a3cf1-36b6-44d6-a53a-22a811ffdb3b" providerId="ADAL" clId="{F3A608CF-D6FD-4D10-B43C-13496A3AB1A9}" dt="2023-11-28T12:48:35.523" v="3024" actId="1076"/>
        <pc:sldMkLst>
          <pc:docMk/>
          <pc:sldMk cId="691619641" sldId="353"/>
        </pc:sldMkLst>
        <pc:spChg chg="mod">
          <ac:chgData name="Naveed Ahmed" userId="e30a3cf1-36b6-44d6-a53a-22a811ffdb3b" providerId="ADAL" clId="{F3A608CF-D6FD-4D10-B43C-13496A3AB1A9}" dt="2023-11-20T13:15:34.911" v="1240" actId="313"/>
          <ac:spMkLst>
            <pc:docMk/>
            <pc:sldMk cId="691619641" sldId="353"/>
            <ac:spMk id="2" creationId="{EEFDC991-594F-48E2-9EDE-9A8F8E511ED9}"/>
          </ac:spMkLst>
        </pc:spChg>
        <pc:spChg chg="add mod">
          <ac:chgData name="Naveed Ahmed" userId="e30a3cf1-36b6-44d6-a53a-22a811ffdb3b" providerId="ADAL" clId="{F3A608CF-D6FD-4D10-B43C-13496A3AB1A9}" dt="2023-11-28T12:48:35.523" v="3024" actId="1076"/>
          <ac:spMkLst>
            <pc:docMk/>
            <pc:sldMk cId="691619641" sldId="353"/>
            <ac:spMk id="5" creationId="{6C8FE65F-A76F-F3BD-31A0-81956D6D0998}"/>
          </ac:spMkLst>
        </pc:spChg>
      </pc:sldChg>
      <pc:sldChg chg="addSp modSp add mod ord modAnim modNotesTx">
        <pc:chgData name="Naveed Ahmed" userId="e30a3cf1-36b6-44d6-a53a-22a811ffdb3b" providerId="ADAL" clId="{F3A608CF-D6FD-4D10-B43C-13496A3AB1A9}" dt="2023-11-29T12:38:52.230" v="3698" actId="20577"/>
        <pc:sldMkLst>
          <pc:docMk/>
          <pc:sldMk cId="3626462215" sldId="354"/>
        </pc:sldMkLst>
        <pc:spChg chg="mod">
          <ac:chgData name="Naveed Ahmed" userId="e30a3cf1-36b6-44d6-a53a-22a811ffdb3b" providerId="ADAL" clId="{F3A608CF-D6FD-4D10-B43C-13496A3AB1A9}" dt="2023-11-28T08:20:55.576" v="2649" actId="20577"/>
          <ac:spMkLst>
            <pc:docMk/>
            <pc:sldMk cId="3626462215" sldId="354"/>
            <ac:spMk id="2" creationId="{EEFDC991-594F-48E2-9EDE-9A8F8E511ED9}"/>
          </ac:spMkLst>
        </pc:spChg>
        <pc:spChg chg="add mod">
          <ac:chgData name="Naveed Ahmed" userId="e30a3cf1-36b6-44d6-a53a-22a811ffdb3b" providerId="ADAL" clId="{F3A608CF-D6FD-4D10-B43C-13496A3AB1A9}" dt="2023-11-29T09:12:56.226" v="3098" actId="20577"/>
          <ac:spMkLst>
            <pc:docMk/>
            <pc:sldMk cId="3626462215" sldId="354"/>
            <ac:spMk id="5" creationId="{090035B7-8B3F-F480-E7AF-E58564BE26CA}"/>
          </ac:spMkLst>
        </pc:spChg>
        <pc:spChg chg="add mod">
          <ac:chgData name="Naveed Ahmed" userId="e30a3cf1-36b6-44d6-a53a-22a811ffdb3b" providerId="ADAL" clId="{F3A608CF-D6FD-4D10-B43C-13496A3AB1A9}" dt="2023-11-27T13:40:47.638" v="2617" actId="20577"/>
          <ac:spMkLst>
            <pc:docMk/>
            <pc:sldMk cId="3626462215" sldId="354"/>
            <ac:spMk id="9" creationId="{CC28892D-9085-B0CC-C6E3-0F42C7E5D04E}"/>
          </ac:spMkLst>
        </pc:spChg>
        <pc:spChg chg="add mod">
          <ac:chgData name="Naveed Ahmed" userId="e30a3cf1-36b6-44d6-a53a-22a811ffdb3b" providerId="ADAL" clId="{F3A608CF-D6FD-4D10-B43C-13496A3AB1A9}" dt="2023-11-21T11:09:09.387" v="1725" actId="20577"/>
          <ac:spMkLst>
            <pc:docMk/>
            <pc:sldMk cId="3626462215" sldId="354"/>
            <ac:spMk id="12" creationId="{29E91792-563F-83A2-E2BB-D7FED66927FF}"/>
          </ac:spMkLst>
        </pc:spChg>
        <pc:grpChg chg="add mod">
          <ac:chgData name="Naveed Ahmed" userId="e30a3cf1-36b6-44d6-a53a-22a811ffdb3b" providerId="ADAL" clId="{F3A608CF-D6FD-4D10-B43C-13496A3AB1A9}" dt="2023-11-20T09:37:13.070" v="568" actId="1076"/>
          <ac:grpSpMkLst>
            <pc:docMk/>
            <pc:sldMk cId="3626462215" sldId="354"/>
            <ac:grpSpMk id="10" creationId="{1583ACCB-B243-58B2-B34E-D113F2D0C73C}"/>
          </ac:grpSpMkLst>
        </pc:grpChg>
        <pc:picChg chg="add mod">
          <ac:chgData name="Naveed Ahmed" userId="e30a3cf1-36b6-44d6-a53a-22a811ffdb3b" providerId="ADAL" clId="{F3A608CF-D6FD-4D10-B43C-13496A3AB1A9}" dt="2023-11-20T09:26:22.193" v="294" actId="164"/>
          <ac:picMkLst>
            <pc:docMk/>
            <pc:sldMk cId="3626462215" sldId="354"/>
            <ac:picMk id="7" creationId="{E9A26EFF-51D8-0B79-281A-D852237D13E5}"/>
          </ac:picMkLst>
        </pc:picChg>
        <pc:picChg chg="add mod modCrop">
          <ac:chgData name="Naveed Ahmed" userId="e30a3cf1-36b6-44d6-a53a-22a811ffdb3b" providerId="ADAL" clId="{F3A608CF-D6FD-4D10-B43C-13496A3AB1A9}" dt="2023-11-20T09:36:53.940" v="564" actId="1076"/>
          <ac:picMkLst>
            <pc:docMk/>
            <pc:sldMk cId="3626462215" sldId="354"/>
            <ac:picMk id="14" creationId="{47D9C3E6-442B-36C1-6D95-3F70BFCE1790}"/>
          </ac:picMkLst>
        </pc:picChg>
        <pc:picChg chg="add mod modCrop">
          <ac:chgData name="Naveed Ahmed" userId="e30a3cf1-36b6-44d6-a53a-22a811ffdb3b" providerId="ADAL" clId="{F3A608CF-D6FD-4D10-B43C-13496A3AB1A9}" dt="2023-11-28T08:40:16.135" v="2707" actId="732"/>
          <ac:picMkLst>
            <pc:docMk/>
            <pc:sldMk cId="3626462215" sldId="354"/>
            <ac:picMk id="16" creationId="{2F0584C3-7F03-429A-503F-2420983FEDD1}"/>
          </ac:picMkLst>
        </pc:picChg>
      </pc:sldChg>
      <pc:sldChg chg="addSp delSp modSp add mod modAnim modNotesTx">
        <pc:chgData name="Naveed Ahmed" userId="e30a3cf1-36b6-44d6-a53a-22a811ffdb3b" providerId="ADAL" clId="{F3A608CF-D6FD-4D10-B43C-13496A3AB1A9}" dt="2023-11-28T11:45:41.822" v="2909"/>
        <pc:sldMkLst>
          <pc:docMk/>
          <pc:sldMk cId="457738574" sldId="355"/>
        </pc:sldMkLst>
        <pc:spChg chg="mod">
          <ac:chgData name="Naveed Ahmed" userId="e30a3cf1-36b6-44d6-a53a-22a811ffdb3b" providerId="ADAL" clId="{F3A608CF-D6FD-4D10-B43C-13496A3AB1A9}" dt="2023-11-20T10:50:43.757" v="1033" actId="20577"/>
          <ac:spMkLst>
            <pc:docMk/>
            <pc:sldMk cId="457738574" sldId="355"/>
            <ac:spMk id="2" creationId="{EEFDC991-594F-48E2-9EDE-9A8F8E511ED9}"/>
          </ac:spMkLst>
        </pc:spChg>
        <pc:spChg chg="add mod">
          <ac:chgData name="Naveed Ahmed" userId="e30a3cf1-36b6-44d6-a53a-22a811ffdb3b" providerId="ADAL" clId="{F3A608CF-D6FD-4D10-B43C-13496A3AB1A9}" dt="2023-11-27T13:32:52.925" v="2587" actId="20577"/>
          <ac:spMkLst>
            <pc:docMk/>
            <pc:sldMk cId="457738574" sldId="355"/>
            <ac:spMk id="6" creationId="{C5F2925E-0648-0DBF-7A06-FA239612B8DE}"/>
          </ac:spMkLst>
        </pc:spChg>
        <pc:graphicFrameChg chg="add del mod">
          <ac:chgData name="Naveed Ahmed" userId="e30a3cf1-36b6-44d6-a53a-22a811ffdb3b" providerId="ADAL" clId="{F3A608CF-D6FD-4D10-B43C-13496A3AB1A9}" dt="2023-11-20T10:25:14.543" v="727" actId="478"/>
          <ac:graphicFrameMkLst>
            <pc:docMk/>
            <pc:sldMk cId="457738574" sldId="355"/>
            <ac:graphicFrameMk id="4" creationId="{27B96BC6-0AC7-0BE3-CA73-E2C809676888}"/>
          </ac:graphicFrameMkLst>
        </pc:graphicFrameChg>
        <pc:graphicFrameChg chg="add del mod modGraphic">
          <ac:chgData name="Naveed Ahmed" userId="e30a3cf1-36b6-44d6-a53a-22a811ffdb3b" providerId="ADAL" clId="{F3A608CF-D6FD-4D10-B43C-13496A3AB1A9}" dt="2023-11-20T10:29:24.998" v="755" actId="478"/>
          <ac:graphicFrameMkLst>
            <pc:docMk/>
            <pc:sldMk cId="457738574" sldId="355"/>
            <ac:graphicFrameMk id="6" creationId="{9BEAD463-9B24-358A-714F-BB170799A794}"/>
          </ac:graphicFrameMkLst>
        </pc:graphicFrameChg>
        <pc:graphicFrameChg chg="add mod modGraphic">
          <ac:chgData name="Naveed Ahmed" userId="e30a3cf1-36b6-44d6-a53a-22a811ffdb3b" providerId="ADAL" clId="{F3A608CF-D6FD-4D10-B43C-13496A3AB1A9}" dt="2023-11-20T12:50:34.394" v="1051" actId="113"/>
          <ac:graphicFrameMkLst>
            <pc:docMk/>
            <pc:sldMk cId="457738574" sldId="355"/>
            <ac:graphicFrameMk id="7" creationId="{AC0370FE-A956-1576-432A-DDB26466B85D}"/>
          </ac:graphicFrameMkLst>
        </pc:graphicFrameChg>
        <pc:graphicFrameChg chg="add mod modGraphic">
          <ac:chgData name="Naveed Ahmed" userId="e30a3cf1-36b6-44d6-a53a-22a811ffdb3b" providerId="ADAL" clId="{F3A608CF-D6FD-4D10-B43C-13496A3AB1A9}" dt="2023-11-28T11:45:05.624" v="2908" actId="20577"/>
          <ac:graphicFrameMkLst>
            <pc:docMk/>
            <pc:sldMk cId="457738574" sldId="355"/>
            <ac:graphicFrameMk id="8" creationId="{6C59B278-CD94-1B85-F04D-397F40C7701C}"/>
          </ac:graphicFrameMkLst>
        </pc:graphicFrameChg>
        <pc:picChg chg="add mod">
          <ac:chgData name="Naveed Ahmed" userId="e30a3cf1-36b6-44d6-a53a-22a811ffdb3b" providerId="ADAL" clId="{F3A608CF-D6FD-4D10-B43C-13496A3AB1A9}" dt="2023-11-20T11:10:36.139" v="1035" actId="1076"/>
          <ac:picMkLst>
            <pc:docMk/>
            <pc:sldMk cId="457738574" sldId="355"/>
            <ac:picMk id="5" creationId="{52ABE0D4-5919-1623-E10E-A0CB98CCB028}"/>
          </ac:picMkLst>
        </pc:picChg>
        <pc:picChg chg="add mod">
          <ac:chgData name="Naveed Ahmed" userId="e30a3cf1-36b6-44d6-a53a-22a811ffdb3b" providerId="ADAL" clId="{F3A608CF-D6FD-4D10-B43C-13496A3AB1A9}" dt="2023-11-21T11:30:02.612" v="1826" actId="1076"/>
          <ac:picMkLst>
            <pc:docMk/>
            <pc:sldMk cId="457738574" sldId="355"/>
            <ac:picMk id="9" creationId="{9EB9251E-3E6C-9EE4-BD26-6968ED9D9503}"/>
          </ac:picMkLst>
        </pc:picChg>
        <pc:picChg chg="add mod">
          <ac:chgData name="Naveed Ahmed" userId="e30a3cf1-36b6-44d6-a53a-22a811ffdb3b" providerId="ADAL" clId="{F3A608CF-D6FD-4D10-B43C-13496A3AB1A9}" dt="2023-11-21T11:30:18.799" v="1830" actId="1076"/>
          <ac:picMkLst>
            <pc:docMk/>
            <pc:sldMk cId="457738574" sldId="355"/>
            <ac:picMk id="10" creationId="{BFD283C8-53EA-CC49-C2A7-C159D178C0C6}"/>
          </ac:picMkLst>
        </pc:picChg>
      </pc:sldChg>
      <pc:sldChg chg="addSp delSp modSp add mod ord delAnim modAnim modNotesTx">
        <pc:chgData name="Naveed Ahmed" userId="e30a3cf1-36b6-44d6-a53a-22a811ffdb3b" providerId="ADAL" clId="{F3A608CF-D6FD-4D10-B43C-13496A3AB1A9}" dt="2023-11-28T11:41:59.266" v="2905"/>
        <pc:sldMkLst>
          <pc:docMk/>
          <pc:sldMk cId="3575050247" sldId="356"/>
        </pc:sldMkLst>
        <pc:spChg chg="mod">
          <ac:chgData name="Naveed Ahmed" userId="e30a3cf1-36b6-44d6-a53a-22a811ffdb3b" providerId="ADAL" clId="{F3A608CF-D6FD-4D10-B43C-13496A3AB1A9}" dt="2023-11-21T10:50:35.397" v="1685" actId="20577"/>
          <ac:spMkLst>
            <pc:docMk/>
            <pc:sldMk cId="3575050247" sldId="356"/>
            <ac:spMk id="2" creationId="{EEFDC991-594F-48E2-9EDE-9A8F8E511ED9}"/>
          </ac:spMkLst>
        </pc:spChg>
        <pc:spChg chg="add mod">
          <ac:chgData name="Naveed Ahmed" userId="e30a3cf1-36b6-44d6-a53a-22a811ffdb3b" providerId="ADAL" clId="{F3A608CF-D6FD-4D10-B43C-13496A3AB1A9}" dt="2023-11-27T13:42:33.298" v="2625" actId="1076"/>
          <ac:spMkLst>
            <pc:docMk/>
            <pc:sldMk cId="3575050247" sldId="356"/>
            <ac:spMk id="7" creationId="{0CD5E084-3F12-7C54-4671-FCAFC4006699}"/>
          </ac:spMkLst>
        </pc:spChg>
        <pc:spChg chg="add mod">
          <ac:chgData name="Naveed Ahmed" userId="e30a3cf1-36b6-44d6-a53a-22a811ffdb3b" providerId="ADAL" clId="{F3A608CF-D6FD-4D10-B43C-13496A3AB1A9}" dt="2023-11-27T13:42:31.153" v="2624" actId="1076"/>
          <ac:spMkLst>
            <pc:docMk/>
            <pc:sldMk cId="3575050247" sldId="356"/>
            <ac:spMk id="9" creationId="{F44B4AFB-DAC0-BDEA-88BD-6CEDB1B14281}"/>
          </ac:spMkLst>
        </pc:spChg>
        <pc:spChg chg="add del mod">
          <ac:chgData name="Naveed Ahmed" userId="e30a3cf1-36b6-44d6-a53a-22a811ffdb3b" providerId="ADAL" clId="{F3A608CF-D6FD-4D10-B43C-13496A3AB1A9}" dt="2023-11-27T13:42:11.267" v="2618" actId="478"/>
          <ac:spMkLst>
            <pc:docMk/>
            <pc:sldMk cId="3575050247" sldId="356"/>
            <ac:spMk id="11" creationId="{E2424440-D7B2-3F0B-9C54-F3D0F3C69070}"/>
          </ac:spMkLst>
        </pc:spChg>
        <pc:spChg chg="add del mod">
          <ac:chgData name="Naveed Ahmed" userId="e30a3cf1-36b6-44d6-a53a-22a811ffdb3b" providerId="ADAL" clId="{F3A608CF-D6FD-4D10-B43C-13496A3AB1A9}" dt="2023-11-27T13:42:13.051" v="2619" actId="478"/>
          <ac:spMkLst>
            <pc:docMk/>
            <pc:sldMk cId="3575050247" sldId="356"/>
            <ac:spMk id="13" creationId="{2C9E0E36-6015-3C48-8724-1375F806C6DF}"/>
          </ac:spMkLst>
        </pc:spChg>
        <pc:spChg chg="add del mod">
          <ac:chgData name="Naveed Ahmed" userId="e30a3cf1-36b6-44d6-a53a-22a811ffdb3b" providerId="ADAL" clId="{F3A608CF-D6FD-4D10-B43C-13496A3AB1A9}" dt="2023-11-20T11:07:36.617" v="1034" actId="478"/>
          <ac:spMkLst>
            <pc:docMk/>
            <pc:sldMk cId="3575050247" sldId="356"/>
            <ac:spMk id="15" creationId="{63E77A49-0E69-1898-8BFF-3EA99FD9C94F}"/>
          </ac:spMkLst>
        </pc:spChg>
        <pc:picChg chg="add mod">
          <ac:chgData name="Naveed Ahmed" userId="e30a3cf1-36b6-44d6-a53a-22a811ffdb3b" providerId="ADAL" clId="{F3A608CF-D6FD-4D10-B43C-13496A3AB1A9}" dt="2023-11-27T13:42:20.186" v="2620" actId="1076"/>
          <ac:picMkLst>
            <pc:docMk/>
            <pc:sldMk cId="3575050247" sldId="356"/>
            <ac:picMk id="4" creationId="{54D7CDD2-810E-14B8-6BA6-F7E46A39278A}"/>
          </ac:picMkLst>
        </pc:picChg>
        <pc:picChg chg="add mod">
          <ac:chgData name="Naveed Ahmed" userId="e30a3cf1-36b6-44d6-a53a-22a811ffdb3b" providerId="ADAL" clId="{F3A608CF-D6FD-4D10-B43C-13496A3AB1A9}" dt="2023-11-27T13:42:21.755" v="2621" actId="1076"/>
          <ac:picMkLst>
            <pc:docMk/>
            <pc:sldMk cId="3575050247" sldId="356"/>
            <ac:picMk id="5" creationId="{16671A04-70F9-55FB-1908-20FC36EE6BB3}"/>
          </ac:picMkLst>
        </pc:picChg>
      </pc:sldChg>
      <pc:sldChg chg="add del">
        <pc:chgData name="Naveed Ahmed" userId="e30a3cf1-36b6-44d6-a53a-22a811ffdb3b" providerId="ADAL" clId="{F3A608CF-D6FD-4D10-B43C-13496A3AB1A9}" dt="2023-11-20T13:17:05.836" v="1245" actId="47"/>
        <pc:sldMkLst>
          <pc:docMk/>
          <pc:sldMk cId="4162262176" sldId="357"/>
        </pc:sldMkLst>
      </pc:sldChg>
      <pc:sldChg chg="addSp delSp modSp add mod modAnim modNotesTx">
        <pc:chgData name="Naveed Ahmed" userId="e30a3cf1-36b6-44d6-a53a-22a811ffdb3b" providerId="ADAL" clId="{F3A608CF-D6FD-4D10-B43C-13496A3AB1A9}" dt="2023-11-28T11:47:16.853" v="2913"/>
        <pc:sldMkLst>
          <pc:docMk/>
          <pc:sldMk cId="2715479949" sldId="358"/>
        </pc:sldMkLst>
        <pc:spChg chg="mod">
          <ac:chgData name="Naveed Ahmed" userId="e30a3cf1-36b6-44d6-a53a-22a811ffdb3b" providerId="ADAL" clId="{F3A608CF-D6FD-4D10-B43C-13496A3AB1A9}" dt="2023-11-20T12:52:49.722" v="1057" actId="14100"/>
          <ac:spMkLst>
            <pc:docMk/>
            <pc:sldMk cId="2715479949" sldId="358"/>
            <ac:spMk id="2" creationId="{EEFDC991-594F-48E2-9EDE-9A8F8E511ED9}"/>
          </ac:spMkLst>
        </pc:spChg>
        <pc:spChg chg="add mod">
          <ac:chgData name="Naveed Ahmed" userId="e30a3cf1-36b6-44d6-a53a-22a811ffdb3b" providerId="ADAL" clId="{F3A608CF-D6FD-4D10-B43C-13496A3AB1A9}" dt="2023-11-27T13:34:05.287" v="2591" actId="2711"/>
          <ac:spMkLst>
            <pc:docMk/>
            <pc:sldMk cId="2715479949" sldId="358"/>
            <ac:spMk id="6" creationId="{001BD0BC-B1F0-E58A-7060-B4DF0329386C}"/>
          </ac:spMkLst>
        </pc:spChg>
        <pc:spChg chg="add mod">
          <ac:chgData name="Naveed Ahmed" userId="e30a3cf1-36b6-44d6-a53a-22a811ffdb3b" providerId="ADAL" clId="{F3A608CF-D6FD-4D10-B43C-13496A3AB1A9}" dt="2023-11-27T10:36:46.283" v="1917" actId="164"/>
          <ac:spMkLst>
            <pc:docMk/>
            <pc:sldMk cId="2715479949" sldId="358"/>
            <ac:spMk id="9" creationId="{C98F68D5-EAA8-3985-403B-BD5190F8D247}"/>
          </ac:spMkLst>
        </pc:spChg>
        <pc:spChg chg="add mod">
          <ac:chgData name="Naveed Ahmed" userId="e30a3cf1-36b6-44d6-a53a-22a811ffdb3b" providerId="ADAL" clId="{F3A608CF-D6FD-4D10-B43C-13496A3AB1A9}" dt="2023-11-27T10:36:51.846" v="1918" actId="164"/>
          <ac:spMkLst>
            <pc:docMk/>
            <pc:sldMk cId="2715479949" sldId="358"/>
            <ac:spMk id="10" creationId="{0CFFBBA7-80AF-78A2-CC97-45B0D7265493}"/>
          </ac:spMkLst>
        </pc:spChg>
        <pc:grpChg chg="add mod">
          <ac:chgData name="Naveed Ahmed" userId="e30a3cf1-36b6-44d6-a53a-22a811ffdb3b" providerId="ADAL" clId="{F3A608CF-D6FD-4D10-B43C-13496A3AB1A9}" dt="2023-11-27T10:41:38.226" v="1948" actId="1076"/>
          <ac:grpSpMkLst>
            <pc:docMk/>
            <pc:sldMk cId="2715479949" sldId="358"/>
            <ac:grpSpMk id="11" creationId="{C725F4F3-E903-C548-D6F5-1FA316942E18}"/>
          </ac:grpSpMkLst>
        </pc:grpChg>
        <pc:grpChg chg="add mod">
          <ac:chgData name="Naveed Ahmed" userId="e30a3cf1-36b6-44d6-a53a-22a811ffdb3b" providerId="ADAL" clId="{F3A608CF-D6FD-4D10-B43C-13496A3AB1A9}" dt="2023-11-27T10:43:22.179" v="1962" actId="1076"/>
          <ac:grpSpMkLst>
            <pc:docMk/>
            <pc:sldMk cId="2715479949" sldId="358"/>
            <ac:grpSpMk id="12" creationId="{595D0A5A-4912-DFE5-C40A-AAED1C12110C}"/>
          </ac:grpSpMkLst>
        </pc:grpChg>
        <pc:picChg chg="add mod">
          <ac:chgData name="Naveed Ahmed" userId="e30a3cf1-36b6-44d6-a53a-22a811ffdb3b" providerId="ADAL" clId="{F3A608CF-D6FD-4D10-B43C-13496A3AB1A9}" dt="2023-11-27T10:36:46.283" v="1917" actId="164"/>
          <ac:picMkLst>
            <pc:docMk/>
            <pc:sldMk cId="2715479949" sldId="358"/>
            <ac:picMk id="5" creationId="{F3565963-3640-F33D-1ADF-FBE4EFC9DF80}"/>
          </ac:picMkLst>
        </pc:picChg>
        <pc:picChg chg="add mod">
          <ac:chgData name="Naveed Ahmed" userId="e30a3cf1-36b6-44d6-a53a-22a811ffdb3b" providerId="ADAL" clId="{F3A608CF-D6FD-4D10-B43C-13496A3AB1A9}" dt="2023-11-27T10:36:51.846" v="1918" actId="164"/>
          <ac:picMkLst>
            <pc:docMk/>
            <pc:sldMk cId="2715479949" sldId="358"/>
            <ac:picMk id="7" creationId="{D0CBFC4A-947A-B191-2605-FE811C3801A1}"/>
          </ac:picMkLst>
        </pc:picChg>
        <pc:picChg chg="add mod modCrop">
          <ac:chgData name="Naveed Ahmed" userId="e30a3cf1-36b6-44d6-a53a-22a811ffdb3b" providerId="ADAL" clId="{F3A608CF-D6FD-4D10-B43C-13496A3AB1A9}" dt="2023-11-27T10:44:52.272" v="1967" actId="14100"/>
          <ac:picMkLst>
            <pc:docMk/>
            <pc:sldMk cId="2715479949" sldId="358"/>
            <ac:picMk id="13" creationId="{FA791FCE-904C-21DC-F355-B586A9A6D021}"/>
          </ac:picMkLst>
        </pc:picChg>
        <pc:picChg chg="add mod modCrop">
          <ac:chgData name="Naveed Ahmed" userId="e30a3cf1-36b6-44d6-a53a-22a811ffdb3b" providerId="ADAL" clId="{F3A608CF-D6FD-4D10-B43C-13496A3AB1A9}" dt="2023-11-27T10:44:10.594" v="1964" actId="1076"/>
          <ac:picMkLst>
            <pc:docMk/>
            <pc:sldMk cId="2715479949" sldId="358"/>
            <ac:picMk id="14" creationId="{E5BA2089-398E-F4E9-049A-2AA799B698F8}"/>
          </ac:picMkLst>
        </pc:picChg>
        <pc:picChg chg="add del mod modCrop">
          <ac:chgData name="Naveed Ahmed" userId="e30a3cf1-36b6-44d6-a53a-22a811ffdb3b" providerId="ADAL" clId="{F3A608CF-D6FD-4D10-B43C-13496A3AB1A9}" dt="2023-11-27T10:43:17.628" v="1961" actId="478"/>
          <ac:picMkLst>
            <pc:docMk/>
            <pc:sldMk cId="2715479949" sldId="358"/>
            <ac:picMk id="15" creationId="{E9F997D1-B23C-7B94-B5D0-B55D272EC829}"/>
          </ac:picMkLst>
        </pc:picChg>
      </pc:sldChg>
      <pc:sldChg chg="addSp modSp add mod modAnim modNotesTx">
        <pc:chgData name="Naveed Ahmed" userId="e30a3cf1-36b6-44d6-a53a-22a811ffdb3b" providerId="ADAL" clId="{F3A608CF-D6FD-4D10-B43C-13496A3AB1A9}" dt="2023-11-29T09:30:33.367" v="3113" actId="20577"/>
        <pc:sldMkLst>
          <pc:docMk/>
          <pc:sldMk cId="602300306" sldId="359"/>
        </pc:sldMkLst>
        <pc:spChg chg="mod">
          <ac:chgData name="Naveed Ahmed" userId="e30a3cf1-36b6-44d6-a53a-22a811ffdb3b" providerId="ADAL" clId="{F3A608CF-D6FD-4D10-B43C-13496A3AB1A9}" dt="2023-11-20T13:00:38.795" v="1146" actId="14100"/>
          <ac:spMkLst>
            <pc:docMk/>
            <pc:sldMk cId="602300306" sldId="359"/>
            <ac:spMk id="2" creationId="{EEFDC991-594F-48E2-9EDE-9A8F8E511ED9}"/>
          </ac:spMkLst>
        </pc:spChg>
        <pc:spChg chg="add mod">
          <ac:chgData name="Naveed Ahmed" userId="e30a3cf1-36b6-44d6-a53a-22a811ffdb3b" providerId="ADAL" clId="{F3A608CF-D6FD-4D10-B43C-13496A3AB1A9}" dt="2023-11-27T10:17:59.757" v="1874" actId="1076"/>
          <ac:spMkLst>
            <pc:docMk/>
            <pc:sldMk cId="602300306" sldId="359"/>
            <ac:spMk id="6" creationId="{18EB711C-AB04-2037-9C8A-B9EB68E7E408}"/>
          </ac:spMkLst>
        </pc:spChg>
        <pc:spChg chg="add mod">
          <ac:chgData name="Naveed Ahmed" userId="e30a3cf1-36b6-44d6-a53a-22a811ffdb3b" providerId="ADAL" clId="{F3A608CF-D6FD-4D10-B43C-13496A3AB1A9}" dt="2023-11-27T10:36:22.385" v="1916" actId="1076"/>
          <ac:spMkLst>
            <pc:docMk/>
            <pc:sldMk cId="602300306" sldId="359"/>
            <ac:spMk id="9" creationId="{3664218B-F23D-67A6-E5A5-3451B82112EB}"/>
          </ac:spMkLst>
        </pc:spChg>
        <pc:spChg chg="add mod">
          <ac:chgData name="Naveed Ahmed" userId="e30a3cf1-36b6-44d6-a53a-22a811ffdb3b" providerId="ADAL" clId="{F3A608CF-D6FD-4D10-B43C-13496A3AB1A9}" dt="2023-11-27T10:36:59.881" v="1919" actId="164"/>
          <ac:spMkLst>
            <pc:docMk/>
            <pc:sldMk cId="602300306" sldId="359"/>
            <ac:spMk id="10" creationId="{9F018460-71F6-6450-2FE8-3697390D26DC}"/>
          </ac:spMkLst>
        </pc:spChg>
        <pc:grpChg chg="add mod">
          <ac:chgData name="Naveed Ahmed" userId="e30a3cf1-36b6-44d6-a53a-22a811ffdb3b" providerId="ADAL" clId="{F3A608CF-D6FD-4D10-B43C-13496A3AB1A9}" dt="2023-11-27T10:48:26.640" v="1973" actId="1076"/>
          <ac:grpSpMkLst>
            <pc:docMk/>
            <pc:sldMk cId="602300306" sldId="359"/>
            <ac:grpSpMk id="11" creationId="{E778DBCB-1809-B252-E5D4-2F95899FA019}"/>
          </ac:grpSpMkLst>
        </pc:grpChg>
        <pc:picChg chg="add mod">
          <ac:chgData name="Naveed Ahmed" userId="e30a3cf1-36b6-44d6-a53a-22a811ffdb3b" providerId="ADAL" clId="{F3A608CF-D6FD-4D10-B43C-13496A3AB1A9}" dt="2023-11-27T10:36:59.881" v="1919" actId="164"/>
          <ac:picMkLst>
            <pc:docMk/>
            <pc:sldMk cId="602300306" sldId="359"/>
            <ac:picMk id="5" creationId="{6B29C85D-0B2B-4803-A40F-C2CB1BB03AEA}"/>
          </ac:picMkLst>
        </pc:picChg>
        <pc:picChg chg="add mod">
          <ac:chgData name="Naveed Ahmed" userId="e30a3cf1-36b6-44d6-a53a-22a811ffdb3b" providerId="ADAL" clId="{F3A608CF-D6FD-4D10-B43C-13496A3AB1A9}" dt="2023-11-21T10:52:22.575" v="1692" actId="1076"/>
          <ac:picMkLst>
            <pc:docMk/>
            <pc:sldMk cId="602300306" sldId="359"/>
            <ac:picMk id="7" creationId="{47285F3C-36C4-A141-3BAC-4D6A6B964C35}"/>
          </ac:picMkLst>
        </pc:picChg>
      </pc:sldChg>
      <pc:sldChg chg="addSp delSp modSp add mod modAnim modNotesTx">
        <pc:chgData name="Naveed Ahmed" userId="e30a3cf1-36b6-44d6-a53a-22a811ffdb3b" providerId="ADAL" clId="{F3A608CF-D6FD-4D10-B43C-13496A3AB1A9}" dt="2023-11-27T13:35:52.946" v="2596"/>
        <pc:sldMkLst>
          <pc:docMk/>
          <pc:sldMk cId="3696600671" sldId="360"/>
        </pc:sldMkLst>
        <pc:spChg chg="mod">
          <ac:chgData name="Naveed Ahmed" userId="e30a3cf1-36b6-44d6-a53a-22a811ffdb3b" providerId="ADAL" clId="{F3A608CF-D6FD-4D10-B43C-13496A3AB1A9}" dt="2023-11-20T13:01:11" v="1150"/>
          <ac:spMkLst>
            <pc:docMk/>
            <pc:sldMk cId="3696600671" sldId="360"/>
            <ac:spMk id="2" creationId="{EEFDC991-594F-48E2-9EDE-9A8F8E511ED9}"/>
          </ac:spMkLst>
        </pc:spChg>
        <pc:spChg chg="add mod">
          <ac:chgData name="Naveed Ahmed" userId="e30a3cf1-36b6-44d6-a53a-22a811ffdb3b" providerId="ADAL" clId="{F3A608CF-D6FD-4D10-B43C-13496A3AB1A9}" dt="2023-11-27T10:53:17.092" v="2025" actId="1076"/>
          <ac:spMkLst>
            <pc:docMk/>
            <pc:sldMk cId="3696600671" sldId="360"/>
            <ac:spMk id="6" creationId="{D764E185-F323-7A07-53A3-14F91CC4B67E}"/>
          </ac:spMkLst>
        </pc:spChg>
        <pc:spChg chg="add mod">
          <ac:chgData name="Naveed Ahmed" userId="e30a3cf1-36b6-44d6-a53a-22a811ffdb3b" providerId="ADAL" clId="{F3A608CF-D6FD-4D10-B43C-13496A3AB1A9}" dt="2023-11-27T11:00:18.052" v="2043" actId="14100"/>
          <ac:spMkLst>
            <pc:docMk/>
            <pc:sldMk cId="3696600671" sldId="360"/>
            <ac:spMk id="10" creationId="{5BAC380B-4396-FDA9-8562-083E0F649255}"/>
          </ac:spMkLst>
        </pc:spChg>
        <pc:spChg chg="add mod">
          <ac:chgData name="Naveed Ahmed" userId="e30a3cf1-36b6-44d6-a53a-22a811ffdb3b" providerId="ADAL" clId="{F3A608CF-D6FD-4D10-B43C-13496A3AB1A9}" dt="2023-11-20T13:04:07.672" v="1167" actId="113"/>
          <ac:spMkLst>
            <pc:docMk/>
            <pc:sldMk cId="3696600671" sldId="360"/>
            <ac:spMk id="11" creationId="{F2E9F541-1BC2-A432-6E29-909CA532FDA0}"/>
          </ac:spMkLst>
        </pc:spChg>
        <pc:spChg chg="add mod">
          <ac:chgData name="Naveed Ahmed" userId="e30a3cf1-36b6-44d6-a53a-22a811ffdb3b" providerId="ADAL" clId="{F3A608CF-D6FD-4D10-B43C-13496A3AB1A9}" dt="2023-11-27T11:04:43.459" v="2083" actId="20577"/>
          <ac:spMkLst>
            <pc:docMk/>
            <pc:sldMk cId="3696600671" sldId="360"/>
            <ac:spMk id="13" creationId="{43ED52E2-316D-6887-0D80-B96D15FC70FA}"/>
          </ac:spMkLst>
        </pc:spChg>
        <pc:spChg chg="add del">
          <ac:chgData name="Naveed Ahmed" userId="e30a3cf1-36b6-44d6-a53a-22a811ffdb3b" providerId="ADAL" clId="{F3A608CF-D6FD-4D10-B43C-13496A3AB1A9}" dt="2023-11-27T11:00:43.718" v="2045" actId="22"/>
          <ac:spMkLst>
            <pc:docMk/>
            <pc:sldMk cId="3696600671" sldId="360"/>
            <ac:spMk id="15" creationId="{46ED3D60-2311-75BB-76A0-D442A573F781}"/>
          </ac:spMkLst>
        </pc:spChg>
        <pc:spChg chg="add mod">
          <ac:chgData name="Naveed Ahmed" userId="e30a3cf1-36b6-44d6-a53a-22a811ffdb3b" providerId="ADAL" clId="{F3A608CF-D6FD-4D10-B43C-13496A3AB1A9}" dt="2023-11-27T11:04:47.150" v="2085" actId="20577"/>
          <ac:spMkLst>
            <pc:docMk/>
            <pc:sldMk cId="3696600671" sldId="360"/>
            <ac:spMk id="17" creationId="{FAEBCF91-77B1-4F67-E0E6-8BE2092E8304}"/>
          </ac:spMkLst>
        </pc:spChg>
        <pc:spChg chg="add mod">
          <ac:chgData name="Naveed Ahmed" userId="e30a3cf1-36b6-44d6-a53a-22a811ffdb3b" providerId="ADAL" clId="{F3A608CF-D6FD-4D10-B43C-13496A3AB1A9}" dt="2023-11-27T11:05:08.507" v="2091" actId="2710"/>
          <ac:spMkLst>
            <pc:docMk/>
            <pc:sldMk cId="3696600671" sldId="360"/>
            <ac:spMk id="19" creationId="{EDA99EA7-662A-334C-389D-8891DB8C85C2}"/>
          </ac:spMkLst>
        </pc:spChg>
        <pc:spChg chg="add mod">
          <ac:chgData name="Naveed Ahmed" userId="e30a3cf1-36b6-44d6-a53a-22a811ffdb3b" providerId="ADAL" clId="{F3A608CF-D6FD-4D10-B43C-13496A3AB1A9}" dt="2023-11-27T11:07:45.660" v="2109" actId="164"/>
          <ac:spMkLst>
            <pc:docMk/>
            <pc:sldMk cId="3696600671" sldId="360"/>
            <ac:spMk id="20" creationId="{B68C28F1-A0D9-81EB-00FA-99600C59990E}"/>
          </ac:spMkLst>
        </pc:spChg>
        <pc:spChg chg="add mod">
          <ac:chgData name="Naveed Ahmed" userId="e30a3cf1-36b6-44d6-a53a-22a811ffdb3b" providerId="ADAL" clId="{F3A608CF-D6FD-4D10-B43C-13496A3AB1A9}" dt="2023-11-27T11:07:41.001" v="2108" actId="164"/>
          <ac:spMkLst>
            <pc:docMk/>
            <pc:sldMk cId="3696600671" sldId="360"/>
            <ac:spMk id="21" creationId="{25C32367-3662-49C9-B59B-98B613D63379}"/>
          </ac:spMkLst>
        </pc:spChg>
        <pc:spChg chg="add mod">
          <ac:chgData name="Naveed Ahmed" userId="e30a3cf1-36b6-44d6-a53a-22a811ffdb3b" providerId="ADAL" clId="{F3A608CF-D6FD-4D10-B43C-13496A3AB1A9}" dt="2023-11-27T11:07:50.943" v="2110" actId="164"/>
          <ac:spMkLst>
            <pc:docMk/>
            <pc:sldMk cId="3696600671" sldId="360"/>
            <ac:spMk id="22" creationId="{A4B8F5CA-B7F1-A450-F014-555DEB649609}"/>
          </ac:spMkLst>
        </pc:spChg>
        <pc:grpChg chg="add mod">
          <ac:chgData name="Naveed Ahmed" userId="e30a3cf1-36b6-44d6-a53a-22a811ffdb3b" providerId="ADAL" clId="{F3A608CF-D6FD-4D10-B43C-13496A3AB1A9}" dt="2023-11-27T11:07:41.001" v="2108" actId="164"/>
          <ac:grpSpMkLst>
            <pc:docMk/>
            <pc:sldMk cId="3696600671" sldId="360"/>
            <ac:grpSpMk id="23" creationId="{78F6EFD5-AE9C-7DCB-DE5E-C5DBE1AD96C7}"/>
          </ac:grpSpMkLst>
        </pc:grpChg>
        <pc:grpChg chg="add mod">
          <ac:chgData name="Naveed Ahmed" userId="e30a3cf1-36b6-44d6-a53a-22a811ffdb3b" providerId="ADAL" clId="{F3A608CF-D6FD-4D10-B43C-13496A3AB1A9}" dt="2023-11-27T11:07:45.660" v="2109" actId="164"/>
          <ac:grpSpMkLst>
            <pc:docMk/>
            <pc:sldMk cId="3696600671" sldId="360"/>
            <ac:grpSpMk id="24" creationId="{C79EF904-FC35-BA44-7393-0B07F527A1C9}"/>
          </ac:grpSpMkLst>
        </pc:grpChg>
        <pc:grpChg chg="add mod">
          <ac:chgData name="Naveed Ahmed" userId="e30a3cf1-36b6-44d6-a53a-22a811ffdb3b" providerId="ADAL" clId="{F3A608CF-D6FD-4D10-B43C-13496A3AB1A9}" dt="2023-11-27T11:07:50.943" v="2110" actId="164"/>
          <ac:grpSpMkLst>
            <pc:docMk/>
            <pc:sldMk cId="3696600671" sldId="360"/>
            <ac:grpSpMk id="25" creationId="{FFFB2370-E704-4000-4CA7-D54E73D5F426}"/>
          </ac:grpSpMkLst>
        </pc:grpChg>
        <pc:picChg chg="add mod">
          <ac:chgData name="Naveed Ahmed" userId="e30a3cf1-36b6-44d6-a53a-22a811ffdb3b" providerId="ADAL" clId="{F3A608CF-D6FD-4D10-B43C-13496A3AB1A9}" dt="2023-11-27T11:07:45.660" v="2109" actId="164"/>
          <ac:picMkLst>
            <pc:docMk/>
            <pc:sldMk cId="3696600671" sldId="360"/>
            <ac:picMk id="5" creationId="{C8410293-9B73-D8D8-47BE-F0D516283604}"/>
          </ac:picMkLst>
        </pc:picChg>
        <pc:picChg chg="add mod">
          <ac:chgData name="Naveed Ahmed" userId="e30a3cf1-36b6-44d6-a53a-22a811ffdb3b" providerId="ADAL" clId="{F3A608CF-D6FD-4D10-B43C-13496A3AB1A9}" dt="2023-11-27T11:07:41.001" v="2108" actId="164"/>
          <ac:picMkLst>
            <pc:docMk/>
            <pc:sldMk cId="3696600671" sldId="360"/>
            <ac:picMk id="7" creationId="{CEECE890-D406-F4D9-1FAE-E8B78C4FC8EA}"/>
          </ac:picMkLst>
        </pc:picChg>
        <pc:picChg chg="add mod">
          <ac:chgData name="Naveed Ahmed" userId="e30a3cf1-36b6-44d6-a53a-22a811ffdb3b" providerId="ADAL" clId="{F3A608CF-D6FD-4D10-B43C-13496A3AB1A9}" dt="2023-11-27T11:07:50.943" v="2110" actId="164"/>
          <ac:picMkLst>
            <pc:docMk/>
            <pc:sldMk cId="3696600671" sldId="360"/>
            <ac:picMk id="9" creationId="{E54222FB-F6EE-CA50-5B8C-7F28FEF6022E}"/>
          </ac:picMkLst>
        </pc:picChg>
      </pc:sldChg>
      <pc:sldChg chg="addSp delSp modSp add mod modAnim modNotesTx">
        <pc:chgData name="Naveed Ahmed" userId="e30a3cf1-36b6-44d6-a53a-22a811ffdb3b" providerId="ADAL" clId="{F3A608CF-D6FD-4D10-B43C-13496A3AB1A9}" dt="2023-11-29T09:32:35.065" v="3126"/>
        <pc:sldMkLst>
          <pc:docMk/>
          <pc:sldMk cId="795865678" sldId="361"/>
        </pc:sldMkLst>
        <pc:spChg chg="mod">
          <ac:chgData name="Naveed Ahmed" userId="e30a3cf1-36b6-44d6-a53a-22a811ffdb3b" providerId="ADAL" clId="{F3A608CF-D6FD-4D10-B43C-13496A3AB1A9}" dt="2023-11-20T13:04:38.932" v="1176"/>
          <ac:spMkLst>
            <pc:docMk/>
            <pc:sldMk cId="795865678" sldId="361"/>
            <ac:spMk id="2" creationId="{EEFDC991-594F-48E2-9EDE-9A8F8E511ED9}"/>
          </ac:spMkLst>
        </pc:spChg>
        <pc:spChg chg="add mod">
          <ac:chgData name="Naveed Ahmed" userId="e30a3cf1-36b6-44d6-a53a-22a811ffdb3b" providerId="ADAL" clId="{F3A608CF-D6FD-4D10-B43C-13496A3AB1A9}" dt="2023-11-20T13:04:24.849" v="1175" actId="14100"/>
          <ac:spMkLst>
            <pc:docMk/>
            <pc:sldMk cId="795865678" sldId="361"/>
            <ac:spMk id="4" creationId="{ABE6906B-C927-3910-729C-DCA59B00429D}"/>
          </ac:spMkLst>
        </pc:spChg>
        <pc:spChg chg="add mod">
          <ac:chgData name="Naveed Ahmed" userId="e30a3cf1-36b6-44d6-a53a-22a811ffdb3b" providerId="ADAL" clId="{F3A608CF-D6FD-4D10-B43C-13496A3AB1A9}" dt="2023-11-27T11:11:26.650" v="2140" actId="20577"/>
          <ac:spMkLst>
            <pc:docMk/>
            <pc:sldMk cId="795865678" sldId="361"/>
            <ac:spMk id="5" creationId="{DEE585C6-CBAB-9C98-9584-942AE4068DCB}"/>
          </ac:spMkLst>
        </pc:spChg>
        <pc:spChg chg="add mod">
          <ac:chgData name="Naveed Ahmed" userId="e30a3cf1-36b6-44d6-a53a-22a811ffdb3b" providerId="ADAL" clId="{F3A608CF-D6FD-4D10-B43C-13496A3AB1A9}" dt="2023-11-27T11:45:20.863" v="2175" actId="1076"/>
          <ac:spMkLst>
            <pc:docMk/>
            <pc:sldMk cId="795865678" sldId="361"/>
            <ac:spMk id="7" creationId="{C1E1101B-B511-7538-C004-EAFBC438E2D8}"/>
          </ac:spMkLst>
        </pc:spChg>
        <pc:spChg chg="add mod">
          <ac:chgData name="Naveed Ahmed" userId="e30a3cf1-36b6-44d6-a53a-22a811ffdb3b" providerId="ADAL" clId="{F3A608CF-D6FD-4D10-B43C-13496A3AB1A9}" dt="2023-11-28T12:10:03.955" v="2931"/>
          <ac:spMkLst>
            <pc:docMk/>
            <pc:sldMk cId="795865678" sldId="361"/>
            <ac:spMk id="9" creationId="{2EA0C19A-CE76-B2C4-7A5D-E727DB4778D9}"/>
          </ac:spMkLst>
        </pc:spChg>
        <pc:spChg chg="add mod">
          <ac:chgData name="Naveed Ahmed" userId="e30a3cf1-36b6-44d6-a53a-22a811ffdb3b" providerId="ADAL" clId="{F3A608CF-D6FD-4D10-B43C-13496A3AB1A9}" dt="2023-11-28T12:06:54.796" v="2919" actId="20577"/>
          <ac:spMkLst>
            <pc:docMk/>
            <pc:sldMk cId="795865678" sldId="361"/>
            <ac:spMk id="12" creationId="{47BD4198-814E-FB84-926C-BE36A0D022AB}"/>
          </ac:spMkLst>
        </pc:spChg>
        <pc:spChg chg="add del mod">
          <ac:chgData name="Naveed Ahmed" userId="e30a3cf1-36b6-44d6-a53a-22a811ffdb3b" providerId="ADAL" clId="{F3A608CF-D6FD-4D10-B43C-13496A3AB1A9}" dt="2023-11-27T11:45:14.673" v="2174"/>
          <ac:spMkLst>
            <pc:docMk/>
            <pc:sldMk cId="795865678" sldId="361"/>
            <ac:spMk id="13" creationId="{86A9E281-A4F1-54BF-4273-33F12FF49F26}"/>
          </ac:spMkLst>
        </pc:spChg>
        <pc:spChg chg="add mod">
          <ac:chgData name="Naveed Ahmed" userId="e30a3cf1-36b6-44d6-a53a-22a811ffdb3b" providerId="ADAL" clId="{F3A608CF-D6FD-4D10-B43C-13496A3AB1A9}" dt="2023-11-28T12:07:00.640" v="2921" actId="1076"/>
          <ac:spMkLst>
            <pc:docMk/>
            <pc:sldMk cId="795865678" sldId="361"/>
            <ac:spMk id="16" creationId="{2C4B4962-8EDE-7E47-05CD-FE28D7BCEF50}"/>
          </ac:spMkLst>
        </pc:spChg>
        <pc:spChg chg="add mod">
          <ac:chgData name="Naveed Ahmed" userId="e30a3cf1-36b6-44d6-a53a-22a811ffdb3b" providerId="ADAL" clId="{F3A608CF-D6FD-4D10-B43C-13496A3AB1A9}" dt="2023-11-29T09:31:39.548" v="3115" actId="1076"/>
          <ac:spMkLst>
            <pc:docMk/>
            <pc:sldMk cId="795865678" sldId="361"/>
            <ac:spMk id="17" creationId="{0A508234-EF48-8809-C993-E480EC6EB374}"/>
          </ac:spMkLst>
        </pc:spChg>
        <pc:spChg chg="add mod">
          <ac:chgData name="Naveed Ahmed" userId="e30a3cf1-36b6-44d6-a53a-22a811ffdb3b" providerId="ADAL" clId="{F3A608CF-D6FD-4D10-B43C-13496A3AB1A9}" dt="2023-11-29T09:31:47.500" v="3119" actId="20577"/>
          <ac:spMkLst>
            <pc:docMk/>
            <pc:sldMk cId="795865678" sldId="361"/>
            <ac:spMk id="18" creationId="{52CF0B49-D916-2329-6E53-D634582DDDB6}"/>
          </ac:spMkLst>
        </pc:spChg>
        <pc:spChg chg="add mod">
          <ac:chgData name="Naveed Ahmed" userId="e30a3cf1-36b6-44d6-a53a-22a811ffdb3b" providerId="ADAL" clId="{F3A608CF-D6FD-4D10-B43C-13496A3AB1A9}" dt="2023-11-29T09:31:55.671" v="3123" actId="20577"/>
          <ac:spMkLst>
            <pc:docMk/>
            <pc:sldMk cId="795865678" sldId="361"/>
            <ac:spMk id="19" creationId="{29ED6631-C793-C62C-79A7-FAEE586AA4A0}"/>
          </ac:spMkLst>
        </pc:spChg>
        <pc:graphicFrameChg chg="add mod modGraphic">
          <ac:chgData name="Naveed Ahmed" userId="e30a3cf1-36b6-44d6-a53a-22a811ffdb3b" providerId="ADAL" clId="{F3A608CF-D6FD-4D10-B43C-13496A3AB1A9}" dt="2023-11-27T13:37:13.380" v="2601" actId="14100"/>
          <ac:graphicFrameMkLst>
            <pc:docMk/>
            <pc:sldMk cId="795865678" sldId="361"/>
            <ac:graphicFrameMk id="14" creationId="{4E27E294-A51F-E0D4-8200-9F89C011B841}"/>
          </ac:graphicFrameMkLst>
        </pc:graphicFrameChg>
        <pc:picChg chg="add mod">
          <ac:chgData name="Naveed Ahmed" userId="e30a3cf1-36b6-44d6-a53a-22a811ffdb3b" providerId="ADAL" clId="{F3A608CF-D6FD-4D10-B43C-13496A3AB1A9}" dt="2023-11-27T11:08:21.842" v="2112" actId="1076"/>
          <ac:picMkLst>
            <pc:docMk/>
            <pc:sldMk cId="795865678" sldId="361"/>
            <ac:picMk id="6" creationId="{5CE56F92-E444-F330-E148-D22FC3A8C964}"/>
          </ac:picMkLst>
        </pc:picChg>
        <pc:picChg chg="add mod">
          <ac:chgData name="Naveed Ahmed" userId="e30a3cf1-36b6-44d6-a53a-22a811ffdb3b" providerId="ADAL" clId="{F3A608CF-D6FD-4D10-B43C-13496A3AB1A9}" dt="2023-11-27T11:08:26.843" v="2115" actId="1076"/>
          <ac:picMkLst>
            <pc:docMk/>
            <pc:sldMk cId="795865678" sldId="361"/>
            <ac:picMk id="8" creationId="{09335AE7-8DF3-561E-8B2B-C070DD81E72A}"/>
          </ac:picMkLst>
        </pc:picChg>
        <pc:picChg chg="add mod">
          <ac:chgData name="Naveed Ahmed" userId="e30a3cf1-36b6-44d6-a53a-22a811ffdb3b" providerId="ADAL" clId="{F3A608CF-D6FD-4D10-B43C-13496A3AB1A9}" dt="2023-11-27T11:10:54.371" v="2130" actId="1076"/>
          <ac:picMkLst>
            <pc:docMk/>
            <pc:sldMk cId="795865678" sldId="361"/>
            <ac:picMk id="10" creationId="{5B92283C-58FC-2510-71D1-C4FE13993AD4}"/>
          </ac:picMkLst>
        </pc:picChg>
      </pc:sldChg>
      <pc:sldChg chg="modSp add mod">
        <pc:chgData name="Naveed Ahmed" userId="e30a3cf1-36b6-44d6-a53a-22a811ffdb3b" providerId="ADAL" clId="{F3A608CF-D6FD-4D10-B43C-13496A3AB1A9}" dt="2023-11-28T12:46:55.438" v="3020" actId="403"/>
        <pc:sldMkLst>
          <pc:docMk/>
          <pc:sldMk cId="180977633" sldId="362"/>
        </pc:sldMkLst>
        <pc:spChg chg="mod">
          <ac:chgData name="Naveed Ahmed" userId="e30a3cf1-36b6-44d6-a53a-22a811ffdb3b" providerId="ADAL" clId="{F3A608CF-D6FD-4D10-B43C-13496A3AB1A9}" dt="2023-11-28T12:45:38.245" v="3014"/>
          <ac:spMkLst>
            <pc:docMk/>
            <pc:sldMk cId="180977633" sldId="362"/>
            <ac:spMk id="2" creationId="{EEFDC991-594F-48E2-9EDE-9A8F8E511ED9}"/>
          </ac:spMkLst>
        </pc:spChg>
        <pc:spChg chg="mod">
          <ac:chgData name="Naveed Ahmed" userId="e30a3cf1-36b6-44d6-a53a-22a811ffdb3b" providerId="ADAL" clId="{F3A608CF-D6FD-4D10-B43C-13496A3AB1A9}" dt="2023-11-28T12:46:55.438" v="3020" actId="403"/>
          <ac:spMkLst>
            <pc:docMk/>
            <pc:sldMk cId="180977633" sldId="362"/>
            <ac:spMk id="5" creationId="{6C8FE65F-A76F-F3BD-31A0-81956D6D0998}"/>
          </ac:spMkLst>
        </pc:spChg>
      </pc:sldChg>
      <pc:sldChg chg="modSp add del mod">
        <pc:chgData name="Naveed Ahmed" userId="e30a3cf1-36b6-44d6-a53a-22a811ffdb3b" providerId="ADAL" clId="{F3A608CF-D6FD-4D10-B43C-13496A3AB1A9}" dt="2023-11-27T12:18:49.305" v="2466" actId="47"/>
        <pc:sldMkLst>
          <pc:docMk/>
          <pc:sldMk cId="2996520786" sldId="362"/>
        </pc:sldMkLst>
        <pc:spChg chg="mod">
          <ac:chgData name="Naveed Ahmed" userId="e30a3cf1-36b6-44d6-a53a-22a811ffdb3b" providerId="ADAL" clId="{F3A608CF-D6FD-4D10-B43C-13496A3AB1A9}" dt="2023-11-20T13:15:18.015" v="1239" actId="20577"/>
          <ac:spMkLst>
            <pc:docMk/>
            <pc:sldMk cId="2996520786" sldId="362"/>
            <ac:spMk id="2" creationId="{EEFDC991-594F-48E2-9EDE-9A8F8E511ED9}"/>
          </ac:spMkLst>
        </pc:spChg>
      </pc:sldChg>
      <pc:sldMasterChg chg="delSldLayout">
        <pc:chgData name="Naveed Ahmed" userId="e30a3cf1-36b6-44d6-a53a-22a811ffdb3b" providerId="ADAL" clId="{F3A608CF-D6FD-4D10-B43C-13496A3AB1A9}" dt="2023-11-20T09:00:43.429" v="188" actId="47"/>
        <pc:sldMasterMkLst>
          <pc:docMk/>
          <pc:sldMasterMk cId="237036833" sldId="2147483648"/>
        </pc:sldMasterMkLst>
        <pc:sldLayoutChg chg="del">
          <pc:chgData name="Naveed Ahmed" userId="e30a3cf1-36b6-44d6-a53a-22a811ffdb3b" providerId="ADAL" clId="{F3A608CF-D6FD-4D10-B43C-13496A3AB1A9}" dt="2023-11-20T09:00:43.429" v="188" actId="47"/>
          <pc:sldLayoutMkLst>
            <pc:docMk/>
            <pc:sldMasterMk cId="237036833" sldId="2147483648"/>
            <pc:sldLayoutMk cId="2652059661" sldId="214748367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4219F-ED3A-4E75-A0A0-DC6EEA7B1E1B}" type="doc">
      <dgm:prSet loTypeId="urn:microsoft.com/office/officeart/2005/8/layout/hProcess9" loCatId="process" qsTypeId="urn:microsoft.com/office/officeart/2005/8/quickstyle/simple1" qsCatId="simple" csTypeId="urn:microsoft.com/office/officeart/2005/8/colors/accent2_2" csCatId="accent2" phldr="1"/>
      <dgm:spPr/>
    </dgm:pt>
    <dgm:pt modelId="{16BE2663-787D-468E-BD13-70B814CA5876}">
      <dgm:prSet phldrT="[Text]" custT="1"/>
      <dgm:spPr/>
      <dgm:t>
        <a:bodyPr/>
        <a:lstStyle/>
        <a:p>
          <a:r>
            <a:rPr lang="en-US" sz="1200" b="1" dirty="0">
              <a:latin typeface="Tahoma" panose="020B0604030504040204" pitchFamily="34" charset="0"/>
              <a:ea typeface="Tahoma" panose="020B0604030504040204" pitchFamily="34" charset="0"/>
              <a:cs typeface="Tahoma" panose="020B0604030504040204" pitchFamily="34" charset="0"/>
            </a:rPr>
            <a:t>Introduction and Background</a:t>
          </a:r>
        </a:p>
      </dgm:t>
    </dgm:pt>
    <dgm:pt modelId="{4739942F-8F80-48D4-8222-6297E4209CB2}" type="parTrans" cxnId="{7891006C-2EE0-44B7-8BE5-733C0F0C255B}">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D252E6D0-7613-4BF8-A164-B87091A4248E}" type="sibTrans" cxnId="{7891006C-2EE0-44B7-8BE5-733C0F0C255B}">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E82A28E4-03CD-4092-925A-8B6D866D53ED}">
      <dgm:prSet phldrT="[Text]" custT="1"/>
      <dgm:spPr/>
      <dgm:t>
        <a:bodyPr/>
        <a:lstStyle/>
        <a:p>
          <a:r>
            <a:rPr lang="en-US" sz="1200" b="1" dirty="0">
              <a:latin typeface="Tahoma" panose="020B0604030504040204" pitchFamily="34" charset="0"/>
              <a:ea typeface="Tahoma" panose="020B0604030504040204" pitchFamily="34" charset="0"/>
              <a:cs typeface="Tahoma" panose="020B0604030504040204" pitchFamily="34" charset="0"/>
            </a:rPr>
            <a:t>Problem Statement</a:t>
          </a:r>
        </a:p>
      </dgm:t>
    </dgm:pt>
    <dgm:pt modelId="{D46F9DAC-1A40-4FF1-9C4A-9AA189E52F04}" type="parTrans" cxnId="{30FB9C9D-2DB8-4D86-9E09-E20F238FCD92}">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4C068B60-5E4F-4885-9881-07CD0BC8B0BB}" type="sibTrans" cxnId="{30FB9C9D-2DB8-4D86-9E09-E20F238FCD92}">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F27A6B86-885B-4F13-BC9C-2BF9FB81D7C8}">
      <dgm:prSet phldrT="[Text]" custT="1"/>
      <dgm:spPr/>
      <dgm:t>
        <a:bodyPr/>
        <a:lstStyle/>
        <a:p>
          <a:r>
            <a:rPr lang="en-US" sz="1200" b="1" dirty="0">
              <a:latin typeface="Tahoma" panose="020B0604030504040204" pitchFamily="34" charset="0"/>
              <a:ea typeface="Tahoma" panose="020B0604030504040204" pitchFamily="34" charset="0"/>
              <a:cs typeface="Tahoma" panose="020B0604030504040204" pitchFamily="34" charset="0"/>
            </a:rPr>
            <a:t>Methodology</a:t>
          </a:r>
        </a:p>
      </dgm:t>
    </dgm:pt>
    <dgm:pt modelId="{38EFE32F-CA59-4ABA-9A39-BFB5CB58DABC}" type="parTrans" cxnId="{F3D04C06-83C8-4E25-ACCC-F435758FFB6B}">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F927BFAE-D854-4DA3-9E82-5A88D066A2D8}" type="sibTrans" cxnId="{F3D04C06-83C8-4E25-ACCC-F435758FFB6B}">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25D2AAD0-C1E6-467B-8E37-E348F4B171CD}">
      <dgm:prSet phldrT="[Text]" custT="1"/>
      <dgm:spPr/>
      <dgm:t>
        <a:bodyPr/>
        <a:lstStyle/>
        <a:p>
          <a:r>
            <a:rPr lang="en-US" sz="1200" b="1" dirty="0">
              <a:latin typeface="Tahoma" panose="020B0604030504040204" pitchFamily="34" charset="0"/>
              <a:ea typeface="Tahoma" panose="020B0604030504040204" pitchFamily="34" charset="0"/>
              <a:cs typeface="Tahoma" panose="020B0604030504040204" pitchFamily="34" charset="0"/>
            </a:rPr>
            <a:t>Results</a:t>
          </a:r>
        </a:p>
      </dgm:t>
    </dgm:pt>
    <dgm:pt modelId="{8E2C1A28-FB1A-425C-988F-8F498C9C246D}" type="parTrans" cxnId="{83CE6849-D408-401F-A655-51E57D5018AC}">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B309FA4F-0BD8-41FE-9A59-14E19B0354D1}" type="sibTrans" cxnId="{83CE6849-D408-401F-A655-51E57D5018AC}">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C5178811-CC33-4B2C-A262-D76E816BB996}">
      <dgm:prSet phldrT="[Text]" custT="1"/>
      <dgm:spPr/>
      <dgm:t>
        <a:bodyPr/>
        <a:lstStyle/>
        <a:p>
          <a:r>
            <a:rPr lang="en-US" sz="1200" b="1" dirty="0">
              <a:latin typeface="Tahoma" panose="020B0604030504040204" pitchFamily="34" charset="0"/>
              <a:ea typeface="Tahoma" panose="020B0604030504040204" pitchFamily="34" charset="0"/>
              <a:cs typeface="Tahoma" panose="020B0604030504040204" pitchFamily="34" charset="0"/>
            </a:rPr>
            <a:t>Conclusion</a:t>
          </a:r>
        </a:p>
      </dgm:t>
    </dgm:pt>
    <dgm:pt modelId="{59E89B80-38B2-4329-B1A4-87045B3653C5}" type="parTrans" cxnId="{5A81B9B8-D3A7-4003-957E-132EC5B35EA7}">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CE89EE93-80C0-48B2-A0F8-F52F91C785A7}" type="sibTrans" cxnId="{5A81B9B8-D3A7-4003-957E-132EC5B35EA7}">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40647CA0-3686-4462-9DB9-63F754567A58}">
      <dgm:prSet phldrT="[Text]" custT="1"/>
      <dgm:spPr/>
      <dgm:t>
        <a:bodyPr/>
        <a:lstStyle/>
        <a:p>
          <a:r>
            <a:rPr lang="en-US" sz="1200" b="1" dirty="0">
              <a:latin typeface="Tahoma" panose="020B0604030504040204" pitchFamily="34" charset="0"/>
              <a:ea typeface="Tahoma" panose="020B0604030504040204" pitchFamily="34" charset="0"/>
              <a:cs typeface="Tahoma" panose="020B0604030504040204" pitchFamily="34" charset="0"/>
            </a:rPr>
            <a:t>Research</a:t>
          </a:r>
        </a:p>
        <a:p>
          <a:r>
            <a:rPr lang="en-US" sz="1200" b="1" dirty="0">
              <a:latin typeface="Tahoma" panose="020B0604030504040204" pitchFamily="34" charset="0"/>
              <a:ea typeface="Tahoma" panose="020B0604030504040204" pitchFamily="34" charset="0"/>
              <a:cs typeface="Tahoma" panose="020B0604030504040204" pitchFamily="34" charset="0"/>
            </a:rPr>
            <a:t>Objectives</a:t>
          </a:r>
        </a:p>
      </dgm:t>
    </dgm:pt>
    <dgm:pt modelId="{A06E02A7-1B38-4703-8991-B6A4F7C1B689}" type="parTrans" cxnId="{3667B164-5B92-47AC-B525-43872213B2C7}">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427BF151-8FFF-47F2-BC20-384AD207ADF0}" type="sibTrans" cxnId="{3667B164-5B92-47AC-B525-43872213B2C7}">
      <dgm:prSet/>
      <dgm:spPr/>
      <dgm:t>
        <a:bodyPr/>
        <a:lstStyle/>
        <a:p>
          <a:endParaRPr lang="en-US" b="1">
            <a:latin typeface="Tahoma" panose="020B0604030504040204" pitchFamily="34" charset="0"/>
            <a:ea typeface="Tahoma" panose="020B0604030504040204" pitchFamily="34" charset="0"/>
            <a:cs typeface="Tahoma" panose="020B0604030504040204" pitchFamily="34" charset="0"/>
          </a:endParaRPr>
        </a:p>
      </dgm:t>
    </dgm:pt>
    <dgm:pt modelId="{47C992DF-DD51-4400-A436-CEFB0935386D}" type="pres">
      <dgm:prSet presAssocID="{1EC4219F-ED3A-4E75-A0A0-DC6EEA7B1E1B}" presName="CompostProcess" presStyleCnt="0">
        <dgm:presLayoutVars>
          <dgm:dir/>
          <dgm:resizeHandles val="exact"/>
        </dgm:presLayoutVars>
      </dgm:prSet>
      <dgm:spPr/>
    </dgm:pt>
    <dgm:pt modelId="{08C9FFDA-30A8-4E24-8694-379CAEAD62CE}" type="pres">
      <dgm:prSet presAssocID="{1EC4219F-ED3A-4E75-A0A0-DC6EEA7B1E1B}" presName="arrow" presStyleLbl="bgShp" presStyleIdx="0" presStyleCnt="1" custScaleX="117647" custScaleY="100000"/>
      <dgm:spPr/>
    </dgm:pt>
    <dgm:pt modelId="{4E3CA27A-F1FD-43D1-9D19-8432E0C47D0B}" type="pres">
      <dgm:prSet presAssocID="{1EC4219F-ED3A-4E75-A0A0-DC6EEA7B1E1B}" presName="linearProcess" presStyleCnt="0"/>
      <dgm:spPr/>
    </dgm:pt>
    <dgm:pt modelId="{27CFD8A5-256E-4907-A443-EE5C1BDAC425}" type="pres">
      <dgm:prSet presAssocID="{16BE2663-787D-468E-BD13-70B814CA5876}" presName="textNode" presStyleLbl="node1" presStyleIdx="0" presStyleCnt="6" custScaleX="112377">
        <dgm:presLayoutVars>
          <dgm:bulletEnabled val="1"/>
        </dgm:presLayoutVars>
      </dgm:prSet>
      <dgm:spPr/>
    </dgm:pt>
    <dgm:pt modelId="{CEC9ACD7-2CF9-40DA-86E6-F2F4E42B2E01}" type="pres">
      <dgm:prSet presAssocID="{D252E6D0-7613-4BF8-A164-B87091A4248E}" presName="sibTrans" presStyleCnt="0"/>
      <dgm:spPr/>
    </dgm:pt>
    <dgm:pt modelId="{102A9FEE-1299-4553-90C3-7F6F0B20721A}" type="pres">
      <dgm:prSet presAssocID="{E82A28E4-03CD-4092-925A-8B6D866D53ED}" presName="textNode" presStyleLbl="node1" presStyleIdx="1" presStyleCnt="6">
        <dgm:presLayoutVars>
          <dgm:bulletEnabled val="1"/>
        </dgm:presLayoutVars>
      </dgm:prSet>
      <dgm:spPr/>
    </dgm:pt>
    <dgm:pt modelId="{987175B2-412A-4979-94A4-C7B614EDA8EA}" type="pres">
      <dgm:prSet presAssocID="{4C068B60-5E4F-4885-9881-07CD0BC8B0BB}" presName="sibTrans" presStyleCnt="0"/>
      <dgm:spPr/>
    </dgm:pt>
    <dgm:pt modelId="{2A070B1E-B179-4D2A-B000-A8AB030D312F}" type="pres">
      <dgm:prSet presAssocID="{40647CA0-3686-4462-9DB9-63F754567A58}" presName="textNode" presStyleLbl="node1" presStyleIdx="2" presStyleCnt="6">
        <dgm:presLayoutVars>
          <dgm:bulletEnabled val="1"/>
        </dgm:presLayoutVars>
      </dgm:prSet>
      <dgm:spPr/>
    </dgm:pt>
    <dgm:pt modelId="{9EE973CC-240F-462C-9A55-35A1C87574A2}" type="pres">
      <dgm:prSet presAssocID="{427BF151-8FFF-47F2-BC20-384AD207ADF0}" presName="sibTrans" presStyleCnt="0"/>
      <dgm:spPr/>
    </dgm:pt>
    <dgm:pt modelId="{1F8DB6B2-FA02-4729-A45A-EB3BE172BEE9}" type="pres">
      <dgm:prSet presAssocID="{F27A6B86-885B-4F13-BC9C-2BF9FB81D7C8}" presName="textNode" presStyleLbl="node1" presStyleIdx="3" presStyleCnt="6" custScaleX="119389">
        <dgm:presLayoutVars>
          <dgm:bulletEnabled val="1"/>
        </dgm:presLayoutVars>
      </dgm:prSet>
      <dgm:spPr/>
    </dgm:pt>
    <dgm:pt modelId="{B589F4D6-9276-4A36-90D1-69D45651E362}" type="pres">
      <dgm:prSet presAssocID="{F927BFAE-D854-4DA3-9E82-5A88D066A2D8}" presName="sibTrans" presStyleCnt="0"/>
      <dgm:spPr/>
    </dgm:pt>
    <dgm:pt modelId="{EFC1DF7C-9BAC-4ADC-BC92-6455CCB8663B}" type="pres">
      <dgm:prSet presAssocID="{25D2AAD0-C1E6-467B-8E37-E348F4B171CD}" presName="textNode" presStyleLbl="node1" presStyleIdx="4" presStyleCnt="6" custScaleX="71350">
        <dgm:presLayoutVars>
          <dgm:bulletEnabled val="1"/>
        </dgm:presLayoutVars>
      </dgm:prSet>
      <dgm:spPr/>
    </dgm:pt>
    <dgm:pt modelId="{4B17B1E1-4164-4110-81FC-AA3AA1B777DD}" type="pres">
      <dgm:prSet presAssocID="{B309FA4F-0BD8-41FE-9A59-14E19B0354D1}" presName="sibTrans" presStyleCnt="0"/>
      <dgm:spPr/>
    </dgm:pt>
    <dgm:pt modelId="{2919AEF4-16DD-4A44-99DD-C48B104749E0}" type="pres">
      <dgm:prSet presAssocID="{C5178811-CC33-4B2C-A262-D76E816BB996}" presName="textNode" presStyleLbl="node1" presStyleIdx="5" presStyleCnt="6">
        <dgm:presLayoutVars>
          <dgm:bulletEnabled val="1"/>
        </dgm:presLayoutVars>
      </dgm:prSet>
      <dgm:spPr/>
    </dgm:pt>
  </dgm:ptLst>
  <dgm:cxnLst>
    <dgm:cxn modelId="{F3D04C06-83C8-4E25-ACCC-F435758FFB6B}" srcId="{1EC4219F-ED3A-4E75-A0A0-DC6EEA7B1E1B}" destId="{F27A6B86-885B-4F13-BC9C-2BF9FB81D7C8}" srcOrd="3" destOrd="0" parTransId="{38EFE32F-CA59-4ABA-9A39-BFB5CB58DABC}" sibTransId="{F927BFAE-D854-4DA3-9E82-5A88D066A2D8}"/>
    <dgm:cxn modelId="{CFB2A90A-6687-4653-9EFB-B8231CD7C098}" type="presOf" srcId="{1EC4219F-ED3A-4E75-A0A0-DC6EEA7B1E1B}" destId="{47C992DF-DD51-4400-A436-CEFB0935386D}" srcOrd="0" destOrd="0" presId="urn:microsoft.com/office/officeart/2005/8/layout/hProcess9"/>
    <dgm:cxn modelId="{3667B164-5B92-47AC-B525-43872213B2C7}" srcId="{1EC4219F-ED3A-4E75-A0A0-DC6EEA7B1E1B}" destId="{40647CA0-3686-4462-9DB9-63F754567A58}" srcOrd="2" destOrd="0" parTransId="{A06E02A7-1B38-4703-8991-B6A4F7C1B689}" sibTransId="{427BF151-8FFF-47F2-BC20-384AD207ADF0}"/>
    <dgm:cxn modelId="{83CE6849-D408-401F-A655-51E57D5018AC}" srcId="{1EC4219F-ED3A-4E75-A0A0-DC6EEA7B1E1B}" destId="{25D2AAD0-C1E6-467B-8E37-E348F4B171CD}" srcOrd="4" destOrd="0" parTransId="{8E2C1A28-FB1A-425C-988F-8F498C9C246D}" sibTransId="{B309FA4F-0BD8-41FE-9A59-14E19B0354D1}"/>
    <dgm:cxn modelId="{7891006C-2EE0-44B7-8BE5-733C0F0C255B}" srcId="{1EC4219F-ED3A-4E75-A0A0-DC6EEA7B1E1B}" destId="{16BE2663-787D-468E-BD13-70B814CA5876}" srcOrd="0" destOrd="0" parTransId="{4739942F-8F80-48D4-8222-6297E4209CB2}" sibTransId="{D252E6D0-7613-4BF8-A164-B87091A4248E}"/>
    <dgm:cxn modelId="{6341A97F-E1E1-4040-B5C7-05BA4EFFF16C}" type="presOf" srcId="{E82A28E4-03CD-4092-925A-8B6D866D53ED}" destId="{102A9FEE-1299-4553-90C3-7F6F0B20721A}" srcOrd="0" destOrd="0" presId="urn:microsoft.com/office/officeart/2005/8/layout/hProcess9"/>
    <dgm:cxn modelId="{30FB9C9D-2DB8-4D86-9E09-E20F238FCD92}" srcId="{1EC4219F-ED3A-4E75-A0A0-DC6EEA7B1E1B}" destId="{E82A28E4-03CD-4092-925A-8B6D866D53ED}" srcOrd="1" destOrd="0" parTransId="{D46F9DAC-1A40-4FF1-9C4A-9AA189E52F04}" sibTransId="{4C068B60-5E4F-4885-9881-07CD0BC8B0BB}"/>
    <dgm:cxn modelId="{5A81B9B8-D3A7-4003-957E-132EC5B35EA7}" srcId="{1EC4219F-ED3A-4E75-A0A0-DC6EEA7B1E1B}" destId="{C5178811-CC33-4B2C-A262-D76E816BB996}" srcOrd="5" destOrd="0" parTransId="{59E89B80-38B2-4329-B1A4-87045B3653C5}" sibTransId="{CE89EE93-80C0-48B2-A0F8-F52F91C785A7}"/>
    <dgm:cxn modelId="{1EB8D9C9-A2E3-4215-92E6-816F8E327E76}" type="presOf" srcId="{C5178811-CC33-4B2C-A262-D76E816BB996}" destId="{2919AEF4-16DD-4A44-99DD-C48B104749E0}" srcOrd="0" destOrd="0" presId="urn:microsoft.com/office/officeart/2005/8/layout/hProcess9"/>
    <dgm:cxn modelId="{5A7FDECA-D656-4DBC-8F91-D4429779BBDD}" type="presOf" srcId="{F27A6B86-885B-4F13-BC9C-2BF9FB81D7C8}" destId="{1F8DB6B2-FA02-4729-A45A-EB3BE172BEE9}" srcOrd="0" destOrd="0" presId="urn:microsoft.com/office/officeart/2005/8/layout/hProcess9"/>
    <dgm:cxn modelId="{3F07B3CC-2A34-46A5-9FA0-8218D63BACAD}" type="presOf" srcId="{25D2AAD0-C1E6-467B-8E37-E348F4B171CD}" destId="{EFC1DF7C-9BAC-4ADC-BC92-6455CCB8663B}" srcOrd="0" destOrd="0" presId="urn:microsoft.com/office/officeart/2005/8/layout/hProcess9"/>
    <dgm:cxn modelId="{8667D1D0-AEAC-4B1B-B479-B145DFD60849}" type="presOf" srcId="{16BE2663-787D-468E-BD13-70B814CA5876}" destId="{27CFD8A5-256E-4907-A443-EE5C1BDAC425}" srcOrd="0" destOrd="0" presId="urn:microsoft.com/office/officeart/2005/8/layout/hProcess9"/>
    <dgm:cxn modelId="{2F9D17F8-DB2E-4B7F-A7C1-3A55C400AA76}" type="presOf" srcId="{40647CA0-3686-4462-9DB9-63F754567A58}" destId="{2A070B1E-B179-4D2A-B000-A8AB030D312F}" srcOrd="0" destOrd="0" presId="urn:microsoft.com/office/officeart/2005/8/layout/hProcess9"/>
    <dgm:cxn modelId="{8B21EC40-91EF-485D-A238-585B6A595421}" type="presParOf" srcId="{47C992DF-DD51-4400-A436-CEFB0935386D}" destId="{08C9FFDA-30A8-4E24-8694-379CAEAD62CE}" srcOrd="0" destOrd="0" presId="urn:microsoft.com/office/officeart/2005/8/layout/hProcess9"/>
    <dgm:cxn modelId="{3DD605B9-DD1D-4678-949C-DA839C7CC211}" type="presParOf" srcId="{47C992DF-DD51-4400-A436-CEFB0935386D}" destId="{4E3CA27A-F1FD-43D1-9D19-8432E0C47D0B}" srcOrd="1" destOrd="0" presId="urn:microsoft.com/office/officeart/2005/8/layout/hProcess9"/>
    <dgm:cxn modelId="{B45F2132-F656-43C5-B1C0-B2F3A2C65D12}" type="presParOf" srcId="{4E3CA27A-F1FD-43D1-9D19-8432E0C47D0B}" destId="{27CFD8A5-256E-4907-A443-EE5C1BDAC425}" srcOrd="0" destOrd="0" presId="urn:microsoft.com/office/officeart/2005/8/layout/hProcess9"/>
    <dgm:cxn modelId="{E61706BA-813D-464C-8C42-F759017777E8}" type="presParOf" srcId="{4E3CA27A-F1FD-43D1-9D19-8432E0C47D0B}" destId="{CEC9ACD7-2CF9-40DA-86E6-F2F4E42B2E01}" srcOrd="1" destOrd="0" presId="urn:microsoft.com/office/officeart/2005/8/layout/hProcess9"/>
    <dgm:cxn modelId="{AA2A931B-C4EE-4FC8-9167-756D8775BE56}" type="presParOf" srcId="{4E3CA27A-F1FD-43D1-9D19-8432E0C47D0B}" destId="{102A9FEE-1299-4553-90C3-7F6F0B20721A}" srcOrd="2" destOrd="0" presId="urn:microsoft.com/office/officeart/2005/8/layout/hProcess9"/>
    <dgm:cxn modelId="{22FB329F-F877-49C7-8279-33F5B60AEFE5}" type="presParOf" srcId="{4E3CA27A-F1FD-43D1-9D19-8432E0C47D0B}" destId="{987175B2-412A-4979-94A4-C7B614EDA8EA}" srcOrd="3" destOrd="0" presId="urn:microsoft.com/office/officeart/2005/8/layout/hProcess9"/>
    <dgm:cxn modelId="{91430776-B1E4-4F9D-92D8-7CF1C9ABAFA2}" type="presParOf" srcId="{4E3CA27A-F1FD-43D1-9D19-8432E0C47D0B}" destId="{2A070B1E-B179-4D2A-B000-A8AB030D312F}" srcOrd="4" destOrd="0" presId="urn:microsoft.com/office/officeart/2005/8/layout/hProcess9"/>
    <dgm:cxn modelId="{E2752269-8C82-4DA4-966C-595CD20674BD}" type="presParOf" srcId="{4E3CA27A-F1FD-43D1-9D19-8432E0C47D0B}" destId="{9EE973CC-240F-462C-9A55-35A1C87574A2}" srcOrd="5" destOrd="0" presId="urn:microsoft.com/office/officeart/2005/8/layout/hProcess9"/>
    <dgm:cxn modelId="{E6AB944C-4A67-490C-AE98-BD3B29B61753}" type="presParOf" srcId="{4E3CA27A-F1FD-43D1-9D19-8432E0C47D0B}" destId="{1F8DB6B2-FA02-4729-A45A-EB3BE172BEE9}" srcOrd="6" destOrd="0" presId="urn:microsoft.com/office/officeart/2005/8/layout/hProcess9"/>
    <dgm:cxn modelId="{6DF1138A-94CB-4EF6-B78F-EC2057F59363}" type="presParOf" srcId="{4E3CA27A-F1FD-43D1-9D19-8432E0C47D0B}" destId="{B589F4D6-9276-4A36-90D1-69D45651E362}" srcOrd="7" destOrd="0" presId="urn:microsoft.com/office/officeart/2005/8/layout/hProcess9"/>
    <dgm:cxn modelId="{B415F696-FD0D-4F2A-ABBD-9814AB7F42C4}" type="presParOf" srcId="{4E3CA27A-F1FD-43D1-9D19-8432E0C47D0B}" destId="{EFC1DF7C-9BAC-4ADC-BC92-6455CCB8663B}" srcOrd="8" destOrd="0" presId="urn:microsoft.com/office/officeart/2005/8/layout/hProcess9"/>
    <dgm:cxn modelId="{4D41B597-125F-4A64-B2DF-C5C0383FB32F}" type="presParOf" srcId="{4E3CA27A-F1FD-43D1-9D19-8432E0C47D0B}" destId="{4B17B1E1-4164-4110-81FC-AA3AA1B777DD}" srcOrd="9" destOrd="0" presId="urn:microsoft.com/office/officeart/2005/8/layout/hProcess9"/>
    <dgm:cxn modelId="{BDA613EC-3397-4273-80AC-67A751E2ECF1}" type="presParOf" srcId="{4E3CA27A-F1FD-43D1-9D19-8432E0C47D0B}" destId="{2919AEF4-16DD-4A44-99DD-C48B104749E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9FFDA-30A8-4E24-8694-379CAEAD62CE}">
      <dsp:nvSpPr>
        <dsp:cNvPr id="0" name=""/>
        <dsp:cNvSpPr/>
      </dsp:nvSpPr>
      <dsp:spPr>
        <a:xfrm>
          <a:off x="2" y="0"/>
          <a:ext cx="11327022" cy="315176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CFD8A5-256E-4907-A443-EE5C1BDAC425}">
      <dsp:nvSpPr>
        <dsp:cNvPr id="0" name=""/>
        <dsp:cNvSpPr/>
      </dsp:nvSpPr>
      <dsp:spPr>
        <a:xfrm>
          <a:off x="229437" y="945528"/>
          <a:ext cx="1779199" cy="12607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ahoma" panose="020B0604030504040204" pitchFamily="34" charset="0"/>
              <a:ea typeface="Tahoma" panose="020B0604030504040204" pitchFamily="34" charset="0"/>
              <a:cs typeface="Tahoma" panose="020B0604030504040204" pitchFamily="34" charset="0"/>
            </a:rPr>
            <a:t>Introduction and Background</a:t>
          </a:r>
        </a:p>
      </dsp:txBody>
      <dsp:txXfrm>
        <a:off x="290979" y="1007070"/>
        <a:ext cx="1656115" cy="1137620"/>
      </dsp:txXfrm>
    </dsp:sp>
    <dsp:sp modelId="{102A9FEE-1299-4553-90C3-7F6F0B20721A}">
      <dsp:nvSpPr>
        <dsp:cNvPr id="0" name=""/>
        <dsp:cNvSpPr/>
      </dsp:nvSpPr>
      <dsp:spPr>
        <a:xfrm>
          <a:off x="2272511" y="945528"/>
          <a:ext cx="1583241" cy="12607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ahoma" panose="020B0604030504040204" pitchFamily="34" charset="0"/>
              <a:ea typeface="Tahoma" panose="020B0604030504040204" pitchFamily="34" charset="0"/>
              <a:cs typeface="Tahoma" panose="020B0604030504040204" pitchFamily="34" charset="0"/>
            </a:rPr>
            <a:t>Problem Statement</a:t>
          </a:r>
        </a:p>
      </dsp:txBody>
      <dsp:txXfrm>
        <a:off x="2334053" y="1007070"/>
        <a:ext cx="1460157" cy="1137620"/>
      </dsp:txXfrm>
    </dsp:sp>
    <dsp:sp modelId="{2A070B1E-B179-4D2A-B000-A8AB030D312F}">
      <dsp:nvSpPr>
        <dsp:cNvPr id="0" name=""/>
        <dsp:cNvSpPr/>
      </dsp:nvSpPr>
      <dsp:spPr>
        <a:xfrm>
          <a:off x="4119626" y="945528"/>
          <a:ext cx="1583241" cy="12607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ahoma" panose="020B0604030504040204" pitchFamily="34" charset="0"/>
              <a:ea typeface="Tahoma" panose="020B0604030504040204" pitchFamily="34" charset="0"/>
              <a:cs typeface="Tahoma" panose="020B0604030504040204" pitchFamily="34" charset="0"/>
            </a:rPr>
            <a:t>Research</a:t>
          </a:r>
        </a:p>
        <a:p>
          <a:pPr marL="0" lvl="0" indent="0" algn="ctr" defTabSz="533400">
            <a:lnSpc>
              <a:spcPct val="90000"/>
            </a:lnSpc>
            <a:spcBef>
              <a:spcPct val="0"/>
            </a:spcBef>
            <a:spcAft>
              <a:spcPct val="35000"/>
            </a:spcAft>
            <a:buNone/>
          </a:pPr>
          <a:r>
            <a:rPr lang="en-US" sz="1200" b="1" kern="1200" dirty="0">
              <a:latin typeface="Tahoma" panose="020B0604030504040204" pitchFamily="34" charset="0"/>
              <a:ea typeface="Tahoma" panose="020B0604030504040204" pitchFamily="34" charset="0"/>
              <a:cs typeface="Tahoma" panose="020B0604030504040204" pitchFamily="34" charset="0"/>
            </a:rPr>
            <a:t>Objectives</a:t>
          </a:r>
        </a:p>
      </dsp:txBody>
      <dsp:txXfrm>
        <a:off x="4181168" y="1007070"/>
        <a:ext cx="1460157" cy="1137620"/>
      </dsp:txXfrm>
    </dsp:sp>
    <dsp:sp modelId="{1F8DB6B2-FA02-4729-A45A-EB3BE172BEE9}">
      <dsp:nvSpPr>
        <dsp:cNvPr id="0" name=""/>
        <dsp:cNvSpPr/>
      </dsp:nvSpPr>
      <dsp:spPr>
        <a:xfrm>
          <a:off x="5966741" y="945528"/>
          <a:ext cx="1890216" cy="12607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ahoma" panose="020B0604030504040204" pitchFamily="34" charset="0"/>
              <a:ea typeface="Tahoma" panose="020B0604030504040204" pitchFamily="34" charset="0"/>
              <a:cs typeface="Tahoma" panose="020B0604030504040204" pitchFamily="34" charset="0"/>
            </a:rPr>
            <a:t>Methodology</a:t>
          </a:r>
        </a:p>
      </dsp:txBody>
      <dsp:txXfrm>
        <a:off x="6028283" y="1007070"/>
        <a:ext cx="1767132" cy="1137620"/>
      </dsp:txXfrm>
    </dsp:sp>
    <dsp:sp modelId="{EFC1DF7C-9BAC-4ADC-BC92-6455CCB8663B}">
      <dsp:nvSpPr>
        <dsp:cNvPr id="0" name=""/>
        <dsp:cNvSpPr/>
      </dsp:nvSpPr>
      <dsp:spPr>
        <a:xfrm>
          <a:off x="8120831" y="945528"/>
          <a:ext cx="1129642" cy="12607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ahoma" panose="020B0604030504040204" pitchFamily="34" charset="0"/>
              <a:ea typeface="Tahoma" panose="020B0604030504040204" pitchFamily="34" charset="0"/>
              <a:cs typeface="Tahoma" panose="020B0604030504040204" pitchFamily="34" charset="0"/>
            </a:rPr>
            <a:t>Results</a:t>
          </a:r>
        </a:p>
      </dsp:txBody>
      <dsp:txXfrm>
        <a:off x="8175976" y="1000673"/>
        <a:ext cx="1019352" cy="1150414"/>
      </dsp:txXfrm>
    </dsp:sp>
    <dsp:sp modelId="{2919AEF4-16DD-4A44-99DD-C48B104749E0}">
      <dsp:nvSpPr>
        <dsp:cNvPr id="0" name=""/>
        <dsp:cNvSpPr/>
      </dsp:nvSpPr>
      <dsp:spPr>
        <a:xfrm>
          <a:off x="9514348" y="945528"/>
          <a:ext cx="1583241" cy="12607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ahoma" panose="020B0604030504040204" pitchFamily="34" charset="0"/>
              <a:ea typeface="Tahoma" panose="020B0604030504040204" pitchFamily="34" charset="0"/>
              <a:cs typeface="Tahoma" panose="020B0604030504040204" pitchFamily="34" charset="0"/>
            </a:rPr>
            <a:t>Conclusion</a:t>
          </a:r>
        </a:p>
      </dsp:txBody>
      <dsp:txXfrm>
        <a:off x="9575890" y="1007070"/>
        <a:ext cx="1460157" cy="113762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FF280-7BD2-804A-BEF4-10417E4D2AB3}" type="datetimeFigureOut">
              <a:rPr lang="nb-NO" smtClean="0"/>
              <a:t>30.11.2023</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843BE-DE61-AF40-9A94-F414206FFBAE}" type="slidenum">
              <a:rPr lang="nb-NO" smtClean="0"/>
              <a:t>‹#›</a:t>
            </a:fld>
            <a:endParaRPr lang="nb-NO" dirty="0"/>
          </a:p>
        </p:txBody>
      </p:sp>
    </p:spTree>
    <p:extLst>
      <p:ext uri="{BB962C8B-B14F-4D97-AF65-F5344CB8AC3E}">
        <p14:creationId xmlns:p14="http://schemas.microsoft.com/office/powerpoint/2010/main" val="120757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8A843BE-DE61-AF40-9A94-F414206FFBAE}" type="slidenum">
              <a:rPr lang="nb-NO" smtClean="0"/>
              <a:t>1</a:t>
            </a:fld>
            <a:endParaRPr lang="nb-NO" dirty="0"/>
          </a:p>
        </p:txBody>
      </p:sp>
    </p:spTree>
    <p:extLst>
      <p:ext uri="{BB962C8B-B14F-4D97-AF65-F5344CB8AC3E}">
        <p14:creationId xmlns:p14="http://schemas.microsoft.com/office/powerpoint/2010/main" val="2131095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10</a:t>
            </a:fld>
            <a:endParaRPr lang="nb-NO" dirty="0"/>
          </a:p>
        </p:txBody>
      </p:sp>
    </p:spTree>
    <p:extLst>
      <p:ext uri="{BB962C8B-B14F-4D97-AF65-F5344CB8AC3E}">
        <p14:creationId xmlns:p14="http://schemas.microsoft.com/office/powerpoint/2010/main" val="1728157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11</a:t>
            </a:fld>
            <a:endParaRPr lang="nb-NO" dirty="0"/>
          </a:p>
        </p:txBody>
      </p:sp>
    </p:spTree>
    <p:extLst>
      <p:ext uri="{BB962C8B-B14F-4D97-AF65-F5344CB8AC3E}">
        <p14:creationId xmlns:p14="http://schemas.microsoft.com/office/powerpoint/2010/main" val="633110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12</a:t>
            </a:fld>
            <a:endParaRPr lang="nb-NO" dirty="0"/>
          </a:p>
        </p:txBody>
      </p:sp>
    </p:spTree>
    <p:extLst>
      <p:ext uri="{BB962C8B-B14F-4D97-AF65-F5344CB8AC3E}">
        <p14:creationId xmlns:p14="http://schemas.microsoft.com/office/powerpoint/2010/main" val="341007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13</a:t>
            </a:fld>
            <a:endParaRPr lang="nb-NO" dirty="0"/>
          </a:p>
        </p:txBody>
      </p:sp>
    </p:spTree>
    <p:extLst>
      <p:ext uri="{BB962C8B-B14F-4D97-AF65-F5344CB8AC3E}">
        <p14:creationId xmlns:p14="http://schemas.microsoft.com/office/powerpoint/2010/main" val="4254445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14</a:t>
            </a:fld>
            <a:endParaRPr lang="nb-NO" dirty="0"/>
          </a:p>
        </p:txBody>
      </p:sp>
    </p:spTree>
    <p:extLst>
      <p:ext uri="{BB962C8B-B14F-4D97-AF65-F5344CB8AC3E}">
        <p14:creationId xmlns:p14="http://schemas.microsoft.com/office/powerpoint/2010/main" val="2488259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15</a:t>
            </a:fld>
            <a:endParaRPr lang="nb-NO" dirty="0"/>
          </a:p>
        </p:txBody>
      </p:sp>
    </p:spTree>
    <p:extLst>
      <p:ext uri="{BB962C8B-B14F-4D97-AF65-F5344CB8AC3E}">
        <p14:creationId xmlns:p14="http://schemas.microsoft.com/office/powerpoint/2010/main" val="3728094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16</a:t>
            </a:fld>
            <a:endParaRPr lang="nb-NO" dirty="0"/>
          </a:p>
        </p:txBody>
      </p:sp>
    </p:spTree>
    <p:extLst>
      <p:ext uri="{BB962C8B-B14F-4D97-AF65-F5344CB8AC3E}">
        <p14:creationId xmlns:p14="http://schemas.microsoft.com/office/powerpoint/2010/main" val="1777764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18</a:t>
            </a:fld>
            <a:endParaRPr lang="nb-NO" dirty="0"/>
          </a:p>
        </p:txBody>
      </p:sp>
    </p:spTree>
    <p:extLst>
      <p:ext uri="{BB962C8B-B14F-4D97-AF65-F5344CB8AC3E}">
        <p14:creationId xmlns:p14="http://schemas.microsoft.com/office/powerpoint/2010/main" val="264497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2</a:t>
            </a:fld>
            <a:endParaRPr lang="nb-NO" dirty="0"/>
          </a:p>
        </p:txBody>
      </p:sp>
    </p:spTree>
    <p:extLst>
      <p:ext uri="{BB962C8B-B14F-4D97-AF65-F5344CB8AC3E}">
        <p14:creationId xmlns:p14="http://schemas.microsoft.com/office/powerpoint/2010/main" val="3719276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08A843BE-DE61-AF40-9A94-F414206FFBAE}" type="slidenum">
              <a:rPr lang="nb-NO" smtClean="0"/>
              <a:t>3</a:t>
            </a:fld>
            <a:endParaRPr lang="nb-NO" dirty="0"/>
          </a:p>
        </p:txBody>
      </p:sp>
    </p:spTree>
    <p:extLst>
      <p:ext uri="{BB962C8B-B14F-4D97-AF65-F5344CB8AC3E}">
        <p14:creationId xmlns:p14="http://schemas.microsoft.com/office/powerpoint/2010/main" val="329141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4</a:t>
            </a:fld>
            <a:endParaRPr lang="nb-NO" dirty="0"/>
          </a:p>
        </p:txBody>
      </p:sp>
    </p:spTree>
    <p:extLst>
      <p:ext uri="{BB962C8B-B14F-4D97-AF65-F5344CB8AC3E}">
        <p14:creationId xmlns:p14="http://schemas.microsoft.com/office/powerpoint/2010/main" val="369494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5</a:t>
            </a:fld>
            <a:endParaRPr lang="nb-NO" dirty="0"/>
          </a:p>
        </p:txBody>
      </p:sp>
    </p:spTree>
    <p:extLst>
      <p:ext uri="{BB962C8B-B14F-4D97-AF65-F5344CB8AC3E}">
        <p14:creationId xmlns:p14="http://schemas.microsoft.com/office/powerpoint/2010/main" val="2992852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6</a:t>
            </a:fld>
            <a:endParaRPr lang="nb-NO" dirty="0"/>
          </a:p>
        </p:txBody>
      </p:sp>
    </p:spTree>
    <p:extLst>
      <p:ext uri="{BB962C8B-B14F-4D97-AF65-F5344CB8AC3E}">
        <p14:creationId xmlns:p14="http://schemas.microsoft.com/office/powerpoint/2010/main" val="4178141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7</a:t>
            </a:fld>
            <a:endParaRPr lang="nb-NO" dirty="0"/>
          </a:p>
        </p:txBody>
      </p:sp>
    </p:spTree>
    <p:extLst>
      <p:ext uri="{BB962C8B-B14F-4D97-AF65-F5344CB8AC3E}">
        <p14:creationId xmlns:p14="http://schemas.microsoft.com/office/powerpoint/2010/main" val="1554438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8</a:t>
            </a:fld>
            <a:endParaRPr lang="nb-NO" dirty="0"/>
          </a:p>
        </p:txBody>
      </p:sp>
    </p:spTree>
    <p:extLst>
      <p:ext uri="{BB962C8B-B14F-4D97-AF65-F5344CB8AC3E}">
        <p14:creationId xmlns:p14="http://schemas.microsoft.com/office/powerpoint/2010/main" val="2825038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843BE-DE61-AF40-9A94-F414206FFBAE}" type="slidenum">
              <a:rPr lang="nb-NO" smtClean="0"/>
              <a:t>9</a:t>
            </a:fld>
            <a:endParaRPr lang="nb-NO" dirty="0"/>
          </a:p>
        </p:txBody>
      </p:sp>
    </p:spTree>
    <p:extLst>
      <p:ext uri="{BB962C8B-B14F-4D97-AF65-F5344CB8AC3E}">
        <p14:creationId xmlns:p14="http://schemas.microsoft.com/office/powerpoint/2010/main" val="2034379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3"/>
        </a:solidFill>
        <a:effectLst/>
      </p:bgPr>
    </p:bg>
    <p:spTree>
      <p:nvGrpSpPr>
        <p:cNvPr id="1" name=""/>
        <p:cNvGrpSpPr/>
        <p:nvPr/>
      </p:nvGrpSpPr>
      <p:grpSpPr>
        <a:xfrm>
          <a:off x="0" y="0"/>
          <a:ext cx="0" cy="0"/>
          <a:chOff x="0" y="0"/>
          <a:chExt cx="0" cy="0"/>
        </a:xfrm>
      </p:grpSpPr>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hasCustomPrompt="1"/>
          </p:nvPr>
        </p:nvSpPr>
        <p:spPr>
          <a:xfrm>
            <a:off x="2597203" y="2136160"/>
            <a:ext cx="7937608" cy="2497311"/>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3" name="Undertittel 2"/>
          <p:cNvSpPr>
            <a:spLocks noGrp="1"/>
          </p:cNvSpPr>
          <p:nvPr>
            <p:ph type="subTitle" idx="1" hasCustomPrompt="1"/>
          </p:nvPr>
        </p:nvSpPr>
        <p:spPr>
          <a:xfrm>
            <a:off x="2597203" y="1414764"/>
            <a:ext cx="7937608" cy="293215"/>
          </a:xfrm>
        </p:spPr>
        <p:txBody>
          <a:bodyPr lIns="0" tIns="0" rIns="0" bIns="0">
            <a:normAutofit/>
          </a:bodyPr>
          <a:lstStyle>
            <a:lvl1pPr marL="0" indent="0" algn="l">
              <a:buNone/>
              <a:defRPr sz="1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job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2C63DF45-09AB-BB4B-9613-956A9D4AC03D}" type="datetime1">
              <a:rPr lang="en-US" noProof="0" smtClean="0"/>
              <a:t>11/30/2023</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sp>
        <p:nvSpPr>
          <p:cNvPr id="10" name="Rektangel 9"/>
          <p:cNvSpPr/>
          <p:nvPr userDrawn="1"/>
        </p:nvSpPr>
        <p:spPr>
          <a:xfrm>
            <a:off x="2597203" y="1828800"/>
            <a:ext cx="7937608"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11" name="Plassholder for bilde 10"/>
          <p:cNvSpPr>
            <a:spLocks noGrp="1"/>
          </p:cNvSpPr>
          <p:nvPr>
            <p:ph type="pic" sz="quarter" idx="13" hasCustomPrompt="1"/>
          </p:nvPr>
        </p:nvSpPr>
        <p:spPr>
          <a:xfrm>
            <a:off x="409322" y="428263"/>
            <a:ext cx="11373104" cy="6001474"/>
          </a:xfrm>
          <a:solidFill>
            <a:schemeClr val="bg1"/>
          </a:solidFill>
        </p:spPr>
        <p:txBody>
          <a:bodyPr/>
          <a:lstStyle/>
          <a:p>
            <a:r>
              <a:rPr lang="en-US" noProof="0" dirty="0"/>
              <a:t>Picture</a:t>
            </a:r>
          </a:p>
        </p:txBody>
      </p:sp>
      <p:sp>
        <p:nvSpPr>
          <p:cNvPr id="4" name="Plassholder for dato 3"/>
          <p:cNvSpPr>
            <a:spLocks noGrp="1"/>
          </p:cNvSpPr>
          <p:nvPr>
            <p:ph type="dt" sz="half" idx="10"/>
          </p:nvPr>
        </p:nvSpPr>
        <p:spPr/>
        <p:txBody>
          <a:bodyPr/>
          <a:lstStyle/>
          <a:p>
            <a:fld id="{036D33B3-D657-8246-96F9-A8F7401984CB}" type="datetime1">
              <a:rPr lang="en-US" noProof="0" smtClean="0"/>
              <a:t>11/30/2023</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FE6DF3-EFD0-4D12-8402-82EB81E60043}" type="datetime1">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43AE4C-B054-40B0-BCFD-B61275CBDE9F}" type="slidenum">
              <a:rPr lang="en-US" smtClean="0"/>
              <a:t>‹#›</a:t>
            </a:fld>
            <a:endParaRPr lang="en-US"/>
          </a:p>
        </p:txBody>
      </p:sp>
    </p:spTree>
    <p:extLst>
      <p:ext uri="{BB962C8B-B14F-4D97-AF65-F5344CB8AC3E}">
        <p14:creationId xmlns:p14="http://schemas.microsoft.com/office/powerpoint/2010/main" val="333312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3"/>
        </a:solidFill>
        <a:effectLst/>
      </p:bgPr>
    </p:bg>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3" name="Undertittel 2"/>
          <p:cNvSpPr>
            <a:spLocks noGrp="1"/>
          </p:cNvSpPr>
          <p:nvPr>
            <p:ph type="subTitle" idx="1" hasCustomPrompt="1"/>
          </p:nvPr>
        </p:nvSpPr>
        <p:spPr>
          <a:xfrm>
            <a:off x="2597203" y="1414764"/>
            <a:ext cx="7937608" cy="293215"/>
          </a:xfrm>
        </p:spPr>
        <p:txBody>
          <a:bodyPr lIns="0" tIns="0" rIns="0" bIns="0">
            <a:normAutofit/>
          </a:bodyPr>
          <a:lstStyle>
            <a:lvl1pPr marL="0" indent="0" algn="l">
              <a:buNone/>
              <a:defRPr sz="12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NAME, job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D784B492-E262-0C40-8854-40698DF4A8E5}" type="datetime1">
              <a:rPr lang="en-US" noProof="0" smtClean="0"/>
              <a:t>11/30/2023</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sp>
        <p:nvSpPr>
          <p:cNvPr id="8" name="Plassholder for tekst 7"/>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baseline="0">
                <a:solidFill>
                  <a:schemeClr val="tx1"/>
                </a:solidFill>
              </a:defRPr>
            </a:lvl1pPr>
          </a:lstStyle>
          <a:p>
            <a:pPr lvl="0"/>
            <a:r>
              <a:rPr lang="en-US" noProof="0" dirty="0"/>
              <a:t>Click to add a subtitle</a:t>
            </a:r>
          </a:p>
        </p:txBody>
      </p:sp>
      <p:sp>
        <p:nvSpPr>
          <p:cNvPr id="12" name="Rektangel 11"/>
          <p:cNvSpPr/>
          <p:nvPr userDrawn="1"/>
        </p:nvSpPr>
        <p:spPr>
          <a:xfrm>
            <a:off x="2597203" y="1828800"/>
            <a:ext cx="7937608"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Rett linje 12"/>
          <p:cNvCxnSpPr/>
          <p:nvPr userDrawn="1"/>
        </p:nvCxnSpPr>
        <p:spPr>
          <a:xfrm flipH="1">
            <a:off x="2619377" y="3738301"/>
            <a:ext cx="79152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eme pag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C4F7DF65-AC8E-524C-808B-7AFE31610A5C}" type="datetime1">
              <a:rPr lang="en-US" noProof="0" smtClean="0"/>
              <a:t>11/30/2023</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Bilde 6"/>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eme pag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lvl1pPr>
              <a:defRPr>
                <a:solidFill>
                  <a:srgbClr val="154194"/>
                </a:solidFill>
              </a:defRPr>
            </a:lvl1pPr>
          </a:lstStyle>
          <a:p>
            <a:fld id="{C4F7DF65-AC8E-524C-808B-7AFE31610A5C}" type="datetime1">
              <a:rPr lang="en-US" noProof="0" smtClean="0"/>
              <a:t>11/30/2023</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Bilde 6"/>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1">
    <p:bg>
      <p:bgPr>
        <a:solidFill>
          <a:schemeClr val="bg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54893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1"/>
        </a:solidFill>
        <a:effectLst/>
      </p:bgPr>
    </p:bg>
    <p:spTree>
      <p:nvGrpSpPr>
        <p:cNvPr id="1" name=""/>
        <p:cNvGrpSpPr/>
        <p:nvPr/>
      </p:nvGrpSpPr>
      <p:grpSpPr>
        <a:xfrm>
          <a:off x="0" y="0"/>
          <a:ext cx="0" cy="0"/>
          <a:chOff x="0" y="0"/>
          <a:chExt cx="0" cy="0"/>
        </a:xfrm>
      </p:grpSpPr>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
        <p:nvSpPr>
          <p:cNvPr id="2" name="Tittel 1"/>
          <p:cNvSpPr>
            <a:spLocks noGrp="1"/>
          </p:cNvSpPr>
          <p:nvPr>
            <p:ph type="title" hasCustomPrompt="1"/>
          </p:nvPr>
        </p:nvSpPr>
        <p:spPr>
          <a:xfrm>
            <a:off x="1670472" y="879894"/>
            <a:ext cx="8025619" cy="692957"/>
          </a:xfrm>
        </p:spPr>
        <p:txBody>
          <a:bodyPr lIns="0" tIns="0" rIns="0" bIns="0" anchor="t" anchorCtr="0">
            <a:normAutofit/>
          </a:bodyPr>
          <a:lstStyle>
            <a:lvl1pPr>
              <a:defRPr sz="3500" baseline="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lassholder for tekst 11"/>
          <p:cNvSpPr>
            <a:spLocks noGrp="1"/>
          </p:cNvSpPr>
          <p:nvPr>
            <p:ph type="body" sz="quarter" idx="13" hasCustomPrompt="1"/>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Slide ">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E90F68F3-B001-4D41-8A15-F72A862856E4}" type="datetime1">
              <a:rPr lang="en-US" noProof="0" smtClean="0"/>
              <a:t>11/30/2023</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hasCustomPrompt="1"/>
          </p:nvPr>
        </p:nvSpPr>
        <p:spPr>
          <a:xfrm>
            <a:off x="6918386" y="428263"/>
            <a:ext cx="4864040" cy="6001473"/>
          </a:xfrm>
          <a:solidFill>
            <a:schemeClr val="bg1"/>
          </a:solidFill>
        </p:spPr>
        <p:txBody>
          <a:bodyPr/>
          <a:lstStyle/>
          <a:p>
            <a:r>
              <a:rPr lang="en-US" noProof="0" dirty="0"/>
              <a:t>Picture</a:t>
            </a:r>
          </a:p>
        </p:txBody>
      </p:sp>
      <p:sp>
        <p:nvSpPr>
          <p:cNvPr id="10" name="Plassholder for tekst 11"/>
          <p:cNvSpPr>
            <a:spLocks noGrp="1"/>
          </p:cNvSpPr>
          <p:nvPr>
            <p:ph type="body" sz="quarter" idx="14" hasCustomPrompt="1"/>
          </p:nvPr>
        </p:nvSpPr>
        <p:spPr>
          <a:xfrm>
            <a:off x="1130060" y="2175898"/>
            <a:ext cx="5141343" cy="3953503"/>
          </a:xfrm>
        </p:spPr>
        <p:txBody>
          <a:body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2">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Sl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en-US" noProof="0" dirty="0"/>
              <a:t>Click to add a title</a:t>
            </a:r>
          </a:p>
        </p:txBody>
      </p:sp>
      <p:sp>
        <p:nvSpPr>
          <p:cNvPr id="4" name="Plassholder for dato 3"/>
          <p:cNvSpPr>
            <a:spLocks noGrp="1"/>
          </p:cNvSpPr>
          <p:nvPr>
            <p:ph type="dt" sz="half" idx="10"/>
          </p:nvPr>
        </p:nvSpPr>
        <p:spPr/>
        <p:txBody>
          <a:bodyPr/>
          <a:lstStyle/>
          <a:p>
            <a:fld id="{851B2420-0735-4340-8E66-0486C79BE971}" type="datetime1">
              <a:rPr lang="en-US" noProof="0" smtClean="0"/>
              <a:t>11/30/2023</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hasCustomPrompt="1"/>
          </p:nvPr>
        </p:nvSpPr>
        <p:spPr>
          <a:xfrm>
            <a:off x="6918386" y="428263"/>
            <a:ext cx="4864040" cy="6001474"/>
          </a:xfrm>
          <a:solidFill>
            <a:schemeClr val="bg1"/>
          </a:solidFill>
        </p:spPr>
        <p:txBody>
          <a:bodyPr/>
          <a:lstStyle/>
          <a:p>
            <a:r>
              <a:rPr lang="en-US" noProof="0" dirty="0"/>
              <a:t>Picture</a:t>
            </a:r>
          </a:p>
        </p:txBody>
      </p:sp>
      <p:sp>
        <p:nvSpPr>
          <p:cNvPr id="10" name="Plassholder for tekst 11"/>
          <p:cNvSpPr>
            <a:spLocks noGrp="1"/>
          </p:cNvSpPr>
          <p:nvPr>
            <p:ph type="body" sz="quarter" idx="14" hasCustomPrompt="1"/>
          </p:nvPr>
        </p:nvSpPr>
        <p:spPr>
          <a:xfrm>
            <a:off x="1130060" y="2175898"/>
            <a:ext cx="5132717" cy="3953503"/>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Slide 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baseline="0">
                <a:solidFill>
                  <a:schemeClr val="bg2"/>
                </a:solidFill>
              </a:defRPr>
            </a:lvl1pPr>
          </a:lstStyle>
          <a:p>
            <a:r>
              <a:rPr lang="en-US" noProof="0" dirty="0"/>
              <a:t>Click to add a multi-line title </a:t>
            </a:r>
          </a:p>
        </p:txBody>
      </p:sp>
      <p:sp>
        <p:nvSpPr>
          <p:cNvPr id="4" name="Plassholder for dato 3"/>
          <p:cNvSpPr>
            <a:spLocks noGrp="1"/>
          </p:cNvSpPr>
          <p:nvPr>
            <p:ph type="dt" sz="half" idx="10"/>
          </p:nvPr>
        </p:nvSpPr>
        <p:spPr/>
        <p:txBody>
          <a:bodyPr/>
          <a:lstStyle/>
          <a:p>
            <a:fld id="{57437A39-4B9E-FC47-B7D9-33F67BAD1AFE}" type="datetime1">
              <a:rPr lang="en-US" noProof="0" smtClean="0"/>
              <a:t>11/30/2023</a:t>
            </a:fld>
            <a:endParaRPr lang="en-US" noProof="0" dirty="0"/>
          </a:p>
        </p:txBody>
      </p:sp>
      <p:sp>
        <p:nvSpPr>
          <p:cNvPr id="5" name="Plassholder for bunntekst 4"/>
          <p:cNvSpPr>
            <a:spLocks noGrp="1"/>
          </p:cNvSpPr>
          <p:nvPr>
            <p:ph type="ftr" sz="quarter" idx="11"/>
          </p:nvPr>
        </p:nvSpPr>
        <p:spPr/>
        <p:txBody>
          <a:bodyPr/>
          <a:lstStyle/>
          <a:p>
            <a:r>
              <a:rPr lang="en-US" noProof="0" dirty="0"/>
              <a:t>Footer</a:t>
            </a:r>
          </a:p>
        </p:txBody>
      </p:sp>
      <p:sp>
        <p:nvSpPr>
          <p:cNvPr id="6" name="Plassholder for lysbildenummer 5"/>
          <p:cNvSpPr>
            <a:spLocks noGrp="1"/>
          </p:cNvSpPr>
          <p:nvPr>
            <p:ph type="sldNum" sz="quarter" idx="12"/>
          </p:nvPr>
        </p:nvSpPr>
        <p:spPr/>
        <p:txBody>
          <a:bodyPr/>
          <a:lstStyle/>
          <a:p>
            <a:fld id="{1CAACE74-9F97-CC48-B4CB-2460102901BA}" type="slidenum">
              <a:rPr lang="en-US" noProof="0" smtClean="0"/>
              <a:t>‹#›</a:t>
            </a:fld>
            <a:endParaRPr lang="en-US" noProof="0" dirty="0"/>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r>
              <a:rPr lang="en-US" noProof="0"/>
              <a:t>Click icon to add picture</a:t>
            </a:r>
            <a:endParaRPr lang="en-US" noProof="0" dirty="0"/>
          </a:p>
        </p:txBody>
      </p:sp>
      <p:sp>
        <p:nvSpPr>
          <p:cNvPr id="10" name="Plassholder for tekst 11"/>
          <p:cNvSpPr>
            <a:spLocks noGrp="1"/>
          </p:cNvSpPr>
          <p:nvPr>
            <p:ph type="body" sz="quarter" idx="14" hasCustomPrompt="1"/>
          </p:nvPr>
        </p:nvSpPr>
        <p:spPr>
          <a:xfrm>
            <a:off x="1130061" y="2743200"/>
            <a:ext cx="5132716" cy="3386201"/>
          </a:xfrm>
        </p:spPr>
        <p:txBody>
          <a:bodyPr/>
          <a:lstStyle>
            <a:lvl1pPr marL="324000" indent="-324000">
              <a:buFontTx/>
              <a:buBlip>
                <a:blip r:embed="rId2"/>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dirty="0"/>
              <a:t>Click to add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3" name="Bilde 12"/>
          <p:cNvPicPr>
            <a:picLocks noChangeAspect="1"/>
          </p:cNvPicPr>
          <p:nvPr userDrawn="1"/>
        </p:nvPicPr>
        <p:blipFill rotWithShape="1">
          <a:blip r:embed="rId3">
            <a:extLst>
              <a:ext uri="{28A0092B-C50C-407E-A947-70E740481C1C}">
                <a14:useLocalDpi xmlns:a14="http://schemas.microsoft.com/office/drawing/2010/main" val="0"/>
              </a:ext>
            </a:extLst>
          </a:blip>
          <a:srcRect l="9430" t="14072" r="9430" b="14072"/>
          <a:stretch/>
        </p:blipFill>
        <p:spPr>
          <a:xfrm>
            <a:off x="11028283" y="6473827"/>
            <a:ext cx="752422" cy="3029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a title</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BB6656B1-A1C1-3A4D-AC9E-E001FAFBFE9F}" type="datetime1">
              <a:rPr lang="en-US" noProof="0" smtClean="0"/>
              <a:t>11/30/2023</a:t>
            </a:fld>
            <a:endParaRPr lang="en-US" noProof="0" dirty="0"/>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r>
              <a:rPr lang="en-US" noProof="0" dirty="0"/>
              <a:t>Footer</a:t>
            </a:r>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en-US" noProof="0" smtClean="0"/>
              <a:pPr/>
              <a:t>‹#›</a:t>
            </a:fld>
            <a:endParaRPr lang="en-US" noProof="0" dirty="0"/>
          </a:p>
        </p:txBody>
      </p:sp>
    </p:spTree>
    <p:extLst>
      <p:ext uri="{BB962C8B-B14F-4D97-AF65-F5344CB8AC3E}">
        <p14:creationId xmlns:p14="http://schemas.microsoft.com/office/powerpoint/2010/main" val="23703683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9" r:id="rId4"/>
    <p:sldLayoutId id="2147483650" r:id="rId5"/>
    <p:sldLayoutId id="2147483670" r:id="rId6"/>
    <p:sldLayoutId id="2147483664" r:id="rId7"/>
    <p:sldLayoutId id="2147483665" r:id="rId8"/>
    <p:sldLayoutId id="2147483666" r:id="rId9"/>
    <p:sldLayoutId id="2147483668" r:id="rId10"/>
    <p:sldLayoutId id="2147483671" r:id="rId11"/>
  </p:sldLayoutIdLst>
  <p:hf sldNum="0" hdr="0" ftr="0"/>
  <p:txStyles>
    <p:titleStyle>
      <a:lvl1pPr algn="l" defTabSz="914400" rtl="0" eaLnBrk="1" latinLnBrk="0" hangingPunct="1">
        <a:lnSpc>
          <a:spcPct val="90000"/>
        </a:lnSpc>
        <a:spcBef>
          <a:spcPct val="0"/>
        </a:spcBef>
        <a:buNone/>
        <a:defRPr sz="4400" kern="1200" baseline="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3"/>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hyperlink" Target="mailto:Naveed.ahmed@uis.no" TargetMode="External"/><Relationship Id="rId3" Type="http://schemas.openxmlformats.org/officeDocument/2006/relationships/hyperlink" Target="https://www.mdpi.com/journal/energies/special_issues/43E44655K9" TargetMode="External"/><Relationship Id="rId7" Type="http://schemas.openxmlformats.org/officeDocument/2006/relationships/hyperlink" Target="mailto:Mohsen.assadi@uis.no"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Undertittel 4"/>
          <p:cNvSpPr>
            <a:spLocks noGrp="1"/>
          </p:cNvSpPr>
          <p:nvPr>
            <p:ph type="subTitle" idx="1"/>
          </p:nvPr>
        </p:nvSpPr>
        <p:spPr/>
        <p:txBody>
          <a:bodyPr/>
          <a:lstStyle/>
          <a:p>
            <a:r>
              <a:rPr lang="en-US" b="1" dirty="0"/>
              <a:t>NAME</a:t>
            </a:r>
            <a:r>
              <a:rPr lang="en-US" dirty="0"/>
              <a:t>, title</a:t>
            </a:r>
          </a:p>
        </p:txBody>
      </p:sp>
      <p:sp>
        <p:nvSpPr>
          <p:cNvPr id="11" name="Plassholder for dato 10"/>
          <p:cNvSpPr>
            <a:spLocks noGrp="1"/>
          </p:cNvSpPr>
          <p:nvPr>
            <p:ph type="dt" sz="half" idx="10"/>
          </p:nvPr>
        </p:nvSpPr>
        <p:spPr/>
        <p:txBody>
          <a:bodyPr/>
          <a:lstStyle/>
          <a:p>
            <a:fld id="{948F0CEE-4C2B-734A-8D2B-BAE67C8FC0B3}" type="datetime1">
              <a:rPr lang="en-US" smtClean="0"/>
              <a:t>11/30/2023</a:t>
            </a:fld>
            <a:endParaRPr lang="en-US" dirty="0"/>
          </a:p>
        </p:txBody>
      </p:sp>
      <p:pic>
        <p:nvPicPr>
          <p:cNvPr id="7" name="Plassholder for bilde 6"/>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87" b="87"/>
          <a:stretch>
            <a:fillRect/>
          </a:stretch>
        </p:blipFill>
        <p:spPr>
          <a:xfrm>
            <a:off x="406400" y="428625"/>
            <a:ext cx="11366500" cy="5997575"/>
          </a:xfrm>
        </p:spPr>
      </p:pic>
      <p:sp>
        <p:nvSpPr>
          <p:cNvPr id="8" name="Rektangel 7"/>
          <p:cNvSpPr/>
          <p:nvPr/>
        </p:nvSpPr>
        <p:spPr>
          <a:xfrm>
            <a:off x="2597203" y="1828800"/>
            <a:ext cx="6823022" cy="76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2932"/>
            <a:ext cx="1895707" cy="1895707"/>
          </a:xfrm>
          <a:prstGeom prst="rect">
            <a:avLst/>
          </a:prstGeom>
        </p:spPr>
      </p:pic>
      <p:sp>
        <p:nvSpPr>
          <p:cNvPr id="2" name="Tittel 1"/>
          <p:cNvSpPr>
            <a:spLocks noGrp="1"/>
          </p:cNvSpPr>
          <p:nvPr>
            <p:ph type="ctrTitle"/>
          </p:nvPr>
        </p:nvSpPr>
        <p:spPr>
          <a:xfrm>
            <a:off x="1895707" y="2118028"/>
            <a:ext cx="9677168" cy="3307040"/>
          </a:xfrm>
        </p:spPr>
        <p:txBody>
          <a:bodyPr>
            <a:normAutofit fontScale="90000"/>
          </a:bodyPr>
          <a:lstStyle/>
          <a:p>
            <a:pPr algn="ctr"/>
            <a:r>
              <a:rPr lang="en-US" b="1" dirty="0">
                <a:solidFill>
                  <a:srgbClr val="FF0000"/>
                </a:solidFill>
              </a:rPr>
              <a:t>COTech 2023</a:t>
            </a:r>
            <a:br>
              <a:rPr lang="en-US" b="1" dirty="0">
                <a:solidFill>
                  <a:srgbClr val="FF0000"/>
                </a:solidFill>
              </a:rPr>
            </a:br>
            <a:br>
              <a:rPr lang="en-US" dirty="0">
                <a:solidFill>
                  <a:schemeClr val="bg2"/>
                </a:solidFill>
              </a:rPr>
            </a:br>
            <a:r>
              <a:rPr lang="en-US" sz="4000" dirty="0">
                <a:solidFill>
                  <a:schemeClr val="bg2"/>
                </a:solidFill>
              </a:rPr>
              <a:t>Assessing Impact of Borehole Field Data’s Input Parameters on Hybrid Deep Learning Models for Heating and Cooling Forecasting: A Local and Global Explainable AI Analysis</a:t>
            </a:r>
            <a:br>
              <a:rPr lang="en-US" sz="4000" dirty="0">
                <a:solidFill>
                  <a:schemeClr val="bg2"/>
                </a:solidFill>
              </a:rPr>
            </a:br>
            <a:br>
              <a:rPr lang="en-US" dirty="0">
                <a:solidFill>
                  <a:schemeClr val="bg2"/>
                </a:solidFill>
              </a:rPr>
            </a:br>
            <a:r>
              <a:rPr lang="en-US" sz="2700" dirty="0">
                <a:solidFill>
                  <a:schemeClr val="bg2"/>
                </a:solidFill>
              </a:rPr>
              <a:t>(N Ahmed*, M Assadi, Q Zhang and A </a:t>
            </a:r>
            <a:r>
              <a:rPr lang="en-US" sz="2700" dirty="0" err="1">
                <a:solidFill>
                  <a:schemeClr val="bg2"/>
                </a:solidFill>
              </a:rPr>
              <a:t>A</a:t>
            </a:r>
            <a:r>
              <a:rPr lang="en-US" sz="2700" dirty="0">
                <a:solidFill>
                  <a:schemeClr val="bg2"/>
                </a:solidFill>
              </a:rPr>
              <a:t> Ahmed)</a:t>
            </a:r>
            <a:br>
              <a:rPr lang="en-US" dirty="0">
                <a:solidFill>
                  <a:schemeClr val="bg2"/>
                </a:solidFill>
              </a:rPr>
            </a:br>
            <a:endParaRPr lang="en-US" dirty="0">
              <a:solidFill>
                <a:schemeClr val="bg2"/>
              </a:solidFill>
            </a:endParaRPr>
          </a:p>
        </p:txBody>
      </p:sp>
      <p:sp>
        <p:nvSpPr>
          <p:cNvPr id="12" name="Undertittel 4"/>
          <p:cNvSpPr txBox="1">
            <a:spLocks/>
          </p:cNvSpPr>
          <p:nvPr/>
        </p:nvSpPr>
        <p:spPr>
          <a:xfrm>
            <a:off x="2595600" y="1414800"/>
            <a:ext cx="7937608" cy="293215"/>
          </a:xfrm>
          <a:prstGeom prst="rect">
            <a:avLst/>
          </a:prstGeom>
        </p:spPr>
        <p:txBody>
          <a:bodyPr vert="horz" lIns="0" tIns="0" rIns="0" bIns="0" rtlCol="0">
            <a:normAutofit fontScale="92500"/>
          </a:bodyPr>
          <a:lstStyle>
            <a:lvl1pPr marL="0" indent="0" algn="l" defTabSz="914400" rtl="0" eaLnBrk="1" latinLnBrk="0" hangingPunct="1">
              <a:lnSpc>
                <a:spcPct val="90000"/>
              </a:lnSpc>
              <a:spcBef>
                <a:spcPts val="1000"/>
              </a:spcBef>
              <a:buSzPct val="90000"/>
              <a:buFontTx/>
              <a:buNone/>
              <a:defRPr sz="1200" b="0" kern="1200">
                <a:solidFill>
                  <a:schemeClr val="tx1"/>
                </a:solidFill>
                <a:latin typeface="Tahoma" charset="0"/>
                <a:ea typeface="Tahoma" charset="0"/>
                <a:cs typeface="Tahoma"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Tahoma" charset="0"/>
                <a:ea typeface="Tahoma" charset="0"/>
                <a:cs typeface="Tahoma" charset="0"/>
              </a:defRPr>
            </a:lvl2pPr>
            <a:lvl3pPr marL="914400" indent="0" algn="ctr" defTabSz="914400" rtl="0" eaLnBrk="1" latinLnBrk="0" hangingPunct="1">
              <a:lnSpc>
                <a:spcPct val="90000"/>
              </a:lnSpc>
              <a:spcBef>
                <a:spcPts val="500"/>
              </a:spcBef>
              <a:buFont typeface="Wingdings" charset="2"/>
              <a:buNone/>
              <a:defRPr sz="1800" kern="1200">
                <a:solidFill>
                  <a:schemeClr val="tx1"/>
                </a:solidFill>
                <a:latin typeface="Tahoma" charset="0"/>
                <a:ea typeface="Tahoma" charset="0"/>
                <a:cs typeface="Tahoma" charset="0"/>
              </a:defRPr>
            </a:lvl3pPr>
            <a:lvl4pPr marL="1371600" indent="0" algn="ctr" defTabSz="914400" rtl="0" eaLnBrk="1" latinLnBrk="0" hangingPunct="1">
              <a:lnSpc>
                <a:spcPct val="90000"/>
              </a:lnSpc>
              <a:spcBef>
                <a:spcPts val="500"/>
              </a:spcBef>
              <a:buFont typeface="Arial"/>
              <a:buNone/>
              <a:defRPr sz="1600" kern="1200" baseline="0">
                <a:solidFill>
                  <a:schemeClr val="tx1"/>
                </a:solidFill>
                <a:latin typeface="Tahoma" charset="0"/>
                <a:ea typeface="Tahoma" charset="0"/>
                <a:cs typeface="Tahoma" charset="0"/>
              </a:defRPr>
            </a:lvl4pPr>
            <a:lvl5pPr marL="1828800" indent="0" algn="ctr" defTabSz="914400" rtl="0" eaLnBrk="1" latinLnBrk="0" hangingPunct="1">
              <a:lnSpc>
                <a:spcPct val="90000"/>
              </a:lnSpc>
              <a:spcBef>
                <a:spcPts val="500"/>
              </a:spcBef>
              <a:buFont typeface="Wingdings" charset="2"/>
              <a:buNone/>
              <a:defRPr sz="1600" kern="1200">
                <a:solidFill>
                  <a:schemeClr val="tx1"/>
                </a:solidFill>
                <a:latin typeface="Tahoma" charset="0"/>
                <a:ea typeface="Tahoma" charset="0"/>
                <a:cs typeface="Tahoma"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b="1" dirty="0">
                <a:solidFill>
                  <a:schemeClr val="bg2"/>
                </a:solidFill>
              </a:rPr>
              <a:t>Naveed Ahmed</a:t>
            </a:r>
            <a:r>
              <a:rPr lang="en-US" sz="2000" dirty="0">
                <a:solidFill>
                  <a:schemeClr val="bg2"/>
                </a:solidFill>
              </a:rPr>
              <a:t>, Department of Energy and Petroleum Engineering, UiS</a:t>
            </a:r>
          </a:p>
        </p:txBody>
      </p:sp>
    </p:spTree>
    <p:extLst>
      <p:ext uri="{BB962C8B-B14F-4D97-AF65-F5344CB8AC3E}">
        <p14:creationId xmlns:p14="http://schemas.microsoft.com/office/powerpoint/2010/main" val="1311590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a:xfrm>
            <a:off x="1670472" y="879894"/>
            <a:ext cx="9083253" cy="692957"/>
          </a:xfrm>
        </p:spPr>
        <p:txBody>
          <a:bodyPr>
            <a:normAutofit fontScale="90000"/>
          </a:bodyPr>
          <a:lstStyle/>
          <a:p>
            <a:r>
              <a:rPr lang="en-US" dirty="0"/>
              <a:t>Results: Effect on multistep forecasting accuracy</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6" name="TextBox 5">
            <a:extLst>
              <a:ext uri="{FF2B5EF4-FFF2-40B4-BE49-F238E27FC236}">
                <a16:creationId xmlns:a16="http://schemas.microsoft.com/office/drawing/2014/main" id="{001BD0BC-B1F0-E58A-7060-B4DF0329386C}"/>
              </a:ext>
            </a:extLst>
          </p:cNvPr>
          <p:cNvSpPr txBox="1"/>
          <p:nvPr/>
        </p:nvSpPr>
        <p:spPr>
          <a:xfrm>
            <a:off x="787217" y="1622840"/>
            <a:ext cx="7658100" cy="369332"/>
          </a:xfrm>
          <a:prstGeom prst="rect">
            <a:avLst/>
          </a:prstGeom>
          <a:noFill/>
        </p:spPr>
        <p:txBody>
          <a:bodyPr wrap="square">
            <a:spAutoFit/>
          </a:bodyPr>
          <a:lstStyle/>
          <a:p>
            <a:pPr marL="285750" indent="-285750">
              <a:buFont typeface="Arial" panose="020B0604020202020204" pitchFamily="34" charset="0"/>
              <a:buChar char="•"/>
            </a:pPr>
            <a:r>
              <a:rPr lang="en-GB" sz="1800" dirty="0">
                <a:effectLst/>
                <a:latin typeface="Tahoma" panose="020B0604030504040204" pitchFamily="34" charset="0"/>
                <a:ea typeface="Tahoma" panose="020B0604030504040204" pitchFamily="34" charset="0"/>
                <a:cs typeface="Tahoma" panose="020B0604030504040204" pitchFamily="34" charset="0"/>
              </a:rPr>
              <a:t>LSTM-CNN&gt; LSTM-CNN-At&gt; CNN-LSTM&gt; CNN-LSTM-At</a:t>
            </a: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C725F4F3-E903-C548-D6F5-1FA316942E18}"/>
              </a:ext>
            </a:extLst>
          </p:cNvPr>
          <p:cNvGrpSpPr/>
          <p:nvPr/>
        </p:nvGrpSpPr>
        <p:grpSpPr>
          <a:xfrm>
            <a:off x="409322" y="2265796"/>
            <a:ext cx="5587817" cy="3333481"/>
            <a:chOff x="409322" y="2360334"/>
            <a:chExt cx="5587817" cy="3333481"/>
          </a:xfrm>
        </p:grpSpPr>
        <p:pic>
          <p:nvPicPr>
            <p:cNvPr id="5" name="Picture 4" descr="A graph showing the value of a stock market&#10;&#10;Description automatically generated">
              <a:extLst>
                <a:ext uri="{FF2B5EF4-FFF2-40B4-BE49-F238E27FC236}">
                  <a16:creationId xmlns:a16="http://schemas.microsoft.com/office/drawing/2014/main" id="{F3565963-3640-F33D-1ADF-FBE4EFC9DF80}"/>
                </a:ext>
              </a:extLst>
            </p:cNvPr>
            <p:cNvPicPr>
              <a:picLocks noChangeAspect="1"/>
            </p:cNvPicPr>
            <p:nvPr/>
          </p:nvPicPr>
          <p:blipFill>
            <a:blip r:embed="rId3"/>
            <a:stretch>
              <a:fillRect/>
            </a:stretch>
          </p:blipFill>
          <p:spPr>
            <a:xfrm>
              <a:off x="409322" y="2360334"/>
              <a:ext cx="5587817" cy="3333481"/>
            </a:xfrm>
            <a:prstGeom prst="rect">
              <a:avLst/>
            </a:prstGeom>
          </p:spPr>
        </p:pic>
        <p:sp>
          <p:nvSpPr>
            <p:cNvPr id="9" name="TextBox 8">
              <a:extLst>
                <a:ext uri="{FF2B5EF4-FFF2-40B4-BE49-F238E27FC236}">
                  <a16:creationId xmlns:a16="http://schemas.microsoft.com/office/drawing/2014/main" id="{C98F68D5-EAA8-3985-403B-BD5190F8D247}"/>
                </a:ext>
              </a:extLst>
            </p:cNvPr>
            <p:cNvSpPr txBox="1"/>
            <p:nvPr/>
          </p:nvSpPr>
          <p:spPr>
            <a:xfrm>
              <a:off x="3457575" y="2410323"/>
              <a:ext cx="1866900"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Variation-1</a:t>
              </a:r>
              <a:endParaRPr lang="en-US" dirty="0"/>
            </a:p>
          </p:txBody>
        </p:sp>
      </p:grpSp>
      <p:grpSp>
        <p:nvGrpSpPr>
          <p:cNvPr id="12" name="Group 11">
            <a:extLst>
              <a:ext uri="{FF2B5EF4-FFF2-40B4-BE49-F238E27FC236}">
                <a16:creationId xmlns:a16="http://schemas.microsoft.com/office/drawing/2014/main" id="{595D0A5A-4912-DFE5-C40A-AAED1C12110C}"/>
              </a:ext>
            </a:extLst>
          </p:cNvPr>
          <p:cNvGrpSpPr/>
          <p:nvPr/>
        </p:nvGrpSpPr>
        <p:grpSpPr>
          <a:xfrm>
            <a:off x="6194861" y="2265796"/>
            <a:ext cx="5587817" cy="3327831"/>
            <a:chOff x="6212099" y="2360334"/>
            <a:chExt cx="5587817" cy="3327831"/>
          </a:xfrm>
        </p:grpSpPr>
        <p:pic>
          <p:nvPicPr>
            <p:cNvPr id="7" name="Picture 6" descr="A graph of different colored lines&#10;&#10;Description automatically generated">
              <a:extLst>
                <a:ext uri="{FF2B5EF4-FFF2-40B4-BE49-F238E27FC236}">
                  <a16:creationId xmlns:a16="http://schemas.microsoft.com/office/drawing/2014/main" id="{D0CBFC4A-947A-B191-2605-FE811C3801A1}"/>
                </a:ext>
              </a:extLst>
            </p:cNvPr>
            <p:cNvPicPr>
              <a:picLocks noChangeAspect="1"/>
            </p:cNvPicPr>
            <p:nvPr/>
          </p:nvPicPr>
          <p:blipFill>
            <a:blip r:embed="rId4"/>
            <a:stretch>
              <a:fillRect/>
            </a:stretch>
          </p:blipFill>
          <p:spPr>
            <a:xfrm>
              <a:off x="6212099" y="2360334"/>
              <a:ext cx="5587817" cy="3327831"/>
            </a:xfrm>
            <a:prstGeom prst="rect">
              <a:avLst/>
            </a:prstGeom>
          </p:spPr>
        </p:pic>
        <p:sp>
          <p:nvSpPr>
            <p:cNvPr id="10" name="TextBox 9">
              <a:extLst>
                <a:ext uri="{FF2B5EF4-FFF2-40B4-BE49-F238E27FC236}">
                  <a16:creationId xmlns:a16="http://schemas.microsoft.com/office/drawing/2014/main" id="{0CFFBBA7-80AF-78A2-CC97-45B0D7265493}"/>
                </a:ext>
              </a:extLst>
            </p:cNvPr>
            <p:cNvSpPr txBox="1"/>
            <p:nvPr/>
          </p:nvSpPr>
          <p:spPr>
            <a:xfrm>
              <a:off x="9277350" y="2410323"/>
              <a:ext cx="1866900"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Variation-2</a:t>
              </a:r>
              <a:endParaRPr lang="en-US" dirty="0"/>
            </a:p>
          </p:txBody>
        </p:sp>
      </p:grpSp>
      <p:pic>
        <p:nvPicPr>
          <p:cNvPr id="13" name="Picture 12" descr="A graph with different colored bars&#10;&#10;Description automatically generated">
            <a:extLst>
              <a:ext uri="{FF2B5EF4-FFF2-40B4-BE49-F238E27FC236}">
                <a16:creationId xmlns:a16="http://schemas.microsoft.com/office/drawing/2014/main" id="{FA791FCE-904C-21DC-F355-B586A9A6D021}"/>
              </a:ext>
            </a:extLst>
          </p:cNvPr>
          <p:cNvPicPr>
            <a:picLocks noChangeAspect="1"/>
          </p:cNvPicPr>
          <p:nvPr/>
        </p:nvPicPr>
        <p:blipFill rotWithShape="1">
          <a:blip r:embed="rId5"/>
          <a:srcRect l="84576" t="31979"/>
          <a:stretch/>
        </p:blipFill>
        <p:spPr>
          <a:xfrm>
            <a:off x="2213396" y="3633632"/>
            <a:ext cx="939125" cy="1337375"/>
          </a:xfrm>
          <a:prstGeom prst="rect">
            <a:avLst/>
          </a:prstGeom>
        </p:spPr>
      </p:pic>
      <p:pic>
        <p:nvPicPr>
          <p:cNvPr id="14" name="Picture 13" descr="A graph with different colored bars&#10;&#10;Description automatically generated">
            <a:extLst>
              <a:ext uri="{FF2B5EF4-FFF2-40B4-BE49-F238E27FC236}">
                <a16:creationId xmlns:a16="http://schemas.microsoft.com/office/drawing/2014/main" id="{E5BA2089-398E-F4E9-049A-2AA799B698F8}"/>
              </a:ext>
            </a:extLst>
          </p:cNvPr>
          <p:cNvPicPr>
            <a:picLocks noChangeAspect="1"/>
          </p:cNvPicPr>
          <p:nvPr/>
        </p:nvPicPr>
        <p:blipFill rotWithShape="1">
          <a:blip r:embed="rId5"/>
          <a:srcRect l="54074" t="36037" r="31447" b="6001"/>
          <a:stretch/>
        </p:blipFill>
        <p:spPr>
          <a:xfrm>
            <a:off x="8029705" y="3516220"/>
            <a:ext cx="1028570" cy="1443007"/>
          </a:xfrm>
          <a:prstGeom prst="rect">
            <a:avLst/>
          </a:prstGeom>
        </p:spPr>
      </p:pic>
    </p:spTree>
    <p:extLst>
      <p:ext uri="{BB962C8B-B14F-4D97-AF65-F5344CB8AC3E}">
        <p14:creationId xmlns:p14="http://schemas.microsoft.com/office/powerpoint/2010/main" val="271547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a:xfrm>
            <a:off x="1670472" y="879894"/>
            <a:ext cx="8730828" cy="692957"/>
          </a:xfrm>
        </p:spPr>
        <p:txBody>
          <a:bodyPr>
            <a:normAutofit fontScale="90000"/>
          </a:bodyPr>
          <a:lstStyle/>
          <a:p>
            <a:r>
              <a:rPr lang="en-US" dirty="0"/>
              <a:t>Results: Effect on multistep forecasting accuracy</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pic>
        <p:nvPicPr>
          <p:cNvPr id="7" name="Picture 6" descr="A graph with different colored bars&#10;&#10;Description automatically generated">
            <a:extLst>
              <a:ext uri="{FF2B5EF4-FFF2-40B4-BE49-F238E27FC236}">
                <a16:creationId xmlns:a16="http://schemas.microsoft.com/office/drawing/2014/main" id="{47285F3C-36C4-A141-3BAC-4D6A6B964C35}"/>
              </a:ext>
            </a:extLst>
          </p:cNvPr>
          <p:cNvPicPr>
            <a:picLocks noChangeAspect="1"/>
          </p:cNvPicPr>
          <p:nvPr/>
        </p:nvPicPr>
        <p:blipFill>
          <a:blip r:embed="rId3"/>
          <a:stretch>
            <a:fillRect/>
          </a:stretch>
        </p:blipFill>
        <p:spPr>
          <a:xfrm>
            <a:off x="1527597" y="3737885"/>
            <a:ext cx="8025619" cy="281267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EB711C-AB04-2037-9C8A-B9EB68E7E408}"/>
                  </a:ext>
                </a:extLst>
              </p:cNvPr>
              <p:cNvSpPr txBox="1"/>
              <p:nvPr/>
            </p:nvSpPr>
            <p:spPr>
              <a:xfrm>
                <a:off x="6789805" y="1736976"/>
                <a:ext cx="6096000"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𝑀𝑆𝐸</m:t>
                      </m:r>
                      <m:r>
                        <a:rPr lang="en-US" i="0">
                          <a:latin typeface="Cambria Math" panose="02040503050406030204" pitchFamily="18" charset="0"/>
                        </a:rPr>
                        <m:t>= </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𝑛</m:t>
                          </m:r>
                        </m:den>
                      </m:f>
                      <m:nary>
                        <m:naryPr>
                          <m:chr m:val="∑"/>
                          <m:limLoc m:val="undOvr"/>
                          <m:grow m:val="on"/>
                          <m:ctrlPr>
                            <a:rPr lang="en-US" i="1">
                              <a:latin typeface="Cambria Math" panose="02040503050406030204" pitchFamily="18" charset="0"/>
                            </a:rPr>
                          </m:ctrlPr>
                        </m:naryPr>
                        <m:sub>
                          <m:r>
                            <a:rPr lang="en-US" i="1">
                              <a:latin typeface="Cambria Math" panose="02040503050406030204" pitchFamily="18" charset="0"/>
                            </a:rPr>
                            <m:t>𝑖</m:t>
                          </m:r>
                          <m:r>
                            <a:rPr lang="en-US" i="0">
                              <a:latin typeface="Cambria Math" panose="02040503050406030204" pitchFamily="18" charset="0"/>
                            </a:rPr>
                            <m:t>=1</m:t>
                          </m:r>
                        </m:sub>
                        <m:sup>
                          <m:r>
                            <a:rPr lang="en-US" i="1">
                              <a:latin typeface="Cambria Math" panose="02040503050406030204" pitchFamily="18" charset="0"/>
                            </a:rPr>
                            <m:t>𝑛</m:t>
                          </m:r>
                        </m:sup>
                        <m:e>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e>
                              </m:d>
                            </m:e>
                            <m:sup>
                              <m:r>
                                <a:rPr lang="en-US" i="0">
                                  <a:latin typeface="Cambria Math" panose="02040503050406030204" pitchFamily="18" charset="0"/>
                                </a:rPr>
                                <m:t>2</m:t>
                              </m:r>
                            </m:sup>
                          </m:sSup>
                        </m:e>
                      </m:nary>
                    </m:oMath>
                  </m:oMathPara>
                </a14:m>
                <a:endParaRPr lang="en-US" dirty="0"/>
              </a:p>
            </p:txBody>
          </p:sp>
        </mc:Choice>
        <mc:Fallback xmlns="">
          <p:sp>
            <p:nvSpPr>
              <p:cNvPr id="6" name="TextBox 5">
                <a:extLst>
                  <a:ext uri="{FF2B5EF4-FFF2-40B4-BE49-F238E27FC236}">
                    <a16:creationId xmlns:a16="http://schemas.microsoft.com/office/drawing/2014/main" id="{18EB711C-AB04-2037-9C8A-B9EB68E7E408}"/>
                  </a:ext>
                </a:extLst>
              </p:cNvPr>
              <p:cNvSpPr txBox="1">
                <a:spLocks noRot="1" noChangeAspect="1" noMove="1" noResize="1" noEditPoints="1" noAdjustHandles="1" noChangeArrowheads="1" noChangeShapeType="1" noTextEdit="1"/>
              </p:cNvSpPr>
              <p:nvPr/>
            </p:nvSpPr>
            <p:spPr>
              <a:xfrm>
                <a:off x="6789805" y="1736976"/>
                <a:ext cx="6096000" cy="84856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664218B-F23D-67A6-E5A5-3451B82112EB}"/>
                  </a:ext>
                </a:extLst>
              </p:cNvPr>
              <p:cNvSpPr txBox="1"/>
              <p:nvPr/>
            </p:nvSpPr>
            <p:spPr>
              <a:xfrm>
                <a:off x="6524625" y="2683996"/>
                <a:ext cx="6438900" cy="10724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𝑀𝐴𝑃𝐸</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100</m:t>
                          </m:r>
                        </m:num>
                        <m:den>
                          <m:r>
                            <a:rPr lang="en-US" i="1">
                              <a:latin typeface="Cambria Math" panose="02040503050406030204" pitchFamily="18" charset="0"/>
                            </a:rPr>
                            <m:t>𝑛</m:t>
                          </m:r>
                        </m:den>
                      </m:f>
                      <m:nary>
                        <m:naryPr>
                          <m:chr m:val="∑"/>
                          <m:limLoc m:val="undOvr"/>
                          <m:grow m:val="on"/>
                          <m:ctrlPr>
                            <a:rPr lang="en-US" i="1">
                              <a:latin typeface="Cambria Math" panose="02040503050406030204" pitchFamily="18" charset="0"/>
                            </a:rPr>
                          </m:ctrlPr>
                        </m:naryPr>
                        <m:sub>
                          <m:r>
                            <a:rPr lang="en-US" i="0">
                              <a:latin typeface="Cambria Math" panose="02040503050406030204" pitchFamily="18" charset="0"/>
                            </a:rPr>
                            <m:t>1=1</m:t>
                          </m:r>
                        </m:sub>
                        <m:sup>
                          <m:r>
                            <a:rPr lang="en-US" i="1">
                              <a:latin typeface="Cambria Math" panose="02040503050406030204" pitchFamily="18" charset="0"/>
                            </a:rPr>
                            <m:t>𝑛</m:t>
                          </m:r>
                        </m:sup>
                        <m:e>
                          <m:d>
                            <m:dPr>
                              <m:begChr m:val="|"/>
                              <m:endChr m:val="|"/>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acc>
                                        <m:accPr>
                                          <m:chr m:val="̂"/>
                                          <m:ctrlPr>
                                            <a:rPr lang="en-US" i="1">
                                              <a:solidFill>
                                                <a:srgbClr val="836967"/>
                                              </a:solidFill>
                                              <a:latin typeface="Cambria Math" panose="02040503050406030204" pitchFamily="18" charset="0"/>
                                            </a:rPr>
                                          </m:ctrlPr>
                                        </m:accPr>
                                        <m:e>
                                          <m:r>
                                            <a:rPr lang="en-US" i="1">
                                              <a:latin typeface="Cambria Math" panose="02040503050406030204" pitchFamily="18" charset="0"/>
                                            </a:rPr>
                                            <m:t>𝑦</m:t>
                                          </m:r>
                                        </m:e>
                                      </m:acc>
                                    </m:e>
                                    <m:sub>
                                      <m:r>
                                        <a:rPr lang="en-US" i="1">
                                          <a:latin typeface="Cambria Math" panose="02040503050406030204" pitchFamily="18" charset="0"/>
                                        </a:rPr>
                                        <m:t>𝑖</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den>
                              </m:f>
                            </m:e>
                          </m:d>
                        </m:e>
                      </m:nary>
                    </m:oMath>
                  </m:oMathPara>
                </a14:m>
                <a:endParaRPr lang="en-US" dirty="0"/>
              </a:p>
            </p:txBody>
          </p:sp>
        </mc:Choice>
        <mc:Fallback xmlns="">
          <p:sp>
            <p:nvSpPr>
              <p:cNvPr id="9" name="TextBox 8">
                <a:extLst>
                  <a:ext uri="{FF2B5EF4-FFF2-40B4-BE49-F238E27FC236}">
                    <a16:creationId xmlns:a16="http://schemas.microsoft.com/office/drawing/2014/main" id="{3664218B-F23D-67A6-E5A5-3451B82112EB}"/>
                  </a:ext>
                </a:extLst>
              </p:cNvPr>
              <p:cNvSpPr txBox="1">
                <a:spLocks noRot="1" noChangeAspect="1" noMove="1" noResize="1" noEditPoints="1" noAdjustHandles="1" noChangeArrowheads="1" noChangeShapeType="1" noTextEdit="1"/>
              </p:cNvSpPr>
              <p:nvPr/>
            </p:nvSpPr>
            <p:spPr>
              <a:xfrm>
                <a:off x="6524625" y="2683996"/>
                <a:ext cx="6438900" cy="1072473"/>
              </a:xfrm>
              <a:prstGeom prst="rect">
                <a:avLst/>
              </a:prstGeom>
              <a:blipFill>
                <a:blip r:embed="rId5"/>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E778DBCB-1809-B252-E5D4-2F95899FA019}"/>
              </a:ext>
            </a:extLst>
          </p:cNvPr>
          <p:cNvGrpSpPr/>
          <p:nvPr/>
        </p:nvGrpSpPr>
        <p:grpSpPr>
          <a:xfrm>
            <a:off x="3598066" y="1654913"/>
            <a:ext cx="3884679" cy="2000909"/>
            <a:chOff x="2905126" y="1647120"/>
            <a:chExt cx="3884679" cy="2000909"/>
          </a:xfrm>
        </p:grpSpPr>
        <p:pic>
          <p:nvPicPr>
            <p:cNvPr id="5" name="Picture 4" descr="A graph showing different colored lines&#10;&#10;Description automatically generated">
              <a:extLst>
                <a:ext uri="{FF2B5EF4-FFF2-40B4-BE49-F238E27FC236}">
                  <a16:creationId xmlns:a16="http://schemas.microsoft.com/office/drawing/2014/main" id="{6B29C85D-0B2B-4803-A40F-C2CB1BB03AEA}"/>
                </a:ext>
              </a:extLst>
            </p:cNvPr>
            <p:cNvPicPr>
              <a:picLocks noChangeAspect="1"/>
            </p:cNvPicPr>
            <p:nvPr/>
          </p:nvPicPr>
          <p:blipFill>
            <a:blip r:embed="rId6"/>
            <a:stretch>
              <a:fillRect/>
            </a:stretch>
          </p:blipFill>
          <p:spPr>
            <a:xfrm>
              <a:off x="2905126" y="1669124"/>
              <a:ext cx="3806960" cy="1978905"/>
            </a:xfrm>
            <a:prstGeom prst="rect">
              <a:avLst/>
            </a:prstGeom>
          </p:spPr>
        </p:pic>
        <p:sp>
          <p:nvSpPr>
            <p:cNvPr id="10" name="TextBox 9">
              <a:extLst>
                <a:ext uri="{FF2B5EF4-FFF2-40B4-BE49-F238E27FC236}">
                  <a16:creationId xmlns:a16="http://schemas.microsoft.com/office/drawing/2014/main" id="{9F018460-71F6-6450-2FE8-3697390D26DC}"/>
                </a:ext>
              </a:extLst>
            </p:cNvPr>
            <p:cNvSpPr txBox="1"/>
            <p:nvPr/>
          </p:nvSpPr>
          <p:spPr>
            <a:xfrm>
              <a:off x="4922905" y="1647120"/>
              <a:ext cx="1866900"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Variation-3</a:t>
              </a:r>
              <a:endParaRPr lang="en-US" dirty="0"/>
            </a:p>
          </p:txBody>
        </p:sp>
      </p:grpSp>
    </p:spTree>
    <p:extLst>
      <p:ext uri="{BB962C8B-B14F-4D97-AF65-F5344CB8AC3E}">
        <p14:creationId xmlns:p14="http://schemas.microsoft.com/office/powerpoint/2010/main" val="60230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Results: Feature importance analysis </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11" name="TextBox 10">
            <a:extLst>
              <a:ext uri="{FF2B5EF4-FFF2-40B4-BE49-F238E27FC236}">
                <a16:creationId xmlns:a16="http://schemas.microsoft.com/office/drawing/2014/main" id="{F2E9F541-1BC2-A432-6E29-909CA532FDA0}"/>
              </a:ext>
            </a:extLst>
          </p:cNvPr>
          <p:cNvSpPr txBox="1"/>
          <p:nvPr/>
        </p:nvSpPr>
        <p:spPr>
          <a:xfrm>
            <a:off x="4705350" y="1673320"/>
            <a:ext cx="3038475"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Local Ex-AI analysis</a:t>
            </a:r>
          </a:p>
        </p:txBody>
      </p:sp>
      <p:sp>
        <p:nvSpPr>
          <p:cNvPr id="6" name="TextBox 5">
            <a:extLst>
              <a:ext uri="{FF2B5EF4-FFF2-40B4-BE49-F238E27FC236}">
                <a16:creationId xmlns:a16="http://schemas.microsoft.com/office/drawing/2014/main" id="{D764E185-F323-7A07-53A3-14F91CC4B67E}"/>
              </a:ext>
            </a:extLst>
          </p:cNvPr>
          <p:cNvSpPr txBox="1"/>
          <p:nvPr/>
        </p:nvSpPr>
        <p:spPr>
          <a:xfrm>
            <a:off x="915537" y="1715552"/>
            <a:ext cx="3427863" cy="369332"/>
          </a:xfrm>
          <a:prstGeom prst="rect">
            <a:avLst/>
          </a:prstGeom>
          <a:noFill/>
        </p:spPr>
        <p:txBody>
          <a:bodyPr wrap="square">
            <a:spAutoFit/>
          </a:bodyPr>
          <a:lstStyle/>
          <a:p>
            <a:r>
              <a:rPr lang="en-US" sz="1800" u="sng" dirty="0">
                <a:effectLst/>
                <a:latin typeface="Times New Roman" panose="02020603050405020304" pitchFamily="18" charset="0"/>
                <a:ea typeface="Calibri" panose="020F0502020204030204" pitchFamily="34" charset="0"/>
              </a:rPr>
              <a:t>LSTM-CNN</a:t>
            </a:r>
            <a:r>
              <a:rPr lang="en-US" sz="1800" dirty="0">
                <a:effectLst/>
                <a:latin typeface="Times New Roman" panose="02020603050405020304" pitchFamily="18" charset="0"/>
                <a:ea typeface="Calibri" panose="020F0502020204030204" pitchFamily="34" charset="0"/>
              </a:rPr>
              <a:t>: T</a:t>
            </a:r>
            <a:r>
              <a:rPr lang="en-US" sz="1800" baseline="-25000" dirty="0">
                <a:effectLst/>
                <a:latin typeface="Times New Roman" panose="02020603050405020304" pitchFamily="18" charset="0"/>
                <a:ea typeface="Calibri" panose="020F0502020204030204" pitchFamily="34" charset="0"/>
              </a:rPr>
              <a:t>in </a:t>
            </a:r>
            <a:r>
              <a:rPr lang="en-US" sz="1800" dirty="0">
                <a:effectLst/>
                <a:latin typeface="Times New Roman" panose="02020603050405020304" pitchFamily="18" charset="0"/>
                <a:ea typeface="Calibri" panose="020F0502020204030204" pitchFamily="34" charset="0"/>
              </a:rPr>
              <a:t>&gt; T</a:t>
            </a:r>
            <a:r>
              <a:rPr lang="en-US" sz="1800" baseline="-25000" dirty="0">
                <a:effectLst/>
                <a:latin typeface="Times New Roman" panose="02020603050405020304" pitchFamily="18" charset="0"/>
                <a:ea typeface="Calibri" panose="020F0502020204030204" pitchFamily="34" charset="0"/>
              </a:rPr>
              <a:t>out</a:t>
            </a:r>
            <a:r>
              <a:rPr lang="en-US" sz="1800" dirty="0">
                <a:effectLst/>
                <a:latin typeface="Times New Roman" panose="02020603050405020304" pitchFamily="18" charset="0"/>
                <a:ea typeface="Calibri" panose="020F0502020204030204" pitchFamily="34" charset="0"/>
              </a:rPr>
              <a:t> &gt; m</a:t>
            </a:r>
            <a:r>
              <a:rPr lang="en-US" sz="1800" baseline="30000" dirty="0">
                <a:effectLst/>
                <a:latin typeface="Times New Roman" panose="02020603050405020304" pitchFamily="18" charset="0"/>
                <a:ea typeface="Calibri" panose="020F0502020204030204" pitchFamily="34" charset="0"/>
              </a:rPr>
              <a:t>0</a:t>
            </a:r>
            <a:r>
              <a:rPr lang="en-US" sz="1800" dirty="0">
                <a:effectLst/>
                <a:latin typeface="Times New Roman" panose="02020603050405020304" pitchFamily="18" charset="0"/>
                <a:ea typeface="Calibri" panose="020F0502020204030204" pitchFamily="34" charset="0"/>
              </a:rPr>
              <a:t> &gt; </a:t>
            </a:r>
            <a:r>
              <a:rPr lang="en-US" sz="1800" dirty="0" err="1">
                <a:effectLst/>
                <a:latin typeface="Times New Roman" panose="02020603050405020304" pitchFamily="18" charset="0"/>
                <a:ea typeface="Calibri" panose="020F0502020204030204" pitchFamily="34" charset="0"/>
              </a:rPr>
              <a:t>T</a:t>
            </a:r>
            <a:r>
              <a:rPr lang="en-US" sz="1800" baseline="-25000" dirty="0" err="1">
                <a:effectLst/>
                <a:latin typeface="Times New Roman" panose="02020603050405020304" pitchFamily="18" charset="0"/>
                <a:ea typeface="Calibri" panose="020F0502020204030204" pitchFamily="34" charset="0"/>
              </a:rPr>
              <a:t>amb</a:t>
            </a:r>
            <a:endParaRPr lang="en-US" dirty="0"/>
          </a:p>
        </p:txBody>
      </p:sp>
      <p:sp>
        <p:nvSpPr>
          <p:cNvPr id="10" name="TextBox 9">
            <a:extLst>
              <a:ext uri="{FF2B5EF4-FFF2-40B4-BE49-F238E27FC236}">
                <a16:creationId xmlns:a16="http://schemas.microsoft.com/office/drawing/2014/main" id="{5BAC380B-4396-FDA9-8562-083E0F649255}"/>
              </a:ext>
            </a:extLst>
          </p:cNvPr>
          <p:cNvSpPr txBox="1"/>
          <p:nvPr/>
        </p:nvSpPr>
        <p:spPr>
          <a:xfrm>
            <a:off x="915537" y="2077904"/>
            <a:ext cx="3866013" cy="369332"/>
          </a:xfrm>
          <a:prstGeom prst="rect">
            <a:avLst/>
          </a:prstGeom>
          <a:noFill/>
        </p:spPr>
        <p:txBody>
          <a:bodyPr wrap="square">
            <a:spAutoFit/>
          </a:bodyPr>
          <a:lstStyle/>
          <a:p>
            <a:r>
              <a:rPr lang="en-US" sz="1800" u="sng" dirty="0">
                <a:effectLst/>
                <a:latin typeface="Times New Roman" panose="02020603050405020304" pitchFamily="18" charset="0"/>
                <a:ea typeface="Calibri" panose="020F0502020204030204" pitchFamily="34" charset="0"/>
              </a:rPr>
              <a:t>CNN-LSTM-At</a:t>
            </a:r>
            <a:r>
              <a:rPr lang="en-US" sz="1800" dirty="0">
                <a:effectLst/>
                <a:latin typeface="Times New Roman" panose="02020603050405020304" pitchFamily="18" charset="0"/>
                <a:ea typeface="Calibri" panose="020F0502020204030204" pitchFamily="34" charset="0"/>
              </a:rPr>
              <a:t>: m</a:t>
            </a:r>
            <a:r>
              <a:rPr lang="en-US" sz="1800" baseline="30000" dirty="0">
                <a:effectLst/>
                <a:latin typeface="Times New Roman" panose="02020603050405020304" pitchFamily="18" charset="0"/>
                <a:ea typeface="Calibri" panose="020F0502020204030204" pitchFamily="34" charset="0"/>
              </a:rPr>
              <a:t>0</a:t>
            </a:r>
            <a:r>
              <a:rPr lang="en-US" sz="1800" dirty="0">
                <a:effectLst/>
                <a:latin typeface="Times New Roman" panose="02020603050405020304" pitchFamily="18" charset="0"/>
                <a:ea typeface="Calibri" panose="020F0502020204030204" pitchFamily="34" charset="0"/>
              </a:rPr>
              <a:t> &gt;</a:t>
            </a:r>
            <a:r>
              <a:rPr lang="en-US" sz="1800" dirty="0" err="1">
                <a:effectLst/>
                <a:latin typeface="Times New Roman" panose="02020603050405020304" pitchFamily="18" charset="0"/>
                <a:ea typeface="Calibri" panose="020F0502020204030204" pitchFamily="34" charset="0"/>
              </a:rPr>
              <a:t>T</a:t>
            </a:r>
            <a:r>
              <a:rPr lang="en-US" sz="1800" baseline="-25000" dirty="0" err="1">
                <a:effectLst/>
                <a:latin typeface="Times New Roman" panose="02020603050405020304" pitchFamily="18" charset="0"/>
                <a:ea typeface="Calibri" panose="020F0502020204030204" pitchFamily="34" charset="0"/>
              </a:rPr>
              <a:t>amb</a:t>
            </a:r>
            <a:r>
              <a:rPr lang="en-US" sz="1800" dirty="0">
                <a:effectLst/>
                <a:latin typeface="Times New Roman" panose="02020603050405020304" pitchFamily="18" charset="0"/>
                <a:ea typeface="Calibri" panose="020F0502020204030204" pitchFamily="34" charset="0"/>
              </a:rPr>
              <a:t> &gt;T</a:t>
            </a:r>
            <a:r>
              <a:rPr lang="en-US" sz="1800" baseline="-25000" dirty="0">
                <a:effectLst/>
                <a:latin typeface="Times New Roman" panose="02020603050405020304" pitchFamily="18" charset="0"/>
                <a:ea typeface="Calibri" panose="020F0502020204030204" pitchFamily="34" charset="0"/>
              </a:rPr>
              <a:t>in </a:t>
            </a:r>
            <a:r>
              <a:rPr lang="en-US" sz="1800" dirty="0">
                <a:effectLst/>
                <a:latin typeface="Times New Roman" panose="02020603050405020304" pitchFamily="18" charset="0"/>
                <a:ea typeface="Calibri" panose="020F0502020204030204" pitchFamily="34" charset="0"/>
              </a:rPr>
              <a:t>&gt;  T</a:t>
            </a:r>
            <a:r>
              <a:rPr lang="en-US" sz="1800" baseline="-25000" dirty="0">
                <a:effectLst/>
                <a:latin typeface="Times New Roman" panose="02020603050405020304" pitchFamily="18" charset="0"/>
                <a:ea typeface="Calibri" panose="020F0502020204030204" pitchFamily="34" charset="0"/>
              </a:rPr>
              <a:t>out</a:t>
            </a:r>
            <a:endParaRPr lang="en-US" dirty="0"/>
          </a:p>
        </p:txBody>
      </p:sp>
      <p:sp>
        <p:nvSpPr>
          <p:cNvPr id="13" name="TextBox 12">
            <a:extLst>
              <a:ext uri="{FF2B5EF4-FFF2-40B4-BE49-F238E27FC236}">
                <a16:creationId xmlns:a16="http://schemas.microsoft.com/office/drawing/2014/main" id="{43ED52E2-316D-6887-0D80-B96D15FC70FA}"/>
              </a:ext>
            </a:extLst>
          </p:cNvPr>
          <p:cNvSpPr txBox="1"/>
          <p:nvPr/>
        </p:nvSpPr>
        <p:spPr>
          <a:xfrm>
            <a:off x="7648575" y="1749759"/>
            <a:ext cx="4132747" cy="369332"/>
          </a:xfrm>
          <a:prstGeom prst="rect">
            <a:avLst/>
          </a:prstGeom>
          <a:noFill/>
        </p:spPr>
        <p:txBody>
          <a:bodyPr wrap="square">
            <a:spAutoFit/>
          </a:bodyPr>
          <a:lstStyle/>
          <a:p>
            <a:r>
              <a:rPr lang="en-US" sz="1800" u="sng" dirty="0">
                <a:effectLst/>
                <a:latin typeface="Times New Roman" panose="02020603050405020304" pitchFamily="18" charset="0"/>
                <a:ea typeface="Calibri" panose="020F0502020204030204" pitchFamily="34" charset="0"/>
              </a:rPr>
              <a:t>LSTM-CNN: </a:t>
            </a:r>
            <a:r>
              <a:rPr lang="en-US" sz="1800" dirty="0">
                <a:effectLst/>
                <a:latin typeface="Times New Roman" panose="02020603050405020304" pitchFamily="18" charset="0"/>
                <a:ea typeface="Calibri" panose="020F0502020204030204" pitchFamily="34" charset="0"/>
              </a:rPr>
              <a:t>m</a:t>
            </a:r>
            <a:r>
              <a:rPr lang="en-US" sz="1800" baseline="30000" dirty="0">
                <a:effectLst/>
                <a:latin typeface="Times New Roman" panose="02020603050405020304" pitchFamily="18" charset="0"/>
                <a:ea typeface="Calibri" panose="020F0502020204030204" pitchFamily="34" charset="0"/>
              </a:rPr>
              <a:t>0</a:t>
            </a:r>
            <a:r>
              <a:rPr lang="en-US" sz="1800" dirty="0">
                <a:effectLst/>
                <a:latin typeface="Times New Roman" panose="02020603050405020304" pitchFamily="18" charset="0"/>
                <a:ea typeface="Calibri" panose="020F0502020204030204" pitchFamily="34" charset="0"/>
              </a:rPr>
              <a:t> &gt; </a:t>
            </a:r>
            <a:r>
              <a:rPr lang="en-US" sz="1800" dirty="0" err="1">
                <a:effectLst/>
                <a:latin typeface="Times New Roman" panose="02020603050405020304" pitchFamily="18" charset="0"/>
                <a:ea typeface="Calibri" panose="020F0502020204030204" pitchFamily="34" charset="0"/>
              </a:rPr>
              <a:t>R</a:t>
            </a:r>
            <a:r>
              <a:rPr lang="en-US" sz="1800" baseline="-25000" dirty="0" err="1">
                <a:effectLst/>
                <a:latin typeface="Times New Roman" panose="02020603050405020304" pitchFamily="18" charset="0"/>
                <a:ea typeface="Calibri" panose="020F0502020204030204" pitchFamily="34" charset="0"/>
              </a:rPr>
              <a:t>sol</a:t>
            </a:r>
            <a:r>
              <a:rPr lang="en-US" sz="1800" dirty="0">
                <a:effectLst/>
                <a:latin typeface="Times New Roman" panose="02020603050405020304" pitchFamily="18" charset="0"/>
                <a:ea typeface="Calibri" panose="020F0502020204030204" pitchFamily="34" charset="0"/>
              </a:rPr>
              <a:t> &gt; T</a:t>
            </a:r>
            <a:r>
              <a:rPr lang="en-US" sz="1800" baseline="-25000" dirty="0">
                <a:effectLst/>
                <a:latin typeface="Times New Roman" panose="02020603050405020304" pitchFamily="18" charset="0"/>
                <a:ea typeface="Calibri" panose="020F0502020204030204" pitchFamily="34" charset="0"/>
              </a:rPr>
              <a:t>in</a:t>
            </a:r>
            <a:r>
              <a:rPr lang="en-US" sz="1800" dirty="0">
                <a:effectLst/>
                <a:latin typeface="Times New Roman" panose="02020603050405020304" pitchFamily="18" charset="0"/>
                <a:ea typeface="Calibri" panose="020F0502020204030204" pitchFamily="34" charset="0"/>
              </a:rPr>
              <a:t>&gt;  T</a:t>
            </a:r>
            <a:r>
              <a:rPr lang="en-US" sz="1800" baseline="-25000" dirty="0">
                <a:effectLst/>
                <a:latin typeface="Times New Roman" panose="02020603050405020304" pitchFamily="18" charset="0"/>
                <a:ea typeface="Calibri" panose="020F0502020204030204" pitchFamily="34" charset="0"/>
              </a:rPr>
              <a:t>out </a:t>
            </a:r>
            <a:r>
              <a:rPr lang="en-US" sz="1800" dirty="0">
                <a:effectLst/>
                <a:latin typeface="Times New Roman" panose="02020603050405020304" pitchFamily="18" charset="0"/>
                <a:ea typeface="Calibri" panose="020F0502020204030204" pitchFamily="34" charset="0"/>
              </a:rPr>
              <a:t>&gt;</a:t>
            </a:r>
            <a:r>
              <a:rPr lang="en-US" sz="1800" dirty="0" err="1">
                <a:effectLst/>
                <a:latin typeface="Times New Roman" panose="02020603050405020304" pitchFamily="18" charset="0"/>
                <a:ea typeface="Calibri" panose="020F0502020204030204" pitchFamily="34" charset="0"/>
              </a:rPr>
              <a:t>T</a:t>
            </a:r>
            <a:r>
              <a:rPr lang="en-US" sz="1800" baseline="-25000" dirty="0" err="1">
                <a:effectLst/>
                <a:latin typeface="Times New Roman" panose="02020603050405020304" pitchFamily="18" charset="0"/>
                <a:ea typeface="Calibri" panose="020F0502020204030204" pitchFamily="34" charset="0"/>
              </a:rPr>
              <a:t>amb</a:t>
            </a:r>
            <a:endParaRPr lang="en-US" dirty="0"/>
          </a:p>
        </p:txBody>
      </p:sp>
      <p:sp>
        <p:nvSpPr>
          <p:cNvPr id="17" name="TextBox 16">
            <a:extLst>
              <a:ext uri="{FF2B5EF4-FFF2-40B4-BE49-F238E27FC236}">
                <a16:creationId xmlns:a16="http://schemas.microsoft.com/office/drawing/2014/main" id="{FAEBCF91-77B1-4F67-E0E6-8BE2092E8304}"/>
              </a:ext>
            </a:extLst>
          </p:cNvPr>
          <p:cNvSpPr txBox="1"/>
          <p:nvPr/>
        </p:nvSpPr>
        <p:spPr>
          <a:xfrm>
            <a:off x="7648575" y="2072601"/>
            <a:ext cx="4355469" cy="369332"/>
          </a:xfrm>
          <a:prstGeom prst="rect">
            <a:avLst/>
          </a:prstGeom>
          <a:noFill/>
        </p:spPr>
        <p:txBody>
          <a:bodyPr wrap="square">
            <a:spAutoFit/>
          </a:bodyPr>
          <a:lstStyle/>
          <a:p>
            <a:r>
              <a:rPr lang="en-US" sz="1800" u="sng" dirty="0">
                <a:effectLst/>
                <a:latin typeface="Times New Roman" panose="02020603050405020304" pitchFamily="18" charset="0"/>
                <a:ea typeface="Calibri" panose="020F0502020204030204" pitchFamily="34" charset="0"/>
              </a:rPr>
              <a:t>CNN-LSTM: </a:t>
            </a:r>
            <a:r>
              <a:rPr lang="en-US" sz="1800" dirty="0">
                <a:effectLst/>
                <a:latin typeface="Times New Roman" panose="02020603050405020304" pitchFamily="18" charset="0"/>
                <a:ea typeface="Calibri" panose="020F0502020204030204" pitchFamily="34" charset="0"/>
              </a:rPr>
              <a:t>T</a:t>
            </a:r>
            <a:r>
              <a:rPr lang="en-US" sz="1800" baseline="-25000" dirty="0">
                <a:effectLst/>
                <a:latin typeface="Times New Roman" panose="02020603050405020304" pitchFamily="18" charset="0"/>
                <a:ea typeface="Calibri" panose="020F0502020204030204" pitchFamily="34" charset="0"/>
              </a:rPr>
              <a:t>in </a:t>
            </a:r>
            <a:r>
              <a:rPr lang="en-US" sz="1800" dirty="0">
                <a:effectLst/>
                <a:latin typeface="Times New Roman" panose="02020603050405020304" pitchFamily="18" charset="0"/>
                <a:ea typeface="Calibri" panose="020F0502020204030204" pitchFamily="34" charset="0"/>
              </a:rPr>
              <a:t>&gt; </a:t>
            </a:r>
            <a:r>
              <a:rPr lang="en-US" sz="1800" dirty="0" err="1">
                <a:effectLst/>
                <a:latin typeface="Times New Roman" panose="02020603050405020304" pitchFamily="18" charset="0"/>
                <a:ea typeface="Calibri" panose="020F0502020204030204" pitchFamily="34" charset="0"/>
              </a:rPr>
              <a:t>T</a:t>
            </a:r>
            <a:r>
              <a:rPr lang="en-US" sz="1800" baseline="-25000" dirty="0" err="1">
                <a:effectLst/>
                <a:latin typeface="Times New Roman" panose="02020603050405020304" pitchFamily="18" charset="0"/>
                <a:ea typeface="Calibri" panose="020F0502020204030204" pitchFamily="34" charset="0"/>
              </a:rPr>
              <a:t>amb</a:t>
            </a:r>
            <a:r>
              <a:rPr lang="en-US" sz="1800" dirty="0">
                <a:effectLst/>
                <a:latin typeface="Times New Roman" panose="02020603050405020304" pitchFamily="18" charset="0"/>
                <a:ea typeface="Calibri" panose="020F0502020204030204" pitchFamily="34" charset="0"/>
              </a:rPr>
              <a:t> &gt;  T</a:t>
            </a:r>
            <a:r>
              <a:rPr lang="en-US" sz="1800" baseline="-25000" dirty="0">
                <a:effectLst/>
                <a:latin typeface="Times New Roman" panose="02020603050405020304" pitchFamily="18" charset="0"/>
                <a:ea typeface="Calibri" panose="020F0502020204030204" pitchFamily="34" charset="0"/>
              </a:rPr>
              <a:t>out</a:t>
            </a:r>
            <a:r>
              <a:rPr lang="en-US" sz="1800" dirty="0">
                <a:effectLst/>
                <a:latin typeface="Times New Roman" panose="02020603050405020304" pitchFamily="18" charset="0"/>
                <a:ea typeface="Calibri" panose="020F0502020204030204" pitchFamily="34" charset="0"/>
              </a:rPr>
              <a:t> &gt;m</a:t>
            </a:r>
            <a:r>
              <a:rPr lang="en-US" sz="1800" baseline="30000" dirty="0">
                <a:effectLst/>
                <a:latin typeface="Times New Roman" panose="02020603050405020304" pitchFamily="18" charset="0"/>
                <a:ea typeface="Calibri" panose="020F0502020204030204" pitchFamily="34" charset="0"/>
              </a:rPr>
              <a:t>0</a:t>
            </a:r>
            <a:r>
              <a:rPr lang="en-US" sz="1800" dirty="0">
                <a:effectLst/>
                <a:latin typeface="Times New Roman" panose="02020603050405020304" pitchFamily="18" charset="0"/>
                <a:ea typeface="Calibri" panose="020F0502020204030204" pitchFamily="34" charset="0"/>
              </a:rPr>
              <a:t> &gt; </a:t>
            </a:r>
            <a:r>
              <a:rPr lang="en-US" sz="1800" dirty="0" err="1">
                <a:effectLst/>
                <a:latin typeface="Times New Roman" panose="02020603050405020304" pitchFamily="18" charset="0"/>
                <a:ea typeface="Calibri" panose="020F0502020204030204" pitchFamily="34" charset="0"/>
              </a:rPr>
              <a:t>R</a:t>
            </a:r>
            <a:r>
              <a:rPr lang="en-US" sz="1800" baseline="-25000" dirty="0" err="1">
                <a:effectLst/>
                <a:latin typeface="Times New Roman" panose="02020603050405020304" pitchFamily="18" charset="0"/>
                <a:ea typeface="Calibri" panose="020F0502020204030204" pitchFamily="34" charset="0"/>
              </a:rPr>
              <a:t>sol</a:t>
            </a:r>
            <a:endParaRPr lang="en-US" dirty="0"/>
          </a:p>
        </p:txBody>
      </p:sp>
      <p:sp>
        <p:nvSpPr>
          <p:cNvPr id="19" name="TextBox 18">
            <a:extLst>
              <a:ext uri="{FF2B5EF4-FFF2-40B4-BE49-F238E27FC236}">
                <a16:creationId xmlns:a16="http://schemas.microsoft.com/office/drawing/2014/main" id="{EDA99EA7-662A-334C-389D-8891DB8C85C2}"/>
              </a:ext>
            </a:extLst>
          </p:cNvPr>
          <p:cNvSpPr txBox="1"/>
          <p:nvPr/>
        </p:nvSpPr>
        <p:spPr>
          <a:xfrm>
            <a:off x="6965070" y="4790086"/>
            <a:ext cx="5038974" cy="878895"/>
          </a:xfrm>
          <a:prstGeom prst="rect">
            <a:avLst/>
          </a:prstGeom>
          <a:noFill/>
        </p:spPr>
        <p:txBody>
          <a:bodyPr wrap="square">
            <a:spAutoFit/>
          </a:bodyPr>
          <a:lstStyle/>
          <a:p>
            <a:pPr>
              <a:lnSpc>
                <a:spcPct val="150000"/>
              </a:lnSpc>
            </a:pPr>
            <a:r>
              <a:rPr lang="en-US" sz="1800" u="sng" dirty="0">
                <a:effectLst/>
                <a:latin typeface="Times New Roman" panose="02020603050405020304" pitchFamily="18" charset="0"/>
                <a:ea typeface="Calibri" panose="020F0502020204030204" pitchFamily="34" charset="0"/>
              </a:rPr>
              <a:t>LSTM-CNN</a:t>
            </a:r>
            <a:r>
              <a:rPr lang="en-US" u="sng" dirty="0">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T</a:t>
            </a:r>
            <a:r>
              <a:rPr lang="en-US" sz="1800" baseline="-25000" dirty="0">
                <a:effectLst/>
                <a:latin typeface="Times New Roman" panose="02020603050405020304" pitchFamily="18" charset="0"/>
                <a:ea typeface="Calibri" panose="020F0502020204030204" pitchFamily="34" charset="0"/>
              </a:rPr>
              <a:t>in </a:t>
            </a:r>
            <a:r>
              <a:rPr lang="en-US" sz="1800" dirty="0">
                <a:effectLst/>
                <a:latin typeface="Times New Roman" panose="02020603050405020304" pitchFamily="18" charset="0"/>
                <a:ea typeface="Calibri" panose="020F0502020204030204" pitchFamily="34" charset="0"/>
              </a:rPr>
              <a:t>&gt; T</a:t>
            </a:r>
            <a:r>
              <a:rPr lang="en-US" sz="1800" baseline="-25000" dirty="0">
                <a:effectLst/>
                <a:latin typeface="Times New Roman" panose="02020603050405020304" pitchFamily="18" charset="0"/>
                <a:ea typeface="Calibri" panose="020F0502020204030204" pitchFamily="34" charset="0"/>
              </a:rPr>
              <a:t>out</a:t>
            </a:r>
            <a:r>
              <a:rPr lang="en-US" sz="1800" dirty="0">
                <a:effectLst/>
                <a:latin typeface="Times New Roman" panose="02020603050405020304" pitchFamily="18" charset="0"/>
                <a:ea typeface="Calibri" panose="020F0502020204030204" pitchFamily="34" charset="0"/>
              </a:rPr>
              <a:t>&gt;  m</a:t>
            </a:r>
            <a:r>
              <a:rPr lang="en-US" sz="1800" baseline="30000" dirty="0">
                <a:effectLst/>
                <a:latin typeface="Times New Roman" panose="02020603050405020304" pitchFamily="18" charset="0"/>
                <a:ea typeface="Calibri" panose="020F0502020204030204" pitchFamily="34" charset="0"/>
              </a:rPr>
              <a:t>0</a:t>
            </a:r>
            <a:r>
              <a:rPr lang="en-US" sz="1800" dirty="0">
                <a:effectLst/>
                <a:latin typeface="Times New Roman" panose="02020603050405020304" pitchFamily="18" charset="0"/>
                <a:ea typeface="Calibri" panose="020F0502020204030204" pitchFamily="34" charset="0"/>
              </a:rPr>
              <a:t> &gt; </a:t>
            </a:r>
            <a:r>
              <a:rPr lang="en-US" sz="1800" dirty="0" err="1">
                <a:effectLst/>
                <a:latin typeface="Times New Roman" panose="02020603050405020304" pitchFamily="18" charset="0"/>
                <a:ea typeface="Calibri" panose="020F0502020204030204" pitchFamily="34" charset="0"/>
              </a:rPr>
              <a:t>R</a:t>
            </a:r>
            <a:r>
              <a:rPr lang="en-US" sz="1800" baseline="-25000" dirty="0" err="1">
                <a:effectLst/>
                <a:latin typeface="Times New Roman" panose="02020603050405020304" pitchFamily="18" charset="0"/>
                <a:ea typeface="Calibri" panose="020F0502020204030204" pitchFamily="34" charset="0"/>
              </a:rPr>
              <a:t>sol</a:t>
            </a:r>
            <a:r>
              <a:rPr lang="en-US" sz="1800" dirty="0">
                <a:effectLst/>
                <a:latin typeface="Times New Roman" panose="02020603050405020304" pitchFamily="18" charset="0"/>
                <a:ea typeface="Calibri" panose="020F0502020204030204" pitchFamily="34" charset="0"/>
              </a:rPr>
              <a:t> &gt;</a:t>
            </a:r>
            <a:r>
              <a:rPr lang="en-US" sz="1800" dirty="0" err="1">
                <a:effectLst/>
                <a:latin typeface="Times New Roman" panose="02020603050405020304" pitchFamily="18" charset="0"/>
                <a:ea typeface="Calibri" panose="020F0502020204030204" pitchFamily="34" charset="0"/>
              </a:rPr>
              <a:t>T</a:t>
            </a:r>
            <a:r>
              <a:rPr lang="en-US" sz="1800" baseline="-25000" dirty="0" err="1">
                <a:effectLst/>
                <a:latin typeface="Times New Roman" panose="02020603050405020304" pitchFamily="18" charset="0"/>
                <a:ea typeface="Calibri" panose="020F0502020204030204" pitchFamily="34" charset="0"/>
              </a:rPr>
              <a:t>amb</a:t>
            </a:r>
            <a:r>
              <a:rPr lang="en-US" sz="1800" dirty="0">
                <a:effectLst/>
                <a:latin typeface="Times New Roman" panose="02020603050405020304" pitchFamily="18" charset="0"/>
                <a:ea typeface="Calibri" panose="020F0502020204030204" pitchFamily="34" charset="0"/>
              </a:rPr>
              <a:t>&gt; V</a:t>
            </a:r>
            <a:r>
              <a:rPr lang="en-US" sz="1800" baseline="-25000" dirty="0">
                <a:effectLst/>
                <a:latin typeface="Times New Roman" panose="02020603050405020304" pitchFamily="18" charset="0"/>
                <a:ea typeface="Calibri" panose="020F0502020204030204" pitchFamily="34" charset="0"/>
              </a:rPr>
              <a:t>wind</a:t>
            </a:r>
            <a:r>
              <a:rPr lang="en-US" sz="1800" dirty="0">
                <a:effectLst/>
                <a:latin typeface="Times New Roman" panose="02020603050405020304" pitchFamily="18" charset="0"/>
                <a:ea typeface="Calibri" panose="020F0502020204030204" pitchFamily="34" charset="0"/>
              </a:rPr>
              <a:t> </a:t>
            </a:r>
          </a:p>
          <a:p>
            <a:pPr>
              <a:lnSpc>
                <a:spcPct val="150000"/>
              </a:lnSpc>
            </a:pPr>
            <a:r>
              <a:rPr lang="en-US" sz="1800" u="sng" dirty="0">
                <a:effectLst/>
                <a:latin typeface="Times New Roman" panose="02020603050405020304" pitchFamily="18" charset="0"/>
                <a:ea typeface="Calibri" panose="020F0502020204030204" pitchFamily="34" charset="0"/>
              </a:rPr>
              <a:t>LSTM-CNN-At</a:t>
            </a:r>
            <a:r>
              <a:rPr lang="en-US" sz="1800" dirty="0">
                <a:effectLst/>
                <a:latin typeface="Times New Roman" panose="02020603050405020304" pitchFamily="18" charset="0"/>
                <a:ea typeface="Calibri" panose="020F0502020204030204" pitchFamily="34" charset="0"/>
              </a:rPr>
              <a:t>:  T</a:t>
            </a:r>
            <a:r>
              <a:rPr lang="en-US" sz="1800" baseline="-25000" dirty="0">
                <a:effectLst/>
                <a:latin typeface="Times New Roman" panose="02020603050405020304" pitchFamily="18" charset="0"/>
                <a:ea typeface="Calibri" panose="020F0502020204030204" pitchFamily="34" charset="0"/>
              </a:rPr>
              <a:t>in </a:t>
            </a:r>
            <a:r>
              <a:rPr lang="en-US" sz="1800" dirty="0">
                <a:effectLst/>
                <a:latin typeface="Times New Roman" panose="02020603050405020304" pitchFamily="18" charset="0"/>
                <a:ea typeface="Calibri" panose="020F0502020204030204" pitchFamily="34" charset="0"/>
              </a:rPr>
              <a:t>&gt; T</a:t>
            </a:r>
            <a:r>
              <a:rPr lang="en-US" sz="1800" baseline="-25000" dirty="0">
                <a:effectLst/>
                <a:latin typeface="Times New Roman" panose="02020603050405020304" pitchFamily="18" charset="0"/>
                <a:ea typeface="Calibri" panose="020F0502020204030204" pitchFamily="34" charset="0"/>
              </a:rPr>
              <a:t>out</a:t>
            </a:r>
            <a:r>
              <a:rPr lang="en-US" sz="1800" dirty="0">
                <a:effectLst/>
                <a:latin typeface="Times New Roman" panose="02020603050405020304" pitchFamily="18" charset="0"/>
                <a:ea typeface="Calibri" panose="020F0502020204030204" pitchFamily="34" charset="0"/>
              </a:rPr>
              <a:t>&gt; </a:t>
            </a:r>
            <a:r>
              <a:rPr lang="en-US" sz="1800" dirty="0" err="1">
                <a:effectLst/>
                <a:latin typeface="Times New Roman" panose="02020603050405020304" pitchFamily="18" charset="0"/>
                <a:ea typeface="Calibri" panose="020F0502020204030204" pitchFamily="34" charset="0"/>
              </a:rPr>
              <a:t>T</a:t>
            </a:r>
            <a:r>
              <a:rPr lang="en-US" sz="1800" baseline="-25000" dirty="0" err="1">
                <a:effectLst/>
                <a:latin typeface="Times New Roman" panose="02020603050405020304" pitchFamily="18" charset="0"/>
                <a:ea typeface="Calibri" panose="020F0502020204030204" pitchFamily="34" charset="0"/>
              </a:rPr>
              <a:t>amb</a:t>
            </a:r>
            <a:r>
              <a:rPr lang="en-US" sz="1800" dirty="0">
                <a:effectLst/>
                <a:latin typeface="Times New Roman" panose="02020603050405020304" pitchFamily="18" charset="0"/>
                <a:ea typeface="Calibri" panose="020F0502020204030204" pitchFamily="34" charset="0"/>
              </a:rPr>
              <a:t>&gt;  m</a:t>
            </a:r>
            <a:r>
              <a:rPr lang="en-US" sz="1800" baseline="30000" dirty="0">
                <a:effectLst/>
                <a:latin typeface="Times New Roman" panose="02020603050405020304" pitchFamily="18" charset="0"/>
                <a:ea typeface="Calibri" panose="020F0502020204030204" pitchFamily="34" charset="0"/>
              </a:rPr>
              <a:t>0</a:t>
            </a:r>
            <a:r>
              <a:rPr lang="en-US" sz="1800" dirty="0">
                <a:effectLst/>
                <a:latin typeface="Times New Roman" panose="02020603050405020304" pitchFamily="18" charset="0"/>
                <a:ea typeface="Calibri" panose="020F0502020204030204" pitchFamily="34" charset="0"/>
              </a:rPr>
              <a:t> &gt; </a:t>
            </a:r>
            <a:r>
              <a:rPr lang="en-US" sz="1800" dirty="0" err="1">
                <a:effectLst/>
                <a:latin typeface="Times New Roman" panose="02020603050405020304" pitchFamily="18" charset="0"/>
                <a:ea typeface="Calibri" panose="020F0502020204030204" pitchFamily="34" charset="0"/>
              </a:rPr>
              <a:t>R</a:t>
            </a:r>
            <a:r>
              <a:rPr lang="en-US" sz="1800" baseline="-25000" dirty="0" err="1">
                <a:effectLst/>
                <a:latin typeface="Times New Roman" panose="02020603050405020304" pitchFamily="18" charset="0"/>
                <a:ea typeface="Calibri" panose="020F0502020204030204" pitchFamily="34" charset="0"/>
              </a:rPr>
              <a:t>sol</a:t>
            </a:r>
            <a:r>
              <a:rPr lang="en-US" sz="1800" dirty="0">
                <a:effectLst/>
                <a:latin typeface="Times New Roman" panose="02020603050405020304" pitchFamily="18" charset="0"/>
                <a:ea typeface="Calibri" panose="020F0502020204030204" pitchFamily="34" charset="0"/>
              </a:rPr>
              <a:t> &gt; V</a:t>
            </a:r>
            <a:r>
              <a:rPr lang="en-US" sz="1800" baseline="-25000" dirty="0">
                <a:effectLst/>
                <a:latin typeface="Times New Roman" panose="02020603050405020304" pitchFamily="18" charset="0"/>
                <a:ea typeface="Calibri" panose="020F0502020204030204" pitchFamily="34" charset="0"/>
              </a:rPr>
              <a:t>wind</a:t>
            </a:r>
            <a:endParaRPr lang="en-US" dirty="0"/>
          </a:p>
        </p:txBody>
      </p:sp>
      <p:grpSp>
        <p:nvGrpSpPr>
          <p:cNvPr id="24" name="Group 23">
            <a:extLst>
              <a:ext uri="{FF2B5EF4-FFF2-40B4-BE49-F238E27FC236}">
                <a16:creationId xmlns:a16="http://schemas.microsoft.com/office/drawing/2014/main" id="{C79EF904-FC35-BA44-7393-0B07F527A1C9}"/>
              </a:ext>
            </a:extLst>
          </p:cNvPr>
          <p:cNvGrpSpPr/>
          <p:nvPr/>
        </p:nvGrpSpPr>
        <p:grpSpPr>
          <a:xfrm>
            <a:off x="771976" y="2447236"/>
            <a:ext cx="4284879" cy="1645920"/>
            <a:chOff x="771976" y="2447236"/>
            <a:chExt cx="4284879" cy="1645920"/>
          </a:xfrm>
        </p:grpSpPr>
        <p:pic>
          <p:nvPicPr>
            <p:cNvPr id="5" name="Picture 4" descr="A graph of different colored squares&#10;&#10;Description automatically generated">
              <a:extLst>
                <a:ext uri="{FF2B5EF4-FFF2-40B4-BE49-F238E27FC236}">
                  <a16:creationId xmlns:a16="http://schemas.microsoft.com/office/drawing/2014/main" id="{C8410293-9B73-D8D8-47BE-F0D516283604}"/>
                </a:ext>
              </a:extLst>
            </p:cNvPr>
            <p:cNvPicPr>
              <a:picLocks noChangeAspect="1"/>
            </p:cNvPicPr>
            <p:nvPr/>
          </p:nvPicPr>
          <p:blipFill>
            <a:blip r:embed="rId3"/>
            <a:stretch>
              <a:fillRect/>
            </a:stretch>
          </p:blipFill>
          <p:spPr>
            <a:xfrm>
              <a:off x="771976" y="2447236"/>
              <a:ext cx="4284879" cy="1645920"/>
            </a:xfrm>
            <a:prstGeom prst="rect">
              <a:avLst/>
            </a:prstGeom>
          </p:spPr>
        </p:pic>
        <p:sp>
          <p:nvSpPr>
            <p:cNvPr id="20" name="TextBox 19">
              <a:extLst>
                <a:ext uri="{FF2B5EF4-FFF2-40B4-BE49-F238E27FC236}">
                  <a16:creationId xmlns:a16="http://schemas.microsoft.com/office/drawing/2014/main" id="{B68C28F1-A0D9-81EB-00FA-99600C59990E}"/>
                </a:ext>
              </a:extLst>
            </p:cNvPr>
            <p:cNvSpPr txBox="1"/>
            <p:nvPr/>
          </p:nvSpPr>
          <p:spPr>
            <a:xfrm>
              <a:off x="3771900" y="3179020"/>
              <a:ext cx="1284955"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Variation-1</a:t>
              </a:r>
              <a:endParaRPr lang="en-US" dirty="0"/>
            </a:p>
          </p:txBody>
        </p:sp>
      </p:grpSp>
      <p:grpSp>
        <p:nvGrpSpPr>
          <p:cNvPr id="23" name="Group 22">
            <a:extLst>
              <a:ext uri="{FF2B5EF4-FFF2-40B4-BE49-F238E27FC236}">
                <a16:creationId xmlns:a16="http://schemas.microsoft.com/office/drawing/2014/main" id="{78F6EFD5-AE9C-7DCB-DE5E-C5DBE1AD96C7}"/>
              </a:ext>
            </a:extLst>
          </p:cNvPr>
          <p:cNvGrpSpPr/>
          <p:nvPr/>
        </p:nvGrpSpPr>
        <p:grpSpPr>
          <a:xfrm>
            <a:off x="6640062" y="2447236"/>
            <a:ext cx="3780775" cy="1645920"/>
            <a:chOff x="6640062" y="2447236"/>
            <a:chExt cx="3780775" cy="1645920"/>
          </a:xfrm>
        </p:grpSpPr>
        <p:pic>
          <p:nvPicPr>
            <p:cNvPr id="7" name="Picture 6" descr="A graph of different colored squares&#10;&#10;Description automatically generated">
              <a:extLst>
                <a:ext uri="{FF2B5EF4-FFF2-40B4-BE49-F238E27FC236}">
                  <a16:creationId xmlns:a16="http://schemas.microsoft.com/office/drawing/2014/main" id="{CEECE890-D406-F4D9-1FAE-E8B78C4FC8EA}"/>
                </a:ext>
              </a:extLst>
            </p:cNvPr>
            <p:cNvPicPr>
              <a:picLocks noChangeAspect="1"/>
            </p:cNvPicPr>
            <p:nvPr/>
          </p:nvPicPr>
          <p:blipFill>
            <a:blip r:embed="rId4"/>
            <a:stretch>
              <a:fillRect/>
            </a:stretch>
          </p:blipFill>
          <p:spPr>
            <a:xfrm>
              <a:off x="6640062" y="2447236"/>
              <a:ext cx="3780775" cy="1645920"/>
            </a:xfrm>
            <a:prstGeom prst="rect">
              <a:avLst/>
            </a:prstGeom>
          </p:spPr>
        </p:pic>
        <p:sp>
          <p:nvSpPr>
            <p:cNvPr id="21" name="TextBox 20">
              <a:extLst>
                <a:ext uri="{FF2B5EF4-FFF2-40B4-BE49-F238E27FC236}">
                  <a16:creationId xmlns:a16="http://schemas.microsoft.com/office/drawing/2014/main" id="{25C32367-3662-49C9-B59B-98B613D63379}"/>
                </a:ext>
              </a:extLst>
            </p:cNvPr>
            <p:cNvSpPr txBox="1"/>
            <p:nvPr/>
          </p:nvSpPr>
          <p:spPr>
            <a:xfrm>
              <a:off x="8992102" y="3179020"/>
              <a:ext cx="1428735"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Variation-2</a:t>
              </a:r>
              <a:endParaRPr lang="en-US" dirty="0"/>
            </a:p>
          </p:txBody>
        </p:sp>
      </p:grpSp>
      <p:grpSp>
        <p:nvGrpSpPr>
          <p:cNvPr id="25" name="Group 24">
            <a:extLst>
              <a:ext uri="{FF2B5EF4-FFF2-40B4-BE49-F238E27FC236}">
                <a16:creationId xmlns:a16="http://schemas.microsoft.com/office/drawing/2014/main" id="{FFFB2370-E704-4000-4CA7-D54E73D5F426}"/>
              </a:ext>
            </a:extLst>
          </p:cNvPr>
          <p:cNvGrpSpPr/>
          <p:nvPr/>
        </p:nvGrpSpPr>
        <p:grpSpPr>
          <a:xfrm>
            <a:off x="3177522" y="4405407"/>
            <a:ext cx="3758665" cy="1828800"/>
            <a:chOff x="3177522" y="4405407"/>
            <a:chExt cx="3758665" cy="1828800"/>
          </a:xfrm>
        </p:grpSpPr>
        <p:pic>
          <p:nvPicPr>
            <p:cNvPr id="9" name="Picture 8" descr="A graph of different colored squares&#10;&#10;Description automatically generated">
              <a:extLst>
                <a:ext uri="{FF2B5EF4-FFF2-40B4-BE49-F238E27FC236}">
                  <a16:creationId xmlns:a16="http://schemas.microsoft.com/office/drawing/2014/main" id="{E54222FB-F6EE-CA50-5B8C-7F28FEF6022E}"/>
                </a:ext>
              </a:extLst>
            </p:cNvPr>
            <p:cNvPicPr>
              <a:picLocks noChangeAspect="1"/>
            </p:cNvPicPr>
            <p:nvPr/>
          </p:nvPicPr>
          <p:blipFill>
            <a:blip r:embed="rId5"/>
            <a:stretch>
              <a:fillRect/>
            </a:stretch>
          </p:blipFill>
          <p:spPr>
            <a:xfrm>
              <a:off x="3177522" y="4405407"/>
              <a:ext cx="3758665" cy="1828800"/>
            </a:xfrm>
            <a:prstGeom prst="rect">
              <a:avLst/>
            </a:prstGeom>
          </p:spPr>
        </p:pic>
        <p:sp>
          <p:nvSpPr>
            <p:cNvPr id="22" name="TextBox 21">
              <a:extLst>
                <a:ext uri="{FF2B5EF4-FFF2-40B4-BE49-F238E27FC236}">
                  <a16:creationId xmlns:a16="http://schemas.microsoft.com/office/drawing/2014/main" id="{A4B8F5CA-B7F1-A450-F014-555DEB649609}"/>
                </a:ext>
              </a:extLst>
            </p:cNvPr>
            <p:cNvSpPr txBox="1"/>
            <p:nvPr/>
          </p:nvSpPr>
          <p:spPr>
            <a:xfrm>
              <a:off x="5488505" y="5229533"/>
              <a:ext cx="1326181"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Variation-3</a:t>
              </a:r>
              <a:endParaRPr lang="en-US" dirty="0"/>
            </a:p>
          </p:txBody>
        </p:sp>
      </p:grpSp>
    </p:spTree>
    <p:extLst>
      <p:ext uri="{BB962C8B-B14F-4D97-AF65-F5344CB8AC3E}">
        <p14:creationId xmlns:p14="http://schemas.microsoft.com/office/powerpoint/2010/main" val="369660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Results: Feature importance analysis </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4" name="TextBox 3">
            <a:extLst>
              <a:ext uri="{FF2B5EF4-FFF2-40B4-BE49-F238E27FC236}">
                <a16:creationId xmlns:a16="http://schemas.microsoft.com/office/drawing/2014/main" id="{ABE6906B-C927-3910-729C-DCA59B00429D}"/>
              </a:ext>
            </a:extLst>
          </p:cNvPr>
          <p:cNvSpPr txBox="1"/>
          <p:nvPr/>
        </p:nvSpPr>
        <p:spPr>
          <a:xfrm>
            <a:off x="4705350" y="1673320"/>
            <a:ext cx="3657600"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Global Ex-AI analysis</a:t>
            </a:r>
          </a:p>
        </p:txBody>
      </p:sp>
      <p:pic>
        <p:nvPicPr>
          <p:cNvPr id="6" name="Picture 5" descr="A graph of different colored bars&#10;&#10;Description automatically generated">
            <a:extLst>
              <a:ext uri="{FF2B5EF4-FFF2-40B4-BE49-F238E27FC236}">
                <a16:creationId xmlns:a16="http://schemas.microsoft.com/office/drawing/2014/main" id="{5CE56F92-E444-F330-E148-D22FC3A8C964}"/>
              </a:ext>
            </a:extLst>
          </p:cNvPr>
          <p:cNvPicPr>
            <a:picLocks noChangeAspect="1"/>
          </p:cNvPicPr>
          <p:nvPr/>
        </p:nvPicPr>
        <p:blipFill>
          <a:blip r:embed="rId3"/>
          <a:stretch>
            <a:fillRect/>
          </a:stretch>
        </p:blipFill>
        <p:spPr>
          <a:xfrm>
            <a:off x="490142" y="3968789"/>
            <a:ext cx="3525400" cy="2103120"/>
          </a:xfrm>
          <a:prstGeom prst="rect">
            <a:avLst/>
          </a:prstGeom>
        </p:spPr>
      </p:pic>
      <p:pic>
        <p:nvPicPr>
          <p:cNvPr id="8" name="Picture 7" descr="A graph of different colored bars&#10;&#10;Description automatically generated">
            <a:extLst>
              <a:ext uri="{FF2B5EF4-FFF2-40B4-BE49-F238E27FC236}">
                <a16:creationId xmlns:a16="http://schemas.microsoft.com/office/drawing/2014/main" id="{09335AE7-8DF3-561E-8B2B-C070DD81E72A}"/>
              </a:ext>
            </a:extLst>
          </p:cNvPr>
          <p:cNvPicPr>
            <a:picLocks noChangeAspect="1"/>
          </p:cNvPicPr>
          <p:nvPr/>
        </p:nvPicPr>
        <p:blipFill>
          <a:blip r:embed="rId4"/>
          <a:stretch>
            <a:fillRect/>
          </a:stretch>
        </p:blipFill>
        <p:spPr>
          <a:xfrm>
            <a:off x="8039353" y="3968789"/>
            <a:ext cx="3525399" cy="2103120"/>
          </a:xfrm>
          <a:prstGeom prst="rect">
            <a:avLst/>
          </a:prstGeom>
        </p:spPr>
      </p:pic>
      <p:pic>
        <p:nvPicPr>
          <p:cNvPr id="10" name="Picture 9" descr="A graph of different colored bars&#10;&#10;Description automatically generated">
            <a:extLst>
              <a:ext uri="{FF2B5EF4-FFF2-40B4-BE49-F238E27FC236}">
                <a16:creationId xmlns:a16="http://schemas.microsoft.com/office/drawing/2014/main" id="{5B92283C-58FC-2510-71D1-C4FE13993AD4}"/>
              </a:ext>
            </a:extLst>
          </p:cNvPr>
          <p:cNvPicPr>
            <a:picLocks noChangeAspect="1"/>
          </p:cNvPicPr>
          <p:nvPr/>
        </p:nvPicPr>
        <p:blipFill>
          <a:blip r:embed="rId5"/>
          <a:stretch>
            <a:fillRect/>
          </a:stretch>
        </p:blipFill>
        <p:spPr>
          <a:xfrm>
            <a:off x="4261755" y="3968789"/>
            <a:ext cx="3531385" cy="2103120"/>
          </a:xfrm>
          <a:prstGeom prst="rect">
            <a:avLst/>
          </a:prstGeom>
        </p:spPr>
      </p:pic>
      <p:sp>
        <p:nvSpPr>
          <p:cNvPr id="12" name="TextBox 11">
            <a:extLst>
              <a:ext uri="{FF2B5EF4-FFF2-40B4-BE49-F238E27FC236}">
                <a16:creationId xmlns:a16="http://schemas.microsoft.com/office/drawing/2014/main" id="{47BD4198-814E-FB84-926C-BE36A0D022AB}"/>
              </a:ext>
            </a:extLst>
          </p:cNvPr>
          <p:cNvSpPr txBox="1"/>
          <p:nvPr/>
        </p:nvSpPr>
        <p:spPr>
          <a:xfrm>
            <a:off x="624193" y="2201096"/>
            <a:ext cx="6576707" cy="369332"/>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Permutation feature importance method is employed</a:t>
            </a:r>
          </a:p>
        </p:txBody>
      </p:sp>
      <p:sp>
        <p:nvSpPr>
          <p:cNvPr id="5" name="TextBox 4">
            <a:extLst>
              <a:ext uri="{FF2B5EF4-FFF2-40B4-BE49-F238E27FC236}">
                <a16:creationId xmlns:a16="http://schemas.microsoft.com/office/drawing/2014/main" id="{DEE585C6-CBAB-9C98-9584-942AE4068DCB}"/>
              </a:ext>
            </a:extLst>
          </p:cNvPr>
          <p:cNvSpPr txBox="1"/>
          <p:nvPr/>
        </p:nvSpPr>
        <p:spPr>
          <a:xfrm>
            <a:off x="490142" y="6104139"/>
            <a:ext cx="3431168"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Variation-1:T</a:t>
            </a:r>
            <a:r>
              <a:rPr lang="en-US" sz="1800" baseline="-25000" dirty="0">
                <a:effectLst/>
                <a:latin typeface="Times New Roman" panose="02020603050405020304" pitchFamily="18" charset="0"/>
                <a:ea typeface="Calibri" panose="020F0502020204030204" pitchFamily="34" charset="0"/>
              </a:rPr>
              <a:t>in </a:t>
            </a:r>
            <a:r>
              <a:rPr lang="en-US" sz="1800" dirty="0">
                <a:effectLst/>
                <a:latin typeface="Times New Roman" panose="02020603050405020304" pitchFamily="18" charset="0"/>
                <a:ea typeface="Calibri" panose="020F0502020204030204" pitchFamily="34" charset="0"/>
              </a:rPr>
              <a:t>&gt; T</a:t>
            </a:r>
            <a:r>
              <a:rPr lang="en-US" sz="1800" baseline="-25000" dirty="0">
                <a:effectLst/>
                <a:latin typeface="Times New Roman" panose="02020603050405020304" pitchFamily="18" charset="0"/>
                <a:ea typeface="Calibri" panose="020F0502020204030204" pitchFamily="34" charset="0"/>
              </a:rPr>
              <a:t>out</a:t>
            </a:r>
            <a:r>
              <a:rPr lang="en-US" sz="1800" dirty="0">
                <a:effectLst/>
                <a:latin typeface="Times New Roman" panose="02020603050405020304" pitchFamily="18" charset="0"/>
                <a:ea typeface="Calibri" panose="020F0502020204030204" pitchFamily="34" charset="0"/>
              </a:rPr>
              <a:t>&gt; </a:t>
            </a:r>
            <a:r>
              <a:rPr lang="en-US" sz="1800" dirty="0" err="1">
                <a:effectLst/>
                <a:latin typeface="Times New Roman" panose="02020603050405020304" pitchFamily="18" charset="0"/>
                <a:ea typeface="Calibri" panose="020F0502020204030204" pitchFamily="34" charset="0"/>
              </a:rPr>
              <a:t>T</a:t>
            </a:r>
            <a:r>
              <a:rPr lang="en-US" sz="1800" baseline="-25000" dirty="0" err="1">
                <a:effectLst/>
                <a:latin typeface="Times New Roman" panose="02020603050405020304" pitchFamily="18" charset="0"/>
                <a:ea typeface="Calibri" panose="020F0502020204030204" pitchFamily="34" charset="0"/>
              </a:rPr>
              <a:t>amb</a:t>
            </a:r>
            <a:r>
              <a:rPr lang="en-US" sz="1800" dirty="0">
                <a:effectLst/>
                <a:latin typeface="Times New Roman" panose="02020603050405020304" pitchFamily="18" charset="0"/>
                <a:ea typeface="Calibri" panose="020F0502020204030204" pitchFamily="34" charset="0"/>
              </a:rPr>
              <a:t> &gt;  m</a:t>
            </a:r>
            <a:r>
              <a:rPr lang="en-US" sz="1800" baseline="30000" dirty="0">
                <a:effectLst/>
                <a:latin typeface="Times New Roman" panose="02020603050405020304" pitchFamily="18" charset="0"/>
                <a:ea typeface="Calibri" panose="020F0502020204030204" pitchFamily="34" charset="0"/>
              </a:rPr>
              <a:t>0</a:t>
            </a:r>
            <a:endParaRPr lang="en-US" dirty="0"/>
          </a:p>
        </p:txBody>
      </p:sp>
      <p:sp>
        <p:nvSpPr>
          <p:cNvPr id="7" name="TextBox 6">
            <a:extLst>
              <a:ext uri="{FF2B5EF4-FFF2-40B4-BE49-F238E27FC236}">
                <a16:creationId xmlns:a16="http://schemas.microsoft.com/office/drawing/2014/main" id="{C1E1101B-B511-7538-C004-EAFBC438E2D8}"/>
              </a:ext>
            </a:extLst>
          </p:cNvPr>
          <p:cNvSpPr txBox="1"/>
          <p:nvPr/>
        </p:nvSpPr>
        <p:spPr>
          <a:xfrm>
            <a:off x="4015542" y="6104139"/>
            <a:ext cx="3925403"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Variation-2:T</a:t>
            </a:r>
            <a:r>
              <a:rPr lang="en-US" sz="1800" baseline="-25000" dirty="0">
                <a:effectLst/>
                <a:latin typeface="Times New Roman" panose="02020603050405020304" pitchFamily="18" charset="0"/>
                <a:ea typeface="Calibri" panose="020F0502020204030204" pitchFamily="34" charset="0"/>
              </a:rPr>
              <a:t>in </a:t>
            </a:r>
            <a:r>
              <a:rPr lang="en-US" sz="1800" dirty="0">
                <a:effectLst/>
                <a:latin typeface="Times New Roman" panose="02020603050405020304" pitchFamily="18" charset="0"/>
                <a:ea typeface="Calibri" panose="020F0502020204030204" pitchFamily="34" charset="0"/>
              </a:rPr>
              <a:t>&gt; T</a:t>
            </a:r>
            <a:r>
              <a:rPr lang="en-US" sz="1800" baseline="-25000" dirty="0">
                <a:effectLst/>
                <a:latin typeface="Times New Roman" panose="02020603050405020304" pitchFamily="18" charset="0"/>
                <a:ea typeface="Calibri" panose="020F0502020204030204" pitchFamily="34" charset="0"/>
              </a:rPr>
              <a:t>out</a:t>
            </a:r>
            <a:r>
              <a:rPr lang="en-US" sz="1800" dirty="0">
                <a:effectLst/>
                <a:latin typeface="Times New Roman" panose="02020603050405020304" pitchFamily="18" charset="0"/>
                <a:ea typeface="Calibri" panose="020F0502020204030204" pitchFamily="34" charset="0"/>
              </a:rPr>
              <a:t>&gt; </a:t>
            </a:r>
            <a:r>
              <a:rPr lang="en-US" sz="1800" dirty="0" err="1">
                <a:effectLst/>
                <a:latin typeface="Times New Roman" panose="02020603050405020304" pitchFamily="18" charset="0"/>
                <a:ea typeface="Calibri" panose="020F0502020204030204" pitchFamily="34" charset="0"/>
              </a:rPr>
              <a:t>T</a:t>
            </a:r>
            <a:r>
              <a:rPr lang="en-US" sz="1800" baseline="-25000" dirty="0" err="1">
                <a:effectLst/>
                <a:latin typeface="Times New Roman" panose="02020603050405020304" pitchFamily="18" charset="0"/>
                <a:ea typeface="Calibri" panose="020F0502020204030204" pitchFamily="34" charset="0"/>
              </a:rPr>
              <a:t>amb</a:t>
            </a:r>
            <a:r>
              <a:rPr lang="en-US" sz="1800" dirty="0">
                <a:effectLst/>
                <a:latin typeface="Times New Roman" panose="02020603050405020304" pitchFamily="18" charset="0"/>
                <a:ea typeface="Calibri" panose="020F0502020204030204" pitchFamily="34" charset="0"/>
              </a:rPr>
              <a:t> &gt;  m</a:t>
            </a:r>
            <a:r>
              <a:rPr lang="en-US" sz="1800" baseline="30000" dirty="0">
                <a:effectLst/>
                <a:latin typeface="Times New Roman" panose="02020603050405020304" pitchFamily="18" charset="0"/>
                <a:ea typeface="Calibri" panose="020F0502020204030204" pitchFamily="34" charset="0"/>
              </a:rPr>
              <a:t>0</a:t>
            </a:r>
            <a:r>
              <a:rPr lang="en-US" sz="1800" dirty="0">
                <a:effectLst/>
                <a:latin typeface="Times New Roman" panose="02020603050405020304" pitchFamily="18" charset="0"/>
                <a:ea typeface="Calibri" panose="020F0502020204030204" pitchFamily="34" charset="0"/>
              </a:rPr>
              <a:t> &gt; </a:t>
            </a:r>
            <a:r>
              <a:rPr lang="en-US" sz="1800" dirty="0" err="1">
                <a:effectLst/>
                <a:latin typeface="Times New Roman" panose="02020603050405020304" pitchFamily="18" charset="0"/>
                <a:ea typeface="Calibri" panose="020F0502020204030204" pitchFamily="34" charset="0"/>
              </a:rPr>
              <a:t>R</a:t>
            </a:r>
            <a:r>
              <a:rPr lang="en-US" sz="1800" baseline="-25000" dirty="0" err="1">
                <a:effectLst/>
                <a:latin typeface="Times New Roman" panose="02020603050405020304" pitchFamily="18" charset="0"/>
                <a:ea typeface="Calibri" panose="020F0502020204030204" pitchFamily="34" charset="0"/>
              </a:rPr>
              <a:t>sol</a:t>
            </a:r>
            <a:r>
              <a:rPr lang="en-US" sz="1800" dirty="0">
                <a:effectLst/>
                <a:latin typeface="Times New Roman" panose="02020603050405020304" pitchFamily="18" charset="0"/>
                <a:ea typeface="Calibri" panose="020F0502020204030204" pitchFamily="34" charset="0"/>
              </a:rPr>
              <a:t> </a:t>
            </a:r>
            <a:endParaRPr lang="en-US" dirty="0"/>
          </a:p>
        </p:txBody>
      </p:sp>
      <p:sp>
        <p:nvSpPr>
          <p:cNvPr id="9" name="TextBox 8">
            <a:extLst>
              <a:ext uri="{FF2B5EF4-FFF2-40B4-BE49-F238E27FC236}">
                <a16:creationId xmlns:a16="http://schemas.microsoft.com/office/drawing/2014/main" id="{2EA0C19A-CE76-B2C4-7A5D-E727DB4778D9}"/>
              </a:ext>
            </a:extLst>
          </p:cNvPr>
          <p:cNvSpPr txBox="1"/>
          <p:nvPr/>
        </p:nvSpPr>
        <p:spPr>
          <a:xfrm>
            <a:off x="7793140" y="6104139"/>
            <a:ext cx="4569743"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Variation-3: T</a:t>
            </a:r>
            <a:r>
              <a:rPr lang="en-US" sz="1800" baseline="-25000" dirty="0">
                <a:effectLst/>
                <a:latin typeface="Times New Roman" panose="02020603050405020304" pitchFamily="18" charset="0"/>
                <a:ea typeface="Calibri" panose="020F0502020204030204" pitchFamily="34" charset="0"/>
              </a:rPr>
              <a:t>in </a:t>
            </a:r>
            <a:r>
              <a:rPr lang="en-US" sz="1800" dirty="0">
                <a:effectLst/>
                <a:latin typeface="Times New Roman" panose="02020603050405020304" pitchFamily="18" charset="0"/>
                <a:ea typeface="Calibri" panose="020F0502020204030204" pitchFamily="34" charset="0"/>
              </a:rPr>
              <a:t>&gt; T</a:t>
            </a:r>
            <a:r>
              <a:rPr lang="en-US" sz="1800" baseline="-25000" dirty="0">
                <a:effectLst/>
                <a:latin typeface="Times New Roman" panose="02020603050405020304" pitchFamily="18" charset="0"/>
                <a:ea typeface="Calibri" panose="020F0502020204030204" pitchFamily="34" charset="0"/>
              </a:rPr>
              <a:t>out</a:t>
            </a:r>
            <a:r>
              <a:rPr lang="en-US" sz="1800" dirty="0">
                <a:effectLst/>
                <a:latin typeface="Times New Roman" panose="02020603050405020304" pitchFamily="18" charset="0"/>
                <a:ea typeface="Calibri" panose="020F0502020204030204" pitchFamily="34" charset="0"/>
              </a:rPr>
              <a:t>&gt; </a:t>
            </a:r>
            <a:r>
              <a:rPr lang="en-US" sz="1800" dirty="0" err="1">
                <a:effectLst/>
                <a:latin typeface="Times New Roman" panose="02020603050405020304" pitchFamily="18" charset="0"/>
                <a:ea typeface="Calibri" panose="020F0502020204030204" pitchFamily="34" charset="0"/>
              </a:rPr>
              <a:t>T</a:t>
            </a:r>
            <a:r>
              <a:rPr lang="en-US" sz="1800" baseline="-25000" dirty="0" err="1">
                <a:effectLst/>
                <a:latin typeface="Times New Roman" panose="02020603050405020304" pitchFamily="18" charset="0"/>
                <a:ea typeface="Calibri" panose="020F0502020204030204" pitchFamily="34" charset="0"/>
              </a:rPr>
              <a:t>amb</a:t>
            </a:r>
            <a:r>
              <a:rPr lang="en-US" sz="1800" dirty="0">
                <a:effectLst/>
                <a:latin typeface="Times New Roman" panose="02020603050405020304" pitchFamily="18" charset="0"/>
                <a:ea typeface="Calibri" panose="020F0502020204030204" pitchFamily="34" charset="0"/>
              </a:rPr>
              <a:t>&gt; </a:t>
            </a:r>
            <a:r>
              <a:rPr lang="en-US" sz="1800" dirty="0" err="1">
                <a:effectLst/>
                <a:latin typeface="Times New Roman" panose="02020603050405020304" pitchFamily="18" charset="0"/>
                <a:ea typeface="Calibri" panose="020F0502020204030204" pitchFamily="34" charset="0"/>
              </a:rPr>
              <a:t>R</a:t>
            </a:r>
            <a:r>
              <a:rPr lang="en-US" sz="1800" baseline="-25000" dirty="0" err="1">
                <a:effectLst/>
                <a:latin typeface="Times New Roman" panose="02020603050405020304" pitchFamily="18" charset="0"/>
                <a:ea typeface="Calibri" panose="020F0502020204030204" pitchFamily="34" charset="0"/>
              </a:rPr>
              <a:t>sol</a:t>
            </a:r>
            <a:r>
              <a:rPr lang="en-US" sz="1800" dirty="0">
                <a:effectLst/>
                <a:latin typeface="Times New Roman" panose="02020603050405020304" pitchFamily="18" charset="0"/>
                <a:ea typeface="Calibri" panose="020F0502020204030204" pitchFamily="34" charset="0"/>
              </a:rPr>
              <a:t> </a:t>
            </a:r>
            <a:r>
              <a:rPr lang="en-US" dirty="0">
                <a:latin typeface="Times New Roman" panose="02020603050405020304" pitchFamily="18" charset="0"/>
                <a:ea typeface="Calibri" panose="020F0502020204030204" pitchFamily="34" charset="0"/>
              </a:rPr>
              <a:t>&gt; m</a:t>
            </a:r>
            <a:r>
              <a:rPr lang="en-US" baseline="30000" dirty="0">
                <a:latin typeface="Times New Roman" panose="02020603050405020304" pitchFamily="18" charset="0"/>
                <a:ea typeface="Calibri" panose="020F0502020204030204" pitchFamily="34" charset="0"/>
              </a:rPr>
              <a:t>0 </a:t>
            </a:r>
            <a:r>
              <a:rPr lang="en-US" dirty="0">
                <a:latin typeface="Times New Roman" panose="02020603050405020304" pitchFamily="18" charset="0"/>
                <a:ea typeface="Calibri" panose="020F0502020204030204" pitchFamily="34" charset="0"/>
              </a:rPr>
              <a:t>&gt; </a:t>
            </a:r>
            <a:r>
              <a:rPr lang="en-US" sz="1800" dirty="0">
                <a:effectLst/>
                <a:latin typeface="Times New Roman" panose="02020603050405020304" pitchFamily="18" charset="0"/>
                <a:ea typeface="Calibri" panose="020F0502020204030204" pitchFamily="34" charset="0"/>
              </a:rPr>
              <a:t>V</a:t>
            </a:r>
            <a:r>
              <a:rPr lang="en-US" sz="1800" baseline="-25000" dirty="0">
                <a:effectLst/>
                <a:latin typeface="Times New Roman" panose="02020603050405020304" pitchFamily="18" charset="0"/>
                <a:ea typeface="Calibri" panose="020F0502020204030204" pitchFamily="34" charset="0"/>
              </a:rPr>
              <a:t>wind</a:t>
            </a:r>
            <a:endParaRPr lang="en-US" dirty="0"/>
          </a:p>
        </p:txBody>
      </p:sp>
      <p:graphicFrame>
        <p:nvGraphicFramePr>
          <p:cNvPr id="14" name="Table 13">
            <a:extLst>
              <a:ext uri="{FF2B5EF4-FFF2-40B4-BE49-F238E27FC236}">
                <a16:creationId xmlns:a16="http://schemas.microsoft.com/office/drawing/2014/main" id="{4E27E294-A51F-E0D4-8200-9F89C011B841}"/>
              </a:ext>
            </a:extLst>
          </p:cNvPr>
          <p:cNvGraphicFramePr>
            <a:graphicFrameLocks noGrp="1"/>
          </p:cNvGraphicFramePr>
          <p:nvPr>
            <p:extLst>
              <p:ext uri="{D42A27DB-BD31-4B8C-83A1-F6EECF244321}">
                <p14:modId xmlns:p14="http://schemas.microsoft.com/office/powerpoint/2010/main" val="3053096313"/>
              </p:ext>
            </p:extLst>
          </p:nvPr>
        </p:nvGraphicFramePr>
        <p:xfrm>
          <a:off x="9025520" y="2312400"/>
          <a:ext cx="1661530" cy="1089025"/>
        </p:xfrm>
        <a:graphic>
          <a:graphicData uri="http://schemas.openxmlformats.org/drawingml/2006/table">
            <a:tbl>
              <a:tblPr firstRow="1" firstCol="1" bandRow="1">
                <a:tableStyleId>{72833802-FEF1-4C79-8D5D-14CF1EAF98D9}</a:tableStyleId>
              </a:tblPr>
              <a:tblGrid>
                <a:gridCol w="1160709">
                  <a:extLst>
                    <a:ext uri="{9D8B030D-6E8A-4147-A177-3AD203B41FA5}">
                      <a16:colId xmlns:a16="http://schemas.microsoft.com/office/drawing/2014/main" val="2470639584"/>
                    </a:ext>
                  </a:extLst>
                </a:gridCol>
                <a:gridCol w="500821">
                  <a:extLst>
                    <a:ext uri="{9D8B030D-6E8A-4147-A177-3AD203B41FA5}">
                      <a16:colId xmlns:a16="http://schemas.microsoft.com/office/drawing/2014/main" val="2210653396"/>
                    </a:ext>
                  </a:extLst>
                </a:gridCol>
              </a:tblGrid>
              <a:tr h="202565">
                <a:tc>
                  <a:txBody>
                    <a:bodyPr/>
                    <a:lstStyle/>
                    <a:p>
                      <a:pPr marL="0" marR="0" algn="just">
                        <a:spcBef>
                          <a:spcPts val="0"/>
                        </a:spcBef>
                        <a:spcAft>
                          <a:spcPts val="0"/>
                        </a:spcAft>
                      </a:pPr>
                      <a:r>
                        <a:rPr lang="en-US" sz="1100" dirty="0">
                          <a:effectLst/>
                          <a:latin typeface="Tahoma" panose="020B0604030504040204" pitchFamily="34" charset="0"/>
                          <a:ea typeface="Tahoma" panose="020B0604030504040204" pitchFamily="34" charset="0"/>
                          <a:cs typeface="Tahoma" panose="020B0604030504040204" pitchFamily="34" charset="0"/>
                        </a:rPr>
                        <a:t>Models</a:t>
                      </a:r>
                    </a:p>
                  </a:txBody>
                  <a:tcPr marL="68580" marR="68580" marT="0" marB="0"/>
                </a:tc>
                <a:tc>
                  <a:txBody>
                    <a:bodyPr/>
                    <a:lstStyle/>
                    <a:p>
                      <a:pPr marL="0" marR="0" algn="just">
                        <a:spcBef>
                          <a:spcPts val="0"/>
                        </a:spcBef>
                        <a:spcAft>
                          <a:spcPts val="0"/>
                        </a:spcAft>
                      </a:pPr>
                      <a:r>
                        <a:rPr lang="en-US" sz="1100" dirty="0">
                          <a:effectLst/>
                          <a:latin typeface="Tahoma" panose="020B0604030504040204" pitchFamily="34" charset="0"/>
                          <a:ea typeface="Tahoma" panose="020B0604030504040204" pitchFamily="34" charset="0"/>
                          <a:cs typeface="Tahoma" panose="020B0604030504040204" pitchFamily="34" charset="0"/>
                        </a:rPr>
                        <a:t>Rank</a:t>
                      </a:r>
                    </a:p>
                  </a:txBody>
                  <a:tcPr marL="68580" marR="68580" marT="0" marB="0"/>
                </a:tc>
                <a:extLst>
                  <a:ext uri="{0D108BD9-81ED-4DB2-BD59-A6C34878D82A}">
                    <a16:rowId xmlns:a16="http://schemas.microsoft.com/office/drawing/2014/main" val="828048834"/>
                  </a:ext>
                </a:extLst>
              </a:tr>
              <a:tr h="208280">
                <a:tc>
                  <a:txBody>
                    <a:bodyPr/>
                    <a:lstStyle/>
                    <a:p>
                      <a:pPr marL="0" marR="0" algn="just">
                        <a:spcBef>
                          <a:spcPts val="0"/>
                        </a:spcBef>
                        <a:spcAft>
                          <a:spcPts val="0"/>
                        </a:spcAft>
                      </a:pPr>
                      <a:r>
                        <a:rPr lang="en-US" sz="1100" dirty="0">
                          <a:effectLst/>
                          <a:latin typeface="Tahoma" panose="020B0604030504040204" pitchFamily="34" charset="0"/>
                          <a:ea typeface="Tahoma" panose="020B0604030504040204" pitchFamily="34" charset="0"/>
                          <a:cs typeface="Tahoma" panose="020B0604030504040204" pitchFamily="34" charset="0"/>
                        </a:rPr>
                        <a:t>LSTM-CNN</a:t>
                      </a:r>
                    </a:p>
                  </a:txBody>
                  <a:tcPr marL="68580" marR="68580" marT="0" marB="0"/>
                </a:tc>
                <a:tc>
                  <a:txBody>
                    <a:bodyPr/>
                    <a:lstStyle/>
                    <a:p>
                      <a:pPr marL="0" marR="0" algn="just">
                        <a:spcBef>
                          <a:spcPts val="0"/>
                        </a:spcBef>
                        <a:spcAft>
                          <a:spcPts val="0"/>
                        </a:spcAft>
                      </a:pPr>
                      <a:r>
                        <a:rPr lang="en-US" sz="1100" dirty="0">
                          <a:effectLst/>
                          <a:latin typeface="Tahoma" panose="020B0604030504040204" pitchFamily="34" charset="0"/>
                          <a:ea typeface="Tahoma" panose="020B0604030504040204" pitchFamily="34" charset="0"/>
                          <a:cs typeface="Tahoma" panose="020B0604030504040204" pitchFamily="34" charset="0"/>
                        </a:rPr>
                        <a:t>1.33</a:t>
                      </a:r>
                    </a:p>
                  </a:txBody>
                  <a:tcPr marL="68580" marR="68580" marT="0" marB="0"/>
                </a:tc>
                <a:extLst>
                  <a:ext uri="{0D108BD9-81ED-4DB2-BD59-A6C34878D82A}">
                    <a16:rowId xmlns:a16="http://schemas.microsoft.com/office/drawing/2014/main" val="185848292"/>
                  </a:ext>
                </a:extLst>
              </a:tr>
              <a:tr h="214630">
                <a:tc>
                  <a:txBody>
                    <a:bodyPr/>
                    <a:lstStyle/>
                    <a:p>
                      <a:pPr marL="0" marR="0" algn="just">
                        <a:spcBef>
                          <a:spcPts val="0"/>
                        </a:spcBef>
                        <a:spcAft>
                          <a:spcPts val="0"/>
                        </a:spcAft>
                      </a:pPr>
                      <a:r>
                        <a:rPr lang="en-US" sz="1100" dirty="0">
                          <a:effectLst/>
                          <a:latin typeface="Tahoma" panose="020B0604030504040204" pitchFamily="34" charset="0"/>
                          <a:ea typeface="Tahoma" panose="020B0604030504040204" pitchFamily="34" charset="0"/>
                          <a:cs typeface="Tahoma" panose="020B0604030504040204" pitchFamily="34" charset="0"/>
                        </a:rPr>
                        <a:t>LSTM-CNN-At</a:t>
                      </a:r>
                    </a:p>
                  </a:txBody>
                  <a:tcPr marL="68580" marR="68580" marT="0" marB="0"/>
                </a:tc>
                <a:tc>
                  <a:txBody>
                    <a:bodyPr/>
                    <a:lstStyle/>
                    <a:p>
                      <a:pPr marL="0" marR="0" algn="just">
                        <a:spcBef>
                          <a:spcPts val="0"/>
                        </a:spcBef>
                        <a:spcAft>
                          <a:spcPts val="0"/>
                        </a:spcAft>
                      </a:pPr>
                      <a:r>
                        <a:rPr lang="en-US" sz="1100" dirty="0">
                          <a:effectLst/>
                          <a:latin typeface="Tahoma" panose="020B0604030504040204" pitchFamily="34" charset="0"/>
                          <a:ea typeface="Tahoma" panose="020B0604030504040204" pitchFamily="34" charset="0"/>
                          <a:cs typeface="Tahoma" panose="020B0604030504040204" pitchFamily="34" charset="0"/>
                        </a:rPr>
                        <a:t>2.0</a:t>
                      </a:r>
                    </a:p>
                  </a:txBody>
                  <a:tcPr marL="68580" marR="68580" marT="0" marB="0"/>
                </a:tc>
                <a:extLst>
                  <a:ext uri="{0D108BD9-81ED-4DB2-BD59-A6C34878D82A}">
                    <a16:rowId xmlns:a16="http://schemas.microsoft.com/office/drawing/2014/main" val="271032917"/>
                  </a:ext>
                </a:extLst>
              </a:tr>
              <a:tr h="231775">
                <a:tc>
                  <a:txBody>
                    <a:bodyPr/>
                    <a:lstStyle/>
                    <a:p>
                      <a:pPr marL="0" marR="0" algn="just">
                        <a:spcBef>
                          <a:spcPts val="0"/>
                        </a:spcBef>
                        <a:spcAft>
                          <a:spcPts val="0"/>
                        </a:spcAft>
                      </a:pPr>
                      <a:r>
                        <a:rPr lang="en-US" sz="1100" dirty="0">
                          <a:effectLst/>
                          <a:latin typeface="Tahoma" panose="020B0604030504040204" pitchFamily="34" charset="0"/>
                          <a:ea typeface="Tahoma" panose="020B0604030504040204" pitchFamily="34" charset="0"/>
                          <a:cs typeface="Tahoma" panose="020B0604030504040204" pitchFamily="34" charset="0"/>
                        </a:rPr>
                        <a:t>CNN-LSTM</a:t>
                      </a:r>
                    </a:p>
                  </a:txBody>
                  <a:tcPr marL="68580" marR="68580" marT="0" marB="0"/>
                </a:tc>
                <a:tc>
                  <a:txBody>
                    <a:bodyPr/>
                    <a:lstStyle/>
                    <a:p>
                      <a:pPr marL="0" marR="0" algn="just">
                        <a:spcBef>
                          <a:spcPts val="0"/>
                        </a:spcBef>
                        <a:spcAft>
                          <a:spcPts val="0"/>
                        </a:spcAft>
                      </a:pPr>
                      <a:r>
                        <a:rPr lang="en-US" sz="1100" dirty="0">
                          <a:effectLst/>
                          <a:latin typeface="Tahoma" panose="020B0604030504040204" pitchFamily="34" charset="0"/>
                          <a:ea typeface="Tahoma" panose="020B0604030504040204" pitchFamily="34" charset="0"/>
                          <a:cs typeface="Tahoma" panose="020B0604030504040204" pitchFamily="34" charset="0"/>
                        </a:rPr>
                        <a:t> 3.0</a:t>
                      </a:r>
                    </a:p>
                  </a:txBody>
                  <a:tcPr marL="68580" marR="68580" marT="0" marB="0"/>
                </a:tc>
                <a:extLst>
                  <a:ext uri="{0D108BD9-81ED-4DB2-BD59-A6C34878D82A}">
                    <a16:rowId xmlns:a16="http://schemas.microsoft.com/office/drawing/2014/main" val="1271352508"/>
                  </a:ext>
                </a:extLst>
              </a:tr>
              <a:tr h="231775">
                <a:tc>
                  <a:txBody>
                    <a:bodyPr/>
                    <a:lstStyle/>
                    <a:p>
                      <a:pPr marL="0" marR="0" algn="just">
                        <a:spcBef>
                          <a:spcPts val="0"/>
                        </a:spcBef>
                        <a:spcAft>
                          <a:spcPts val="0"/>
                        </a:spcAft>
                      </a:pPr>
                      <a:r>
                        <a:rPr lang="en-US" sz="1100" dirty="0">
                          <a:effectLst/>
                          <a:latin typeface="Tahoma" panose="020B0604030504040204" pitchFamily="34" charset="0"/>
                          <a:ea typeface="Tahoma" panose="020B0604030504040204" pitchFamily="34" charset="0"/>
                          <a:cs typeface="Tahoma" panose="020B0604030504040204" pitchFamily="34" charset="0"/>
                        </a:rPr>
                        <a:t>CNN-LSTM-At</a:t>
                      </a:r>
                    </a:p>
                  </a:txBody>
                  <a:tcPr marL="68580" marR="68580" marT="0" marB="0"/>
                </a:tc>
                <a:tc>
                  <a:txBody>
                    <a:bodyPr/>
                    <a:lstStyle/>
                    <a:p>
                      <a:pPr marL="0" marR="0" algn="just">
                        <a:spcBef>
                          <a:spcPts val="0"/>
                        </a:spcBef>
                        <a:spcAft>
                          <a:spcPts val="0"/>
                        </a:spcAft>
                      </a:pPr>
                      <a:r>
                        <a:rPr lang="en-US" sz="1100" dirty="0">
                          <a:effectLst/>
                          <a:latin typeface="Tahoma" panose="020B0604030504040204" pitchFamily="34" charset="0"/>
                          <a:ea typeface="Tahoma" panose="020B0604030504040204" pitchFamily="34" charset="0"/>
                          <a:cs typeface="Tahoma" panose="020B0604030504040204" pitchFamily="34" charset="0"/>
                        </a:rPr>
                        <a:t>3.66</a:t>
                      </a:r>
                    </a:p>
                  </a:txBody>
                  <a:tcPr marL="68580" marR="68580" marT="0" marB="0"/>
                </a:tc>
                <a:extLst>
                  <a:ext uri="{0D108BD9-81ED-4DB2-BD59-A6C34878D82A}">
                    <a16:rowId xmlns:a16="http://schemas.microsoft.com/office/drawing/2014/main" val="769708016"/>
                  </a:ext>
                </a:extLst>
              </a:tr>
            </a:tbl>
          </a:graphicData>
        </a:graphic>
      </p:graphicFrame>
      <p:sp>
        <p:nvSpPr>
          <p:cNvPr id="16" name="TextBox 15">
            <a:extLst>
              <a:ext uri="{FF2B5EF4-FFF2-40B4-BE49-F238E27FC236}">
                <a16:creationId xmlns:a16="http://schemas.microsoft.com/office/drawing/2014/main" id="{2C4B4962-8EDE-7E47-05CD-FE28D7BCEF50}"/>
              </a:ext>
            </a:extLst>
          </p:cNvPr>
          <p:cNvSpPr txBox="1"/>
          <p:nvPr/>
        </p:nvSpPr>
        <p:spPr>
          <a:xfrm>
            <a:off x="624193" y="2648367"/>
            <a:ext cx="6182832" cy="923330"/>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Friedman test ranked the deep learning hybrid models based on their performance on multiple runs with various input data samples.</a:t>
            </a:r>
          </a:p>
        </p:txBody>
      </p:sp>
      <p:sp>
        <p:nvSpPr>
          <p:cNvPr id="17" name="TextBox 16">
            <a:extLst>
              <a:ext uri="{FF2B5EF4-FFF2-40B4-BE49-F238E27FC236}">
                <a16:creationId xmlns:a16="http://schemas.microsoft.com/office/drawing/2014/main" id="{0A508234-EF48-8809-C993-E480EC6EB374}"/>
              </a:ext>
            </a:extLst>
          </p:cNvPr>
          <p:cNvSpPr txBox="1"/>
          <p:nvPr/>
        </p:nvSpPr>
        <p:spPr>
          <a:xfrm>
            <a:off x="1027994" y="4039600"/>
            <a:ext cx="1284955"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Variation-1</a:t>
            </a:r>
            <a:endParaRPr lang="en-US" dirty="0"/>
          </a:p>
        </p:txBody>
      </p:sp>
      <p:sp>
        <p:nvSpPr>
          <p:cNvPr id="18" name="TextBox 17">
            <a:extLst>
              <a:ext uri="{FF2B5EF4-FFF2-40B4-BE49-F238E27FC236}">
                <a16:creationId xmlns:a16="http://schemas.microsoft.com/office/drawing/2014/main" id="{52CF0B49-D916-2329-6E53-D634582DDDB6}"/>
              </a:ext>
            </a:extLst>
          </p:cNvPr>
          <p:cNvSpPr txBox="1"/>
          <p:nvPr/>
        </p:nvSpPr>
        <p:spPr>
          <a:xfrm>
            <a:off x="4732374" y="4048506"/>
            <a:ext cx="1284955"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Variation-2</a:t>
            </a:r>
            <a:endParaRPr lang="en-US" dirty="0"/>
          </a:p>
        </p:txBody>
      </p:sp>
      <p:sp>
        <p:nvSpPr>
          <p:cNvPr id="19" name="TextBox 18">
            <a:extLst>
              <a:ext uri="{FF2B5EF4-FFF2-40B4-BE49-F238E27FC236}">
                <a16:creationId xmlns:a16="http://schemas.microsoft.com/office/drawing/2014/main" id="{29ED6631-C793-C62C-79A7-FAEE586AA4A0}"/>
              </a:ext>
            </a:extLst>
          </p:cNvPr>
          <p:cNvSpPr txBox="1"/>
          <p:nvPr/>
        </p:nvSpPr>
        <p:spPr>
          <a:xfrm>
            <a:off x="8263759" y="3956308"/>
            <a:ext cx="1284955"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Variation-3</a:t>
            </a:r>
            <a:endParaRPr lang="en-US" dirty="0"/>
          </a:p>
        </p:txBody>
      </p:sp>
    </p:spTree>
    <p:extLst>
      <p:ext uri="{BB962C8B-B14F-4D97-AF65-F5344CB8AC3E}">
        <p14:creationId xmlns:p14="http://schemas.microsoft.com/office/powerpoint/2010/main" val="7958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7" grpId="0"/>
      <p:bldP spid="9" grpId="0"/>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Conclusions</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4" name="TextBox 3">
            <a:extLst>
              <a:ext uri="{FF2B5EF4-FFF2-40B4-BE49-F238E27FC236}">
                <a16:creationId xmlns:a16="http://schemas.microsoft.com/office/drawing/2014/main" id="{C5E7478C-2E3C-7AAC-F094-177E80537B5C}"/>
              </a:ext>
            </a:extLst>
          </p:cNvPr>
          <p:cNvSpPr txBox="1"/>
          <p:nvPr/>
        </p:nvSpPr>
        <p:spPr>
          <a:xfrm>
            <a:off x="617353" y="1863199"/>
            <a:ext cx="11106150" cy="3963136"/>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GB" sz="1700" dirty="0">
                <a:effectLst/>
                <a:latin typeface="Tahoma" panose="020B0604030504040204" pitchFamily="34" charset="0"/>
                <a:ea typeface="Tahoma" panose="020B0604030504040204" pitchFamily="34" charset="0"/>
                <a:cs typeface="Tahoma" panose="020B0604030504040204" pitchFamily="34" charset="0"/>
              </a:rPr>
              <a:t>This study explores the impact of hybrid training algorithms, variable input parameters</a:t>
            </a:r>
            <a:r>
              <a:rPr lang="en-GB" sz="1700" dirty="0">
                <a:latin typeface="Tahoma" panose="020B0604030504040204" pitchFamily="34" charset="0"/>
                <a:ea typeface="Tahoma" panose="020B0604030504040204" pitchFamily="34" charset="0"/>
                <a:cs typeface="Tahoma" panose="020B0604030504040204" pitchFamily="34" charset="0"/>
              </a:rPr>
              <a:t> and </a:t>
            </a:r>
            <a:r>
              <a:rPr lang="en-GB" sz="1700" dirty="0">
                <a:effectLst/>
                <a:latin typeface="Tahoma" panose="020B0604030504040204" pitchFamily="34" charset="0"/>
                <a:ea typeface="Tahoma" panose="020B0604030504040204" pitchFamily="34" charset="0"/>
                <a:cs typeface="Tahoma" panose="020B0604030504040204" pitchFamily="34" charset="0"/>
              </a:rPr>
              <a:t>model architecture on multistep forecasting accuracy of data-driven models.</a:t>
            </a:r>
          </a:p>
          <a:p>
            <a:pPr marL="285750" indent="-285750" algn="just">
              <a:lnSpc>
                <a:spcPct val="150000"/>
              </a:lnSpc>
              <a:buFont typeface="Arial" panose="020B0604020202020204" pitchFamily="34" charset="0"/>
              <a:buChar char="•"/>
            </a:pPr>
            <a:r>
              <a:rPr lang="en-US" sz="1700" dirty="0">
                <a:latin typeface="Tahoma" panose="020B0604030504040204" pitchFamily="34" charset="0"/>
                <a:ea typeface="Tahoma" panose="020B0604030504040204" pitchFamily="34" charset="0"/>
                <a:cs typeface="Tahoma" panose="020B0604030504040204" pitchFamily="34" charset="0"/>
              </a:rPr>
              <a:t>K</a:t>
            </a:r>
            <a:r>
              <a:rPr lang="en-US" sz="1700" dirty="0">
                <a:effectLst/>
                <a:latin typeface="Tahoma" panose="020B0604030504040204" pitchFamily="34" charset="0"/>
                <a:ea typeface="Tahoma" panose="020B0604030504040204" pitchFamily="34" charset="0"/>
                <a:cs typeface="Tahoma" panose="020B0604030504040204" pitchFamily="34" charset="0"/>
              </a:rPr>
              <a:t>ey practically measurable input sensors are identified for deep learning-based performance forecasting models for BHE systems.</a:t>
            </a:r>
            <a:endParaRPr lang="en-GB" sz="1700" dirty="0">
              <a:effectLst/>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Font typeface="Arial" panose="020B0604020202020204" pitchFamily="34" charset="0"/>
              <a:buChar char="•"/>
            </a:pPr>
            <a:r>
              <a:rPr lang="en-GB" sz="1700" dirty="0">
                <a:effectLst/>
                <a:latin typeface="Tahoma" panose="020B0604030504040204" pitchFamily="34" charset="0"/>
                <a:ea typeface="Tahoma" panose="020B0604030504040204" pitchFamily="34" charset="0"/>
                <a:cs typeface="Tahoma" panose="020B0604030504040204" pitchFamily="34" charset="0"/>
              </a:rPr>
              <a:t>The findings highlight the efficacy of attention mechanisms in capturing temporal dependencies in LSTM-CNN-At and spatial patterns in CNN-LSTM-At, may not necessarily enhance their multistep forecasting capabilities for the borehole field data. </a:t>
            </a:r>
          </a:p>
          <a:p>
            <a:pPr marL="285750" indent="-285750" algn="just">
              <a:lnSpc>
                <a:spcPct val="150000"/>
              </a:lnSpc>
              <a:buFont typeface="Arial" panose="020B0604020202020204" pitchFamily="34" charset="0"/>
              <a:buChar char="•"/>
            </a:pPr>
            <a:r>
              <a:rPr lang="en-GB" sz="1700" dirty="0">
                <a:effectLst/>
                <a:latin typeface="Tahoma" panose="020B0604030504040204" pitchFamily="34" charset="0"/>
                <a:ea typeface="Tahoma" panose="020B0604030504040204" pitchFamily="34" charset="0"/>
                <a:cs typeface="Tahoma" panose="020B0604030504040204" pitchFamily="34" charset="0"/>
              </a:rPr>
              <a:t>The findings emphasize that by carefully designing the model layers and selecting appropriate input parameters , it is feasible to remove redundant borehole field sensors for data measurement while maintaining the forecasting accuracy of the deep models for heating/cooling systems. </a:t>
            </a:r>
          </a:p>
        </p:txBody>
      </p:sp>
    </p:spTree>
    <p:extLst>
      <p:ext uri="{BB962C8B-B14F-4D97-AF65-F5344CB8AC3E}">
        <p14:creationId xmlns:p14="http://schemas.microsoft.com/office/powerpoint/2010/main" val="179775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References</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5" name="TextBox 4">
            <a:extLst>
              <a:ext uri="{FF2B5EF4-FFF2-40B4-BE49-F238E27FC236}">
                <a16:creationId xmlns:a16="http://schemas.microsoft.com/office/drawing/2014/main" id="{6C8FE65F-A76F-F3BD-31A0-81956D6D0998}"/>
              </a:ext>
            </a:extLst>
          </p:cNvPr>
          <p:cNvSpPr txBox="1"/>
          <p:nvPr/>
        </p:nvSpPr>
        <p:spPr>
          <a:xfrm>
            <a:off x="1030028" y="1800946"/>
            <a:ext cx="9857712" cy="5212774"/>
          </a:xfrm>
          <a:prstGeom prst="rect">
            <a:avLst/>
          </a:prstGeom>
          <a:noFill/>
        </p:spPr>
        <p:txBody>
          <a:bodyPr wrap="square">
            <a:spAutoFit/>
          </a:bodyPr>
          <a:lstStyle/>
          <a:p>
            <a:pPr algn="just">
              <a:lnSpc>
                <a:spcPct val="150000"/>
              </a:lnSpc>
            </a:pPr>
            <a:r>
              <a:rPr lang="en-US" sz="1600" dirty="0">
                <a:latin typeface="Tahoma" panose="020B0604030504040204" pitchFamily="34" charset="0"/>
                <a:ea typeface="Tahoma" panose="020B0604030504040204" pitchFamily="34" charset="0"/>
                <a:cs typeface="Tahoma" panose="020B0604030504040204" pitchFamily="34" charset="0"/>
              </a:rPr>
              <a:t>[1] The future of heat pumps, IEA, World Energy Outlook, special report Nov, 2022</a:t>
            </a:r>
          </a:p>
          <a:p>
            <a:pPr algn="just">
              <a:lnSpc>
                <a:spcPct val="150000"/>
              </a:lnSpc>
            </a:pPr>
            <a:r>
              <a:rPr lang="en-US" sz="1600" dirty="0">
                <a:latin typeface="Tahoma" panose="020B0604030504040204" pitchFamily="34" charset="0"/>
                <a:ea typeface="Tahoma" panose="020B0604030504040204" pitchFamily="34" charset="0"/>
                <a:cs typeface="Tahoma" panose="020B0604030504040204" pitchFamily="34" charset="0"/>
              </a:rPr>
              <a:t>[2] N. Ahmed et al., “Optimal design , operational controls , and data-driven machine learning in sustainable borehole heat exchanger coupled heat pumps : Key implementation challenges and advancement opportunities,” Energy for Sustainable Development, vol. 74, no. January, pp. 231–257, 2023</a:t>
            </a:r>
          </a:p>
          <a:p>
            <a:pPr algn="just">
              <a:lnSpc>
                <a:spcPct val="150000"/>
              </a:lnSpc>
            </a:pPr>
            <a:r>
              <a:rPr lang="en-US" sz="1600" dirty="0">
                <a:latin typeface="Tahoma" panose="020B0604030504040204" pitchFamily="34" charset="0"/>
                <a:ea typeface="Tahoma" panose="020B0604030504040204" pitchFamily="34" charset="0"/>
                <a:cs typeface="Tahoma" panose="020B0604030504040204" pitchFamily="34" charset="0"/>
              </a:rPr>
              <a:t>[3] N. Ahmed et al., Investigating the impact of borehole field data’s input parameters on the forecasting accuracy of multivariate hybrid deep learning models for heating and cooling, Energy and Buildings, vol. 301, no. January, 113706, Dec 2023</a:t>
            </a:r>
          </a:p>
          <a:p>
            <a:pPr algn="just">
              <a:lnSpc>
                <a:spcPct val="150000"/>
              </a:lnSpc>
            </a:pPr>
            <a:r>
              <a:rPr lang="en-US" sz="1600" dirty="0">
                <a:latin typeface="Tahoma" panose="020B0604030504040204" pitchFamily="34" charset="0"/>
                <a:ea typeface="Tahoma" panose="020B0604030504040204" pitchFamily="34" charset="0"/>
                <a:cs typeface="Tahoma" panose="020B0604030504040204" pitchFamily="34" charset="0"/>
              </a:rPr>
              <a:t>[4] Zhu J et al. Review and prospect of data-driven techniques for load forecasting in integrated energy systems. Appl Energy 2022;321:119269</a:t>
            </a:r>
          </a:p>
          <a:p>
            <a:pPr algn="just">
              <a:lnSpc>
                <a:spcPct val="150000"/>
              </a:lnSpc>
            </a:pPr>
            <a:r>
              <a:rPr lang="en-US" sz="1600" dirty="0">
                <a:latin typeface="Tahoma" panose="020B0604030504040204" pitchFamily="34" charset="0"/>
                <a:ea typeface="Tahoma" panose="020B0604030504040204" pitchFamily="34" charset="0"/>
                <a:cs typeface="Tahoma" panose="020B0604030504040204" pitchFamily="34" charset="0"/>
              </a:rPr>
              <a:t>[5 ]Smith DC, Elmore AC. The observed effects of changes in groundwater flow on a borehole heat exchanger of a large scale ground coupled heat pump system. </a:t>
            </a:r>
            <a:r>
              <a:rPr lang="en-US" sz="1600" dirty="0" err="1">
                <a:latin typeface="Tahoma" panose="020B0604030504040204" pitchFamily="34" charset="0"/>
                <a:ea typeface="Tahoma" panose="020B0604030504040204" pitchFamily="34" charset="0"/>
                <a:cs typeface="Tahoma" panose="020B0604030504040204" pitchFamily="34" charset="0"/>
              </a:rPr>
              <a:t>Geothermics</a:t>
            </a:r>
            <a:r>
              <a:rPr lang="en-US" sz="1600" dirty="0">
                <a:latin typeface="Tahoma" panose="020B0604030504040204" pitchFamily="34" charset="0"/>
                <a:ea typeface="Tahoma" panose="020B0604030504040204" pitchFamily="34" charset="0"/>
                <a:cs typeface="Tahoma" panose="020B0604030504040204" pitchFamily="34" charset="0"/>
              </a:rPr>
              <a:t> 2018;74:240–6 , j.geothermics.2018.03.008</a:t>
            </a:r>
          </a:p>
          <a:p>
            <a:pPr algn="just">
              <a:lnSpc>
                <a:spcPct val="150000"/>
              </a:lnSpc>
            </a:pPr>
            <a:endParaRPr lang="en-US" sz="16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1619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Acknowledgements</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5" name="TextBox 4">
            <a:extLst>
              <a:ext uri="{FF2B5EF4-FFF2-40B4-BE49-F238E27FC236}">
                <a16:creationId xmlns:a16="http://schemas.microsoft.com/office/drawing/2014/main" id="{6C8FE65F-A76F-F3BD-31A0-81956D6D0998}"/>
              </a:ext>
            </a:extLst>
          </p:cNvPr>
          <p:cNvSpPr txBox="1"/>
          <p:nvPr/>
        </p:nvSpPr>
        <p:spPr>
          <a:xfrm>
            <a:off x="1200149" y="1854876"/>
            <a:ext cx="9496426" cy="3280065"/>
          </a:xfrm>
          <a:prstGeom prst="rect">
            <a:avLst/>
          </a:prstGeom>
          <a:noFill/>
        </p:spPr>
        <p:txBody>
          <a:bodyPr wrap="square">
            <a:spAutoFit/>
          </a:bodyPr>
          <a:lstStyle/>
          <a:p>
            <a:pPr algn="just">
              <a:lnSpc>
                <a:spcPct val="150000"/>
              </a:lnSpc>
            </a:pPr>
            <a:r>
              <a:rPr lang="en-US" sz="2800" dirty="0">
                <a:latin typeface="Tahoma" panose="020B0604030504040204" pitchFamily="34" charset="0"/>
                <a:ea typeface="Tahoma" panose="020B0604030504040204" pitchFamily="34" charset="0"/>
                <a:cs typeface="Tahoma" panose="020B0604030504040204" pitchFamily="34" charset="0"/>
              </a:rPr>
              <a:t>We acknowledge POLNOR grant for funding the project. We are indebted to the staff of the department of energy and petroleum engineering (IEP) at the University of Stavanger and for allowing us to present this paper.</a:t>
            </a:r>
          </a:p>
          <a:p>
            <a:pPr algn="just">
              <a:lnSpc>
                <a:spcPct val="150000"/>
              </a:lnSpc>
            </a:pPr>
            <a:endParaRPr lang="en-US" sz="1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977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09322" y="428767"/>
            <a:ext cx="11373104" cy="6000465"/>
          </a:xfrm>
        </p:spPr>
      </p:pic>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945" y="1136132"/>
            <a:ext cx="773517" cy="494260"/>
          </a:xfrm>
          <a:prstGeom prst="rect">
            <a:avLst/>
          </a:prstGeom>
        </p:spPr>
      </p:pic>
      <p:sp>
        <p:nvSpPr>
          <p:cNvPr id="2" name="Plassholder for dato 1"/>
          <p:cNvSpPr>
            <a:spLocks noGrp="1"/>
          </p:cNvSpPr>
          <p:nvPr>
            <p:ph type="dt" sz="half" idx="10"/>
          </p:nvPr>
        </p:nvSpPr>
        <p:spPr/>
        <p:txBody>
          <a:bodyPr/>
          <a:lstStyle/>
          <a:p>
            <a:fld id="{6FC65316-E663-254D-8034-1018F51977C8}" type="datetime1">
              <a:rPr lang="nb-NO" noProof="0" smtClean="0"/>
              <a:t>30.11.2023</a:t>
            </a:fld>
            <a:endParaRPr lang="en-US" noProof="0" dirty="0"/>
          </a:p>
        </p:txBody>
      </p:sp>
      <p:sp>
        <p:nvSpPr>
          <p:cNvPr id="8" name="TekstSylinder 7"/>
          <p:cNvSpPr txBox="1"/>
          <p:nvPr/>
        </p:nvSpPr>
        <p:spPr>
          <a:xfrm>
            <a:off x="2173856" y="1003838"/>
            <a:ext cx="7762623" cy="569387"/>
          </a:xfrm>
          <a:prstGeom prst="rect">
            <a:avLst/>
          </a:prstGeom>
          <a:noFill/>
        </p:spPr>
        <p:txBody>
          <a:bodyPr wrap="square" lIns="0" tIns="0" rIns="0" bIns="0" rtlCol="0">
            <a:spAutoFit/>
          </a:bodyPr>
          <a:lstStyle/>
          <a:p>
            <a:r>
              <a:rPr lang="en-US" sz="3700" b="1" dirty="0">
                <a:solidFill>
                  <a:srgbClr val="050F41"/>
                </a:solidFill>
                <a:latin typeface="Tahoma" charset="0"/>
                <a:ea typeface="Tahoma" charset="0"/>
                <a:cs typeface="Tahoma" charset="0"/>
              </a:rPr>
              <a:t>Thank you</a:t>
            </a:r>
          </a:p>
        </p:txBody>
      </p:sp>
      <p:sp>
        <p:nvSpPr>
          <p:cNvPr id="6" name="TextBox 5">
            <a:extLst>
              <a:ext uri="{FF2B5EF4-FFF2-40B4-BE49-F238E27FC236}">
                <a16:creationId xmlns:a16="http://schemas.microsoft.com/office/drawing/2014/main" id="{625FDCB8-A7FB-4ACB-0B40-C804F6DF7566}"/>
              </a:ext>
            </a:extLst>
          </p:cNvPr>
          <p:cNvSpPr txBox="1"/>
          <p:nvPr/>
        </p:nvSpPr>
        <p:spPr>
          <a:xfrm>
            <a:off x="3038475" y="3237984"/>
            <a:ext cx="6102350" cy="369332"/>
          </a:xfrm>
          <a:prstGeom prst="rect">
            <a:avLst/>
          </a:prstGeom>
          <a:noFill/>
        </p:spPr>
        <p:txBody>
          <a:bodyPr wrap="square">
            <a:spAutoFit/>
          </a:bodyPr>
          <a:lstStyle/>
          <a:p>
            <a:r>
              <a:rPr lang="en-US" sz="1800" dirty="0"/>
              <a:t>of sensors </a:t>
            </a:r>
            <a:endParaRPr lang="en-US" dirty="0"/>
          </a:p>
        </p:txBody>
      </p:sp>
      <p:pic>
        <p:nvPicPr>
          <p:cNvPr id="7" name="Bilde 3">
            <a:extLst>
              <a:ext uri="{FF2B5EF4-FFF2-40B4-BE49-F238E27FC236}">
                <a16:creationId xmlns:a16="http://schemas.microsoft.com/office/drawing/2014/main" id="{D4B285ED-EAB9-A880-D7C4-C75ECDFB1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445" y="1041402"/>
            <a:ext cx="773517" cy="494260"/>
          </a:xfrm>
          <a:prstGeom prst="rect">
            <a:avLst/>
          </a:prstGeom>
        </p:spPr>
      </p:pic>
      <p:sp>
        <p:nvSpPr>
          <p:cNvPr id="3" name="Tittel 1">
            <a:extLst>
              <a:ext uri="{FF2B5EF4-FFF2-40B4-BE49-F238E27FC236}">
                <a16:creationId xmlns:a16="http://schemas.microsoft.com/office/drawing/2014/main" id="{A9D13E56-2335-5FD5-FC1D-EF7B7517F32D}"/>
              </a:ext>
            </a:extLst>
          </p:cNvPr>
          <p:cNvSpPr txBox="1">
            <a:spLocks/>
          </p:cNvSpPr>
          <p:nvPr/>
        </p:nvSpPr>
        <p:spPr>
          <a:xfrm>
            <a:off x="4527615" y="1136132"/>
            <a:ext cx="9677168" cy="330704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baseline="0">
                <a:solidFill>
                  <a:schemeClr val="tx1"/>
                </a:solidFill>
                <a:latin typeface="Tahoma" charset="0"/>
                <a:ea typeface="Tahoma" charset="0"/>
                <a:cs typeface="Tahoma" charset="0"/>
              </a:defRPr>
            </a:lvl1pPr>
          </a:lstStyle>
          <a:p>
            <a:pPr algn="ctr"/>
            <a:r>
              <a:rPr lang="en-US" b="1" dirty="0">
                <a:solidFill>
                  <a:srgbClr val="FF0000"/>
                </a:solidFill>
              </a:rPr>
              <a:t>COTech 2023</a:t>
            </a:r>
            <a:br>
              <a:rPr lang="en-US" b="1" dirty="0">
                <a:solidFill>
                  <a:srgbClr val="FF0000"/>
                </a:solidFill>
              </a:rPr>
            </a:br>
            <a:br>
              <a:rPr lang="en-US" dirty="0">
                <a:solidFill>
                  <a:schemeClr val="bg2"/>
                </a:solidFill>
              </a:rPr>
            </a:br>
            <a:br>
              <a:rPr lang="en-US" sz="4000" dirty="0">
                <a:solidFill>
                  <a:schemeClr val="bg2"/>
                </a:solidFill>
              </a:rPr>
            </a:br>
            <a:br>
              <a:rPr lang="en-US" dirty="0">
                <a:solidFill>
                  <a:schemeClr val="bg2"/>
                </a:solidFill>
              </a:rPr>
            </a:br>
            <a:br>
              <a:rPr lang="en-US" dirty="0">
                <a:solidFill>
                  <a:schemeClr val="bg2"/>
                </a:solidFill>
              </a:rPr>
            </a:br>
            <a:endParaRPr lang="en-US" dirty="0">
              <a:solidFill>
                <a:schemeClr val="bg2"/>
              </a:solidFill>
            </a:endParaRPr>
          </a:p>
        </p:txBody>
      </p:sp>
    </p:spTree>
    <p:extLst>
      <p:ext uri="{BB962C8B-B14F-4D97-AF65-F5344CB8AC3E}">
        <p14:creationId xmlns:p14="http://schemas.microsoft.com/office/powerpoint/2010/main" val="904031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943AE4C-B054-40B0-BCFD-B61275CBDE9F}" type="slidenum">
              <a:rPr lang="en-US" smtClean="0"/>
              <a:t>18</a:t>
            </a:fld>
            <a:endParaRPr lang="en-US"/>
          </a:p>
        </p:txBody>
      </p:sp>
      <p:sp>
        <p:nvSpPr>
          <p:cNvPr id="13" name="TextBox 12"/>
          <p:cNvSpPr txBox="1"/>
          <p:nvPr/>
        </p:nvSpPr>
        <p:spPr>
          <a:xfrm>
            <a:off x="861614" y="1944140"/>
            <a:ext cx="8627147" cy="3970318"/>
          </a:xfrm>
          <a:prstGeom prst="rect">
            <a:avLst/>
          </a:prstGeom>
          <a:noFill/>
        </p:spPr>
        <p:txBody>
          <a:bodyPr wrap="square" rtlCol="0">
            <a:spAutoFit/>
          </a:bodyPr>
          <a:lstStyle/>
          <a:p>
            <a:pPr algn="just"/>
            <a:r>
              <a:rPr lang="en-US" sz="2400" b="1" dirty="0">
                <a:latin typeface="Palatino Linotype" panose="02040502050505030304" pitchFamily="18" charset="0"/>
              </a:rPr>
              <a:t>Special Issue </a:t>
            </a:r>
            <a:r>
              <a:rPr lang="en-US" b="1" dirty="0">
                <a:solidFill>
                  <a:srgbClr val="1A1A1A"/>
                </a:solidFill>
                <a:latin typeface="Palatino Linotype" panose="02040502050505030304" pitchFamily="18" charset="0"/>
              </a:rPr>
              <a:t>"Renewable Energy Technologies for Grid Resilience in the Face of Climate Change“</a:t>
            </a:r>
            <a:endParaRPr lang="en-US" sz="1600" b="1" dirty="0">
              <a:solidFill>
                <a:srgbClr val="1A1A1A"/>
              </a:solidFill>
              <a:latin typeface="Palatino Linotype" panose="02040502050505030304" pitchFamily="18" charset="0"/>
            </a:endParaRPr>
          </a:p>
          <a:p>
            <a:pPr algn="just"/>
            <a:endParaRPr lang="en-US" sz="1600" b="1" dirty="0">
              <a:solidFill>
                <a:srgbClr val="1A1A1A"/>
              </a:solidFill>
              <a:latin typeface="Palatino Linotype" panose="02040502050505030304" pitchFamily="18" charset="0"/>
            </a:endParaRPr>
          </a:p>
          <a:p>
            <a:pPr algn="just"/>
            <a:r>
              <a:rPr lang="en-US" sz="1600" b="1" dirty="0">
                <a:solidFill>
                  <a:srgbClr val="FF0000"/>
                </a:solidFill>
                <a:latin typeface="Palatino Linotype" panose="02040502050505030304" pitchFamily="18" charset="0"/>
              </a:rPr>
              <a:t>Guest Editors: </a:t>
            </a:r>
          </a:p>
          <a:p>
            <a:pPr algn="just"/>
            <a:r>
              <a:rPr lang="en-US" sz="1600" b="1" dirty="0">
                <a:latin typeface="Palatino Linotype" panose="02040502050505030304" pitchFamily="18" charset="0"/>
              </a:rPr>
              <a:t>Prof. Dr. Mohsen Assadi </a:t>
            </a:r>
          </a:p>
          <a:p>
            <a:pPr algn="just"/>
            <a:r>
              <a:rPr lang="en-US" sz="1600" dirty="0">
                <a:solidFill>
                  <a:srgbClr val="222222"/>
                </a:solidFill>
                <a:latin typeface="Palatino Linotype" panose="02040502050505030304" pitchFamily="18" charset="0"/>
              </a:rPr>
              <a:t>Faculty of Science and Technology, University of Stavanger, 4021 Stavanger, Norway</a:t>
            </a:r>
          </a:p>
          <a:p>
            <a:pPr algn="just"/>
            <a:endParaRPr lang="en-US" sz="1600" dirty="0">
              <a:solidFill>
                <a:srgbClr val="222222"/>
              </a:solidFill>
              <a:latin typeface="Palatino Linotype" panose="02040502050505030304" pitchFamily="18" charset="0"/>
            </a:endParaRPr>
          </a:p>
          <a:p>
            <a:pPr algn="just"/>
            <a:r>
              <a:rPr lang="en-US" sz="1600" b="1" dirty="0">
                <a:solidFill>
                  <a:srgbClr val="222222"/>
                </a:solidFill>
                <a:latin typeface="Palatino Linotype" panose="02040502050505030304" pitchFamily="18" charset="0"/>
              </a:rPr>
              <a:t>Dr. Naveed Ahmed</a:t>
            </a:r>
          </a:p>
          <a:p>
            <a:pPr algn="just"/>
            <a:r>
              <a:rPr lang="en-US" sz="1600" dirty="0">
                <a:solidFill>
                  <a:srgbClr val="222222"/>
                </a:solidFill>
                <a:latin typeface="Palatino Linotype" panose="02040502050505030304" pitchFamily="18" charset="0"/>
              </a:rPr>
              <a:t>1. Faculty of Science and Technology, University of Stavanger, 4021 Stavanger, Norway</a:t>
            </a:r>
          </a:p>
          <a:p>
            <a:pPr algn="just"/>
            <a:r>
              <a:rPr lang="en-US" sz="1600" dirty="0">
                <a:solidFill>
                  <a:srgbClr val="222222"/>
                </a:solidFill>
                <a:latin typeface="Palatino Linotype" panose="02040502050505030304" pitchFamily="18" charset="0"/>
              </a:rPr>
              <a:t>2. US Pakistan Centre for Advanced Studies in Energy (USPCASE), National University of Sciences &amp; Technology, H-12 Sector, Islamabad, Pakistan</a:t>
            </a:r>
          </a:p>
          <a:p>
            <a:pPr algn="just"/>
            <a:endParaRPr lang="en-US" sz="1600" b="1" dirty="0">
              <a:solidFill>
                <a:srgbClr val="FF0000"/>
              </a:solidFill>
              <a:latin typeface="Palatino Linotype" panose="02040502050505030304" pitchFamily="18" charset="0"/>
            </a:endParaRPr>
          </a:p>
          <a:p>
            <a:pPr algn="just"/>
            <a:r>
              <a:rPr lang="en-US" sz="1600" b="1" dirty="0">
                <a:solidFill>
                  <a:srgbClr val="FF0000"/>
                </a:solidFill>
                <a:latin typeface="Palatino Linotype" panose="02040502050505030304" pitchFamily="18" charset="0"/>
              </a:rPr>
              <a:t>SI Website: </a:t>
            </a:r>
            <a:r>
              <a:rPr lang="en-US" sz="1600" dirty="0">
                <a:solidFill>
                  <a:srgbClr val="FF0000"/>
                </a:solidFill>
                <a:latin typeface="Palatino Linotype" panose="02040502050505030304" pitchFamily="18" charset="0"/>
                <a:hlinkClick r:id="rId3"/>
              </a:rPr>
              <a:t>https://www.mdpi.com/journal/energies/special_issues/43E44655K9</a:t>
            </a:r>
            <a:endParaRPr lang="en-US" sz="1600" dirty="0">
              <a:solidFill>
                <a:srgbClr val="FF0000"/>
              </a:solidFill>
              <a:latin typeface="Palatino Linotype" panose="02040502050505030304" pitchFamily="18" charset="0"/>
            </a:endParaRPr>
          </a:p>
          <a:p>
            <a:pPr algn="just"/>
            <a:endParaRPr lang="en-US" sz="1600" dirty="0">
              <a:latin typeface="Palatino Linotype" panose="02040502050505030304" pitchFamily="18" charset="0"/>
            </a:endParaRPr>
          </a:p>
          <a:p>
            <a:pPr algn="just"/>
            <a:r>
              <a:rPr lang="en-US" b="1" dirty="0">
                <a:latin typeface="Palatino Linotype" panose="02040502050505030304" pitchFamily="18" charset="0"/>
              </a:rPr>
              <a:t>Submission deadline: </a:t>
            </a:r>
            <a:r>
              <a:rPr lang="en-US" dirty="0">
                <a:latin typeface="Palatino Linotype" panose="02040502050505030304" pitchFamily="18" charset="0"/>
              </a:rPr>
              <a:t>11 April 2024</a:t>
            </a:r>
            <a:endParaRPr lang="en-US" dirty="0">
              <a:solidFill>
                <a:srgbClr val="FF0000"/>
              </a:solidFill>
              <a:latin typeface="Palatino Linotype" panose="02040502050505030304" pitchFamily="18"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5031" y="323596"/>
            <a:ext cx="2804074" cy="929348"/>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4189" t="12913" r="5245" b="8812"/>
          <a:stretch/>
        </p:blipFill>
        <p:spPr>
          <a:xfrm>
            <a:off x="681698" y="446466"/>
            <a:ext cx="2561104" cy="704304"/>
          </a:xfrm>
          <a:prstGeom prst="rect">
            <a:avLst/>
          </a:prstGeom>
        </p:spPr>
      </p:pic>
      <p:sp>
        <p:nvSpPr>
          <p:cNvPr id="19" name="Oval 18"/>
          <p:cNvSpPr/>
          <p:nvPr/>
        </p:nvSpPr>
        <p:spPr>
          <a:xfrm>
            <a:off x="4279537" y="290022"/>
            <a:ext cx="861899" cy="78319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525263916"/>
              </p:ext>
            </p:extLst>
          </p:nvPr>
        </p:nvGraphicFramePr>
        <p:xfrm>
          <a:off x="4313289" y="360026"/>
          <a:ext cx="861899" cy="769234"/>
        </p:xfrm>
        <a:graphic>
          <a:graphicData uri="http://schemas.openxmlformats.org/drawingml/2006/table">
            <a:tbl>
              <a:tblPr/>
              <a:tblGrid>
                <a:gridCol w="861899">
                  <a:extLst>
                    <a:ext uri="{9D8B030D-6E8A-4147-A177-3AD203B41FA5}">
                      <a16:colId xmlns:a16="http://schemas.microsoft.com/office/drawing/2014/main" val="20000"/>
                    </a:ext>
                  </a:extLst>
                </a:gridCol>
              </a:tblGrid>
              <a:tr h="769234">
                <a:tc>
                  <a:txBody>
                    <a:bodyPr/>
                    <a:lstStyle/>
                    <a:p>
                      <a:pPr algn="ctr"/>
                      <a:r>
                        <a:rPr lang="en-US" sz="1200" b="1" u="none" strike="noStrike" baseline="0" dirty="0">
                          <a:solidFill>
                            <a:schemeClr val="tx1"/>
                          </a:solidFill>
                          <a:effectLst/>
                        </a:rPr>
                        <a:t>IMPACT</a:t>
                      </a:r>
                    </a:p>
                    <a:p>
                      <a:pPr algn="ctr"/>
                      <a:r>
                        <a:rPr lang="en-US" sz="1200" b="1" u="none" strike="noStrike" baseline="0" dirty="0">
                          <a:solidFill>
                            <a:schemeClr val="tx1"/>
                          </a:solidFill>
                          <a:effectLst/>
                        </a:rPr>
                        <a:t>FACTOR</a:t>
                      </a:r>
                    </a:p>
                    <a:p>
                      <a:pPr algn="ctr"/>
                      <a:r>
                        <a:rPr lang="en-US" sz="1200" b="1" u="none" strike="noStrike" baseline="0" dirty="0">
                          <a:solidFill>
                            <a:schemeClr val="tx1"/>
                          </a:solidFill>
                          <a:effectLst/>
                        </a:rPr>
                        <a:t>3.2</a:t>
                      </a:r>
                    </a:p>
                  </a:txBody>
                  <a:tcPr marL="57150" marR="68580" marT="34290" marB="34290"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9" name="Rectangle 8"/>
          <p:cNvSpPr/>
          <p:nvPr/>
        </p:nvSpPr>
        <p:spPr>
          <a:xfrm>
            <a:off x="8927858" y="5699765"/>
            <a:ext cx="3062057" cy="584775"/>
          </a:xfrm>
          <a:prstGeom prst="rect">
            <a:avLst/>
          </a:prstGeom>
        </p:spPr>
        <p:txBody>
          <a:bodyPr wrap="square">
            <a:spAutoFit/>
          </a:bodyPr>
          <a:lstStyle/>
          <a:p>
            <a:pPr>
              <a:spcBef>
                <a:spcPts val="600"/>
              </a:spcBef>
            </a:pPr>
            <a:r>
              <a:rPr lang="en-US" sz="1600" b="1" dirty="0">
                <a:solidFill>
                  <a:srgbClr val="FF0000"/>
                </a:solidFill>
                <a:latin typeface="Palatino Linotype" panose="02040502050505030304" pitchFamily="18" charset="0"/>
              </a:rPr>
              <a:t>MDPI Contact:</a:t>
            </a:r>
            <a:r>
              <a:rPr lang="en-US" sz="1600" dirty="0">
                <a:latin typeface="Palatino Linotype" panose="02040502050505030304" pitchFamily="18" charset="0"/>
              </a:rPr>
              <a:t> filip.manojlovic@mdpi.com</a:t>
            </a:r>
          </a:p>
        </p:txBody>
      </p:sp>
      <p:sp>
        <p:nvSpPr>
          <p:cNvPr id="22" name="object 23"/>
          <p:cNvSpPr/>
          <p:nvPr/>
        </p:nvSpPr>
        <p:spPr>
          <a:xfrm>
            <a:off x="1962250" y="1172279"/>
            <a:ext cx="8210768" cy="161330"/>
          </a:xfrm>
          <a:custGeom>
            <a:avLst/>
            <a:gdLst/>
            <a:ahLst/>
            <a:cxnLst/>
            <a:rect l="l" t="t" r="r" b="b"/>
            <a:pathLst>
              <a:path w="13416915">
                <a:moveTo>
                  <a:pt x="0" y="0"/>
                </a:moveTo>
                <a:lnTo>
                  <a:pt x="13416424" y="0"/>
                </a:lnTo>
              </a:path>
            </a:pathLst>
          </a:custGeom>
          <a:ln w="33603">
            <a:solidFill>
              <a:srgbClr val="7F5327"/>
            </a:solidFill>
          </a:ln>
        </p:spPr>
        <p:txBody>
          <a:bodyPr wrap="square" lIns="0" tIns="0" rIns="0" bIns="0" rtlCol="0"/>
          <a:lstStyle/>
          <a:p>
            <a:endParaRPr/>
          </a:p>
        </p:txBody>
      </p:sp>
      <p:sp>
        <p:nvSpPr>
          <p:cNvPr id="14" name="Flowchart: Connector 13">
            <a:extLst>
              <a:ext uri="{FF2B5EF4-FFF2-40B4-BE49-F238E27FC236}">
                <a16:creationId xmlns:a16="http://schemas.microsoft.com/office/drawing/2014/main" id="{89EBE49B-B122-4635-B38C-49765ED93B75}"/>
              </a:ext>
            </a:extLst>
          </p:cNvPr>
          <p:cNvSpPr/>
          <p:nvPr/>
        </p:nvSpPr>
        <p:spPr>
          <a:xfrm>
            <a:off x="5535272" y="360648"/>
            <a:ext cx="1201751" cy="81163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CITESCORE 5.5 SCOPUS</a:t>
            </a:r>
          </a:p>
        </p:txBody>
      </p:sp>
      <p:pic>
        <p:nvPicPr>
          <p:cNvPr id="23" name="Picture 22">
            <a:extLst>
              <a:ext uri="{FF2B5EF4-FFF2-40B4-BE49-F238E27FC236}">
                <a16:creationId xmlns:a16="http://schemas.microsoft.com/office/drawing/2014/main" id="{6B0FC6A5-0390-FA3D-2768-ADEEE40C78D4}"/>
              </a:ext>
            </a:extLst>
          </p:cNvPr>
          <p:cNvPicPr>
            <a:picLocks noChangeAspect="1"/>
          </p:cNvPicPr>
          <p:nvPr/>
        </p:nvPicPr>
        <p:blipFill>
          <a:blip r:embed="rId6"/>
          <a:stretch>
            <a:fillRect/>
          </a:stretch>
        </p:blipFill>
        <p:spPr>
          <a:xfrm>
            <a:off x="9629775" y="1408639"/>
            <a:ext cx="2085093" cy="2118860"/>
          </a:xfrm>
          <a:prstGeom prst="rect">
            <a:avLst/>
          </a:prstGeom>
        </p:spPr>
      </p:pic>
      <p:sp>
        <p:nvSpPr>
          <p:cNvPr id="24" name="Rectangle 23">
            <a:extLst>
              <a:ext uri="{FF2B5EF4-FFF2-40B4-BE49-F238E27FC236}">
                <a16:creationId xmlns:a16="http://schemas.microsoft.com/office/drawing/2014/main" id="{4EA027BE-535D-205E-E9F8-FF5BD1CAF547}"/>
              </a:ext>
            </a:extLst>
          </p:cNvPr>
          <p:cNvSpPr/>
          <p:nvPr/>
        </p:nvSpPr>
        <p:spPr>
          <a:xfrm>
            <a:off x="5612974" y="5473174"/>
            <a:ext cx="3062057" cy="1231106"/>
          </a:xfrm>
          <a:prstGeom prst="rect">
            <a:avLst/>
          </a:prstGeom>
        </p:spPr>
        <p:txBody>
          <a:bodyPr wrap="square">
            <a:spAutoFit/>
          </a:bodyPr>
          <a:lstStyle/>
          <a:p>
            <a:pPr>
              <a:spcBef>
                <a:spcPts val="600"/>
              </a:spcBef>
            </a:pPr>
            <a:r>
              <a:rPr lang="en-US" sz="1600" b="1" dirty="0">
                <a:solidFill>
                  <a:srgbClr val="FF0000"/>
                </a:solidFill>
                <a:latin typeface="Palatino Linotype" panose="02040502050505030304" pitchFamily="18" charset="0"/>
              </a:rPr>
              <a:t>Guest editor Contact:</a:t>
            </a:r>
            <a:r>
              <a:rPr lang="en-US" sz="1600" dirty="0">
                <a:latin typeface="Palatino Linotype" panose="02040502050505030304" pitchFamily="18" charset="0"/>
              </a:rPr>
              <a:t> </a:t>
            </a:r>
            <a:r>
              <a:rPr lang="en-US" sz="1600" dirty="0">
                <a:latin typeface="Palatino Linotype" panose="02040502050505030304" pitchFamily="18" charset="0"/>
                <a:hlinkClick r:id="rId7"/>
              </a:rPr>
              <a:t>Mohsen.assadi@uis.no</a:t>
            </a:r>
            <a:endParaRPr lang="en-US" sz="1600" dirty="0">
              <a:latin typeface="Palatino Linotype" panose="02040502050505030304" pitchFamily="18" charset="0"/>
            </a:endParaRPr>
          </a:p>
          <a:p>
            <a:pPr>
              <a:spcBef>
                <a:spcPts val="600"/>
              </a:spcBef>
            </a:pPr>
            <a:r>
              <a:rPr lang="en-US" sz="1600" dirty="0">
                <a:latin typeface="Palatino Linotype" panose="02040502050505030304" pitchFamily="18" charset="0"/>
                <a:hlinkClick r:id="rId8"/>
              </a:rPr>
              <a:t>Naveed.ahmed@uis.no</a:t>
            </a:r>
            <a:endParaRPr lang="en-US" sz="1600" dirty="0">
              <a:latin typeface="Palatino Linotype" panose="02040502050505030304" pitchFamily="18" charset="0"/>
            </a:endParaRPr>
          </a:p>
          <a:p>
            <a:pPr>
              <a:spcBef>
                <a:spcPts val="600"/>
              </a:spcBef>
            </a:pPr>
            <a:endParaRPr lang="en-US" sz="1600" dirty="0">
              <a:latin typeface="Palatino Linotype" panose="02040502050505030304" pitchFamily="18" charset="0"/>
            </a:endParaRPr>
          </a:p>
        </p:txBody>
      </p:sp>
    </p:spTree>
    <p:extLst>
      <p:ext uri="{BB962C8B-B14F-4D97-AF65-F5344CB8AC3E}">
        <p14:creationId xmlns:p14="http://schemas.microsoft.com/office/powerpoint/2010/main" val="180627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Outline</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graphicFrame>
        <p:nvGraphicFramePr>
          <p:cNvPr id="12" name="Diagram 11">
            <a:extLst>
              <a:ext uri="{FF2B5EF4-FFF2-40B4-BE49-F238E27FC236}">
                <a16:creationId xmlns:a16="http://schemas.microsoft.com/office/drawing/2014/main" id="{BB341151-1096-86BF-FF25-A180F49868A2}"/>
              </a:ext>
            </a:extLst>
          </p:cNvPr>
          <p:cNvGraphicFramePr/>
          <p:nvPr>
            <p:extLst>
              <p:ext uri="{D42A27DB-BD31-4B8C-83A1-F6EECF244321}">
                <p14:modId xmlns:p14="http://schemas.microsoft.com/office/powerpoint/2010/main" val="4101884183"/>
              </p:ext>
            </p:extLst>
          </p:nvPr>
        </p:nvGraphicFramePr>
        <p:xfrm>
          <a:off x="502508" y="1853119"/>
          <a:ext cx="11327028" cy="3151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1037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Background</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5" name="TextBox 4">
            <a:extLst>
              <a:ext uri="{FF2B5EF4-FFF2-40B4-BE49-F238E27FC236}">
                <a16:creationId xmlns:a16="http://schemas.microsoft.com/office/drawing/2014/main" id="{090035B7-8B3F-F480-E7AF-E58564BE26CA}"/>
              </a:ext>
            </a:extLst>
          </p:cNvPr>
          <p:cNvSpPr txBox="1"/>
          <p:nvPr/>
        </p:nvSpPr>
        <p:spPr>
          <a:xfrm>
            <a:off x="678619" y="1940728"/>
            <a:ext cx="6603023" cy="1754326"/>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Building sector's heating </a:t>
            </a:r>
            <a:r>
              <a:rPr lang="en-US" sz="1800" dirty="0">
                <a:effectLst/>
                <a:latin typeface="Tahoma" panose="020B0604030504040204" pitchFamily="34" charset="0"/>
                <a:ea typeface="Tahoma" panose="020B0604030504040204" pitchFamily="34" charset="0"/>
                <a:cs typeface="Tahoma" panose="020B0604030504040204" pitchFamily="34" charset="0"/>
              </a:rPr>
              <a:t>demands contribute significantly to global CO</a:t>
            </a:r>
            <a:r>
              <a:rPr lang="en-US" sz="1800" baseline="-25000" dirty="0">
                <a:effectLst/>
                <a:latin typeface="Tahoma" panose="020B0604030504040204" pitchFamily="34" charset="0"/>
                <a:ea typeface="Tahoma" panose="020B0604030504040204" pitchFamily="34" charset="0"/>
                <a:cs typeface="Tahoma" panose="020B0604030504040204" pitchFamily="34" charset="0"/>
              </a:rPr>
              <a:t>2</a:t>
            </a:r>
            <a:r>
              <a:rPr lang="en-US" sz="1800" dirty="0">
                <a:effectLst/>
                <a:latin typeface="Tahoma" panose="020B0604030504040204" pitchFamily="34" charset="0"/>
                <a:ea typeface="Tahoma" panose="020B0604030504040204" pitchFamily="34" charset="0"/>
                <a:cs typeface="Tahoma" panose="020B0604030504040204" pitchFamily="34" charset="0"/>
              </a:rPr>
              <a:t> emissions </a:t>
            </a:r>
          </a:p>
          <a:p>
            <a:pPr marL="285750" indent="-285750" algn="just">
              <a:buFont typeface="Arial" panose="020B0604020202020204" pitchFamily="34" charset="0"/>
              <a:buChar char="•"/>
            </a:pPr>
            <a:r>
              <a:rPr lang="en-US" sz="1800" dirty="0">
                <a:effectLst/>
                <a:latin typeface="Tahoma" panose="020B0604030504040204" pitchFamily="34" charset="0"/>
                <a:ea typeface="Tahoma" panose="020B0604030504040204" pitchFamily="34" charset="0"/>
                <a:cs typeface="Tahoma" panose="020B0604030504040204" pitchFamily="34" charset="0"/>
              </a:rPr>
              <a:t>Natural gas is the leading form of energy for space heating in buildings, meeting around 45% demand globally. </a:t>
            </a:r>
          </a:p>
          <a:p>
            <a:pPr marL="285750" indent="-285750" algn="just">
              <a:buFont typeface="Arial" panose="020B0604020202020204" pitchFamily="34" charset="0"/>
              <a:buChar char="•"/>
            </a:pPr>
            <a:endParaRPr lang="en-US" sz="1800" dirty="0">
              <a:effectLst/>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Heat pumps can be the main contributor to these declines</a:t>
            </a:r>
            <a:endParaRPr lang="en-GB" sz="18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1583ACCB-B243-58B2-B34E-D113F2D0C73C}"/>
              </a:ext>
            </a:extLst>
          </p:cNvPr>
          <p:cNvGrpSpPr/>
          <p:nvPr/>
        </p:nvGrpSpPr>
        <p:grpSpPr>
          <a:xfrm>
            <a:off x="678620" y="4097523"/>
            <a:ext cx="7606280" cy="2183759"/>
            <a:chOff x="4874230" y="4499126"/>
            <a:chExt cx="7606280" cy="1849528"/>
          </a:xfrm>
        </p:grpSpPr>
        <p:pic>
          <p:nvPicPr>
            <p:cNvPr id="7" name="Picture 6" descr="A graph with different colored rectangles&#10;&#10;Description automatically generated">
              <a:extLst>
                <a:ext uri="{FF2B5EF4-FFF2-40B4-BE49-F238E27FC236}">
                  <a16:creationId xmlns:a16="http://schemas.microsoft.com/office/drawing/2014/main" id="{E9A26EFF-51D8-0B79-281A-D852237D13E5}"/>
                </a:ext>
              </a:extLst>
            </p:cNvPr>
            <p:cNvPicPr>
              <a:picLocks noChangeAspect="1"/>
            </p:cNvPicPr>
            <p:nvPr/>
          </p:nvPicPr>
          <p:blipFill>
            <a:blip r:embed="rId3"/>
            <a:stretch>
              <a:fillRect/>
            </a:stretch>
          </p:blipFill>
          <p:spPr>
            <a:xfrm>
              <a:off x="4874230" y="4499126"/>
              <a:ext cx="6790548" cy="1611184"/>
            </a:xfrm>
            <a:prstGeom prst="rect">
              <a:avLst/>
            </a:prstGeom>
          </p:spPr>
        </p:pic>
        <p:sp>
          <p:nvSpPr>
            <p:cNvPr id="9" name="TextBox 8">
              <a:extLst>
                <a:ext uri="{FF2B5EF4-FFF2-40B4-BE49-F238E27FC236}">
                  <a16:creationId xmlns:a16="http://schemas.microsoft.com/office/drawing/2014/main" id="{CC28892D-9085-B0CC-C6E3-0F42C7E5D04E}"/>
                </a:ext>
              </a:extLst>
            </p:cNvPr>
            <p:cNvSpPr txBox="1"/>
            <p:nvPr/>
          </p:nvSpPr>
          <p:spPr>
            <a:xfrm>
              <a:off x="4874230" y="6061917"/>
              <a:ext cx="7606280" cy="286737"/>
            </a:xfrm>
            <a:prstGeom prst="rect">
              <a:avLst/>
            </a:prstGeom>
            <a:noFill/>
          </p:spPr>
          <p:txBody>
            <a:bodyPr wrap="square">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Fig. Household space and water heating [1]</a:t>
              </a:r>
            </a:p>
          </p:txBody>
        </p:sp>
      </p:grpSp>
      <p:sp>
        <p:nvSpPr>
          <p:cNvPr id="12" name="TextBox 11">
            <a:extLst>
              <a:ext uri="{FF2B5EF4-FFF2-40B4-BE49-F238E27FC236}">
                <a16:creationId xmlns:a16="http://schemas.microsoft.com/office/drawing/2014/main" id="{29E91792-563F-83A2-E2BB-D7FED66927FF}"/>
              </a:ext>
            </a:extLst>
          </p:cNvPr>
          <p:cNvSpPr txBox="1"/>
          <p:nvPr/>
        </p:nvSpPr>
        <p:spPr>
          <a:xfrm>
            <a:off x="1130642" y="6504303"/>
            <a:ext cx="5822093" cy="261610"/>
          </a:xfrm>
          <a:prstGeom prst="rect">
            <a:avLst/>
          </a:prstGeom>
          <a:noFill/>
        </p:spPr>
        <p:txBody>
          <a:bodyPr wrap="square">
            <a:spAutoFit/>
          </a:bodyPr>
          <a:lstStyle/>
          <a:p>
            <a:r>
              <a:rPr lang="en-US" sz="1100" dirty="0"/>
              <a:t>[1] The future of heat pumps, IEA, World Energy Outlook, special report Nov, 2022</a:t>
            </a:r>
          </a:p>
        </p:txBody>
      </p:sp>
      <p:pic>
        <p:nvPicPr>
          <p:cNvPr id="14" name="Picture 13">
            <a:extLst>
              <a:ext uri="{FF2B5EF4-FFF2-40B4-BE49-F238E27FC236}">
                <a16:creationId xmlns:a16="http://schemas.microsoft.com/office/drawing/2014/main" id="{47D9C3E6-442B-36C1-6D95-3F70BFCE1790}"/>
              </a:ext>
            </a:extLst>
          </p:cNvPr>
          <p:cNvPicPr>
            <a:picLocks noChangeAspect="1"/>
          </p:cNvPicPr>
          <p:nvPr/>
        </p:nvPicPr>
        <p:blipFill rotWithShape="1">
          <a:blip r:embed="rId4"/>
          <a:srcRect r="41533"/>
          <a:stretch/>
        </p:blipFill>
        <p:spPr>
          <a:xfrm>
            <a:off x="8284899" y="1751967"/>
            <a:ext cx="3157944" cy="2465133"/>
          </a:xfrm>
          <a:prstGeom prst="rect">
            <a:avLst/>
          </a:prstGeom>
        </p:spPr>
      </p:pic>
      <p:pic>
        <p:nvPicPr>
          <p:cNvPr id="16" name="Picture 15" descr="A graph of energy efficiency&#10;&#10;Description automatically generated">
            <a:extLst>
              <a:ext uri="{FF2B5EF4-FFF2-40B4-BE49-F238E27FC236}">
                <a16:creationId xmlns:a16="http://schemas.microsoft.com/office/drawing/2014/main" id="{2F0584C3-7F03-429A-503F-2420983FEDD1}"/>
              </a:ext>
            </a:extLst>
          </p:cNvPr>
          <p:cNvPicPr>
            <a:picLocks noChangeAspect="1"/>
          </p:cNvPicPr>
          <p:nvPr/>
        </p:nvPicPr>
        <p:blipFill rotWithShape="1">
          <a:blip r:embed="rId4"/>
          <a:srcRect l="57419" t="-2204" b="6011"/>
          <a:stretch/>
        </p:blipFill>
        <p:spPr>
          <a:xfrm>
            <a:off x="8284900" y="4217100"/>
            <a:ext cx="3157943" cy="2139680"/>
          </a:xfrm>
          <a:prstGeom prst="rect">
            <a:avLst/>
          </a:prstGeom>
        </p:spPr>
      </p:pic>
    </p:spTree>
    <p:extLst>
      <p:ext uri="{BB962C8B-B14F-4D97-AF65-F5344CB8AC3E}">
        <p14:creationId xmlns:p14="http://schemas.microsoft.com/office/powerpoint/2010/main" val="362646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Background    (</a:t>
            </a:r>
            <a:r>
              <a:rPr lang="en-US" dirty="0" err="1"/>
              <a:t>Contd</a:t>
            </a:r>
            <a:r>
              <a:rPr lang="en-US" dirty="0"/>
              <a:t>)</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6" name="TextBox 5">
            <a:extLst>
              <a:ext uri="{FF2B5EF4-FFF2-40B4-BE49-F238E27FC236}">
                <a16:creationId xmlns:a16="http://schemas.microsoft.com/office/drawing/2014/main" id="{ADFA1BB3-08F8-8DA6-7981-63BC3A6ADF91}"/>
              </a:ext>
            </a:extLst>
          </p:cNvPr>
          <p:cNvSpPr txBox="1"/>
          <p:nvPr/>
        </p:nvSpPr>
        <p:spPr>
          <a:xfrm>
            <a:off x="528506" y="1729813"/>
            <a:ext cx="8120194" cy="4247317"/>
          </a:xfrm>
          <a:prstGeom prst="rect">
            <a:avLst/>
          </a:prstGeom>
          <a:noFill/>
        </p:spPr>
        <p:txBody>
          <a:bodyPr wrap="square">
            <a:spAutoFit/>
          </a:bodyPr>
          <a:lstStyle/>
          <a:p>
            <a:pPr marL="285750" indent="-285750" algn="jus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sz="1800" dirty="0">
                <a:effectLst/>
                <a:latin typeface="Tahoma" panose="020B0604030504040204" pitchFamily="34" charset="0"/>
                <a:ea typeface="Tahoma" panose="020B0604030504040204" pitchFamily="34" charset="0"/>
                <a:cs typeface="Tahoma" panose="020B0604030504040204" pitchFamily="34" charset="0"/>
              </a:rPr>
              <a:t> Ensuring accurate performance forecasting of borehole heat exchangers (BHE) becomes crucial for optimizing GSHP systems.</a:t>
            </a:r>
          </a:p>
          <a:p>
            <a:pPr marL="285750" indent="-285750" algn="jus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The performance of GSHP systems is influenced by several factors, including mass flow rates, heat transfer fluid temperatures, geological conditions, variable weather conditions and occupant behavior etc.</a:t>
            </a:r>
          </a:p>
          <a:p>
            <a:pPr marL="285750" indent="-285750" algn="jus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It is crucial to precisely forecast the energy output of BHEs to reduce energy waste and develop reliable models for assessing thermal characteristics [2].</a:t>
            </a:r>
          </a:p>
          <a:p>
            <a:pPr marL="285750" indent="-285750" algn="jus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Data-driven deep machine learning approaches offer an alternative to forecast heating and cooling load with fewer input parameters, utilizing historically measured data from borehole field.</a:t>
            </a:r>
          </a:p>
        </p:txBody>
      </p:sp>
      <p:pic>
        <p:nvPicPr>
          <p:cNvPr id="7" name="Picture 6">
            <a:extLst>
              <a:ext uri="{FF2B5EF4-FFF2-40B4-BE49-F238E27FC236}">
                <a16:creationId xmlns:a16="http://schemas.microsoft.com/office/drawing/2014/main" id="{12B88197-833E-492E-2297-F38DD813EABB}"/>
              </a:ext>
            </a:extLst>
          </p:cNvPr>
          <p:cNvPicPr>
            <a:picLocks noChangeAspect="1"/>
          </p:cNvPicPr>
          <p:nvPr/>
        </p:nvPicPr>
        <p:blipFill>
          <a:blip r:embed="rId3"/>
          <a:stretch>
            <a:fillRect/>
          </a:stretch>
        </p:blipFill>
        <p:spPr>
          <a:xfrm>
            <a:off x="9072693" y="1786231"/>
            <a:ext cx="2590801" cy="2656881"/>
          </a:xfrm>
          <a:prstGeom prst="rect">
            <a:avLst/>
          </a:prstGeom>
        </p:spPr>
      </p:pic>
      <p:pic>
        <p:nvPicPr>
          <p:cNvPr id="8" name="Picture 7">
            <a:extLst>
              <a:ext uri="{FF2B5EF4-FFF2-40B4-BE49-F238E27FC236}">
                <a16:creationId xmlns:a16="http://schemas.microsoft.com/office/drawing/2014/main" id="{D5275ABF-F5F2-CCFC-0003-F5E535D252C0}"/>
              </a:ext>
            </a:extLst>
          </p:cNvPr>
          <p:cNvPicPr>
            <a:picLocks noChangeAspect="1"/>
          </p:cNvPicPr>
          <p:nvPr/>
        </p:nvPicPr>
        <p:blipFill rotWithShape="1">
          <a:blip r:embed="rId4"/>
          <a:srcRect t="6805" b="6213"/>
          <a:stretch/>
        </p:blipFill>
        <p:spPr>
          <a:xfrm>
            <a:off x="9072693" y="4838700"/>
            <a:ext cx="2590801" cy="1400175"/>
          </a:xfrm>
          <a:prstGeom prst="rect">
            <a:avLst/>
          </a:prstGeom>
        </p:spPr>
      </p:pic>
      <p:sp>
        <p:nvSpPr>
          <p:cNvPr id="11" name="TextBox 10">
            <a:extLst>
              <a:ext uri="{FF2B5EF4-FFF2-40B4-BE49-F238E27FC236}">
                <a16:creationId xmlns:a16="http://schemas.microsoft.com/office/drawing/2014/main" id="{461D183E-9219-3116-5980-5F9E08C004F3}"/>
              </a:ext>
            </a:extLst>
          </p:cNvPr>
          <p:cNvSpPr txBox="1"/>
          <p:nvPr/>
        </p:nvSpPr>
        <p:spPr>
          <a:xfrm>
            <a:off x="1106518" y="6486407"/>
            <a:ext cx="9153526" cy="246221"/>
          </a:xfrm>
          <a:prstGeom prst="rect">
            <a:avLst/>
          </a:prstGeom>
          <a:noFill/>
        </p:spPr>
        <p:txBody>
          <a:bodyPr wrap="square">
            <a:spAutoFit/>
          </a:bodyPr>
          <a:lstStyle/>
          <a:p>
            <a:pPr algn="just"/>
            <a:r>
              <a:rPr lang="en-US" sz="1000" dirty="0"/>
              <a:t>[2] N. Ahmed et al.,. Energy for sustainable development, pp. 231–257, Jan, 2023</a:t>
            </a:r>
          </a:p>
        </p:txBody>
      </p:sp>
    </p:spTree>
    <p:extLst>
      <p:ext uri="{BB962C8B-B14F-4D97-AF65-F5344CB8AC3E}">
        <p14:creationId xmlns:p14="http://schemas.microsoft.com/office/powerpoint/2010/main" val="393748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Problem statement</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5" name="TextBox 4">
            <a:extLst>
              <a:ext uri="{FF2B5EF4-FFF2-40B4-BE49-F238E27FC236}">
                <a16:creationId xmlns:a16="http://schemas.microsoft.com/office/drawing/2014/main" id="{8AC09CA7-EB00-7AC0-12C6-F43A828B9565}"/>
              </a:ext>
            </a:extLst>
          </p:cNvPr>
          <p:cNvSpPr txBox="1"/>
          <p:nvPr/>
        </p:nvSpPr>
        <p:spPr>
          <a:xfrm>
            <a:off x="561722" y="2227895"/>
            <a:ext cx="8363203" cy="3416320"/>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accuracy of AI models is influenced by various factors</a:t>
            </a:r>
          </a:p>
          <a:p>
            <a:pPr algn="just"/>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Determining the practical selection of sensors from the borehole field for deep machine learning forecasting models can be a challenging task [3]</a:t>
            </a:r>
          </a:p>
          <a:p>
            <a:pPr algn="just"/>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complexity of hybrid deep neural networks and "black-box" models [4]</a:t>
            </a:r>
          </a:p>
          <a:p>
            <a:pPr algn="just"/>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implications of this research are significant, as the proposed multistep prediction hybrid model (LSTM-CNN) can contribute to industry applications such as 24-hour ahead prediction of BHE output, demand-side management of heating and cooling, and building operations.</a:t>
            </a:r>
          </a:p>
          <a:p>
            <a:pPr marL="285750" indent="-285750" algn="jus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7252F8F-FD5A-782A-35BA-54204FAEAB58}"/>
              </a:ext>
            </a:extLst>
          </p:cNvPr>
          <p:cNvPicPr>
            <a:picLocks noChangeAspect="1"/>
          </p:cNvPicPr>
          <p:nvPr/>
        </p:nvPicPr>
        <p:blipFill>
          <a:blip r:embed="rId3"/>
          <a:stretch>
            <a:fillRect/>
          </a:stretch>
        </p:blipFill>
        <p:spPr>
          <a:xfrm>
            <a:off x="8344439" y="1219014"/>
            <a:ext cx="4202386" cy="2682774"/>
          </a:xfrm>
          <a:prstGeom prst="rect">
            <a:avLst/>
          </a:prstGeom>
        </p:spPr>
      </p:pic>
      <p:pic>
        <p:nvPicPr>
          <p:cNvPr id="10" name="Picture 9">
            <a:extLst>
              <a:ext uri="{FF2B5EF4-FFF2-40B4-BE49-F238E27FC236}">
                <a16:creationId xmlns:a16="http://schemas.microsoft.com/office/drawing/2014/main" id="{1634AAAC-32CF-2E19-FD3B-82AFA7A7FE6F}"/>
              </a:ext>
            </a:extLst>
          </p:cNvPr>
          <p:cNvPicPr>
            <a:picLocks noChangeAspect="1"/>
          </p:cNvPicPr>
          <p:nvPr/>
        </p:nvPicPr>
        <p:blipFill>
          <a:blip r:embed="rId4"/>
          <a:stretch>
            <a:fillRect/>
          </a:stretch>
        </p:blipFill>
        <p:spPr>
          <a:xfrm>
            <a:off x="8262096" y="3918291"/>
            <a:ext cx="4197496" cy="2682775"/>
          </a:xfrm>
          <a:prstGeom prst="rect">
            <a:avLst/>
          </a:prstGeom>
        </p:spPr>
      </p:pic>
      <p:sp>
        <p:nvSpPr>
          <p:cNvPr id="12" name="TextBox 11">
            <a:extLst>
              <a:ext uri="{FF2B5EF4-FFF2-40B4-BE49-F238E27FC236}">
                <a16:creationId xmlns:a16="http://schemas.microsoft.com/office/drawing/2014/main" id="{1399122F-63A3-6A28-DBA0-397785CE82F1}"/>
              </a:ext>
            </a:extLst>
          </p:cNvPr>
          <p:cNvSpPr txBox="1"/>
          <p:nvPr/>
        </p:nvSpPr>
        <p:spPr>
          <a:xfrm>
            <a:off x="1304672" y="6402125"/>
            <a:ext cx="7620253" cy="430887"/>
          </a:xfrm>
          <a:prstGeom prst="rect">
            <a:avLst/>
          </a:prstGeom>
          <a:noFill/>
        </p:spPr>
        <p:txBody>
          <a:bodyPr wrap="square">
            <a:spAutoFit/>
          </a:bodyPr>
          <a:lstStyle/>
          <a:p>
            <a:pPr algn="just"/>
            <a:r>
              <a:rPr lang="en-US" sz="1100" dirty="0"/>
              <a:t>[3] N. Ahmed et al., Energy and Buildings Dec 2023</a:t>
            </a:r>
          </a:p>
          <a:p>
            <a:r>
              <a:rPr lang="en-US" sz="1100" dirty="0"/>
              <a:t>[4] Zhu J et al., Appl Energy 2022;321:119269</a:t>
            </a:r>
          </a:p>
        </p:txBody>
      </p:sp>
    </p:spTree>
    <p:extLst>
      <p:ext uri="{BB962C8B-B14F-4D97-AF65-F5344CB8AC3E}">
        <p14:creationId xmlns:p14="http://schemas.microsoft.com/office/powerpoint/2010/main" val="13593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Objectives</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sp>
        <p:nvSpPr>
          <p:cNvPr id="5" name="TextBox 4">
            <a:extLst>
              <a:ext uri="{FF2B5EF4-FFF2-40B4-BE49-F238E27FC236}">
                <a16:creationId xmlns:a16="http://schemas.microsoft.com/office/drawing/2014/main" id="{E1C9D1B1-940D-8104-D810-667B2AA23C0B}"/>
              </a:ext>
            </a:extLst>
          </p:cNvPr>
          <p:cNvSpPr txBox="1"/>
          <p:nvPr/>
        </p:nvSpPr>
        <p:spPr>
          <a:xfrm>
            <a:off x="634314" y="2058853"/>
            <a:ext cx="9819502" cy="2862322"/>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To investigate and quantify the impact of model architecture, the number of input data sensors, and their accurate identification on multivariate hybrid deep learning models. </a:t>
            </a:r>
          </a:p>
          <a:p>
            <a:pPr marL="285750" indent="-285750" algn="jus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Moreover, the significance of incorporating a recent development in deep learning to pay selective attention to the input data i.e., attention-based mechanisms in LSTM-CNN and CNN-LSTM architectures is also investigated.</a:t>
            </a:r>
          </a:p>
          <a:p>
            <a:pPr marL="285750" indent="-285750" algn="jus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significance of input parameters for the data-driven AI models is assessed through a parameters importance interpretability analysis utilizing Explainable-AI local and global-explanation methods</a:t>
            </a:r>
          </a:p>
        </p:txBody>
      </p:sp>
    </p:spTree>
    <p:extLst>
      <p:ext uri="{BB962C8B-B14F-4D97-AF65-F5344CB8AC3E}">
        <p14:creationId xmlns:p14="http://schemas.microsoft.com/office/powerpoint/2010/main" val="12136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455FCC-73F0-57F8-0DC8-E4DBF43E31B6}"/>
              </a:ext>
            </a:extLst>
          </p:cNvPr>
          <p:cNvSpPr txBox="1"/>
          <p:nvPr/>
        </p:nvSpPr>
        <p:spPr>
          <a:xfrm>
            <a:off x="4382530" y="1449859"/>
            <a:ext cx="5519351" cy="630124"/>
          </a:xfrm>
          <a:prstGeom prst="rect">
            <a:avLst/>
          </a:prstGeom>
          <a:solidFill>
            <a:schemeClr val="bg1"/>
          </a:solidFill>
        </p:spPr>
        <p:txBody>
          <a:bodyPr wrap="square" lIns="0" tIns="0" rIns="0" bIns="0" rtlCol="0">
            <a:spAutoFit/>
          </a:bodyPr>
          <a:lstStyle/>
          <a:p>
            <a:endParaRPr lang="en-US" dirty="0" err="1">
              <a:latin typeface="Tahoma" charset="0"/>
              <a:ea typeface="Tahoma" charset="0"/>
              <a:cs typeface="Tahoma" charset="0"/>
            </a:endParaRPr>
          </a:p>
        </p:txBody>
      </p:sp>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Methodology</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pic>
        <p:nvPicPr>
          <p:cNvPr id="6" name="Picture 5">
            <a:extLst>
              <a:ext uri="{FF2B5EF4-FFF2-40B4-BE49-F238E27FC236}">
                <a16:creationId xmlns:a16="http://schemas.microsoft.com/office/drawing/2014/main" id="{9082F9E4-7102-3B88-A4A0-CD8A1F697307}"/>
              </a:ext>
            </a:extLst>
          </p:cNvPr>
          <p:cNvPicPr>
            <a:picLocks noChangeAspect="1"/>
          </p:cNvPicPr>
          <p:nvPr/>
        </p:nvPicPr>
        <p:blipFill>
          <a:blip r:embed="rId3"/>
          <a:stretch>
            <a:fillRect/>
          </a:stretch>
        </p:blipFill>
        <p:spPr>
          <a:xfrm>
            <a:off x="6895469" y="435575"/>
            <a:ext cx="4151071" cy="5986849"/>
          </a:xfrm>
          <a:prstGeom prst="rect">
            <a:avLst/>
          </a:prstGeom>
        </p:spPr>
      </p:pic>
      <p:sp>
        <p:nvSpPr>
          <p:cNvPr id="9" name="TextBox 8">
            <a:extLst>
              <a:ext uri="{FF2B5EF4-FFF2-40B4-BE49-F238E27FC236}">
                <a16:creationId xmlns:a16="http://schemas.microsoft.com/office/drawing/2014/main" id="{A8866949-03B6-C273-05E0-2CA398D0A2F1}"/>
              </a:ext>
            </a:extLst>
          </p:cNvPr>
          <p:cNvSpPr txBox="1"/>
          <p:nvPr/>
        </p:nvSpPr>
        <p:spPr>
          <a:xfrm>
            <a:off x="483462" y="1985567"/>
            <a:ext cx="6100118" cy="4524315"/>
          </a:xfrm>
          <a:prstGeom prst="rect">
            <a:avLst/>
          </a:prstGeom>
          <a:noFill/>
        </p:spPr>
        <p:txBody>
          <a:bodyPr wrap="square">
            <a:spAutoFit/>
          </a:bodyPr>
          <a:lstStyle/>
          <a:p>
            <a:pPr marL="285750" indent="-285750">
              <a:buFont typeface="Arial" panose="020B0604020202020204" pitchFamily="34" charset="0"/>
              <a:buChar char="•"/>
            </a:pPr>
            <a:r>
              <a:rPr lang="en-GB" sz="1800" dirty="0">
                <a:effectLst/>
                <a:latin typeface="Tahoma" panose="020B0604030504040204" pitchFamily="34" charset="0"/>
                <a:ea typeface="Tahoma" panose="020B0604030504040204" pitchFamily="34" charset="0"/>
                <a:cs typeface="Tahoma" panose="020B0604030504040204" pitchFamily="34" charset="0"/>
              </a:rPr>
              <a:t>Four architectures of hybrid deep learning models are investigated </a:t>
            </a:r>
          </a:p>
          <a:p>
            <a:pPr marL="798513" indent="-287338">
              <a:buFont typeface="+mj-lt"/>
              <a:buAutoNum type="arabicParenR"/>
            </a:pPr>
            <a:r>
              <a:rPr lang="en-GB" sz="1800" dirty="0">
                <a:effectLst/>
                <a:latin typeface="Tahoma" panose="020B0604030504040204" pitchFamily="34" charset="0"/>
                <a:ea typeface="Tahoma" panose="020B0604030504040204" pitchFamily="34" charset="0"/>
                <a:cs typeface="Tahoma" panose="020B0604030504040204" pitchFamily="34" charset="0"/>
              </a:rPr>
              <a:t>LSTM-CNN</a:t>
            </a:r>
            <a:endParaRPr lang="en-GB" dirty="0">
              <a:latin typeface="Tahoma" panose="020B0604030504040204" pitchFamily="34" charset="0"/>
              <a:ea typeface="Tahoma" panose="020B0604030504040204" pitchFamily="34" charset="0"/>
              <a:cs typeface="Tahoma" panose="020B0604030504040204" pitchFamily="34" charset="0"/>
            </a:endParaRPr>
          </a:p>
          <a:p>
            <a:pPr marL="798513" indent="-287338">
              <a:buFont typeface="+mj-lt"/>
              <a:buAutoNum type="arabicParenR"/>
            </a:pPr>
            <a:r>
              <a:rPr lang="en-GB" sz="1800" dirty="0">
                <a:effectLst/>
                <a:latin typeface="Tahoma" panose="020B0604030504040204" pitchFamily="34" charset="0"/>
                <a:ea typeface="Tahoma" panose="020B0604030504040204" pitchFamily="34" charset="0"/>
                <a:cs typeface="Tahoma" panose="020B0604030504040204" pitchFamily="34" charset="0"/>
              </a:rPr>
              <a:t> LSTM-CNN-At</a:t>
            </a:r>
          </a:p>
          <a:p>
            <a:pPr marL="798513" indent="-287338">
              <a:buFont typeface="+mj-lt"/>
              <a:buAutoNum type="arabicParenR"/>
            </a:pPr>
            <a:r>
              <a:rPr lang="en-GB" sz="1800" dirty="0">
                <a:effectLst/>
                <a:latin typeface="Tahoma" panose="020B0604030504040204" pitchFamily="34" charset="0"/>
                <a:ea typeface="Tahoma" panose="020B0604030504040204" pitchFamily="34" charset="0"/>
                <a:cs typeface="Tahoma" panose="020B0604030504040204" pitchFamily="34" charset="0"/>
              </a:rPr>
              <a:t>CNN-LSTM</a:t>
            </a:r>
            <a:endParaRPr lang="en-GB" dirty="0">
              <a:latin typeface="Tahoma" panose="020B0604030504040204" pitchFamily="34" charset="0"/>
              <a:ea typeface="Tahoma" panose="020B0604030504040204" pitchFamily="34" charset="0"/>
              <a:cs typeface="Tahoma" panose="020B0604030504040204" pitchFamily="34" charset="0"/>
            </a:endParaRPr>
          </a:p>
          <a:p>
            <a:pPr marL="798513" indent="-287338">
              <a:buFont typeface="+mj-lt"/>
              <a:buAutoNum type="arabicParenR"/>
            </a:pPr>
            <a:r>
              <a:rPr lang="en-GB" sz="1800" dirty="0">
                <a:effectLst/>
                <a:latin typeface="Tahoma" panose="020B0604030504040204" pitchFamily="34" charset="0"/>
                <a:ea typeface="Tahoma" panose="020B0604030504040204" pitchFamily="34" charset="0"/>
                <a:cs typeface="Tahoma" panose="020B0604030504040204" pitchFamily="34" charset="0"/>
              </a:rPr>
              <a:t> CNN-LSTM-At.</a:t>
            </a:r>
          </a:p>
          <a:p>
            <a:pPr marL="511175"/>
            <a:endParaRPr lang="en-GB"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GB" sz="1800" dirty="0">
                <a:effectLst/>
                <a:latin typeface="Tahoma" panose="020B0604030504040204" pitchFamily="34" charset="0"/>
                <a:ea typeface="Tahoma" panose="020B0604030504040204" pitchFamily="34" charset="0"/>
                <a:cs typeface="Tahoma" panose="020B0604030504040204" pitchFamily="34" charset="0"/>
              </a:rPr>
              <a:t>The constructed hybrid deep models are trained, validated, and tested using varying numbers of independent input parameters</a:t>
            </a:r>
          </a:p>
          <a:p>
            <a:endParaRPr lang="en-GB" sz="1800" dirty="0">
              <a:effectLst/>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a:t>
            </a:r>
            <a:r>
              <a:rPr lang="en-US" sz="1800" dirty="0">
                <a:effectLst/>
                <a:latin typeface="Tahoma" panose="020B0604030504040204" pitchFamily="34" charset="0"/>
                <a:ea typeface="Tahoma" panose="020B0604030504040204" pitchFamily="34" charset="0"/>
                <a:cs typeface="Tahoma" panose="020B0604030504040204" pitchFamily="34" charset="0"/>
              </a:rPr>
              <a:t>rained deep learning models are then utilized to predict the performance of borehole heat exchangers 24 hours in advance.</a:t>
            </a:r>
          </a:p>
          <a:p>
            <a:r>
              <a:rPr lang="en-US" sz="1800" dirty="0">
                <a:effectLst/>
                <a:latin typeface="Tahoma" panose="020B0604030504040204" pitchFamily="34" charset="0"/>
                <a:ea typeface="Tahoma" panose="020B0604030504040204" pitchFamily="34" charset="0"/>
                <a:cs typeface="Tahoma" panose="020B0604030504040204" pitchFamily="34" charset="0"/>
              </a:rPr>
              <a:t> </a:t>
            </a:r>
          </a:p>
          <a:p>
            <a:pP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Ex-AI methods are used for results interpretations</a:t>
            </a:r>
            <a:endParaRPr lang="en-GB" sz="18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37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normAutofit fontScale="90000"/>
          </a:bodyPr>
          <a:lstStyle/>
          <a:p>
            <a:r>
              <a:rPr lang="en-US" dirty="0"/>
              <a:t>Methodology: Hybrid Deep Learning Models</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pic>
        <p:nvPicPr>
          <p:cNvPr id="4" name="Picture 3">
            <a:extLst>
              <a:ext uri="{FF2B5EF4-FFF2-40B4-BE49-F238E27FC236}">
                <a16:creationId xmlns:a16="http://schemas.microsoft.com/office/drawing/2014/main" id="{54D7CDD2-810E-14B8-6BA6-F7E46A3927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1718" y="1766978"/>
            <a:ext cx="6068819" cy="2365546"/>
          </a:xfrm>
          <a:prstGeom prst="rect">
            <a:avLst/>
          </a:prstGeom>
          <a:noFill/>
          <a:ln>
            <a:noFill/>
          </a:ln>
        </p:spPr>
      </p:pic>
      <p:pic>
        <p:nvPicPr>
          <p:cNvPr id="5" name="Picture 4">
            <a:extLst>
              <a:ext uri="{FF2B5EF4-FFF2-40B4-BE49-F238E27FC236}">
                <a16:creationId xmlns:a16="http://schemas.microsoft.com/office/drawing/2014/main" id="{16671A04-70F9-55FB-1908-20FC36EE6B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1718" y="4231312"/>
            <a:ext cx="6068819" cy="2220458"/>
          </a:xfrm>
          <a:prstGeom prst="rect">
            <a:avLst/>
          </a:prstGeom>
          <a:noFill/>
          <a:ln>
            <a:noFill/>
          </a:ln>
        </p:spPr>
      </p:pic>
      <p:sp>
        <p:nvSpPr>
          <p:cNvPr id="7" name="TextBox 6">
            <a:extLst>
              <a:ext uri="{FF2B5EF4-FFF2-40B4-BE49-F238E27FC236}">
                <a16:creationId xmlns:a16="http://schemas.microsoft.com/office/drawing/2014/main" id="{0CD5E084-3F12-7C54-4671-FCAFC4006699}"/>
              </a:ext>
            </a:extLst>
          </p:cNvPr>
          <p:cNvSpPr txBox="1"/>
          <p:nvPr/>
        </p:nvSpPr>
        <p:spPr>
          <a:xfrm>
            <a:off x="516130" y="2251563"/>
            <a:ext cx="1406861" cy="369332"/>
          </a:xfrm>
          <a:prstGeom prst="rect">
            <a:avLst/>
          </a:prstGeom>
          <a:noFill/>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LSTM-CNN</a:t>
            </a:r>
          </a:p>
        </p:txBody>
      </p:sp>
      <p:sp>
        <p:nvSpPr>
          <p:cNvPr id="9" name="TextBox 8">
            <a:extLst>
              <a:ext uri="{FF2B5EF4-FFF2-40B4-BE49-F238E27FC236}">
                <a16:creationId xmlns:a16="http://schemas.microsoft.com/office/drawing/2014/main" id="{F44B4AFB-DAC0-BDEA-88BD-6CEDB1B14281}"/>
              </a:ext>
            </a:extLst>
          </p:cNvPr>
          <p:cNvSpPr txBox="1"/>
          <p:nvPr/>
        </p:nvSpPr>
        <p:spPr>
          <a:xfrm>
            <a:off x="420880" y="4636772"/>
            <a:ext cx="1734855" cy="923330"/>
          </a:xfrm>
          <a:prstGeom prst="rect">
            <a:avLst/>
          </a:prstGeom>
          <a:noFill/>
        </p:spPr>
        <p:txBody>
          <a:bodyPr wrap="square">
            <a:spAutoFit/>
          </a:bodyPr>
          <a:lstStyle/>
          <a:p>
            <a:pPr algn="just"/>
            <a:r>
              <a:rPr lang="en-US" dirty="0">
                <a:latin typeface="Tahoma" panose="020B0604030504040204" pitchFamily="34" charset="0"/>
                <a:ea typeface="Tahoma" panose="020B0604030504040204" pitchFamily="34" charset="0"/>
                <a:cs typeface="Tahoma" panose="020B0604030504040204" pitchFamily="34" charset="0"/>
              </a:rPr>
              <a:t>LSTM-CNN with attention mechanism</a:t>
            </a:r>
          </a:p>
        </p:txBody>
      </p:sp>
    </p:spTree>
    <p:extLst>
      <p:ext uri="{BB962C8B-B14F-4D97-AF65-F5344CB8AC3E}">
        <p14:creationId xmlns:p14="http://schemas.microsoft.com/office/powerpoint/2010/main" val="357505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FDC991-594F-48E2-9EDE-9A8F8E511ED9}"/>
              </a:ext>
            </a:extLst>
          </p:cNvPr>
          <p:cNvSpPr>
            <a:spLocks noGrp="1"/>
          </p:cNvSpPr>
          <p:nvPr>
            <p:ph type="title"/>
          </p:nvPr>
        </p:nvSpPr>
        <p:spPr/>
        <p:txBody>
          <a:bodyPr/>
          <a:lstStyle/>
          <a:p>
            <a:r>
              <a:rPr lang="en-US" dirty="0"/>
              <a:t>Methodology: Datasets</a:t>
            </a:r>
            <a:endParaRPr lang="nb-NO" dirty="0"/>
          </a:p>
        </p:txBody>
      </p:sp>
      <p:sp>
        <p:nvSpPr>
          <p:cNvPr id="3" name="Plassholder for dato 2">
            <a:extLst>
              <a:ext uri="{FF2B5EF4-FFF2-40B4-BE49-F238E27FC236}">
                <a16:creationId xmlns:a16="http://schemas.microsoft.com/office/drawing/2014/main" id="{A59D8D78-55B1-468A-9F18-B6FA4BE9B133}"/>
              </a:ext>
            </a:extLst>
          </p:cNvPr>
          <p:cNvSpPr>
            <a:spLocks noGrp="1"/>
          </p:cNvSpPr>
          <p:nvPr>
            <p:ph type="dt" sz="half" idx="10"/>
          </p:nvPr>
        </p:nvSpPr>
        <p:spPr/>
        <p:txBody>
          <a:bodyPr/>
          <a:lstStyle/>
          <a:p>
            <a:fld id="{A3B10A25-7BD5-4B48-B586-8598ACB61EAE}" type="datetime1">
              <a:rPr lang="en-US" noProof="0" smtClean="0"/>
              <a:t>11/30/2023</a:t>
            </a:fld>
            <a:endParaRPr lang="en-US" noProof="0" dirty="0"/>
          </a:p>
        </p:txBody>
      </p:sp>
      <p:pic>
        <p:nvPicPr>
          <p:cNvPr id="5" name="Picture 4">
            <a:extLst>
              <a:ext uri="{FF2B5EF4-FFF2-40B4-BE49-F238E27FC236}">
                <a16:creationId xmlns:a16="http://schemas.microsoft.com/office/drawing/2014/main" id="{52ABE0D4-5919-1623-E10E-A0CB98CCB028}"/>
              </a:ext>
            </a:extLst>
          </p:cNvPr>
          <p:cNvPicPr>
            <a:picLocks noChangeAspect="1"/>
          </p:cNvPicPr>
          <p:nvPr/>
        </p:nvPicPr>
        <p:blipFill>
          <a:blip r:embed="rId3"/>
          <a:stretch>
            <a:fillRect/>
          </a:stretch>
        </p:blipFill>
        <p:spPr>
          <a:xfrm>
            <a:off x="481142" y="1662696"/>
            <a:ext cx="9020432" cy="4626568"/>
          </a:xfrm>
          <a:prstGeom prst="rect">
            <a:avLst/>
          </a:prstGeom>
        </p:spPr>
      </p:pic>
      <p:graphicFrame>
        <p:nvGraphicFramePr>
          <p:cNvPr id="7" name="Table 6">
            <a:extLst>
              <a:ext uri="{FF2B5EF4-FFF2-40B4-BE49-F238E27FC236}">
                <a16:creationId xmlns:a16="http://schemas.microsoft.com/office/drawing/2014/main" id="{AC0370FE-A956-1576-432A-DDB26466B85D}"/>
              </a:ext>
            </a:extLst>
          </p:cNvPr>
          <p:cNvGraphicFramePr>
            <a:graphicFrameLocks noGrp="1"/>
          </p:cNvGraphicFramePr>
          <p:nvPr>
            <p:extLst>
              <p:ext uri="{D42A27DB-BD31-4B8C-83A1-F6EECF244321}">
                <p14:modId xmlns:p14="http://schemas.microsoft.com/office/powerpoint/2010/main" val="4236340938"/>
              </p:ext>
            </p:extLst>
          </p:nvPr>
        </p:nvGraphicFramePr>
        <p:xfrm>
          <a:off x="5902769" y="4884636"/>
          <a:ext cx="3353627" cy="1093470"/>
        </p:xfrm>
        <a:graphic>
          <a:graphicData uri="http://schemas.openxmlformats.org/drawingml/2006/table">
            <a:tbl>
              <a:tblPr firstRow="1" firstCol="1" bandRow="1">
                <a:tableStyleId>{72833802-FEF1-4C79-8D5D-14CF1EAF98D9}</a:tableStyleId>
              </a:tblPr>
              <a:tblGrid>
                <a:gridCol w="858861">
                  <a:extLst>
                    <a:ext uri="{9D8B030D-6E8A-4147-A177-3AD203B41FA5}">
                      <a16:colId xmlns:a16="http://schemas.microsoft.com/office/drawing/2014/main" val="2470639584"/>
                    </a:ext>
                  </a:extLst>
                </a:gridCol>
                <a:gridCol w="1470881">
                  <a:extLst>
                    <a:ext uri="{9D8B030D-6E8A-4147-A177-3AD203B41FA5}">
                      <a16:colId xmlns:a16="http://schemas.microsoft.com/office/drawing/2014/main" val="2210653396"/>
                    </a:ext>
                  </a:extLst>
                </a:gridCol>
                <a:gridCol w="1023885">
                  <a:extLst>
                    <a:ext uri="{9D8B030D-6E8A-4147-A177-3AD203B41FA5}">
                      <a16:colId xmlns:a16="http://schemas.microsoft.com/office/drawing/2014/main" val="573909877"/>
                    </a:ext>
                  </a:extLst>
                </a:gridCol>
              </a:tblGrid>
              <a:tr h="202565">
                <a:tc>
                  <a:txBody>
                    <a:bodyPr/>
                    <a:lstStyle/>
                    <a:p>
                      <a:pPr marL="0" marR="0" algn="just">
                        <a:spcBef>
                          <a:spcPts val="0"/>
                        </a:spcBef>
                        <a:spcAft>
                          <a:spcPts val="0"/>
                        </a:spcAft>
                      </a:pPr>
                      <a:r>
                        <a:rPr lang="en-US" sz="1100" dirty="0">
                          <a:effectLst/>
                        </a:rPr>
                        <a:t>Datasets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input-parameters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No of Input-parameters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28048834"/>
                  </a:ext>
                </a:extLst>
              </a:tr>
              <a:tr h="208280">
                <a:tc>
                  <a:txBody>
                    <a:bodyPr/>
                    <a:lstStyle/>
                    <a:p>
                      <a:pPr marL="0" marR="0" algn="just">
                        <a:spcBef>
                          <a:spcPts val="0"/>
                        </a:spcBef>
                        <a:spcAft>
                          <a:spcPts val="0"/>
                        </a:spcAft>
                      </a:pPr>
                      <a:r>
                        <a:rPr lang="en-US" sz="1100">
                          <a:effectLst/>
                        </a:rPr>
                        <a:t>Variation-1 </a:t>
                      </a:r>
                      <a:endParaRPr lang="en-US" sz="11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T</a:t>
                      </a:r>
                      <a:r>
                        <a:rPr lang="en-US" sz="1100" baseline="-25000" dirty="0">
                          <a:effectLst/>
                        </a:rPr>
                        <a:t>out</a:t>
                      </a:r>
                      <a:r>
                        <a:rPr lang="en-US" sz="1100" dirty="0">
                          <a:effectLst/>
                        </a:rPr>
                        <a:t>, T</a:t>
                      </a:r>
                      <a:r>
                        <a:rPr lang="en-US" sz="1100" baseline="-25000" dirty="0">
                          <a:effectLst/>
                        </a:rPr>
                        <a:t>in</a:t>
                      </a:r>
                      <a:r>
                        <a:rPr lang="en-US" sz="1100" dirty="0">
                          <a:effectLst/>
                        </a:rPr>
                        <a:t>, </a:t>
                      </a:r>
                      <a:r>
                        <a:rPr lang="en-US" sz="1100" dirty="0" err="1">
                          <a:effectLst/>
                        </a:rPr>
                        <a:t>T</a:t>
                      </a:r>
                      <a:r>
                        <a:rPr lang="en-US" sz="1100" baseline="-25000" dirty="0" err="1">
                          <a:effectLst/>
                        </a:rPr>
                        <a:t>amb</a:t>
                      </a:r>
                      <a:r>
                        <a:rPr lang="en-US" sz="1100" baseline="-25000" dirty="0">
                          <a:effectLst/>
                        </a:rPr>
                        <a:t> </a:t>
                      </a:r>
                      <a:r>
                        <a:rPr lang="en-US" sz="1100" dirty="0">
                          <a:effectLst/>
                        </a:rPr>
                        <a:t>, m</a:t>
                      </a:r>
                      <a:r>
                        <a:rPr lang="en-US" sz="1100" baseline="30000" dirty="0">
                          <a:effectLst/>
                        </a:rPr>
                        <a:t>0</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4</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5848292"/>
                  </a:ext>
                </a:extLst>
              </a:tr>
              <a:tr h="214630">
                <a:tc>
                  <a:txBody>
                    <a:bodyPr/>
                    <a:lstStyle/>
                    <a:p>
                      <a:pPr marL="0" marR="0" algn="just">
                        <a:spcBef>
                          <a:spcPts val="0"/>
                        </a:spcBef>
                        <a:spcAft>
                          <a:spcPts val="0"/>
                        </a:spcAft>
                      </a:pPr>
                      <a:r>
                        <a:rPr lang="en-US" sz="1100">
                          <a:effectLst/>
                        </a:rPr>
                        <a:t>Variation-2</a:t>
                      </a:r>
                      <a:endParaRPr lang="en-US" sz="11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T</a:t>
                      </a:r>
                      <a:r>
                        <a:rPr lang="en-US" sz="1100" baseline="-25000">
                          <a:effectLst/>
                        </a:rPr>
                        <a:t>out</a:t>
                      </a:r>
                      <a:r>
                        <a:rPr lang="en-US" sz="1100">
                          <a:effectLst/>
                        </a:rPr>
                        <a:t>, T</a:t>
                      </a:r>
                      <a:r>
                        <a:rPr lang="en-US" sz="1100" baseline="-25000">
                          <a:effectLst/>
                        </a:rPr>
                        <a:t>in</a:t>
                      </a:r>
                      <a:r>
                        <a:rPr lang="en-US" sz="1100">
                          <a:effectLst/>
                        </a:rPr>
                        <a:t>, T</a:t>
                      </a:r>
                      <a:r>
                        <a:rPr lang="en-US" sz="1100" baseline="-25000">
                          <a:effectLst/>
                        </a:rPr>
                        <a:t>amb</a:t>
                      </a:r>
                      <a:r>
                        <a:rPr lang="en-US" sz="1100">
                          <a:effectLst/>
                        </a:rPr>
                        <a:t>, m</a:t>
                      </a:r>
                      <a:r>
                        <a:rPr lang="en-US" sz="1100" baseline="30000">
                          <a:effectLst/>
                        </a:rPr>
                        <a:t>0</a:t>
                      </a:r>
                      <a:r>
                        <a:rPr lang="en-US" sz="1100">
                          <a:effectLst/>
                        </a:rPr>
                        <a:t>, R</a:t>
                      </a:r>
                      <a:r>
                        <a:rPr lang="en-US" sz="1100" baseline="-25000">
                          <a:effectLst/>
                        </a:rPr>
                        <a:t>sol</a:t>
                      </a:r>
                      <a:endParaRPr lang="en-US" sz="11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5</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032917"/>
                  </a:ext>
                </a:extLst>
              </a:tr>
              <a:tr h="231775">
                <a:tc>
                  <a:txBody>
                    <a:bodyPr/>
                    <a:lstStyle/>
                    <a:p>
                      <a:pPr marL="0" marR="0" algn="just">
                        <a:spcBef>
                          <a:spcPts val="0"/>
                        </a:spcBef>
                        <a:spcAft>
                          <a:spcPts val="0"/>
                        </a:spcAft>
                      </a:pPr>
                      <a:r>
                        <a:rPr lang="en-US" sz="1100">
                          <a:effectLst/>
                        </a:rPr>
                        <a:t>Variation-3</a:t>
                      </a:r>
                      <a:endParaRPr lang="en-US" sz="11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 T</a:t>
                      </a:r>
                      <a:r>
                        <a:rPr lang="en-US" sz="1100" baseline="-25000" dirty="0">
                          <a:effectLst/>
                        </a:rPr>
                        <a:t>out</a:t>
                      </a:r>
                      <a:r>
                        <a:rPr lang="en-US" sz="1100" dirty="0">
                          <a:effectLst/>
                        </a:rPr>
                        <a:t>, T</a:t>
                      </a:r>
                      <a:r>
                        <a:rPr lang="en-US" sz="1100" baseline="-25000" dirty="0">
                          <a:effectLst/>
                        </a:rPr>
                        <a:t>in</a:t>
                      </a:r>
                      <a:r>
                        <a:rPr lang="en-US" sz="1100" dirty="0">
                          <a:effectLst/>
                        </a:rPr>
                        <a:t>, </a:t>
                      </a:r>
                      <a:r>
                        <a:rPr lang="en-US" sz="1100" dirty="0" err="1">
                          <a:effectLst/>
                        </a:rPr>
                        <a:t>T</a:t>
                      </a:r>
                      <a:r>
                        <a:rPr lang="en-US" sz="1100" baseline="-25000" dirty="0" err="1">
                          <a:effectLst/>
                        </a:rPr>
                        <a:t>amb</a:t>
                      </a:r>
                      <a:r>
                        <a:rPr lang="en-US" sz="1100" dirty="0">
                          <a:effectLst/>
                        </a:rPr>
                        <a:t>, m</a:t>
                      </a:r>
                      <a:r>
                        <a:rPr lang="en-US" sz="1100" baseline="30000" dirty="0">
                          <a:effectLst/>
                        </a:rPr>
                        <a:t>0</a:t>
                      </a:r>
                      <a:r>
                        <a:rPr lang="en-US" sz="1100" dirty="0">
                          <a:effectLst/>
                        </a:rPr>
                        <a:t>, </a:t>
                      </a:r>
                      <a:r>
                        <a:rPr lang="en-US" sz="1100" dirty="0" err="1">
                          <a:effectLst/>
                        </a:rPr>
                        <a:t>R</a:t>
                      </a:r>
                      <a:r>
                        <a:rPr lang="en-US" sz="1100" baseline="-25000" dirty="0" err="1">
                          <a:effectLst/>
                        </a:rPr>
                        <a:t>sol</a:t>
                      </a:r>
                      <a:r>
                        <a:rPr lang="en-US" sz="1100" dirty="0" err="1">
                          <a:effectLst/>
                        </a:rPr>
                        <a:t>,V</a:t>
                      </a:r>
                      <a:r>
                        <a:rPr lang="en-US" sz="1100" baseline="-25000" dirty="0" err="1">
                          <a:effectLst/>
                        </a:rPr>
                        <a:t>wind</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6</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1352508"/>
                  </a:ext>
                </a:extLst>
              </a:tr>
            </a:tbl>
          </a:graphicData>
        </a:graphic>
      </p:graphicFrame>
      <p:graphicFrame>
        <p:nvGraphicFramePr>
          <p:cNvPr id="8" name="Table 7">
            <a:extLst>
              <a:ext uri="{FF2B5EF4-FFF2-40B4-BE49-F238E27FC236}">
                <a16:creationId xmlns:a16="http://schemas.microsoft.com/office/drawing/2014/main" id="{6C59B278-CD94-1B85-F04D-397F40C7701C}"/>
              </a:ext>
            </a:extLst>
          </p:cNvPr>
          <p:cNvGraphicFramePr>
            <a:graphicFrameLocks noGrp="1"/>
          </p:cNvGraphicFramePr>
          <p:nvPr>
            <p:extLst>
              <p:ext uri="{D42A27DB-BD31-4B8C-83A1-F6EECF244321}">
                <p14:modId xmlns:p14="http://schemas.microsoft.com/office/powerpoint/2010/main" val="2608098342"/>
              </p:ext>
            </p:extLst>
          </p:nvPr>
        </p:nvGraphicFramePr>
        <p:xfrm>
          <a:off x="9501574" y="3810092"/>
          <a:ext cx="2578903" cy="2803950"/>
        </p:xfrm>
        <a:graphic>
          <a:graphicData uri="http://schemas.openxmlformats.org/drawingml/2006/table">
            <a:tbl>
              <a:tblPr firstRow="1" firstCol="1" bandRow="1">
                <a:tableStyleId>{5C22544A-7EE6-4342-B048-85BDC9FD1C3A}</a:tableStyleId>
              </a:tblPr>
              <a:tblGrid>
                <a:gridCol w="1312441">
                  <a:extLst>
                    <a:ext uri="{9D8B030D-6E8A-4147-A177-3AD203B41FA5}">
                      <a16:colId xmlns:a16="http://schemas.microsoft.com/office/drawing/2014/main" val="4233478265"/>
                    </a:ext>
                  </a:extLst>
                </a:gridCol>
                <a:gridCol w="1266462">
                  <a:extLst>
                    <a:ext uri="{9D8B030D-6E8A-4147-A177-3AD203B41FA5}">
                      <a16:colId xmlns:a16="http://schemas.microsoft.com/office/drawing/2014/main" val="453795863"/>
                    </a:ext>
                  </a:extLst>
                </a:gridCol>
              </a:tblGrid>
              <a:tr h="313432">
                <a:tc>
                  <a:txBody>
                    <a:bodyPr/>
                    <a:lstStyle/>
                    <a:p>
                      <a:pPr marL="0" marR="0" algn="just">
                        <a:lnSpc>
                          <a:spcPct val="150000"/>
                        </a:lnSpc>
                        <a:spcBef>
                          <a:spcPts val="0"/>
                        </a:spcBef>
                        <a:spcAft>
                          <a:spcPts val="0"/>
                        </a:spcAft>
                      </a:pPr>
                      <a:r>
                        <a:rPr lang="en-US" sz="1100" b="1" kern="0" dirty="0">
                          <a:effectLst/>
                          <a:latin typeface="Tahoma" panose="020B0604030504040204" pitchFamily="34" charset="0"/>
                          <a:ea typeface="Tahoma" panose="020B0604030504040204" pitchFamily="34" charset="0"/>
                          <a:cs typeface="Tahoma" panose="020B0604030504040204" pitchFamily="34" charset="0"/>
                        </a:rPr>
                        <a:t>Parameter</a:t>
                      </a:r>
                      <a:endParaRPr lang="en-US" sz="1100" b="1"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100" b="1" kern="0" dirty="0">
                          <a:effectLst/>
                          <a:latin typeface="Tahoma" panose="020B0604030504040204" pitchFamily="34" charset="0"/>
                          <a:ea typeface="Tahoma" panose="020B0604030504040204" pitchFamily="34" charset="0"/>
                          <a:cs typeface="Tahoma" panose="020B0604030504040204" pitchFamily="34" charset="0"/>
                        </a:rPr>
                        <a:t>Dataset</a:t>
                      </a:r>
                      <a:endParaRPr lang="en-US" sz="1100" b="1"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3239184097"/>
                  </a:ext>
                </a:extLst>
              </a:tr>
              <a:tr h="489286">
                <a:tc>
                  <a:txBody>
                    <a:bodyPr/>
                    <a:lstStyle/>
                    <a:p>
                      <a:pPr marL="0" marR="0" algn="just">
                        <a:lnSpc>
                          <a:spcPct val="115000"/>
                        </a:lnSpc>
                        <a:spcBef>
                          <a:spcPts val="0"/>
                        </a:spcBef>
                        <a:spcAft>
                          <a:spcPts val="0"/>
                        </a:spcAft>
                      </a:pPr>
                      <a:r>
                        <a:rPr lang="en-US" sz="1100" b="1" kern="0" dirty="0">
                          <a:effectLst/>
                          <a:latin typeface="Tahoma" panose="020B0604030504040204" pitchFamily="34" charset="0"/>
                          <a:ea typeface="Tahoma" panose="020B0604030504040204" pitchFamily="34" charset="0"/>
                          <a:cs typeface="Tahoma" panose="020B0604030504040204" pitchFamily="34" charset="0"/>
                        </a:rPr>
                        <a:t>Location</a:t>
                      </a:r>
                      <a:endParaRPr lang="en-US" sz="1100" b="1"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15000"/>
                        </a:lnSpc>
                        <a:spcBef>
                          <a:spcPts val="0"/>
                        </a:spcBef>
                        <a:spcAft>
                          <a:spcPts val="0"/>
                        </a:spcAft>
                      </a:pPr>
                      <a:r>
                        <a:rPr lang="en-US" sz="1100" b="1" kern="0" dirty="0">
                          <a:effectLst/>
                          <a:latin typeface="Tahoma" panose="020B0604030504040204" pitchFamily="34" charset="0"/>
                          <a:ea typeface="Tahoma" panose="020B0604030504040204" pitchFamily="34" charset="0"/>
                          <a:cs typeface="Tahoma" panose="020B0604030504040204" pitchFamily="34" charset="0"/>
                        </a:rPr>
                        <a:t>Rolla, Missouri, USA [5]</a:t>
                      </a:r>
                      <a:endParaRPr lang="en-US" sz="1100" b="1"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2746025416"/>
                  </a:ext>
                </a:extLst>
              </a:tr>
              <a:tr h="425182">
                <a:tc>
                  <a:txBody>
                    <a:bodyPr/>
                    <a:lstStyle/>
                    <a:p>
                      <a:pPr marL="0" marR="0" algn="just">
                        <a:lnSpc>
                          <a:spcPct val="115000"/>
                        </a:lnSpc>
                        <a:spcBef>
                          <a:spcPts val="0"/>
                        </a:spcBef>
                        <a:spcAft>
                          <a:spcPts val="0"/>
                        </a:spcAft>
                      </a:pPr>
                      <a:r>
                        <a:rPr lang="en-US" sz="1100" b="1" kern="0" dirty="0">
                          <a:effectLst/>
                          <a:latin typeface="Tahoma" panose="020B0604030504040204" pitchFamily="34" charset="0"/>
                          <a:ea typeface="Tahoma" panose="020B0604030504040204" pitchFamily="34" charset="0"/>
                          <a:cs typeface="Tahoma" panose="020B0604030504040204" pitchFamily="34" charset="0"/>
                        </a:rPr>
                        <a:t>Data duration</a:t>
                      </a:r>
                      <a:endParaRPr lang="en-US" sz="1100" b="1"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15000"/>
                        </a:lnSpc>
                        <a:spcBef>
                          <a:spcPts val="0"/>
                        </a:spcBef>
                        <a:spcAft>
                          <a:spcPts val="0"/>
                        </a:spcAft>
                      </a:pPr>
                      <a:r>
                        <a:rPr lang="en-US" sz="1100" b="1" kern="0">
                          <a:effectLst/>
                          <a:latin typeface="Tahoma" panose="020B0604030504040204" pitchFamily="34" charset="0"/>
                          <a:ea typeface="Tahoma" panose="020B0604030504040204" pitchFamily="34" charset="0"/>
                          <a:cs typeface="Tahoma" panose="020B0604030504040204" pitchFamily="34" charset="0"/>
                        </a:rPr>
                        <a:t>14/08/2015  to 25/07/2016</a:t>
                      </a:r>
                      <a:endParaRPr lang="en-US" sz="1100" b="1" kern="1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3516687109"/>
                  </a:ext>
                </a:extLst>
              </a:tr>
              <a:tr h="278003">
                <a:tc>
                  <a:txBody>
                    <a:bodyPr/>
                    <a:lstStyle/>
                    <a:p>
                      <a:pPr marL="0" marR="0" algn="just">
                        <a:lnSpc>
                          <a:spcPct val="115000"/>
                        </a:lnSpc>
                        <a:spcBef>
                          <a:spcPts val="0"/>
                        </a:spcBef>
                        <a:spcAft>
                          <a:spcPts val="0"/>
                        </a:spcAft>
                      </a:pPr>
                      <a:r>
                        <a:rPr lang="en-US" sz="1100" b="1" kern="0">
                          <a:effectLst/>
                          <a:latin typeface="Tahoma" panose="020B0604030504040204" pitchFamily="34" charset="0"/>
                          <a:ea typeface="Tahoma" panose="020B0604030504040204" pitchFamily="34" charset="0"/>
                          <a:cs typeface="Tahoma" panose="020B0604030504040204" pitchFamily="34" charset="0"/>
                        </a:rPr>
                        <a:t>No of boreholes</a:t>
                      </a:r>
                      <a:endParaRPr lang="en-US" sz="1100" b="1" kern="1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15000"/>
                        </a:lnSpc>
                        <a:spcBef>
                          <a:spcPts val="0"/>
                        </a:spcBef>
                        <a:spcAft>
                          <a:spcPts val="0"/>
                        </a:spcAft>
                      </a:pPr>
                      <a:r>
                        <a:rPr lang="en-US" sz="1100" b="1" kern="0" dirty="0">
                          <a:effectLst/>
                          <a:latin typeface="Tahoma" panose="020B0604030504040204" pitchFamily="34" charset="0"/>
                          <a:ea typeface="Tahoma" panose="020B0604030504040204" pitchFamily="34" charset="0"/>
                          <a:cs typeface="Tahoma" panose="020B0604030504040204" pitchFamily="34" charset="0"/>
                        </a:rPr>
                        <a:t>144 , (h=122m)</a:t>
                      </a:r>
                      <a:endParaRPr lang="en-US" sz="1100" b="1"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3996621190"/>
                  </a:ext>
                </a:extLst>
              </a:tr>
              <a:tr h="442843">
                <a:tc>
                  <a:txBody>
                    <a:bodyPr/>
                    <a:lstStyle/>
                    <a:p>
                      <a:pPr marL="0" marR="0" algn="just">
                        <a:lnSpc>
                          <a:spcPct val="115000"/>
                        </a:lnSpc>
                        <a:spcBef>
                          <a:spcPts val="0"/>
                        </a:spcBef>
                        <a:spcAft>
                          <a:spcPts val="0"/>
                        </a:spcAft>
                      </a:pPr>
                      <a:r>
                        <a:rPr lang="en-US" sz="1100" b="1" kern="0">
                          <a:effectLst/>
                          <a:latin typeface="Tahoma" panose="020B0604030504040204" pitchFamily="34" charset="0"/>
                          <a:ea typeface="Tahoma" panose="020B0604030504040204" pitchFamily="34" charset="0"/>
                          <a:cs typeface="Tahoma" panose="020B0604030504040204" pitchFamily="34" charset="0"/>
                        </a:rPr>
                        <a:t>Application</a:t>
                      </a:r>
                      <a:endParaRPr lang="en-US" sz="1100" b="1" kern="1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15000"/>
                        </a:lnSpc>
                        <a:spcBef>
                          <a:spcPts val="0"/>
                        </a:spcBef>
                        <a:spcAft>
                          <a:spcPts val="0"/>
                        </a:spcAft>
                      </a:pPr>
                      <a:r>
                        <a:rPr lang="en-US" sz="1100" b="1" kern="0" dirty="0">
                          <a:effectLst/>
                          <a:latin typeface="Tahoma" panose="020B0604030504040204" pitchFamily="34" charset="0"/>
                          <a:ea typeface="Tahoma" panose="020B0604030504040204" pitchFamily="34" charset="0"/>
                          <a:cs typeface="Tahoma" panose="020B0604030504040204" pitchFamily="34" charset="0"/>
                        </a:rPr>
                        <a:t>Space heating and cooling</a:t>
                      </a:r>
                      <a:endParaRPr lang="en-US" sz="1100" b="1"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3602736938"/>
                  </a:ext>
                </a:extLst>
              </a:tr>
              <a:tr h="478166">
                <a:tc>
                  <a:txBody>
                    <a:bodyPr/>
                    <a:lstStyle/>
                    <a:p>
                      <a:pPr marL="0" marR="0" algn="just">
                        <a:lnSpc>
                          <a:spcPct val="115000"/>
                        </a:lnSpc>
                        <a:spcBef>
                          <a:spcPts val="0"/>
                        </a:spcBef>
                        <a:spcAft>
                          <a:spcPts val="0"/>
                        </a:spcAft>
                      </a:pPr>
                      <a:r>
                        <a:rPr lang="en-US" sz="1100" b="1" kern="0">
                          <a:effectLst/>
                          <a:latin typeface="Tahoma" panose="020B0604030504040204" pitchFamily="34" charset="0"/>
                          <a:ea typeface="Tahoma" panose="020B0604030504040204" pitchFamily="34" charset="0"/>
                          <a:cs typeface="Tahoma" panose="020B0604030504040204" pitchFamily="34" charset="0"/>
                        </a:rPr>
                        <a:t>Measured data duration</a:t>
                      </a:r>
                      <a:endParaRPr lang="en-US" sz="1100" b="1" kern="1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15000"/>
                        </a:lnSpc>
                        <a:spcBef>
                          <a:spcPts val="0"/>
                        </a:spcBef>
                        <a:spcAft>
                          <a:spcPts val="0"/>
                        </a:spcAft>
                      </a:pPr>
                      <a:r>
                        <a:rPr lang="en-US" sz="1100" b="1" kern="0" dirty="0">
                          <a:effectLst/>
                          <a:latin typeface="Tahoma" panose="020B0604030504040204" pitchFamily="34" charset="0"/>
                          <a:ea typeface="Tahoma" panose="020B0604030504040204" pitchFamily="34" charset="0"/>
                          <a:cs typeface="Tahoma" panose="020B0604030504040204" pitchFamily="34" charset="0"/>
                        </a:rPr>
                        <a:t>1 Year</a:t>
                      </a:r>
                      <a:endParaRPr lang="en-US" sz="1100" b="1"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4122108263"/>
                  </a:ext>
                </a:extLst>
              </a:tr>
              <a:tr h="377038">
                <a:tc>
                  <a:txBody>
                    <a:bodyPr/>
                    <a:lstStyle/>
                    <a:p>
                      <a:pPr marL="0" marR="0" algn="just">
                        <a:lnSpc>
                          <a:spcPct val="115000"/>
                        </a:lnSpc>
                        <a:spcBef>
                          <a:spcPts val="0"/>
                        </a:spcBef>
                        <a:spcAft>
                          <a:spcPts val="0"/>
                        </a:spcAft>
                      </a:pPr>
                      <a:r>
                        <a:rPr lang="en-US" sz="1100" b="1" kern="0">
                          <a:effectLst/>
                          <a:latin typeface="Tahoma" panose="020B0604030504040204" pitchFamily="34" charset="0"/>
                          <a:ea typeface="Tahoma" panose="020B0604030504040204" pitchFamily="34" charset="0"/>
                          <a:cs typeface="Tahoma" panose="020B0604030504040204" pitchFamily="34" charset="0"/>
                        </a:rPr>
                        <a:t>Collection interval</a:t>
                      </a:r>
                      <a:endParaRPr lang="en-US" sz="1100" b="1" kern="1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15000"/>
                        </a:lnSpc>
                        <a:spcBef>
                          <a:spcPts val="0"/>
                        </a:spcBef>
                        <a:spcAft>
                          <a:spcPts val="0"/>
                        </a:spcAft>
                      </a:pPr>
                      <a:r>
                        <a:rPr lang="en-US" sz="1100" b="1" kern="0" dirty="0">
                          <a:effectLst/>
                          <a:latin typeface="Tahoma" panose="020B0604030504040204" pitchFamily="34" charset="0"/>
                          <a:ea typeface="Tahoma" panose="020B0604030504040204" pitchFamily="34" charset="0"/>
                          <a:cs typeface="Tahoma" panose="020B0604030504040204" pitchFamily="34" charset="0"/>
                        </a:rPr>
                        <a:t>15 Min</a:t>
                      </a:r>
                      <a:endParaRPr lang="en-US" sz="1100" b="1" kern="1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399632197"/>
                  </a:ext>
                </a:extLst>
              </a:tr>
            </a:tbl>
          </a:graphicData>
        </a:graphic>
      </p:graphicFrame>
      <p:pic>
        <p:nvPicPr>
          <p:cNvPr id="9" name="Picture 8">
            <a:extLst>
              <a:ext uri="{FF2B5EF4-FFF2-40B4-BE49-F238E27FC236}">
                <a16:creationId xmlns:a16="http://schemas.microsoft.com/office/drawing/2014/main" id="{9EB9251E-3E6C-9EE4-BD26-6968ED9D9503}"/>
              </a:ext>
            </a:extLst>
          </p:cNvPr>
          <p:cNvPicPr>
            <a:picLocks noChangeAspect="1"/>
          </p:cNvPicPr>
          <p:nvPr/>
        </p:nvPicPr>
        <p:blipFill>
          <a:blip r:embed="rId4"/>
          <a:stretch>
            <a:fillRect/>
          </a:stretch>
        </p:blipFill>
        <p:spPr>
          <a:xfrm>
            <a:off x="9501574" y="1326443"/>
            <a:ext cx="2668364" cy="1188158"/>
          </a:xfrm>
          <a:prstGeom prst="rect">
            <a:avLst/>
          </a:prstGeom>
        </p:spPr>
      </p:pic>
      <p:pic>
        <p:nvPicPr>
          <p:cNvPr id="10" name="Picture 9">
            <a:extLst>
              <a:ext uri="{FF2B5EF4-FFF2-40B4-BE49-F238E27FC236}">
                <a16:creationId xmlns:a16="http://schemas.microsoft.com/office/drawing/2014/main" id="{BFD283C8-53EA-CC49-C2A7-C159D178C0C6}"/>
              </a:ext>
            </a:extLst>
          </p:cNvPr>
          <p:cNvPicPr>
            <a:picLocks noChangeAspect="1"/>
          </p:cNvPicPr>
          <p:nvPr/>
        </p:nvPicPr>
        <p:blipFill>
          <a:blip r:embed="rId5"/>
          <a:stretch>
            <a:fillRect/>
          </a:stretch>
        </p:blipFill>
        <p:spPr>
          <a:xfrm>
            <a:off x="9546304" y="2612629"/>
            <a:ext cx="2578904" cy="1127117"/>
          </a:xfrm>
          <a:prstGeom prst="rect">
            <a:avLst/>
          </a:prstGeom>
        </p:spPr>
      </p:pic>
      <p:sp>
        <p:nvSpPr>
          <p:cNvPr id="6" name="TextBox 5">
            <a:extLst>
              <a:ext uri="{FF2B5EF4-FFF2-40B4-BE49-F238E27FC236}">
                <a16:creationId xmlns:a16="http://schemas.microsoft.com/office/drawing/2014/main" id="{C5F2925E-0648-0DBF-7A06-FA239612B8DE}"/>
              </a:ext>
            </a:extLst>
          </p:cNvPr>
          <p:cNvSpPr txBox="1"/>
          <p:nvPr/>
        </p:nvSpPr>
        <p:spPr>
          <a:xfrm>
            <a:off x="1093539" y="6446136"/>
            <a:ext cx="9860211" cy="261610"/>
          </a:xfrm>
          <a:prstGeom prst="rect">
            <a:avLst/>
          </a:prstGeom>
          <a:noFill/>
        </p:spPr>
        <p:txBody>
          <a:bodyPr wrap="square">
            <a:spAutoFit/>
          </a:bodyPr>
          <a:lstStyle/>
          <a:p>
            <a:r>
              <a:rPr lang="en-US" sz="1100" dirty="0"/>
              <a:t>[5 ]Smith et al., </a:t>
            </a:r>
            <a:r>
              <a:rPr lang="en-US" sz="1100" dirty="0" err="1"/>
              <a:t>Geothermics</a:t>
            </a:r>
            <a:r>
              <a:rPr lang="en-US" sz="1100" dirty="0"/>
              <a:t> 2018</a:t>
            </a:r>
          </a:p>
        </p:txBody>
      </p:sp>
    </p:spTree>
    <p:extLst>
      <p:ext uri="{BB962C8B-B14F-4D97-AF65-F5344CB8AC3E}">
        <p14:creationId xmlns:p14="http://schemas.microsoft.com/office/powerpoint/2010/main" val="45773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iS, english">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UiS PPT template English nov 21" id="{AFA5604C-68DA-4C66-991D-84C2D811F7BD}" vid="{73D81475-7981-42AA-B41B-96ED09C3935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6ec5232-d873-4890-969e-6ef2ac078be6">
      <Terms xmlns="http://schemas.microsoft.com/office/infopath/2007/PartnerControls"/>
    </lcf76f155ced4ddcb4097134ff3c332f>
    <TaxCatchAll xmlns="2115689e-d094-4412-8b23-2f714fcf318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3B50F9A7D4DB4FBFE55824A165D42F" ma:contentTypeVersion="16" ma:contentTypeDescription="Create a new document." ma:contentTypeScope="" ma:versionID="9ce0740f7f8bcf1be3108a4d4adf719d">
  <xsd:schema xmlns:xsd="http://www.w3.org/2001/XMLSchema" xmlns:xs="http://www.w3.org/2001/XMLSchema" xmlns:p="http://schemas.microsoft.com/office/2006/metadata/properties" xmlns:ns2="b6ec5232-d873-4890-969e-6ef2ac078be6" xmlns:ns3="2115689e-d094-4412-8b23-2f714fcf318a" targetNamespace="http://schemas.microsoft.com/office/2006/metadata/properties" ma:root="true" ma:fieldsID="13468b3848121c82aa91b9055c310b07" ns2:_="" ns3:_="">
    <xsd:import namespace="b6ec5232-d873-4890-969e-6ef2ac078be6"/>
    <xsd:import namespace="2115689e-d094-4412-8b23-2f714fcf31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TaxCatchAll" minOccurs="0"/>
                <xsd:element ref="ns2:lcf76f155ced4ddcb4097134ff3c332f"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ec5232-d873-4890-969e-6ef2ac078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051377f-c3a4-486c-a87b-1b24b1195840"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15689e-d094-4412-8b23-2f714fcf318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483e3ad-840f-4bcd-9714-3c7e2ffaac22}" ma:internalName="TaxCatchAll" ma:showField="CatchAllData" ma:web="2115689e-d094-4412-8b23-2f714fcf31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2E62A3-C478-4AEA-93CF-F6B53060E736}">
  <ds:schemaRefs>
    <ds:schemaRef ds:uri="http://schemas.microsoft.com/sharepoint/v3/contenttype/forms"/>
  </ds:schemaRefs>
</ds:datastoreItem>
</file>

<file path=customXml/itemProps2.xml><?xml version="1.0" encoding="utf-8"?>
<ds:datastoreItem xmlns:ds="http://schemas.openxmlformats.org/officeDocument/2006/customXml" ds:itemID="{B41A4051-136B-449C-9B52-58EB93CB9AB0}">
  <ds:schemaRefs>
    <ds:schemaRef ds:uri="http://schemas.microsoft.com/office/2006/metadata/properties"/>
    <ds:schemaRef ds:uri="http://schemas.microsoft.com/office/infopath/2007/PartnerControls"/>
    <ds:schemaRef ds:uri="b6ec5232-d873-4890-969e-6ef2ac078be6"/>
    <ds:schemaRef ds:uri="2115689e-d094-4412-8b23-2f714fcf318a"/>
  </ds:schemaRefs>
</ds:datastoreItem>
</file>

<file path=customXml/itemProps3.xml><?xml version="1.0" encoding="utf-8"?>
<ds:datastoreItem xmlns:ds="http://schemas.openxmlformats.org/officeDocument/2006/customXml" ds:itemID="{E4C85DDD-AE12-4E60-A103-9D91B42F0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ec5232-d873-4890-969e-6ef2ac078be6"/>
    <ds:schemaRef ds:uri="2115689e-d094-4412-8b23-2f714fcf31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b7fce66-bf2d-46b5-b59a-9f0018501bcd}" enabled="1" method="Standard" siteId="{f8a213d2-8f6c-400d-9e74-4e8b475316c6}" removed="0"/>
</clbl:labelList>
</file>

<file path=docProps/app.xml><?xml version="1.0" encoding="utf-8"?>
<Properties xmlns="http://schemas.openxmlformats.org/officeDocument/2006/extended-properties" xmlns:vt="http://schemas.openxmlformats.org/officeDocument/2006/docPropsVTypes">
  <Template>UiS-PPT-template-English-nov-21</Template>
  <TotalTime>35042</TotalTime>
  <Words>1378</Words>
  <Application>Microsoft Office PowerPoint</Application>
  <PresentationFormat>Widescreen</PresentationFormat>
  <Paragraphs>197</Paragraphs>
  <Slides>18</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Cambria Math</vt:lpstr>
      <vt:lpstr>Palatino Linotype</vt:lpstr>
      <vt:lpstr>Tahoma</vt:lpstr>
      <vt:lpstr>Times</vt:lpstr>
      <vt:lpstr>Times New Roman</vt:lpstr>
      <vt:lpstr>Wingdings</vt:lpstr>
      <vt:lpstr>UiS, english</vt:lpstr>
      <vt:lpstr>COTech 2023  Assessing Impact of Borehole Field Data’s Input Parameters on Hybrid Deep Learning Models for Heating and Cooling Forecasting: A Local and Global Explainable AI Analysis  (N Ahmed*, M Assadi, Q Zhang and A A Ahmed) </vt:lpstr>
      <vt:lpstr>Outline</vt:lpstr>
      <vt:lpstr>Background</vt:lpstr>
      <vt:lpstr>Background    (Contd)</vt:lpstr>
      <vt:lpstr>Problem statement</vt:lpstr>
      <vt:lpstr>Objectives</vt:lpstr>
      <vt:lpstr>Methodology</vt:lpstr>
      <vt:lpstr>Methodology: Hybrid Deep Learning Models</vt:lpstr>
      <vt:lpstr>Methodology: Datasets</vt:lpstr>
      <vt:lpstr>Results: Effect on multistep forecasting accuracy</vt:lpstr>
      <vt:lpstr>Results: Effect on multistep forecasting accuracy</vt:lpstr>
      <vt:lpstr>Results: Feature importance analysis </vt:lpstr>
      <vt:lpstr>Results: Feature importance analysis </vt:lpstr>
      <vt:lpstr>Conclusions</vt:lpstr>
      <vt:lpstr>References</vt:lpstr>
      <vt:lpstr>Acknowledgements</vt:lpstr>
      <vt:lpstr>PowerPoint Presentation</vt:lpstr>
      <vt:lpstr>PowerPoint Presentation</vt:lpstr>
    </vt:vector>
  </TitlesOfParts>
  <Company>University of Stavanger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choose the slides you prefer to use and delete the rest.</dc:title>
  <dc:creator>Naveed Ahmed</dc:creator>
  <cp:lastModifiedBy>Naveed Ahmed</cp:lastModifiedBy>
  <cp:revision>89</cp:revision>
  <dcterms:created xsi:type="dcterms:W3CDTF">2022-11-15T08:01:56Z</dcterms:created>
  <dcterms:modified xsi:type="dcterms:W3CDTF">2023-11-30T08:30:03Z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0x010100273B50F9A7D4DB4FBFE55824A165D42F</vt:lpwstr>
  </property>
  <property fmtid="{D5CDD505-2E9C-101B-9397-08002B2CF9AE}" pid="3" name="MSIP_Label_2b7fce66-bf2d-46b5-b59a-9f0018501bcd_Enabled">
    <vt:lpwstr>true</vt:lpwstr>
  </property>
  <property fmtid="{D5CDD505-2E9C-101B-9397-08002B2CF9AE}" pid="4" name="MSIP_Label_2b7fce66-bf2d-46b5-b59a-9f0018501bcd_SetDate">
    <vt:lpwstr>2022-11-15T08:01:57Z</vt:lpwstr>
  </property>
  <property fmtid="{D5CDD505-2E9C-101B-9397-08002B2CF9AE}" pid="5" name="MSIP_Label_2b7fce66-bf2d-46b5-b59a-9f0018501bcd_Method">
    <vt:lpwstr>Standard</vt:lpwstr>
  </property>
  <property fmtid="{D5CDD505-2E9C-101B-9397-08002B2CF9AE}" pid="6" name="MSIP_Label_2b7fce66-bf2d-46b5-b59a-9f0018501bcd_Name">
    <vt:lpwstr>s_Intern</vt:lpwstr>
  </property>
  <property fmtid="{D5CDD505-2E9C-101B-9397-08002B2CF9AE}" pid="7" name="MSIP_Label_2b7fce66-bf2d-46b5-b59a-9f0018501bcd_SiteId">
    <vt:lpwstr>f8a213d2-8f6c-400d-9e74-4e8b475316c6</vt:lpwstr>
  </property>
  <property fmtid="{D5CDD505-2E9C-101B-9397-08002B2CF9AE}" pid="8" name="MSIP_Label_2b7fce66-bf2d-46b5-b59a-9f0018501bcd_ActionId">
    <vt:lpwstr>9a897d47-9b4e-4bec-9da3-3e45c0129c00</vt:lpwstr>
  </property>
  <property fmtid="{D5CDD505-2E9C-101B-9397-08002B2CF9AE}" pid="9" name="MSIP_Label_2b7fce66-bf2d-46b5-b59a-9f0018501bcd_ContentBits">
    <vt:lpwstr>0</vt:lpwstr>
  </property>
</Properties>
</file>