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32"/>
  </p:notesMasterIdLst>
  <p:sldIdLst>
    <p:sldId id="256" r:id="rId2"/>
    <p:sldId id="269" r:id="rId3"/>
    <p:sldId id="317" r:id="rId4"/>
    <p:sldId id="257" r:id="rId5"/>
    <p:sldId id="298" r:id="rId6"/>
    <p:sldId id="318" r:id="rId7"/>
    <p:sldId id="300" r:id="rId8"/>
    <p:sldId id="325" r:id="rId9"/>
    <p:sldId id="301" r:id="rId10"/>
    <p:sldId id="319" r:id="rId11"/>
    <p:sldId id="302" r:id="rId12"/>
    <p:sldId id="320" r:id="rId13"/>
    <p:sldId id="303" r:id="rId14"/>
    <p:sldId id="304" r:id="rId15"/>
    <p:sldId id="305" r:id="rId16"/>
    <p:sldId id="321" r:id="rId17"/>
    <p:sldId id="306" r:id="rId18"/>
    <p:sldId id="307" r:id="rId19"/>
    <p:sldId id="308" r:id="rId20"/>
    <p:sldId id="309" r:id="rId21"/>
    <p:sldId id="322" r:id="rId22"/>
    <p:sldId id="310" r:id="rId23"/>
    <p:sldId id="324" r:id="rId24"/>
    <p:sldId id="311" r:id="rId25"/>
    <p:sldId id="312" r:id="rId26"/>
    <p:sldId id="313" r:id="rId27"/>
    <p:sldId id="314" r:id="rId28"/>
    <p:sldId id="315" r:id="rId29"/>
    <p:sldId id="316" r:id="rId30"/>
    <p:sldId id="323" r:id="rId31"/>
  </p:sldIdLst>
  <p:sldSz cx="9144000" cy="5143500" type="screen16x9"/>
  <p:notesSz cx="6858000" cy="9144000"/>
  <p:embeddedFontLst>
    <p:embeddedFont>
      <p:font typeface="Cambria Math" panose="02040503050406030204" pitchFamily="18" charset="0"/>
      <p:regular r:id="rId33"/>
    </p:embeddedFont>
    <p:embeddedFont>
      <p:font typeface="Roboto Slab" pitchFamily="2" charset="0"/>
      <p:regular r:id="rId34"/>
      <p:bold r:id="rId35"/>
    </p:embeddedFont>
    <p:embeddedFont>
      <p:font typeface="Source Sans Pro" panose="020B0503030403020204" pitchFamily="34" charset="0"/>
      <p:regular r:id="rId36"/>
      <p:bold r:id="rId37"/>
      <p:italic r:id="rId38"/>
      <p:boldItalic r:id="rId39"/>
    </p:embeddedFont>
    <p:embeddedFont>
      <p:font typeface="Times" panose="02020603050405020304" pitchFamily="18"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6852789F-2E3D-4B6F-AF5D-DB1F98C37DE5}">
          <p14:sldIdLst>
            <p14:sldId id="256"/>
            <p14:sldId id="269"/>
          </p14:sldIdLst>
        </p14:section>
        <p14:section name="Summary Section" id="{BC01B2EC-7B86-4587-B4F8-E3FDD3C30BBD}">
          <p14:sldIdLst/>
        </p14:section>
        <p14:section name="Section 1" id="{89479F2D-E1C3-431A-A56B-E7BC8322049B}">
          <p14:sldIdLst>
            <p14:sldId id="317"/>
            <p14:sldId id="257"/>
            <p14:sldId id="298"/>
          </p14:sldIdLst>
        </p14:section>
        <p14:section name="Section 2" id="{AA3F825D-4869-40E5-BA79-885C813F6CF7}">
          <p14:sldIdLst>
            <p14:sldId id="318"/>
            <p14:sldId id="300"/>
            <p14:sldId id="325"/>
            <p14:sldId id="301"/>
          </p14:sldIdLst>
        </p14:section>
        <p14:section name="Section 3" id="{1BEFA57D-C6FE-4B85-BC47-E80EA10F6C73}">
          <p14:sldIdLst>
            <p14:sldId id="319"/>
            <p14:sldId id="302"/>
          </p14:sldIdLst>
        </p14:section>
        <p14:section name="Section 4" id="{CADDA8CE-6D89-46AA-835E-6BE8061ACC3B}">
          <p14:sldIdLst>
            <p14:sldId id="320"/>
            <p14:sldId id="303"/>
            <p14:sldId id="304"/>
            <p14:sldId id="305"/>
          </p14:sldIdLst>
        </p14:section>
        <p14:section name="Section 5" id="{90B49F9F-D887-4B9B-93B9-6473B4F4F662}">
          <p14:sldIdLst>
            <p14:sldId id="321"/>
            <p14:sldId id="306"/>
            <p14:sldId id="307"/>
            <p14:sldId id="308"/>
            <p14:sldId id="309"/>
          </p14:sldIdLst>
        </p14:section>
        <p14:section name="Section 6" id="{0A59B957-493A-41CF-9610-09A27985BB7A}">
          <p14:sldIdLst>
            <p14:sldId id="322"/>
            <p14:sldId id="310"/>
            <p14:sldId id="324"/>
            <p14:sldId id="311"/>
            <p14:sldId id="312"/>
            <p14:sldId id="313"/>
            <p14:sldId id="314"/>
            <p14:sldId id="315"/>
            <p14:sldId id="316"/>
            <p14:sldId id="32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1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73BD77-B5B4-4DC1-A7D6-2BF6EF988F37}" v="574" dt="2023-11-15T13:56:11.323"/>
  </p1510:revLst>
</p1510:revInfo>
</file>

<file path=ppt/tableStyles.xml><?xml version="1.0" encoding="utf-8"?>
<a:tblStyleLst xmlns:a="http://schemas.openxmlformats.org/drawingml/2006/main" def="{701FB10D-A61A-4DE4-8506-F670E7A89527}">
  <a:tblStyle styleId="{701FB10D-A61A-4DE4-8506-F670E7A8952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398DAF6-0271-4389-B3DC-BA433CC306D7}"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634"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stas Arvanitis" userId="c38e35f3e0667a11" providerId="LiveId" clId="{BD73BD77-B5B4-4DC1-A7D6-2BF6EF988F37}"/>
    <pc:docChg chg="undo redo custSel addSld delSld modSld sldOrd addSection modSection">
      <pc:chgData name="Kostas Arvanitis" userId="c38e35f3e0667a11" providerId="LiveId" clId="{BD73BD77-B5B4-4DC1-A7D6-2BF6EF988F37}" dt="2023-11-23T15:16:24.448" v="5682" actId="20577"/>
      <pc:docMkLst>
        <pc:docMk/>
      </pc:docMkLst>
      <pc:sldChg chg="addSp delSp modSp mod">
        <pc:chgData name="Kostas Arvanitis" userId="c38e35f3e0667a11" providerId="LiveId" clId="{BD73BD77-B5B4-4DC1-A7D6-2BF6EF988F37}" dt="2023-11-01T12:59:32.830" v="1882" actId="1076"/>
        <pc:sldMkLst>
          <pc:docMk/>
          <pc:sldMk cId="0" sldId="257"/>
        </pc:sldMkLst>
        <pc:spChg chg="add del mod">
          <ac:chgData name="Kostas Arvanitis" userId="c38e35f3e0667a11" providerId="LiveId" clId="{BD73BD77-B5B4-4DC1-A7D6-2BF6EF988F37}" dt="2023-10-31T19:34:32.080" v="93" actId="478"/>
          <ac:spMkLst>
            <pc:docMk/>
            <pc:sldMk cId="0" sldId="257"/>
            <ac:spMk id="3" creationId="{4DD18106-EAAD-D6DD-9354-9E77468C36B7}"/>
          </ac:spMkLst>
        </pc:spChg>
        <pc:spChg chg="add del mod">
          <ac:chgData name="Kostas Arvanitis" userId="c38e35f3e0667a11" providerId="LiveId" clId="{BD73BD77-B5B4-4DC1-A7D6-2BF6EF988F37}" dt="2023-10-31T19:50:29.173" v="105" actId="478"/>
          <ac:spMkLst>
            <pc:docMk/>
            <pc:sldMk cId="0" sldId="257"/>
            <ac:spMk id="4" creationId="{E1F9DE98-31F0-859A-54AD-3950FEC10B86}"/>
          </ac:spMkLst>
        </pc:spChg>
        <pc:spChg chg="add del mod">
          <ac:chgData name="Kostas Arvanitis" userId="c38e35f3e0667a11" providerId="LiveId" clId="{BD73BD77-B5B4-4DC1-A7D6-2BF6EF988F37}" dt="2023-10-31T19:34:39.303" v="96"/>
          <ac:spMkLst>
            <pc:docMk/>
            <pc:sldMk cId="0" sldId="257"/>
            <ac:spMk id="5" creationId="{DBA8A05D-CD2A-2EB7-6A37-6F4F2CE65151}"/>
          </ac:spMkLst>
        </pc:spChg>
        <pc:spChg chg="add mod">
          <ac:chgData name="Kostas Arvanitis" userId="c38e35f3e0667a11" providerId="LiveId" clId="{BD73BD77-B5B4-4DC1-A7D6-2BF6EF988F37}" dt="2023-10-31T19:57:03.775" v="166" actId="1076"/>
          <ac:spMkLst>
            <pc:docMk/>
            <pc:sldMk cId="0" sldId="257"/>
            <ac:spMk id="7" creationId="{B1EE8589-6829-F4EA-AE1C-68DCF8919AF1}"/>
          </ac:spMkLst>
        </pc:spChg>
        <pc:spChg chg="add mod">
          <ac:chgData name="Kostas Arvanitis" userId="c38e35f3e0667a11" providerId="LiveId" clId="{BD73BD77-B5B4-4DC1-A7D6-2BF6EF988F37}" dt="2023-11-01T12:59:32.830" v="1882" actId="1076"/>
          <ac:spMkLst>
            <pc:docMk/>
            <pc:sldMk cId="0" sldId="257"/>
            <ac:spMk id="9" creationId="{A08F27F6-96C3-F330-420B-350A7109F00A}"/>
          </ac:spMkLst>
        </pc:spChg>
        <pc:spChg chg="del mod">
          <ac:chgData name="Kostas Arvanitis" userId="c38e35f3e0667a11" providerId="LiveId" clId="{BD73BD77-B5B4-4DC1-A7D6-2BF6EF988F37}" dt="2023-10-31T19:34:30.333" v="92" actId="478"/>
          <ac:spMkLst>
            <pc:docMk/>
            <pc:sldMk cId="0" sldId="257"/>
            <ac:spMk id="75" creationId="{00000000-0000-0000-0000-000000000000}"/>
          </ac:spMkLst>
        </pc:spChg>
        <pc:spChg chg="del">
          <ac:chgData name="Kostas Arvanitis" userId="c38e35f3e0667a11" providerId="LiveId" clId="{BD73BD77-B5B4-4DC1-A7D6-2BF6EF988F37}" dt="2023-10-31T19:29:10.136" v="90" actId="478"/>
          <ac:spMkLst>
            <pc:docMk/>
            <pc:sldMk cId="0" sldId="257"/>
            <ac:spMk id="76" creationId="{00000000-0000-0000-0000-000000000000}"/>
          </ac:spMkLst>
        </pc:spChg>
        <pc:picChg chg="del">
          <ac:chgData name="Kostas Arvanitis" userId="c38e35f3e0667a11" providerId="LiveId" clId="{BD73BD77-B5B4-4DC1-A7D6-2BF6EF988F37}" dt="2023-10-31T19:29:10.945" v="91" actId="478"/>
          <ac:picMkLst>
            <pc:docMk/>
            <pc:sldMk cId="0" sldId="257"/>
            <ac:picMk id="6" creationId="{FEB8E242-F1BD-2D7F-D710-F972FBB94DBF}"/>
          </ac:picMkLst>
        </pc:picChg>
        <pc:picChg chg="add mod">
          <ac:chgData name="Kostas Arvanitis" userId="c38e35f3e0667a11" providerId="LiveId" clId="{BD73BD77-B5B4-4DC1-A7D6-2BF6EF988F37}" dt="2023-11-01T12:59:32.830" v="1882" actId="1076"/>
          <ac:picMkLst>
            <pc:docMk/>
            <pc:sldMk cId="0" sldId="257"/>
            <ac:picMk id="10" creationId="{D7C28439-955C-46CD-A698-3A80808A72CE}"/>
          </ac:picMkLst>
        </pc:picChg>
      </pc:sldChg>
      <pc:sldChg chg="addSp delSp modSp del mod">
        <pc:chgData name="Kostas Arvanitis" userId="c38e35f3e0667a11" providerId="LiveId" clId="{BD73BD77-B5B4-4DC1-A7D6-2BF6EF988F37}" dt="2023-11-02T12:01:36.816" v="4372" actId="47"/>
        <pc:sldMkLst>
          <pc:docMk/>
          <pc:sldMk cId="0" sldId="258"/>
        </pc:sldMkLst>
        <pc:spChg chg="add mod">
          <ac:chgData name="Kostas Arvanitis" userId="c38e35f3e0667a11" providerId="LiveId" clId="{BD73BD77-B5B4-4DC1-A7D6-2BF6EF988F37}" dt="2023-10-31T19:19:22.156" v="21" actId="207"/>
          <ac:spMkLst>
            <pc:docMk/>
            <pc:sldMk cId="0" sldId="258"/>
            <ac:spMk id="3" creationId="{C7322F45-916D-12A4-B49E-793109F9B4B3}"/>
          </ac:spMkLst>
        </pc:spChg>
        <pc:spChg chg="add mod">
          <ac:chgData name="Kostas Arvanitis" userId="c38e35f3e0667a11" providerId="LiveId" clId="{BD73BD77-B5B4-4DC1-A7D6-2BF6EF988F37}" dt="2023-10-31T19:19:56.020" v="47" actId="14100"/>
          <ac:spMkLst>
            <pc:docMk/>
            <pc:sldMk cId="0" sldId="258"/>
            <ac:spMk id="4" creationId="{C4A92CB7-4CBC-7800-46D2-94A26635F32B}"/>
          </ac:spMkLst>
        </pc:spChg>
        <pc:spChg chg="del">
          <ac:chgData name="Kostas Arvanitis" userId="c38e35f3e0667a11" providerId="LiveId" clId="{BD73BD77-B5B4-4DC1-A7D6-2BF6EF988F37}" dt="2023-10-31T19:19:40.480" v="23" actId="478"/>
          <ac:spMkLst>
            <pc:docMk/>
            <pc:sldMk cId="0" sldId="258"/>
            <ac:spMk id="85" creationId="{00000000-0000-0000-0000-000000000000}"/>
          </ac:spMkLst>
        </pc:spChg>
        <pc:spChg chg="del">
          <ac:chgData name="Kostas Arvanitis" userId="c38e35f3e0667a11" providerId="LiveId" clId="{BD73BD77-B5B4-4DC1-A7D6-2BF6EF988F37}" dt="2023-10-31T19:14:13.666" v="0" actId="478"/>
          <ac:spMkLst>
            <pc:docMk/>
            <pc:sldMk cId="0" sldId="258"/>
            <ac:spMk id="86" creationId="{00000000-0000-0000-0000-000000000000}"/>
          </ac:spMkLst>
        </pc:spChg>
        <pc:spChg chg="del">
          <ac:chgData name="Kostas Arvanitis" userId="c38e35f3e0667a11" providerId="LiveId" clId="{BD73BD77-B5B4-4DC1-A7D6-2BF6EF988F37}" dt="2023-10-31T19:14:15.213" v="1" actId="478"/>
          <ac:spMkLst>
            <pc:docMk/>
            <pc:sldMk cId="0" sldId="258"/>
            <ac:spMk id="87" creationId="{00000000-0000-0000-0000-000000000000}"/>
          </ac:spMkLst>
        </pc:spChg>
      </pc:sldChg>
      <pc:sldChg chg="del">
        <pc:chgData name="Kostas Arvanitis" userId="c38e35f3e0667a11" providerId="LiveId" clId="{BD73BD77-B5B4-4DC1-A7D6-2BF6EF988F37}" dt="2023-11-02T12:01:38.368" v="4373" actId="47"/>
        <pc:sldMkLst>
          <pc:docMk/>
          <pc:sldMk cId="0" sldId="259"/>
        </pc:sldMkLst>
      </pc:sldChg>
      <pc:sldChg chg="add del">
        <pc:chgData name="Kostas Arvanitis" userId="c38e35f3e0667a11" providerId="LiveId" clId="{BD73BD77-B5B4-4DC1-A7D6-2BF6EF988F37}" dt="2023-11-02T12:01:44.918" v="4376" actId="47"/>
        <pc:sldMkLst>
          <pc:docMk/>
          <pc:sldMk cId="0" sldId="260"/>
        </pc:sldMkLst>
      </pc:sldChg>
      <pc:sldChg chg="del">
        <pc:chgData name="Kostas Arvanitis" userId="c38e35f3e0667a11" providerId="LiveId" clId="{BD73BD77-B5B4-4DC1-A7D6-2BF6EF988F37}" dt="2023-11-02T12:01:46.687" v="4377" actId="47"/>
        <pc:sldMkLst>
          <pc:docMk/>
          <pc:sldMk cId="0" sldId="261"/>
        </pc:sldMkLst>
      </pc:sldChg>
      <pc:sldChg chg="del">
        <pc:chgData name="Kostas Arvanitis" userId="c38e35f3e0667a11" providerId="LiveId" clId="{BD73BD77-B5B4-4DC1-A7D6-2BF6EF988F37}" dt="2023-11-02T12:01:48.702" v="4378" actId="47"/>
        <pc:sldMkLst>
          <pc:docMk/>
          <pc:sldMk cId="0" sldId="262"/>
        </pc:sldMkLst>
      </pc:sldChg>
      <pc:sldChg chg="modSp del mod">
        <pc:chgData name="Kostas Arvanitis" userId="c38e35f3e0667a11" providerId="LiveId" clId="{BD73BD77-B5B4-4DC1-A7D6-2BF6EF988F37}" dt="2023-11-02T12:02:01.966" v="4380" actId="47"/>
        <pc:sldMkLst>
          <pc:docMk/>
          <pc:sldMk cId="0" sldId="263"/>
        </pc:sldMkLst>
        <pc:spChg chg="mod">
          <ac:chgData name="Kostas Arvanitis" userId="c38e35f3e0667a11" providerId="LiveId" clId="{BD73BD77-B5B4-4DC1-A7D6-2BF6EF988F37}" dt="2023-11-02T12:01:53.147" v="4379" actId="6549"/>
          <ac:spMkLst>
            <pc:docMk/>
            <pc:sldMk cId="0" sldId="263"/>
            <ac:spMk id="134" creationId="{00000000-0000-0000-0000-000000000000}"/>
          </ac:spMkLst>
        </pc:spChg>
      </pc:sldChg>
      <pc:sldChg chg="del">
        <pc:chgData name="Kostas Arvanitis" userId="c38e35f3e0667a11" providerId="LiveId" clId="{BD73BD77-B5B4-4DC1-A7D6-2BF6EF988F37}" dt="2023-11-02T12:02:03.537" v="4381" actId="47"/>
        <pc:sldMkLst>
          <pc:docMk/>
          <pc:sldMk cId="0" sldId="264"/>
        </pc:sldMkLst>
      </pc:sldChg>
      <pc:sldChg chg="modSp del mod">
        <pc:chgData name="Kostas Arvanitis" userId="c38e35f3e0667a11" providerId="LiveId" clId="{BD73BD77-B5B4-4DC1-A7D6-2BF6EF988F37}" dt="2023-11-02T12:02:04.517" v="4382" actId="47"/>
        <pc:sldMkLst>
          <pc:docMk/>
          <pc:sldMk cId="0" sldId="265"/>
        </pc:sldMkLst>
        <pc:cxnChg chg="mod">
          <ac:chgData name="Kostas Arvanitis" userId="c38e35f3e0667a11" providerId="LiveId" clId="{BD73BD77-B5B4-4DC1-A7D6-2BF6EF988F37}" dt="2023-11-01T11:39:43.710" v="1348" actId="14100"/>
          <ac:cxnSpMkLst>
            <pc:docMk/>
            <pc:sldMk cId="0" sldId="265"/>
            <ac:cxnSpMk id="153" creationId="{00000000-0000-0000-0000-000000000000}"/>
          </ac:cxnSpMkLst>
        </pc:cxnChg>
      </pc:sldChg>
      <pc:sldChg chg="del">
        <pc:chgData name="Kostas Arvanitis" userId="c38e35f3e0667a11" providerId="LiveId" clId="{BD73BD77-B5B4-4DC1-A7D6-2BF6EF988F37}" dt="2023-11-02T12:02:05.608" v="4383" actId="47"/>
        <pc:sldMkLst>
          <pc:docMk/>
          <pc:sldMk cId="0" sldId="266"/>
        </pc:sldMkLst>
      </pc:sldChg>
      <pc:sldChg chg="del">
        <pc:chgData name="Kostas Arvanitis" userId="c38e35f3e0667a11" providerId="LiveId" clId="{BD73BD77-B5B4-4DC1-A7D6-2BF6EF988F37}" dt="2023-11-02T12:02:09.126" v="4384" actId="47"/>
        <pc:sldMkLst>
          <pc:docMk/>
          <pc:sldMk cId="0" sldId="267"/>
        </pc:sldMkLst>
      </pc:sldChg>
      <pc:sldChg chg="del">
        <pc:chgData name="Kostas Arvanitis" userId="c38e35f3e0667a11" providerId="LiveId" clId="{BD73BD77-B5B4-4DC1-A7D6-2BF6EF988F37}" dt="2023-11-02T12:02:10.736" v="4385" actId="47"/>
        <pc:sldMkLst>
          <pc:docMk/>
          <pc:sldMk cId="0" sldId="268"/>
        </pc:sldMkLst>
      </pc:sldChg>
      <pc:sldChg chg="addSp delSp modSp add del mod">
        <pc:chgData name="Kostas Arvanitis" userId="c38e35f3e0667a11" providerId="LiveId" clId="{BD73BD77-B5B4-4DC1-A7D6-2BF6EF988F37}" dt="2023-11-02T13:47:55.526" v="4682" actId="1076"/>
        <pc:sldMkLst>
          <pc:docMk/>
          <pc:sldMk cId="0" sldId="269"/>
        </pc:sldMkLst>
        <pc:spChg chg="add del mod">
          <ac:chgData name="Kostas Arvanitis" userId="c38e35f3e0667a11" providerId="LiveId" clId="{BD73BD77-B5B4-4DC1-A7D6-2BF6EF988F37}" dt="2023-11-02T12:24:12.580" v="4471" actId="478"/>
          <ac:spMkLst>
            <pc:docMk/>
            <pc:sldMk cId="0" sldId="269"/>
            <ac:spMk id="19" creationId="{907B40A8-54C8-46A0-C450-9C9AEB0D91EB}"/>
          </ac:spMkLst>
        </pc:spChg>
        <pc:spChg chg="add mod">
          <ac:chgData name="Kostas Arvanitis" userId="c38e35f3e0667a11" providerId="LiveId" clId="{BD73BD77-B5B4-4DC1-A7D6-2BF6EF988F37}" dt="2023-11-02T13:47:35.226" v="4677" actId="1076"/>
          <ac:spMkLst>
            <pc:docMk/>
            <pc:sldMk cId="0" sldId="269"/>
            <ac:spMk id="20" creationId="{68B2FB66-D7FC-651F-E100-64CA365E2F7A}"/>
          </ac:spMkLst>
        </pc:spChg>
        <pc:spChg chg="del mod">
          <ac:chgData name="Kostas Arvanitis" userId="c38e35f3e0667a11" providerId="LiveId" clId="{BD73BD77-B5B4-4DC1-A7D6-2BF6EF988F37}" dt="2023-11-02T12:24:10.647" v="4469" actId="478"/>
          <ac:spMkLst>
            <pc:docMk/>
            <pc:sldMk cId="0" sldId="269"/>
            <ac:spMk id="214" creationId="{00000000-0000-0000-0000-000000000000}"/>
          </ac:spMkLst>
        </pc:spChg>
        <pc:graphicFrameChg chg="add del mod modGraphic">
          <ac:chgData name="Kostas Arvanitis" userId="c38e35f3e0667a11" providerId="LiveId" clId="{BD73BD77-B5B4-4DC1-A7D6-2BF6EF988F37}" dt="2023-11-02T12:26:20.366" v="4521" actId="478"/>
          <ac:graphicFrameMkLst>
            <pc:docMk/>
            <pc:sldMk cId="0" sldId="269"/>
            <ac:graphicFrameMk id="3" creationId="{3749F4E8-F9C0-75D5-CCF6-F4FE5914CA43}"/>
          </ac:graphicFrameMkLst>
        </pc:graphicFrameChg>
        <pc:graphicFrameChg chg="add del mod modGraphic">
          <ac:chgData name="Kostas Arvanitis" userId="c38e35f3e0667a11" providerId="LiveId" clId="{BD73BD77-B5B4-4DC1-A7D6-2BF6EF988F37}" dt="2023-11-02T12:33:29.126" v="4604" actId="478"/>
          <ac:graphicFrameMkLst>
            <pc:docMk/>
            <pc:sldMk cId="0" sldId="269"/>
            <ac:graphicFrameMk id="5" creationId="{2BA2B557-CDF9-0850-1635-E3F362759F4D}"/>
          </ac:graphicFrameMkLst>
        </pc:graphicFrameChg>
        <pc:graphicFrameChg chg="add del mod modGraphic">
          <ac:chgData name="Kostas Arvanitis" userId="c38e35f3e0667a11" providerId="LiveId" clId="{BD73BD77-B5B4-4DC1-A7D6-2BF6EF988F37}" dt="2023-11-02T12:33:29.506" v="4605" actId="478"/>
          <ac:graphicFrameMkLst>
            <pc:docMk/>
            <pc:sldMk cId="0" sldId="269"/>
            <ac:graphicFrameMk id="7" creationId="{499A6917-DB89-DDE8-CA04-34EA88B00877}"/>
          </ac:graphicFrameMkLst>
        </pc:graphicFrameChg>
        <pc:graphicFrameChg chg="add del mod modGraphic">
          <ac:chgData name="Kostas Arvanitis" userId="c38e35f3e0667a11" providerId="LiveId" clId="{BD73BD77-B5B4-4DC1-A7D6-2BF6EF988F37}" dt="2023-11-02T12:33:29.989" v="4606" actId="478"/>
          <ac:graphicFrameMkLst>
            <pc:docMk/>
            <pc:sldMk cId="0" sldId="269"/>
            <ac:graphicFrameMk id="9" creationId="{ACF8B179-700D-1C81-147D-66DE7742EDF4}"/>
          </ac:graphicFrameMkLst>
        </pc:graphicFrameChg>
        <pc:graphicFrameChg chg="add del mod modGraphic">
          <ac:chgData name="Kostas Arvanitis" userId="c38e35f3e0667a11" providerId="LiveId" clId="{BD73BD77-B5B4-4DC1-A7D6-2BF6EF988F37}" dt="2023-11-02T12:33:30.596" v="4607" actId="478"/>
          <ac:graphicFrameMkLst>
            <pc:docMk/>
            <pc:sldMk cId="0" sldId="269"/>
            <ac:graphicFrameMk id="11" creationId="{E54B9A19-44E7-FA90-08BA-872C1F7D9AD6}"/>
          </ac:graphicFrameMkLst>
        </pc:graphicFrameChg>
        <pc:graphicFrameChg chg="add del mod modGraphic">
          <ac:chgData name="Kostas Arvanitis" userId="c38e35f3e0667a11" providerId="LiveId" clId="{BD73BD77-B5B4-4DC1-A7D6-2BF6EF988F37}" dt="2023-11-02T12:33:31.026" v="4608" actId="478"/>
          <ac:graphicFrameMkLst>
            <pc:docMk/>
            <pc:sldMk cId="0" sldId="269"/>
            <ac:graphicFrameMk id="13" creationId="{74BD1BBB-44ED-C27D-ADAC-B398CBE17480}"/>
          </ac:graphicFrameMkLst>
        </pc:graphicFrameChg>
        <pc:graphicFrameChg chg="add del mod modGraphic">
          <ac:chgData name="Kostas Arvanitis" userId="c38e35f3e0667a11" providerId="LiveId" clId="{BD73BD77-B5B4-4DC1-A7D6-2BF6EF988F37}" dt="2023-11-02T12:33:31.818" v="4610" actId="478"/>
          <ac:graphicFrameMkLst>
            <pc:docMk/>
            <pc:sldMk cId="0" sldId="269"/>
            <ac:graphicFrameMk id="15" creationId="{EA80B2D9-8BBE-16F4-6D30-1A3D7D750308}"/>
          </ac:graphicFrameMkLst>
        </pc:graphicFrameChg>
        <pc:graphicFrameChg chg="add del mod modGraphic">
          <ac:chgData name="Kostas Arvanitis" userId="c38e35f3e0667a11" providerId="LiveId" clId="{BD73BD77-B5B4-4DC1-A7D6-2BF6EF988F37}" dt="2023-11-02T12:33:31.426" v="4609" actId="478"/>
          <ac:graphicFrameMkLst>
            <pc:docMk/>
            <pc:sldMk cId="0" sldId="269"/>
            <ac:graphicFrameMk id="17" creationId="{E76D1AF8-1752-9326-17F9-2560D5C07A3E}"/>
          </ac:graphicFrameMkLst>
        </pc:graphicFrameChg>
        <pc:graphicFrameChg chg="add del modGraphic">
          <ac:chgData name="Kostas Arvanitis" userId="c38e35f3e0667a11" providerId="LiveId" clId="{BD73BD77-B5B4-4DC1-A7D6-2BF6EF988F37}" dt="2023-11-02T12:33:28.676" v="4603" actId="478"/>
          <ac:graphicFrameMkLst>
            <pc:docMk/>
            <pc:sldMk cId="0" sldId="269"/>
            <ac:graphicFrameMk id="22" creationId="{5A6478B9-36B5-2A41-11B4-19BC350EC706}"/>
          </ac:graphicFrameMkLst>
        </pc:graphicFrameChg>
        <pc:graphicFrameChg chg="add del mod modGraphic">
          <ac:chgData name="Kostas Arvanitis" userId="c38e35f3e0667a11" providerId="LiveId" clId="{BD73BD77-B5B4-4DC1-A7D6-2BF6EF988F37}" dt="2023-11-02T13:47:19.766" v="4653" actId="478"/>
          <ac:graphicFrameMkLst>
            <pc:docMk/>
            <pc:sldMk cId="0" sldId="269"/>
            <ac:graphicFrameMk id="24" creationId="{47A9940F-BBA4-7916-6A3F-B7007C284E67}"/>
          </ac:graphicFrameMkLst>
        </pc:graphicFrameChg>
        <pc:graphicFrameChg chg="add del mod modGraphic">
          <ac:chgData name="Kostas Arvanitis" userId="c38e35f3e0667a11" providerId="LiveId" clId="{BD73BD77-B5B4-4DC1-A7D6-2BF6EF988F37}" dt="2023-11-02T13:47:19.343" v="4652" actId="478"/>
          <ac:graphicFrameMkLst>
            <pc:docMk/>
            <pc:sldMk cId="0" sldId="269"/>
            <ac:graphicFrameMk id="26" creationId="{3494AC3E-F9CF-2D2D-06B7-420AD46FC620}"/>
          </ac:graphicFrameMkLst>
        </pc:graphicFrameChg>
        <pc:graphicFrameChg chg="add del mod modGraphic">
          <ac:chgData name="Kostas Arvanitis" userId="c38e35f3e0667a11" providerId="LiveId" clId="{BD73BD77-B5B4-4DC1-A7D6-2BF6EF988F37}" dt="2023-11-02T13:47:20.490" v="4654" actId="478"/>
          <ac:graphicFrameMkLst>
            <pc:docMk/>
            <pc:sldMk cId="0" sldId="269"/>
            <ac:graphicFrameMk id="28" creationId="{B1D8A333-7932-36C3-607E-B67998DFE2D2}"/>
          </ac:graphicFrameMkLst>
        </pc:graphicFrameChg>
        <pc:graphicFrameChg chg="add del mod modGraphic">
          <ac:chgData name="Kostas Arvanitis" userId="c38e35f3e0667a11" providerId="LiveId" clId="{BD73BD77-B5B4-4DC1-A7D6-2BF6EF988F37}" dt="2023-11-02T13:47:21.733" v="4657" actId="478"/>
          <ac:graphicFrameMkLst>
            <pc:docMk/>
            <pc:sldMk cId="0" sldId="269"/>
            <ac:graphicFrameMk id="30" creationId="{328DE70D-0386-5843-4AE9-5B43896E419A}"/>
          </ac:graphicFrameMkLst>
        </pc:graphicFrameChg>
        <pc:graphicFrameChg chg="add del mod modGraphic">
          <ac:chgData name="Kostas Arvanitis" userId="c38e35f3e0667a11" providerId="LiveId" clId="{BD73BD77-B5B4-4DC1-A7D6-2BF6EF988F37}" dt="2023-11-02T13:47:21.339" v="4656" actId="478"/>
          <ac:graphicFrameMkLst>
            <pc:docMk/>
            <pc:sldMk cId="0" sldId="269"/>
            <ac:graphicFrameMk id="32" creationId="{6EA0F8D4-81D4-BC50-E666-30F395DA0AC0}"/>
          </ac:graphicFrameMkLst>
        </pc:graphicFrameChg>
        <pc:graphicFrameChg chg="add del mod modGraphic">
          <ac:chgData name="Kostas Arvanitis" userId="c38e35f3e0667a11" providerId="LiveId" clId="{BD73BD77-B5B4-4DC1-A7D6-2BF6EF988F37}" dt="2023-11-02T13:47:20.953" v="4655" actId="478"/>
          <ac:graphicFrameMkLst>
            <pc:docMk/>
            <pc:sldMk cId="0" sldId="269"/>
            <ac:graphicFrameMk id="34" creationId="{E50AA125-C63C-0983-EFB3-D102BFF313C9}"/>
          </ac:graphicFrameMkLst>
        </pc:graphicFrameChg>
        <pc:graphicFrameChg chg="add mod">
          <ac:chgData name="Kostas Arvanitis" userId="c38e35f3e0667a11" providerId="LiveId" clId="{BD73BD77-B5B4-4DC1-A7D6-2BF6EF988F37}" dt="2023-11-02T13:47:55.526" v="4682" actId="1076"/>
          <ac:graphicFrameMkLst>
            <pc:docMk/>
            <pc:sldMk cId="0" sldId="269"/>
            <ac:graphicFrameMk id="35" creationId="{BC929F33-A789-B1E2-86BF-88C9F52E7CB2}"/>
          </ac:graphicFrameMkLst>
        </pc:graphicFrameChg>
        <pc:graphicFrameChg chg="del">
          <ac:chgData name="Kostas Arvanitis" userId="c38e35f3e0667a11" providerId="LiveId" clId="{BD73BD77-B5B4-4DC1-A7D6-2BF6EF988F37}" dt="2023-11-02T12:20:01.575" v="4420" actId="478"/>
          <ac:graphicFrameMkLst>
            <pc:docMk/>
            <pc:sldMk cId="0" sldId="269"/>
            <ac:graphicFrameMk id="215" creationId="{00000000-0000-0000-0000-000000000000}"/>
          </ac:graphicFrameMkLst>
        </pc:graphicFrameChg>
      </pc:sldChg>
      <pc:sldChg chg="del">
        <pc:chgData name="Kostas Arvanitis" userId="c38e35f3e0667a11" providerId="LiveId" clId="{BD73BD77-B5B4-4DC1-A7D6-2BF6EF988F37}" dt="2023-11-02T12:02:14.207" v="4387" actId="47"/>
        <pc:sldMkLst>
          <pc:docMk/>
          <pc:sldMk cId="0" sldId="270"/>
        </pc:sldMkLst>
      </pc:sldChg>
      <pc:sldChg chg="del">
        <pc:chgData name="Kostas Arvanitis" userId="c38e35f3e0667a11" providerId="LiveId" clId="{BD73BD77-B5B4-4DC1-A7D6-2BF6EF988F37}" dt="2023-11-02T12:02:17.918" v="4388" actId="47"/>
        <pc:sldMkLst>
          <pc:docMk/>
          <pc:sldMk cId="0" sldId="271"/>
        </pc:sldMkLst>
      </pc:sldChg>
      <pc:sldChg chg="del">
        <pc:chgData name="Kostas Arvanitis" userId="c38e35f3e0667a11" providerId="LiveId" clId="{BD73BD77-B5B4-4DC1-A7D6-2BF6EF988F37}" dt="2023-11-02T12:02:18.686" v="4389" actId="47"/>
        <pc:sldMkLst>
          <pc:docMk/>
          <pc:sldMk cId="0" sldId="272"/>
        </pc:sldMkLst>
      </pc:sldChg>
      <pc:sldChg chg="del">
        <pc:chgData name="Kostas Arvanitis" userId="c38e35f3e0667a11" providerId="LiveId" clId="{BD73BD77-B5B4-4DC1-A7D6-2BF6EF988F37}" dt="2023-11-02T12:02:19.576" v="4390" actId="47"/>
        <pc:sldMkLst>
          <pc:docMk/>
          <pc:sldMk cId="0" sldId="273"/>
        </pc:sldMkLst>
      </pc:sldChg>
      <pc:sldChg chg="del">
        <pc:chgData name="Kostas Arvanitis" userId="c38e35f3e0667a11" providerId="LiveId" clId="{BD73BD77-B5B4-4DC1-A7D6-2BF6EF988F37}" dt="2023-11-02T12:02:20.764" v="4391" actId="47"/>
        <pc:sldMkLst>
          <pc:docMk/>
          <pc:sldMk cId="0" sldId="274"/>
        </pc:sldMkLst>
      </pc:sldChg>
      <pc:sldChg chg="del">
        <pc:chgData name="Kostas Arvanitis" userId="c38e35f3e0667a11" providerId="LiveId" clId="{BD73BD77-B5B4-4DC1-A7D6-2BF6EF988F37}" dt="2023-11-02T12:02:21.577" v="4392" actId="47"/>
        <pc:sldMkLst>
          <pc:docMk/>
          <pc:sldMk cId="0" sldId="275"/>
        </pc:sldMkLst>
      </pc:sldChg>
      <pc:sldChg chg="del">
        <pc:chgData name="Kostas Arvanitis" userId="c38e35f3e0667a11" providerId="LiveId" clId="{BD73BD77-B5B4-4DC1-A7D6-2BF6EF988F37}" dt="2023-11-02T12:02:22.556" v="4393" actId="47"/>
        <pc:sldMkLst>
          <pc:docMk/>
          <pc:sldMk cId="0" sldId="276"/>
        </pc:sldMkLst>
      </pc:sldChg>
      <pc:sldChg chg="del">
        <pc:chgData name="Kostas Arvanitis" userId="c38e35f3e0667a11" providerId="LiveId" clId="{BD73BD77-B5B4-4DC1-A7D6-2BF6EF988F37}" dt="2023-11-02T12:02:23.617" v="4394" actId="47"/>
        <pc:sldMkLst>
          <pc:docMk/>
          <pc:sldMk cId="0" sldId="277"/>
        </pc:sldMkLst>
      </pc:sldChg>
      <pc:sldChg chg="del">
        <pc:chgData name="Kostas Arvanitis" userId="c38e35f3e0667a11" providerId="LiveId" clId="{BD73BD77-B5B4-4DC1-A7D6-2BF6EF988F37}" dt="2023-11-02T12:02:24.338" v="4395" actId="47"/>
        <pc:sldMkLst>
          <pc:docMk/>
          <pc:sldMk cId="0" sldId="278"/>
        </pc:sldMkLst>
      </pc:sldChg>
      <pc:sldChg chg="del">
        <pc:chgData name="Kostas Arvanitis" userId="c38e35f3e0667a11" providerId="LiveId" clId="{BD73BD77-B5B4-4DC1-A7D6-2BF6EF988F37}" dt="2023-11-02T12:02:25.466" v="4396" actId="47"/>
        <pc:sldMkLst>
          <pc:docMk/>
          <pc:sldMk cId="0" sldId="279"/>
        </pc:sldMkLst>
      </pc:sldChg>
      <pc:sldChg chg="delSp modSp del mod ord">
        <pc:chgData name="Kostas Arvanitis" userId="c38e35f3e0667a11" providerId="LiveId" clId="{BD73BD77-B5B4-4DC1-A7D6-2BF6EF988F37}" dt="2023-11-02T12:45:28.507" v="4644" actId="47"/>
        <pc:sldMkLst>
          <pc:docMk/>
          <pc:sldMk cId="0" sldId="280"/>
        </pc:sldMkLst>
        <pc:spChg chg="mod">
          <ac:chgData name="Kostas Arvanitis" userId="c38e35f3e0667a11" providerId="LiveId" clId="{BD73BD77-B5B4-4DC1-A7D6-2BF6EF988F37}" dt="2023-11-02T12:44:39.388" v="4632" actId="404"/>
          <ac:spMkLst>
            <pc:docMk/>
            <pc:sldMk cId="0" sldId="280"/>
            <ac:spMk id="403" creationId="{00000000-0000-0000-0000-000000000000}"/>
          </ac:spMkLst>
        </pc:spChg>
        <pc:spChg chg="mod">
          <ac:chgData name="Kostas Arvanitis" userId="c38e35f3e0667a11" providerId="LiveId" clId="{BD73BD77-B5B4-4DC1-A7D6-2BF6EF988F37}" dt="2023-11-02T12:44:44.701" v="4633" actId="2711"/>
          <ac:spMkLst>
            <pc:docMk/>
            <pc:sldMk cId="0" sldId="280"/>
            <ac:spMk id="404" creationId="{00000000-0000-0000-0000-000000000000}"/>
          </ac:spMkLst>
        </pc:spChg>
        <pc:spChg chg="del">
          <ac:chgData name="Kostas Arvanitis" userId="c38e35f3e0667a11" providerId="LiveId" clId="{BD73BD77-B5B4-4DC1-A7D6-2BF6EF988F37}" dt="2023-11-02T12:01:14.466" v="4368" actId="478"/>
          <ac:spMkLst>
            <pc:docMk/>
            <pc:sldMk cId="0" sldId="280"/>
            <ac:spMk id="405" creationId="{00000000-0000-0000-0000-000000000000}"/>
          </ac:spMkLst>
        </pc:spChg>
      </pc:sldChg>
      <pc:sldChg chg="del">
        <pc:chgData name="Kostas Arvanitis" userId="c38e35f3e0667a11" providerId="LiveId" clId="{BD73BD77-B5B4-4DC1-A7D6-2BF6EF988F37}" dt="2023-11-02T12:02:28.628" v="4397" actId="47"/>
        <pc:sldMkLst>
          <pc:docMk/>
          <pc:sldMk cId="0" sldId="281"/>
        </pc:sldMkLst>
      </pc:sldChg>
      <pc:sldChg chg="del">
        <pc:chgData name="Kostas Arvanitis" userId="c38e35f3e0667a11" providerId="LiveId" clId="{BD73BD77-B5B4-4DC1-A7D6-2BF6EF988F37}" dt="2023-11-02T12:02:29.406" v="4398" actId="47"/>
        <pc:sldMkLst>
          <pc:docMk/>
          <pc:sldMk cId="0" sldId="282"/>
        </pc:sldMkLst>
      </pc:sldChg>
      <pc:sldChg chg="del">
        <pc:chgData name="Kostas Arvanitis" userId="c38e35f3e0667a11" providerId="LiveId" clId="{BD73BD77-B5B4-4DC1-A7D6-2BF6EF988F37}" dt="2023-11-02T12:02:30.017" v="4399" actId="47"/>
        <pc:sldMkLst>
          <pc:docMk/>
          <pc:sldMk cId="0" sldId="283"/>
        </pc:sldMkLst>
      </pc:sldChg>
      <pc:sldChg chg="del">
        <pc:chgData name="Kostas Arvanitis" userId="c38e35f3e0667a11" providerId="LiveId" clId="{BD73BD77-B5B4-4DC1-A7D6-2BF6EF988F37}" dt="2023-11-02T12:02:30.808" v="4400" actId="47"/>
        <pc:sldMkLst>
          <pc:docMk/>
          <pc:sldMk cId="0" sldId="284"/>
        </pc:sldMkLst>
      </pc:sldChg>
      <pc:sldChg chg="del">
        <pc:chgData name="Kostas Arvanitis" userId="c38e35f3e0667a11" providerId="LiveId" clId="{BD73BD77-B5B4-4DC1-A7D6-2BF6EF988F37}" dt="2023-11-02T12:02:31.460" v="4401" actId="47"/>
        <pc:sldMkLst>
          <pc:docMk/>
          <pc:sldMk cId="0" sldId="285"/>
        </pc:sldMkLst>
      </pc:sldChg>
      <pc:sldChg chg="del">
        <pc:chgData name="Kostas Arvanitis" userId="c38e35f3e0667a11" providerId="LiveId" clId="{BD73BD77-B5B4-4DC1-A7D6-2BF6EF988F37}" dt="2023-11-02T12:02:31.966" v="4402" actId="47"/>
        <pc:sldMkLst>
          <pc:docMk/>
          <pc:sldMk cId="0" sldId="286"/>
        </pc:sldMkLst>
      </pc:sldChg>
      <pc:sldChg chg="del">
        <pc:chgData name="Kostas Arvanitis" userId="c38e35f3e0667a11" providerId="LiveId" clId="{BD73BD77-B5B4-4DC1-A7D6-2BF6EF988F37}" dt="2023-11-02T12:02:32.638" v="4403" actId="47"/>
        <pc:sldMkLst>
          <pc:docMk/>
          <pc:sldMk cId="0" sldId="287"/>
        </pc:sldMkLst>
      </pc:sldChg>
      <pc:sldChg chg="del">
        <pc:chgData name="Kostas Arvanitis" userId="c38e35f3e0667a11" providerId="LiveId" clId="{BD73BD77-B5B4-4DC1-A7D6-2BF6EF988F37}" dt="2023-11-02T12:02:33.161" v="4404" actId="47"/>
        <pc:sldMkLst>
          <pc:docMk/>
          <pc:sldMk cId="0" sldId="288"/>
        </pc:sldMkLst>
      </pc:sldChg>
      <pc:sldChg chg="del">
        <pc:chgData name="Kostas Arvanitis" userId="c38e35f3e0667a11" providerId="LiveId" clId="{BD73BD77-B5B4-4DC1-A7D6-2BF6EF988F37}" dt="2023-11-02T12:02:34.166" v="4405" actId="47"/>
        <pc:sldMkLst>
          <pc:docMk/>
          <pc:sldMk cId="0" sldId="289"/>
        </pc:sldMkLst>
      </pc:sldChg>
      <pc:sldChg chg="del">
        <pc:chgData name="Kostas Arvanitis" userId="c38e35f3e0667a11" providerId="LiveId" clId="{BD73BD77-B5B4-4DC1-A7D6-2BF6EF988F37}" dt="2023-11-02T12:02:34.746" v="4406" actId="47"/>
        <pc:sldMkLst>
          <pc:docMk/>
          <pc:sldMk cId="0" sldId="290"/>
        </pc:sldMkLst>
      </pc:sldChg>
      <pc:sldChg chg="del">
        <pc:chgData name="Kostas Arvanitis" userId="c38e35f3e0667a11" providerId="LiveId" clId="{BD73BD77-B5B4-4DC1-A7D6-2BF6EF988F37}" dt="2023-11-02T12:02:35.398" v="4407" actId="47"/>
        <pc:sldMkLst>
          <pc:docMk/>
          <pc:sldMk cId="0" sldId="291"/>
        </pc:sldMkLst>
      </pc:sldChg>
      <pc:sldChg chg="del">
        <pc:chgData name="Kostas Arvanitis" userId="c38e35f3e0667a11" providerId="LiveId" clId="{BD73BD77-B5B4-4DC1-A7D6-2BF6EF988F37}" dt="2023-11-02T12:02:36.635" v="4408" actId="47"/>
        <pc:sldMkLst>
          <pc:docMk/>
          <pc:sldMk cId="0" sldId="292"/>
        </pc:sldMkLst>
      </pc:sldChg>
      <pc:sldChg chg="del">
        <pc:chgData name="Kostas Arvanitis" userId="c38e35f3e0667a11" providerId="LiveId" clId="{BD73BD77-B5B4-4DC1-A7D6-2BF6EF988F37}" dt="2023-11-02T12:02:37.317" v="4409" actId="47"/>
        <pc:sldMkLst>
          <pc:docMk/>
          <pc:sldMk cId="0" sldId="293"/>
        </pc:sldMkLst>
      </pc:sldChg>
      <pc:sldChg chg="del">
        <pc:chgData name="Kostas Arvanitis" userId="c38e35f3e0667a11" providerId="LiveId" clId="{BD73BD77-B5B4-4DC1-A7D6-2BF6EF988F37}" dt="2023-11-02T12:02:38.055" v="4410" actId="47"/>
        <pc:sldMkLst>
          <pc:docMk/>
          <pc:sldMk cId="0" sldId="294"/>
        </pc:sldMkLst>
      </pc:sldChg>
      <pc:sldChg chg="del">
        <pc:chgData name="Kostas Arvanitis" userId="c38e35f3e0667a11" providerId="LiveId" clId="{BD73BD77-B5B4-4DC1-A7D6-2BF6EF988F37}" dt="2023-11-02T12:02:38.746" v="4411" actId="47"/>
        <pc:sldMkLst>
          <pc:docMk/>
          <pc:sldMk cId="0" sldId="295"/>
        </pc:sldMkLst>
      </pc:sldChg>
      <pc:sldChg chg="addSp delSp modSp add del mod ord">
        <pc:chgData name="Kostas Arvanitis" userId="c38e35f3e0667a11" providerId="LiveId" clId="{BD73BD77-B5B4-4DC1-A7D6-2BF6EF988F37}" dt="2023-11-02T12:27:29.155" v="4523" actId="47"/>
        <pc:sldMkLst>
          <pc:docMk/>
          <pc:sldMk cId="2647335894" sldId="296"/>
        </pc:sldMkLst>
        <pc:spChg chg="add del mod">
          <ac:chgData name="Kostas Arvanitis" userId="c38e35f3e0667a11" providerId="LiveId" clId="{BD73BD77-B5B4-4DC1-A7D6-2BF6EF988F37}" dt="2023-10-31T19:21:19.413" v="58" actId="478"/>
          <ac:spMkLst>
            <pc:docMk/>
            <pc:sldMk cId="2647335894" sldId="296"/>
            <ac:spMk id="2" creationId="{124BE827-BBC2-1B69-3B40-7F867E940261}"/>
          </ac:spMkLst>
        </pc:spChg>
        <pc:spChg chg="del">
          <ac:chgData name="Kostas Arvanitis" userId="c38e35f3e0667a11" providerId="LiveId" clId="{BD73BD77-B5B4-4DC1-A7D6-2BF6EF988F37}" dt="2023-10-31T19:23:57.888" v="72" actId="478"/>
          <ac:spMkLst>
            <pc:docMk/>
            <pc:sldMk cId="2647335894" sldId="296"/>
            <ac:spMk id="3" creationId="{C7322F45-916D-12A4-B49E-793109F9B4B3}"/>
          </ac:spMkLst>
        </pc:spChg>
        <pc:spChg chg="del">
          <ac:chgData name="Kostas Arvanitis" userId="c38e35f3e0667a11" providerId="LiveId" clId="{BD73BD77-B5B4-4DC1-A7D6-2BF6EF988F37}" dt="2023-10-31T19:21:07.096" v="53" actId="478"/>
          <ac:spMkLst>
            <pc:docMk/>
            <pc:sldMk cId="2647335894" sldId="296"/>
            <ac:spMk id="4" creationId="{C4A92CB7-4CBC-7800-46D2-94A26635F32B}"/>
          </ac:spMkLst>
        </pc:spChg>
        <pc:spChg chg="add del mod">
          <ac:chgData name="Kostas Arvanitis" userId="c38e35f3e0667a11" providerId="LiveId" clId="{BD73BD77-B5B4-4DC1-A7D6-2BF6EF988F37}" dt="2023-10-31T19:21:17.492" v="57" actId="478"/>
          <ac:spMkLst>
            <pc:docMk/>
            <pc:sldMk cId="2647335894" sldId="296"/>
            <ac:spMk id="5" creationId="{39F578CA-0C37-7D68-1C35-4BF674C12548}"/>
          </ac:spMkLst>
        </pc:spChg>
        <pc:spChg chg="add del mod">
          <ac:chgData name="Kostas Arvanitis" userId="c38e35f3e0667a11" providerId="LiveId" clId="{BD73BD77-B5B4-4DC1-A7D6-2BF6EF988F37}" dt="2023-10-31T19:38:54.729" v="103" actId="1076"/>
          <ac:spMkLst>
            <pc:docMk/>
            <pc:sldMk cId="2647335894" sldId="296"/>
            <ac:spMk id="6" creationId="{187706F7-8F2B-ACC9-0926-AF788CEEF4AD}"/>
          </ac:spMkLst>
        </pc:spChg>
        <pc:spChg chg="add mod">
          <ac:chgData name="Kostas Arvanitis" userId="c38e35f3e0667a11" providerId="LiveId" clId="{BD73BD77-B5B4-4DC1-A7D6-2BF6EF988F37}" dt="2023-10-31T19:39:04.356" v="104" actId="1076"/>
          <ac:spMkLst>
            <pc:docMk/>
            <pc:sldMk cId="2647335894" sldId="296"/>
            <ac:spMk id="7" creationId="{5FBBA0F6-128B-AE36-00E7-60C4C680B91C}"/>
          </ac:spMkLst>
        </pc:spChg>
        <pc:spChg chg="mod">
          <ac:chgData name="Kostas Arvanitis" userId="c38e35f3e0667a11" providerId="LiveId" clId="{BD73BD77-B5B4-4DC1-A7D6-2BF6EF988F37}" dt="2023-10-31T19:24:19.470" v="78" actId="1076"/>
          <ac:spMkLst>
            <pc:docMk/>
            <pc:sldMk cId="2647335894" sldId="296"/>
            <ac:spMk id="84" creationId="{00000000-0000-0000-0000-000000000000}"/>
          </ac:spMkLst>
        </pc:spChg>
        <pc:picChg chg="mod">
          <ac:chgData name="Kostas Arvanitis" userId="c38e35f3e0667a11" providerId="LiveId" clId="{BD73BD77-B5B4-4DC1-A7D6-2BF6EF988F37}" dt="2023-10-31T19:20:45.537" v="52" actId="14826"/>
          <ac:picMkLst>
            <pc:docMk/>
            <pc:sldMk cId="2647335894" sldId="296"/>
            <ac:picMk id="88" creationId="{00000000-0000-0000-0000-000000000000}"/>
          </ac:picMkLst>
        </pc:picChg>
        <pc:cxnChg chg="mod">
          <ac:chgData name="Kostas Arvanitis" userId="c38e35f3e0667a11" providerId="LiveId" clId="{BD73BD77-B5B4-4DC1-A7D6-2BF6EF988F37}" dt="2023-10-31T19:24:18.698" v="77" actId="14100"/>
          <ac:cxnSpMkLst>
            <pc:docMk/>
            <pc:sldMk cId="2647335894" sldId="296"/>
            <ac:cxnSpMk id="91" creationId="{00000000-0000-0000-0000-000000000000}"/>
          </ac:cxnSpMkLst>
        </pc:cxnChg>
      </pc:sldChg>
      <pc:sldChg chg="modSp add del mod">
        <pc:chgData name="Kostas Arvanitis" userId="c38e35f3e0667a11" providerId="LiveId" clId="{BD73BD77-B5B4-4DC1-A7D6-2BF6EF988F37}" dt="2023-10-31T20:17:25.640" v="275" actId="2696"/>
        <pc:sldMkLst>
          <pc:docMk/>
          <pc:sldMk cId="826825185" sldId="297"/>
        </pc:sldMkLst>
        <pc:spChg chg="mod">
          <ac:chgData name="Kostas Arvanitis" userId="c38e35f3e0667a11" providerId="LiveId" clId="{BD73BD77-B5B4-4DC1-A7D6-2BF6EF988F37}" dt="2023-10-31T20:15:34.457" v="202" actId="20577"/>
          <ac:spMkLst>
            <pc:docMk/>
            <pc:sldMk cId="826825185" sldId="297"/>
            <ac:spMk id="7" creationId="{B1EE8589-6829-F4EA-AE1C-68DCF8919AF1}"/>
          </ac:spMkLst>
        </pc:spChg>
        <pc:spChg chg="mod">
          <ac:chgData name="Kostas Arvanitis" userId="c38e35f3e0667a11" providerId="LiveId" clId="{BD73BD77-B5B4-4DC1-A7D6-2BF6EF988F37}" dt="2023-10-31T20:17:08.110" v="271" actId="1076"/>
          <ac:spMkLst>
            <pc:docMk/>
            <pc:sldMk cId="826825185" sldId="297"/>
            <ac:spMk id="9" creationId="{A08F27F6-96C3-F330-420B-350A7109F00A}"/>
          </ac:spMkLst>
        </pc:spChg>
      </pc:sldChg>
      <pc:sldChg chg="modSp add del mod">
        <pc:chgData name="Kostas Arvanitis" userId="c38e35f3e0667a11" providerId="LiveId" clId="{BD73BD77-B5B4-4DC1-A7D6-2BF6EF988F37}" dt="2023-10-31T19:57:11.198" v="167" actId="2696"/>
        <pc:sldMkLst>
          <pc:docMk/>
          <pc:sldMk cId="1349640283" sldId="297"/>
        </pc:sldMkLst>
        <pc:spChg chg="mod">
          <ac:chgData name="Kostas Arvanitis" userId="c38e35f3e0667a11" providerId="LiveId" clId="{BD73BD77-B5B4-4DC1-A7D6-2BF6EF988F37}" dt="2023-10-31T19:56:57.567" v="165" actId="20577"/>
          <ac:spMkLst>
            <pc:docMk/>
            <pc:sldMk cId="1349640283" sldId="297"/>
            <ac:spMk id="9" creationId="{A08F27F6-96C3-F330-420B-350A7109F00A}"/>
          </ac:spMkLst>
        </pc:spChg>
      </pc:sldChg>
      <pc:sldChg chg="addSp delSp modSp add mod">
        <pc:chgData name="Kostas Arvanitis" userId="c38e35f3e0667a11" providerId="LiveId" clId="{BD73BD77-B5B4-4DC1-A7D6-2BF6EF988F37}" dt="2023-11-23T12:29:36.277" v="5660" actId="20577"/>
        <pc:sldMkLst>
          <pc:docMk/>
          <pc:sldMk cId="631481716" sldId="298"/>
        </pc:sldMkLst>
        <pc:spChg chg="add del mod">
          <ac:chgData name="Kostas Arvanitis" userId="c38e35f3e0667a11" providerId="LiveId" clId="{BD73BD77-B5B4-4DC1-A7D6-2BF6EF988F37}" dt="2023-10-31T20:32:14.324" v="468" actId="12084"/>
          <ac:spMkLst>
            <pc:docMk/>
            <pc:sldMk cId="631481716" sldId="298"/>
            <ac:spMk id="2" creationId="{FE6B5454-5995-BD7B-2E19-9DD90316BB97}"/>
          </ac:spMkLst>
        </pc:spChg>
        <pc:spChg chg="add mod">
          <ac:chgData name="Kostas Arvanitis" userId="c38e35f3e0667a11" providerId="LiveId" clId="{BD73BD77-B5B4-4DC1-A7D6-2BF6EF988F37}" dt="2023-11-23T11:21:02.965" v="5656" actId="20577"/>
          <ac:spMkLst>
            <pc:docMk/>
            <pc:sldMk cId="631481716" sldId="298"/>
            <ac:spMk id="4" creationId="{7FB98C3E-6535-1321-386A-E85D6C67F100}"/>
          </ac:spMkLst>
        </pc:spChg>
        <pc:spChg chg="mod">
          <ac:chgData name="Kostas Arvanitis" userId="c38e35f3e0667a11" providerId="LiveId" clId="{BD73BD77-B5B4-4DC1-A7D6-2BF6EF988F37}" dt="2023-10-31T20:17:35.089" v="299" actId="20577"/>
          <ac:spMkLst>
            <pc:docMk/>
            <pc:sldMk cId="631481716" sldId="298"/>
            <ac:spMk id="7" creationId="{B1EE8589-6829-F4EA-AE1C-68DCF8919AF1}"/>
          </ac:spMkLst>
        </pc:spChg>
        <pc:spChg chg="mod">
          <ac:chgData name="Kostas Arvanitis" userId="c38e35f3e0667a11" providerId="LiveId" clId="{BD73BD77-B5B4-4DC1-A7D6-2BF6EF988F37}" dt="2023-11-23T12:29:36.277" v="5660" actId="20577"/>
          <ac:spMkLst>
            <pc:docMk/>
            <pc:sldMk cId="631481716" sldId="298"/>
            <ac:spMk id="9" creationId="{A08F27F6-96C3-F330-420B-350A7109F00A}"/>
          </ac:spMkLst>
        </pc:spChg>
        <pc:graphicFrameChg chg="add mod modGraphic">
          <ac:chgData name="Kostas Arvanitis" userId="c38e35f3e0667a11" providerId="LiveId" clId="{BD73BD77-B5B4-4DC1-A7D6-2BF6EF988F37}" dt="2023-11-23T11:18:00.542" v="5586" actId="1076"/>
          <ac:graphicFrameMkLst>
            <pc:docMk/>
            <pc:sldMk cId="631481716" sldId="298"/>
            <ac:graphicFrameMk id="3" creationId="{74174EAA-65F2-FE7B-1EF2-E94EAA72480F}"/>
          </ac:graphicFrameMkLst>
        </pc:graphicFrameChg>
        <pc:picChg chg="del">
          <ac:chgData name="Kostas Arvanitis" userId="c38e35f3e0667a11" providerId="LiveId" clId="{BD73BD77-B5B4-4DC1-A7D6-2BF6EF988F37}" dt="2023-10-31T20:17:21.808" v="274" actId="478"/>
          <ac:picMkLst>
            <pc:docMk/>
            <pc:sldMk cId="631481716" sldId="298"/>
            <ac:picMk id="10" creationId="{D7C28439-955C-46CD-A698-3A80808A72CE}"/>
          </ac:picMkLst>
        </pc:picChg>
      </pc:sldChg>
      <pc:sldChg chg="addSp delSp modSp add del mod">
        <pc:chgData name="Kostas Arvanitis" userId="c38e35f3e0667a11" providerId="LiveId" clId="{BD73BD77-B5B4-4DC1-A7D6-2BF6EF988F37}" dt="2023-11-01T11:10:45.339" v="1053" actId="47"/>
        <pc:sldMkLst>
          <pc:docMk/>
          <pc:sldMk cId="3835142133" sldId="299"/>
        </pc:sldMkLst>
        <pc:spChg chg="add del mod">
          <ac:chgData name="Kostas Arvanitis" userId="c38e35f3e0667a11" providerId="LiveId" clId="{BD73BD77-B5B4-4DC1-A7D6-2BF6EF988F37}" dt="2023-11-01T10:16:04.033" v="698" actId="20577"/>
          <ac:spMkLst>
            <pc:docMk/>
            <pc:sldMk cId="3835142133" sldId="299"/>
            <ac:spMk id="7" creationId="{B1EE8589-6829-F4EA-AE1C-68DCF8919AF1}"/>
          </ac:spMkLst>
        </pc:spChg>
        <pc:spChg chg="mod">
          <ac:chgData name="Kostas Arvanitis" userId="c38e35f3e0667a11" providerId="LiveId" clId="{BD73BD77-B5B4-4DC1-A7D6-2BF6EF988F37}" dt="2023-11-01T10:20:15.154" v="740" actId="20577"/>
          <ac:spMkLst>
            <pc:docMk/>
            <pc:sldMk cId="3835142133" sldId="299"/>
            <ac:spMk id="9" creationId="{A08F27F6-96C3-F330-420B-350A7109F00A}"/>
          </ac:spMkLst>
        </pc:spChg>
      </pc:sldChg>
      <pc:sldChg chg="addSp delSp modSp add mod">
        <pc:chgData name="Kostas Arvanitis" userId="c38e35f3e0667a11" providerId="LiveId" clId="{BD73BD77-B5B4-4DC1-A7D6-2BF6EF988F37}" dt="2023-11-15T13:56:11.323" v="5257" actId="1076"/>
        <pc:sldMkLst>
          <pc:docMk/>
          <pc:sldMk cId="1546677886" sldId="300"/>
        </pc:sldMkLst>
        <pc:spChg chg="add mod">
          <ac:chgData name="Kostas Arvanitis" userId="c38e35f3e0667a11" providerId="LiveId" clId="{BD73BD77-B5B4-4DC1-A7D6-2BF6EF988F37}" dt="2023-11-01T10:45:59.053" v="994"/>
          <ac:spMkLst>
            <pc:docMk/>
            <pc:sldMk cId="1546677886" sldId="300"/>
            <ac:spMk id="2" creationId="{3B75D9E3-2417-D5D7-F13D-429C72E04837}"/>
          </ac:spMkLst>
        </pc:spChg>
        <pc:spChg chg="add mod">
          <ac:chgData name="Kostas Arvanitis" userId="c38e35f3e0667a11" providerId="LiveId" clId="{BD73BD77-B5B4-4DC1-A7D6-2BF6EF988F37}" dt="2023-11-01T13:00:00.791" v="1884" actId="1076"/>
          <ac:spMkLst>
            <pc:docMk/>
            <pc:sldMk cId="1546677886" sldId="300"/>
            <ac:spMk id="4" creationId="{A04C7F97-798E-01DD-8EBA-FCC412EDF207}"/>
          </ac:spMkLst>
        </pc:spChg>
        <pc:spChg chg="add mod">
          <ac:chgData name="Kostas Arvanitis" userId="c38e35f3e0667a11" providerId="LiveId" clId="{BD73BD77-B5B4-4DC1-A7D6-2BF6EF988F37}" dt="2023-11-01T13:00:00.791" v="1884" actId="1076"/>
          <ac:spMkLst>
            <pc:docMk/>
            <pc:sldMk cId="1546677886" sldId="300"/>
            <ac:spMk id="5" creationId="{F6D8F924-17BD-B266-3B0A-59C465CA868F}"/>
          </ac:spMkLst>
        </pc:spChg>
        <pc:spChg chg="add del mod">
          <ac:chgData name="Kostas Arvanitis" userId="c38e35f3e0667a11" providerId="LiveId" clId="{BD73BD77-B5B4-4DC1-A7D6-2BF6EF988F37}" dt="2023-11-01T10:56:02.646" v="1022"/>
          <ac:spMkLst>
            <pc:docMk/>
            <pc:sldMk cId="1546677886" sldId="300"/>
            <ac:spMk id="6" creationId="{B7FE1332-8061-A322-C00E-DEB19887BF78}"/>
          </ac:spMkLst>
        </pc:spChg>
        <pc:spChg chg="del mod">
          <ac:chgData name="Kostas Arvanitis" userId="c38e35f3e0667a11" providerId="LiveId" clId="{BD73BD77-B5B4-4DC1-A7D6-2BF6EF988F37}" dt="2023-11-01T10:45:54.143" v="993" actId="478"/>
          <ac:spMkLst>
            <pc:docMk/>
            <pc:sldMk cId="1546677886" sldId="300"/>
            <ac:spMk id="7" creationId="{B1EE8589-6829-F4EA-AE1C-68DCF8919AF1}"/>
          </ac:spMkLst>
        </pc:spChg>
        <pc:spChg chg="mod">
          <ac:chgData name="Kostas Arvanitis" userId="c38e35f3e0667a11" providerId="LiveId" clId="{BD73BD77-B5B4-4DC1-A7D6-2BF6EF988F37}" dt="2023-11-15T13:56:07.609" v="5256" actId="6549"/>
          <ac:spMkLst>
            <pc:docMk/>
            <pc:sldMk cId="1546677886" sldId="300"/>
            <ac:spMk id="9" creationId="{A08F27F6-96C3-F330-420B-350A7109F00A}"/>
          </ac:spMkLst>
        </pc:spChg>
        <pc:graphicFrameChg chg="del mod">
          <ac:chgData name="Kostas Arvanitis" userId="c38e35f3e0667a11" providerId="LiveId" clId="{BD73BD77-B5B4-4DC1-A7D6-2BF6EF988F37}" dt="2023-11-01T10:53:18.754" v="1007" actId="478"/>
          <ac:graphicFrameMkLst>
            <pc:docMk/>
            <pc:sldMk cId="1546677886" sldId="300"/>
            <ac:graphicFrameMk id="3" creationId="{74174EAA-65F2-FE7B-1EF2-E94EAA72480F}"/>
          </ac:graphicFrameMkLst>
        </pc:graphicFrameChg>
        <pc:picChg chg="add mod">
          <ac:chgData name="Kostas Arvanitis" userId="c38e35f3e0667a11" providerId="LiveId" clId="{BD73BD77-B5B4-4DC1-A7D6-2BF6EF988F37}" dt="2023-11-01T13:00:00.791" v="1884" actId="1076"/>
          <ac:picMkLst>
            <pc:docMk/>
            <pc:sldMk cId="1546677886" sldId="300"/>
            <ac:picMk id="8" creationId="{8F0E2043-A844-7087-F26B-4539465C446C}"/>
          </ac:picMkLst>
        </pc:picChg>
        <pc:picChg chg="add mod">
          <ac:chgData name="Kostas Arvanitis" userId="c38e35f3e0667a11" providerId="LiveId" clId="{BD73BD77-B5B4-4DC1-A7D6-2BF6EF988F37}" dt="2023-11-01T13:00:00.791" v="1884" actId="1076"/>
          <ac:picMkLst>
            <pc:docMk/>
            <pc:sldMk cId="1546677886" sldId="300"/>
            <ac:picMk id="10" creationId="{9D754D0E-E841-B431-9DCF-A160D5173EB8}"/>
          </ac:picMkLst>
        </pc:picChg>
        <pc:picChg chg="mod">
          <ac:chgData name="Kostas Arvanitis" userId="c38e35f3e0667a11" providerId="LiveId" clId="{BD73BD77-B5B4-4DC1-A7D6-2BF6EF988F37}" dt="2023-11-15T13:56:11.323" v="5257" actId="1076"/>
          <ac:picMkLst>
            <pc:docMk/>
            <pc:sldMk cId="1546677886" sldId="300"/>
            <ac:picMk id="1026" creationId="{5FCD3109-C60C-1ED0-0219-BC3098801E24}"/>
          </ac:picMkLst>
        </pc:picChg>
      </pc:sldChg>
      <pc:sldChg chg="addSp delSp modSp add mod">
        <pc:chgData name="Kostas Arvanitis" userId="c38e35f3e0667a11" providerId="LiveId" clId="{BD73BD77-B5B4-4DC1-A7D6-2BF6EF988F37}" dt="2023-11-15T12:17:06.966" v="5226" actId="1076"/>
        <pc:sldMkLst>
          <pc:docMk/>
          <pc:sldMk cId="2377558253" sldId="301"/>
        </pc:sldMkLst>
        <pc:spChg chg="add mod">
          <ac:chgData name="Kostas Arvanitis" userId="c38e35f3e0667a11" providerId="LiveId" clId="{BD73BD77-B5B4-4DC1-A7D6-2BF6EF988F37}" dt="2023-11-01T13:00:23.141" v="1885" actId="1076"/>
          <ac:spMkLst>
            <pc:docMk/>
            <pc:sldMk cId="2377558253" sldId="301"/>
            <ac:spMk id="3" creationId="{7CFBAE4C-2152-384B-570C-8CA4F98CEB4A}"/>
          </ac:spMkLst>
        </pc:spChg>
        <pc:spChg chg="del">
          <ac:chgData name="Kostas Arvanitis" userId="c38e35f3e0667a11" providerId="LiveId" clId="{BD73BD77-B5B4-4DC1-A7D6-2BF6EF988F37}" dt="2023-11-01T11:11:10.013" v="1055" actId="478"/>
          <ac:spMkLst>
            <pc:docMk/>
            <pc:sldMk cId="2377558253" sldId="301"/>
            <ac:spMk id="4" creationId="{A04C7F97-798E-01DD-8EBA-FCC412EDF207}"/>
          </ac:spMkLst>
        </pc:spChg>
        <pc:spChg chg="add del">
          <ac:chgData name="Kostas Arvanitis" userId="c38e35f3e0667a11" providerId="LiveId" clId="{BD73BD77-B5B4-4DC1-A7D6-2BF6EF988F37}" dt="2023-11-02T12:30:13.775" v="4534" actId="22"/>
          <ac:spMkLst>
            <pc:docMk/>
            <pc:sldMk cId="2377558253" sldId="301"/>
            <ac:spMk id="5" creationId="{9FB2C929-E387-6DBE-142D-A940D77CFA42}"/>
          </ac:spMkLst>
        </pc:spChg>
        <pc:spChg chg="del">
          <ac:chgData name="Kostas Arvanitis" userId="c38e35f3e0667a11" providerId="LiveId" clId="{BD73BD77-B5B4-4DC1-A7D6-2BF6EF988F37}" dt="2023-11-01T11:11:11.336" v="1056" actId="478"/>
          <ac:spMkLst>
            <pc:docMk/>
            <pc:sldMk cId="2377558253" sldId="301"/>
            <ac:spMk id="5" creationId="{F6D8F924-17BD-B266-3B0A-59C465CA868F}"/>
          </ac:spMkLst>
        </pc:spChg>
        <pc:spChg chg="add mod">
          <ac:chgData name="Kostas Arvanitis" userId="c38e35f3e0667a11" providerId="LiveId" clId="{BD73BD77-B5B4-4DC1-A7D6-2BF6EF988F37}" dt="2023-11-15T12:16:56.588" v="5224" actId="20577"/>
          <ac:spMkLst>
            <pc:docMk/>
            <pc:sldMk cId="2377558253" sldId="301"/>
            <ac:spMk id="6" creationId="{2A121C2E-BA05-754B-BA9F-E0BC736A9603}"/>
          </ac:spMkLst>
        </pc:spChg>
        <pc:spChg chg="mod">
          <ac:chgData name="Kostas Arvanitis" userId="c38e35f3e0667a11" providerId="LiveId" clId="{BD73BD77-B5B4-4DC1-A7D6-2BF6EF988F37}" dt="2023-11-01T13:00:23.141" v="1885" actId="1076"/>
          <ac:spMkLst>
            <pc:docMk/>
            <pc:sldMk cId="2377558253" sldId="301"/>
            <ac:spMk id="9" creationId="{A08F27F6-96C3-F330-420B-350A7109F00A}"/>
          </ac:spMkLst>
        </pc:spChg>
        <pc:graphicFrameChg chg="add del mod">
          <ac:chgData name="Kostas Arvanitis" userId="c38e35f3e0667a11" providerId="LiveId" clId="{BD73BD77-B5B4-4DC1-A7D6-2BF6EF988F37}" dt="2023-11-01T11:17:57.256" v="1132"/>
          <ac:graphicFrameMkLst>
            <pc:docMk/>
            <pc:sldMk cId="2377558253" sldId="301"/>
            <ac:graphicFrameMk id="7" creationId="{283CD48E-9924-8755-CC6C-5D63CAE7834B}"/>
          </ac:graphicFrameMkLst>
        </pc:graphicFrameChg>
        <pc:graphicFrameChg chg="add mod modGraphic">
          <ac:chgData name="Kostas Arvanitis" userId="c38e35f3e0667a11" providerId="LiveId" clId="{BD73BD77-B5B4-4DC1-A7D6-2BF6EF988F37}" dt="2023-11-15T12:17:06.966" v="5226" actId="1076"/>
          <ac:graphicFrameMkLst>
            <pc:docMk/>
            <pc:sldMk cId="2377558253" sldId="301"/>
            <ac:graphicFrameMk id="11" creationId="{2AF8CC92-1F96-8D9C-CBA2-0AC278B97075}"/>
          </ac:graphicFrameMkLst>
        </pc:graphicFrameChg>
        <pc:picChg chg="del">
          <ac:chgData name="Kostas Arvanitis" userId="c38e35f3e0667a11" providerId="LiveId" clId="{BD73BD77-B5B4-4DC1-A7D6-2BF6EF988F37}" dt="2023-11-01T11:11:13.627" v="1058" actId="478"/>
          <ac:picMkLst>
            <pc:docMk/>
            <pc:sldMk cId="2377558253" sldId="301"/>
            <ac:picMk id="8" creationId="{8F0E2043-A844-7087-F26B-4539465C446C}"/>
          </ac:picMkLst>
        </pc:picChg>
        <pc:picChg chg="del">
          <ac:chgData name="Kostas Arvanitis" userId="c38e35f3e0667a11" providerId="LiveId" clId="{BD73BD77-B5B4-4DC1-A7D6-2BF6EF988F37}" dt="2023-11-01T11:11:12.380" v="1057" actId="478"/>
          <ac:picMkLst>
            <pc:docMk/>
            <pc:sldMk cId="2377558253" sldId="301"/>
            <ac:picMk id="10" creationId="{9D754D0E-E841-B431-9DCF-A160D5173EB8}"/>
          </ac:picMkLst>
        </pc:picChg>
      </pc:sldChg>
      <pc:sldChg chg="addSp delSp modSp add mod">
        <pc:chgData name="Kostas Arvanitis" userId="c38e35f3e0667a11" providerId="LiveId" clId="{BD73BD77-B5B4-4DC1-A7D6-2BF6EF988F37}" dt="2023-11-01T13:00:43.801" v="1890" actId="1076"/>
        <pc:sldMkLst>
          <pc:docMk/>
          <pc:sldMk cId="319146282" sldId="302"/>
        </pc:sldMkLst>
        <pc:spChg chg="mod">
          <ac:chgData name="Kostas Arvanitis" userId="c38e35f3e0667a11" providerId="LiveId" clId="{BD73BD77-B5B4-4DC1-A7D6-2BF6EF988F37}" dt="2023-11-01T11:24:25.228" v="1206" actId="20577"/>
          <ac:spMkLst>
            <pc:docMk/>
            <pc:sldMk cId="319146282" sldId="302"/>
            <ac:spMk id="2" creationId="{3B75D9E3-2417-D5D7-F13D-429C72E04837}"/>
          </ac:spMkLst>
        </pc:spChg>
        <pc:spChg chg="del mod">
          <ac:chgData name="Kostas Arvanitis" userId="c38e35f3e0667a11" providerId="LiveId" clId="{BD73BD77-B5B4-4DC1-A7D6-2BF6EF988F37}" dt="2023-11-01T11:25:30.025" v="1212" actId="478"/>
          <ac:spMkLst>
            <pc:docMk/>
            <pc:sldMk cId="319146282" sldId="302"/>
            <ac:spMk id="3" creationId="{7CFBAE4C-2152-384B-570C-8CA4F98CEB4A}"/>
          </ac:spMkLst>
        </pc:spChg>
        <pc:spChg chg="del">
          <ac:chgData name="Kostas Arvanitis" userId="c38e35f3e0667a11" providerId="LiveId" clId="{BD73BD77-B5B4-4DC1-A7D6-2BF6EF988F37}" dt="2023-11-01T11:25:28.738" v="1210" actId="478"/>
          <ac:spMkLst>
            <pc:docMk/>
            <pc:sldMk cId="319146282" sldId="302"/>
            <ac:spMk id="6" creationId="{2A121C2E-BA05-754B-BA9F-E0BC736A9603}"/>
          </ac:spMkLst>
        </pc:spChg>
        <pc:spChg chg="mod">
          <ac:chgData name="Kostas Arvanitis" userId="c38e35f3e0667a11" providerId="LiveId" clId="{BD73BD77-B5B4-4DC1-A7D6-2BF6EF988F37}" dt="2023-11-01T13:00:33.602" v="1886" actId="1076"/>
          <ac:spMkLst>
            <pc:docMk/>
            <pc:sldMk cId="319146282" sldId="302"/>
            <ac:spMk id="9" creationId="{A08F27F6-96C3-F330-420B-350A7109F00A}"/>
          </ac:spMkLst>
        </pc:spChg>
        <pc:graphicFrameChg chg="del">
          <ac:chgData name="Kostas Arvanitis" userId="c38e35f3e0667a11" providerId="LiveId" clId="{BD73BD77-B5B4-4DC1-A7D6-2BF6EF988F37}" dt="2023-11-01T11:25:26.961" v="1209" actId="478"/>
          <ac:graphicFrameMkLst>
            <pc:docMk/>
            <pc:sldMk cId="319146282" sldId="302"/>
            <ac:graphicFrameMk id="11" creationId="{2AF8CC92-1F96-8D9C-CBA2-0AC278B97075}"/>
          </ac:graphicFrameMkLst>
        </pc:graphicFrameChg>
        <pc:picChg chg="add del mod">
          <ac:chgData name="Kostas Arvanitis" userId="c38e35f3e0667a11" providerId="LiveId" clId="{BD73BD77-B5B4-4DC1-A7D6-2BF6EF988F37}" dt="2023-11-01T11:40:39.645" v="1354" actId="478"/>
          <ac:picMkLst>
            <pc:docMk/>
            <pc:sldMk cId="319146282" sldId="302"/>
            <ac:picMk id="5" creationId="{89F17C93-8099-1219-FEE7-49FCE1E93C24}"/>
          </ac:picMkLst>
        </pc:picChg>
        <pc:picChg chg="add del mod">
          <ac:chgData name="Kostas Arvanitis" userId="c38e35f3e0667a11" providerId="LiveId" clId="{BD73BD77-B5B4-4DC1-A7D6-2BF6EF988F37}" dt="2023-11-01T11:40:45.998" v="1356" actId="478"/>
          <ac:picMkLst>
            <pc:docMk/>
            <pc:sldMk cId="319146282" sldId="302"/>
            <ac:picMk id="7" creationId="{45D49967-8EDB-5925-1D8D-A5EC973FF007}"/>
          </ac:picMkLst>
        </pc:picChg>
        <pc:picChg chg="add mod">
          <ac:chgData name="Kostas Arvanitis" userId="c38e35f3e0667a11" providerId="LiveId" clId="{BD73BD77-B5B4-4DC1-A7D6-2BF6EF988F37}" dt="2023-11-01T13:00:43.801" v="1890" actId="1076"/>
          <ac:picMkLst>
            <pc:docMk/>
            <pc:sldMk cId="319146282" sldId="302"/>
            <ac:picMk id="8" creationId="{ADCEE5DC-78DD-DCCE-0817-3228FDB0F94B}"/>
          </ac:picMkLst>
        </pc:picChg>
      </pc:sldChg>
      <pc:sldChg chg="addSp delSp modSp add mod">
        <pc:chgData name="Kostas Arvanitis" userId="c38e35f3e0667a11" providerId="LiveId" clId="{BD73BD77-B5B4-4DC1-A7D6-2BF6EF988F37}" dt="2023-11-01T13:05:38.470" v="1991" actId="20577"/>
        <pc:sldMkLst>
          <pc:docMk/>
          <pc:sldMk cId="3112105970" sldId="303"/>
        </pc:sldMkLst>
        <pc:spChg chg="mod">
          <ac:chgData name="Kostas Arvanitis" userId="c38e35f3e0667a11" providerId="LiveId" clId="{BD73BD77-B5B4-4DC1-A7D6-2BF6EF988F37}" dt="2023-11-01T11:42:13.551" v="1370" actId="20577"/>
          <ac:spMkLst>
            <pc:docMk/>
            <pc:sldMk cId="3112105970" sldId="303"/>
            <ac:spMk id="2" creationId="{3B75D9E3-2417-D5D7-F13D-429C72E04837}"/>
          </ac:spMkLst>
        </pc:spChg>
        <pc:spChg chg="add mod">
          <ac:chgData name="Kostas Arvanitis" userId="c38e35f3e0667a11" providerId="LiveId" clId="{BD73BD77-B5B4-4DC1-A7D6-2BF6EF988F37}" dt="2023-11-01T13:05:38.470" v="1991" actId="20577"/>
          <ac:spMkLst>
            <pc:docMk/>
            <pc:sldMk cId="3112105970" sldId="303"/>
            <ac:spMk id="4" creationId="{E9462BB6-5C47-C112-F534-21BD54828FA3}"/>
          </ac:spMkLst>
        </pc:spChg>
        <pc:spChg chg="mod">
          <ac:chgData name="Kostas Arvanitis" userId="c38e35f3e0667a11" providerId="LiveId" clId="{BD73BD77-B5B4-4DC1-A7D6-2BF6EF988F37}" dt="2023-11-01T13:01:25.010" v="1892" actId="1076"/>
          <ac:spMkLst>
            <pc:docMk/>
            <pc:sldMk cId="3112105970" sldId="303"/>
            <ac:spMk id="9" creationId="{A08F27F6-96C3-F330-420B-350A7109F00A}"/>
          </ac:spMkLst>
        </pc:spChg>
        <pc:graphicFrameChg chg="add mod">
          <ac:chgData name="Kostas Arvanitis" userId="c38e35f3e0667a11" providerId="LiveId" clId="{BD73BD77-B5B4-4DC1-A7D6-2BF6EF988F37}" dt="2023-11-01T13:01:25.010" v="1892" actId="1076"/>
          <ac:graphicFrameMkLst>
            <pc:docMk/>
            <pc:sldMk cId="3112105970" sldId="303"/>
            <ac:graphicFrameMk id="3" creationId="{1E3443D9-4593-0BF3-0E6A-0B53DAA6F1AF}"/>
          </ac:graphicFrameMkLst>
        </pc:graphicFrameChg>
        <pc:picChg chg="del">
          <ac:chgData name="Kostas Arvanitis" userId="c38e35f3e0667a11" providerId="LiveId" clId="{BD73BD77-B5B4-4DC1-A7D6-2BF6EF988F37}" dt="2023-11-01T11:44:36.089" v="1371" actId="478"/>
          <ac:picMkLst>
            <pc:docMk/>
            <pc:sldMk cId="3112105970" sldId="303"/>
            <ac:picMk id="8" creationId="{ADCEE5DC-78DD-DCCE-0817-3228FDB0F94B}"/>
          </ac:picMkLst>
        </pc:picChg>
      </pc:sldChg>
      <pc:sldChg chg="addSp delSp modSp add mod">
        <pc:chgData name="Kostas Arvanitis" userId="c38e35f3e0667a11" providerId="LiveId" clId="{BD73BD77-B5B4-4DC1-A7D6-2BF6EF988F37}" dt="2023-11-01T12:45:51.941" v="1803" actId="1076"/>
        <pc:sldMkLst>
          <pc:docMk/>
          <pc:sldMk cId="125384057" sldId="304"/>
        </pc:sldMkLst>
        <pc:spChg chg="del">
          <ac:chgData name="Kostas Arvanitis" userId="c38e35f3e0667a11" providerId="LiveId" clId="{BD73BD77-B5B4-4DC1-A7D6-2BF6EF988F37}" dt="2023-11-01T12:13:38.405" v="1582" actId="478"/>
          <ac:spMkLst>
            <pc:docMk/>
            <pc:sldMk cId="125384057" sldId="304"/>
            <ac:spMk id="4" creationId="{E9462BB6-5C47-C112-F534-21BD54828FA3}"/>
          </ac:spMkLst>
        </pc:spChg>
        <pc:spChg chg="add del mod">
          <ac:chgData name="Kostas Arvanitis" userId="c38e35f3e0667a11" providerId="LiveId" clId="{BD73BD77-B5B4-4DC1-A7D6-2BF6EF988F37}" dt="2023-11-01T12:45:19.810" v="1796" actId="478"/>
          <ac:spMkLst>
            <pc:docMk/>
            <pc:sldMk cId="125384057" sldId="304"/>
            <ac:spMk id="6" creationId="{8CC6EBB0-BCCD-E7AE-A0A2-05C02C362B8A}"/>
          </ac:spMkLst>
        </pc:spChg>
        <pc:spChg chg="del">
          <ac:chgData name="Kostas Arvanitis" userId="c38e35f3e0667a11" providerId="LiveId" clId="{BD73BD77-B5B4-4DC1-A7D6-2BF6EF988F37}" dt="2023-11-01T12:13:53.918" v="1584" actId="478"/>
          <ac:spMkLst>
            <pc:docMk/>
            <pc:sldMk cId="125384057" sldId="304"/>
            <ac:spMk id="9" creationId="{A08F27F6-96C3-F330-420B-350A7109F00A}"/>
          </ac:spMkLst>
        </pc:spChg>
        <pc:graphicFrameChg chg="del">
          <ac:chgData name="Kostas Arvanitis" userId="c38e35f3e0667a11" providerId="LiveId" clId="{BD73BD77-B5B4-4DC1-A7D6-2BF6EF988F37}" dt="2023-11-01T12:13:39.786" v="1583" actId="478"/>
          <ac:graphicFrameMkLst>
            <pc:docMk/>
            <pc:sldMk cId="125384057" sldId="304"/>
            <ac:graphicFrameMk id="3" creationId="{1E3443D9-4593-0BF3-0E6A-0B53DAA6F1AF}"/>
          </ac:graphicFrameMkLst>
        </pc:graphicFrameChg>
        <pc:graphicFrameChg chg="add mod modGraphic">
          <ac:chgData name="Kostas Arvanitis" userId="c38e35f3e0667a11" providerId="LiveId" clId="{BD73BD77-B5B4-4DC1-A7D6-2BF6EF988F37}" dt="2023-11-01T12:43:50.523" v="1741" actId="2711"/>
          <ac:graphicFrameMkLst>
            <pc:docMk/>
            <pc:sldMk cId="125384057" sldId="304"/>
            <ac:graphicFrameMk id="5" creationId="{19289D36-EB7A-90D4-6919-3DF3AC6FFF04}"/>
          </ac:graphicFrameMkLst>
        </pc:graphicFrameChg>
        <pc:picChg chg="add mod">
          <ac:chgData name="Kostas Arvanitis" userId="c38e35f3e0667a11" providerId="LiveId" clId="{BD73BD77-B5B4-4DC1-A7D6-2BF6EF988F37}" dt="2023-11-01T12:45:51.941" v="1803" actId="1076"/>
          <ac:picMkLst>
            <pc:docMk/>
            <pc:sldMk cId="125384057" sldId="304"/>
            <ac:picMk id="7" creationId="{149F6648-67FC-008C-1804-122D90AF528A}"/>
          </ac:picMkLst>
        </pc:picChg>
      </pc:sldChg>
      <pc:sldChg chg="new del">
        <pc:chgData name="Kostas Arvanitis" userId="c38e35f3e0667a11" providerId="LiveId" clId="{BD73BD77-B5B4-4DC1-A7D6-2BF6EF988F37}" dt="2023-11-01T12:46:37.640" v="1805" actId="680"/>
        <pc:sldMkLst>
          <pc:docMk/>
          <pc:sldMk cId="1901090270" sldId="305"/>
        </pc:sldMkLst>
      </pc:sldChg>
      <pc:sldChg chg="addSp delSp modSp add mod">
        <pc:chgData name="Kostas Arvanitis" userId="c38e35f3e0667a11" providerId="LiveId" clId="{BD73BD77-B5B4-4DC1-A7D6-2BF6EF988F37}" dt="2023-11-23T12:54:10.289" v="5662" actId="1076"/>
        <pc:sldMkLst>
          <pc:docMk/>
          <pc:sldMk cId="3638401724" sldId="305"/>
        </pc:sldMkLst>
        <pc:spChg chg="mod">
          <ac:chgData name="Kostas Arvanitis" userId="c38e35f3e0667a11" providerId="LiveId" clId="{BD73BD77-B5B4-4DC1-A7D6-2BF6EF988F37}" dt="2023-11-01T12:46:52.083" v="1814" actId="20577"/>
          <ac:spMkLst>
            <pc:docMk/>
            <pc:sldMk cId="3638401724" sldId="305"/>
            <ac:spMk id="2" creationId="{3B75D9E3-2417-D5D7-F13D-429C72E04837}"/>
          </ac:spMkLst>
        </pc:spChg>
        <pc:spChg chg="add mod">
          <ac:chgData name="Kostas Arvanitis" userId="c38e35f3e0667a11" providerId="LiveId" clId="{BD73BD77-B5B4-4DC1-A7D6-2BF6EF988F37}" dt="2023-11-23T12:53:54.949" v="5661" actId="20577"/>
          <ac:spMkLst>
            <pc:docMk/>
            <pc:sldMk cId="3638401724" sldId="305"/>
            <ac:spMk id="3" creationId="{4859DA67-CC77-CCCE-B605-1C0E88C31359}"/>
          </ac:spMkLst>
        </pc:spChg>
        <pc:graphicFrameChg chg="add del mod">
          <ac:chgData name="Kostas Arvanitis" userId="c38e35f3e0667a11" providerId="LiveId" clId="{BD73BD77-B5B4-4DC1-A7D6-2BF6EF988F37}" dt="2023-11-01T12:57:09.070" v="1865"/>
          <ac:graphicFrameMkLst>
            <pc:docMk/>
            <pc:sldMk cId="3638401724" sldId="305"/>
            <ac:graphicFrameMk id="4" creationId="{5D4548A5-752C-3F65-54F5-FC252279F2D4}"/>
          </ac:graphicFrameMkLst>
        </pc:graphicFrameChg>
        <pc:graphicFrameChg chg="del mod">
          <ac:chgData name="Kostas Arvanitis" userId="c38e35f3e0667a11" providerId="LiveId" clId="{BD73BD77-B5B4-4DC1-A7D6-2BF6EF988F37}" dt="2023-11-01T12:46:57.261" v="1817" actId="478"/>
          <ac:graphicFrameMkLst>
            <pc:docMk/>
            <pc:sldMk cId="3638401724" sldId="305"/>
            <ac:graphicFrameMk id="5" creationId="{19289D36-EB7A-90D4-6919-3DF3AC6FFF04}"/>
          </ac:graphicFrameMkLst>
        </pc:graphicFrameChg>
        <pc:graphicFrameChg chg="add mod modGraphic">
          <ac:chgData name="Kostas Arvanitis" userId="c38e35f3e0667a11" providerId="LiveId" clId="{BD73BD77-B5B4-4DC1-A7D6-2BF6EF988F37}" dt="2023-11-23T12:54:10.289" v="5662" actId="1076"/>
          <ac:graphicFrameMkLst>
            <pc:docMk/>
            <pc:sldMk cId="3638401724" sldId="305"/>
            <ac:graphicFrameMk id="6" creationId="{ECF1BA58-537D-E2A1-5982-A9D70CDE688C}"/>
          </ac:graphicFrameMkLst>
        </pc:graphicFrameChg>
        <pc:picChg chg="del">
          <ac:chgData name="Kostas Arvanitis" userId="c38e35f3e0667a11" providerId="LiveId" clId="{BD73BD77-B5B4-4DC1-A7D6-2BF6EF988F37}" dt="2023-11-01T12:46:55.702" v="1816" actId="478"/>
          <ac:picMkLst>
            <pc:docMk/>
            <pc:sldMk cId="3638401724" sldId="305"/>
            <ac:picMk id="7" creationId="{149F6648-67FC-008C-1804-122D90AF528A}"/>
          </ac:picMkLst>
        </pc:picChg>
        <pc:picChg chg="add mod">
          <ac:chgData name="Kostas Arvanitis" userId="c38e35f3e0667a11" providerId="LiveId" clId="{BD73BD77-B5B4-4DC1-A7D6-2BF6EF988F37}" dt="2023-11-23T12:54:10.289" v="5662" actId="1076"/>
          <ac:picMkLst>
            <pc:docMk/>
            <pc:sldMk cId="3638401724" sldId="305"/>
            <ac:picMk id="8" creationId="{1007B943-3F5B-F865-9759-E6925BDC651B}"/>
          </ac:picMkLst>
        </pc:picChg>
      </pc:sldChg>
      <pc:sldChg chg="delSp modSp add mod">
        <pc:chgData name="Kostas Arvanitis" userId="c38e35f3e0667a11" providerId="LiveId" clId="{BD73BD77-B5B4-4DC1-A7D6-2BF6EF988F37}" dt="2023-11-01T13:55:08.521" v="2143"/>
        <pc:sldMkLst>
          <pc:docMk/>
          <pc:sldMk cId="346579371" sldId="306"/>
        </pc:sldMkLst>
        <pc:spChg chg="mod">
          <ac:chgData name="Kostas Arvanitis" userId="c38e35f3e0667a11" providerId="LiveId" clId="{BD73BD77-B5B4-4DC1-A7D6-2BF6EF988F37}" dt="2023-11-01T13:07:16.030" v="2033" actId="20577"/>
          <ac:spMkLst>
            <pc:docMk/>
            <pc:sldMk cId="346579371" sldId="306"/>
            <ac:spMk id="2" creationId="{3B75D9E3-2417-D5D7-F13D-429C72E04837}"/>
          </ac:spMkLst>
        </pc:spChg>
        <pc:spChg chg="mod">
          <ac:chgData name="Kostas Arvanitis" userId="c38e35f3e0667a11" providerId="LiveId" clId="{BD73BD77-B5B4-4DC1-A7D6-2BF6EF988F37}" dt="2023-11-01T13:55:08.521" v="2143"/>
          <ac:spMkLst>
            <pc:docMk/>
            <pc:sldMk cId="346579371" sldId="306"/>
            <ac:spMk id="3" creationId="{4859DA67-CC77-CCCE-B605-1C0E88C31359}"/>
          </ac:spMkLst>
        </pc:spChg>
        <pc:graphicFrameChg chg="del">
          <ac:chgData name="Kostas Arvanitis" userId="c38e35f3e0667a11" providerId="LiveId" clId="{BD73BD77-B5B4-4DC1-A7D6-2BF6EF988F37}" dt="2023-11-01T13:08:29.605" v="2035" actId="478"/>
          <ac:graphicFrameMkLst>
            <pc:docMk/>
            <pc:sldMk cId="346579371" sldId="306"/>
            <ac:graphicFrameMk id="6" creationId="{ECF1BA58-537D-E2A1-5982-A9D70CDE688C}"/>
          </ac:graphicFrameMkLst>
        </pc:graphicFrameChg>
        <pc:picChg chg="del">
          <ac:chgData name="Kostas Arvanitis" userId="c38e35f3e0667a11" providerId="LiveId" clId="{BD73BD77-B5B4-4DC1-A7D6-2BF6EF988F37}" dt="2023-11-01T13:08:28.336" v="2034" actId="478"/>
          <ac:picMkLst>
            <pc:docMk/>
            <pc:sldMk cId="346579371" sldId="306"/>
            <ac:picMk id="8" creationId="{1007B943-3F5B-F865-9759-E6925BDC651B}"/>
          </ac:picMkLst>
        </pc:picChg>
      </pc:sldChg>
      <pc:sldChg chg="addSp modSp add mod">
        <pc:chgData name="Kostas Arvanitis" userId="c38e35f3e0667a11" providerId="LiveId" clId="{BD73BD77-B5B4-4DC1-A7D6-2BF6EF988F37}" dt="2023-11-15T13:57:11.390" v="5292" actId="20577"/>
        <pc:sldMkLst>
          <pc:docMk/>
          <pc:sldMk cId="2541344031" sldId="307"/>
        </pc:sldMkLst>
        <pc:spChg chg="mod">
          <ac:chgData name="Kostas Arvanitis" userId="c38e35f3e0667a11" providerId="LiveId" clId="{BD73BD77-B5B4-4DC1-A7D6-2BF6EF988F37}" dt="2023-11-15T13:57:11.390" v="5292" actId="20577"/>
          <ac:spMkLst>
            <pc:docMk/>
            <pc:sldMk cId="2541344031" sldId="307"/>
            <ac:spMk id="3" creationId="{4859DA67-CC77-CCCE-B605-1C0E88C31359}"/>
          </ac:spMkLst>
        </pc:spChg>
        <pc:graphicFrameChg chg="add mod">
          <ac:chgData name="Kostas Arvanitis" userId="c38e35f3e0667a11" providerId="LiveId" clId="{BD73BD77-B5B4-4DC1-A7D6-2BF6EF988F37}" dt="2023-11-01T14:04:41.735" v="2198" actId="1076"/>
          <ac:graphicFrameMkLst>
            <pc:docMk/>
            <pc:sldMk cId="2541344031" sldId="307"/>
            <ac:graphicFrameMk id="4" creationId="{C1223EEA-F755-C6F9-074A-2B5B45779249}"/>
          </ac:graphicFrameMkLst>
        </pc:graphicFrameChg>
        <pc:picChg chg="add mod">
          <ac:chgData name="Kostas Arvanitis" userId="c38e35f3e0667a11" providerId="LiveId" clId="{BD73BD77-B5B4-4DC1-A7D6-2BF6EF988F37}" dt="2023-11-01T14:06:56.581" v="2203" actId="1076"/>
          <ac:picMkLst>
            <pc:docMk/>
            <pc:sldMk cId="2541344031" sldId="307"/>
            <ac:picMk id="6" creationId="{7D7C0312-99DA-57DC-46DE-60BCEAF5DC8D}"/>
          </ac:picMkLst>
        </pc:picChg>
      </pc:sldChg>
      <pc:sldChg chg="addSp delSp modSp add mod">
        <pc:chgData name="Kostas Arvanitis" userId="c38e35f3e0667a11" providerId="LiveId" clId="{BD73BD77-B5B4-4DC1-A7D6-2BF6EF988F37}" dt="2023-11-01T14:59:49.024" v="2603" actId="1076"/>
        <pc:sldMkLst>
          <pc:docMk/>
          <pc:sldMk cId="1773264476" sldId="308"/>
        </pc:sldMkLst>
        <pc:spChg chg="mod">
          <ac:chgData name="Kostas Arvanitis" userId="c38e35f3e0667a11" providerId="LiveId" clId="{BD73BD77-B5B4-4DC1-A7D6-2BF6EF988F37}" dt="2023-11-01T14:53:32.538" v="2557" actId="21"/>
          <ac:spMkLst>
            <pc:docMk/>
            <pc:sldMk cId="1773264476" sldId="308"/>
            <ac:spMk id="3" creationId="{4859DA67-CC77-CCCE-B605-1C0E88C31359}"/>
          </ac:spMkLst>
        </pc:spChg>
        <pc:graphicFrameChg chg="del">
          <ac:chgData name="Kostas Arvanitis" userId="c38e35f3e0667a11" providerId="LiveId" clId="{BD73BD77-B5B4-4DC1-A7D6-2BF6EF988F37}" dt="2023-11-01T14:16:47.181" v="2207" actId="478"/>
          <ac:graphicFrameMkLst>
            <pc:docMk/>
            <pc:sldMk cId="1773264476" sldId="308"/>
            <ac:graphicFrameMk id="4" creationId="{C1223EEA-F755-C6F9-074A-2B5B45779249}"/>
          </ac:graphicFrameMkLst>
        </pc:graphicFrameChg>
        <pc:picChg chg="add mod modCrop">
          <ac:chgData name="Kostas Arvanitis" userId="c38e35f3e0667a11" providerId="LiveId" clId="{BD73BD77-B5B4-4DC1-A7D6-2BF6EF988F37}" dt="2023-11-01T14:59:08.688" v="2599" actId="1076"/>
          <ac:picMkLst>
            <pc:docMk/>
            <pc:sldMk cId="1773264476" sldId="308"/>
            <ac:picMk id="5" creationId="{F80CC595-7192-077B-485E-2C07F54C6504}"/>
          </ac:picMkLst>
        </pc:picChg>
        <pc:picChg chg="del">
          <ac:chgData name="Kostas Arvanitis" userId="c38e35f3e0667a11" providerId="LiveId" clId="{BD73BD77-B5B4-4DC1-A7D6-2BF6EF988F37}" dt="2023-11-01T14:16:47.701" v="2208" actId="478"/>
          <ac:picMkLst>
            <pc:docMk/>
            <pc:sldMk cId="1773264476" sldId="308"/>
            <ac:picMk id="6" creationId="{7D7C0312-99DA-57DC-46DE-60BCEAF5DC8D}"/>
          </ac:picMkLst>
        </pc:picChg>
        <pc:picChg chg="add mod">
          <ac:chgData name="Kostas Arvanitis" userId="c38e35f3e0667a11" providerId="LiveId" clId="{BD73BD77-B5B4-4DC1-A7D6-2BF6EF988F37}" dt="2023-11-01T14:59:49.024" v="2603" actId="1076"/>
          <ac:picMkLst>
            <pc:docMk/>
            <pc:sldMk cId="1773264476" sldId="308"/>
            <ac:picMk id="7" creationId="{4E9A38C8-5322-D205-2416-7914AE0F2E2C}"/>
          </ac:picMkLst>
        </pc:picChg>
      </pc:sldChg>
      <pc:sldChg chg="new del">
        <pc:chgData name="Kostas Arvanitis" userId="c38e35f3e0667a11" providerId="LiveId" clId="{BD73BD77-B5B4-4DC1-A7D6-2BF6EF988F37}" dt="2023-11-01T14:16:41.585" v="2205" actId="680"/>
        <pc:sldMkLst>
          <pc:docMk/>
          <pc:sldMk cId="2761538118" sldId="308"/>
        </pc:sldMkLst>
      </pc:sldChg>
      <pc:sldChg chg="addSp delSp modSp add mod">
        <pc:chgData name="Kostas Arvanitis" userId="c38e35f3e0667a11" providerId="LiveId" clId="{BD73BD77-B5B4-4DC1-A7D6-2BF6EF988F37}" dt="2023-11-23T12:54:32.098" v="5666" actId="20577"/>
        <pc:sldMkLst>
          <pc:docMk/>
          <pc:sldMk cId="1227615094" sldId="309"/>
        </pc:sldMkLst>
        <pc:spChg chg="mod">
          <ac:chgData name="Kostas Arvanitis" userId="c38e35f3e0667a11" providerId="LiveId" clId="{BD73BD77-B5B4-4DC1-A7D6-2BF6EF988F37}" dt="2023-11-01T14:45:17.681" v="2464" actId="14100"/>
          <ac:spMkLst>
            <pc:docMk/>
            <pc:sldMk cId="1227615094" sldId="309"/>
            <ac:spMk id="2" creationId="{3B75D9E3-2417-D5D7-F13D-429C72E04837}"/>
          </ac:spMkLst>
        </pc:spChg>
        <pc:spChg chg="mod">
          <ac:chgData name="Kostas Arvanitis" userId="c38e35f3e0667a11" providerId="LiveId" clId="{BD73BD77-B5B4-4DC1-A7D6-2BF6EF988F37}" dt="2023-11-23T12:54:32.098" v="5666" actId="20577"/>
          <ac:spMkLst>
            <pc:docMk/>
            <pc:sldMk cId="1227615094" sldId="309"/>
            <ac:spMk id="3" creationId="{4859DA67-CC77-CCCE-B605-1C0E88C31359}"/>
          </ac:spMkLst>
        </pc:spChg>
        <pc:graphicFrameChg chg="add del mod">
          <ac:chgData name="Kostas Arvanitis" userId="c38e35f3e0667a11" providerId="LiveId" clId="{BD73BD77-B5B4-4DC1-A7D6-2BF6EF988F37}" dt="2023-11-01T14:56:38.442" v="2573"/>
          <ac:graphicFrameMkLst>
            <pc:docMk/>
            <pc:sldMk cId="1227615094" sldId="309"/>
            <ac:graphicFrameMk id="4" creationId="{1F790435-EE26-1073-8EA1-FEE888EB9CA8}"/>
          </ac:graphicFrameMkLst>
        </pc:graphicFrameChg>
        <pc:graphicFrameChg chg="add mod modGraphic">
          <ac:chgData name="Kostas Arvanitis" userId="c38e35f3e0667a11" providerId="LiveId" clId="{BD73BD77-B5B4-4DC1-A7D6-2BF6EF988F37}" dt="2023-11-15T12:18:14.559" v="5233" actId="1076"/>
          <ac:graphicFrameMkLst>
            <pc:docMk/>
            <pc:sldMk cId="1227615094" sldId="309"/>
            <ac:graphicFrameMk id="5" creationId="{BD19AC2C-D46C-39A7-96A4-1D8A5DACCAB8}"/>
          </ac:graphicFrameMkLst>
        </pc:graphicFrameChg>
      </pc:sldChg>
      <pc:sldChg chg="addSp delSp modSp add mod">
        <pc:chgData name="Kostas Arvanitis" userId="c38e35f3e0667a11" providerId="LiveId" clId="{BD73BD77-B5B4-4DC1-A7D6-2BF6EF988F37}" dt="2023-11-15T11:40:39.628" v="5223" actId="1076"/>
        <pc:sldMkLst>
          <pc:docMk/>
          <pc:sldMk cId="2113313279" sldId="310"/>
        </pc:sldMkLst>
        <pc:spChg chg="mod">
          <ac:chgData name="Kostas Arvanitis" userId="c38e35f3e0667a11" providerId="LiveId" clId="{BD73BD77-B5B4-4DC1-A7D6-2BF6EF988F37}" dt="2023-11-01T15:05:49.942" v="2675" actId="20577"/>
          <ac:spMkLst>
            <pc:docMk/>
            <pc:sldMk cId="2113313279" sldId="310"/>
            <ac:spMk id="2" creationId="{3B75D9E3-2417-D5D7-F13D-429C72E04837}"/>
          </ac:spMkLst>
        </pc:spChg>
        <pc:spChg chg="del mod">
          <ac:chgData name="Kostas Arvanitis" userId="c38e35f3e0667a11" providerId="LiveId" clId="{BD73BD77-B5B4-4DC1-A7D6-2BF6EF988F37}" dt="2023-11-01T15:05:55.280" v="2676" actId="478"/>
          <ac:spMkLst>
            <pc:docMk/>
            <pc:sldMk cId="2113313279" sldId="310"/>
            <ac:spMk id="3" creationId="{4859DA67-CC77-CCCE-B605-1C0E88C31359}"/>
          </ac:spMkLst>
        </pc:spChg>
        <pc:spChg chg="add mod">
          <ac:chgData name="Kostas Arvanitis" userId="c38e35f3e0667a11" providerId="LiveId" clId="{BD73BD77-B5B4-4DC1-A7D6-2BF6EF988F37}" dt="2023-11-15T11:39:33.779" v="5196" actId="1076"/>
          <ac:spMkLst>
            <pc:docMk/>
            <pc:sldMk cId="2113313279" sldId="310"/>
            <ac:spMk id="3" creationId="{DF196DD4-1AF5-846B-5391-DD5AA8AFCCF3}"/>
          </ac:spMkLst>
        </pc:spChg>
        <pc:spChg chg="add mod">
          <ac:chgData name="Kostas Arvanitis" userId="c38e35f3e0667a11" providerId="LiveId" clId="{BD73BD77-B5B4-4DC1-A7D6-2BF6EF988F37}" dt="2023-11-15T11:40:20.105" v="5207" actId="1076"/>
          <ac:spMkLst>
            <pc:docMk/>
            <pc:sldMk cId="2113313279" sldId="310"/>
            <ac:spMk id="4" creationId="{763F6AC3-D633-20F5-F44F-84FF7B1E8803}"/>
          </ac:spMkLst>
        </pc:spChg>
        <pc:spChg chg="add mod">
          <ac:chgData name="Kostas Arvanitis" userId="c38e35f3e0667a11" providerId="LiveId" clId="{BD73BD77-B5B4-4DC1-A7D6-2BF6EF988F37}" dt="2023-11-15T11:40:39.628" v="5223" actId="1076"/>
          <ac:spMkLst>
            <pc:docMk/>
            <pc:sldMk cId="2113313279" sldId="310"/>
            <ac:spMk id="5" creationId="{E90C9BE8-8B79-E325-89F5-AEDCCDBFAB6D}"/>
          </ac:spMkLst>
        </pc:spChg>
        <pc:graphicFrameChg chg="del">
          <ac:chgData name="Kostas Arvanitis" userId="c38e35f3e0667a11" providerId="LiveId" clId="{BD73BD77-B5B4-4DC1-A7D6-2BF6EF988F37}" dt="2023-11-01T15:01:59.716" v="2606" actId="478"/>
          <ac:graphicFrameMkLst>
            <pc:docMk/>
            <pc:sldMk cId="2113313279" sldId="310"/>
            <ac:graphicFrameMk id="5" creationId="{BD19AC2C-D46C-39A7-96A4-1D8A5DACCAB8}"/>
          </ac:graphicFrameMkLst>
        </pc:graphicFrameChg>
        <pc:picChg chg="add del mod">
          <ac:chgData name="Kostas Arvanitis" userId="c38e35f3e0667a11" providerId="LiveId" clId="{BD73BD77-B5B4-4DC1-A7D6-2BF6EF988F37}" dt="2023-11-01T15:37:06.310" v="2684" actId="478"/>
          <ac:picMkLst>
            <pc:docMk/>
            <pc:sldMk cId="2113313279" sldId="310"/>
            <ac:picMk id="6" creationId="{823A94C4-0ECC-B120-A857-2CFB1D1A8BB5}"/>
          </ac:picMkLst>
        </pc:picChg>
        <pc:picChg chg="add del mod">
          <ac:chgData name="Kostas Arvanitis" userId="c38e35f3e0667a11" providerId="LiveId" clId="{BD73BD77-B5B4-4DC1-A7D6-2BF6EF988F37}" dt="2023-11-01T15:39:52.264" v="2690" actId="478"/>
          <ac:picMkLst>
            <pc:docMk/>
            <pc:sldMk cId="2113313279" sldId="310"/>
            <ac:picMk id="8" creationId="{84CB9918-8CC8-B070-28FB-5626D77C1FFB}"/>
          </ac:picMkLst>
        </pc:picChg>
        <pc:picChg chg="add del mod">
          <ac:chgData name="Kostas Arvanitis" userId="c38e35f3e0667a11" providerId="LiveId" clId="{BD73BD77-B5B4-4DC1-A7D6-2BF6EF988F37}" dt="2023-11-01T15:39:51.814" v="2689" actId="478"/>
          <ac:picMkLst>
            <pc:docMk/>
            <pc:sldMk cId="2113313279" sldId="310"/>
            <ac:picMk id="10" creationId="{41D89437-1B33-7BEC-5A9E-EE67C026F186}"/>
          </ac:picMkLst>
        </pc:picChg>
        <pc:picChg chg="add del mod">
          <ac:chgData name="Kostas Arvanitis" userId="c38e35f3e0667a11" providerId="LiveId" clId="{BD73BD77-B5B4-4DC1-A7D6-2BF6EF988F37}" dt="2023-11-01T15:39:57.905" v="2693" actId="478"/>
          <ac:picMkLst>
            <pc:docMk/>
            <pc:sldMk cId="2113313279" sldId="310"/>
            <ac:picMk id="11" creationId="{BEA9A81B-6E20-17AF-24CB-C4F2BC0D7E9B}"/>
          </ac:picMkLst>
        </pc:picChg>
        <pc:picChg chg="add del mod">
          <ac:chgData name="Kostas Arvanitis" userId="c38e35f3e0667a11" providerId="LiveId" clId="{BD73BD77-B5B4-4DC1-A7D6-2BF6EF988F37}" dt="2023-11-01T15:39:57.506" v="2692" actId="478"/>
          <ac:picMkLst>
            <pc:docMk/>
            <pc:sldMk cId="2113313279" sldId="310"/>
            <ac:picMk id="12" creationId="{79485F85-AF48-DBF1-B310-B4C84D51C266}"/>
          </ac:picMkLst>
        </pc:picChg>
        <pc:picChg chg="add del mod">
          <ac:chgData name="Kostas Arvanitis" userId="c38e35f3e0667a11" providerId="LiveId" clId="{BD73BD77-B5B4-4DC1-A7D6-2BF6EF988F37}" dt="2023-11-01T15:45:20.647" v="2698" actId="478"/>
          <ac:picMkLst>
            <pc:docMk/>
            <pc:sldMk cId="2113313279" sldId="310"/>
            <ac:picMk id="14" creationId="{D5E21539-E18B-C78F-5F20-3A7BBEB59548}"/>
          </ac:picMkLst>
        </pc:picChg>
        <pc:picChg chg="add del mod">
          <ac:chgData name="Kostas Arvanitis" userId="c38e35f3e0667a11" providerId="LiveId" clId="{BD73BD77-B5B4-4DC1-A7D6-2BF6EF988F37}" dt="2023-11-01T15:48:48.688" v="2704" actId="478"/>
          <ac:picMkLst>
            <pc:docMk/>
            <pc:sldMk cId="2113313279" sldId="310"/>
            <ac:picMk id="16" creationId="{E8C5E7DE-FE92-DDCF-CDE3-E6D384CE4230}"/>
          </ac:picMkLst>
        </pc:picChg>
        <pc:picChg chg="add del mod">
          <ac:chgData name="Kostas Arvanitis" userId="c38e35f3e0667a11" providerId="LiveId" clId="{BD73BD77-B5B4-4DC1-A7D6-2BF6EF988F37}" dt="2023-11-01T15:51:50.093" v="2711" actId="478"/>
          <ac:picMkLst>
            <pc:docMk/>
            <pc:sldMk cId="2113313279" sldId="310"/>
            <ac:picMk id="18" creationId="{6432E2CE-7BF7-B470-59A5-0E5BCC75B41C}"/>
          </ac:picMkLst>
        </pc:picChg>
        <pc:picChg chg="add mod">
          <ac:chgData name="Kostas Arvanitis" userId="c38e35f3e0667a11" providerId="LiveId" clId="{BD73BD77-B5B4-4DC1-A7D6-2BF6EF988F37}" dt="2023-11-02T12:09:26.751" v="4412" actId="14826"/>
          <ac:picMkLst>
            <pc:docMk/>
            <pc:sldMk cId="2113313279" sldId="310"/>
            <ac:picMk id="20" creationId="{853D5CE7-D6DE-D3FA-773C-15923DF93C62}"/>
          </ac:picMkLst>
        </pc:picChg>
      </pc:sldChg>
      <pc:sldChg chg="addSp delSp modSp add mod">
        <pc:chgData name="Kostas Arvanitis" userId="c38e35f3e0667a11" providerId="LiveId" clId="{BD73BD77-B5B4-4DC1-A7D6-2BF6EF988F37}" dt="2023-11-02T12:10:10.557" v="4418" actId="1076"/>
        <pc:sldMkLst>
          <pc:docMk/>
          <pc:sldMk cId="2373140974" sldId="311"/>
        </pc:sldMkLst>
        <pc:spChg chg="mod">
          <ac:chgData name="Kostas Arvanitis" userId="c38e35f3e0667a11" providerId="LiveId" clId="{BD73BD77-B5B4-4DC1-A7D6-2BF6EF988F37}" dt="2023-11-01T15:53:35.894" v="2740" actId="20577"/>
          <ac:spMkLst>
            <pc:docMk/>
            <pc:sldMk cId="2373140974" sldId="311"/>
            <ac:spMk id="2" creationId="{3B75D9E3-2417-D5D7-F13D-429C72E04837}"/>
          </ac:spMkLst>
        </pc:spChg>
        <pc:spChg chg="add mod">
          <ac:chgData name="Kostas Arvanitis" userId="c38e35f3e0667a11" providerId="LiveId" clId="{BD73BD77-B5B4-4DC1-A7D6-2BF6EF988F37}" dt="2023-11-02T11:28:30.388" v="3286" actId="33524"/>
          <ac:spMkLst>
            <pc:docMk/>
            <pc:sldMk cId="2373140974" sldId="311"/>
            <ac:spMk id="3" creationId="{21D524D3-B1AC-D829-FD9C-CA91A9CAD9AE}"/>
          </ac:spMkLst>
        </pc:spChg>
        <pc:picChg chg="add del mod">
          <ac:chgData name="Kostas Arvanitis" userId="c38e35f3e0667a11" providerId="LiveId" clId="{BD73BD77-B5B4-4DC1-A7D6-2BF6EF988F37}" dt="2023-11-02T10:18:22.485" v="2784" actId="478"/>
          <ac:picMkLst>
            <pc:docMk/>
            <pc:sldMk cId="2373140974" sldId="311"/>
            <ac:picMk id="4" creationId="{8739D342-EE1F-AB3A-9CC4-F84FD4A27D96}"/>
          </ac:picMkLst>
        </pc:picChg>
        <pc:picChg chg="add mod">
          <ac:chgData name="Kostas Arvanitis" userId="c38e35f3e0667a11" providerId="LiveId" clId="{BD73BD77-B5B4-4DC1-A7D6-2BF6EF988F37}" dt="2023-11-02T12:10:02.499" v="4416" actId="1076"/>
          <ac:picMkLst>
            <pc:docMk/>
            <pc:sldMk cId="2373140974" sldId="311"/>
            <ac:picMk id="5" creationId="{8C38A751-2598-147E-ED1F-DF03247DB7B0}"/>
          </ac:picMkLst>
        </pc:picChg>
        <pc:picChg chg="add del mod">
          <ac:chgData name="Kostas Arvanitis" userId="c38e35f3e0667a11" providerId="LiveId" clId="{BD73BD77-B5B4-4DC1-A7D6-2BF6EF988F37}" dt="2023-11-02T10:26:22.452" v="2817" actId="478"/>
          <ac:picMkLst>
            <pc:docMk/>
            <pc:sldMk cId="2373140974" sldId="311"/>
            <ac:picMk id="6" creationId="{B9987BD3-4DE6-0E97-D2FC-1196F5B1C590}"/>
          </ac:picMkLst>
        </pc:picChg>
        <pc:picChg chg="add mod ord modCrop">
          <ac:chgData name="Kostas Arvanitis" userId="c38e35f3e0667a11" providerId="LiveId" clId="{BD73BD77-B5B4-4DC1-A7D6-2BF6EF988F37}" dt="2023-11-02T11:26:20.870" v="3280" actId="1076"/>
          <ac:picMkLst>
            <pc:docMk/>
            <pc:sldMk cId="2373140974" sldId="311"/>
            <ac:picMk id="7" creationId="{E99FEC50-A541-8E95-2676-F49C1D868497}"/>
          </ac:picMkLst>
        </pc:picChg>
        <pc:picChg chg="add mod">
          <ac:chgData name="Kostas Arvanitis" userId="c38e35f3e0667a11" providerId="LiveId" clId="{BD73BD77-B5B4-4DC1-A7D6-2BF6EF988F37}" dt="2023-11-02T11:26:36.452" v="3281" actId="1076"/>
          <ac:picMkLst>
            <pc:docMk/>
            <pc:sldMk cId="2373140974" sldId="311"/>
            <ac:picMk id="8" creationId="{BBAC1DFC-5992-8D60-FD5B-A209268FF11F}"/>
          </ac:picMkLst>
        </pc:picChg>
        <pc:picChg chg="add mod">
          <ac:chgData name="Kostas Arvanitis" userId="c38e35f3e0667a11" providerId="LiveId" clId="{BD73BD77-B5B4-4DC1-A7D6-2BF6EF988F37}" dt="2023-11-02T11:27:13.812" v="3285" actId="1076"/>
          <ac:picMkLst>
            <pc:docMk/>
            <pc:sldMk cId="2373140974" sldId="311"/>
            <ac:picMk id="9" creationId="{A978976B-9D71-C9E1-B4C6-42E3B7301272}"/>
          </ac:picMkLst>
        </pc:picChg>
        <pc:picChg chg="add mod">
          <ac:chgData name="Kostas Arvanitis" userId="c38e35f3e0667a11" providerId="LiveId" clId="{BD73BD77-B5B4-4DC1-A7D6-2BF6EF988F37}" dt="2023-11-02T12:10:10.557" v="4418" actId="1076"/>
          <ac:picMkLst>
            <pc:docMk/>
            <pc:sldMk cId="2373140974" sldId="311"/>
            <ac:picMk id="10" creationId="{84CE68FF-28C4-5ADB-53A1-B3A479F3EF89}"/>
          </ac:picMkLst>
        </pc:picChg>
        <pc:picChg chg="add del mod">
          <ac:chgData name="Kostas Arvanitis" userId="c38e35f3e0667a11" providerId="LiveId" clId="{BD73BD77-B5B4-4DC1-A7D6-2BF6EF988F37}" dt="2023-11-02T10:31:04.613" v="2824" actId="478"/>
          <ac:picMkLst>
            <pc:docMk/>
            <pc:sldMk cId="2373140974" sldId="311"/>
            <ac:picMk id="12" creationId="{46050B1A-15DA-D0BD-AD7F-210182B74362}"/>
          </ac:picMkLst>
        </pc:picChg>
        <pc:picChg chg="del">
          <ac:chgData name="Kostas Arvanitis" userId="c38e35f3e0667a11" providerId="LiveId" clId="{BD73BD77-B5B4-4DC1-A7D6-2BF6EF988F37}" dt="2023-11-01T15:53:08.874" v="2716" actId="478"/>
          <ac:picMkLst>
            <pc:docMk/>
            <pc:sldMk cId="2373140974" sldId="311"/>
            <ac:picMk id="20" creationId="{853D5CE7-D6DE-D3FA-773C-15923DF93C62}"/>
          </ac:picMkLst>
        </pc:picChg>
      </pc:sldChg>
      <pc:sldChg chg="addSp delSp modSp add mod">
        <pc:chgData name="Kostas Arvanitis" userId="c38e35f3e0667a11" providerId="LiveId" clId="{BD73BD77-B5B4-4DC1-A7D6-2BF6EF988F37}" dt="2023-11-02T14:18:08.616" v="5051" actId="1076"/>
        <pc:sldMkLst>
          <pc:docMk/>
          <pc:sldMk cId="2363031865" sldId="312"/>
        </pc:sldMkLst>
        <pc:spChg chg="mod">
          <ac:chgData name="Kostas Arvanitis" userId="c38e35f3e0667a11" providerId="LiveId" clId="{BD73BD77-B5B4-4DC1-A7D6-2BF6EF988F37}" dt="2023-11-02T11:32:43.246" v="3515" actId="14100"/>
          <ac:spMkLst>
            <pc:docMk/>
            <pc:sldMk cId="2363031865" sldId="312"/>
            <ac:spMk id="3" creationId="{21D524D3-B1AC-D829-FD9C-CA91A9CAD9AE}"/>
          </ac:spMkLst>
        </pc:spChg>
        <pc:spChg chg="add del mod">
          <ac:chgData name="Kostas Arvanitis" userId="c38e35f3e0667a11" providerId="LiveId" clId="{BD73BD77-B5B4-4DC1-A7D6-2BF6EF988F37}" dt="2023-11-02T14:17:44.531" v="5042" actId="478"/>
          <ac:spMkLst>
            <pc:docMk/>
            <pc:sldMk cId="2363031865" sldId="312"/>
            <ac:spMk id="14" creationId="{3ECC78A3-38D8-4D7B-23A1-1FD70537ACCA}"/>
          </ac:spMkLst>
        </pc:spChg>
        <pc:spChg chg="add del mod">
          <ac:chgData name="Kostas Arvanitis" userId="c38e35f3e0667a11" providerId="LiveId" clId="{BD73BD77-B5B4-4DC1-A7D6-2BF6EF988F37}" dt="2023-11-02T14:17:52.121" v="5046"/>
          <ac:spMkLst>
            <pc:docMk/>
            <pc:sldMk cId="2363031865" sldId="312"/>
            <ac:spMk id="18" creationId="{72B1526D-4864-0E4C-AFA8-B4D224099DEF}"/>
          </ac:spMkLst>
        </pc:spChg>
        <pc:spChg chg="add mod">
          <ac:chgData name="Kostas Arvanitis" userId="c38e35f3e0667a11" providerId="LiveId" clId="{BD73BD77-B5B4-4DC1-A7D6-2BF6EF988F37}" dt="2023-11-02T14:18:08.616" v="5051" actId="1076"/>
          <ac:spMkLst>
            <pc:docMk/>
            <pc:sldMk cId="2363031865" sldId="312"/>
            <ac:spMk id="19" creationId="{A7075698-F507-C413-9E55-621AF0CE7B70}"/>
          </ac:spMkLst>
        </pc:spChg>
        <pc:graphicFrameChg chg="add del mod">
          <ac:chgData name="Kostas Arvanitis" userId="c38e35f3e0667a11" providerId="LiveId" clId="{BD73BD77-B5B4-4DC1-A7D6-2BF6EF988F37}" dt="2023-11-02T10:44:27.314" v="2924"/>
          <ac:graphicFrameMkLst>
            <pc:docMk/>
            <pc:sldMk cId="2363031865" sldId="312"/>
            <ac:graphicFrameMk id="12" creationId="{C8DAED64-1CD8-CA16-2A5C-DE951FE8CBB7}"/>
          </ac:graphicFrameMkLst>
        </pc:graphicFrameChg>
        <pc:picChg chg="add del mod">
          <ac:chgData name="Kostas Arvanitis" userId="c38e35f3e0667a11" providerId="LiveId" clId="{BD73BD77-B5B4-4DC1-A7D6-2BF6EF988F37}" dt="2023-11-02T10:44:14.221" v="2918" actId="478"/>
          <ac:picMkLst>
            <pc:docMk/>
            <pc:sldMk cId="2363031865" sldId="312"/>
            <ac:picMk id="4" creationId="{370A2EAE-5A30-8E71-85E5-F7C814E1F977}"/>
          </ac:picMkLst>
        </pc:picChg>
        <pc:picChg chg="del">
          <ac:chgData name="Kostas Arvanitis" userId="c38e35f3e0667a11" providerId="LiveId" clId="{BD73BD77-B5B4-4DC1-A7D6-2BF6EF988F37}" dt="2023-11-02T10:35:21.443" v="2840" actId="478"/>
          <ac:picMkLst>
            <pc:docMk/>
            <pc:sldMk cId="2363031865" sldId="312"/>
            <ac:picMk id="5" creationId="{8C38A751-2598-147E-ED1F-DF03247DB7B0}"/>
          </ac:picMkLst>
        </pc:picChg>
        <pc:picChg chg="add del mod">
          <ac:chgData name="Kostas Arvanitis" userId="c38e35f3e0667a11" providerId="LiveId" clId="{BD73BD77-B5B4-4DC1-A7D6-2BF6EF988F37}" dt="2023-11-02T10:44:16.145" v="2919" actId="478"/>
          <ac:picMkLst>
            <pc:docMk/>
            <pc:sldMk cId="2363031865" sldId="312"/>
            <ac:picMk id="6" creationId="{875569AC-4E10-F680-FA4D-2820B80DE648}"/>
          </ac:picMkLst>
        </pc:picChg>
        <pc:picChg chg="del">
          <ac:chgData name="Kostas Arvanitis" userId="c38e35f3e0667a11" providerId="LiveId" clId="{BD73BD77-B5B4-4DC1-A7D6-2BF6EF988F37}" dt="2023-11-02T10:35:22.324" v="2842" actId="478"/>
          <ac:picMkLst>
            <pc:docMk/>
            <pc:sldMk cId="2363031865" sldId="312"/>
            <ac:picMk id="7" creationId="{E99FEC50-A541-8E95-2676-F49C1D868497}"/>
          </ac:picMkLst>
        </pc:picChg>
        <pc:picChg chg="del">
          <ac:chgData name="Kostas Arvanitis" userId="c38e35f3e0667a11" providerId="LiveId" clId="{BD73BD77-B5B4-4DC1-A7D6-2BF6EF988F37}" dt="2023-11-02T10:35:22.878" v="2843" actId="478"/>
          <ac:picMkLst>
            <pc:docMk/>
            <pc:sldMk cId="2363031865" sldId="312"/>
            <ac:picMk id="8" creationId="{BBAC1DFC-5992-8D60-FD5B-A209268FF11F}"/>
          </ac:picMkLst>
        </pc:picChg>
        <pc:picChg chg="del">
          <ac:chgData name="Kostas Arvanitis" userId="c38e35f3e0667a11" providerId="LiveId" clId="{BD73BD77-B5B4-4DC1-A7D6-2BF6EF988F37}" dt="2023-11-02T10:35:23.274" v="2844" actId="478"/>
          <ac:picMkLst>
            <pc:docMk/>
            <pc:sldMk cId="2363031865" sldId="312"/>
            <ac:picMk id="9" creationId="{A978976B-9D71-C9E1-B4C6-42E3B7301272}"/>
          </ac:picMkLst>
        </pc:picChg>
        <pc:picChg chg="del">
          <ac:chgData name="Kostas Arvanitis" userId="c38e35f3e0667a11" providerId="LiveId" clId="{BD73BD77-B5B4-4DC1-A7D6-2BF6EF988F37}" dt="2023-11-02T10:35:21.785" v="2841" actId="478"/>
          <ac:picMkLst>
            <pc:docMk/>
            <pc:sldMk cId="2363031865" sldId="312"/>
            <ac:picMk id="10" creationId="{84CE68FF-28C4-5ADB-53A1-B3A479F3EF89}"/>
          </ac:picMkLst>
        </pc:picChg>
        <pc:picChg chg="add del mod">
          <ac:chgData name="Kostas Arvanitis" userId="c38e35f3e0667a11" providerId="LiveId" clId="{BD73BD77-B5B4-4DC1-A7D6-2BF6EF988F37}" dt="2023-11-02T10:44:17.333" v="2920" actId="478"/>
          <ac:picMkLst>
            <pc:docMk/>
            <pc:sldMk cId="2363031865" sldId="312"/>
            <ac:picMk id="11" creationId="{B8A2F2F3-0E3A-0E21-E909-C9645F307651}"/>
          </ac:picMkLst>
        </pc:picChg>
        <pc:picChg chg="add mod">
          <ac:chgData name="Kostas Arvanitis" userId="c38e35f3e0667a11" providerId="LiveId" clId="{BD73BD77-B5B4-4DC1-A7D6-2BF6EF988F37}" dt="2023-11-02T14:18:05.673" v="5050" actId="1076"/>
          <ac:picMkLst>
            <pc:docMk/>
            <pc:sldMk cId="2363031865" sldId="312"/>
            <ac:picMk id="13" creationId="{E38C1590-9CC0-83D1-9EDF-2100F2CF8F3A}"/>
          </ac:picMkLst>
        </pc:picChg>
        <pc:picChg chg="add mod">
          <ac:chgData name="Kostas Arvanitis" userId="c38e35f3e0667a11" providerId="LiveId" clId="{BD73BD77-B5B4-4DC1-A7D6-2BF6EF988F37}" dt="2023-11-02T11:29:19.854" v="3288" actId="1076"/>
          <ac:picMkLst>
            <pc:docMk/>
            <pc:sldMk cId="2363031865" sldId="312"/>
            <ac:picMk id="15" creationId="{C4F981DC-7014-A8E2-1E03-8B458934BB8A}"/>
          </ac:picMkLst>
        </pc:picChg>
        <pc:picChg chg="add mod">
          <ac:chgData name="Kostas Arvanitis" userId="c38e35f3e0667a11" providerId="LiveId" clId="{BD73BD77-B5B4-4DC1-A7D6-2BF6EF988F37}" dt="2023-11-02T11:29:19.854" v="3288" actId="1076"/>
          <ac:picMkLst>
            <pc:docMk/>
            <pc:sldMk cId="2363031865" sldId="312"/>
            <ac:picMk id="16" creationId="{733C63CC-9BBC-2A4C-7E9F-750BF8EF2484}"/>
          </ac:picMkLst>
        </pc:picChg>
        <pc:picChg chg="add mod">
          <ac:chgData name="Kostas Arvanitis" userId="c38e35f3e0667a11" providerId="LiveId" clId="{BD73BD77-B5B4-4DC1-A7D6-2BF6EF988F37}" dt="2023-11-02T11:29:19.854" v="3288" actId="1076"/>
          <ac:picMkLst>
            <pc:docMk/>
            <pc:sldMk cId="2363031865" sldId="312"/>
            <ac:picMk id="17" creationId="{17FE2CD0-34C7-065B-6DBF-F3251AD72C5E}"/>
          </ac:picMkLst>
        </pc:picChg>
      </pc:sldChg>
      <pc:sldChg chg="addSp delSp modSp add mod">
        <pc:chgData name="Kostas Arvanitis" userId="c38e35f3e0667a11" providerId="LiveId" clId="{BD73BD77-B5B4-4DC1-A7D6-2BF6EF988F37}" dt="2023-11-02T11:06:40.212" v="3018" actId="1076"/>
        <pc:sldMkLst>
          <pc:docMk/>
          <pc:sldMk cId="1083169584" sldId="313"/>
        </pc:sldMkLst>
        <pc:spChg chg="mod">
          <ac:chgData name="Kostas Arvanitis" userId="c38e35f3e0667a11" providerId="LiveId" clId="{BD73BD77-B5B4-4DC1-A7D6-2BF6EF988F37}" dt="2023-11-02T11:06:32.232" v="3016" actId="20577"/>
          <ac:spMkLst>
            <pc:docMk/>
            <pc:sldMk cId="1083169584" sldId="313"/>
            <ac:spMk id="3" creationId="{21D524D3-B1AC-D829-FD9C-CA91A9CAD9AE}"/>
          </ac:spMkLst>
        </pc:spChg>
        <pc:spChg chg="del">
          <ac:chgData name="Kostas Arvanitis" userId="c38e35f3e0667a11" providerId="LiveId" clId="{BD73BD77-B5B4-4DC1-A7D6-2BF6EF988F37}" dt="2023-11-02T10:57:06.024" v="2998" actId="478"/>
          <ac:spMkLst>
            <pc:docMk/>
            <pc:sldMk cId="1083169584" sldId="313"/>
            <ac:spMk id="14" creationId="{3ECC78A3-38D8-4D7B-23A1-1FD70537ACCA}"/>
          </ac:spMkLst>
        </pc:spChg>
        <pc:picChg chg="add mod">
          <ac:chgData name="Kostas Arvanitis" userId="c38e35f3e0667a11" providerId="LiveId" clId="{BD73BD77-B5B4-4DC1-A7D6-2BF6EF988F37}" dt="2023-11-02T10:59:23" v="3005"/>
          <ac:picMkLst>
            <pc:docMk/>
            <pc:sldMk cId="1083169584" sldId="313"/>
            <ac:picMk id="4" creationId="{14D1F5C7-ECDE-3673-9DB6-82A3D04659A1}"/>
          </ac:picMkLst>
        </pc:picChg>
        <pc:picChg chg="add mod">
          <ac:chgData name="Kostas Arvanitis" userId="c38e35f3e0667a11" providerId="LiveId" clId="{BD73BD77-B5B4-4DC1-A7D6-2BF6EF988F37}" dt="2023-11-02T11:06:40.212" v="3018" actId="1076"/>
          <ac:picMkLst>
            <pc:docMk/>
            <pc:sldMk cId="1083169584" sldId="313"/>
            <ac:picMk id="5" creationId="{AC628331-BC61-E70A-1816-C9B1CD06D450}"/>
          </ac:picMkLst>
        </pc:picChg>
        <pc:picChg chg="del">
          <ac:chgData name="Kostas Arvanitis" userId="c38e35f3e0667a11" providerId="LiveId" clId="{BD73BD77-B5B4-4DC1-A7D6-2BF6EF988F37}" dt="2023-11-02T10:57:01.982" v="2997" actId="478"/>
          <ac:picMkLst>
            <pc:docMk/>
            <pc:sldMk cId="1083169584" sldId="313"/>
            <ac:picMk id="13" creationId="{E38C1590-9CC0-83D1-9EDF-2100F2CF8F3A}"/>
          </ac:picMkLst>
        </pc:picChg>
        <pc:picChg chg="del">
          <ac:chgData name="Kostas Arvanitis" userId="c38e35f3e0667a11" providerId="LiveId" clId="{BD73BD77-B5B4-4DC1-A7D6-2BF6EF988F37}" dt="2023-11-02T10:57:00.396" v="2994" actId="478"/>
          <ac:picMkLst>
            <pc:docMk/>
            <pc:sldMk cId="1083169584" sldId="313"/>
            <ac:picMk id="15" creationId="{C4F981DC-7014-A8E2-1E03-8B458934BB8A}"/>
          </ac:picMkLst>
        </pc:picChg>
        <pc:picChg chg="del">
          <ac:chgData name="Kostas Arvanitis" userId="c38e35f3e0667a11" providerId="LiveId" clId="{BD73BD77-B5B4-4DC1-A7D6-2BF6EF988F37}" dt="2023-11-02T10:57:00.866" v="2995" actId="478"/>
          <ac:picMkLst>
            <pc:docMk/>
            <pc:sldMk cId="1083169584" sldId="313"/>
            <ac:picMk id="16" creationId="{733C63CC-9BBC-2A4C-7E9F-750BF8EF2484}"/>
          </ac:picMkLst>
        </pc:picChg>
        <pc:picChg chg="del">
          <ac:chgData name="Kostas Arvanitis" userId="c38e35f3e0667a11" providerId="LiveId" clId="{BD73BD77-B5B4-4DC1-A7D6-2BF6EF988F37}" dt="2023-11-02T10:57:01.364" v="2996" actId="478"/>
          <ac:picMkLst>
            <pc:docMk/>
            <pc:sldMk cId="1083169584" sldId="313"/>
            <ac:picMk id="17" creationId="{17FE2CD0-34C7-065B-6DBF-F3251AD72C5E}"/>
          </ac:picMkLst>
        </pc:picChg>
      </pc:sldChg>
      <pc:sldChg chg="addSp delSp modSp add mod">
        <pc:chgData name="Kostas Arvanitis" userId="c38e35f3e0667a11" providerId="LiveId" clId="{BD73BD77-B5B4-4DC1-A7D6-2BF6EF988F37}" dt="2023-11-02T14:18:21.941" v="5052" actId="1076"/>
        <pc:sldMkLst>
          <pc:docMk/>
          <pc:sldMk cId="2075014293" sldId="314"/>
        </pc:sldMkLst>
        <pc:spChg chg="mod">
          <ac:chgData name="Kostas Arvanitis" userId="c38e35f3e0667a11" providerId="LiveId" clId="{BD73BD77-B5B4-4DC1-A7D6-2BF6EF988F37}" dt="2023-11-02T11:37:41.097" v="3568" actId="20577"/>
          <ac:spMkLst>
            <pc:docMk/>
            <pc:sldMk cId="2075014293" sldId="314"/>
            <ac:spMk id="3" creationId="{21D524D3-B1AC-D829-FD9C-CA91A9CAD9AE}"/>
          </ac:spMkLst>
        </pc:spChg>
        <pc:spChg chg="add mod">
          <ac:chgData name="Kostas Arvanitis" userId="c38e35f3e0667a11" providerId="LiveId" clId="{BD73BD77-B5B4-4DC1-A7D6-2BF6EF988F37}" dt="2023-11-02T14:18:21.941" v="5052" actId="1076"/>
          <ac:spMkLst>
            <pc:docMk/>
            <pc:sldMk cId="2075014293" sldId="314"/>
            <ac:spMk id="12" creationId="{B827F20F-EEAC-9BD9-4676-2AFAC2851EE0}"/>
          </ac:spMkLst>
        </pc:spChg>
        <pc:graphicFrameChg chg="add del mod">
          <ac:chgData name="Kostas Arvanitis" userId="c38e35f3e0667a11" providerId="LiveId" clId="{BD73BD77-B5B4-4DC1-A7D6-2BF6EF988F37}" dt="2023-11-02T11:09:09.662" v="3052"/>
          <ac:graphicFrameMkLst>
            <pc:docMk/>
            <pc:sldMk cId="2075014293" sldId="314"/>
            <ac:graphicFrameMk id="4" creationId="{F89BD42E-45A4-5D0C-4305-E3453303E6CC}"/>
          </ac:graphicFrameMkLst>
        </pc:graphicFrameChg>
        <pc:graphicFrameChg chg="add del mod">
          <ac:chgData name="Kostas Arvanitis" userId="c38e35f3e0667a11" providerId="LiveId" clId="{BD73BD77-B5B4-4DC1-A7D6-2BF6EF988F37}" dt="2023-11-02T11:09:55.144" v="3059"/>
          <ac:graphicFrameMkLst>
            <pc:docMk/>
            <pc:sldMk cId="2075014293" sldId="314"/>
            <ac:graphicFrameMk id="7" creationId="{259877F3-BEE4-DA52-5DFD-CD2C9BF1F347}"/>
          </ac:graphicFrameMkLst>
        </pc:graphicFrameChg>
        <pc:graphicFrameChg chg="add del mod">
          <ac:chgData name="Kostas Arvanitis" userId="c38e35f3e0667a11" providerId="LiveId" clId="{BD73BD77-B5B4-4DC1-A7D6-2BF6EF988F37}" dt="2023-11-02T11:10:21.875" v="3084"/>
          <ac:graphicFrameMkLst>
            <pc:docMk/>
            <pc:sldMk cId="2075014293" sldId="314"/>
            <ac:graphicFrameMk id="9" creationId="{521687A9-2592-A0CC-B0AB-609DF17A7D52}"/>
          </ac:graphicFrameMkLst>
        </pc:graphicFrameChg>
        <pc:picChg chg="del">
          <ac:chgData name="Kostas Arvanitis" userId="c38e35f3e0667a11" providerId="LiveId" clId="{BD73BD77-B5B4-4DC1-A7D6-2BF6EF988F37}" dt="2023-11-02T11:08:56.384" v="3049" actId="478"/>
          <ac:picMkLst>
            <pc:docMk/>
            <pc:sldMk cId="2075014293" sldId="314"/>
            <ac:picMk id="5" creationId="{AC628331-BC61-E70A-1816-C9B1CD06D450}"/>
          </ac:picMkLst>
        </pc:picChg>
        <pc:picChg chg="add del mod">
          <ac:chgData name="Kostas Arvanitis" userId="c38e35f3e0667a11" providerId="LiveId" clId="{BD73BD77-B5B4-4DC1-A7D6-2BF6EF988F37}" dt="2023-11-02T11:09:52.007" v="3057" actId="478"/>
          <ac:picMkLst>
            <pc:docMk/>
            <pc:sldMk cId="2075014293" sldId="314"/>
            <ac:picMk id="6" creationId="{A10C8B65-4B03-4F71-2317-1923879C1C5C}"/>
          </ac:picMkLst>
        </pc:picChg>
        <pc:picChg chg="add del mod modCrop">
          <ac:chgData name="Kostas Arvanitis" userId="c38e35f3e0667a11" providerId="LiveId" clId="{BD73BD77-B5B4-4DC1-A7D6-2BF6EF988F37}" dt="2023-11-02T11:10:02.065" v="3062" actId="478"/>
          <ac:picMkLst>
            <pc:docMk/>
            <pc:sldMk cId="2075014293" sldId="314"/>
            <ac:picMk id="8" creationId="{C57B03F0-93F5-85AC-AED8-118B367D0D2A}"/>
          </ac:picMkLst>
        </pc:picChg>
        <pc:picChg chg="add del">
          <ac:chgData name="Kostas Arvanitis" userId="c38e35f3e0667a11" providerId="LiveId" clId="{BD73BD77-B5B4-4DC1-A7D6-2BF6EF988F37}" dt="2023-11-02T11:10:24.895" v="3086"/>
          <ac:picMkLst>
            <pc:docMk/>
            <pc:sldMk cId="2075014293" sldId="314"/>
            <ac:picMk id="10" creationId="{ECE03D71-73CB-7CB7-DED5-BD272A731446}"/>
          </ac:picMkLst>
        </pc:picChg>
        <pc:picChg chg="add mod">
          <ac:chgData name="Kostas Arvanitis" userId="c38e35f3e0667a11" providerId="LiveId" clId="{BD73BD77-B5B4-4DC1-A7D6-2BF6EF988F37}" dt="2023-11-02T11:37:51.316" v="3569" actId="1076"/>
          <ac:picMkLst>
            <pc:docMk/>
            <pc:sldMk cId="2075014293" sldId="314"/>
            <ac:picMk id="11" creationId="{22032E51-FE45-3A1E-6B64-DDDA42E25C8A}"/>
          </ac:picMkLst>
        </pc:picChg>
      </pc:sldChg>
      <pc:sldChg chg="delSp modSp add mod">
        <pc:chgData name="Kostas Arvanitis" userId="c38e35f3e0667a11" providerId="LiveId" clId="{BD73BD77-B5B4-4DC1-A7D6-2BF6EF988F37}" dt="2023-11-02T11:52:21.299" v="4093" actId="113"/>
        <pc:sldMkLst>
          <pc:docMk/>
          <pc:sldMk cId="1672413871" sldId="315"/>
        </pc:sldMkLst>
        <pc:spChg chg="mod">
          <ac:chgData name="Kostas Arvanitis" userId="c38e35f3e0667a11" providerId="LiveId" clId="{BD73BD77-B5B4-4DC1-A7D6-2BF6EF988F37}" dt="2023-11-02T11:44:59.684" v="3589" actId="313"/>
          <ac:spMkLst>
            <pc:docMk/>
            <pc:sldMk cId="1672413871" sldId="315"/>
            <ac:spMk id="2" creationId="{3B75D9E3-2417-D5D7-F13D-429C72E04837}"/>
          </ac:spMkLst>
        </pc:spChg>
        <pc:spChg chg="mod">
          <ac:chgData name="Kostas Arvanitis" userId="c38e35f3e0667a11" providerId="LiveId" clId="{BD73BD77-B5B4-4DC1-A7D6-2BF6EF988F37}" dt="2023-11-02T11:52:21.299" v="4093" actId="113"/>
          <ac:spMkLst>
            <pc:docMk/>
            <pc:sldMk cId="1672413871" sldId="315"/>
            <ac:spMk id="3" creationId="{21D524D3-B1AC-D829-FD9C-CA91A9CAD9AE}"/>
          </ac:spMkLst>
        </pc:spChg>
        <pc:spChg chg="del mod">
          <ac:chgData name="Kostas Arvanitis" userId="c38e35f3e0667a11" providerId="LiveId" clId="{BD73BD77-B5B4-4DC1-A7D6-2BF6EF988F37}" dt="2023-11-02T11:43:40.225" v="3587" actId="478"/>
          <ac:spMkLst>
            <pc:docMk/>
            <pc:sldMk cId="1672413871" sldId="315"/>
            <ac:spMk id="12" creationId="{B827F20F-EEAC-9BD9-4676-2AFAC2851EE0}"/>
          </ac:spMkLst>
        </pc:spChg>
        <pc:picChg chg="del">
          <ac:chgData name="Kostas Arvanitis" userId="c38e35f3e0667a11" providerId="LiveId" clId="{BD73BD77-B5B4-4DC1-A7D6-2BF6EF988F37}" dt="2023-11-02T11:43:36.902" v="3585" actId="478"/>
          <ac:picMkLst>
            <pc:docMk/>
            <pc:sldMk cId="1672413871" sldId="315"/>
            <ac:picMk id="11" creationId="{22032E51-FE45-3A1E-6B64-DDDA42E25C8A}"/>
          </ac:picMkLst>
        </pc:picChg>
      </pc:sldChg>
      <pc:sldChg chg="modSp add mod">
        <pc:chgData name="Kostas Arvanitis" userId="c38e35f3e0667a11" providerId="LiveId" clId="{BD73BD77-B5B4-4DC1-A7D6-2BF6EF988F37}" dt="2023-11-23T12:57:47.563" v="5667" actId="20577"/>
        <pc:sldMkLst>
          <pc:docMk/>
          <pc:sldMk cId="4041286704" sldId="316"/>
        </pc:sldMkLst>
        <pc:spChg chg="mod">
          <ac:chgData name="Kostas Arvanitis" userId="c38e35f3e0667a11" providerId="LiveId" clId="{BD73BD77-B5B4-4DC1-A7D6-2BF6EF988F37}" dt="2023-11-02T11:57:05.654" v="4109" actId="20577"/>
          <ac:spMkLst>
            <pc:docMk/>
            <pc:sldMk cId="4041286704" sldId="316"/>
            <ac:spMk id="2" creationId="{3B75D9E3-2417-D5D7-F13D-429C72E04837}"/>
          </ac:spMkLst>
        </pc:spChg>
        <pc:spChg chg="mod">
          <ac:chgData name="Kostas Arvanitis" userId="c38e35f3e0667a11" providerId="LiveId" clId="{BD73BD77-B5B4-4DC1-A7D6-2BF6EF988F37}" dt="2023-11-23T12:57:47.563" v="5667" actId="20577"/>
          <ac:spMkLst>
            <pc:docMk/>
            <pc:sldMk cId="4041286704" sldId="316"/>
            <ac:spMk id="3" creationId="{21D524D3-B1AC-D829-FD9C-CA91A9CAD9AE}"/>
          </ac:spMkLst>
        </pc:spChg>
      </pc:sldChg>
      <pc:sldChg chg="delSp modSp add mod">
        <pc:chgData name="Kostas Arvanitis" userId="c38e35f3e0667a11" providerId="LiveId" clId="{BD73BD77-B5B4-4DC1-A7D6-2BF6EF988F37}" dt="2023-11-02T12:29:48.577" v="4532" actId="1076"/>
        <pc:sldMkLst>
          <pc:docMk/>
          <pc:sldMk cId="2908629567" sldId="317"/>
        </pc:sldMkLst>
        <pc:spChg chg="mod">
          <ac:chgData name="Kostas Arvanitis" userId="c38e35f3e0667a11" providerId="LiveId" clId="{BD73BD77-B5B4-4DC1-A7D6-2BF6EF988F37}" dt="2023-11-02T12:29:48.577" v="4532" actId="1076"/>
          <ac:spMkLst>
            <pc:docMk/>
            <pc:sldMk cId="2908629567" sldId="317"/>
            <ac:spMk id="6" creationId="{187706F7-8F2B-ACC9-0926-AF788CEEF4AD}"/>
          </ac:spMkLst>
        </pc:spChg>
        <pc:spChg chg="del">
          <ac:chgData name="Kostas Arvanitis" userId="c38e35f3e0667a11" providerId="LiveId" clId="{BD73BD77-B5B4-4DC1-A7D6-2BF6EF988F37}" dt="2023-11-02T12:25:37.425" v="4482" actId="478"/>
          <ac:spMkLst>
            <pc:docMk/>
            <pc:sldMk cId="2908629567" sldId="317"/>
            <ac:spMk id="7" creationId="{5FBBA0F6-128B-AE36-00E7-60C4C680B91C}"/>
          </ac:spMkLst>
        </pc:spChg>
        <pc:spChg chg="del">
          <ac:chgData name="Kostas Arvanitis" userId="c38e35f3e0667a11" providerId="LiveId" clId="{BD73BD77-B5B4-4DC1-A7D6-2BF6EF988F37}" dt="2023-11-02T12:25:39.422" v="4484" actId="478"/>
          <ac:spMkLst>
            <pc:docMk/>
            <pc:sldMk cId="2908629567" sldId="317"/>
            <ac:spMk id="84" creationId="{00000000-0000-0000-0000-000000000000}"/>
          </ac:spMkLst>
        </pc:spChg>
        <pc:picChg chg="del">
          <ac:chgData name="Kostas Arvanitis" userId="c38e35f3e0667a11" providerId="LiveId" clId="{BD73BD77-B5B4-4DC1-A7D6-2BF6EF988F37}" dt="2023-11-02T12:25:38.457" v="4483" actId="478"/>
          <ac:picMkLst>
            <pc:docMk/>
            <pc:sldMk cId="2908629567" sldId="317"/>
            <ac:picMk id="88" creationId="{00000000-0000-0000-0000-000000000000}"/>
          </ac:picMkLst>
        </pc:picChg>
        <pc:cxnChg chg="del">
          <ac:chgData name="Kostas Arvanitis" userId="c38e35f3e0667a11" providerId="LiveId" clId="{BD73BD77-B5B4-4DC1-A7D6-2BF6EF988F37}" dt="2023-11-02T12:25:41.645" v="4487" actId="478"/>
          <ac:cxnSpMkLst>
            <pc:docMk/>
            <pc:sldMk cId="2908629567" sldId="317"/>
            <ac:cxnSpMk id="89" creationId="{00000000-0000-0000-0000-000000000000}"/>
          </ac:cxnSpMkLst>
        </pc:cxnChg>
        <pc:cxnChg chg="del">
          <ac:chgData name="Kostas Arvanitis" userId="c38e35f3e0667a11" providerId="LiveId" clId="{BD73BD77-B5B4-4DC1-A7D6-2BF6EF988F37}" dt="2023-11-02T12:25:40.513" v="4486" actId="478"/>
          <ac:cxnSpMkLst>
            <pc:docMk/>
            <pc:sldMk cId="2908629567" sldId="317"/>
            <ac:cxnSpMk id="90" creationId="{00000000-0000-0000-0000-000000000000}"/>
          </ac:cxnSpMkLst>
        </pc:cxnChg>
        <pc:cxnChg chg="del">
          <ac:chgData name="Kostas Arvanitis" userId="c38e35f3e0667a11" providerId="LiveId" clId="{BD73BD77-B5B4-4DC1-A7D6-2BF6EF988F37}" dt="2023-11-02T12:25:39.996" v="4485" actId="478"/>
          <ac:cxnSpMkLst>
            <pc:docMk/>
            <pc:sldMk cId="2908629567" sldId="317"/>
            <ac:cxnSpMk id="91" creationId="{00000000-0000-0000-0000-000000000000}"/>
          </ac:cxnSpMkLst>
        </pc:cxnChg>
      </pc:sldChg>
      <pc:sldChg chg="modSp add mod setBg">
        <pc:chgData name="Kostas Arvanitis" userId="c38e35f3e0667a11" providerId="LiveId" clId="{BD73BD77-B5B4-4DC1-A7D6-2BF6EF988F37}" dt="2023-11-02T12:29:40.611" v="4530" actId="1076"/>
        <pc:sldMkLst>
          <pc:docMk/>
          <pc:sldMk cId="437258172" sldId="318"/>
        </pc:sldMkLst>
        <pc:spChg chg="mod">
          <ac:chgData name="Kostas Arvanitis" userId="c38e35f3e0667a11" providerId="LiveId" clId="{BD73BD77-B5B4-4DC1-A7D6-2BF6EF988F37}" dt="2023-11-02T12:29:40.611" v="4530" actId="1076"/>
          <ac:spMkLst>
            <pc:docMk/>
            <pc:sldMk cId="437258172" sldId="318"/>
            <ac:spMk id="6" creationId="{187706F7-8F2B-ACC9-0926-AF788CEEF4AD}"/>
          </ac:spMkLst>
        </pc:spChg>
      </pc:sldChg>
      <pc:sldChg chg="modSp add mod">
        <pc:chgData name="Kostas Arvanitis" userId="c38e35f3e0667a11" providerId="LiveId" clId="{BD73BD77-B5B4-4DC1-A7D6-2BF6EF988F37}" dt="2023-11-02T12:30:30.153" v="4557" actId="20577"/>
        <pc:sldMkLst>
          <pc:docMk/>
          <pc:sldMk cId="1908396484" sldId="319"/>
        </pc:sldMkLst>
        <pc:spChg chg="mod">
          <ac:chgData name="Kostas Arvanitis" userId="c38e35f3e0667a11" providerId="LiveId" clId="{BD73BD77-B5B4-4DC1-A7D6-2BF6EF988F37}" dt="2023-11-02T12:30:30.153" v="4557" actId="20577"/>
          <ac:spMkLst>
            <pc:docMk/>
            <pc:sldMk cId="1908396484" sldId="319"/>
            <ac:spMk id="6" creationId="{187706F7-8F2B-ACC9-0926-AF788CEEF4AD}"/>
          </ac:spMkLst>
        </pc:spChg>
      </pc:sldChg>
      <pc:sldChg chg="modSp add mod">
        <pc:chgData name="Kostas Arvanitis" userId="c38e35f3e0667a11" providerId="LiveId" clId="{BD73BD77-B5B4-4DC1-A7D6-2BF6EF988F37}" dt="2023-11-02T12:30:47.079" v="4569" actId="1076"/>
        <pc:sldMkLst>
          <pc:docMk/>
          <pc:sldMk cId="3981214343" sldId="320"/>
        </pc:sldMkLst>
        <pc:spChg chg="mod">
          <ac:chgData name="Kostas Arvanitis" userId="c38e35f3e0667a11" providerId="LiveId" clId="{BD73BD77-B5B4-4DC1-A7D6-2BF6EF988F37}" dt="2023-11-02T12:30:47.079" v="4569" actId="1076"/>
          <ac:spMkLst>
            <pc:docMk/>
            <pc:sldMk cId="3981214343" sldId="320"/>
            <ac:spMk id="6" creationId="{187706F7-8F2B-ACC9-0926-AF788CEEF4AD}"/>
          </ac:spMkLst>
        </pc:spChg>
      </pc:sldChg>
      <pc:sldChg chg="modSp add mod">
        <pc:chgData name="Kostas Arvanitis" userId="c38e35f3e0667a11" providerId="LiveId" clId="{BD73BD77-B5B4-4DC1-A7D6-2BF6EF988F37}" dt="2023-11-02T12:32:16.239" v="4575" actId="20577"/>
        <pc:sldMkLst>
          <pc:docMk/>
          <pc:sldMk cId="3888413175" sldId="321"/>
        </pc:sldMkLst>
        <pc:spChg chg="mod">
          <ac:chgData name="Kostas Arvanitis" userId="c38e35f3e0667a11" providerId="LiveId" clId="{BD73BD77-B5B4-4DC1-A7D6-2BF6EF988F37}" dt="2023-11-02T12:32:16.239" v="4575" actId="20577"/>
          <ac:spMkLst>
            <pc:docMk/>
            <pc:sldMk cId="3888413175" sldId="321"/>
            <ac:spMk id="6" creationId="{187706F7-8F2B-ACC9-0926-AF788CEEF4AD}"/>
          </ac:spMkLst>
        </pc:spChg>
      </pc:sldChg>
      <pc:sldChg chg="modSp add mod">
        <pc:chgData name="Kostas Arvanitis" userId="c38e35f3e0667a11" providerId="LiveId" clId="{BD73BD77-B5B4-4DC1-A7D6-2BF6EF988F37}" dt="2023-11-02T13:53:33.291" v="4709" actId="20577"/>
        <pc:sldMkLst>
          <pc:docMk/>
          <pc:sldMk cId="1883907791" sldId="322"/>
        </pc:sldMkLst>
        <pc:spChg chg="mod">
          <ac:chgData name="Kostas Arvanitis" userId="c38e35f3e0667a11" providerId="LiveId" clId="{BD73BD77-B5B4-4DC1-A7D6-2BF6EF988F37}" dt="2023-11-02T13:53:33.291" v="4709" actId="20577"/>
          <ac:spMkLst>
            <pc:docMk/>
            <pc:sldMk cId="1883907791" sldId="322"/>
            <ac:spMk id="6" creationId="{187706F7-8F2B-ACC9-0926-AF788CEEF4AD}"/>
          </ac:spMkLst>
        </pc:spChg>
      </pc:sldChg>
      <pc:sldChg chg="addSp delSp modSp add mod">
        <pc:chgData name="Kostas Arvanitis" userId="c38e35f3e0667a11" providerId="LiveId" clId="{BD73BD77-B5B4-4DC1-A7D6-2BF6EF988F37}" dt="2023-11-02T12:45:25.278" v="4643"/>
        <pc:sldMkLst>
          <pc:docMk/>
          <pc:sldMk cId="494993061" sldId="323"/>
        </pc:sldMkLst>
        <pc:spChg chg="add mod">
          <ac:chgData name="Kostas Arvanitis" userId="c38e35f3e0667a11" providerId="LiveId" clId="{BD73BD77-B5B4-4DC1-A7D6-2BF6EF988F37}" dt="2023-11-02T12:45:25.278" v="4643"/>
          <ac:spMkLst>
            <pc:docMk/>
            <pc:sldMk cId="494993061" sldId="323"/>
            <ac:spMk id="2" creationId="{1A0B13AA-33C5-41A9-1616-D94CDA0EB7F7}"/>
          </ac:spMkLst>
        </pc:spChg>
        <pc:spChg chg="add mod">
          <ac:chgData name="Kostas Arvanitis" userId="c38e35f3e0667a11" providerId="LiveId" clId="{BD73BD77-B5B4-4DC1-A7D6-2BF6EF988F37}" dt="2023-11-02T12:45:25.278" v="4643"/>
          <ac:spMkLst>
            <pc:docMk/>
            <pc:sldMk cId="494993061" sldId="323"/>
            <ac:spMk id="3" creationId="{54E26FD4-7E51-E90A-9348-5C259C4C73E7}"/>
          </ac:spMkLst>
        </pc:spChg>
        <pc:spChg chg="del mod">
          <ac:chgData name="Kostas Arvanitis" userId="c38e35f3e0667a11" providerId="LiveId" clId="{BD73BD77-B5B4-4DC1-A7D6-2BF6EF988F37}" dt="2023-11-02T12:45:18.297" v="4642" actId="478"/>
          <ac:spMkLst>
            <pc:docMk/>
            <pc:sldMk cId="494993061" sldId="323"/>
            <ac:spMk id="20" creationId="{68B2FB66-D7FC-651F-E100-64CA365E2F7A}"/>
          </ac:spMkLst>
        </pc:spChg>
        <pc:graphicFrameChg chg="del">
          <ac:chgData name="Kostas Arvanitis" userId="c38e35f3e0667a11" providerId="LiveId" clId="{BD73BD77-B5B4-4DC1-A7D6-2BF6EF988F37}" dt="2023-11-02T12:45:16.318" v="4639" actId="478"/>
          <ac:graphicFrameMkLst>
            <pc:docMk/>
            <pc:sldMk cId="494993061" sldId="323"/>
            <ac:graphicFrameMk id="24" creationId="{47A9940F-BBA4-7916-6A3F-B7007C284E67}"/>
          </ac:graphicFrameMkLst>
        </pc:graphicFrameChg>
        <pc:graphicFrameChg chg="del">
          <ac:chgData name="Kostas Arvanitis" userId="c38e35f3e0667a11" providerId="LiveId" clId="{BD73BD77-B5B4-4DC1-A7D6-2BF6EF988F37}" dt="2023-11-02T12:45:15.300" v="4637" actId="478"/>
          <ac:graphicFrameMkLst>
            <pc:docMk/>
            <pc:sldMk cId="494993061" sldId="323"/>
            <ac:graphicFrameMk id="26" creationId="{3494AC3E-F9CF-2D2D-06B7-420AD46FC620}"/>
          </ac:graphicFrameMkLst>
        </pc:graphicFrameChg>
        <pc:graphicFrameChg chg="del">
          <ac:chgData name="Kostas Arvanitis" userId="c38e35f3e0667a11" providerId="LiveId" clId="{BD73BD77-B5B4-4DC1-A7D6-2BF6EF988F37}" dt="2023-11-02T12:45:14.829" v="4636" actId="478"/>
          <ac:graphicFrameMkLst>
            <pc:docMk/>
            <pc:sldMk cId="494993061" sldId="323"/>
            <ac:graphicFrameMk id="28" creationId="{B1D8A333-7932-36C3-607E-B67998DFE2D2}"/>
          </ac:graphicFrameMkLst>
        </pc:graphicFrameChg>
        <pc:graphicFrameChg chg="del">
          <ac:chgData name="Kostas Arvanitis" userId="c38e35f3e0667a11" providerId="LiveId" clId="{BD73BD77-B5B4-4DC1-A7D6-2BF6EF988F37}" dt="2023-11-02T12:45:16.970" v="4640" actId="478"/>
          <ac:graphicFrameMkLst>
            <pc:docMk/>
            <pc:sldMk cId="494993061" sldId="323"/>
            <ac:graphicFrameMk id="30" creationId="{328DE70D-0386-5843-4AE9-5B43896E419A}"/>
          </ac:graphicFrameMkLst>
        </pc:graphicFrameChg>
        <pc:graphicFrameChg chg="del">
          <ac:chgData name="Kostas Arvanitis" userId="c38e35f3e0667a11" providerId="LiveId" clId="{BD73BD77-B5B4-4DC1-A7D6-2BF6EF988F37}" dt="2023-11-02T12:45:15.865" v="4638" actId="478"/>
          <ac:graphicFrameMkLst>
            <pc:docMk/>
            <pc:sldMk cId="494993061" sldId="323"/>
            <ac:graphicFrameMk id="32" creationId="{6EA0F8D4-81D4-BC50-E666-30F395DA0AC0}"/>
          </ac:graphicFrameMkLst>
        </pc:graphicFrameChg>
        <pc:graphicFrameChg chg="del">
          <ac:chgData name="Kostas Arvanitis" userId="c38e35f3e0667a11" providerId="LiveId" clId="{BD73BD77-B5B4-4DC1-A7D6-2BF6EF988F37}" dt="2023-11-02T12:45:14.310" v="4635" actId="478"/>
          <ac:graphicFrameMkLst>
            <pc:docMk/>
            <pc:sldMk cId="494993061" sldId="323"/>
            <ac:graphicFrameMk id="34" creationId="{E50AA125-C63C-0983-EFB3-D102BFF313C9}"/>
          </ac:graphicFrameMkLst>
        </pc:graphicFrameChg>
      </pc:sldChg>
      <pc:sldChg chg="addSp modSp new del mod ord">
        <pc:chgData name="Kostas Arvanitis" userId="c38e35f3e0667a11" providerId="LiveId" clId="{BD73BD77-B5B4-4DC1-A7D6-2BF6EF988F37}" dt="2023-11-02T13:48:48.248" v="4683" actId="2696"/>
        <pc:sldMkLst>
          <pc:docMk/>
          <pc:sldMk cId="2551739385" sldId="324"/>
        </pc:sldMkLst>
        <pc:graphicFrameChg chg="add mod modGraphic">
          <ac:chgData name="Kostas Arvanitis" userId="c38e35f3e0667a11" providerId="LiveId" clId="{BD73BD77-B5B4-4DC1-A7D6-2BF6EF988F37}" dt="2023-11-02T13:47:15.232" v="4651" actId="14100"/>
          <ac:graphicFrameMkLst>
            <pc:docMk/>
            <pc:sldMk cId="2551739385" sldId="324"/>
            <ac:graphicFrameMk id="4" creationId="{9A7B1048-1816-C279-50F0-61EC1E22330B}"/>
          </ac:graphicFrameMkLst>
        </pc:graphicFrameChg>
      </pc:sldChg>
      <pc:sldChg chg="addSp delSp modSp add mod">
        <pc:chgData name="Kostas Arvanitis" userId="c38e35f3e0667a11" providerId="LiveId" clId="{BD73BD77-B5B4-4DC1-A7D6-2BF6EF988F37}" dt="2023-11-02T14:14:56.771" v="5039" actId="1076"/>
        <pc:sldMkLst>
          <pc:docMk/>
          <pc:sldMk cId="2838924623" sldId="324"/>
        </pc:sldMkLst>
        <pc:spChg chg="mod">
          <ac:chgData name="Kostas Arvanitis" userId="c38e35f3e0667a11" providerId="LiveId" clId="{BD73BD77-B5B4-4DC1-A7D6-2BF6EF988F37}" dt="2023-11-02T14:01:38.491" v="4770" actId="20577"/>
          <ac:spMkLst>
            <pc:docMk/>
            <pc:sldMk cId="2838924623" sldId="324"/>
            <ac:spMk id="2" creationId="{3B75D9E3-2417-D5D7-F13D-429C72E04837}"/>
          </ac:spMkLst>
        </pc:spChg>
        <pc:spChg chg="add mod">
          <ac:chgData name="Kostas Arvanitis" userId="c38e35f3e0667a11" providerId="LiveId" clId="{BD73BD77-B5B4-4DC1-A7D6-2BF6EF988F37}" dt="2023-11-02T14:14:53.643" v="5038" actId="313"/>
          <ac:spMkLst>
            <pc:docMk/>
            <pc:sldMk cId="2838924623" sldId="324"/>
            <ac:spMk id="5" creationId="{B4CDD68E-4FF9-49E6-05BF-238DFAD1F317}"/>
          </ac:spMkLst>
        </pc:spChg>
        <pc:spChg chg="add del mod">
          <ac:chgData name="Kostas Arvanitis" userId="c38e35f3e0667a11" providerId="LiveId" clId="{BD73BD77-B5B4-4DC1-A7D6-2BF6EF988F37}" dt="2023-11-02T14:07:15.134" v="4777"/>
          <ac:spMkLst>
            <pc:docMk/>
            <pc:sldMk cId="2838924623" sldId="324"/>
            <ac:spMk id="6" creationId="{2AD8BAC9-A72E-B2E6-1EA4-363DFA241E46}"/>
          </ac:spMkLst>
        </pc:spChg>
        <pc:picChg chg="add mod">
          <ac:chgData name="Kostas Arvanitis" userId="c38e35f3e0667a11" providerId="LiveId" clId="{BD73BD77-B5B4-4DC1-A7D6-2BF6EF988F37}" dt="2023-11-02T14:14:56.771" v="5039" actId="1076"/>
          <ac:picMkLst>
            <pc:docMk/>
            <pc:sldMk cId="2838924623" sldId="324"/>
            <ac:picMk id="4" creationId="{41CFF67E-ED86-6FF9-E13B-440E7630A49F}"/>
          </ac:picMkLst>
        </pc:picChg>
        <pc:picChg chg="del">
          <ac:chgData name="Kostas Arvanitis" userId="c38e35f3e0667a11" providerId="LiveId" clId="{BD73BD77-B5B4-4DC1-A7D6-2BF6EF988F37}" dt="2023-11-02T14:00:01.291" v="4738" actId="478"/>
          <ac:picMkLst>
            <pc:docMk/>
            <pc:sldMk cId="2838924623" sldId="324"/>
            <ac:picMk id="20" creationId="{853D5CE7-D6DE-D3FA-773C-15923DF93C62}"/>
          </ac:picMkLst>
        </pc:picChg>
      </pc:sldChg>
      <pc:sldChg chg="modSp mod">
        <pc:chgData name="Kostas Arvanitis" userId="c38e35f3e0667a11" providerId="LiveId" clId="{BD73BD77-B5B4-4DC1-A7D6-2BF6EF988F37}" dt="2023-11-23T15:16:24.448" v="5682" actId="20577"/>
        <pc:sldMkLst>
          <pc:docMk/>
          <pc:sldMk cId="4181087218" sldId="325"/>
        </pc:sldMkLst>
        <pc:spChg chg="mod">
          <ac:chgData name="Kostas Arvanitis" userId="c38e35f3e0667a11" providerId="LiveId" clId="{BD73BD77-B5B4-4DC1-A7D6-2BF6EF988F37}" dt="2023-11-23T15:16:24.448" v="5682" actId="20577"/>
          <ac:spMkLst>
            <pc:docMk/>
            <pc:sldMk cId="4181087218" sldId="325"/>
            <ac:spMk id="9" creationId="{A08F27F6-96C3-F330-420B-350A7109F00A}"/>
          </ac:spMkLst>
        </pc:spChg>
      </pc:sldChg>
      <pc:sldMasterChg chg="addSldLayout delSldLayout">
        <pc:chgData name="Kostas Arvanitis" userId="c38e35f3e0667a11" providerId="LiveId" clId="{BD73BD77-B5B4-4DC1-A7D6-2BF6EF988F37}" dt="2023-11-02T12:02:37.317" v="4409" actId="47"/>
        <pc:sldMasterMkLst>
          <pc:docMk/>
          <pc:sldMasterMk cId="0" sldId="2147483658"/>
        </pc:sldMasterMkLst>
        <pc:sldLayoutChg chg="del">
          <pc:chgData name="Kostas Arvanitis" userId="c38e35f3e0667a11" providerId="LiveId" clId="{BD73BD77-B5B4-4DC1-A7D6-2BF6EF988F37}" dt="2023-11-02T12:02:29.406" v="4398" actId="47"/>
          <pc:sldLayoutMkLst>
            <pc:docMk/>
            <pc:sldMasterMk cId="0" sldId="2147483658"/>
            <pc:sldLayoutMk cId="0" sldId="2147483649"/>
          </pc:sldLayoutMkLst>
        </pc:sldLayoutChg>
        <pc:sldLayoutChg chg="add del">
          <pc:chgData name="Kostas Arvanitis" userId="c38e35f3e0667a11" providerId="LiveId" clId="{BD73BD77-B5B4-4DC1-A7D6-2BF6EF988F37}" dt="2023-11-02T12:01:44.918" v="4376" actId="47"/>
          <pc:sldLayoutMkLst>
            <pc:docMk/>
            <pc:sldMasterMk cId="0" sldId="2147483658"/>
            <pc:sldLayoutMk cId="0" sldId="2147483650"/>
          </pc:sldLayoutMkLst>
        </pc:sldLayoutChg>
        <pc:sldLayoutChg chg="del">
          <pc:chgData name="Kostas Arvanitis" userId="c38e35f3e0667a11" providerId="LiveId" clId="{BD73BD77-B5B4-4DC1-A7D6-2BF6EF988F37}" dt="2023-11-02T12:02:28.628" v="4397" actId="47"/>
          <pc:sldLayoutMkLst>
            <pc:docMk/>
            <pc:sldMasterMk cId="0" sldId="2147483658"/>
            <pc:sldLayoutMk cId="0" sldId="2147483651"/>
          </pc:sldLayoutMkLst>
        </pc:sldLayoutChg>
        <pc:sldLayoutChg chg="del">
          <pc:chgData name="Kostas Arvanitis" userId="c38e35f3e0667a11" providerId="LiveId" clId="{BD73BD77-B5B4-4DC1-A7D6-2BF6EF988F37}" dt="2023-11-02T12:02:21.577" v="4392" actId="47"/>
          <pc:sldLayoutMkLst>
            <pc:docMk/>
            <pc:sldMasterMk cId="0" sldId="2147483658"/>
            <pc:sldLayoutMk cId="0" sldId="2147483653"/>
          </pc:sldLayoutMkLst>
        </pc:sldLayoutChg>
        <pc:sldLayoutChg chg="del">
          <pc:chgData name="Kostas Arvanitis" userId="c38e35f3e0667a11" providerId="LiveId" clId="{BD73BD77-B5B4-4DC1-A7D6-2BF6EF988F37}" dt="2023-11-02T12:02:37.317" v="4409" actId="47"/>
          <pc:sldLayoutMkLst>
            <pc:docMk/>
            <pc:sldMasterMk cId="0" sldId="2147483658"/>
            <pc:sldLayoutMk cId="0" sldId="2147483654"/>
          </pc:sldLayoutMkLst>
        </pc:sldLayoutChg>
        <pc:sldLayoutChg chg="del">
          <pc:chgData name="Kostas Arvanitis" userId="c38e35f3e0667a11" providerId="LiveId" clId="{BD73BD77-B5B4-4DC1-A7D6-2BF6EF988F37}" dt="2023-11-02T12:02:22.556" v="4393" actId="47"/>
          <pc:sldLayoutMkLst>
            <pc:docMk/>
            <pc:sldMasterMk cId="0" sldId="2147483658"/>
            <pc:sldLayoutMk cId="0" sldId="2147483655"/>
          </pc:sldLayoutMkLst>
        </pc:sldLayoutChg>
        <pc:sldLayoutChg chg="del">
          <pc:chgData name="Kostas Arvanitis" userId="c38e35f3e0667a11" providerId="LiveId" clId="{BD73BD77-B5B4-4DC1-A7D6-2BF6EF988F37}" dt="2023-11-02T12:02:25.466" v="4396" actId="47"/>
          <pc:sldLayoutMkLst>
            <pc:docMk/>
            <pc:sldMasterMk cId="0" sldId="2147483658"/>
            <pc:sldLayoutMk cId="0" sldId="2147483657"/>
          </pc:sldLayoutMkLst>
        </pc:sldLayoutChg>
      </pc:sldMasterChg>
    </pc:docChg>
  </pc:docChgLst>
  <pc:docChgLst>
    <pc:chgData name="Kostas Arvanitis" userId="c38e35f3e0667a11" providerId="LiveId" clId="{A3156A07-9599-4A4C-A330-FEA5C207BE66}"/>
    <pc:docChg chg="undo redo custSel modSld">
      <pc:chgData name="Kostas Arvanitis" userId="c38e35f3e0667a11" providerId="LiveId" clId="{A3156A07-9599-4A4C-A330-FEA5C207BE66}" dt="2023-10-30T16:24:32.079" v="468" actId="1076"/>
      <pc:docMkLst>
        <pc:docMk/>
      </pc:docMkLst>
      <pc:sldChg chg="addSp delSp modSp mod">
        <pc:chgData name="Kostas Arvanitis" userId="c38e35f3e0667a11" providerId="LiveId" clId="{A3156A07-9599-4A4C-A330-FEA5C207BE66}" dt="2023-10-30T16:05:27.203" v="432" actId="1076"/>
        <pc:sldMkLst>
          <pc:docMk/>
          <pc:sldMk cId="0" sldId="256"/>
        </pc:sldMkLst>
        <pc:spChg chg="add del">
          <ac:chgData name="Kostas Arvanitis" userId="c38e35f3e0667a11" providerId="LiveId" clId="{A3156A07-9599-4A4C-A330-FEA5C207BE66}" dt="2023-10-30T15:24:10.926" v="46" actId="22"/>
          <ac:spMkLst>
            <pc:docMk/>
            <pc:sldMk cId="0" sldId="256"/>
            <ac:spMk id="8" creationId="{8150C807-7D69-3781-F926-B2BF80003865}"/>
          </ac:spMkLst>
        </pc:spChg>
        <pc:spChg chg="add del mod">
          <ac:chgData name="Kostas Arvanitis" userId="c38e35f3e0667a11" providerId="LiveId" clId="{A3156A07-9599-4A4C-A330-FEA5C207BE66}" dt="2023-10-30T15:25:06.667" v="96" actId="478"/>
          <ac:spMkLst>
            <pc:docMk/>
            <pc:sldMk cId="0" sldId="256"/>
            <ac:spMk id="10" creationId="{659A9211-C52E-1E7E-E92C-256E98E43690}"/>
          </ac:spMkLst>
        </pc:spChg>
        <pc:spChg chg="add del">
          <ac:chgData name="Kostas Arvanitis" userId="c38e35f3e0667a11" providerId="LiveId" clId="{A3156A07-9599-4A4C-A330-FEA5C207BE66}" dt="2023-10-30T15:24:31.135" v="51" actId="22"/>
          <ac:spMkLst>
            <pc:docMk/>
            <pc:sldMk cId="0" sldId="256"/>
            <ac:spMk id="12" creationId="{C5903C32-2C30-956B-404C-221494A6DBF1}"/>
          </ac:spMkLst>
        </pc:spChg>
        <pc:spChg chg="add del">
          <ac:chgData name="Kostas Arvanitis" userId="c38e35f3e0667a11" providerId="LiveId" clId="{A3156A07-9599-4A4C-A330-FEA5C207BE66}" dt="2023-10-30T15:24:36.222" v="59" actId="22"/>
          <ac:spMkLst>
            <pc:docMk/>
            <pc:sldMk cId="0" sldId="256"/>
            <ac:spMk id="14" creationId="{12E0F5BD-CEB7-8E42-AFBD-8F74E139FE32}"/>
          </ac:spMkLst>
        </pc:spChg>
        <pc:spChg chg="add mod">
          <ac:chgData name="Kostas Arvanitis" userId="c38e35f3e0667a11" providerId="LiveId" clId="{A3156A07-9599-4A4C-A330-FEA5C207BE66}" dt="2023-10-30T16:05:27.203" v="432" actId="1076"/>
          <ac:spMkLst>
            <pc:docMk/>
            <pc:sldMk cId="0" sldId="256"/>
            <ac:spMk id="16" creationId="{D0FC676C-3BAE-8D37-B508-2D9ADD1A6006}"/>
          </ac:spMkLst>
        </pc:spChg>
        <pc:spChg chg="add mod">
          <ac:chgData name="Kostas Arvanitis" userId="c38e35f3e0667a11" providerId="LiveId" clId="{A3156A07-9599-4A4C-A330-FEA5C207BE66}" dt="2023-10-30T16:05:27.203" v="432" actId="1076"/>
          <ac:spMkLst>
            <pc:docMk/>
            <pc:sldMk cId="0" sldId="256"/>
            <ac:spMk id="17" creationId="{047BCC4F-FD93-E467-99C9-BF74F79FC7E2}"/>
          </ac:spMkLst>
        </pc:spChg>
        <pc:spChg chg="add mod">
          <ac:chgData name="Kostas Arvanitis" userId="c38e35f3e0667a11" providerId="LiveId" clId="{A3156A07-9599-4A4C-A330-FEA5C207BE66}" dt="2023-10-30T16:05:27.203" v="432" actId="1076"/>
          <ac:spMkLst>
            <pc:docMk/>
            <pc:sldMk cId="0" sldId="256"/>
            <ac:spMk id="18" creationId="{B743A524-3DBA-CCEC-7A4C-EC227B7D1459}"/>
          </ac:spMkLst>
        </pc:spChg>
        <pc:spChg chg="mod">
          <ac:chgData name="Kostas Arvanitis" userId="c38e35f3e0667a11" providerId="LiveId" clId="{A3156A07-9599-4A4C-A330-FEA5C207BE66}" dt="2023-10-30T16:05:27.203" v="432" actId="1076"/>
          <ac:spMkLst>
            <pc:docMk/>
            <pc:sldMk cId="0" sldId="256"/>
            <ac:spMk id="70" creationId="{00000000-0000-0000-0000-000000000000}"/>
          </ac:spMkLst>
        </pc:spChg>
        <pc:picChg chg="add del mod">
          <ac:chgData name="Kostas Arvanitis" userId="c38e35f3e0667a11" providerId="LiveId" clId="{A3156A07-9599-4A4C-A330-FEA5C207BE66}" dt="2023-10-30T15:22:42.205" v="37" actId="478"/>
          <ac:picMkLst>
            <pc:docMk/>
            <pc:sldMk cId="0" sldId="256"/>
            <ac:picMk id="2" creationId="{8FAF70C4-4CA5-7ED4-D46A-C252D1C45918}"/>
          </ac:picMkLst>
        </pc:picChg>
        <pc:picChg chg="add del mod">
          <ac:chgData name="Kostas Arvanitis" userId="c38e35f3e0667a11" providerId="LiveId" clId="{A3156A07-9599-4A4C-A330-FEA5C207BE66}" dt="2023-10-30T15:22:37.705" v="36" actId="478"/>
          <ac:picMkLst>
            <pc:docMk/>
            <pc:sldMk cId="0" sldId="256"/>
            <ac:picMk id="3" creationId="{7A2DAB8D-9CA4-3B3B-6B30-7D7D0CA7E4BB}"/>
          </ac:picMkLst>
        </pc:picChg>
        <pc:picChg chg="add mod">
          <ac:chgData name="Kostas Arvanitis" userId="c38e35f3e0667a11" providerId="LiveId" clId="{A3156A07-9599-4A4C-A330-FEA5C207BE66}" dt="2023-10-30T15:42:11.054" v="235" actId="14861"/>
          <ac:picMkLst>
            <pc:docMk/>
            <pc:sldMk cId="0" sldId="256"/>
            <ac:picMk id="4" creationId="{C8CA9C2D-FE64-63D0-A01D-A8763C7888EC}"/>
          </ac:picMkLst>
        </pc:picChg>
        <pc:picChg chg="add mod">
          <ac:chgData name="Kostas Arvanitis" userId="c38e35f3e0667a11" providerId="LiveId" clId="{A3156A07-9599-4A4C-A330-FEA5C207BE66}" dt="2023-10-30T15:22:30.245" v="32" actId="571"/>
          <ac:picMkLst>
            <pc:docMk/>
            <pc:sldMk cId="0" sldId="256"/>
            <ac:picMk id="5" creationId="{0C8837B2-F8AA-1C35-381F-03FDB227CCD4}"/>
          </ac:picMkLst>
        </pc:picChg>
        <pc:picChg chg="add mod">
          <ac:chgData name="Kostas Arvanitis" userId="c38e35f3e0667a11" providerId="LiveId" clId="{A3156A07-9599-4A4C-A330-FEA5C207BE66}" dt="2023-10-30T15:35:26.040" v="119" actId="14861"/>
          <ac:picMkLst>
            <pc:docMk/>
            <pc:sldMk cId="0" sldId="256"/>
            <ac:picMk id="6" creationId="{775D5A6C-FF06-8934-B88F-B9489B5E4225}"/>
          </ac:picMkLst>
        </pc:picChg>
      </pc:sldChg>
      <pc:sldChg chg="addSp delSp modSp mod">
        <pc:chgData name="Kostas Arvanitis" userId="c38e35f3e0667a11" providerId="LiveId" clId="{A3156A07-9599-4A4C-A330-FEA5C207BE66}" dt="2023-10-30T16:24:32.079" v="468" actId="1076"/>
        <pc:sldMkLst>
          <pc:docMk/>
          <pc:sldMk cId="0" sldId="257"/>
        </pc:sldMkLst>
        <pc:spChg chg="add del mod">
          <ac:chgData name="Kostas Arvanitis" userId="c38e35f3e0667a11" providerId="LiveId" clId="{A3156A07-9599-4A4C-A330-FEA5C207BE66}" dt="2023-10-30T16:07:21.702" v="436" actId="478"/>
          <ac:spMkLst>
            <pc:docMk/>
            <pc:sldMk cId="0" sldId="257"/>
            <ac:spMk id="2" creationId="{6609DE7D-A424-3E7F-4B97-28C8285BB0AC}"/>
          </ac:spMkLst>
        </pc:spChg>
        <pc:spChg chg="mod">
          <ac:chgData name="Kostas Arvanitis" userId="c38e35f3e0667a11" providerId="LiveId" clId="{A3156A07-9599-4A4C-A330-FEA5C207BE66}" dt="2023-10-30T15:47:33.221" v="247" actId="14100"/>
          <ac:spMkLst>
            <pc:docMk/>
            <pc:sldMk cId="0" sldId="257"/>
            <ac:spMk id="75" creationId="{00000000-0000-0000-0000-000000000000}"/>
          </ac:spMkLst>
        </pc:spChg>
        <pc:spChg chg="mod">
          <ac:chgData name="Kostas Arvanitis" userId="c38e35f3e0667a11" providerId="LiveId" clId="{A3156A07-9599-4A4C-A330-FEA5C207BE66}" dt="2023-10-30T16:07:52.647" v="442" actId="12"/>
          <ac:spMkLst>
            <pc:docMk/>
            <pc:sldMk cId="0" sldId="257"/>
            <ac:spMk id="76" creationId="{00000000-0000-0000-0000-000000000000}"/>
          </ac:spMkLst>
        </pc:spChg>
        <pc:spChg chg="del">
          <ac:chgData name="Kostas Arvanitis" userId="c38e35f3e0667a11" providerId="LiveId" clId="{A3156A07-9599-4A4C-A330-FEA5C207BE66}" dt="2023-10-30T15:49:51.775" v="427" actId="478"/>
          <ac:spMkLst>
            <pc:docMk/>
            <pc:sldMk cId="0" sldId="257"/>
            <ac:spMk id="77" creationId="{00000000-0000-0000-0000-000000000000}"/>
          </ac:spMkLst>
        </pc:spChg>
        <pc:spChg chg="del">
          <ac:chgData name="Kostas Arvanitis" userId="c38e35f3e0667a11" providerId="LiveId" clId="{A3156A07-9599-4A4C-A330-FEA5C207BE66}" dt="2023-10-30T15:49:49.901" v="426" actId="478"/>
          <ac:spMkLst>
            <pc:docMk/>
            <pc:sldMk cId="0" sldId="257"/>
            <ac:spMk id="78" creationId="{00000000-0000-0000-0000-000000000000}"/>
          </ac:spMkLst>
        </pc:spChg>
        <pc:picChg chg="add del mod">
          <ac:chgData name="Kostas Arvanitis" userId="c38e35f3e0667a11" providerId="LiveId" clId="{A3156A07-9599-4A4C-A330-FEA5C207BE66}" dt="2023-10-30T16:11:33.374" v="444"/>
          <ac:picMkLst>
            <pc:docMk/>
            <pc:sldMk cId="0" sldId="257"/>
            <ac:picMk id="4" creationId="{6C3E9119-A0CC-7495-96B2-CD7633A4B133}"/>
          </ac:picMkLst>
        </pc:picChg>
        <pc:picChg chg="add mod modCrop">
          <ac:chgData name="Kostas Arvanitis" userId="c38e35f3e0667a11" providerId="LiveId" clId="{A3156A07-9599-4A4C-A330-FEA5C207BE66}" dt="2023-10-30T16:24:32.079" v="468" actId="1076"/>
          <ac:picMkLst>
            <pc:docMk/>
            <pc:sldMk cId="0" sldId="257"/>
            <ac:picMk id="6" creationId="{FEB8E242-F1BD-2D7F-D710-F972FBB94DBF}"/>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2C8788-EAE0-4356-A561-CB4B812AF2C6}" type="doc">
      <dgm:prSet loTypeId="urn:microsoft.com/office/officeart/2005/8/layout/hList1" loCatId="list" qsTypeId="urn:microsoft.com/office/officeart/2005/8/quickstyle/simple2" qsCatId="simple" csTypeId="urn:microsoft.com/office/officeart/2005/8/colors/accent1_2" csCatId="accent1" phldr="1"/>
      <dgm:spPr/>
      <dgm:t>
        <a:bodyPr/>
        <a:lstStyle/>
        <a:p>
          <a:endParaRPr lang="en-US"/>
        </a:p>
      </dgm:t>
    </dgm:pt>
    <dgm:pt modelId="{BE70102A-78FA-40C9-AE70-923F0DEDA515}">
      <dgm:prSet custT="1"/>
      <dgm:spPr/>
      <dgm:t>
        <a:bodyPr/>
        <a:lstStyle/>
        <a:p>
          <a:r>
            <a:rPr lang="en-US" sz="1400" b="0" i="0" dirty="0">
              <a:latin typeface="Times New Roman" panose="02020603050405020304" pitchFamily="18" charset="0"/>
              <a:cs typeface="Times New Roman" panose="02020603050405020304" pitchFamily="18" charset="0"/>
            </a:rPr>
            <a:t>Limited data points.</a:t>
          </a:r>
          <a:endParaRPr lang="en-US" sz="1400" dirty="0">
            <a:latin typeface="Times New Roman" panose="02020603050405020304" pitchFamily="18" charset="0"/>
            <a:cs typeface="Times New Roman" panose="02020603050405020304" pitchFamily="18" charset="0"/>
          </a:endParaRPr>
        </a:p>
      </dgm:t>
    </dgm:pt>
    <dgm:pt modelId="{45FF9281-59AE-4F03-A359-D56A7A671D2B}" type="parTrans" cxnId="{D91E7D2F-2FB5-4A54-A4E7-BF25FF338260}">
      <dgm:prSet/>
      <dgm:spPr/>
      <dgm:t>
        <a:bodyPr/>
        <a:lstStyle/>
        <a:p>
          <a:endParaRPr lang="en-US"/>
        </a:p>
      </dgm:t>
    </dgm:pt>
    <dgm:pt modelId="{A74861A2-8C4C-486B-AC36-480AD82C76E1}" type="sibTrans" cxnId="{D91E7D2F-2FB5-4A54-A4E7-BF25FF338260}">
      <dgm:prSet/>
      <dgm:spPr/>
      <dgm:t>
        <a:bodyPr/>
        <a:lstStyle/>
        <a:p>
          <a:endParaRPr lang="en-US"/>
        </a:p>
      </dgm:t>
    </dgm:pt>
    <dgm:pt modelId="{8C1B97E7-274B-4443-8D04-152628591416}">
      <dgm:prSet custT="1"/>
      <dgm:spPr/>
      <dgm:t>
        <a:bodyPr/>
        <a:lstStyle/>
        <a:p>
          <a:r>
            <a:rPr lang="en-US" sz="1400" b="0" i="0" dirty="0">
              <a:latin typeface="Times New Roman" panose="02020603050405020304" pitchFamily="18" charset="0"/>
              <a:cs typeface="Times New Roman" panose="02020603050405020304" pitchFamily="18" charset="0"/>
            </a:rPr>
            <a:t>Imbalance between the aligned and misaligned cases. </a:t>
          </a:r>
          <a:endParaRPr lang="en-US" sz="1400" dirty="0">
            <a:latin typeface="Times New Roman" panose="02020603050405020304" pitchFamily="18" charset="0"/>
            <a:cs typeface="Times New Roman" panose="02020603050405020304" pitchFamily="18" charset="0"/>
          </a:endParaRPr>
        </a:p>
      </dgm:t>
    </dgm:pt>
    <dgm:pt modelId="{02F11FFF-5905-4BA8-8799-3FB4E00D697E}" type="parTrans" cxnId="{D51C0ADB-6F0F-4B42-AF70-598D7882DF67}">
      <dgm:prSet/>
      <dgm:spPr/>
      <dgm:t>
        <a:bodyPr/>
        <a:lstStyle/>
        <a:p>
          <a:endParaRPr lang="en-US"/>
        </a:p>
      </dgm:t>
    </dgm:pt>
    <dgm:pt modelId="{B7CF1B6C-5E6A-436F-94B6-B524F24324D9}" type="sibTrans" cxnId="{D51C0ADB-6F0F-4B42-AF70-598D7882DF67}">
      <dgm:prSet/>
      <dgm:spPr/>
      <dgm:t>
        <a:bodyPr/>
        <a:lstStyle/>
        <a:p>
          <a:endParaRPr lang="en-US"/>
        </a:p>
      </dgm:t>
    </dgm:pt>
    <dgm:pt modelId="{723D7BAD-E154-486D-8C9D-392A5185885A}">
      <dgm:prSet custT="1"/>
      <dgm:spPr/>
      <dgm:t>
        <a:bodyPr/>
        <a:lstStyle/>
        <a:p>
          <a:pPr algn="ctr">
            <a:buNone/>
          </a:pPr>
          <a:r>
            <a:rPr lang="en-GB" sz="1400" dirty="0">
              <a:latin typeface="Times New Roman" panose="02020603050405020304" pitchFamily="18" charset="0"/>
              <a:cs typeface="Times New Roman" panose="02020603050405020304" pitchFamily="18" charset="0"/>
            </a:rPr>
            <a:t>Leads to poor performance of the Machine Learning algorithms</a:t>
          </a:r>
          <a:endParaRPr lang="en-US" sz="1400" dirty="0">
            <a:latin typeface="Times New Roman" panose="02020603050405020304" pitchFamily="18" charset="0"/>
            <a:cs typeface="Times New Roman" panose="02020603050405020304" pitchFamily="18" charset="0"/>
          </a:endParaRPr>
        </a:p>
      </dgm:t>
    </dgm:pt>
    <dgm:pt modelId="{39FFC7E6-02B9-406F-99D2-805FEA33EEEB}" type="parTrans" cxnId="{3D7B4336-AFCB-42FD-92BA-E0A69BDEAEA4}">
      <dgm:prSet/>
      <dgm:spPr/>
      <dgm:t>
        <a:bodyPr/>
        <a:lstStyle/>
        <a:p>
          <a:endParaRPr lang="en-US"/>
        </a:p>
      </dgm:t>
    </dgm:pt>
    <dgm:pt modelId="{ADF1DB5E-CC0F-415E-A4EA-6C401142EC87}" type="sibTrans" cxnId="{3D7B4336-AFCB-42FD-92BA-E0A69BDEAEA4}">
      <dgm:prSet/>
      <dgm:spPr/>
      <dgm:t>
        <a:bodyPr/>
        <a:lstStyle/>
        <a:p>
          <a:endParaRPr lang="en-US"/>
        </a:p>
      </dgm:t>
    </dgm:pt>
    <dgm:pt modelId="{C8CE296F-A79C-4DA1-93BD-12E97C6DCA06}">
      <dgm:prSet custT="1"/>
      <dgm:spPr/>
      <dgm:t>
        <a:bodyPr/>
        <a:lstStyle/>
        <a:p>
          <a:pPr algn="ctr">
            <a:buNone/>
          </a:pPr>
          <a:r>
            <a:rPr lang="en-GB" sz="1400" dirty="0">
              <a:latin typeface="Times New Roman" panose="02020603050405020304" pitchFamily="18" charset="0"/>
              <a:cs typeface="Times New Roman" panose="02020603050405020304" pitchFamily="18" charset="0"/>
            </a:rPr>
            <a:t>Leads to overfitting of the Machine Learning algorithms.</a:t>
          </a:r>
          <a:endParaRPr lang="en-US" sz="1400" dirty="0">
            <a:latin typeface="Times New Roman" panose="02020603050405020304" pitchFamily="18" charset="0"/>
            <a:cs typeface="Times New Roman" panose="02020603050405020304" pitchFamily="18" charset="0"/>
          </a:endParaRPr>
        </a:p>
      </dgm:t>
    </dgm:pt>
    <dgm:pt modelId="{F64815A1-2E26-4A71-A5C0-9DF8D9BFDA50}" type="parTrans" cxnId="{E2B85819-7130-422B-A1EB-BE642CDEF258}">
      <dgm:prSet/>
      <dgm:spPr/>
      <dgm:t>
        <a:bodyPr/>
        <a:lstStyle/>
        <a:p>
          <a:endParaRPr lang="en-US"/>
        </a:p>
      </dgm:t>
    </dgm:pt>
    <dgm:pt modelId="{A5670872-12E5-466E-B92A-4E4091831E94}" type="sibTrans" cxnId="{E2B85819-7130-422B-A1EB-BE642CDEF258}">
      <dgm:prSet/>
      <dgm:spPr/>
      <dgm:t>
        <a:bodyPr/>
        <a:lstStyle/>
        <a:p>
          <a:endParaRPr lang="en-US"/>
        </a:p>
      </dgm:t>
    </dgm:pt>
    <dgm:pt modelId="{908C2F1A-C087-484D-A501-125C1DFD8ECF}" type="pres">
      <dgm:prSet presAssocID="{912C8788-EAE0-4356-A561-CB4B812AF2C6}" presName="Name0" presStyleCnt="0">
        <dgm:presLayoutVars>
          <dgm:dir/>
          <dgm:animLvl val="lvl"/>
          <dgm:resizeHandles val="exact"/>
        </dgm:presLayoutVars>
      </dgm:prSet>
      <dgm:spPr/>
    </dgm:pt>
    <dgm:pt modelId="{A104FFF6-50FF-4CE5-9B4D-62437E4AB1D6}" type="pres">
      <dgm:prSet presAssocID="{BE70102A-78FA-40C9-AE70-923F0DEDA515}" presName="composite" presStyleCnt="0"/>
      <dgm:spPr/>
    </dgm:pt>
    <dgm:pt modelId="{D574C639-2B04-492E-BC49-64B45C540346}" type="pres">
      <dgm:prSet presAssocID="{BE70102A-78FA-40C9-AE70-923F0DEDA515}" presName="parTx" presStyleLbl="alignNode1" presStyleIdx="0" presStyleCnt="2">
        <dgm:presLayoutVars>
          <dgm:chMax val="0"/>
          <dgm:chPref val="0"/>
          <dgm:bulletEnabled val="1"/>
        </dgm:presLayoutVars>
      </dgm:prSet>
      <dgm:spPr/>
    </dgm:pt>
    <dgm:pt modelId="{BBC32E44-ECC4-4AAF-A02E-6087CA6E8CD0}" type="pres">
      <dgm:prSet presAssocID="{BE70102A-78FA-40C9-AE70-923F0DEDA515}" presName="desTx" presStyleLbl="alignAccFollowNode1" presStyleIdx="0" presStyleCnt="2">
        <dgm:presLayoutVars>
          <dgm:bulletEnabled val="1"/>
        </dgm:presLayoutVars>
      </dgm:prSet>
      <dgm:spPr/>
    </dgm:pt>
    <dgm:pt modelId="{D1EB9FE2-B6D9-4F82-A959-53E66ED9F1AB}" type="pres">
      <dgm:prSet presAssocID="{A74861A2-8C4C-486B-AC36-480AD82C76E1}" presName="space" presStyleCnt="0"/>
      <dgm:spPr/>
    </dgm:pt>
    <dgm:pt modelId="{B2BE23D1-1F4D-42F1-8620-71D58F945643}" type="pres">
      <dgm:prSet presAssocID="{8C1B97E7-274B-4443-8D04-152628591416}" presName="composite" presStyleCnt="0"/>
      <dgm:spPr/>
    </dgm:pt>
    <dgm:pt modelId="{CD95C2D1-AFE8-4857-8615-3A9499E9C2D7}" type="pres">
      <dgm:prSet presAssocID="{8C1B97E7-274B-4443-8D04-152628591416}" presName="parTx" presStyleLbl="alignNode1" presStyleIdx="1" presStyleCnt="2">
        <dgm:presLayoutVars>
          <dgm:chMax val="0"/>
          <dgm:chPref val="0"/>
          <dgm:bulletEnabled val="1"/>
        </dgm:presLayoutVars>
      </dgm:prSet>
      <dgm:spPr/>
    </dgm:pt>
    <dgm:pt modelId="{C6FF6A31-17A6-40EF-AEB5-BE6BBF51C682}" type="pres">
      <dgm:prSet presAssocID="{8C1B97E7-274B-4443-8D04-152628591416}" presName="desTx" presStyleLbl="alignAccFollowNode1" presStyleIdx="1" presStyleCnt="2">
        <dgm:presLayoutVars>
          <dgm:bulletEnabled val="1"/>
        </dgm:presLayoutVars>
      </dgm:prSet>
      <dgm:spPr/>
    </dgm:pt>
  </dgm:ptLst>
  <dgm:cxnLst>
    <dgm:cxn modelId="{E2B85819-7130-422B-A1EB-BE642CDEF258}" srcId="{8C1B97E7-274B-4443-8D04-152628591416}" destId="{C8CE296F-A79C-4DA1-93BD-12E97C6DCA06}" srcOrd="0" destOrd="0" parTransId="{F64815A1-2E26-4A71-A5C0-9DF8D9BFDA50}" sibTransId="{A5670872-12E5-466E-B92A-4E4091831E94}"/>
    <dgm:cxn modelId="{98528C25-37E4-4410-BC51-F6D7AD776139}" type="presOf" srcId="{912C8788-EAE0-4356-A561-CB4B812AF2C6}" destId="{908C2F1A-C087-484D-A501-125C1DFD8ECF}" srcOrd="0" destOrd="0" presId="urn:microsoft.com/office/officeart/2005/8/layout/hList1"/>
    <dgm:cxn modelId="{D91E7D2F-2FB5-4A54-A4E7-BF25FF338260}" srcId="{912C8788-EAE0-4356-A561-CB4B812AF2C6}" destId="{BE70102A-78FA-40C9-AE70-923F0DEDA515}" srcOrd="0" destOrd="0" parTransId="{45FF9281-59AE-4F03-A359-D56A7A671D2B}" sibTransId="{A74861A2-8C4C-486B-AC36-480AD82C76E1}"/>
    <dgm:cxn modelId="{3D7B4336-AFCB-42FD-92BA-E0A69BDEAEA4}" srcId="{BE70102A-78FA-40C9-AE70-923F0DEDA515}" destId="{723D7BAD-E154-486D-8C9D-392A5185885A}" srcOrd="0" destOrd="0" parTransId="{39FFC7E6-02B9-406F-99D2-805FEA33EEEB}" sibTransId="{ADF1DB5E-CC0F-415E-A4EA-6C401142EC87}"/>
    <dgm:cxn modelId="{599EAB76-0A1E-4B70-8146-2FB87D35B187}" type="presOf" srcId="{8C1B97E7-274B-4443-8D04-152628591416}" destId="{CD95C2D1-AFE8-4857-8615-3A9499E9C2D7}" srcOrd="0" destOrd="0" presId="urn:microsoft.com/office/officeart/2005/8/layout/hList1"/>
    <dgm:cxn modelId="{13E2BB77-DDCD-4FB6-B684-1621002E327A}" type="presOf" srcId="{BE70102A-78FA-40C9-AE70-923F0DEDA515}" destId="{D574C639-2B04-492E-BC49-64B45C540346}" srcOrd="0" destOrd="0" presId="urn:microsoft.com/office/officeart/2005/8/layout/hList1"/>
    <dgm:cxn modelId="{E65ED07E-A215-4B98-AFD6-E8510A42DC2D}" type="presOf" srcId="{C8CE296F-A79C-4DA1-93BD-12E97C6DCA06}" destId="{C6FF6A31-17A6-40EF-AEB5-BE6BBF51C682}" srcOrd="0" destOrd="0" presId="urn:microsoft.com/office/officeart/2005/8/layout/hList1"/>
    <dgm:cxn modelId="{D51C0ADB-6F0F-4B42-AF70-598D7882DF67}" srcId="{912C8788-EAE0-4356-A561-CB4B812AF2C6}" destId="{8C1B97E7-274B-4443-8D04-152628591416}" srcOrd="1" destOrd="0" parTransId="{02F11FFF-5905-4BA8-8799-3FB4E00D697E}" sibTransId="{B7CF1B6C-5E6A-436F-94B6-B524F24324D9}"/>
    <dgm:cxn modelId="{F8605DE0-1D29-4E89-AB38-A38A674FF383}" type="presOf" srcId="{723D7BAD-E154-486D-8C9D-392A5185885A}" destId="{BBC32E44-ECC4-4AAF-A02E-6087CA6E8CD0}" srcOrd="0" destOrd="0" presId="urn:microsoft.com/office/officeart/2005/8/layout/hList1"/>
    <dgm:cxn modelId="{A036F889-A924-4D1F-B2C7-082BE1CAEC91}" type="presParOf" srcId="{908C2F1A-C087-484D-A501-125C1DFD8ECF}" destId="{A104FFF6-50FF-4CE5-9B4D-62437E4AB1D6}" srcOrd="0" destOrd="0" presId="urn:microsoft.com/office/officeart/2005/8/layout/hList1"/>
    <dgm:cxn modelId="{85D0C8BE-6D1F-48FB-B7E0-AC6BD5AB14C9}" type="presParOf" srcId="{A104FFF6-50FF-4CE5-9B4D-62437E4AB1D6}" destId="{D574C639-2B04-492E-BC49-64B45C540346}" srcOrd="0" destOrd="0" presId="urn:microsoft.com/office/officeart/2005/8/layout/hList1"/>
    <dgm:cxn modelId="{C1EA3ABF-4E42-4496-BC4D-0088D80A2CD3}" type="presParOf" srcId="{A104FFF6-50FF-4CE5-9B4D-62437E4AB1D6}" destId="{BBC32E44-ECC4-4AAF-A02E-6087CA6E8CD0}" srcOrd="1" destOrd="0" presId="urn:microsoft.com/office/officeart/2005/8/layout/hList1"/>
    <dgm:cxn modelId="{D4FB3CF8-AA49-433E-80BE-8DF4D3401AF7}" type="presParOf" srcId="{908C2F1A-C087-484D-A501-125C1DFD8ECF}" destId="{D1EB9FE2-B6D9-4F82-A959-53E66ED9F1AB}" srcOrd="1" destOrd="0" presId="urn:microsoft.com/office/officeart/2005/8/layout/hList1"/>
    <dgm:cxn modelId="{91840185-18C2-4791-9A1D-6D2C4441CE8B}" type="presParOf" srcId="{908C2F1A-C087-484D-A501-125C1DFD8ECF}" destId="{B2BE23D1-1F4D-42F1-8620-71D58F945643}" srcOrd="2" destOrd="0" presId="urn:microsoft.com/office/officeart/2005/8/layout/hList1"/>
    <dgm:cxn modelId="{08A5A48B-6645-4E08-B82E-12F344EE3085}" type="presParOf" srcId="{B2BE23D1-1F4D-42F1-8620-71D58F945643}" destId="{CD95C2D1-AFE8-4857-8615-3A9499E9C2D7}" srcOrd="0" destOrd="0" presId="urn:microsoft.com/office/officeart/2005/8/layout/hList1"/>
    <dgm:cxn modelId="{B444C622-D0BA-4E77-BE65-342CC36C9ECA}" type="presParOf" srcId="{B2BE23D1-1F4D-42F1-8620-71D58F945643}" destId="{C6FF6A31-17A6-40EF-AEB5-BE6BBF51C68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2C8788-EAE0-4356-A561-CB4B812AF2C6}" type="doc">
      <dgm:prSet loTypeId="urn:microsoft.com/office/officeart/2005/8/layout/hList1" loCatId="list" qsTypeId="urn:microsoft.com/office/officeart/2005/8/quickstyle/simple2" qsCatId="simple" csTypeId="urn:microsoft.com/office/officeart/2005/8/colors/accent1_2" csCatId="accent1" phldr="1"/>
      <dgm:spPr/>
      <dgm:t>
        <a:bodyPr/>
        <a:lstStyle/>
        <a:p>
          <a:endParaRPr lang="en-US"/>
        </a:p>
      </dgm:t>
    </dgm:pt>
    <dgm:pt modelId="{BE70102A-78FA-40C9-AE70-923F0DEDA515}">
      <dgm:prSet custT="1"/>
      <dgm:spPr/>
      <dgm:t>
        <a:bodyPr/>
        <a:lstStyle/>
        <a:p>
          <a:r>
            <a:rPr lang="en-US" sz="1400" dirty="0">
              <a:latin typeface="Times New Roman" panose="02020603050405020304" pitchFamily="18" charset="0"/>
              <a:cs typeface="Times New Roman" panose="02020603050405020304" pitchFamily="18" charset="0"/>
            </a:rPr>
            <a:t>Oversamping</a:t>
          </a:r>
        </a:p>
      </dgm:t>
    </dgm:pt>
    <dgm:pt modelId="{45FF9281-59AE-4F03-A359-D56A7A671D2B}" type="parTrans" cxnId="{D91E7D2F-2FB5-4A54-A4E7-BF25FF338260}">
      <dgm:prSet/>
      <dgm:spPr/>
      <dgm:t>
        <a:bodyPr/>
        <a:lstStyle/>
        <a:p>
          <a:endParaRPr lang="en-US"/>
        </a:p>
      </dgm:t>
    </dgm:pt>
    <dgm:pt modelId="{A74861A2-8C4C-486B-AC36-480AD82C76E1}" type="sibTrans" cxnId="{D91E7D2F-2FB5-4A54-A4E7-BF25FF338260}">
      <dgm:prSet/>
      <dgm:spPr/>
      <dgm:t>
        <a:bodyPr/>
        <a:lstStyle/>
        <a:p>
          <a:endParaRPr lang="en-US"/>
        </a:p>
      </dgm:t>
    </dgm:pt>
    <dgm:pt modelId="{8C1B97E7-274B-4443-8D04-152628591416}">
      <dgm:prSet custT="1"/>
      <dgm:spPr/>
      <dgm:t>
        <a:bodyPr/>
        <a:lstStyle/>
        <a:p>
          <a:r>
            <a:rPr lang="en-US" sz="1400" b="0" i="0" dirty="0">
              <a:latin typeface="Times New Roman" panose="02020603050405020304" pitchFamily="18" charset="0"/>
              <a:cs typeface="Times New Roman" panose="02020603050405020304" pitchFamily="18" charset="0"/>
            </a:rPr>
            <a:t>Undersampling</a:t>
          </a:r>
          <a:endParaRPr lang="en-US" sz="1400" dirty="0">
            <a:latin typeface="Times New Roman" panose="02020603050405020304" pitchFamily="18" charset="0"/>
            <a:cs typeface="Times New Roman" panose="02020603050405020304" pitchFamily="18" charset="0"/>
          </a:endParaRPr>
        </a:p>
      </dgm:t>
    </dgm:pt>
    <dgm:pt modelId="{02F11FFF-5905-4BA8-8799-3FB4E00D697E}" type="parTrans" cxnId="{D51C0ADB-6F0F-4B42-AF70-598D7882DF67}">
      <dgm:prSet/>
      <dgm:spPr/>
      <dgm:t>
        <a:bodyPr/>
        <a:lstStyle/>
        <a:p>
          <a:endParaRPr lang="en-US"/>
        </a:p>
      </dgm:t>
    </dgm:pt>
    <dgm:pt modelId="{B7CF1B6C-5E6A-436F-94B6-B524F24324D9}" type="sibTrans" cxnId="{D51C0ADB-6F0F-4B42-AF70-598D7882DF67}">
      <dgm:prSet/>
      <dgm:spPr/>
      <dgm:t>
        <a:bodyPr/>
        <a:lstStyle/>
        <a:p>
          <a:endParaRPr lang="en-US"/>
        </a:p>
      </dgm:t>
    </dgm:pt>
    <dgm:pt modelId="{723D7BAD-E154-486D-8C9D-392A5185885A}">
      <dgm:prSet custT="1"/>
      <dgm:spPr/>
      <dgm:t>
        <a:bodyPr/>
        <a:lstStyle/>
        <a:p>
          <a:pPr algn="ctr">
            <a:buNone/>
          </a:pPr>
          <a:r>
            <a:rPr lang="en-GB" sz="1400" dirty="0">
              <a:latin typeface="Times New Roman" panose="02020603050405020304" pitchFamily="18" charset="0"/>
              <a:cs typeface="Times New Roman" panose="02020603050405020304" pitchFamily="18" charset="0"/>
            </a:rPr>
            <a:t>Instances of the minority class are duplicated. Commonly used.</a:t>
          </a:r>
          <a:endParaRPr lang="en-US" sz="1400" dirty="0">
            <a:latin typeface="Times New Roman" panose="02020603050405020304" pitchFamily="18" charset="0"/>
            <a:cs typeface="Times New Roman" panose="02020603050405020304" pitchFamily="18" charset="0"/>
          </a:endParaRPr>
        </a:p>
      </dgm:t>
    </dgm:pt>
    <dgm:pt modelId="{39FFC7E6-02B9-406F-99D2-805FEA33EEEB}" type="parTrans" cxnId="{3D7B4336-AFCB-42FD-92BA-E0A69BDEAEA4}">
      <dgm:prSet/>
      <dgm:spPr/>
      <dgm:t>
        <a:bodyPr/>
        <a:lstStyle/>
        <a:p>
          <a:endParaRPr lang="en-US"/>
        </a:p>
      </dgm:t>
    </dgm:pt>
    <dgm:pt modelId="{ADF1DB5E-CC0F-415E-A4EA-6C401142EC87}" type="sibTrans" cxnId="{3D7B4336-AFCB-42FD-92BA-E0A69BDEAEA4}">
      <dgm:prSet/>
      <dgm:spPr/>
      <dgm:t>
        <a:bodyPr/>
        <a:lstStyle/>
        <a:p>
          <a:endParaRPr lang="en-US"/>
        </a:p>
      </dgm:t>
    </dgm:pt>
    <dgm:pt modelId="{C8CE296F-A79C-4DA1-93BD-12E97C6DCA06}">
      <dgm:prSet custT="1"/>
      <dgm:spPr/>
      <dgm:t>
        <a:bodyPr/>
        <a:lstStyle/>
        <a:p>
          <a:pPr algn="ctr">
            <a:buNone/>
          </a:pPr>
          <a:r>
            <a:rPr lang="en-GB" sz="1400" dirty="0">
              <a:latin typeface="Times New Roman" panose="02020603050405020304" pitchFamily="18" charset="0"/>
              <a:cs typeface="Times New Roman" panose="02020603050405020304" pitchFamily="18" charset="0"/>
            </a:rPr>
            <a:t>Involves removing instances of the majority class.</a:t>
          </a:r>
          <a:endParaRPr lang="en-US" sz="1400" dirty="0">
            <a:latin typeface="Times New Roman" panose="02020603050405020304" pitchFamily="18" charset="0"/>
            <a:cs typeface="Times New Roman" panose="02020603050405020304" pitchFamily="18" charset="0"/>
          </a:endParaRPr>
        </a:p>
      </dgm:t>
    </dgm:pt>
    <dgm:pt modelId="{F64815A1-2E26-4A71-A5C0-9DF8D9BFDA50}" type="parTrans" cxnId="{E2B85819-7130-422B-A1EB-BE642CDEF258}">
      <dgm:prSet/>
      <dgm:spPr/>
      <dgm:t>
        <a:bodyPr/>
        <a:lstStyle/>
        <a:p>
          <a:endParaRPr lang="en-US"/>
        </a:p>
      </dgm:t>
    </dgm:pt>
    <dgm:pt modelId="{A5670872-12E5-466E-B92A-4E4091831E94}" type="sibTrans" cxnId="{E2B85819-7130-422B-A1EB-BE642CDEF258}">
      <dgm:prSet/>
      <dgm:spPr/>
      <dgm:t>
        <a:bodyPr/>
        <a:lstStyle/>
        <a:p>
          <a:endParaRPr lang="en-US"/>
        </a:p>
      </dgm:t>
    </dgm:pt>
    <dgm:pt modelId="{908C2F1A-C087-484D-A501-125C1DFD8ECF}" type="pres">
      <dgm:prSet presAssocID="{912C8788-EAE0-4356-A561-CB4B812AF2C6}" presName="Name0" presStyleCnt="0">
        <dgm:presLayoutVars>
          <dgm:dir/>
          <dgm:animLvl val="lvl"/>
          <dgm:resizeHandles val="exact"/>
        </dgm:presLayoutVars>
      </dgm:prSet>
      <dgm:spPr/>
    </dgm:pt>
    <dgm:pt modelId="{A104FFF6-50FF-4CE5-9B4D-62437E4AB1D6}" type="pres">
      <dgm:prSet presAssocID="{BE70102A-78FA-40C9-AE70-923F0DEDA515}" presName="composite" presStyleCnt="0"/>
      <dgm:spPr/>
    </dgm:pt>
    <dgm:pt modelId="{D574C639-2B04-492E-BC49-64B45C540346}" type="pres">
      <dgm:prSet presAssocID="{BE70102A-78FA-40C9-AE70-923F0DEDA515}" presName="parTx" presStyleLbl="alignNode1" presStyleIdx="0" presStyleCnt="2">
        <dgm:presLayoutVars>
          <dgm:chMax val="0"/>
          <dgm:chPref val="0"/>
          <dgm:bulletEnabled val="1"/>
        </dgm:presLayoutVars>
      </dgm:prSet>
      <dgm:spPr/>
    </dgm:pt>
    <dgm:pt modelId="{BBC32E44-ECC4-4AAF-A02E-6087CA6E8CD0}" type="pres">
      <dgm:prSet presAssocID="{BE70102A-78FA-40C9-AE70-923F0DEDA515}" presName="desTx" presStyleLbl="alignAccFollowNode1" presStyleIdx="0" presStyleCnt="2">
        <dgm:presLayoutVars>
          <dgm:bulletEnabled val="1"/>
        </dgm:presLayoutVars>
      </dgm:prSet>
      <dgm:spPr/>
    </dgm:pt>
    <dgm:pt modelId="{D1EB9FE2-B6D9-4F82-A959-53E66ED9F1AB}" type="pres">
      <dgm:prSet presAssocID="{A74861A2-8C4C-486B-AC36-480AD82C76E1}" presName="space" presStyleCnt="0"/>
      <dgm:spPr/>
    </dgm:pt>
    <dgm:pt modelId="{B2BE23D1-1F4D-42F1-8620-71D58F945643}" type="pres">
      <dgm:prSet presAssocID="{8C1B97E7-274B-4443-8D04-152628591416}" presName="composite" presStyleCnt="0"/>
      <dgm:spPr/>
    </dgm:pt>
    <dgm:pt modelId="{CD95C2D1-AFE8-4857-8615-3A9499E9C2D7}" type="pres">
      <dgm:prSet presAssocID="{8C1B97E7-274B-4443-8D04-152628591416}" presName="parTx" presStyleLbl="alignNode1" presStyleIdx="1" presStyleCnt="2">
        <dgm:presLayoutVars>
          <dgm:chMax val="0"/>
          <dgm:chPref val="0"/>
          <dgm:bulletEnabled val="1"/>
        </dgm:presLayoutVars>
      </dgm:prSet>
      <dgm:spPr/>
    </dgm:pt>
    <dgm:pt modelId="{C6FF6A31-17A6-40EF-AEB5-BE6BBF51C682}" type="pres">
      <dgm:prSet presAssocID="{8C1B97E7-274B-4443-8D04-152628591416}" presName="desTx" presStyleLbl="alignAccFollowNode1" presStyleIdx="1" presStyleCnt="2">
        <dgm:presLayoutVars>
          <dgm:bulletEnabled val="1"/>
        </dgm:presLayoutVars>
      </dgm:prSet>
      <dgm:spPr/>
    </dgm:pt>
  </dgm:ptLst>
  <dgm:cxnLst>
    <dgm:cxn modelId="{E2B85819-7130-422B-A1EB-BE642CDEF258}" srcId="{8C1B97E7-274B-4443-8D04-152628591416}" destId="{C8CE296F-A79C-4DA1-93BD-12E97C6DCA06}" srcOrd="0" destOrd="0" parTransId="{F64815A1-2E26-4A71-A5C0-9DF8D9BFDA50}" sibTransId="{A5670872-12E5-466E-B92A-4E4091831E94}"/>
    <dgm:cxn modelId="{98528C25-37E4-4410-BC51-F6D7AD776139}" type="presOf" srcId="{912C8788-EAE0-4356-A561-CB4B812AF2C6}" destId="{908C2F1A-C087-484D-A501-125C1DFD8ECF}" srcOrd="0" destOrd="0" presId="urn:microsoft.com/office/officeart/2005/8/layout/hList1"/>
    <dgm:cxn modelId="{D91E7D2F-2FB5-4A54-A4E7-BF25FF338260}" srcId="{912C8788-EAE0-4356-A561-CB4B812AF2C6}" destId="{BE70102A-78FA-40C9-AE70-923F0DEDA515}" srcOrd="0" destOrd="0" parTransId="{45FF9281-59AE-4F03-A359-D56A7A671D2B}" sibTransId="{A74861A2-8C4C-486B-AC36-480AD82C76E1}"/>
    <dgm:cxn modelId="{3D7B4336-AFCB-42FD-92BA-E0A69BDEAEA4}" srcId="{BE70102A-78FA-40C9-AE70-923F0DEDA515}" destId="{723D7BAD-E154-486D-8C9D-392A5185885A}" srcOrd="0" destOrd="0" parTransId="{39FFC7E6-02B9-406F-99D2-805FEA33EEEB}" sibTransId="{ADF1DB5E-CC0F-415E-A4EA-6C401142EC87}"/>
    <dgm:cxn modelId="{599EAB76-0A1E-4B70-8146-2FB87D35B187}" type="presOf" srcId="{8C1B97E7-274B-4443-8D04-152628591416}" destId="{CD95C2D1-AFE8-4857-8615-3A9499E9C2D7}" srcOrd="0" destOrd="0" presId="urn:microsoft.com/office/officeart/2005/8/layout/hList1"/>
    <dgm:cxn modelId="{13E2BB77-DDCD-4FB6-B684-1621002E327A}" type="presOf" srcId="{BE70102A-78FA-40C9-AE70-923F0DEDA515}" destId="{D574C639-2B04-492E-BC49-64B45C540346}" srcOrd="0" destOrd="0" presId="urn:microsoft.com/office/officeart/2005/8/layout/hList1"/>
    <dgm:cxn modelId="{E65ED07E-A215-4B98-AFD6-E8510A42DC2D}" type="presOf" srcId="{C8CE296F-A79C-4DA1-93BD-12E97C6DCA06}" destId="{C6FF6A31-17A6-40EF-AEB5-BE6BBF51C682}" srcOrd="0" destOrd="0" presId="urn:microsoft.com/office/officeart/2005/8/layout/hList1"/>
    <dgm:cxn modelId="{D51C0ADB-6F0F-4B42-AF70-598D7882DF67}" srcId="{912C8788-EAE0-4356-A561-CB4B812AF2C6}" destId="{8C1B97E7-274B-4443-8D04-152628591416}" srcOrd="1" destOrd="0" parTransId="{02F11FFF-5905-4BA8-8799-3FB4E00D697E}" sibTransId="{B7CF1B6C-5E6A-436F-94B6-B524F24324D9}"/>
    <dgm:cxn modelId="{F8605DE0-1D29-4E89-AB38-A38A674FF383}" type="presOf" srcId="{723D7BAD-E154-486D-8C9D-392A5185885A}" destId="{BBC32E44-ECC4-4AAF-A02E-6087CA6E8CD0}" srcOrd="0" destOrd="0" presId="urn:microsoft.com/office/officeart/2005/8/layout/hList1"/>
    <dgm:cxn modelId="{A036F889-A924-4D1F-B2C7-082BE1CAEC91}" type="presParOf" srcId="{908C2F1A-C087-484D-A501-125C1DFD8ECF}" destId="{A104FFF6-50FF-4CE5-9B4D-62437E4AB1D6}" srcOrd="0" destOrd="0" presId="urn:microsoft.com/office/officeart/2005/8/layout/hList1"/>
    <dgm:cxn modelId="{85D0C8BE-6D1F-48FB-B7E0-AC6BD5AB14C9}" type="presParOf" srcId="{A104FFF6-50FF-4CE5-9B4D-62437E4AB1D6}" destId="{D574C639-2B04-492E-BC49-64B45C540346}" srcOrd="0" destOrd="0" presId="urn:microsoft.com/office/officeart/2005/8/layout/hList1"/>
    <dgm:cxn modelId="{C1EA3ABF-4E42-4496-BC4D-0088D80A2CD3}" type="presParOf" srcId="{A104FFF6-50FF-4CE5-9B4D-62437E4AB1D6}" destId="{BBC32E44-ECC4-4AAF-A02E-6087CA6E8CD0}" srcOrd="1" destOrd="0" presId="urn:microsoft.com/office/officeart/2005/8/layout/hList1"/>
    <dgm:cxn modelId="{D4FB3CF8-AA49-433E-80BE-8DF4D3401AF7}" type="presParOf" srcId="{908C2F1A-C087-484D-A501-125C1DFD8ECF}" destId="{D1EB9FE2-B6D9-4F82-A959-53E66ED9F1AB}" srcOrd="1" destOrd="0" presId="urn:microsoft.com/office/officeart/2005/8/layout/hList1"/>
    <dgm:cxn modelId="{91840185-18C2-4791-9A1D-6D2C4441CE8B}" type="presParOf" srcId="{908C2F1A-C087-484D-A501-125C1DFD8ECF}" destId="{B2BE23D1-1F4D-42F1-8620-71D58F945643}" srcOrd="2" destOrd="0" presId="urn:microsoft.com/office/officeart/2005/8/layout/hList1"/>
    <dgm:cxn modelId="{08A5A48B-6645-4E08-B82E-12F344EE3085}" type="presParOf" srcId="{B2BE23D1-1F4D-42F1-8620-71D58F945643}" destId="{CD95C2D1-AFE8-4857-8615-3A9499E9C2D7}" srcOrd="0" destOrd="0" presId="urn:microsoft.com/office/officeart/2005/8/layout/hList1"/>
    <dgm:cxn modelId="{B444C622-D0BA-4E77-BE65-342CC36C9ECA}" type="presParOf" srcId="{B2BE23D1-1F4D-42F1-8620-71D58F945643}" destId="{C6FF6A31-17A6-40EF-AEB5-BE6BBF51C68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AA1CD5-6613-48FF-B213-5038FE2CCC34}" type="doc">
      <dgm:prSet loTypeId="urn:microsoft.com/office/officeart/2005/8/layout/process1" loCatId="process" qsTypeId="urn:microsoft.com/office/officeart/2005/8/quickstyle/simple4" qsCatId="simple" csTypeId="urn:microsoft.com/office/officeart/2005/8/colors/accent1_4" csCatId="accent1" phldr="1"/>
      <dgm:spPr/>
    </dgm:pt>
    <dgm:pt modelId="{E10B8362-DDE9-47DC-B53A-8424C9738E13}">
      <dgm:prSet phldrT="[Text]"/>
      <dgm:spPr/>
      <dgm:t>
        <a:bodyPr/>
        <a:lstStyle/>
        <a:p>
          <a:r>
            <a:rPr lang="en-US" dirty="0">
              <a:latin typeface="Times New Roman" panose="02020603050405020304" pitchFamily="18" charset="0"/>
              <a:cs typeface="Times New Roman" panose="02020603050405020304" pitchFamily="18" charset="0"/>
            </a:rPr>
            <a:t>SMOTE algorithm chooses k nearest neighbors for each data point based upon the similarities in feature vectors.</a:t>
          </a:r>
        </a:p>
      </dgm:t>
    </dgm:pt>
    <dgm:pt modelId="{41166EDF-13E3-463F-B03B-692E8E5E73A8}" type="parTrans" cxnId="{E5B81ACA-D210-4A70-BB54-FCA3C1E9A816}">
      <dgm:prSet/>
      <dgm:spPr/>
      <dgm:t>
        <a:bodyPr/>
        <a:lstStyle/>
        <a:p>
          <a:endParaRPr lang="en-US"/>
        </a:p>
      </dgm:t>
    </dgm:pt>
    <dgm:pt modelId="{09242F11-CC07-44A5-8471-E3D29315A3BD}" type="sibTrans" cxnId="{E5B81ACA-D210-4A70-BB54-FCA3C1E9A816}">
      <dgm:prSet/>
      <dgm:spPr/>
      <dgm:t>
        <a:bodyPr/>
        <a:lstStyle/>
        <a:p>
          <a:endParaRPr lang="en-US"/>
        </a:p>
      </dgm:t>
    </dgm:pt>
    <dgm:pt modelId="{777B233D-1EFB-4C26-ACE7-7D3CE34C92AA}">
      <dgm:prSet phldrT="[Text]"/>
      <dgm:spPr/>
      <dgm:t>
        <a:bodyPr/>
        <a:lstStyle/>
        <a:p>
          <a:r>
            <a:rPr lang="en-US" dirty="0">
              <a:latin typeface="Times New Roman" panose="02020603050405020304" pitchFamily="18" charset="0"/>
              <a:cs typeface="Times New Roman" panose="02020603050405020304" pitchFamily="18" charset="0"/>
            </a:rPr>
            <a:t>Creates a synthetic sample at a random point on the line between each data point and chosen neighbor.</a:t>
          </a:r>
        </a:p>
      </dgm:t>
    </dgm:pt>
    <dgm:pt modelId="{8E00BC90-52F5-4ACF-90F5-F936FC9055AE}" type="parTrans" cxnId="{1BA500DD-4147-45FC-A3BD-3338A53CAC2E}">
      <dgm:prSet/>
      <dgm:spPr/>
      <dgm:t>
        <a:bodyPr/>
        <a:lstStyle/>
        <a:p>
          <a:endParaRPr lang="en-US"/>
        </a:p>
      </dgm:t>
    </dgm:pt>
    <dgm:pt modelId="{375FF775-1210-4A9E-B6AF-6CBEA389FA1A}" type="sibTrans" cxnId="{1BA500DD-4147-45FC-A3BD-3338A53CAC2E}">
      <dgm:prSet/>
      <dgm:spPr/>
      <dgm:t>
        <a:bodyPr/>
        <a:lstStyle/>
        <a:p>
          <a:endParaRPr lang="en-US"/>
        </a:p>
      </dgm:t>
    </dgm:pt>
    <dgm:pt modelId="{FB8E3C2C-962E-4940-9C71-3E2173EC31CE}">
      <dgm:prSet phldrT="[Text]"/>
      <dgm:spPr/>
      <dgm:t>
        <a:bodyPr/>
        <a:lstStyle/>
        <a:p>
          <a:r>
            <a:rPr lang="en-US" dirty="0">
              <a:latin typeface="Times New Roman" panose="02020603050405020304" pitchFamily="18" charset="0"/>
              <a:cs typeface="Times New Roman" panose="02020603050405020304" pitchFamily="18" charset="0"/>
            </a:rPr>
            <a:t>The minority class is over-sampled.</a:t>
          </a:r>
        </a:p>
      </dgm:t>
    </dgm:pt>
    <dgm:pt modelId="{F3BC62E2-9E1E-4660-ADAD-4A508BB2382C}" type="parTrans" cxnId="{0B482423-0D6F-4204-BC1E-DDE1530465C1}">
      <dgm:prSet/>
      <dgm:spPr/>
      <dgm:t>
        <a:bodyPr/>
        <a:lstStyle/>
        <a:p>
          <a:endParaRPr lang="en-US"/>
        </a:p>
      </dgm:t>
    </dgm:pt>
    <dgm:pt modelId="{952C9814-96FA-487C-95EC-E902117559EC}" type="sibTrans" cxnId="{0B482423-0D6F-4204-BC1E-DDE1530465C1}">
      <dgm:prSet/>
      <dgm:spPr/>
      <dgm:t>
        <a:bodyPr/>
        <a:lstStyle/>
        <a:p>
          <a:endParaRPr lang="en-US"/>
        </a:p>
      </dgm:t>
    </dgm:pt>
    <dgm:pt modelId="{E3932BD9-F2BE-4E39-ADC1-A92EBCD566EB}" type="pres">
      <dgm:prSet presAssocID="{52AA1CD5-6613-48FF-B213-5038FE2CCC34}" presName="Name0" presStyleCnt="0">
        <dgm:presLayoutVars>
          <dgm:dir/>
          <dgm:resizeHandles val="exact"/>
        </dgm:presLayoutVars>
      </dgm:prSet>
      <dgm:spPr/>
    </dgm:pt>
    <dgm:pt modelId="{A8B293CD-0BE1-411D-8A74-27E03EE18EDE}" type="pres">
      <dgm:prSet presAssocID="{E10B8362-DDE9-47DC-B53A-8424C9738E13}" presName="node" presStyleLbl="node1" presStyleIdx="0" presStyleCnt="3">
        <dgm:presLayoutVars>
          <dgm:bulletEnabled val="1"/>
        </dgm:presLayoutVars>
      </dgm:prSet>
      <dgm:spPr/>
    </dgm:pt>
    <dgm:pt modelId="{270E9A16-00BA-4757-ADDE-4852517252CA}" type="pres">
      <dgm:prSet presAssocID="{09242F11-CC07-44A5-8471-E3D29315A3BD}" presName="sibTrans" presStyleLbl="sibTrans2D1" presStyleIdx="0" presStyleCnt="2"/>
      <dgm:spPr/>
    </dgm:pt>
    <dgm:pt modelId="{1FA38B3B-0067-4F99-9F8D-588613E17C3A}" type="pres">
      <dgm:prSet presAssocID="{09242F11-CC07-44A5-8471-E3D29315A3BD}" presName="connectorText" presStyleLbl="sibTrans2D1" presStyleIdx="0" presStyleCnt="2"/>
      <dgm:spPr/>
    </dgm:pt>
    <dgm:pt modelId="{F835EEBC-0235-470E-BF41-EF6E28068740}" type="pres">
      <dgm:prSet presAssocID="{777B233D-1EFB-4C26-ACE7-7D3CE34C92AA}" presName="node" presStyleLbl="node1" presStyleIdx="1" presStyleCnt="3">
        <dgm:presLayoutVars>
          <dgm:bulletEnabled val="1"/>
        </dgm:presLayoutVars>
      </dgm:prSet>
      <dgm:spPr/>
    </dgm:pt>
    <dgm:pt modelId="{717B4F87-218A-405C-8C86-AD1319C7FB6C}" type="pres">
      <dgm:prSet presAssocID="{375FF775-1210-4A9E-B6AF-6CBEA389FA1A}" presName="sibTrans" presStyleLbl="sibTrans2D1" presStyleIdx="1" presStyleCnt="2"/>
      <dgm:spPr/>
    </dgm:pt>
    <dgm:pt modelId="{00B843DB-A8C0-458D-9FFD-2A294BD155BC}" type="pres">
      <dgm:prSet presAssocID="{375FF775-1210-4A9E-B6AF-6CBEA389FA1A}" presName="connectorText" presStyleLbl="sibTrans2D1" presStyleIdx="1" presStyleCnt="2"/>
      <dgm:spPr/>
    </dgm:pt>
    <dgm:pt modelId="{59CBF14B-E67D-4986-828B-29D82C2921CE}" type="pres">
      <dgm:prSet presAssocID="{FB8E3C2C-962E-4940-9C71-3E2173EC31CE}" presName="node" presStyleLbl="node1" presStyleIdx="2" presStyleCnt="3">
        <dgm:presLayoutVars>
          <dgm:bulletEnabled val="1"/>
        </dgm:presLayoutVars>
      </dgm:prSet>
      <dgm:spPr/>
    </dgm:pt>
  </dgm:ptLst>
  <dgm:cxnLst>
    <dgm:cxn modelId="{0B482423-0D6F-4204-BC1E-DDE1530465C1}" srcId="{52AA1CD5-6613-48FF-B213-5038FE2CCC34}" destId="{FB8E3C2C-962E-4940-9C71-3E2173EC31CE}" srcOrd="2" destOrd="0" parTransId="{F3BC62E2-9E1E-4660-ADAD-4A508BB2382C}" sibTransId="{952C9814-96FA-487C-95EC-E902117559EC}"/>
    <dgm:cxn modelId="{EDDB8E39-268E-4038-B8E5-46E77541910A}" type="presOf" srcId="{FB8E3C2C-962E-4940-9C71-3E2173EC31CE}" destId="{59CBF14B-E67D-4986-828B-29D82C2921CE}" srcOrd="0" destOrd="0" presId="urn:microsoft.com/office/officeart/2005/8/layout/process1"/>
    <dgm:cxn modelId="{C0FDEB5E-2EF1-40F5-8BB8-F4A560754259}" type="presOf" srcId="{777B233D-1EFB-4C26-ACE7-7D3CE34C92AA}" destId="{F835EEBC-0235-470E-BF41-EF6E28068740}" srcOrd="0" destOrd="0" presId="urn:microsoft.com/office/officeart/2005/8/layout/process1"/>
    <dgm:cxn modelId="{1DD1EE6A-10EE-4144-BA38-26D810DFC490}" type="presOf" srcId="{52AA1CD5-6613-48FF-B213-5038FE2CCC34}" destId="{E3932BD9-F2BE-4E39-ADC1-A92EBCD566EB}" srcOrd="0" destOrd="0" presId="urn:microsoft.com/office/officeart/2005/8/layout/process1"/>
    <dgm:cxn modelId="{B1078278-5EE9-4D6A-93A9-18043EA395A5}" type="presOf" srcId="{375FF775-1210-4A9E-B6AF-6CBEA389FA1A}" destId="{00B843DB-A8C0-458D-9FFD-2A294BD155BC}" srcOrd="1" destOrd="0" presId="urn:microsoft.com/office/officeart/2005/8/layout/process1"/>
    <dgm:cxn modelId="{A1839D78-AA5E-42DB-8D84-B55823F36FD2}" type="presOf" srcId="{09242F11-CC07-44A5-8471-E3D29315A3BD}" destId="{1FA38B3B-0067-4F99-9F8D-588613E17C3A}" srcOrd="1" destOrd="0" presId="urn:microsoft.com/office/officeart/2005/8/layout/process1"/>
    <dgm:cxn modelId="{6F32DCA6-766B-46B2-93CE-4FC381EEF476}" type="presOf" srcId="{375FF775-1210-4A9E-B6AF-6CBEA389FA1A}" destId="{717B4F87-218A-405C-8C86-AD1319C7FB6C}" srcOrd="0" destOrd="0" presId="urn:microsoft.com/office/officeart/2005/8/layout/process1"/>
    <dgm:cxn modelId="{3C36B0A8-BB12-40AC-AFE8-9B25FE6D8BEF}" type="presOf" srcId="{E10B8362-DDE9-47DC-B53A-8424C9738E13}" destId="{A8B293CD-0BE1-411D-8A74-27E03EE18EDE}" srcOrd="0" destOrd="0" presId="urn:microsoft.com/office/officeart/2005/8/layout/process1"/>
    <dgm:cxn modelId="{B7C316C8-E029-4681-930F-C0DF9F2257B1}" type="presOf" srcId="{09242F11-CC07-44A5-8471-E3D29315A3BD}" destId="{270E9A16-00BA-4757-ADDE-4852517252CA}" srcOrd="0" destOrd="0" presId="urn:microsoft.com/office/officeart/2005/8/layout/process1"/>
    <dgm:cxn modelId="{E5B81ACA-D210-4A70-BB54-FCA3C1E9A816}" srcId="{52AA1CD5-6613-48FF-B213-5038FE2CCC34}" destId="{E10B8362-DDE9-47DC-B53A-8424C9738E13}" srcOrd="0" destOrd="0" parTransId="{41166EDF-13E3-463F-B03B-692E8E5E73A8}" sibTransId="{09242F11-CC07-44A5-8471-E3D29315A3BD}"/>
    <dgm:cxn modelId="{1BA500DD-4147-45FC-A3BD-3338A53CAC2E}" srcId="{52AA1CD5-6613-48FF-B213-5038FE2CCC34}" destId="{777B233D-1EFB-4C26-ACE7-7D3CE34C92AA}" srcOrd="1" destOrd="0" parTransId="{8E00BC90-52F5-4ACF-90F5-F936FC9055AE}" sibTransId="{375FF775-1210-4A9E-B6AF-6CBEA389FA1A}"/>
    <dgm:cxn modelId="{2B5DD9E2-B31F-4435-8A77-095533461123}" type="presParOf" srcId="{E3932BD9-F2BE-4E39-ADC1-A92EBCD566EB}" destId="{A8B293CD-0BE1-411D-8A74-27E03EE18EDE}" srcOrd="0" destOrd="0" presId="urn:microsoft.com/office/officeart/2005/8/layout/process1"/>
    <dgm:cxn modelId="{0A35EC07-5760-4697-9D61-249131CC6BC4}" type="presParOf" srcId="{E3932BD9-F2BE-4E39-ADC1-A92EBCD566EB}" destId="{270E9A16-00BA-4757-ADDE-4852517252CA}" srcOrd="1" destOrd="0" presId="urn:microsoft.com/office/officeart/2005/8/layout/process1"/>
    <dgm:cxn modelId="{35201435-D54F-46F5-B825-7650B27399FB}" type="presParOf" srcId="{270E9A16-00BA-4757-ADDE-4852517252CA}" destId="{1FA38B3B-0067-4F99-9F8D-588613E17C3A}" srcOrd="0" destOrd="0" presId="urn:microsoft.com/office/officeart/2005/8/layout/process1"/>
    <dgm:cxn modelId="{EB8B201E-9FCF-4C17-9B41-DC7905CF59B9}" type="presParOf" srcId="{E3932BD9-F2BE-4E39-ADC1-A92EBCD566EB}" destId="{F835EEBC-0235-470E-BF41-EF6E28068740}" srcOrd="2" destOrd="0" presId="urn:microsoft.com/office/officeart/2005/8/layout/process1"/>
    <dgm:cxn modelId="{45FB8456-10AD-4599-9E85-98F50FDF0F87}" type="presParOf" srcId="{E3932BD9-F2BE-4E39-ADC1-A92EBCD566EB}" destId="{717B4F87-218A-405C-8C86-AD1319C7FB6C}" srcOrd="3" destOrd="0" presId="urn:microsoft.com/office/officeart/2005/8/layout/process1"/>
    <dgm:cxn modelId="{C7308977-FA63-4D01-81FA-6F3612F27494}" type="presParOf" srcId="{717B4F87-218A-405C-8C86-AD1319C7FB6C}" destId="{00B843DB-A8C0-458D-9FFD-2A294BD155BC}" srcOrd="0" destOrd="0" presId="urn:microsoft.com/office/officeart/2005/8/layout/process1"/>
    <dgm:cxn modelId="{5350A68D-32E7-4364-8A35-BE1D702DF191}" type="presParOf" srcId="{E3932BD9-F2BE-4E39-ADC1-A92EBCD566EB}" destId="{59CBF14B-E67D-4986-828B-29D82C2921CE}"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2C8788-EAE0-4356-A561-CB4B812AF2C6}" type="doc">
      <dgm:prSet loTypeId="urn:microsoft.com/office/officeart/2005/8/layout/hList1" loCatId="list" qsTypeId="urn:microsoft.com/office/officeart/2005/8/quickstyle/simple2" qsCatId="simple" csTypeId="urn:microsoft.com/office/officeart/2005/8/colors/accent1_2" csCatId="accent1" phldr="1"/>
      <dgm:spPr/>
      <dgm:t>
        <a:bodyPr/>
        <a:lstStyle/>
        <a:p>
          <a:endParaRPr lang="en-US"/>
        </a:p>
      </dgm:t>
    </dgm:pt>
    <dgm:pt modelId="{BE70102A-78FA-40C9-AE70-923F0DEDA515}">
      <dgm:prSet custT="1"/>
      <dgm:spPr/>
      <dgm:t>
        <a:bodyPr/>
        <a:lstStyle/>
        <a:p>
          <a:r>
            <a:rPr lang="en-US" sz="1400" dirty="0">
              <a:latin typeface="Times New Roman" panose="02020603050405020304" pitchFamily="18" charset="0"/>
              <a:cs typeface="Times New Roman" panose="02020603050405020304" pitchFamily="18" charset="0"/>
            </a:rPr>
            <a:t>Generator</a:t>
          </a:r>
        </a:p>
      </dgm:t>
    </dgm:pt>
    <dgm:pt modelId="{45FF9281-59AE-4F03-A359-D56A7A671D2B}" type="parTrans" cxnId="{D91E7D2F-2FB5-4A54-A4E7-BF25FF338260}">
      <dgm:prSet/>
      <dgm:spPr/>
      <dgm:t>
        <a:bodyPr/>
        <a:lstStyle/>
        <a:p>
          <a:endParaRPr lang="en-US"/>
        </a:p>
      </dgm:t>
    </dgm:pt>
    <dgm:pt modelId="{A74861A2-8C4C-486B-AC36-480AD82C76E1}" type="sibTrans" cxnId="{D91E7D2F-2FB5-4A54-A4E7-BF25FF338260}">
      <dgm:prSet/>
      <dgm:spPr/>
      <dgm:t>
        <a:bodyPr/>
        <a:lstStyle/>
        <a:p>
          <a:endParaRPr lang="en-US"/>
        </a:p>
      </dgm:t>
    </dgm:pt>
    <dgm:pt modelId="{8C1B97E7-274B-4443-8D04-152628591416}">
      <dgm:prSet custT="1"/>
      <dgm:spPr/>
      <dgm:t>
        <a:bodyPr/>
        <a:lstStyle/>
        <a:p>
          <a:r>
            <a:rPr lang="en-US" sz="1400" b="0" i="0" dirty="0">
              <a:latin typeface="Times New Roman" panose="02020603050405020304" pitchFamily="18" charset="0"/>
              <a:cs typeface="Times New Roman" panose="02020603050405020304" pitchFamily="18" charset="0"/>
            </a:rPr>
            <a:t>Discriminator</a:t>
          </a:r>
          <a:endParaRPr lang="en-US" sz="1400" dirty="0">
            <a:latin typeface="Times New Roman" panose="02020603050405020304" pitchFamily="18" charset="0"/>
            <a:cs typeface="Times New Roman" panose="02020603050405020304" pitchFamily="18" charset="0"/>
          </a:endParaRPr>
        </a:p>
      </dgm:t>
    </dgm:pt>
    <dgm:pt modelId="{02F11FFF-5905-4BA8-8799-3FB4E00D697E}" type="parTrans" cxnId="{D51C0ADB-6F0F-4B42-AF70-598D7882DF67}">
      <dgm:prSet/>
      <dgm:spPr/>
      <dgm:t>
        <a:bodyPr/>
        <a:lstStyle/>
        <a:p>
          <a:endParaRPr lang="en-US"/>
        </a:p>
      </dgm:t>
    </dgm:pt>
    <dgm:pt modelId="{B7CF1B6C-5E6A-436F-94B6-B524F24324D9}" type="sibTrans" cxnId="{D51C0ADB-6F0F-4B42-AF70-598D7882DF67}">
      <dgm:prSet/>
      <dgm:spPr/>
      <dgm:t>
        <a:bodyPr/>
        <a:lstStyle/>
        <a:p>
          <a:endParaRPr lang="en-US"/>
        </a:p>
      </dgm:t>
    </dgm:pt>
    <dgm:pt modelId="{723D7BAD-E154-486D-8C9D-392A5185885A}">
      <dgm:prSet custT="1"/>
      <dgm:spPr/>
      <dgm:t>
        <a:bodyPr/>
        <a:lstStyle/>
        <a:p>
          <a:pPr algn="ctr">
            <a:buNone/>
          </a:pPr>
          <a:r>
            <a:rPr lang="en-US" sz="1400" dirty="0">
              <a:latin typeface="Times New Roman" panose="02020603050405020304" pitchFamily="18" charset="0"/>
              <a:cs typeface="Times New Roman" panose="02020603050405020304" pitchFamily="18" charset="0"/>
            </a:rPr>
            <a:t>Tries to capture the potential distribution of real samples and generates new data samples.</a:t>
          </a:r>
        </a:p>
      </dgm:t>
    </dgm:pt>
    <dgm:pt modelId="{39FFC7E6-02B9-406F-99D2-805FEA33EEEB}" type="parTrans" cxnId="{3D7B4336-AFCB-42FD-92BA-E0A69BDEAEA4}">
      <dgm:prSet/>
      <dgm:spPr/>
      <dgm:t>
        <a:bodyPr/>
        <a:lstStyle/>
        <a:p>
          <a:endParaRPr lang="en-US"/>
        </a:p>
      </dgm:t>
    </dgm:pt>
    <dgm:pt modelId="{ADF1DB5E-CC0F-415E-A4EA-6C401142EC87}" type="sibTrans" cxnId="{3D7B4336-AFCB-42FD-92BA-E0A69BDEAEA4}">
      <dgm:prSet/>
      <dgm:spPr/>
      <dgm:t>
        <a:bodyPr/>
        <a:lstStyle/>
        <a:p>
          <a:endParaRPr lang="en-US"/>
        </a:p>
      </dgm:t>
    </dgm:pt>
    <dgm:pt modelId="{C8CE296F-A79C-4DA1-93BD-12E97C6DCA06}">
      <dgm:prSet custT="1"/>
      <dgm:spPr/>
      <dgm:t>
        <a:bodyPr/>
        <a:lstStyle/>
        <a:p>
          <a:pPr algn="ctr">
            <a:buNone/>
          </a:pPr>
          <a:r>
            <a:rPr lang="en-US" sz="1400" dirty="0">
              <a:latin typeface="Times New Roman" panose="02020603050405020304" pitchFamily="18" charset="0"/>
              <a:cs typeface="Times New Roman" panose="02020603050405020304" pitchFamily="18" charset="0"/>
            </a:rPr>
            <a:t>Often a binary classifier, discriminating real samples from the generated samples as accurately as possible.</a:t>
          </a:r>
        </a:p>
      </dgm:t>
    </dgm:pt>
    <dgm:pt modelId="{F64815A1-2E26-4A71-A5C0-9DF8D9BFDA50}" type="parTrans" cxnId="{E2B85819-7130-422B-A1EB-BE642CDEF258}">
      <dgm:prSet/>
      <dgm:spPr/>
      <dgm:t>
        <a:bodyPr/>
        <a:lstStyle/>
        <a:p>
          <a:endParaRPr lang="en-US"/>
        </a:p>
      </dgm:t>
    </dgm:pt>
    <dgm:pt modelId="{A5670872-12E5-466E-B92A-4E4091831E94}" type="sibTrans" cxnId="{E2B85819-7130-422B-A1EB-BE642CDEF258}">
      <dgm:prSet/>
      <dgm:spPr/>
      <dgm:t>
        <a:bodyPr/>
        <a:lstStyle/>
        <a:p>
          <a:endParaRPr lang="en-US"/>
        </a:p>
      </dgm:t>
    </dgm:pt>
    <dgm:pt modelId="{908C2F1A-C087-484D-A501-125C1DFD8ECF}" type="pres">
      <dgm:prSet presAssocID="{912C8788-EAE0-4356-A561-CB4B812AF2C6}" presName="Name0" presStyleCnt="0">
        <dgm:presLayoutVars>
          <dgm:dir/>
          <dgm:animLvl val="lvl"/>
          <dgm:resizeHandles val="exact"/>
        </dgm:presLayoutVars>
      </dgm:prSet>
      <dgm:spPr/>
    </dgm:pt>
    <dgm:pt modelId="{A104FFF6-50FF-4CE5-9B4D-62437E4AB1D6}" type="pres">
      <dgm:prSet presAssocID="{BE70102A-78FA-40C9-AE70-923F0DEDA515}" presName="composite" presStyleCnt="0"/>
      <dgm:spPr/>
    </dgm:pt>
    <dgm:pt modelId="{D574C639-2B04-492E-BC49-64B45C540346}" type="pres">
      <dgm:prSet presAssocID="{BE70102A-78FA-40C9-AE70-923F0DEDA515}" presName="parTx" presStyleLbl="alignNode1" presStyleIdx="0" presStyleCnt="2">
        <dgm:presLayoutVars>
          <dgm:chMax val="0"/>
          <dgm:chPref val="0"/>
          <dgm:bulletEnabled val="1"/>
        </dgm:presLayoutVars>
      </dgm:prSet>
      <dgm:spPr/>
    </dgm:pt>
    <dgm:pt modelId="{BBC32E44-ECC4-4AAF-A02E-6087CA6E8CD0}" type="pres">
      <dgm:prSet presAssocID="{BE70102A-78FA-40C9-AE70-923F0DEDA515}" presName="desTx" presStyleLbl="alignAccFollowNode1" presStyleIdx="0" presStyleCnt="2">
        <dgm:presLayoutVars>
          <dgm:bulletEnabled val="1"/>
        </dgm:presLayoutVars>
      </dgm:prSet>
      <dgm:spPr/>
    </dgm:pt>
    <dgm:pt modelId="{D1EB9FE2-B6D9-4F82-A959-53E66ED9F1AB}" type="pres">
      <dgm:prSet presAssocID="{A74861A2-8C4C-486B-AC36-480AD82C76E1}" presName="space" presStyleCnt="0"/>
      <dgm:spPr/>
    </dgm:pt>
    <dgm:pt modelId="{B2BE23D1-1F4D-42F1-8620-71D58F945643}" type="pres">
      <dgm:prSet presAssocID="{8C1B97E7-274B-4443-8D04-152628591416}" presName="composite" presStyleCnt="0"/>
      <dgm:spPr/>
    </dgm:pt>
    <dgm:pt modelId="{CD95C2D1-AFE8-4857-8615-3A9499E9C2D7}" type="pres">
      <dgm:prSet presAssocID="{8C1B97E7-274B-4443-8D04-152628591416}" presName="parTx" presStyleLbl="alignNode1" presStyleIdx="1" presStyleCnt="2">
        <dgm:presLayoutVars>
          <dgm:chMax val="0"/>
          <dgm:chPref val="0"/>
          <dgm:bulletEnabled val="1"/>
        </dgm:presLayoutVars>
      </dgm:prSet>
      <dgm:spPr/>
    </dgm:pt>
    <dgm:pt modelId="{C6FF6A31-17A6-40EF-AEB5-BE6BBF51C682}" type="pres">
      <dgm:prSet presAssocID="{8C1B97E7-274B-4443-8D04-152628591416}" presName="desTx" presStyleLbl="alignAccFollowNode1" presStyleIdx="1" presStyleCnt="2">
        <dgm:presLayoutVars>
          <dgm:bulletEnabled val="1"/>
        </dgm:presLayoutVars>
      </dgm:prSet>
      <dgm:spPr/>
    </dgm:pt>
  </dgm:ptLst>
  <dgm:cxnLst>
    <dgm:cxn modelId="{E2B85819-7130-422B-A1EB-BE642CDEF258}" srcId="{8C1B97E7-274B-4443-8D04-152628591416}" destId="{C8CE296F-A79C-4DA1-93BD-12E97C6DCA06}" srcOrd="0" destOrd="0" parTransId="{F64815A1-2E26-4A71-A5C0-9DF8D9BFDA50}" sibTransId="{A5670872-12E5-466E-B92A-4E4091831E94}"/>
    <dgm:cxn modelId="{98528C25-37E4-4410-BC51-F6D7AD776139}" type="presOf" srcId="{912C8788-EAE0-4356-A561-CB4B812AF2C6}" destId="{908C2F1A-C087-484D-A501-125C1DFD8ECF}" srcOrd="0" destOrd="0" presId="urn:microsoft.com/office/officeart/2005/8/layout/hList1"/>
    <dgm:cxn modelId="{D91E7D2F-2FB5-4A54-A4E7-BF25FF338260}" srcId="{912C8788-EAE0-4356-A561-CB4B812AF2C6}" destId="{BE70102A-78FA-40C9-AE70-923F0DEDA515}" srcOrd="0" destOrd="0" parTransId="{45FF9281-59AE-4F03-A359-D56A7A671D2B}" sibTransId="{A74861A2-8C4C-486B-AC36-480AD82C76E1}"/>
    <dgm:cxn modelId="{3D7B4336-AFCB-42FD-92BA-E0A69BDEAEA4}" srcId="{BE70102A-78FA-40C9-AE70-923F0DEDA515}" destId="{723D7BAD-E154-486D-8C9D-392A5185885A}" srcOrd="0" destOrd="0" parTransId="{39FFC7E6-02B9-406F-99D2-805FEA33EEEB}" sibTransId="{ADF1DB5E-CC0F-415E-A4EA-6C401142EC87}"/>
    <dgm:cxn modelId="{599EAB76-0A1E-4B70-8146-2FB87D35B187}" type="presOf" srcId="{8C1B97E7-274B-4443-8D04-152628591416}" destId="{CD95C2D1-AFE8-4857-8615-3A9499E9C2D7}" srcOrd="0" destOrd="0" presId="urn:microsoft.com/office/officeart/2005/8/layout/hList1"/>
    <dgm:cxn modelId="{13E2BB77-DDCD-4FB6-B684-1621002E327A}" type="presOf" srcId="{BE70102A-78FA-40C9-AE70-923F0DEDA515}" destId="{D574C639-2B04-492E-BC49-64B45C540346}" srcOrd="0" destOrd="0" presId="urn:microsoft.com/office/officeart/2005/8/layout/hList1"/>
    <dgm:cxn modelId="{E65ED07E-A215-4B98-AFD6-E8510A42DC2D}" type="presOf" srcId="{C8CE296F-A79C-4DA1-93BD-12E97C6DCA06}" destId="{C6FF6A31-17A6-40EF-AEB5-BE6BBF51C682}" srcOrd="0" destOrd="0" presId="urn:microsoft.com/office/officeart/2005/8/layout/hList1"/>
    <dgm:cxn modelId="{D51C0ADB-6F0F-4B42-AF70-598D7882DF67}" srcId="{912C8788-EAE0-4356-A561-CB4B812AF2C6}" destId="{8C1B97E7-274B-4443-8D04-152628591416}" srcOrd="1" destOrd="0" parTransId="{02F11FFF-5905-4BA8-8799-3FB4E00D697E}" sibTransId="{B7CF1B6C-5E6A-436F-94B6-B524F24324D9}"/>
    <dgm:cxn modelId="{F8605DE0-1D29-4E89-AB38-A38A674FF383}" type="presOf" srcId="{723D7BAD-E154-486D-8C9D-392A5185885A}" destId="{BBC32E44-ECC4-4AAF-A02E-6087CA6E8CD0}" srcOrd="0" destOrd="0" presId="urn:microsoft.com/office/officeart/2005/8/layout/hList1"/>
    <dgm:cxn modelId="{A036F889-A924-4D1F-B2C7-082BE1CAEC91}" type="presParOf" srcId="{908C2F1A-C087-484D-A501-125C1DFD8ECF}" destId="{A104FFF6-50FF-4CE5-9B4D-62437E4AB1D6}" srcOrd="0" destOrd="0" presId="urn:microsoft.com/office/officeart/2005/8/layout/hList1"/>
    <dgm:cxn modelId="{85D0C8BE-6D1F-48FB-B7E0-AC6BD5AB14C9}" type="presParOf" srcId="{A104FFF6-50FF-4CE5-9B4D-62437E4AB1D6}" destId="{D574C639-2B04-492E-BC49-64B45C540346}" srcOrd="0" destOrd="0" presId="urn:microsoft.com/office/officeart/2005/8/layout/hList1"/>
    <dgm:cxn modelId="{C1EA3ABF-4E42-4496-BC4D-0088D80A2CD3}" type="presParOf" srcId="{A104FFF6-50FF-4CE5-9B4D-62437E4AB1D6}" destId="{BBC32E44-ECC4-4AAF-A02E-6087CA6E8CD0}" srcOrd="1" destOrd="0" presId="urn:microsoft.com/office/officeart/2005/8/layout/hList1"/>
    <dgm:cxn modelId="{D4FB3CF8-AA49-433E-80BE-8DF4D3401AF7}" type="presParOf" srcId="{908C2F1A-C087-484D-A501-125C1DFD8ECF}" destId="{D1EB9FE2-B6D9-4F82-A959-53E66ED9F1AB}" srcOrd="1" destOrd="0" presId="urn:microsoft.com/office/officeart/2005/8/layout/hList1"/>
    <dgm:cxn modelId="{91840185-18C2-4791-9A1D-6D2C4441CE8B}" type="presParOf" srcId="{908C2F1A-C087-484D-A501-125C1DFD8ECF}" destId="{B2BE23D1-1F4D-42F1-8620-71D58F945643}" srcOrd="2" destOrd="0" presId="urn:microsoft.com/office/officeart/2005/8/layout/hList1"/>
    <dgm:cxn modelId="{08A5A48B-6645-4E08-B82E-12F344EE3085}" type="presParOf" srcId="{B2BE23D1-1F4D-42F1-8620-71D58F945643}" destId="{CD95C2D1-AFE8-4857-8615-3A9499E9C2D7}" srcOrd="0" destOrd="0" presId="urn:microsoft.com/office/officeart/2005/8/layout/hList1"/>
    <dgm:cxn modelId="{B444C622-D0BA-4E77-BE65-342CC36C9ECA}" type="presParOf" srcId="{B2BE23D1-1F4D-42F1-8620-71D58F945643}" destId="{C6FF6A31-17A6-40EF-AEB5-BE6BBF51C68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74C639-2B04-492E-BC49-64B45C540346}">
      <dsp:nvSpPr>
        <dsp:cNvPr id="0" name=""/>
        <dsp:cNvSpPr/>
      </dsp:nvSpPr>
      <dsp:spPr>
        <a:xfrm>
          <a:off x="32" y="21264"/>
          <a:ext cx="3144403" cy="48361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Times New Roman" panose="02020603050405020304" pitchFamily="18" charset="0"/>
              <a:cs typeface="Times New Roman" panose="02020603050405020304" pitchFamily="18" charset="0"/>
            </a:rPr>
            <a:t>Limited data points.</a:t>
          </a:r>
          <a:endParaRPr lang="en-US" sz="1400" kern="1200" dirty="0">
            <a:latin typeface="Times New Roman" panose="02020603050405020304" pitchFamily="18" charset="0"/>
            <a:cs typeface="Times New Roman" panose="02020603050405020304" pitchFamily="18" charset="0"/>
          </a:endParaRPr>
        </a:p>
      </dsp:txBody>
      <dsp:txXfrm>
        <a:off x="32" y="21264"/>
        <a:ext cx="3144403" cy="483610"/>
      </dsp:txXfrm>
    </dsp:sp>
    <dsp:sp modelId="{BBC32E44-ECC4-4AAF-A02E-6087CA6E8CD0}">
      <dsp:nvSpPr>
        <dsp:cNvPr id="0" name=""/>
        <dsp:cNvSpPr/>
      </dsp:nvSpPr>
      <dsp:spPr>
        <a:xfrm>
          <a:off x="32" y="504875"/>
          <a:ext cx="3144403" cy="658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ctr" defTabSz="622300">
            <a:lnSpc>
              <a:spcPct val="90000"/>
            </a:lnSpc>
            <a:spcBef>
              <a:spcPct val="0"/>
            </a:spcBef>
            <a:spcAft>
              <a:spcPct val="15000"/>
            </a:spcAft>
            <a:buNone/>
          </a:pPr>
          <a:r>
            <a:rPr lang="en-GB" sz="1400" kern="1200" dirty="0">
              <a:latin typeface="Times New Roman" panose="02020603050405020304" pitchFamily="18" charset="0"/>
              <a:cs typeface="Times New Roman" panose="02020603050405020304" pitchFamily="18" charset="0"/>
            </a:rPr>
            <a:t>Leads to poor performance of the Machine Learning algorithms</a:t>
          </a:r>
          <a:endParaRPr lang="en-US" sz="1400" kern="1200" dirty="0">
            <a:latin typeface="Times New Roman" panose="02020603050405020304" pitchFamily="18" charset="0"/>
            <a:cs typeface="Times New Roman" panose="02020603050405020304" pitchFamily="18" charset="0"/>
          </a:endParaRPr>
        </a:p>
      </dsp:txBody>
      <dsp:txXfrm>
        <a:off x="32" y="504875"/>
        <a:ext cx="3144403" cy="658800"/>
      </dsp:txXfrm>
    </dsp:sp>
    <dsp:sp modelId="{CD95C2D1-AFE8-4857-8615-3A9499E9C2D7}">
      <dsp:nvSpPr>
        <dsp:cNvPr id="0" name=""/>
        <dsp:cNvSpPr/>
      </dsp:nvSpPr>
      <dsp:spPr>
        <a:xfrm>
          <a:off x="3584653" y="21264"/>
          <a:ext cx="3144403" cy="48361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Times New Roman" panose="02020603050405020304" pitchFamily="18" charset="0"/>
              <a:cs typeface="Times New Roman" panose="02020603050405020304" pitchFamily="18" charset="0"/>
            </a:rPr>
            <a:t>Imbalance between the aligned and misaligned cases. </a:t>
          </a:r>
          <a:endParaRPr lang="en-US" sz="1400" kern="1200" dirty="0">
            <a:latin typeface="Times New Roman" panose="02020603050405020304" pitchFamily="18" charset="0"/>
            <a:cs typeface="Times New Roman" panose="02020603050405020304" pitchFamily="18" charset="0"/>
          </a:endParaRPr>
        </a:p>
      </dsp:txBody>
      <dsp:txXfrm>
        <a:off x="3584653" y="21264"/>
        <a:ext cx="3144403" cy="483610"/>
      </dsp:txXfrm>
    </dsp:sp>
    <dsp:sp modelId="{C6FF6A31-17A6-40EF-AEB5-BE6BBF51C682}">
      <dsp:nvSpPr>
        <dsp:cNvPr id="0" name=""/>
        <dsp:cNvSpPr/>
      </dsp:nvSpPr>
      <dsp:spPr>
        <a:xfrm>
          <a:off x="3584653" y="504875"/>
          <a:ext cx="3144403" cy="658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ctr" defTabSz="622300">
            <a:lnSpc>
              <a:spcPct val="90000"/>
            </a:lnSpc>
            <a:spcBef>
              <a:spcPct val="0"/>
            </a:spcBef>
            <a:spcAft>
              <a:spcPct val="15000"/>
            </a:spcAft>
            <a:buNone/>
          </a:pPr>
          <a:r>
            <a:rPr lang="en-GB" sz="1400" kern="1200" dirty="0">
              <a:latin typeface="Times New Roman" panose="02020603050405020304" pitchFamily="18" charset="0"/>
              <a:cs typeface="Times New Roman" panose="02020603050405020304" pitchFamily="18" charset="0"/>
            </a:rPr>
            <a:t>Leads to overfitting of the Machine Learning algorithms.</a:t>
          </a:r>
          <a:endParaRPr lang="en-US" sz="1400" kern="1200" dirty="0">
            <a:latin typeface="Times New Roman" panose="02020603050405020304" pitchFamily="18" charset="0"/>
            <a:cs typeface="Times New Roman" panose="02020603050405020304" pitchFamily="18" charset="0"/>
          </a:endParaRPr>
        </a:p>
      </dsp:txBody>
      <dsp:txXfrm>
        <a:off x="3584653" y="504875"/>
        <a:ext cx="3144403" cy="658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74C639-2B04-492E-BC49-64B45C540346}">
      <dsp:nvSpPr>
        <dsp:cNvPr id="0" name=""/>
        <dsp:cNvSpPr/>
      </dsp:nvSpPr>
      <dsp:spPr>
        <a:xfrm>
          <a:off x="28" y="8104"/>
          <a:ext cx="2764103" cy="374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Oversamping</a:t>
          </a:r>
        </a:p>
      </dsp:txBody>
      <dsp:txXfrm>
        <a:off x="28" y="8104"/>
        <a:ext cx="2764103" cy="374400"/>
      </dsp:txXfrm>
    </dsp:sp>
    <dsp:sp modelId="{BBC32E44-ECC4-4AAF-A02E-6087CA6E8CD0}">
      <dsp:nvSpPr>
        <dsp:cNvPr id="0" name=""/>
        <dsp:cNvSpPr/>
      </dsp:nvSpPr>
      <dsp:spPr>
        <a:xfrm>
          <a:off x="28" y="382504"/>
          <a:ext cx="2764103" cy="5709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ctr" defTabSz="622300">
            <a:lnSpc>
              <a:spcPct val="90000"/>
            </a:lnSpc>
            <a:spcBef>
              <a:spcPct val="0"/>
            </a:spcBef>
            <a:spcAft>
              <a:spcPct val="15000"/>
            </a:spcAft>
            <a:buNone/>
          </a:pPr>
          <a:r>
            <a:rPr lang="en-GB" sz="1400" kern="1200" dirty="0">
              <a:latin typeface="Times New Roman" panose="02020603050405020304" pitchFamily="18" charset="0"/>
              <a:cs typeface="Times New Roman" panose="02020603050405020304" pitchFamily="18" charset="0"/>
            </a:rPr>
            <a:t>Instances of the minority class are duplicated. Commonly used.</a:t>
          </a:r>
          <a:endParaRPr lang="en-US" sz="1400" kern="1200" dirty="0">
            <a:latin typeface="Times New Roman" panose="02020603050405020304" pitchFamily="18" charset="0"/>
            <a:cs typeface="Times New Roman" panose="02020603050405020304" pitchFamily="18" charset="0"/>
          </a:endParaRPr>
        </a:p>
      </dsp:txBody>
      <dsp:txXfrm>
        <a:off x="28" y="382504"/>
        <a:ext cx="2764103" cy="570960"/>
      </dsp:txXfrm>
    </dsp:sp>
    <dsp:sp modelId="{CD95C2D1-AFE8-4857-8615-3A9499E9C2D7}">
      <dsp:nvSpPr>
        <dsp:cNvPr id="0" name=""/>
        <dsp:cNvSpPr/>
      </dsp:nvSpPr>
      <dsp:spPr>
        <a:xfrm>
          <a:off x="3151107" y="8104"/>
          <a:ext cx="2764103" cy="374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Times New Roman" panose="02020603050405020304" pitchFamily="18" charset="0"/>
              <a:cs typeface="Times New Roman" panose="02020603050405020304" pitchFamily="18" charset="0"/>
            </a:rPr>
            <a:t>Undersampling</a:t>
          </a:r>
          <a:endParaRPr lang="en-US" sz="1400" kern="1200" dirty="0">
            <a:latin typeface="Times New Roman" panose="02020603050405020304" pitchFamily="18" charset="0"/>
            <a:cs typeface="Times New Roman" panose="02020603050405020304" pitchFamily="18" charset="0"/>
          </a:endParaRPr>
        </a:p>
      </dsp:txBody>
      <dsp:txXfrm>
        <a:off x="3151107" y="8104"/>
        <a:ext cx="2764103" cy="374400"/>
      </dsp:txXfrm>
    </dsp:sp>
    <dsp:sp modelId="{C6FF6A31-17A6-40EF-AEB5-BE6BBF51C682}">
      <dsp:nvSpPr>
        <dsp:cNvPr id="0" name=""/>
        <dsp:cNvSpPr/>
      </dsp:nvSpPr>
      <dsp:spPr>
        <a:xfrm>
          <a:off x="3151107" y="382504"/>
          <a:ext cx="2764103" cy="5709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ctr" defTabSz="622300">
            <a:lnSpc>
              <a:spcPct val="90000"/>
            </a:lnSpc>
            <a:spcBef>
              <a:spcPct val="0"/>
            </a:spcBef>
            <a:spcAft>
              <a:spcPct val="15000"/>
            </a:spcAft>
            <a:buNone/>
          </a:pPr>
          <a:r>
            <a:rPr lang="en-GB" sz="1400" kern="1200" dirty="0">
              <a:latin typeface="Times New Roman" panose="02020603050405020304" pitchFamily="18" charset="0"/>
              <a:cs typeface="Times New Roman" panose="02020603050405020304" pitchFamily="18" charset="0"/>
            </a:rPr>
            <a:t>Involves removing instances of the majority class.</a:t>
          </a:r>
          <a:endParaRPr lang="en-US" sz="1400" kern="1200" dirty="0">
            <a:latin typeface="Times New Roman" panose="02020603050405020304" pitchFamily="18" charset="0"/>
            <a:cs typeface="Times New Roman" panose="02020603050405020304" pitchFamily="18" charset="0"/>
          </a:endParaRPr>
        </a:p>
      </dsp:txBody>
      <dsp:txXfrm>
        <a:off x="3151107" y="382504"/>
        <a:ext cx="2764103" cy="5709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B293CD-0BE1-411D-8A74-27E03EE18EDE}">
      <dsp:nvSpPr>
        <dsp:cNvPr id="0" name=""/>
        <dsp:cNvSpPr/>
      </dsp:nvSpPr>
      <dsp:spPr>
        <a:xfrm>
          <a:off x="6125" y="0"/>
          <a:ext cx="1830923" cy="1082365"/>
        </a:xfrm>
        <a:prstGeom prst="roundRect">
          <a:avLst>
            <a:gd name="adj" fmla="val 10000"/>
          </a:avLst>
        </a:prstGeom>
        <a:gradFill rotWithShape="0">
          <a:gsLst>
            <a:gs pos="0">
              <a:schemeClr val="accent1">
                <a:shade val="50000"/>
                <a:hueOff val="0"/>
                <a:satOff val="0"/>
                <a:lumOff val="0"/>
                <a:alphaOff val="0"/>
                <a:tint val="100000"/>
                <a:shade val="100000"/>
                <a:satMod val="130000"/>
              </a:schemeClr>
            </a:gs>
            <a:gs pos="100000">
              <a:schemeClr val="accent1">
                <a:shade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Times New Roman" panose="02020603050405020304" pitchFamily="18" charset="0"/>
              <a:cs typeface="Times New Roman" panose="02020603050405020304" pitchFamily="18" charset="0"/>
            </a:rPr>
            <a:t>SMOTE algorithm chooses k nearest neighbors for each data point based upon the similarities in feature vectors.</a:t>
          </a:r>
        </a:p>
      </dsp:txBody>
      <dsp:txXfrm>
        <a:off x="37826" y="31701"/>
        <a:ext cx="1767521" cy="1018963"/>
      </dsp:txXfrm>
    </dsp:sp>
    <dsp:sp modelId="{270E9A16-00BA-4757-ADDE-4852517252CA}">
      <dsp:nvSpPr>
        <dsp:cNvPr id="0" name=""/>
        <dsp:cNvSpPr/>
      </dsp:nvSpPr>
      <dsp:spPr>
        <a:xfrm>
          <a:off x="2020141" y="314147"/>
          <a:ext cx="388155" cy="454069"/>
        </a:xfrm>
        <a:prstGeom prst="rightArrow">
          <a:avLst>
            <a:gd name="adj1" fmla="val 60000"/>
            <a:gd name="adj2" fmla="val 50000"/>
          </a:avLst>
        </a:prstGeom>
        <a:gradFill rotWithShape="0">
          <a:gsLst>
            <a:gs pos="0">
              <a:schemeClr val="accent1">
                <a:shade val="90000"/>
                <a:hueOff val="0"/>
                <a:satOff val="0"/>
                <a:lumOff val="0"/>
                <a:alphaOff val="0"/>
                <a:tint val="100000"/>
                <a:shade val="100000"/>
                <a:satMod val="130000"/>
              </a:schemeClr>
            </a:gs>
            <a:gs pos="100000">
              <a:schemeClr val="accent1">
                <a:shade val="9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020141" y="404961"/>
        <a:ext cx="271709" cy="272441"/>
      </dsp:txXfrm>
    </dsp:sp>
    <dsp:sp modelId="{F835EEBC-0235-470E-BF41-EF6E28068740}">
      <dsp:nvSpPr>
        <dsp:cNvPr id="0" name=""/>
        <dsp:cNvSpPr/>
      </dsp:nvSpPr>
      <dsp:spPr>
        <a:xfrm>
          <a:off x="2569419" y="0"/>
          <a:ext cx="1830923" cy="1082365"/>
        </a:xfrm>
        <a:prstGeom prst="roundRect">
          <a:avLst>
            <a:gd name="adj" fmla="val 10000"/>
          </a:avLst>
        </a:prstGeom>
        <a:gradFill rotWithShape="0">
          <a:gsLst>
            <a:gs pos="0">
              <a:schemeClr val="accent1">
                <a:shade val="50000"/>
                <a:hueOff val="527999"/>
                <a:satOff val="-17169"/>
                <a:lumOff val="32787"/>
                <a:alphaOff val="0"/>
                <a:tint val="100000"/>
                <a:shade val="100000"/>
                <a:satMod val="130000"/>
              </a:schemeClr>
            </a:gs>
            <a:gs pos="100000">
              <a:schemeClr val="accent1">
                <a:shade val="50000"/>
                <a:hueOff val="527999"/>
                <a:satOff val="-17169"/>
                <a:lumOff val="32787"/>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Times New Roman" panose="02020603050405020304" pitchFamily="18" charset="0"/>
              <a:cs typeface="Times New Roman" panose="02020603050405020304" pitchFamily="18" charset="0"/>
            </a:rPr>
            <a:t>Creates a synthetic sample at a random point on the line between each data point and chosen neighbor.</a:t>
          </a:r>
        </a:p>
      </dsp:txBody>
      <dsp:txXfrm>
        <a:off x="2601120" y="31701"/>
        <a:ext cx="1767521" cy="1018963"/>
      </dsp:txXfrm>
    </dsp:sp>
    <dsp:sp modelId="{717B4F87-218A-405C-8C86-AD1319C7FB6C}">
      <dsp:nvSpPr>
        <dsp:cNvPr id="0" name=""/>
        <dsp:cNvSpPr/>
      </dsp:nvSpPr>
      <dsp:spPr>
        <a:xfrm>
          <a:off x="4583435" y="314147"/>
          <a:ext cx="388155" cy="454069"/>
        </a:xfrm>
        <a:prstGeom prst="rightArrow">
          <a:avLst>
            <a:gd name="adj1" fmla="val 60000"/>
            <a:gd name="adj2" fmla="val 50000"/>
          </a:avLst>
        </a:prstGeom>
        <a:gradFill rotWithShape="0">
          <a:gsLst>
            <a:gs pos="0">
              <a:schemeClr val="accent1">
                <a:shade val="90000"/>
                <a:hueOff val="840556"/>
                <a:satOff val="-26262"/>
                <a:lumOff val="40974"/>
                <a:alphaOff val="0"/>
                <a:tint val="100000"/>
                <a:shade val="100000"/>
                <a:satMod val="130000"/>
              </a:schemeClr>
            </a:gs>
            <a:gs pos="100000">
              <a:schemeClr val="accent1">
                <a:shade val="90000"/>
                <a:hueOff val="840556"/>
                <a:satOff val="-26262"/>
                <a:lumOff val="40974"/>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4583435" y="404961"/>
        <a:ext cx="271709" cy="272441"/>
      </dsp:txXfrm>
    </dsp:sp>
    <dsp:sp modelId="{59CBF14B-E67D-4986-828B-29D82C2921CE}">
      <dsp:nvSpPr>
        <dsp:cNvPr id="0" name=""/>
        <dsp:cNvSpPr/>
      </dsp:nvSpPr>
      <dsp:spPr>
        <a:xfrm>
          <a:off x="5132712" y="0"/>
          <a:ext cx="1830923" cy="1082365"/>
        </a:xfrm>
        <a:prstGeom prst="roundRect">
          <a:avLst>
            <a:gd name="adj" fmla="val 10000"/>
          </a:avLst>
        </a:prstGeom>
        <a:gradFill rotWithShape="0">
          <a:gsLst>
            <a:gs pos="0">
              <a:schemeClr val="accent1">
                <a:shade val="50000"/>
                <a:hueOff val="527999"/>
                <a:satOff val="-17169"/>
                <a:lumOff val="32787"/>
                <a:alphaOff val="0"/>
                <a:tint val="100000"/>
                <a:shade val="100000"/>
                <a:satMod val="130000"/>
              </a:schemeClr>
            </a:gs>
            <a:gs pos="100000">
              <a:schemeClr val="accent1">
                <a:shade val="50000"/>
                <a:hueOff val="527999"/>
                <a:satOff val="-17169"/>
                <a:lumOff val="32787"/>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Times New Roman" panose="02020603050405020304" pitchFamily="18" charset="0"/>
              <a:cs typeface="Times New Roman" panose="02020603050405020304" pitchFamily="18" charset="0"/>
            </a:rPr>
            <a:t>The minority class is over-sampled.</a:t>
          </a:r>
        </a:p>
      </dsp:txBody>
      <dsp:txXfrm>
        <a:off x="5164413" y="31701"/>
        <a:ext cx="1767521" cy="10189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74C639-2B04-492E-BC49-64B45C540346}">
      <dsp:nvSpPr>
        <dsp:cNvPr id="0" name=""/>
        <dsp:cNvSpPr/>
      </dsp:nvSpPr>
      <dsp:spPr>
        <a:xfrm>
          <a:off x="28" y="9683"/>
          <a:ext cx="2764103" cy="316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Generator</a:t>
          </a:r>
        </a:p>
      </dsp:txBody>
      <dsp:txXfrm>
        <a:off x="28" y="9683"/>
        <a:ext cx="2764103" cy="316800"/>
      </dsp:txXfrm>
    </dsp:sp>
    <dsp:sp modelId="{BBC32E44-ECC4-4AAF-A02E-6087CA6E8CD0}">
      <dsp:nvSpPr>
        <dsp:cNvPr id="0" name=""/>
        <dsp:cNvSpPr/>
      </dsp:nvSpPr>
      <dsp:spPr>
        <a:xfrm>
          <a:off x="28" y="326483"/>
          <a:ext cx="2764103" cy="92472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ctr" defTabSz="622300">
            <a:lnSpc>
              <a:spcPct val="90000"/>
            </a:lnSpc>
            <a:spcBef>
              <a:spcPct val="0"/>
            </a:spcBef>
            <a:spcAft>
              <a:spcPct val="15000"/>
            </a:spcAft>
            <a:buNone/>
          </a:pPr>
          <a:r>
            <a:rPr lang="en-US" sz="1400" kern="1200" dirty="0">
              <a:latin typeface="Times New Roman" panose="02020603050405020304" pitchFamily="18" charset="0"/>
              <a:cs typeface="Times New Roman" panose="02020603050405020304" pitchFamily="18" charset="0"/>
            </a:rPr>
            <a:t>Tries to capture the potential distribution of real samples and generates new data samples.</a:t>
          </a:r>
        </a:p>
      </dsp:txBody>
      <dsp:txXfrm>
        <a:off x="28" y="326483"/>
        <a:ext cx="2764103" cy="924721"/>
      </dsp:txXfrm>
    </dsp:sp>
    <dsp:sp modelId="{CD95C2D1-AFE8-4857-8615-3A9499E9C2D7}">
      <dsp:nvSpPr>
        <dsp:cNvPr id="0" name=""/>
        <dsp:cNvSpPr/>
      </dsp:nvSpPr>
      <dsp:spPr>
        <a:xfrm>
          <a:off x="3151107" y="9683"/>
          <a:ext cx="2764103" cy="316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Times New Roman" panose="02020603050405020304" pitchFamily="18" charset="0"/>
              <a:cs typeface="Times New Roman" panose="02020603050405020304" pitchFamily="18" charset="0"/>
            </a:rPr>
            <a:t>Discriminator</a:t>
          </a:r>
          <a:endParaRPr lang="en-US" sz="1400" kern="1200" dirty="0">
            <a:latin typeface="Times New Roman" panose="02020603050405020304" pitchFamily="18" charset="0"/>
            <a:cs typeface="Times New Roman" panose="02020603050405020304" pitchFamily="18" charset="0"/>
          </a:endParaRPr>
        </a:p>
      </dsp:txBody>
      <dsp:txXfrm>
        <a:off x="3151107" y="9683"/>
        <a:ext cx="2764103" cy="316800"/>
      </dsp:txXfrm>
    </dsp:sp>
    <dsp:sp modelId="{C6FF6A31-17A6-40EF-AEB5-BE6BBF51C682}">
      <dsp:nvSpPr>
        <dsp:cNvPr id="0" name=""/>
        <dsp:cNvSpPr/>
      </dsp:nvSpPr>
      <dsp:spPr>
        <a:xfrm>
          <a:off x="3151107" y="326483"/>
          <a:ext cx="2764103" cy="92472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ctr" defTabSz="622300">
            <a:lnSpc>
              <a:spcPct val="90000"/>
            </a:lnSpc>
            <a:spcBef>
              <a:spcPct val="0"/>
            </a:spcBef>
            <a:spcAft>
              <a:spcPct val="15000"/>
            </a:spcAft>
            <a:buNone/>
          </a:pPr>
          <a:r>
            <a:rPr lang="en-US" sz="1400" kern="1200" dirty="0">
              <a:latin typeface="Times New Roman" panose="02020603050405020304" pitchFamily="18" charset="0"/>
              <a:cs typeface="Times New Roman" panose="02020603050405020304" pitchFamily="18" charset="0"/>
            </a:rPr>
            <a:t>Often a binary classifier, discriminating real samples from the generated samples as accurately as possible.</a:t>
          </a:r>
        </a:p>
      </dsp:txBody>
      <dsp:txXfrm>
        <a:off x="3151107" y="326483"/>
        <a:ext cx="2764103" cy="924721"/>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2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33059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8283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04160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74677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81471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6594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59511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40555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14753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17793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07827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201336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092625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325816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908104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071548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863729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94496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54548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90374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3644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34399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8009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02432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11964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211328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700185" y="1991850"/>
            <a:ext cx="5807400" cy="1159800"/>
          </a:xfrm>
          <a:prstGeom prst="rect">
            <a:avLst/>
          </a:prstGeom>
        </p:spPr>
        <p:txBody>
          <a:bodyPr spcFirstLastPara="1" wrap="square" lIns="91425" tIns="91425" rIns="91425" bIns="91425" anchor="ctr" anchorCtr="0">
            <a:noAutofit/>
          </a:bodyPr>
          <a:lstStyle>
            <a:lvl1pPr lvl="0">
              <a:spcBef>
                <a:spcPts val="0"/>
              </a:spcBef>
              <a:spcAft>
                <a:spcPts val="0"/>
              </a:spcAft>
              <a:buSzPts val="5800"/>
              <a:buNone/>
              <a:defRPr sz="5800" b="1"/>
            </a:lvl1pPr>
            <a:lvl2pPr lvl="1">
              <a:spcBef>
                <a:spcPts val="0"/>
              </a:spcBef>
              <a:spcAft>
                <a:spcPts val="0"/>
              </a:spcAft>
              <a:buSzPts val="5800"/>
              <a:buNone/>
              <a:defRPr sz="5800" b="1"/>
            </a:lvl2pPr>
            <a:lvl3pPr lvl="2">
              <a:spcBef>
                <a:spcPts val="0"/>
              </a:spcBef>
              <a:spcAft>
                <a:spcPts val="0"/>
              </a:spcAft>
              <a:buSzPts val="5800"/>
              <a:buNone/>
              <a:defRPr sz="5800" b="1"/>
            </a:lvl3pPr>
            <a:lvl4pPr lvl="3">
              <a:spcBef>
                <a:spcPts val="0"/>
              </a:spcBef>
              <a:spcAft>
                <a:spcPts val="0"/>
              </a:spcAft>
              <a:buSzPts val="5800"/>
              <a:buNone/>
              <a:defRPr sz="5800" b="1"/>
            </a:lvl4pPr>
            <a:lvl5pPr lvl="4">
              <a:spcBef>
                <a:spcPts val="0"/>
              </a:spcBef>
              <a:spcAft>
                <a:spcPts val="0"/>
              </a:spcAft>
              <a:buSzPts val="5800"/>
              <a:buNone/>
              <a:defRPr sz="5800" b="1"/>
            </a:lvl5pPr>
            <a:lvl6pPr lvl="5">
              <a:spcBef>
                <a:spcPts val="0"/>
              </a:spcBef>
              <a:spcAft>
                <a:spcPts val="0"/>
              </a:spcAft>
              <a:buSzPts val="5800"/>
              <a:buNone/>
              <a:defRPr sz="5800" b="1"/>
            </a:lvl6pPr>
            <a:lvl7pPr lvl="6">
              <a:spcBef>
                <a:spcPts val="0"/>
              </a:spcBef>
              <a:spcAft>
                <a:spcPts val="0"/>
              </a:spcAft>
              <a:buSzPts val="5800"/>
              <a:buNone/>
              <a:defRPr sz="5800" b="1"/>
            </a:lvl7pPr>
            <a:lvl8pPr lvl="7">
              <a:spcBef>
                <a:spcPts val="0"/>
              </a:spcBef>
              <a:spcAft>
                <a:spcPts val="0"/>
              </a:spcAft>
              <a:buSzPts val="5800"/>
              <a:buNone/>
              <a:defRPr sz="5800" b="1"/>
            </a:lvl8pPr>
            <a:lvl9pPr lvl="8">
              <a:spcBef>
                <a:spcPts val="0"/>
              </a:spcBef>
              <a:spcAft>
                <a:spcPts val="0"/>
              </a:spcAft>
              <a:buSzPts val="5800"/>
              <a:buNone/>
              <a:defRPr sz="5800" b="1"/>
            </a:lvl9pPr>
          </a:lstStyle>
          <a:p>
            <a:endParaRPr/>
          </a:p>
        </p:txBody>
      </p:sp>
      <p:sp>
        <p:nvSpPr>
          <p:cNvPr id="11" name="Google Shape;11;p2"/>
          <p:cNvSpPr/>
          <p:nvPr/>
        </p:nvSpPr>
        <p:spPr>
          <a:xfrm>
            <a:off x="7337531" y="4630074"/>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7790243" y="4182401"/>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893253" y="3333348"/>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771302" y="4923775"/>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386266" y="508134"/>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79460" y="2703980"/>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61540" y="643097"/>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07235" y="1080863"/>
            <a:ext cx="192600" cy="1923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314019" y="3625322"/>
            <a:ext cx="144300" cy="1440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882858" y="4186761"/>
            <a:ext cx="144300" cy="1440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58313" y="1596559"/>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396483" y="226428"/>
            <a:ext cx="192600" cy="1923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17492" y="2000594"/>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425273" y="387880"/>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014029" y="4567546"/>
            <a:ext cx="192600" cy="1923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46" name="Google Shape;46;p6"/>
          <p:cNvSpPr txBox="1">
            <a:spLocks noGrp="1"/>
          </p:cNvSpPr>
          <p:nvPr>
            <p:ph type="body" idx="1"/>
          </p:nvPr>
        </p:nvSpPr>
        <p:spPr>
          <a:xfrm>
            <a:off x="786137" y="1200150"/>
            <a:ext cx="36753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7" name="Google Shape;47;p6"/>
          <p:cNvSpPr txBox="1">
            <a:spLocks noGrp="1"/>
          </p:cNvSpPr>
          <p:nvPr>
            <p:ph type="body" idx="2"/>
          </p:nvPr>
        </p:nvSpPr>
        <p:spPr>
          <a:xfrm>
            <a:off x="4682659" y="1200150"/>
            <a:ext cx="36753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8" name="Google Shape;48;p6"/>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61"/>
        <p:cNvGrpSpPr/>
        <p:nvPr/>
      </p:nvGrpSpPr>
      <p:grpSpPr>
        <a:xfrm>
          <a:off x="0" y="0"/>
          <a:ext cx="0" cy="0"/>
          <a:chOff x="0" y="0"/>
          <a:chExt cx="0" cy="0"/>
        </a:xfrm>
      </p:grpSpPr>
      <p:sp>
        <p:nvSpPr>
          <p:cNvPr id="62" name="Google Shape;62;p10"/>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alphaModFix/>
          </a:blip>
          <a:stretch>
            <a:fillRect/>
          </a:stretch>
        </a:blipFill>
        <a:effectLst/>
      </p:bgPr>
    </p:bg>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57" name="Google Shape;57;p8"/>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8730648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6">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86150" y="308120"/>
            <a:ext cx="7571700" cy="7026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1pPr>
            <a:lvl2pPr lvl="1">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2pPr>
            <a:lvl3pPr lvl="2">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3pPr>
            <a:lvl4pPr lvl="3">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4pPr>
            <a:lvl5pPr lvl="4">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5pPr>
            <a:lvl6pPr lvl="5">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6pPr>
            <a:lvl7pPr lvl="6">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7pPr>
            <a:lvl8pPr lvl="7">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8pPr>
            <a:lvl9pPr lvl="8">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786150" y="1261700"/>
            <a:ext cx="7571700" cy="35736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accent4"/>
              </a:buClr>
              <a:buSzPts val="3000"/>
              <a:buFont typeface="Source Sans Pro"/>
              <a:buChar char="◎"/>
              <a:defRPr sz="3000">
                <a:solidFill>
                  <a:schemeClr val="dk1"/>
                </a:solidFill>
                <a:latin typeface="Source Sans Pro"/>
                <a:ea typeface="Source Sans Pro"/>
                <a:cs typeface="Source Sans Pro"/>
                <a:sym typeface="Source Sans Pro"/>
              </a:defRPr>
            </a:lvl1pPr>
            <a:lvl2pPr marL="914400" lvl="1" indent="-381000">
              <a:spcBef>
                <a:spcPts val="0"/>
              </a:spcBef>
              <a:spcAft>
                <a:spcPts val="0"/>
              </a:spcAft>
              <a:buClr>
                <a:schemeClr val="accent4"/>
              </a:buClr>
              <a:buSzPts val="2400"/>
              <a:buFont typeface="Source Sans Pro"/>
              <a:buChar char="○"/>
              <a:defRPr sz="2400">
                <a:solidFill>
                  <a:schemeClr val="dk1"/>
                </a:solidFill>
                <a:latin typeface="Source Sans Pro"/>
                <a:ea typeface="Source Sans Pro"/>
                <a:cs typeface="Source Sans Pro"/>
                <a:sym typeface="Source Sans Pro"/>
              </a:defRPr>
            </a:lvl2pPr>
            <a:lvl3pPr marL="1371600" lvl="2" indent="-381000">
              <a:spcBef>
                <a:spcPts val="0"/>
              </a:spcBef>
              <a:spcAft>
                <a:spcPts val="0"/>
              </a:spcAft>
              <a:buClr>
                <a:schemeClr val="accent4"/>
              </a:buClr>
              <a:buSzPts val="2400"/>
              <a:buFont typeface="Source Sans Pro"/>
              <a:buChar char="◉"/>
              <a:defRPr sz="2400">
                <a:solidFill>
                  <a:schemeClr val="dk1"/>
                </a:solidFill>
                <a:latin typeface="Source Sans Pro"/>
                <a:ea typeface="Source Sans Pro"/>
                <a:cs typeface="Source Sans Pro"/>
                <a:sym typeface="Source Sans Pro"/>
              </a:defRPr>
            </a:lvl3pPr>
            <a:lvl4pPr marL="1828800" lvl="3"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4pPr>
            <a:lvl5pPr marL="2286000" lvl="4"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5pPr>
            <a:lvl6pPr marL="2743200" lvl="5"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6pPr>
            <a:lvl7pPr marL="3200400" lvl="6"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7pPr>
            <a:lvl8pPr marL="3657600" lvl="7"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8pPr>
            <a:lvl9pPr marL="4114800" lvl="8"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84043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b="1">
                <a:solidFill>
                  <a:schemeClr val="accent1"/>
                </a:solidFill>
                <a:latin typeface="Source Sans Pro"/>
                <a:ea typeface="Source Sans Pro"/>
                <a:cs typeface="Source Sans Pro"/>
                <a:sym typeface="Source Sans Pro"/>
              </a:defRPr>
            </a:lvl1pPr>
            <a:lvl2pPr lvl="1" algn="r">
              <a:buNone/>
              <a:defRPr sz="1300" b="1">
                <a:solidFill>
                  <a:schemeClr val="accent1"/>
                </a:solidFill>
                <a:latin typeface="Source Sans Pro"/>
                <a:ea typeface="Source Sans Pro"/>
                <a:cs typeface="Source Sans Pro"/>
                <a:sym typeface="Source Sans Pro"/>
              </a:defRPr>
            </a:lvl2pPr>
            <a:lvl3pPr lvl="2" algn="r">
              <a:buNone/>
              <a:defRPr sz="1300" b="1">
                <a:solidFill>
                  <a:schemeClr val="accent1"/>
                </a:solidFill>
                <a:latin typeface="Source Sans Pro"/>
                <a:ea typeface="Source Sans Pro"/>
                <a:cs typeface="Source Sans Pro"/>
                <a:sym typeface="Source Sans Pro"/>
              </a:defRPr>
            </a:lvl3pPr>
            <a:lvl4pPr lvl="3" algn="r">
              <a:buNone/>
              <a:defRPr sz="1300" b="1">
                <a:solidFill>
                  <a:schemeClr val="accent1"/>
                </a:solidFill>
                <a:latin typeface="Source Sans Pro"/>
                <a:ea typeface="Source Sans Pro"/>
                <a:cs typeface="Source Sans Pro"/>
                <a:sym typeface="Source Sans Pro"/>
              </a:defRPr>
            </a:lvl4pPr>
            <a:lvl5pPr lvl="4" algn="r">
              <a:buNone/>
              <a:defRPr sz="1300" b="1">
                <a:solidFill>
                  <a:schemeClr val="accent1"/>
                </a:solidFill>
                <a:latin typeface="Source Sans Pro"/>
                <a:ea typeface="Source Sans Pro"/>
                <a:cs typeface="Source Sans Pro"/>
                <a:sym typeface="Source Sans Pro"/>
              </a:defRPr>
            </a:lvl5pPr>
            <a:lvl6pPr lvl="5" algn="r">
              <a:buNone/>
              <a:defRPr sz="1300" b="1">
                <a:solidFill>
                  <a:schemeClr val="accent1"/>
                </a:solidFill>
                <a:latin typeface="Source Sans Pro"/>
                <a:ea typeface="Source Sans Pro"/>
                <a:cs typeface="Source Sans Pro"/>
                <a:sym typeface="Source Sans Pro"/>
              </a:defRPr>
            </a:lvl6pPr>
            <a:lvl7pPr lvl="6" algn="r">
              <a:buNone/>
              <a:defRPr sz="1300" b="1">
                <a:solidFill>
                  <a:schemeClr val="accent1"/>
                </a:solidFill>
                <a:latin typeface="Source Sans Pro"/>
                <a:ea typeface="Source Sans Pro"/>
                <a:cs typeface="Source Sans Pro"/>
                <a:sym typeface="Source Sans Pro"/>
              </a:defRPr>
            </a:lvl7pPr>
            <a:lvl8pPr lvl="7" algn="r">
              <a:buNone/>
              <a:defRPr sz="1300" b="1">
                <a:solidFill>
                  <a:schemeClr val="accent1"/>
                </a:solidFill>
                <a:latin typeface="Source Sans Pro"/>
                <a:ea typeface="Source Sans Pro"/>
                <a:cs typeface="Source Sans Pro"/>
                <a:sym typeface="Source Sans Pro"/>
              </a:defRPr>
            </a:lvl8pPr>
            <a:lvl9pPr lvl="8" algn="r">
              <a:buNone/>
              <a:defRPr sz="1300" b="1">
                <a:solidFill>
                  <a:schemeClr val="accen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latin typeface="Roboto Slab"/>
              <a:ea typeface="Roboto Slab"/>
              <a:cs typeface="Roboto Slab"/>
              <a:sym typeface="Roboto Slab"/>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6" r:id="rId3"/>
    <p:sldLayoutId id="2147483659"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slide" Target="slide16.xml"/><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slide" Target="slide12.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slide" Target="slide10.xml"/><Relationship Id="rId5" Type="http://schemas.openxmlformats.org/officeDocument/2006/relationships/image" Target="../media/image9.png"/><Relationship Id="rId10" Type="http://schemas.openxmlformats.org/officeDocument/2006/relationships/slide" Target="slide6.xml"/><Relationship Id="rId4" Type="http://schemas.openxmlformats.org/officeDocument/2006/relationships/image" Target="../media/image8.png"/><Relationship Id="rId9" Type="http://schemas.openxmlformats.org/officeDocument/2006/relationships/slide" Target="slide3.xml"/><Relationship Id="rId14" Type="http://schemas.openxmlformats.org/officeDocument/2006/relationships/slide" Target="slide2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2"/>
          <p:cNvSpPr txBox="1">
            <a:spLocks noGrp="1"/>
          </p:cNvSpPr>
          <p:nvPr>
            <p:ph type="ctrTitle"/>
          </p:nvPr>
        </p:nvSpPr>
        <p:spPr>
          <a:xfrm>
            <a:off x="481263" y="1027902"/>
            <a:ext cx="8181474"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a:latin typeface="Times New Roman" panose="02020603050405020304" pitchFamily="18" charset="0"/>
                <a:cs typeface="Times New Roman" panose="02020603050405020304" pitchFamily="18" charset="0"/>
              </a:rPr>
              <a:t>Combining Machine Learning Methods and Data Augmentation for Misaligned Journal Bearings Design</a:t>
            </a:r>
          </a:p>
        </p:txBody>
      </p:sp>
      <p:pic>
        <p:nvPicPr>
          <p:cNvPr id="4" name="Picture 2">
            <a:extLst>
              <a:ext uri="{FF2B5EF4-FFF2-40B4-BE49-F238E27FC236}">
                <a16:creationId xmlns:a16="http://schemas.microsoft.com/office/drawing/2014/main" id="{C8CA9C2D-FE64-63D0-A01D-A8763C7888EC}"/>
              </a:ext>
            </a:extLst>
          </p:cNvPr>
          <p:cNvPicPr>
            <a:picLocks noChangeAspect="1" noChangeArrowheads="1"/>
          </p:cNvPicPr>
          <p:nvPr/>
        </p:nvPicPr>
        <p:blipFill>
          <a:blip r:embed="rId3"/>
          <a:srcRect t="6783" b="6783"/>
          <a:stretch/>
        </p:blipFill>
        <p:spPr bwMode="auto">
          <a:xfrm>
            <a:off x="4864976" y="141229"/>
            <a:ext cx="1639865" cy="643989"/>
          </a:xfrm>
          <a:prstGeom prst="rect">
            <a:avLst/>
          </a:prstGeom>
          <a:noFill/>
          <a:ln>
            <a:noFill/>
          </a:ln>
          <a:effectLst>
            <a:outerShdw blurRad="50800" dist="38100" algn="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4" descr="C:\Documents and Settings\user\Desktop\MDL Logo7\MDL Logo7.tif">
            <a:extLst>
              <a:ext uri="{FF2B5EF4-FFF2-40B4-BE49-F238E27FC236}">
                <a16:creationId xmlns:a16="http://schemas.microsoft.com/office/drawing/2014/main" id="{0C8837B2-F8AA-1C35-381F-03FDB227CCD4}"/>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8406329" y="164951"/>
            <a:ext cx="512816" cy="5665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A close up of a logo&#10;&#10;Description generated with very high confidence">
            <a:extLst>
              <a:ext uri="{FF2B5EF4-FFF2-40B4-BE49-F238E27FC236}">
                <a16:creationId xmlns:a16="http://schemas.microsoft.com/office/drawing/2014/main" id="{775D5A6C-FF06-8934-B88F-B9489B5E422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450735" y="93996"/>
            <a:ext cx="1771198" cy="708479"/>
          </a:xfrm>
          <a:prstGeom prst="rect">
            <a:avLst/>
          </a:prstGeom>
          <a:effectLst>
            <a:outerShdw blurRad="50800" dist="38100" dir="2700000" algn="tl" rotWithShape="0">
              <a:prstClr val="black">
                <a:alpha val="40000"/>
              </a:prstClr>
            </a:outerShdw>
          </a:effectLst>
        </p:spPr>
      </p:pic>
      <p:sp>
        <p:nvSpPr>
          <p:cNvPr id="16" name="TextBox 15">
            <a:extLst>
              <a:ext uri="{FF2B5EF4-FFF2-40B4-BE49-F238E27FC236}">
                <a16:creationId xmlns:a16="http://schemas.microsoft.com/office/drawing/2014/main" id="{D0FC676C-3BAE-8D37-B508-2D9ADD1A6006}"/>
              </a:ext>
            </a:extLst>
          </p:cNvPr>
          <p:cNvSpPr txBox="1"/>
          <p:nvPr/>
        </p:nvSpPr>
        <p:spPr>
          <a:xfrm>
            <a:off x="1632102" y="2080659"/>
            <a:ext cx="5879796" cy="661720"/>
          </a:xfrm>
          <a:prstGeom prst="rect">
            <a:avLst/>
          </a:prstGeom>
          <a:noFill/>
        </p:spPr>
        <p:txBody>
          <a:bodyPr wrap="square">
            <a:spAutoFit/>
          </a:bodyPr>
          <a:lstStyle/>
          <a:p>
            <a:pPr marL="0" marR="0" lvl="0" indent="0" algn="ctr" defTabSz="914400" rtl="0" eaLnBrk="1" fontAlgn="auto" latinLnBrk="0" hangingPunct="1">
              <a:lnSpc>
                <a:spcPct val="100000"/>
              </a:lnSpc>
              <a:spcBef>
                <a:spcPts val="600"/>
              </a:spcBef>
              <a:spcAft>
                <a:spcPts val="0"/>
              </a:spcAft>
              <a:buClr>
                <a:srgbClr val="CFD8DC"/>
              </a:buClr>
              <a:buSzPts val="3000"/>
              <a:buFont typeface="Source Sans Pro"/>
              <a:buNone/>
              <a:tabLst/>
              <a:defRPr/>
            </a:pPr>
            <a:r>
              <a:rPr kumimoji="0" lang="en-US" sz="1600" b="1" i="0" u="none" strike="noStrike" kern="0" cap="none" spc="0" normalizeH="0" baseline="0" noProof="0" dirty="0">
                <a:ln>
                  <a:noFill/>
                </a:ln>
                <a:solidFill>
                  <a:srgbClr val="263238"/>
                </a:solidFill>
                <a:effectLst/>
                <a:uLnTx/>
                <a:uFillTx/>
                <a:latin typeface="Times New Roman" panose="02020603050405020304" pitchFamily="18" charset="0"/>
                <a:ea typeface="Source Sans Pro"/>
                <a:cs typeface="Times New Roman" panose="02020603050405020304" pitchFamily="18" charset="0"/>
                <a:sym typeface="Source Sans Pro"/>
              </a:rPr>
              <a:t>Computational Methods and Ocean Technology (</a:t>
            </a:r>
            <a:r>
              <a:rPr kumimoji="0" lang="en-US" sz="1600" b="1" i="0" u="none" strike="noStrike" kern="0" cap="none" spc="0" normalizeH="0" baseline="0" noProof="0" dirty="0" err="1">
                <a:ln>
                  <a:noFill/>
                </a:ln>
                <a:solidFill>
                  <a:srgbClr val="263238"/>
                </a:solidFill>
                <a:effectLst/>
                <a:uLnTx/>
                <a:uFillTx/>
                <a:latin typeface="Times New Roman" panose="02020603050405020304" pitchFamily="18" charset="0"/>
                <a:ea typeface="Source Sans Pro"/>
                <a:cs typeface="Times New Roman" panose="02020603050405020304" pitchFamily="18" charset="0"/>
                <a:sym typeface="Source Sans Pro"/>
              </a:rPr>
              <a:t>COTech</a:t>
            </a:r>
            <a:r>
              <a:rPr kumimoji="0" lang="en-US" sz="1600" b="1" i="0" u="none" strike="noStrike" kern="0" cap="none" spc="0" normalizeH="0" baseline="0" noProof="0" dirty="0">
                <a:ln>
                  <a:noFill/>
                </a:ln>
                <a:solidFill>
                  <a:srgbClr val="263238"/>
                </a:solidFill>
                <a:effectLst/>
                <a:uLnTx/>
                <a:uFillTx/>
                <a:latin typeface="Times New Roman" panose="02020603050405020304" pitchFamily="18" charset="0"/>
                <a:ea typeface="Source Sans Pro"/>
                <a:cs typeface="Times New Roman" panose="02020603050405020304" pitchFamily="18" charset="0"/>
                <a:sym typeface="Source Sans Pro"/>
              </a:rPr>
              <a:t> 2023)</a:t>
            </a:r>
          </a:p>
          <a:p>
            <a:pPr marL="0" marR="0" lvl="0" indent="0" algn="ctr" defTabSz="914400" rtl="0" eaLnBrk="1" fontAlgn="auto" latinLnBrk="0" hangingPunct="1">
              <a:lnSpc>
                <a:spcPct val="100000"/>
              </a:lnSpc>
              <a:spcBef>
                <a:spcPts val="600"/>
              </a:spcBef>
              <a:spcAft>
                <a:spcPts val="0"/>
              </a:spcAft>
              <a:buClr>
                <a:srgbClr val="CFD8DC"/>
              </a:buClr>
              <a:buSzPts val="3000"/>
              <a:buFont typeface="Source Sans Pro"/>
              <a:buNone/>
              <a:tabLst/>
              <a:defRPr/>
            </a:pPr>
            <a:r>
              <a:rPr kumimoji="0" lang="en-US" sz="1600" b="1" i="0" u="none" strike="noStrike" kern="0" cap="none" spc="0" normalizeH="0" baseline="0" noProof="0" dirty="0">
                <a:ln>
                  <a:noFill/>
                </a:ln>
                <a:solidFill>
                  <a:srgbClr val="263238"/>
                </a:solidFill>
                <a:effectLst/>
                <a:uLnTx/>
                <a:uFillTx/>
                <a:latin typeface="Times New Roman" panose="02020603050405020304" pitchFamily="18" charset="0"/>
                <a:ea typeface="Source Sans Pro"/>
                <a:cs typeface="Times New Roman" panose="02020603050405020304" pitchFamily="18" charset="0"/>
                <a:sym typeface="Source Sans Pro"/>
              </a:rPr>
              <a:t>University of Stavanger, November 30, 2023 to December 1, 2023</a:t>
            </a:r>
          </a:p>
        </p:txBody>
      </p:sp>
      <p:sp>
        <p:nvSpPr>
          <p:cNvPr id="17" name="TextBox 16">
            <a:extLst>
              <a:ext uri="{FF2B5EF4-FFF2-40B4-BE49-F238E27FC236}">
                <a16:creationId xmlns:a16="http://schemas.microsoft.com/office/drawing/2014/main" id="{047BCC4F-FD93-E467-99C9-BF74F79FC7E2}"/>
              </a:ext>
            </a:extLst>
          </p:cNvPr>
          <p:cNvSpPr txBox="1"/>
          <p:nvPr/>
        </p:nvSpPr>
        <p:spPr>
          <a:xfrm>
            <a:off x="1632102" y="3240459"/>
            <a:ext cx="5879796"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600"/>
              </a:spcBef>
              <a:spcAft>
                <a:spcPts val="0"/>
              </a:spcAft>
              <a:buClr>
                <a:srgbClr val="CFD8DC"/>
              </a:buClr>
              <a:buSzPts val="3000"/>
              <a:buFont typeface="Source Sans Pro"/>
              <a:buNone/>
              <a:tabLst/>
              <a:defRPr/>
            </a:pPr>
            <a:r>
              <a:rPr kumimoji="0" lang="en-US" sz="1600" b="1" i="0" u="none" strike="noStrike" kern="0" cap="none" spc="0" normalizeH="0" baseline="0" noProof="0" dirty="0">
                <a:ln>
                  <a:noFill/>
                </a:ln>
                <a:solidFill>
                  <a:srgbClr val="263238"/>
                </a:solidFill>
                <a:effectLst/>
                <a:uLnTx/>
                <a:uFillTx/>
                <a:latin typeface="Times New Roman" panose="02020603050405020304" pitchFamily="18" charset="0"/>
                <a:ea typeface="Source Sans Pro"/>
                <a:cs typeface="Times New Roman" panose="02020603050405020304" pitchFamily="18" charset="0"/>
                <a:sym typeface="Source Sans Pro"/>
              </a:rPr>
              <a:t>Konstantinos Arvanitis, Pantelis G Nikolakopoulos</a:t>
            </a:r>
          </a:p>
        </p:txBody>
      </p:sp>
      <p:sp>
        <p:nvSpPr>
          <p:cNvPr id="18" name="TextBox 17">
            <a:extLst>
              <a:ext uri="{FF2B5EF4-FFF2-40B4-BE49-F238E27FC236}">
                <a16:creationId xmlns:a16="http://schemas.microsoft.com/office/drawing/2014/main" id="{B743A524-3DBA-CCEC-7A4C-EC227B7D1459}"/>
              </a:ext>
            </a:extLst>
          </p:cNvPr>
          <p:cNvSpPr txBox="1"/>
          <p:nvPr/>
        </p:nvSpPr>
        <p:spPr>
          <a:xfrm>
            <a:off x="2373579" y="3548914"/>
            <a:ext cx="4396842" cy="492443"/>
          </a:xfrm>
          <a:prstGeom prst="rect">
            <a:avLst/>
          </a:prstGeom>
          <a:noFill/>
        </p:spPr>
        <p:txBody>
          <a:bodyPr wrap="square">
            <a:spAutoFit/>
          </a:bodyPr>
          <a:lstStyle/>
          <a:p>
            <a:pPr marL="0" marR="0" lvl="0" indent="0" algn="ctr" defTabSz="914400" rtl="0" eaLnBrk="1" fontAlgn="auto" latinLnBrk="0" hangingPunct="1">
              <a:lnSpc>
                <a:spcPct val="100000"/>
              </a:lnSpc>
              <a:spcBef>
                <a:spcPts val="600"/>
              </a:spcBef>
              <a:spcAft>
                <a:spcPts val="0"/>
              </a:spcAft>
              <a:buClr>
                <a:srgbClr val="CFD8DC"/>
              </a:buClr>
              <a:buSzPts val="3000"/>
              <a:buFont typeface="Source Sans Pro"/>
              <a:buNone/>
              <a:tabLst/>
              <a:defRPr/>
            </a:pPr>
            <a:r>
              <a:rPr kumimoji="0" lang="en-US" sz="1050" i="0" u="none" strike="noStrike" kern="0" cap="none" spc="0" normalizeH="0" baseline="0" noProof="0" dirty="0">
                <a:ln>
                  <a:noFill/>
                </a:ln>
                <a:solidFill>
                  <a:srgbClr val="263238"/>
                </a:solidFill>
                <a:effectLst/>
                <a:uLnTx/>
                <a:uFillTx/>
                <a:latin typeface="Times New Roman" panose="02020603050405020304" pitchFamily="18" charset="0"/>
                <a:ea typeface="Source Sans Pro"/>
                <a:cs typeface="Times New Roman" panose="02020603050405020304" pitchFamily="18" charset="0"/>
                <a:sym typeface="Source Sans Pro"/>
              </a:rPr>
              <a:t>DEPARTMENT OF MECHANICAL ENGINEERING &amp; AERONAUTICS</a:t>
            </a:r>
          </a:p>
          <a:p>
            <a:pPr marL="0" marR="0" lvl="0" indent="0" algn="ctr" defTabSz="914400" rtl="0" eaLnBrk="1" fontAlgn="auto" latinLnBrk="0" hangingPunct="1">
              <a:lnSpc>
                <a:spcPct val="100000"/>
              </a:lnSpc>
              <a:spcBef>
                <a:spcPts val="600"/>
              </a:spcBef>
              <a:spcAft>
                <a:spcPts val="0"/>
              </a:spcAft>
              <a:buClr>
                <a:srgbClr val="CFD8DC"/>
              </a:buClr>
              <a:buSzPts val="3000"/>
              <a:buFont typeface="Source Sans Pro"/>
              <a:buNone/>
              <a:tabLst/>
              <a:defRPr/>
            </a:pPr>
            <a:r>
              <a:rPr kumimoji="0" lang="en-US" sz="1050" i="0" u="none" strike="noStrike" kern="0" cap="none" spc="0" normalizeH="0" baseline="0" noProof="0" dirty="0">
                <a:ln>
                  <a:noFill/>
                </a:ln>
                <a:solidFill>
                  <a:srgbClr val="263238"/>
                </a:solidFill>
                <a:effectLst/>
                <a:uLnTx/>
                <a:uFillTx/>
                <a:latin typeface="Times New Roman" panose="02020603050405020304" pitchFamily="18" charset="0"/>
                <a:ea typeface="Source Sans Pro"/>
                <a:cs typeface="Times New Roman" panose="02020603050405020304" pitchFamily="18" charset="0"/>
                <a:sym typeface="Source Sans Pro"/>
              </a:rPr>
              <a:t>Machine Design Laboratory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92" name="Google Shape;92;p14"/>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sp>
        <p:nvSpPr>
          <p:cNvPr id="6" name="Google Shape;75;p13">
            <a:extLst>
              <a:ext uri="{FF2B5EF4-FFF2-40B4-BE49-F238E27FC236}">
                <a16:creationId xmlns:a16="http://schemas.microsoft.com/office/drawing/2014/main" id="{187706F7-8F2B-ACC9-0926-AF788CEEF4AD}"/>
              </a:ext>
            </a:extLst>
          </p:cNvPr>
          <p:cNvSpPr txBox="1">
            <a:spLocks/>
          </p:cNvSpPr>
          <p:nvPr/>
        </p:nvSpPr>
        <p:spPr>
          <a:xfrm>
            <a:off x="1247846" y="1619643"/>
            <a:ext cx="6648307" cy="1904213"/>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b="1" dirty="0">
                <a:solidFill>
                  <a:srgbClr val="0091EA"/>
                </a:solidFill>
                <a:latin typeface="Times New Roman" panose="02020603050405020304" pitchFamily="18" charset="0"/>
                <a:cs typeface="Times New Roman" panose="02020603050405020304" pitchFamily="18" charset="0"/>
              </a:rPr>
              <a:t>AI and ML in Tribology</a:t>
            </a:r>
          </a:p>
        </p:txBody>
      </p:sp>
    </p:spTree>
    <p:extLst>
      <p:ext uri="{BB962C8B-B14F-4D97-AF65-F5344CB8AC3E}">
        <p14:creationId xmlns:p14="http://schemas.microsoft.com/office/powerpoint/2010/main" val="1908396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9" name="Google Shape;79;p13"/>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dirty="0"/>
          </a:p>
        </p:txBody>
      </p:sp>
      <p:sp>
        <p:nvSpPr>
          <p:cNvPr id="9" name="TextBox 8">
            <a:extLst>
              <a:ext uri="{FF2B5EF4-FFF2-40B4-BE49-F238E27FC236}">
                <a16:creationId xmlns:a16="http://schemas.microsoft.com/office/drawing/2014/main" id="{A08F27F6-96C3-F330-420B-350A7109F00A}"/>
              </a:ext>
            </a:extLst>
          </p:cNvPr>
          <p:cNvSpPr txBox="1"/>
          <p:nvPr/>
        </p:nvSpPr>
        <p:spPr>
          <a:xfrm>
            <a:off x="1207454" y="781268"/>
            <a:ext cx="6630260" cy="2339102"/>
          </a:xfrm>
          <a:prstGeom prst="rect">
            <a:avLst/>
          </a:prstGeom>
          <a:noFill/>
        </p:spPr>
        <p:txBody>
          <a:bodyPr wrap="square">
            <a:spAutoFit/>
          </a:bodyPr>
          <a:lstStyle/>
          <a:p>
            <a:pPr marL="342900" lvl="0" indent="-342900" rtl="0">
              <a:spcBef>
                <a:spcPts val="600"/>
              </a:spcBef>
              <a:spcAft>
                <a:spcPts val="0"/>
              </a:spcAft>
              <a:buFont typeface="Wingdings" panose="05000000000000000000" pitchFamily="2" charset="2"/>
              <a:buChar char="Ø"/>
            </a:pPr>
            <a:r>
              <a:rPr lang="en-US" sz="1400" dirty="0">
                <a:solidFill>
                  <a:schemeClr val="tx1"/>
                </a:solidFill>
                <a:latin typeface="Times New Roman" panose="02020603050405020304" pitchFamily="18" charset="0"/>
                <a:ea typeface="Source Sans Pro"/>
                <a:cs typeface="Times New Roman" panose="02020603050405020304" pitchFamily="18" charset="0"/>
                <a:sym typeface="Source Sans Pro"/>
              </a:rPr>
              <a:t>Modern machine learning (ML) or artificial intelligence (AI) techniques provide opportunities to explore the complex processes in tribological systems.</a:t>
            </a:r>
          </a:p>
          <a:p>
            <a:pPr marL="342900" lvl="0" indent="-342900" rtl="0">
              <a:spcBef>
                <a:spcPts val="600"/>
              </a:spcBef>
              <a:spcAft>
                <a:spcPts val="0"/>
              </a:spcAft>
              <a:buFont typeface="Wingdings" panose="05000000000000000000" pitchFamily="2" charset="2"/>
              <a:buChar char="Ø"/>
            </a:pPr>
            <a:r>
              <a:rPr lang="en-US" dirty="0">
                <a:solidFill>
                  <a:srgbClr val="263238"/>
                </a:solidFill>
                <a:latin typeface="Times New Roman" panose="02020603050405020304" pitchFamily="18" charset="0"/>
                <a:ea typeface="Source Sans Pro"/>
                <a:cs typeface="Times New Roman" panose="02020603050405020304" pitchFamily="18" charset="0"/>
                <a:sym typeface="Source Sans Pro"/>
              </a:rPr>
              <a:t>ML and AI methods’ potential also goes beyond purely academic aspects into actual industrial applications.</a:t>
            </a:r>
          </a:p>
          <a:p>
            <a:pPr marL="342900" lvl="0" indent="-342900" rtl="0">
              <a:spcBef>
                <a:spcPts val="600"/>
              </a:spcBef>
              <a:spcAft>
                <a:spcPts val="0"/>
              </a:spcAft>
              <a:buFont typeface="Wingdings" panose="05000000000000000000" pitchFamily="2" charset="2"/>
              <a:buChar char="Ø"/>
            </a:pPr>
            <a:r>
              <a:rPr lang="en-US" dirty="0">
                <a:solidFill>
                  <a:srgbClr val="263238"/>
                </a:solidFill>
                <a:latin typeface="Times New Roman" panose="02020603050405020304" pitchFamily="18" charset="0"/>
                <a:ea typeface="Source Sans Pro"/>
                <a:cs typeface="Times New Roman" panose="02020603050405020304" pitchFamily="18" charset="0"/>
                <a:sym typeface="Source Sans Pro"/>
              </a:rPr>
              <a:t>Especially in tribology, collecting extensive datasets can be costly, time-consuming, or even infeasible.</a:t>
            </a:r>
          </a:p>
          <a:p>
            <a:pPr marL="342900" lvl="0" indent="-342900" rtl="0">
              <a:spcBef>
                <a:spcPts val="600"/>
              </a:spcBef>
              <a:spcAft>
                <a:spcPts val="0"/>
              </a:spcAft>
              <a:buFont typeface="Wingdings" panose="05000000000000000000" pitchFamily="2" charset="2"/>
              <a:buChar char="Ø"/>
            </a:pPr>
            <a:r>
              <a:rPr lang="en-US" dirty="0">
                <a:solidFill>
                  <a:srgbClr val="263238"/>
                </a:solidFill>
                <a:latin typeface="Times New Roman" panose="02020603050405020304" pitchFamily="18" charset="0"/>
                <a:ea typeface="Source Sans Pro"/>
                <a:cs typeface="Times New Roman" panose="02020603050405020304" pitchFamily="18" charset="0"/>
                <a:sym typeface="Source Sans Pro"/>
              </a:rPr>
              <a:t>Oversampling techniques are widely used to handle the imbalance of datasets.</a:t>
            </a:r>
          </a:p>
          <a:p>
            <a:pPr marL="342900" lvl="0" indent="-342900" rtl="0">
              <a:spcBef>
                <a:spcPts val="600"/>
              </a:spcBef>
              <a:spcAft>
                <a:spcPts val="0"/>
              </a:spcAft>
              <a:buFont typeface="Wingdings" panose="05000000000000000000" pitchFamily="2" charset="2"/>
              <a:buChar char="Ø"/>
            </a:pPr>
            <a:r>
              <a:rPr lang="en-US" dirty="0">
                <a:solidFill>
                  <a:srgbClr val="263238"/>
                </a:solidFill>
                <a:latin typeface="Times New Roman" panose="02020603050405020304" pitchFamily="18" charset="0"/>
                <a:ea typeface="Source Sans Pro"/>
                <a:cs typeface="Times New Roman" panose="02020603050405020304" pitchFamily="18" charset="0"/>
                <a:sym typeface="Source Sans Pro"/>
              </a:rPr>
              <a:t>Data augmentation methods provide a pragmatic solution in engineering problems that suffer from limited data availability.</a:t>
            </a:r>
          </a:p>
        </p:txBody>
      </p:sp>
      <p:sp>
        <p:nvSpPr>
          <p:cNvPr id="2" name="Google Shape;75;p13">
            <a:extLst>
              <a:ext uri="{FF2B5EF4-FFF2-40B4-BE49-F238E27FC236}">
                <a16:creationId xmlns:a16="http://schemas.microsoft.com/office/drawing/2014/main" id="{3B75D9E3-2417-D5D7-F13D-429C72E04837}"/>
              </a:ext>
            </a:extLst>
          </p:cNvPr>
          <p:cNvSpPr txBox="1">
            <a:spLocks/>
          </p:cNvSpPr>
          <p:nvPr/>
        </p:nvSpPr>
        <p:spPr>
          <a:xfrm>
            <a:off x="1207454" y="299215"/>
            <a:ext cx="6630260" cy="461901"/>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a:solidFill>
                  <a:srgbClr val="0091EA"/>
                </a:solidFill>
                <a:latin typeface="Times New Roman" panose="02020603050405020304" pitchFamily="18" charset="0"/>
                <a:cs typeface="Times New Roman" panose="02020603050405020304" pitchFamily="18" charset="0"/>
              </a:rPr>
              <a:t>Artificial Intelligence and Machine Learning in Tribology</a:t>
            </a:r>
          </a:p>
        </p:txBody>
      </p:sp>
      <p:pic>
        <p:nvPicPr>
          <p:cNvPr id="8" name="Picture 7" descr="A diagram of machine learning&#10;&#10;Description automatically generated">
            <a:extLst>
              <a:ext uri="{FF2B5EF4-FFF2-40B4-BE49-F238E27FC236}">
                <a16:creationId xmlns:a16="http://schemas.microsoft.com/office/drawing/2014/main" id="{ADCEE5DC-78DD-DCCE-0817-3228FDB0F94B}"/>
              </a:ext>
            </a:extLst>
          </p:cNvPr>
          <p:cNvPicPr>
            <a:picLocks noChangeAspect="1"/>
          </p:cNvPicPr>
          <p:nvPr/>
        </p:nvPicPr>
        <p:blipFill>
          <a:blip r:embed="rId3"/>
          <a:stretch>
            <a:fillRect/>
          </a:stretch>
        </p:blipFill>
        <p:spPr>
          <a:xfrm>
            <a:off x="3096404" y="3140522"/>
            <a:ext cx="2951192" cy="1806129"/>
          </a:xfrm>
          <a:prstGeom prst="rect">
            <a:avLst/>
          </a:prstGeom>
        </p:spPr>
      </p:pic>
    </p:spTree>
    <p:extLst>
      <p:ext uri="{BB962C8B-B14F-4D97-AF65-F5344CB8AC3E}">
        <p14:creationId xmlns:p14="http://schemas.microsoft.com/office/powerpoint/2010/main" val="319146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92" name="Google Shape;92;p14"/>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sp>
        <p:nvSpPr>
          <p:cNvPr id="6" name="Google Shape;75;p13">
            <a:extLst>
              <a:ext uri="{FF2B5EF4-FFF2-40B4-BE49-F238E27FC236}">
                <a16:creationId xmlns:a16="http://schemas.microsoft.com/office/drawing/2014/main" id="{187706F7-8F2B-ACC9-0926-AF788CEEF4AD}"/>
              </a:ext>
            </a:extLst>
          </p:cNvPr>
          <p:cNvSpPr txBox="1">
            <a:spLocks/>
          </p:cNvSpPr>
          <p:nvPr/>
        </p:nvSpPr>
        <p:spPr>
          <a:xfrm>
            <a:off x="1247846" y="2006534"/>
            <a:ext cx="6648307" cy="1130432"/>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b="1" dirty="0">
                <a:solidFill>
                  <a:srgbClr val="0091EA"/>
                </a:solidFill>
                <a:latin typeface="Times New Roman" panose="02020603050405020304" pitchFamily="18" charset="0"/>
                <a:cs typeface="Times New Roman" panose="02020603050405020304" pitchFamily="18" charset="0"/>
              </a:rPr>
              <a:t>SMOTE-LOF</a:t>
            </a:r>
          </a:p>
        </p:txBody>
      </p:sp>
    </p:spTree>
    <p:extLst>
      <p:ext uri="{BB962C8B-B14F-4D97-AF65-F5344CB8AC3E}">
        <p14:creationId xmlns:p14="http://schemas.microsoft.com/office/powerpoint/2010/main" val="3981214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9" name="Google Shape;79;p13"/>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dirty="0"/>
          </a:p>
        </p:txBody>
      </p:sp>
      <p:sp>
        <p:nvSpPr>
          <p:cNvPr id="9" name="TextBox 8">
            <a:extLst>
              <a:ext uri="{FF2B5EF4-FFF2-40B4-BE49-F238E27FC236}">
                <a16:creationId xmlns:a16="http://schemas.microsoft.com/office/drawing/2014/main" id="{A08F27F6-96C3-F330-420B-350A7109F00A}"/>
              </a:ext>
            </a:extLst>
          </p:cNvPr>
          <p:cNvSpPr txBox="1"/>
          <p:nvPr/>
        </p:nvSpPr>
        <p:spPr>
          <a:xfrm>
            <a:off x="1207454" y="761116"/>
            <a:ext cx="6630260" cy="815608"/>
          </a:xfrm>
          <a:prstGeom prst="rect">
            <a:avLst/>
          </a:prstGeom>
          <a:noFill/>
        </p:spPr>
        <p:txBody>
          <a:bodyPr wrap="square">
            <a:spAutoFit/>
          </a:bodyPr>
          <a:lstStyle/>
          <a:p>
            <a:pPr marL="342900" lvl="0" indent="-342900" rtl="0">
              <a:spcBef>
                <a:spcPts val="600"/>
              </a:spcBef>
              <a:spcAft>
                <a:spcPts val="0"/>
              </a:spcAft>
              <a:buFont typeface="Wingdings" panose="05000000000000000000" pitchFamily="2" charset="2"/>
              <a:buChar char="Ø"/>
            </a:pPr>
            <a:r>
              <a:rPr lang="en-US" dirty="0">
                <a:solidFill>
                  <a:schemeClr val="tx1"/>
                </a:solidFill>
                <a:latin typeface="Times New Roman" panose="02020603050405020304" pitchFamily="18" charset="0"/>
                <a:ea typeface="Source Sans Pro"/>
                <a:cs typeface="Times New Roman" panose="02020603050405020304" pitchFamily="18" charset="0"/>
                <a:sym typeface="Source Sans Pro"/>
              </a:rPr>
              <a:t>Imbalanced data occurs when the number of data samples representing a class is significantly lower than those in other classes.</a:t>
            </a:r>
          </a:p>
          <a:p>
            <a:pPr marL="342900" lvl="0" indent="-342900" rtl="0">
              <a:spcBef>
                <a:spcPts val="600"/>
              </a:spcBef>
              <a:spcAft>
                <a:spcPts val="0"/>
              </a:spcAft>
              <a:buFont typeface="Wingdings" panose="05000000000000000000" pitchFamily="2" charset="2"/>
              <a:buChar char="Ø"/>
            </a:pPr>
            <a:r>
              <a:rPr lang="en-US" dirty="0">
                <a:solidFill>
                  <a:schemeClr val="tx1"/>
                </a:solidFill>
                <a:latin typeface="Times New Roman" panose="02020603050405020304" pitchFamily="18" charset="0"/>
                <a:ea typeface="Source Sans Pro"/>
                <a:cs typeface="Times New Roman" panose="02020603050405020304" pitchFamily="18" charset="0"/>
                <a:sym typeface="Source Sans Pro"/>
              </a:rPr>
              <a:t>T</a:t>
            </a:r>
            <a:r>
              <a:rPr lang="en-US" sz="1400" dirty="0">
                <a:solidFill>
                  <a:schemeClr val="tx1"/>
                </a:solidFill>
                <a:latin typeface="Times New Roman" panose="02020603050405020304" pitchFamily="18" charset="0"/>
                <a:ea typeface="Source Sans Pro"/>
                <a:cs typeface="Times New Roman" panose="02020603050405020304" pitchFamily="18" charset="0"/>
                <a:sym typeface="Source Sans Pro"/>
              </a:rPr>
              <a:t>wo traditional techniques for handling class imbalance:</a:t>
            </a:r>
          </a:p>
        </p:txBody>
      </p:sp>
      <p:sp>
        <p:nvSpPr>
          <p:cNvPr id="2" name="Google Shape;75;p13">
            <a:extLst>
              <a:ext uri="{FF2B5EF4-FFF2-40B4-BE49-F238E27FC236}">
                <a16:creationId xmlns:a16="http://schemas.microsoft.com/office/drawing/2014/main" id="{3B75D9E3-2417-D5D7-F13D-429C72E04837}"/>
              </a:ext>
            </a:extLst>
          </p:cNvPr>
          <p:cNvSpPr txBox="1">
            <a:spLocks/>
          </p:cNvSpPr>
          <p:nvPr/>
        </p:nvSpPr>
        <p:spPr>
          <a:xfrm>
            <a:off x="1207454" y="299215"/>
            <a:ext cx="6630260" cy="461901"/>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a:solidFill>
                  <a:srgbClr val="0091EA"/>
                </a:solidFill>
                <a:latin typeface="Times New Roman" panose="02020603050405020304" pitchFamily="18" charset="0"/>
                <a:cs typeface="Times New Roman" panose="02020603050405020304" pitchFamily="18" charset="0"/>
              </a:rPr>
              <a:t>Synthetic Minority Oversampling Technique (SMOTE)</a:t>
            </a:r>
          </a:p>
        </p:txBody>
      </p:sp>
      <p:graphicFrame>
        <p:nvGraphicFramePr>
          <p:cNvPr id="3" name="Diagram 2">
            <a:extLst>
              <a:ext uri="{FF2B5EF4-FFF2-40B4-BE49-F238E27FC236}">
                <a16:creationId xmlns:a16="http://schemas.microsoft.com/office/drawing/2014/main" id="{1E3443D9-4593-0BF3-0E6A-0B53DAA6F1AF}"/>
              </a:ext>
            </a:extLst>
          </p:cNvPr>
          <p:cNvGraphicFramePr/>
          <p:nvPr>
            <p:extLst>
              <p:ext uri="{D42A27DB-BD31-4B8C-83A1-F6EECF244321}">
                <p14:modId xmlns:p14="http://schemas.microsoft.com/office/powerpoint/2010/main" val="4175092071"/>
              </p:ext>
            </p:extLst>
          </p:nvPr>
        </p:nvGraphicFramePr>
        <p:xfrm>
          <a:off x="1614380" y="1695442"/>
          <a:ext cx="5915240" cy="9615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E9462BB6-5C47-C112-F534-21BD54828FA3}"/>
              </a:ext>
            </a:extLst>
          </p:cNvPr>
          <p:cNvSpPr txBox="1"/>
          <p:nvPr/>
        </p:nvSpPr>
        <p:spPr>
          <a:xfrm>
            <a:off x="1207454" y="2775729"/>
            <a:ext cx="6630260" cy="1538883"/>
          </a:xfrm>
          <a:prstGeom prst="rect">
            <a:avLst/>
          </a:prstGeom>
          <a:noFill/>
        </p:spPr>
        <p:txBody>
          <a:bodyPr wrap="square">
            <a:spAutoFit/>
          </a:bodyPr>
          <a:lstStyle/>
          <a:p>
            <a:pPr marL="342900" lvl="0" indent="-342900" rtl="0">
              <a:spcBef>
                <a:spcPts val="600"/>
              </a:spcBef>
              <a:spcAft>
                <a:spcPts val="0"/>
              </a:spcAft>
              <a:buFont typeface="Wingdings" panose="05000000000000000000" pitchFamily="2" charset="2"/>
              <a:buChar char="Ø"/>
            </a:pPr>
            <a:r>
              <a:rPr lang="en-US" dirty="0">
                <a:solidFill>
                  <a:schemeClr val="tx1"/>
                </a:solidFill>
                <a:latin typeface="Times New Roman" panose="02020603050405020304" pitchFamily="18" charset="0"/>
                <a:ea typeface="Source Sans Pro"/>
                <a:cs typeface="Times New Roman" panose="02020603050405020304" pitchFamily="18" charset="0"/>
                <a:sym typeface="Source Sans Pro"/>
              </a:rPr>
              <a:t>Synthetic Minority Oversampling Technique (SMOTE) is an oversampling technique, based on the idea of the nearest neighbor algorithm (</a:t>
            </a:r>
            <a:r>
              <a:rPr lang="en-US" dirty="0" err="1">
                <a:solidFill>
                  <a:schemeClr val="tx1"/>
                </a:solidFill>
                <a:latin typeface="Times New Roman" panose="02020603050405020304" pitchFamily="18" charset="0"/>
                <a:ea typeface="Source Sans Pro"/>
                <a:cs typeface="Times New Roman" panose="02020603050405020304" pitchFamily="18" charset="0"/>
                <a:sym typeface="Source Sans Pro"/>
              </a:rPr>
              <a:t>kNN</a:t>
            </a:r>
            <a:r>
              <a:rPr lang="en-US" dirty="0">
                <a:solidFill>
                  <a:schemeClr val="tx1"/>
                </a:solidFill>
                <a:latin typeface="Times New Roman" panose="02020603050405020304" pitchFamily="18" charset="0"/>
                <a:ea typeface="Source Sans Pro"/>
                <a:cs typeface="Times New Roman" panose="02020603050405020304" pitchFamily="18" charset="0"/>
                <a:sym typeface="Source Sans Pro"/>
              </a:rPr>
              <a:t>).</a:t>
            </a:r>
          </a:p>
          <a:p>
            <a:pPr marL="342900" lvl="0" indent="-342900" rtl="0">
              <a:spcBef>
                <a:spcPts val="600"/>
              </a:spcBef>
              <a:spcAft>
                <a:spcPts val="0"/>
              </a:spcAft>
              <a:buFont typeface="Wingdings" panose="05000000000000000000" pitchFamily="2" charset="2"/>
              <a:buChar char="Ø"/>
            </a:pPr>
            <a:r>
              <a:rPr lang="en-US" sz="1400" dirty="0">
                <a:solidFill>
                  <a:schemeClr val="tx1"/>
                </a:solidFill>
                <a:latin typeface="Times New Roman" panose="02020603050405020304" pitchFamily="18" charset="0"/>
                <a:ea typeface="Source Sans Pro"/>
                <a:cs typeface="Times New Roman" panose="02020603050405020304" pitchFamily="18" charset="0"/>
                <a:sym typeface="Source Sans Pro"/>
              </a:rPr>
              <a:t>Assumes that a synthetic data sample can be interpolated between members of the minority class in “feature space”.</a:t>
            </a:r>
          </a:p>
          <a:p>
            <a:pPr marL="342900" lvl="0" indent="-342900" rtl="0">
              <a:spcBef>
                <a:spcPts val="600"/>
              </a:spcBef>
              <a:spcAft>
                <a:spcPts val="0"/>
              </a:spcAft>
              <a:buFont typeface="Wingdings" panose="05000000000000000000" pitchFamily="2" charset="2"/>
              <a:buChar char="Ø"/>
            </a:pPr>
            <a:r>
              <a:rPr lang="en-US" sz="1400" dirty="0">
                <a:solidFill>
                  <a:schemeClr val="tx1"/>
                </a:solidFill>
                <a:latin typeface="Times New Roman" panose="02020603050405020304" pitchFamily="18" charset="0"/>
                <a:ea typeface="Source Sans Pro"/>
                <a:cs typeface="Times New Roman" panose="02020603050405020304" pitchFamily="18" charset="0"/>
                <a:sym typeface="Source Sans Pro"/>
              </a:rPr>
              <a:t>Synthetic minority data samples are different from the original ones, alleviating the impact of overfitting.</a:t>
            </a:r>
          </a:p>
        </p:txBody>
      </p:sp>
    </p:spTree>
    <p:extLst>
      <p:ext uri="{BB962C8B-B14F-4D97-AF65-F5344CB8AC3E}">
        <p14:creationId xmlns:p14="http://schemas.microsoft.com/office/powerpoint/2010/main" val="3112105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9" name="Google Shape;79;p13"/>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a:t>
            </a:fld>
            <a:endParaRPr dirty="0"/>
          </a:p>
        </p:txBody>
      </p:sp>
      <p:sp>
        <p:nvSpPr>
          <p:cNvPr id="2" name="Google Shape;75;p13">
            <a:extLst>
              <a:ext uri="{FF2B5EF4-FFF2-40B4-BE49-F238E27FC236}">
                <a16:creationId xmlns:a16="http://schemas.microsoft.com/office/drawing/2014/main" id="{3B75D9E3-2417-D5D7-F13D-429C72E04837}"/>
              </a:ext>
            </a:extLst>
          </p:cNvPr>
          <p:cNvSpPr txBox="1">
            <a:spLocks/>
          </p:cNvSpPr>
          <p:nvPr/>
        </p:nvSpPr>
        <p:spPr>
          <a:xfrm>
            <a:off x="1207454" y="299215"/>
            <a:ext cx="6630260" cy="461901"/>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a:solidFill>
                  <a:srgbClr val="0091EA"/>
                </a:solidFill>
                <a:latin typeface="Times New Roman" panose="02020603050405020304" pitchFamily="18" charset="0"/>
                <a:cs typeface="Times New Roman" panose="02020603050405020304" pitchFamily="18" charset="0"/>
              </a:rPr>
              <a:t>Synthetic Minority Oversampling Technique (SMOTE)</a:t>
            </a:r>
          </a:p>
        </p:txBody>
      </p:sp>
      <p:graphicFrame>
        <p:nvGraphicFramePr>
          <p:cNvPr id="5" name="Diagram 4">
            <a:extLst>
              <a:ext uri="{FF2B5EF4-FFF2-40B4-BE49-F238E27FC236}">
                <a16:creationId xmlns:a16="http://schemas.microsoft.com/office/drawing/2014/main" id="{19289D36-EB7A-90D4-6919-3DF3AC6FFF04}"/>
              </a:ext>
            </a:extLst>
          </p:cNvPr>
          <p:cNvGraphicFramePr/>
          <p:nvPr>
            <p:extLst>
              <p:ext uri="{D42A27DB-BD31-4B8C-83A1-F6EECF244321}">
                <p14:modId xmlns:p14="http://schemas.microsoft.com/office/powerpoint/2010/main" val="1953651622"/>
              </p:ext>
            </p:extLst>
          </p:nvPr>
        </p:nvGraphicFramePr>
        <p:xfrm>
          <a:off x="1037703" y="1103943"/>
          <a:ext cx="6969762" cy="10823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A diagram of a scientific experiment&#10;&#10;Description automatically generated">
            <a:extLst>
              <a:ext uri="{FF2B5EF4-FFF2-40B4-BE49-F238E27FC236}">
                <a16:creationId xmlns:a16="http://schemas.microsoft.com/office/drawing/2014/main" id="{149F6648-67FC-008C-1804-122D90AF528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14299" y="2467258"/>
            <a:ext cx="2416570" cy="2220716"/>
          </a:xfrm>
          <a:prstGeom prst="rect">
            <a:avLst/>
          </a:prstGeom>
        </p:spPr>
      </p:pic>
    </p:spTree>
    <p:extLst>
      <p:ext uri="{BB962C8B-B14F-4D97-AF65-F5344CB8AC3E}">
        <p14:creationId xmlns:p14="http://schemas.microsoft.com/office/powerpoint/2010/main" val="125384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9" name="Google Shape;79;p13"/>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a:t>
            </a:fld>
            <a:endParaRPr dirty="0"/>
          </a:p>
        </p:txBody>
      </p:sp>
      <p:sp>
        <p:nvSpPr>
          <p:cNvPr id="2" name="Google Shape;75;p13">
            <a:extLst>
              <a:ext uri="{FF2B5EF4-FFF2-40B4-BE49-F238E27FC236}">
                <a16:creationId xmlns:a16="http://schemas.microsoft.com/office/drawing/2014/main" id="{3B75D9E3-2417-D5D7-F13D-429C72E04837}"/>
              </a:ext>
            </a:extLst>
          </p:cNvPr>
          <p:cNvSpPr txBox="1">
            <a:spLocks/>
          </p:cNvSpPr>
          <p:nvPr/>
        </p:nvSpPr>
        <p:spPr>
          <a:xfrm>
            <a:off x="1207454" y="299215"/>
            <a:ext cx="6630260" cy="461901"/>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a:solidFill>
                  <a:srgbClr val="0091EA"/>
                </a:solidFill>
                <a:latin typeface="Times New Roman" panose="02020603050405020304" pitchFamily="18" charset="0"/>
                <a:cs typeface="Times New Roman" panose="02020603050405020304" pitchFamily="18" charset="0"/>
              </a:rPr>
              <a:t>SMOTE - LOF</a:t>
            </a:r>
          </a:p>
        </p:txBody>
      </p:sp>
      <p:sp>
        <p:nvSpPr>
          <p:cNvPr id="3" name="TextBox 2">
            <a:extLst>
              <a:ext uri="{FF2B5EF4-FFF2-40B4-BE49-F238E27FC236}">
                <a16:creationId xmlns:a16="http://schemas.microsoft.com/office/drawing/2014/main" id="{4859DA67-CC77-CCCE-B605-1C0E88C31359}"/>
              </a:ext>
            </a:extLst>
          </p:cNvPr>
          <p:cNvSpPr txBox="1"/>
          <p:nvPr/>
        </p:nvSpPr>
        <p:spPr>
          <a:xfrm>
            <a:off x="1207454" y="761116"/>
            <a:ext cx="6630260" cy="2123658"/>
          </a:xfrm>
          <a:prstGeom prst="rect">
            <a:avLst/>
          </a:prstGeom>
          <a:noFill/>
        </p:spPr>
        <p:txBody>
          <a:bodyPr wrap="square">
            <a:spAutoFit/>
          </a:bodyPr>
          <a:lstStyle/>
          <a:p>
            <a:pPr marL="342900" lvl="0" indent="-342900" rtl="0">
              <a:spcBef>
                <a:spcPts val="600"/>
              </a:spcBef>
              <a:spcAft>
                <a:spcPts val="0"/>
              </a:spcAft>
              <a:buFont typeface="Wingdings" panose="05000000000000000000" pitchFamily="2" charset="2"/>
              <a:buChar char="Ø"/>
            </a:pPr>
            <a:r>
              <a:rPr lang="en-US" dirty="0">
                <a:solidFill>
                  <a:schemeClr val="tx1"/>
                </a:solidFill>
                <a:latin typeface="Times New Roman" panose="02020603050405020304" pitchFamily="18" charset="0"/>
                <a:ea typeface="Source Sans Pro"/>
                <a:cs typeface="Times New Roman" panose="02020603050405020304" pitchFamily="18" charset="0"/>
                <a:sym typeface="Source Sans Pro"/>
              </a:rPr>
              <a:t>SMOTE can produce synthetic minority data samples considered as noise.</a:t>
            </a:r>
          </a:p>
          <a:p>
            <a:pPr marL="342900" lvl="0" indent="-342900" rtl="0">
              <a:spcBef>
                <a:spcPts val="600"/>
              </a:spcBef>
              <a:spcAft>
                <a:spcPts val="0"/>
              </a:spcAft>
              <a:buFont typeface="Wingdings" panose="05000000000000000000" pitchFamily="2" charset="2"/>
              <a:buChar char="Ø"/>
            </a:pPr>
            <a:r>
              <a:rPr lang="en-US" dirty="0">
                <a:solidFill>
                  <a:schemeClr val="tx1"/>
                </a:solidFill>
                <a:latin typeface="Times New Roman" panose="02020603050405020304" pitchFamily="18" charset="0"/>
                <a:ea typeface="Source Sans Pro"/>
                <a:cs typeface="Times New Roman" panose="02020603050405020304" pitchFamily="18" charset="0"/>
                <a:sym typeface="Source Sans Pro"/>
              </a:rPr>
              <a:t>SMOTE-LOF is a</a:t>
            </a:r>
            <a:r>
              <a:rPr lang="en-US" sz="1400" dirty="0">
                <a:solidFill>
                  <a:schemeClr val="tx1"/>
                </a:solidFill>
                <a:latin typeface="Times New Roman" panose="02020603050405020304" pitchFamily="18" charset="0"/>
                <a:ea typeface="Source Sans Pro"/>
                <a:cs typeface="Times New Roman" panose="02020603050405020304" pitchFamily="18" charset="0"/>
                <a:sym typeface="Source Sans Pro"/>
              </a:rPr>
              <a:t>n improvement of the technique by adding the Local Outlier Factor (LOF).</a:t>
            </a:r>
          </a:p>
          <a:p>
            <a:pPr marL="342900" lvl="0" indent="-342900" rtl="0">
              <a:spcBef>
                <a:spcPts val="600"/>
              </a:spcBef>
              <a:spcAft>
                <a:spcPts val="0"/>
              </a:spcAft>
              <a:buFont typeface="Wingdings" panose="05000000000000000000" pitchFamily="2" charset="2"/>
              <a:buChar char="Ø"/>
            </a:pPr>
            <a:r>
              <a:rPr lang="en-US" sz="1400" dirty="0">
                <a:solidFill>
                  <a:schemeClr val="tx1"/>
                </a:solidFill>
                <a:latin typeface="Times New Roman" panose="02020603050405020304" pitchFamily="18" charset="0"/>
                <a:ea typeface="Source Sans Pro"/>
                <a:cs typeface="Times New Roman" panose="02020603050405020304" pitchFamily="18" charset="0"/>
                <a:sym typeface="Source Sans Pro"/>
              </a:rPr>
              <a:t>An outlier is the odd point in a dataset, while noise can be defined as the wrong label (class noise) or errors in the attribute value (attribute noise).</a:t>
            </a:r>
          </a:p>
          <a:p>
            <a:pPr marL="342900" lvl="0" indent="-342900" rtl="0">
              <a:spcBef>
                <a:spcPts val="600"/>
              </a:spcBef>
              <a:spcAft>
                <a:spcPts val="0"/>
              </a:spcAft>
              <a:buFont typeface="Wingdings" panose="05000000000000000000" pitchFamily="2" charset="2"/>
              <a:buChar char="Ø"/>
            </a:pPr>
            <a:r>
              <a:rPr lang="en-US" dirty="0">
                <a:solidFill>
                  <a:schemeClr val="tx1"/>
                </a:solidFill>
                <a:latin typeface="Times New Roman" panose="02020603050405020304" pitchFamily="18" charset="0"/>
                <a:ea typeface="Source Sans Pro"/>
                <a:cs typeface="Times New Roman" panose="02020603050405020304" pitchFamily="18" charset="0"/>
                <a:sym typeface="Source Sans Pro"/>
              </a:rPr>
              <a:t>O</a:t>
            </a:r>
            <a:r>
              <a:rPr lang="en-US" sz="1400" dirty="0">
                <a:solidFill>
                  <a:schemeClr val="tx1"/>
                </a:solidFill>
                <a:latin typeface="Times New Roman" panose="02020603050405020304" pitchFamily="18" charset="0"/>
                <a:ea typeface="Source Sans Pro"/>
                <a:cs typeface="Times New Roman" panose="02020603050405020304" pitchFamily="18" charset="0"/>
                <a:sym typeface="Source Sans Pro"/>
              </a:rPr>
              <a:t>ut of a number of outliers detected, the ones identified as noise are erased by LOF.</a:t>
            </a:r>
          </a:p>
          <a:p>
            <a:pPr marL="342900" lvl="0" indent="-342900" rtl="0">
              <a:spcBef>
                <a:spcPts val="600"/>
              </a:spcBef>
              <a:spcAft>
                <a:spcPts val="0"/>
              </a:spcAft>
              <a:buFont typeface="Wingdings" panose="05000000000000000000" pitchFamily="2" charset="2"/>
              <a:buChar char="Ø"/>
            </a:pPr>
            <a:r>
              <a:rPr lang="en-US" sz="1400" dirty="0">
                <a:solidFill>
                  <a:schemeClr val="tx1"/>
                </a:solidFill>
                <a:latin typeface="Times New Roman" panose="02020603050405020304" pitchFamily="18" charset="0"/>
                <a:ea typeface="Source Sans Pro"/>
                <a:cs typeface="Times New Roman" panose="02020603050405020304" pitchFamily="18" charset="0"/>
                <a:sym typeface="Source Sans Pro"/>
              </a:rPr>
              <a:t>The LOF value is the mean ratio of mean reachability distance of each minority sample divided by the mean reachability distance of each k-neighbor.</a:t>
            </a:r>
          </a:p>
        </p:txBody>
      </p:sp>
      <mc:AlternateContent xmlns:mc="http://schemas.openxmlformats.org/markup-compatibility/2006">
        <mc:Choice xmlns:a14="http://schemas.microsoft.com/office/drawing/2010/main" Requires="a14">
          <p:graphicFrame>
            <p:nvGraphicFramePr>
              <p:cNvPr id="6" name="Table 5">
                <a:extLst>
                  <a:ext uri="{FF2B5EF4-FFF2-40B4-BE49-F238E27FC236}">
                    <a16:creationId xmlns:a16="http://schemas.microsoft.com/office/drawing/2014/main" id="{ECF1BA58-537D-E2A1-5982-A9D70CDE688C}"/>
                  </a:ext>
                </a:extLst>
              </p:cNvPr>
              <p:cNvGraphicFramePr>
                <a:graphicFrameLocks noGrp="1"/>
              </p:cNvGraphicFramePr>
              <p:nvPr>
                <p:extLst>
                  <p:ext uri="{D42A27DB-BD31-4B8C-83A1-F6EECF244321}">
                    <p14:modId xmlns:p14="http://schemas.microsoft.com/office/powerpoint/2010/main" val="2424499551"/>
                  </p:ext>
                </p:extLst>
              </p:nvPr>
            </p:nvGraphicFramePr>
            <p:xfrm>
              <a:off x="1488878" y="3196233"/>
              <a:ext cx="3179374" cy="842391"/>
            </p:xfrm>
            <a:graphic>
              <a:graphicData uri="http://schemas.openxmlformats.org/drawingml/2006/table">
                <a:tbl>
                  <a:tblPr firstRow="1" firstCol="1" bandRow="1"/>
                  <a:tblGrid>
                    <a:gridCol w="189872">
                      <a:extLst>
                        <a:ext uri="{9D8B030D-6E8A-4147-A177-3AD203B41FA5}">
                          <a16:colId xmlns:a16="http://schemas.microsoft.com/office/drawing/2014/main" val="512043912"/>
                        </a:ext>
                      </a:extLst>
                    </a:gridCol>
                    <a:gridCol w="2624668">
                      <a:extLst>
                        <a:ext uri="{9D8B030D-6E8A-4147-A177-3AD203B41FA5}">
                          <a16:colId xmlns:a16="http://schemas.microsoft.com/office/drawing/2014/main" val="1277094716"/>
                        </a:ext>
                      </a:extLst>
                    </a:gridCol>
                    <a:gridCol w="364834">
                      <a:extLst>
                        <a:ext uri="{9D8B030D-6E8A-4147-A177-3AD203B41FA5}">
                          <a16:colId xmlns:a16="http://schemas.microsoft.com/office/drawing/2014/main" val="132308377"/>
                        </a:ext>
                      </a:extLst>
                    </a:gridCol>
                  </a:tblGrid>
                  <a:tr h="0">
                    <a:tc>
                      <a:txBody>
                        <a:bodyPr/>
                        <a:lstStyle/>
                        <a:p>
                          <a:pPr marL="0" marR="0" indent="182880" algn="just">
                            <a:spcBef>
                              <a:spcPts val="0"/>
                            </a:spcBef>
                            <a:spcAft>
                              <a:spcPts val="0"/>
                            </a:spcAft>
                          </a:pPr>
                          <a:r>
                            <a:rPr lang="en-US" sz="1100" i="1">
                              <a:effectLst/>
                              <a:latin typeface="Times" panose="02020603050405020304" pitchFamily="18" charset="0"/>
                              <a:ea typeface="Times New Roman" panose="02020603050405020304" pitchFamily="18" charset="0"/>
                              <a:cs typeface="Times New Roman" panose="02020603050405020304" pitchFamily="18" charset="0"/>
                            </a:rPr>
                            <a:t> </a:t>
                          </a:r>
                          <a:endParaRPr lang="en-US" sz="11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indent="182880" algn="just">
                            <a:spcBef>
                              <a:spcPts val="0"/>
                            </a:spcBef>
                            <a:spcAft>
                              <a:spcPts val="0"/>
                            </a:spcAft>
                          </a:pPr>
                          <a14:m>
                            <m:oMathPara xmlns:m="http://schemas.openxmlformats.org/officeDocument/2006/math">
                              <m:oMathParaPr>
                                <m:jc m:val="centerGroup"/>
                              </m:oMathParaPr>
                              <m:oMath xmlns:m="http://schemas.openxmlformats.org/officeDocument/2006/math">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𝑙𝑟𝑑</m:t>
                                </m:r>
                                <m:d>
                                  <m:dPr>
                                    <m:ctrlPr>
                                      <a:rPr lang="en-US" sz="11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1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𝑘</m:t>
                                    </m:r>
                                  </m:num>
                                  <m:den>
                                    <m:nary>
                                      <m:naryPr>
                                        <m:chr m:val="∑"/>
                                        <m:limLoc m:val="subSup"/>
                                        <m:supHide m:val="on"/>
                                        <m:ctrlPr>
                                          <a:rPr lang="en-US" sz="1100"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𝑜</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1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𝑁</m:t>
                                            </m:r>
                                          </m:e>
                                          <m:sub>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𝑘</m:t>
                                            </m:r>
                                          </m:sub>
                                        </m:sSub>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m:t>
                                        </m:r>
                                      </m:sub>
                                      <m:sup/>
                                      <m:e>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𝑟𝑒𝑎𝑐h</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_</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𝑑𝑖𝑠𝑡</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𝑜</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m:t>
                                        </m:r>
                                      </m:e>
                                    </m:nary>
                                  </m:den>
                                </m:f>
                              </m:oMath>
                            </m:oMathPara>
                          </a14:m>
                          <a:endParaRPr lang="en-US" sz="11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indent="144145" algn="just" hangingPunct="0">
                            <a:spcBef>
                              <a:spcPts val="600"/>
                            </a:spcBef>
                            <a:spcAft>
                              <a:spcPts val="1000"/>
                            </a:spcAft>
                          </a:pPr>
                          <a:endParaRPr lang="en-US" sz="900" b="1" dirty="0">
                            <a:solidFill>
                              <a:srgbClr val="4F81BD"/>
                            </a:solidFill>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172135013"/>
                      </a:ext>
                    </a:extLst>
                  </a:tr>
                  <a:tr h="0">
                    <a:tc>
                      <a:txBody>
                        <a:bodyPr/>
                        <a:lstStyle/>
                        <a:p>
                          <a:pPr marL="0" marR="0" indent="182880" algn="just">
                            <a:spcBef>
                              <a:spcPts val="0"/>
                            </a:spcBef>
                            <a:spcAft>
                              <a:spcPts val="0"/>
                            </a:spcAft>
                          </a:pPr>
                          <a:r>
                            <a:rPr lang="en-US" sz="1100" i="1">
                              <a:effectLst/>
                              <a:latin typeface="Times" panose="02020603050405020304" pitchFamily="18" charset="0"/>
                              <a:ea typeface="Times New Roman" panose="02020603050405020304" pitchFamily="18" charset="0"/>
                              <a:cs typeface="Times New Roman" panose="02020603050405020304" pitchFamily="18" charset="0"/>
                            </a:rPr>
                            <a:t> </a:t>
                          </a:r>
                          <a:endParaRPr lang="en-US" sz="11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indent="182880" algn="just">
                            <a:spcBef>
                              <a:spcPts val="0"/>
                            </a:spcBef>
                            <a:spcAft>
                              <a:spcPts val="0"/>
                            </a:spcAft>
                          </a:pPr>
                          <a14:m>
                            <m:oMathPara xmlns:m="http://schemas.openxmlformats.org/officeDocument/2006/math">
                              <m:oMathParaPr>
                                <m:jc m:val="centerGroup"/>
                              </m:oMathParaPr>
                              <m:oMath xmlns:m="http://schemas.openxmlformats.org/officeDocument/2006/math">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𝑙𝑜𝑓</m:t>
                                </m:r>
                                <m:d>
                                  <m:dPr>
                                    <m:ctrlPr>
                                      <a:rPr lang="en-US" sz="11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100" i="1">
                                        <a:effectLst/>
                                        <a:latin typeface="Cambria Math" panose="02040503050406030204" pitchFamily="18" charset="0"/>
                                        <a:ea typeface="Times New Roman" panose="02020603050405020304" pitchFamily="18" charset="0"/>
                                        <a:cs typeface="Times New Roman" panose="02020603050405020304" pitchFamily="18" charset="0"/>
                                      </a:rPr>
                                    </m:ctrlPr>
                                  </m:fPr>
                                  <m:num>
                                    <m:nary>
                                      <m:naryPr>
                                        <m:chr m:val="∑"/>
                                        <m:limLoc m:val="subSup"/>
                                        <m:supHide m:val="on"/>
                                        <m:ctrlPr>
                                          <a:rPr lang="en-US" sz="1100"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𝑜</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1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𝑁</m:t>
                                            </m:r>
                                          </m:e>
                                          <m:sub>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𝑘</m:t>
                                            </m:r>
                                          </m:sub>
                                        </m:sSub>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m:t>
                                        </m:r>
                                      </m:sub>
                                      <m:sup/>
                                      <m:e>
                                        <m:f>
                                          <m:fPr>
                                            <m:ctrlPr>
                                              <a:rPr lang="en-US" sz="11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𝑙𝑟𝑑</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𝑜</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m:t>
                                            </m:r>
                                          </m:num>
                                          <m:den>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𝑙𝑟𝑑</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m:t>
                                            </m:r>
                                          </m:den>
                                        </m:f>
                                      </m:e>
                                    </m:nary>
                                  </m:num>
                                  <m:den>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𝑘</m:t>
                                    </m:r>
                                  </m:den>
                                </m:f>
                              </m:oMath>
                            </m:oMathPara>
                          </a14:m>
                          <a:endParaRPr lang="en-US" sz="11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indent="144145" algn="just" hangingPunct="0">
                            <a:spcBef>
                              <a:spcPts val="600"/>
                            </a:spcBef>
                            <a:spcAft>
                              <a:spcPts val="1000"/>
                            </a:spcAft>
                          </a:pPr>
                          <a:endParaRPr lang="en-US" sz="900" b="1" dirty="0">
                            <a:solidFill>
                              <a:srgbClr val="4F81BD"/>
                            </a:solidFill>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4136750425"/>
                      </a:ext>
                    </a:extLst>
                  </a:tr>
                </a:tbl>
              </a:graphicData>
            </a:graphic>
          </p:graphicFrame>
        </mc:Choice>
        <mc:Fallback>
          <p:graphicFrame>
            <p:nvGraphicFramePr>
              <p:cNvPr id="6" name="Table 5">
                <a:extLst>
                  <a:ext uri="{FF2B5EF4-FFF2-40B4-BE49-F238E27FC236}">
                    <a16:creationId xmlns:a16="http://schemas.microsoft.com/office/drawing/2014/main" id="{ECF1BA58-537D-E2A1-5982-A9D70CDE688C}"/>
                  </a:ext>
                </a:extLst>
              </p:cNvPr>
              <p:cNvGraphicFramePr>
                <a:graphicFrameLocks noGrp="1"/>
              </p:cNvGraphicFramePr>
              <p:nvPr>
                <p:extLst>
                  <p:ext uri="{D42A27DB-BD31-4B8C-83A1-F6EECF244321}">
                    <p14:modId xmlns:p14="http://schemas.microsoft.com/office/powerpoint/2010/main" val="2424499551"/>
                  </p:ext>
                </p:extLst>
              </p:nvPr>
            </p:nvGraphicFramePr>
            <p:xfrm>
              <a:off x="1488878" y="3196233"/>
              <a:ext cx="3179374" cy="842391"/>
            </p:xfrm>
            <a:graphic>
              <a:graphicData uri="http://schemas.openxmlformats.org/drawingml/2006/table">
                <a:tbl>
                  <a:tblPr firstRow="1" firstCol="1" bandRow="1"/>
                  <a:tblGrid>
                    <a:gridCol w="189872">
                      <a:extLst>
                        <a:ext uri="{9D8B030D-6E8A-4147-A177-3AD203B41FA5}">
                          <a16:colId xmlns:a16="http://schemas.microsoft.com/office/drawing/2014/main" val="512043912"/>
                        </a:ext>
                      </a:extLst>
                    </a:gridCol>
                    <a:gridCol w="2624668">
                      <a:extLst>
                        <a:ext uri="{9D8B030D-6E8A-4147-A177-3AD203B41FA5}">
                          <a16:colId xmlns:a16="http://schemas.microsoft.com/office/drawing/2014/main" val="1277094716"/>
                        </a:ext>
                      </a:extLst>
                    </a:gridCol>
                    <a:gridCol w="364834">
                      <a:extLst>
                        <a:ext uri="{9D8B030D-6E8A-4147-A177-3AD203B41FA5}">
                          <a16:colId xmlns:a16="http://schemas.microsoft.com/office/drawing/2014/main" val="132308377"/>
                        </a:ext>
                      </a:extLst>
                    </a:gridCol>
                  </a:tblGrid>
                  <a:tr h="379222">
                    <a:tc>
                      <a:txBody>
                        <a:bodyPr/>
                        <a:lstStyle/>
                        <a:p>
                          <a:pPr marL="0" marR="0" indent="182880" algn="just">
                            <a:spcBef>
                              <a:spcPts val="0"/>
                            </a:spcBef>
                            <a:spcAft>
                              <a:spcPts val="0"/>
                            </a:spcAft>
                          </a:pPr>
                          <a:r>
                            <a:rPr lang="en-US" sz="1100" i="1">
                              <a:effectLst/>
                              <a:latin typeface="Times" panose="02020603050405020304" pitchFamily="18" charset="0"/>
                              <a:ea typeface="Times New Roman" panose="02020603050405020304" pitchFamily="18" charset="0"/>
                              <a:cs typeface="Times New Roman" panose="02020603050405020304" pitchFamily="18" charset="0"/>
                            </a:rPr>
                            <a:t> </a:t>
                          </a:r>
                          <a:endParaRPr lang="en-US" sz="11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endParaRPr lang="en-US"/>
                        </a:p>
                      </a:txBody>
                      <a:tcPr marL="68580" marR="68580" marT="0" marB="0" anchor="ctr">
                        <a:lnL>
                          <a:noFill/>
                        </a:lnL>
                        <a:lnR>
                          <a:noFill/>
                        </a:lnR>
                        <a:lnT>
                          <a:noFill/>
                        </a:lnT>
                        <a:lnB>
                          <a:noFill/>
                        </a:lnB>
                        <a:blipFill>
                          <a:blip r:embed="rId3"/>
                          <a:stretch>
                            <a:fillRect l="-7193" t="-26984" r="-13921" b="-120635"/>
                          </a:stretch>
                        </a:blipFill>
                      </a:tcPr>
                    </a:tc>
                    <a:tc>
                      <a:txBody>
                        <a:bodyPr/>
                        <a:lstStyle/>
                        <a:p>
                          <a:pPr marL="0" marR="0" indent="144145" algn="just" hangingPunct="0">
                            <a:spcBef>
                              <a:spcPts val="600"/>
                            </a:spcBef>
                            <a:spcAft>
                              <a:spcPts val="1000"/>
                            </a:spcAft>
                          </a:pPr>
                          <a:endParaRPr lang="en-US" sz="900" b="1" dirty="0">
                            <a:solidFill>
                              <a:srgbClr val="4F81BD"/>
                            </a:solidFill>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172135013"/>
                      </a:ext>
                    </a:extLst>
                  </a:tr>
                  <a:tr h="463169">
                    <a:tc>
                      <a:txBody>
                        <a:bodyPr/>
                        <a:lstStyle/>
                        <a:p>
                          <a:pPr marL="0" marR="0" indent="182880" algn="just">
                            <a:spcBef>
                              <a:spcPts val="0"/>
                            </a:spcBef>
                            <a:spcAft>
                              <a:spcPts val="0"/>
                            </a:spcAft>
                          </a:pPr>
                          <a:r>
                            <a:rPr lang="en-US" sz="1100" i="1">
                              <a:effectLst/>
                              <a:latin typeface="Times" panose="02020603050405020304" pitchFamily="18" charset="0"/>
                              <a:ea typeface="Times New Roman" panose="02020603050405020304" pitchFamily="18" charset="0"/>
                              <a:cs typeface="Times New Roman" panose="02020603050405020304" pitchFamily="18" charset="0"/>
                            </a:rPr>
                            <a:t> </a:t>
                          </a:r>
                          <a:endParaRPr lang="en-US" sz="11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endParaRPr lang="en-US"/>
                        </a:p>
                      </a:txBody>
                      <a:tcPr marL="68580" marR="68580" marT="0" marB="0" anchor="ctr">
                        <a:lnL>
                          <a:noFill/>
                        </a:lnL>
                        <a:lnR>
                          <a:noFill/>
                        </a:lnR>
                        <a:lnT>
                          <a:noFill/>
                        </a:lnT>
                        <a:lnB>
                          <a:noFill/>
                        </a:lnB>
                        <a:blipFill>
                          <a:blip r:embed="rId3"/>
                          <a:stretch>
                            <a:fillRect l="-7193" t="-105263" r="-13921"/>
                          </a:stretch>
                        </a:blipFill>
                      </a:tcPr>
                    </a:tc>
                    <a:tc>
                      <a:txBody>
                        <a:bodyPr/>
                        <a:lstStyle/>
                        <a:p>
                          <a:pPr marL="0" marR="0" indent="144145" algn="just" hangingPunct="0">
                            <a:spcBef>
                              <a:spcPts val="600"/>
                            </a:spcBef>
                            <a:spcAft>
                              <a:spcPts val="1000"/>
                            </a:spcAft>
                          </a:pPr>
                          <a:endParaRPr lang="en-US" sz="900" b="1" dirty="0">
                            <a:solidFill>
                              <a:srgbClr val="4F81BD"/>
                            </a:solidFill>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4136750425"/>
                      </a:ext>
                    </a:extLst>
                  </a:tr>
                </a:tbl>
              </a:graphicData>
            </a:graphic>
          </p:graphicFrame>
        </mc:Fallback>
      </mc:AlternateContent>
      <p:pic>
        <p:nvPicPr>
          <p:cNvPr id="8" name="Picture 7" descr="A diagram of a diagram of a variety of examples&#10;&#10;Description automatically generated">
            <a:extLst>
              <a:ext uri="{FF2B5EF4-FFF2-40B4-BE49-F238E27FC236}">
                <a16:creationId xmlns:a16="http://schemas.microsoft.com/office/drawing/2014/main" id="{1007B943-3F5B-F865-9759-E6925BDC651B}"/>
              </a:ext>
            </a:extLst>
          </p:cNvPr>
          <p:cNvPicPr>
            <a:picLocks noChangeAspect="1"/>
          </p:cNvPicPr>
          <p:nvPr/>
        </p:nvPicPr>
        <p:blipFill>
          <a:blip r:embed="rId4"/>
          <a:stretch>
            <a:fillRect/>
          </a:stretch>
        </p:blipFill>
        <p:spPr>
          <a:xfrm>
            <a:off x="4668252" y="2981665"/>
            <a:ext cx="2282563" cy="1542689"/>
          </a:xfrm>
          <a:prstGeom prst="rect">
            <a:avLst/>
          </a:prstGeom>
        </p:spPr>
      </p:pic>
    </p:spTree>
    <p:extLst>
      <p:ext uri="{BB962C8B-B14F-4D97-AF65-F5344CB8AC3E}">
        <p14:creationId xmlns:p14="http://schemas.microsoft.com/office/powerpoint/2010/main" val="3638401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92" name="Google Shape;92;p14"/>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16</a:t>
            </a:fld>
            <a:endParaRPr/>
          </a:p>
        </p:txBody>
      </p:sp>
      <p:sp>
        <p:nvSpPr>
          <p:cNvPr id="6" name="Google Shape;75;p13">
            <a:extLst>
              <a:ext uri="{FF2B5EF4-FFF2-40B4-BE49-F238E27FC236}">
                <a16:creationId xmlns:a16="http://schemas.microsoft.com/office/drawing/2014/main" id="{187706F7-8F2B-ACC9-0926-AF788CEEF4AD}"/>
              </a:ext>
            </a:extLst>
          </p:cNvPr>
          <p:cNvSpPr txBox="1">
            <a:spLocks/>
          </p:cNvSpPr>
          <p:nvPr/>
        </p:nvSpPr>
        <p:spPr>
          <a:xfrm>
            <a:off x="1247846" y="2006534"/>
            <a:ext cx="6648307" cy="1130432"/>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b="1" dirty="0">
                <a:solidFill>
                  <a:srgbClr val="0091EA"/>
                </a:solidFill>
                <a:latin typeface="Times New Roman" panose="02020603050405020304" pitchFamily="18" charset="0"/>
                <a:cs typeface="Times New Roman" panose="02020603050405020304" pitchFamily="18" charset="0"/>
              </a:rPr>
              <a:t>CTGAN</a:t>
            </a:r>
          </a:p>
        </p:txBody>
      </p:sp>
    </p:spTree>
    <p:extLst>
      <p:ext uri="{BB962C8B-B14F-4D97-AF65-F5344CB8AC3E}">
        <p14:creationId xmlns:p14="http://schemas.microsoft.com/office/powerpoint/2010/main" val="3888413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9" name="Google Shape;79;p13"/>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17</a:t>
            </a:fld>
            <a:endParaRPr dirty="0"/>
          </a:p>
        </p:txBody>
      </p:sp>
      <p:sp>
        <p:nvSpPr>
          <p:cNvPr id="2" name="Google Shape;75;p13">
            <a:extLst>
              <a:ext uri="{FF2B5EF4-FFF2-40B4-BE49-F238E27FC236}">
                <a16:creationId xmlns:a16="http://schemas.microsoft.com/office/drawing/2014/main" id="{3B75D9E3-2417-D5D7-F13D-429C72E04837}"/>
              </a:ext>
            </a:extLst>
          </p:cNvPr>
          <p:cNvSpPr txBox="1">
            <a:spLocks/>
          </p:cNvSpPr>
          <p:nvPr/>
        </p:nvSpPr>
        <p:spPr>
          <a:xfrm>
            <a:off x="1207454" y="299215"/>
            <a:ext cx="6630260" cy="461901"/>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a:solidFill>
                  <a:srgbClr val="0091EA"/>
                </a:solidFill>
                <a:latin typeface="Times New Roman" panose="02020603050405020304" pitchFamily="18" charset="0"/>
                <a:cs typeface="Times New Roman" panose="02020603050405020304" pitchFamily="18" charset="0"/>
              </a:rPr>
              <a:t>Generative Adversarial Network (GAN)</a:t>
            </a:r>
          </a:p>
        </p:txBody>
      </p:sp>
      <p:sp>
        <p:nvSpPr>
          <p:cNvPr id="3" name="TextBox 2">
            <a:extLst>
              <a:ext uri="{FF2B5EF4-FFF2-40B4-BE49-F238E27FC236}">
                <a16:creationId xmlns:a16="http://schemas.microsoft.com/office/drawing/2014/main" id="{4859DA67-CC77-CCCE-B605-1C0E88C31359}"/>
              </a:ext>
            </a:extLst>
          </p:cNvPr>
          <p:cNvSpPr txBox="1"/>
          <p:nvPr/>
        </p:nvSpPr>
        <p:spPr>
          <a:xfrm>
            <a:off x="1207454" y="761116"/>
            <a:ext cx="6630260" cy="3354765"/>
          </a:xfrm>
          <a:prstGeom prst="rect">
            <a:avLst/>
          </a:prstGeom>
          <a:noFill/>
        </p:spPr>
        <p:txBody>
          <a:bodyPr wrap="square">
            <a:spAutoFit/>
          </a:bodyPr>
          <a:lstStyle/>
          <a:p>
            <a:pPr marL="342900" lvl="0" indent="-342900" rtl="0">
              <a:spcBef>
                <a:spcPts val="600"/>
              </a:spcBef>
              <a:spcAft>
                <a:spcPts val="0"/>
              </a:spcAft>
              <a:buFont typeface="Wingdings" panose="05000000000000000000" pitchFamily="2" charset="2"/>
              <a:buChar char="Ø"/>
            </a:pPr>
            <a:r>
              <a:rPr lang="en-US" dirty="0">
                <a:solidFill>
                  <a:schemeClr val="tx1"/>
                </a:solidFill>
                <a:latin typeface="Times New Roman" panose="02020603050405020304" pitchFamily="18" charset="0"/>
                <a:ea typeface="Source Sans Pro"/>
                <a:cs typeface="Times New Roman" panose="02020603050405020304" pitchFamily="18" charset="0"/>
                <a:sym typeface="Source Sans Pro"/>
              </a:rPr>
              <a:t>The more data that a machine learning algorithm has access to, the more accurate its predictions will be.</a:t>
            </a:r>
          </a:p>
          <a:p>
            <a:pPr marL="342900" lvl="0" indent="-342900" rtl="0">
              <a:spcBef>
                <a:spcPts val="600"/>
              </a:spcBef>
              <a:spcAft>
                <a:spcPts val="0"/>
              </a:spcAft>
              <a:buFont typeface="Wingdings" panose="05000000000000000000" pitchFamily="2" charset="2"/>
              <a:buChar char="Ø"/>
            </a:pPr>
            <a:r>
              <a:rPr lang="en-US" sz="1400" dirty="0">
                <a:solidFill>
                  <a:schemeClr val="tx1"/>
                </a:solidFill>
                <a:latin typeface="Times New Roman" panose="02020603050405020304" pitchFamily="18" charset="0"/>
                <a:ea typeface="Source Sans Pro"/>
                <a:cs typeface="Times New Roman" panose="02020603050405020304" pitchFamily="18" charset="0"/>
                <a:sym typeface="Source Sans Pro"/>
              </a:rPr>
              <a:t>Overfitting refers to the phenomenon when a network learns a function with very high variance such as to perfectly model the training data.</a:t>
            </a:r>
          </a:p>
          <a:p>
            <a:pPr marL="342900" lvl="0" indent="-342900" rtl="0">
              <a:spcBef>
                <a:spcPts val="600"/>
              </a:spcBef>
              <a:spcAft>
                <a:spcPts val="0"/>
              </a:spcAft>
              <a:buFont typeface="Wingdings" panose="05000000000000000000" pitchFamily="2" charset="2"/>
              <a:buChar char="Ø"/>
            </a:pPr>
            <a:r>
              <a:rPr lang="en-US" dirty="0">
                <a:solidFill>
                  <a:schemeClr val="tx1"/>
                </a:solidFill>
                <a:latin typeface="Times New Roman" panose="02020603050405020304" pitchFamily="18" charset="0"/>
                <a:ea typeface="Source Sans Pro"/>
                <a:cs typeface="Times New Roman" panose="02020603050405020304" pitchFamily="18" charset="0"/>
                <a:sym typeface="Source Sans Pro"/>
              </a:rPr>
              <a:t>Small datasets are prone to overfitting.</a:t>
            </a:r>
          </a:p>
          <a:p>
            <a:pPr marL="342900" lvl="0" indent="-342900" rtl="0">
              <a:spcBef>
                <a:spcPts val="600"/>
              </a:spcBef>
              <a:spcAft>
                <a:spcPts val="0"/>
              </a:spcAft>
              <a:buFont typeface="Wingdings" panose="05000000000000000000" pitchFamily="2" charset="2"/>
              <a:buChar char="Ø"/>
            </a:pPr>
            <a:r>
              <a:rPr lang="en-US" sz="1400" b="1" dirty="0">
                <a:solidFill>
                  <a:schemeClr val="tx1"/>
                </a:solidFill>
                <a:latin typeface="Times New Roman" panose="02020603050405020304" pitchFamily="18" charset="0"/>
                <a:ea typeface="Source Sans Pro"/>
                <a:cs typeface="Times New Roman" panose="02020603050405020304" pitchFamily="18" charset="0"/>
                <a:sym typeface="Source Sans Pro"/>
              </a:rPr>
              <a:t>Data Augmentation </a:t>
            </a:r>
            <a:r>
              <a:rPr lang="en-US" sz="1400" dirty="0">
                <a:solidFill>
                  <a:schemeClr val="tx1"/>
                </a:solidFill>
                <a:latin typeface="Times New Roman" panose="02020603050405020304" pitchFamily="18" charset="0"/>
                <a:ea typeface="Source Sans Pro"/>
                <a:cs typeface="Times New Roman" panose="02020603050405020304" pitchFamily="18" charset="0"/>
                <a:sym typeface="Source Sans Pro"/>
              </a:rPr>
              <a:t>is a data-space solution to the problem of limited data.</a:t>
            </a:r>
          </a:p>
          <a:p>
            <a:pPr marL="342900" lvl="0" indent="-342900" rtl="0">
              <a:spcBef>
                <a:spcPts val="600"/>
              </a:spcBef>
              <a:spcAft>
                <a:spcPts val="0"/>
              </a:spcAft>
              <a:buFont typeface="Wingdings" panose="05000000000000000000" pitchFamily="2" charset="2"/>
              <a:buChar char="Ø"/>
            </a:pPr>
            <a:r>
              <a:rPr lang="en-US" sz="1400" dirty="0">
                <a:solidFill>
                  <a:schemeClr val="tx1"/>
                </a:solidFill>
                <a:latin typeface="Times New Roman" panose="02020603050405020304" pitchFamily="18" charset="0"/>
                <a:ea typeface="Source Sans Pro"/>
                <a:cs typeface="Times New Roman" panose="02020603050405020304" pitchFamily="18" charset="0"/>
                <a:sym typeface="Source Sans Pro"/>
              </a:rPr>
              <a:t>Generative Adversarial Networks (GANs) are an approach to generative modeling using deep learning methods, such as convolutional neural networks.</a:t>
            </a:r>
          </a:p>
          <a:p>
            <a:pPr marL="342900" lvl="0" indent="-342900" rtl="0">
              <a:spcBef>
                <a:spcPts val="600"/>
              </a:spcBef>
              <a:spcAft>
                <a:spcPts val="0"/>
              </a:spcAft>
              <a:buFont typeface="Wingdings" panose="05000000000000000000" pitchFamily="2" charset="2"/>
              <a:buChar char="Ø"/>
            </a:pPr>
            <a:r>
              <a:rPr lang="en-US" dirty="0">
                <a:solidFill>
                  <a:schemeClr val="tx1"/>
                </a:solidFill>
                <a:latin typeface="Times New Roman" panose="02020603050405020304" pitchFamily="18" charset="0"/>
                <a:ea typeface="Source Sans Pro"/>
                <a:cs typeface="Times New Roman" panose="02020603050405020304" pitchFamily="18" charset="0"/>
                <a:sym typeface="Source Sans Pro"/>
              </a:rPr>
              <a:t>Generative models </a:t>
            </a:r>
            <a:r>
              <a:rPr lang="en-US" sz="1400" b="0" i="0" u="none" strike="noStrike" baseline="0" dirty="0">
                <a:solidFill>
                  <a:srgbClr val="000000"/>
                </a:solidFill>
                <a:latin typeface="Times New Roman" panose="02020603050405020304" pitchFamily="18" charset="0"/>
              </a:rPr>
              <a:t>can be used to generate or output new examples that plausibly could have been drawn from the original dataset. </a:t>
            </a:r>
          </a:p>
          <a:p>
            <a:pPr marL="342900" lvl="0" indent="-342900" rtl="0">
              <a:spcBef>
                <a:spcPts val="600"/>
              </a:spcBef>
              <a:spcAft>
                <a:spcPts val="0"/>
              </a:spcAft>
              <a:buFont typeface="Wingdings" panose="05000000000000000000" pitchFamily="2" charset="2"/>
              <a:buChar char="Ø"/>
            </a:pPr>
            <a:r>
              <a:rPr lang="en-US" sz="1400" dirty="0">
                <a:solidFill>
                  <a:schemeClr val="tx1"/>
                </a:solidFill>
                <a:latin typeface="Times New Roman" panose="02020603050405020304" pitchFamily="18" charset="0"/>
                <a:ea typeface="Source Sans Pro"/>
                <a:cs typeface="Times New Roman" panose="02020603050405020304" pitchFamily="18" charset="0"/>
                <a:sym typeface="Source Sans Pro"/>
              </a:rPr>
              <a:t>The basic principle of GANs is inspired by two-player zero-sum game, in which the total gains of two players are zero, and each player’s gain or loss of utility is exactly balanced by the loss or gain of the utility of another player. </a:t>
            </a:r>
          </a:p>
        </p:txBody>
      </p:sp>
    </p:spTree>
    <p:extLst>
      <p:ext uri="{BB962C8B-B14F-4D97-AF65-F5344CB8AC3E}">
        <p14:creationId xmlns:p14="http://schemas.microsoft.com/office/powerpoint/2010/main" val="346579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9" name="Google Shape;79;p13"/>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18</a:t>
            </a:fld>
            <a:endParaRPr dirty="0"/>
          </a:p>
        </p:txBody>
      </p:sp>
      <p:sp>
        <p:nvSpPr>
          <p:cNvPr id="2" name="Google Shape;75;p13">
            <a:extLst>
              <a:ext uri="{FF2B5EF4-FFF2-40B4-BE49-F238E27FC236}">
                <a16:creationId xmlns:a16="http://schemas.microsoft.com/office/drawing/2014/main" id="{3B75D9E3-2417-D5D7-F13D-429C72E04837}"/>
              </a:ext>
            </a:extLst>
          </p:cNvPr>
          <p:cNvSpPr txBox="1">
            <a:spLocks/>
          </p:cNvSpPr>
          <p:nvPr/>
        </p:nvSpPr>
        <p:spPr>
          <a:xfrm>
            <a:off x="1207454" y="299215"/>
            <a:ext cx="6630260" cy="461901"/>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a:solidFill>
                  <a:srgbClr val="0091EA"/>
                </a:solidFill>
                <a:latin typeface="Times New Roman" panose="02020603050405020304" pitchFamily="18" charset="0"/>
                <a:cs typeface="Times New Roman" panose="02020603050405020304" pitchFamily="18" charset="0"/>
              </a:rPr>
              <a:t>Generative Adversarial Network (GAN)</a:t>
            </a:r>
          </a:p>
        </p:txBody>
      </p:sp>
      <p:sp>
        <p:nvSpPr>
          <p:cNvPr id="3" name="TextBox 2">
            <a:extLst>
              <a:ext uri="{FF2B5EF4-FFF2-40B4-BE49-F238E27FC236}">
                <a16:creationId xmlns:a16="http://schemas.microsoft.com/office/drawing/2014/main" id="{4859DA67-CC77-CCCE-B605-1C0E88C31359}"/>
              </a:ext>
            </a:extLst>
          </p:cNvPr>
          <p:cNvSpPr txBox="1"/>
          <p:nvPr/>
        </p:nvSpPr>
        <p:spPr>
          <a:xfrm>
            <a:off x="1207454" y="761116"/>
            <a:ext cx="6630260" cy="523220"/>
          </a:xfrm>
          <a:prstGeom prst="rect">
            <a:avLst/>
          </a:prstGeom>
          <a:noFill/>
        </p:spPr>
        <p:txBody>
          <a:bodyPr wrap="square">
            <a:spAutoFit/>
          </a:bodyPr>
          <a:lstStyle/>
          <a:p>
            <a:pPr marL="342900" lvl="0" indent="-342900" rtl="0">
              <a:spcBef>
                <a:spcPts val="600"/>
              </a:spcBef>
              <a:spcAft>
                <a:spcPts val="0"/>
              </a:spcAft>
              <a:buFont typeface="Wingdings" panose="05000000000000000000" pitchFamily="2" charset="2"/>
              <a:buChar char="Ø"/>
            </a:pPr>
            <a:r>
              <a:rPr lang="en-US" dirty="0">
                <a:solidFill>
                  <a:schemeClr val="tx1"/>
                </a:solidFill>
                <a:latin typeface="Times New Roman" panose="02020603050405020304" pitchFamily="18" charset="0"/>
                <a:ea typeface="Source Sans Pro"/>
                <a:cs typeface="Times New Roman" panose="02020603050405020304" pitchFamily="18" charset="0"/>
                <a:sym typeface="Source Sans Pro"/>
              </a:rPr>
              <a:t>GANs often comprise a generator and a discriminator that adopt the structure of currently popular deep neural networks.</a:t>
            </a:r>
          </a:p>
        </p:txBody>
      </p:sp>
      <p:graphicFrame>
        <p:nvGraphicFramePr>
          <p:cNvPr id="4" name="Diagram 3">
            <a:extLst>
              <a:ext uri="{FF2B5EF4-FFF2-40B4-BE49-F238E27FC236}">
                <a16:creationId xmlns:a16="http://schemas.microsoft.com/office/drawing/2014/main" id="{C1223EEA-F755-C6F9-074A-2B5B45779249}"/>
              </a:ext>
            </a:extLst>
          </p:cNvPr>
          <p:cNvGraphicFramePr/>
          <p:nvPr>
            <p:extLst>
              <p:ext uri="{D42A27DB-BD31-4B8C-83A1-F6EECF244321}">
                <p14:modId xmlns:p14="http://schemas.microsoft.com/office/powerpoint/2010/main" val="78984180"/>
              </p:ext>
            </p:extLst>
          </p:nvPr>
        </p:nvGraphicFramePr>
        <p:xfrm>
          <a:off x="1614380" y="1392934"/>
          <a:ext cx="5915240" cy="12608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7D7C0312-99DA-57DC-46DE-60BCEAF5DC8D}"/>
              </a:ext>
            </a:extLst>
          </p:cNvPr>
          <p:cNvPicPr>
            <a:picLocks noChangeAspect="1"/>
          </p:cNvPicPr>
          <p:nvPr/>
        </p:nvPicPr>
        <p:blipFill>
          <a:blip r:embed="rId8"/>
          <a:stretch>
            <a:fillRect/>
          </a:stretch>
        </p:blipFill>
        <p:spPr>
          <a:xfrm>
            <a:off x="2777697" y="2759862"/>
            <a:ext cx="3588605" cy="2084423"/>
          </a:xfrm>
          <a:prstGeom prst="rect">
            <a:avLst/>
          </a:prstGeom>
        </p:spPr>
      </p:pic>
    </p:spTree>
    <p:extLst>
      <p:ext uri="{BB962C8B-B14F-4D97-AF65-F5344CB8AC3E}">
        <p14:creationId xmlns:p14="http://schemas.microsoft.com/office/powerpoint/2010/main" val="2541344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9" name="Google Shape;79;p13"/>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19</a:t>
            </a:fld>
            <a:endParaRPr dirty="0"/>
          </a:p>
        </p:txBody>
      </p:sp>
      <p:sp>
        <p:nvSpPr>
          <p:cNvPr id="2" name="Google Shape;75;p13">
            <a:extLst>
              <a:ext uri="{FF2B5EF4-FFF2-40B4-BE49-F238E27FC236}">
                <a16:creationId xmlns:a16="http://schemas.microsoft.com/office/drawing/2014/main" id="{3B75D9E3-2417-D5D7-F13D-429C72E04837}"/>
              </a:ext>
            </a:extLst>
          </p:cNvPr>
          <p:cNvSpPr txBox="1">
            <a:spLocks/>
          </p:cNvSpPr>
          <p:nvPr/>
        </p:nvSpPr>
        <p:spPr>
          <a:xfrm>
            <a:off x="1207454" y="299215"/>
            <a:ext cx="6630260" cy="461901"/>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a:solidFill>
                  <a:srgbClr val="0091EA"/>
                </a:solidFill>
                <a:latin typeface="Times New Roman" panose="02020603050405020304" pitchFamily="18" charset="0"/>
                <a:cs typeface="Times New Roman" panose="02020603050405020304" pitchFamily="18" charset="0"/>
              </a:rPr>
              <a:t>Generative Adversarial Network (GAN)</a:t>
            </a:r>
          </a:p>
        </p:txBody>
      </p:sp>
      <p:sp>
        <p:nvSpPr>
          <p:cNvPr id="3" name="TextBox 2">
            <a:extLst>
              <a:ext uri="{FF2B5EF4-FFF2-40B4-BE49-F238E27FC236}">
                <a16:creationId xmlns:a16="http://schemas.microsoft.com/office/drawing/2014/main" id="{4859DA67-CC77-CCCE-B605-1C0E88C31359}"/>
              </a:ext>
            </a:extLst>
          </p:cNvPr>
          <p:cNvSpPr txBox="1"/>
          <p:nvPr/>
        </p:nvSpPr>
        <p:spPr>
          <a:xfrm>
            <a:off x="1207454" y="761116"/>
            <a:ext cx="6630260" cy="2046714"/>
          </a:xfrm>
          <a:prstGeom prst="rect">
            <a:avLst/>
          </a:prstGeom>
          <a:noFill/>
        </p:spPr>
        <p:txBody>
          <a:bodyPr wrap="square">
            <a:spAutoFit/>
          </a:bodyPr>
          <a:lstStyle/>
          <a:p>
            <a:pPr marL="342900" lvl="0" indent="-342900" rtl="0">
              <a:spcBef>
                <a:spcPts val="600"/>
              </a:spcBef>
              <a:spcAft>
                <a:spcPts val="0"/>
              </a:spcAft>
              <a:buFont typeface="Wingdings" panose="05000000000000000000" pitchFamily="2" charset="2"/>
              <a:buChar char="Ø"/>
            </a:pPr>
            <a:r>
              <a:rPr lang="en-US" dirty="0">
                <a:solidFill>
                  <a:schemeClr val="tx1"/>
                </a:solidFill>
                <a:latin typeface="Times New Roman" panose="02020603050405020304" pitchFamily="18" charset="0"/>
                <a:ea typeface="Source Sans Pro"/>
                <a:cs typeface="Times New Roman" panose="02020603050405020304" pitchFamily="18" charset="0"/>
                <a:sym typeface="Source Sans Pro"/>
              </a:rPr>
              <a:t>During the discriminator training phase, generator is constant and similarly, discriminator is constant during generator training phase.</a:t>
            </a:r>
            <a:endParaRPr lang="el-GR" dirty="0">
              <a:solidFill>
                <a:schemeClr val="tx1"/>
              </a:solidFill>
              <a:latin typeface="Times New Roman" panose="02020603050405020304" pitchFamily="18" charset="0"/>
              <a:ea typeface="Source Sans Pro"/>
              <a:cs typeface="Times New Roman" panose="02020603050405020304" pitchFamily="18" charset="0"/>
              <a:sym typeface="Source Sans Pro"/>
            </a:endParaRPr>
          </a:p>
          <a:p>
            <a:pPr marL="342900" lvl="0" indent="-342900" rtl="0">
              <a:spcBef>
                <a:spcPts val="600"/>
              </a:spcBef>
              <a:spcAft>
                <a:spcPts val="0"/>
              </a:spcAft>
              <a:buFont typeface="Wingdings" panose="05000000000000000000" pitchFamily="2" charset="2"/>
              <a:buChar char="Ø"/>
            </a:pPr>
            <a:r>
              <a:rPr lang="en-US" dirty="0">
                <a:solidFill>
                  <a:schemeClr val="tx1"/>
                </a:solidFill>
                <a:latin typeface="Times New Roman" panose="02020603050405020304" pitchFamily="18" charset="0"/>
                <a:ea typeface="Source Sans Pro"/>
                <a:cs typeface="Times New Roman" panose="02020603050405020304" pitchFamily="18" charset="0"/>
                <a:sym typeface="Source Sans Pro"/>
              </a:rPr>
              <a:t>Otherwise,</a:t>
            </a:r>
            <a:r>
              <a:rPr lang="el-GR" dirty="0">
                <a:solidFill>
                  <a:schemeClr val="tx1"/>
                </a:solidFill>
                <a:latin typeface="Times New Roman" panose="02020603050405020304" pitchFamily="18" charset="0"/>
                <a:ea typeface="Source Sans Pro"/>
                <a:cs typeface="Times New Roman" panose="02020603050405020304" pitchFamily="18" charset="0"/>
                <a:sym typeface="Source Sans Pro"/>
              </a:rPr>
              <a:t> </a:t>
            </a:r>
            <a:r>
              <a:rPr lang="en-US" dirty="0">
                <a:solidFill>
                  <a:schemeClr val="tx1"/>
                </a:solidFill>
                <a:latin typeface="Times New Roman" panose="02020603050405020304" pitchFamily="18" charset="0"/>
                <a:ea typeface="Source Sans Pro"/>
                <a:cs typeface="Times New Roman" panose="02020603050405020304" pitchFamily="18" charset="0"/>
                <a:sym typeface="Source Sans Pro"/>
              </a:rPr>
              <a:t>the discriminator would not recognize the generator’s flaws and the generator would be trying to hit a moving target and might never converge.</a:t>
            </a:r>
          </a:p>
          <a:p>
            <a:pPr marL="342900" lvl="0" indent="-342900" rtl="0">
              <a:spcBef>
                <a:spcPts val="600"/>
              </a:spcBef>
              <a:spcAft>
                <a:spcPts val="0"/>
              </a:spcAft>
              <a:buFont typeface="Wingdings" panose="05000000000000000000" pitchFamily="2" charset="2"/>
              <a:buChar char="Ø"/>
            </a:pPr>
            <a:r>
              <a:rPr lang="en-US" dirty="0">
                <a:solidFill>
                  <a:schemeClr val="tx1"/>
                </a:solidFill>
                <a:latin typeface="Times New Roman" panose="02020603050405020304" pitchFamily="18" charset="0"/>
                <a:ea typeface="Source Sans Pro"/>
                <a:cs typeface="Times New Roman" panose="02020603050405020304" pitchFamily="18" charset="0"/>
                <a:sym typeface="Source Sans Pro"/>
              </a:rPr>
              <a:t>For a GAN, convergence is often a fleeting, rather than stable, state.</a:t>
            </a:r>
          </a:p>
          <a:p>
            <a:pPr marL="342900" lvl="0" indent="-342900" rtl="0">
              <a:spcBef>
                <a:spcPts val="600"/>
              </a:spcBef>
              <a:spcAft>
                <a:spcPts val="0"/>
              </a:spcAft>
              <a:buFont typeface="Wingdings" panose="05000000000000000000" pitchFamily="2" charset="2"/>
              <a:buChar char="Ø"/>
            </a:pPr>
            <a:r>
              <a:rPr lang="en-US" dirty="0">
                <a:solidFill>
                  <a:schemeClr val="tx1"/>
                </a:solidFill>
                <a:latin typeface="Times New Roman" panose="02020603050405020304" pitchFamily="18" charset="0"/>
                <a:ea typeface="Source Sans Pro"/>
                <a:cs typeface="Times New Roman" panose="02020603050405020304" pitchFamily="18" charset="0"/>
                <a:sym typeface="Source Sans Pro"/>
              </a:rPr>
              <a:t>The solution in the GANS’s minimax optimization problem is given by </a:t>
            </a:r>
            <a:r>
              <a:rPr lang="en-US" b="1" dirty="0">
                <a:solidFill>
                  <a:schemeClr val="tx1"/>
                </a:solidFill>
                <a:latin typeface="Times New Roman" panose="02020603050405020304" pitchFamily="18" charset="0"/>
                <a:ea typeface="Source Sans Pro"/>
                <a:cs typeface="Times New Roman" panose="02020603050405020304" pitchFamily="18" charset="0"/>
                <a:sym typeface="Source Sans Pro"/>
              </a:rPr>
              <a:t>Nash equilibrium</a:t>
            </a:r>
            <a:r>
              <a:rPr lang="en-US" dirty="0">
                <a:solidFill>
                  <a:schemeClr val="tx1"/>
                </a:solidFill>
                <a:latin typeface="Times New Roman" panose="02020603050405020304" pitchFamily="18" charset="0"/>
                <a:ea typeface="Source Sans Pro"/>
                <a:cs typeface="Times New Roman" panose="02020603050405020304" pitchFamily="18" charset="0"/>
                <a:sym typeface="Source Sans Pro"/>
              </a:rPr>
              <a:t>, a classical notion of equilibrium in the game theory literature in which no player can improve its individual gain by choosing a different strategy.</a:t>
            </a:r>
          </a:p>
        </p:txBody>
      </p:sp>
      <p:pic>
        <p:nvPicPr>
          <p:cNvPr id="5" name="Picture 4" descr="A diagram of a sample&#10;&#10;Description automatically generated">
            <a:extLst>
              <a:ext uri="{FF2B5EF4-FFF2-40B4-BE49-F238E27FC236}">
                <a16:creationId xmlns:a16="http://schemas.microsoft.com/office/drawing/2014/main" id="{F80CC595-7192-077B-485E-2C07F54C6504}"/>
              </a:ext>
            </a:extLst>
          </p:cNvPr>
          <p:cNvPicPr>
            <a:picLocks noChangeAspect="1"/>
          </p:cNvPicPr>
          <p:nvPr/>
        </p:nvPicPr>
        <p:blipFill rotWithShape="1">
          <a:blip r:embed="rId3"/>
          <a:srcRect b="10430"/>
          <a:stretch/>
        </p:blipFill>
        <p:spPr>
          <a:xfrm>
            <a:off x="1028613" y="2807830"/>
            <a:ext cx="3449063" cy="1574554"/>
          </a:xfrm>
          <a:prstGeom prst="rect">
            <a:avLst/>
          </a:prstGeom>
        </p:spPr>
      </p:pic>
      <p:pic>
        <p:nvPicPr>
          <p:cNvPr id="7" name="Picture 6" descr="A diagram of a sample&#10;&#10;Description automatically generated">
            <a:extLst>
              <a:ext uri="{FF2B5EF4-FFF2-40B4-BE49-F238E27FC236}">
                <a16:creationId xmlns:a16="http://schemas.microsoft.com/office/drawing/2014/main" id="{4E9A38C8-5322-D205-2416-7914AE0F2E2C}"/>
              </a:ext>
            </a:extLst>
          </p:cNvPr>
          <p:cNvPicPr>
            <a:picLocks noChangeAspect="1"/>
          </p:cNvPicPr>
          <p:nvPr/>
        </p:nvPicPr>
        <p:blipFill>
          <a:blip r:embed="rId4"/>
          <a:stretch>
            <a:fillRect/>
          </a:stretch>
        </p:blipFill>
        <p:spPr>
          <a:xfrm>
            <a:off x="4666326" y="2950070"/>
            <a:ext cx="3264282" cy="1574553"/>
          </a:xfrm>
          <a:prstGeom prst="rect">
            <a:avLst/>
          </a:prstGeom>
        </p:spPr>
      </p:pic>
    </p:spTree>
    <p:extLst>
      <p:ext uri="{BB962C8B-B14F-4D97-AF65-F5344CB8AC3E}">
        <p14:creationId xmlns:p14="http://schemas.microsoft.com/office/powerpoint/2010/main" val="1773264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6" name="Google Shape;216;p25"/>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
        <p:nvSpPr>
          <p:cNvPr id="20" name="Google Shape;75;p13">
            <a:extLst>
              <a:ext uri="{FF2B5EF4-FFF2-40B4-BE49-F238E27FC236}">
                <a16:creationId xmlns:a16="http://schemas.microsoft.com/office/drawing/2014/main" id="{68B2FB66-D7FC-651F-E100-64CA365E2F7A}"/>
              </a:ext>
            </a:extLst>
          </p:cNvPr>
          <p:cNvSpPr txBox="1">
            <a:spLocks/>
          </p:cNvSpPr>
          <p:nvPr/>
        </p:nvSpPr>
        <p:spPr>
          <a:xfrm>
            <a:off x="3392905" y="271714"/>
            <a:ext cx="2358189" cy="461901"/>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a:solidFill>
                  <a:srgbClr val="0091EA"/>
                </a:solidFill>
                <a:latin typeface="Times New Roman" panose="02020603050405020304" pitchFamily="18" charset="0"/>
                <a:cs typeface="Times New Roman" panose="02020603050405020304" pitchFamily="18" charset="0"/>
              </a:rPr>
              <a:t>Table of Contents</a:t>
            </a:r>
          </a:p>
        </p:txBody>
      </p:sp>
      <mc:AlternateContent xmlns:mc="http://schemas.openxmlformats.org/markup-compatibility/2006">
        <mc:Choice xmlns:psuz="http://schemas.microsoft.com/office/powerpoint/2016/summaryzoom" Requires="psuz">
          <p:graphicFrame>
            <p:nvGraphicFramePr>
              <p:cNvPr id="35" name="Summary Zoom 34">
                <a:extLst>
                  <a:ext uri="{FF2B5EF4-FFF2-40B4-BE49-F238E27FC236}">
                    <a16:creationId xmlns:a16="http://schemas.microsoft.com/office/drawing/2014/main" id="{BC929F33-A789-B1E2-86BF-88C9F52E7CB2}"/>
                  </a:ext>
                </a:extLst>
              </p:cNvPr>
              <p:cNvGraphicFramePr>
                <a:graphicFrameLocks noChangeAspect="1"/>
              </p:cNvGraphicFramePr>
              <p:nvPr>
                <p:extLst>
                  <p:ext uri="{D42A27DB-BD31-4B8C-83A1-F6EECF244321}">
                    <p14:modId xmlns:p14="http://schemas.microsoft.com/office/powerpoint/2010/main" val="454601147"/>
                  </p:ext>
                </p:extLst>
              </p:nvPr>
            </p:nvGraphicFramePr>
            <p:xfrm>
              <a:off x="562312" y="618432"/>
              <a:ext cx="8019373" cy="3906635"/>
            </p:xfrm>
            <a:graphic>
              <a:graphicData uri="http://schemas.microsoft.com/office/powerpoint/2016/summaryzoom">
                <psuz:summaryZm>
                  <psuz:summaryZmObj sectionId="{89479F2D-E1C3-431A-A56B-E7BC8322049B}">
                    <psuz:zmPr id="{3EA8CC83-7C29-48B3-8307-C1636B655716}" transitionDur="1000">
                      <p166:blipFill xmlns:p166="http://schemas.microsoft.com/office/powerpoint/2016/6/main">
                        <a:blip r:embed="rId3"/>
                        <a:stretch>
                          <a:fillRect/>
                        </a:stretch>
                      </p166:blipFill>
                      <p166:spPr xmlns:p166="http://schemas.microsoft.com/office/powerpoint/2016/6/main">
                        <a:xfrm>
                          <a:off x="310751" y="554940"/>
                          <a:ext cx="2405812" cy="1353269"/>
                        </a:xfrm>
                        <a:prstGeom prst="rect">
                          <a:avLst/>
                        </a:prstGeom>
                      </p166:spPr>
                    </psuz:zmPr>
                  </psuz:summaryZmObj>
                  <psuz:summaryZmObj sectionId="{AA3F825D-4869-40E5-BA79-885C813F6CF7}">
                    <psuz:zmPr id="{6F02AC14-7441-4A2E-8EF2-745E9E50B360}" transitionDur="1000">
                      <p166:blipFill xmlns:p166="http://schemas.microsoft.com/office/powerpoint/2016/6/main">
                        <a:blip r:embed="rId4"/>
                        <a:stretch>
                          <a:fillRect/>
                        </a:stretch>
                      </p166:blipFill>
                      <p166:spPr xmlns:p166="http://schemas.microsoft.com/office/powerpoint/2016/6/main">
                        <a:xfrm>
                          <a:off x="2806781" y="554940"/>
                          <a:ext cx="2405812" cy="1353269"/>
                        </a:xfrm>
                        <a:prstGeom prst="rect">
                          <a:avLst/>
                        </a:prstGeom>
                      </p166:spPr>
                    </psuz:zmPr>
                  </psuz:summaryZmObj>
                  <psuz:summaryZmObj sectionId="{1BEFA57D-C6FE-4B85-BC47-E80EA10F6C73}">
                    <psuz:zmPr id="{054F67C1-31E5-435D-AC6D-F0B04C68CBEB}" transitionDur="1000">
                      <p166:blipFill xmlns:p166="http://schemas.microsoft.com/office/powerpoint/2016/6/main">
                        <a:blip r:embed="rId5"/>
                        <a:stretch>
                          <a:fillRect/>
                        </a:stretch>
                      </p166:blipFill>
                      <p166:spPr xmlns:p166="http://schemas.microsoft.com/office/powerpoint/2016/6/main">
                        <a:xfrm>
                          <a:off x="5302811" y="554940"/>
                          <a:ext cx="2405812" cy="1353269"/>
                        </a:xfrm>
                        <a:prstGeom prst="rect">
                          <a:avLst/>
                        </a:prstGeom>
                      </p166:spPr>
                    </psuz:zmPr>
                  </psuz:summaryZmObj>
                  <psuz:summaryZmObj sectionId="{CADDA8CE-6D89-46AA-835E-6BE8061ACC3B}">
                    <psuz:zmPr id="{BDFB82FF-48C1-4DC2-927F-DF826EA919B1}" transitionDur="1000">
                      <p166:blipFill xmlns:p166="http://schemas.microsoft.com/office/powerpoint/2016/6/main">
                        <a:blip r:embed="rId6"/>
                        <a:stretch>
                          <a:fillRect/>
                        </a:stretch>
                      </p166:blipFill>
                      <p166:spPr xmlns:p166="http://schemas.microsoft.com/office/powerpoint/2016/6/main">
                        <a:xfrm>
                          <a:off x="310751" y="1998427"/>
                          <a:ext cx="2405812" cy="1353269"/>
                        </a:xfrm>
                        <a:prstGeom prst="rect">
                          <a:avLst/>
                        </a:prstGeom>
                      </p166:spPr>
                    </psuz:zmPr>
                  </psuz:summaryZmObj>
                  <psuz:summaryZmObj sectionId="{90B49F9F-D887-4B9B-93B9-6473B4F4F662}">
                    <psuz:zmPr id="{A349FE34-5CCC-4173-8559-FD3EA7A75903}" transitionDur="1000">
                      <p166:blipFill xmlns:p166="http://schemas.microsoft.com/office/powerpoint/2016/6/main">
                        <a:blip r:embed="rId7"/>
                        <a:stretch>
                          <a:fillRect/>
                        </a:stretch>
                      </p166:blipFill>
                      <p166:spPr xmlns:p166="http://schemas.microsoft.com/office/powerpoint/2016/6/main">
                        <a:xfrm>
                          <a:off x="2806781" y="1998427"/>
                          <a:ext cx="2405812" cy="1353269"/>
                        </a:xfrm>
                        <a:prstGeom prst="rect">
                          <a:avLst/>
                        </a:prstGeom>
                      </p166:spPr>
                    </psuz:zmPr>
                  </psuz:summaryZmObj>
                  <psuz:summaryZmObj sectionId="{0A59B957-493A-41CF-9610-09A27985BB7A}">
                    <psuz:zmPr id="{FB9E1F8F-BF0D-47A5-A9BF-7C8195DC10D0}" transitionDur="1000">
                      <p166:blipFill xmlns:p166="http://schemas.microsoft.com/office/powerpoint/2016/6/main">
                        <a:blip r:embed="rId8"/>
                        <a:stretch>
                          <a:fillRect/>
                        </a:stretch>
                      </p166:blipFill>
                      <p166:spPr xmlns:p166="http://schemas.microsoft.com/office/powerpoint/2016/6/main">
                        <a:xfrm>
                          <a:off x="5302811" y="1998427"/>
                          <a:ext cx="2405812" cy="1353269"/>
                        </a:xfrm>
                        <a:prstGeom prst="rect">
                          <a:avLst/>
                        </a:prstGeom>
                      </p166:spPr>
                    </psuz:zmPr>
                  </psuz:summaryZmObj>
                  <psuz:gridLayout/>
                </psuz:summaryZm>
              </a:graphicData>
            </a:graphic>
          </p:graphicFrame>
        </mc:Choice>
        <mc:Fallback>
          <p:grpSp>
            <p:nvGrpSpPr>
              <p:cNvPr id="35" name="Summary Zoom 34">
                <a:extLst>
                  <a:ext uri="{FF2B5EF4-FFF2-40B4-BE49-F238E27FC236}">
                    <a16:creationId xmlns:a16="http://schemas.microsoft.com/office/drawing/2014/main" id="{BC929F33-A789-B1E2-86BF-88C9F52E7CB2}"/>
                  </a:ext>
                </a:extLst>
              </p:cNvPr>
              <p:cNvGrpSpPr>
                <a:grpSpLocks noGrp="1" noUngrp="1" noRot="1" noChangeAspect="1" noMove="1" noResize="1"/>
              </p:cNvGrpSpPr>
              <p:nvPr/>
            </p:nvGrpSpPr>
            <p:grpSpPr>
              <a:xfrm>
                <a:off x="562312" y="618432"/>
                <a:ext cx="8019373" cy="3906635"/>
                <a:chOff x="562312" y="618432"/>
                <a:chExt cx="8019373" cy="3906635"/>
              </a:xfrm>
            </p:grpSpPr>
            <p:pic>
              <p:nvPicPr>
                <p:cNvPr id="2" name="Picture 2">
                  <a:hlinkClick r:id="rId9" action="ppaction://hlinksldjump"/>
                </p:cNvPr>
                <p:cNvPicPr>
                  <a:picLocks noSelect="1" noRot="1" noChangeAspect="1" noMove="1" noResize="1" noEditPoints="1" noAdjustHandles="1" noChangeArrowheads="1" noChangeShapeType="1"/>
                </p:cNvPicPr>
                <p:nvPr/>
              </p:nvPicPr>
              <p:blipFill>
                <a:blip r:embed="rId3"/>
                <a:stretch>
                  <a:fillRect/>
                </a:stretch>
              </p:blipFill>
              <p:spPr>
                <a:xfrm>
                  <a:off x="873063" y="1173372"/>
                  <a:ext cx="2405812" cy="1353269"/>
                </a:xfrm>
                <a:prstGeom prst="rect">
                  <a:avLst/>
                </a:prstGeom>
              </p:spPr>
            </p:pic>
            <p:pic>
              <p:nvPicPr>
                <p:cNvPr id="3" name="Picture 3">
                  <a:hlinkClick r:id="rId10" action="ppaction://hlinksldjump"/>
                </p:cNvPr>
                <p:cNvPicPr>
                  <a:picLocks noSelect="1" noRot="1" noChangeAspect="1" noMove="1" noResize="1" noEditPoints="1" noAdjustHandles="1" noChangeArrowheads="1" noChangeShapeType="1"/>
                </p:cNvPicPr>
                <p:nvPr/>
              </p:nvPicPr>
              <p:blipFill>
                <a:blip r:embed="rId4"/>
                <a:stretch>
                  <a:fillRect/>
                </a:stretch>
              </p:blipFill>
              <p:spPr>
                <a:xfrm>
                  <a:off x="3369093" y="1173372"/>
                  <a:ext cx="2405812" cy="1353269"/>
                </a:xfrm>
                <a:prstGeom prst="rect">
                  <a:avLst/>
                </a:prstGeom>
              </p:spPr>
            </p:pic>
            <p:pic>
              <p:nvPicPr>
                <p:cNvPr id="4" name="Picture 4">
                  <a:hlinkClick r:id="rId11" action="ppaction://hlinksldjump"/>
                </p:cNvPr>
                <p:cNvPicPr>
                  <a:picLocks noSelect="1" noRot="1" noChangeAspect="1" noMove="1" noResize="1" noEditPoints="1" noAdjustHandles="1" noChangeArrowheads="1" noChangeShapeType="1"/>
                </p:cNvPicPr>
                <p:nvPr/>
              </p:nvPicPr>
              <p:blipFill>
                <a:blip r:embed="rId5"/>
                <a:stretch>
                  <a:fillRect/>
                </a:stretch>
              </p:blipFill>
              <p:spPr>
                <a:xfrm>
                  <a:off x="5865123" y="1173372"/>
                  <a:ext cx="2405812" cy="1353269"/>
                </a:xfrm>
                <a:prstGeom prst="rect">
                  <a:avLst/>
                </a:prstGeom>
              </p:spPr>
            </p:pic>
            <p:pic>
              <p:nvPicPr>
                <p:cNvPr id="5" name="Picture 5">
                  <a:hlinkClick r:id="rId12" action="ppaction://hlinksldjump"/>
                </p:cNvPr>
                <p:cNvPicPr>
                  <a:picLocks noSelect="1" noRot="1" noChangeAspect="1" noMove="1" noResize="1" noEditPoints="1" noAdjustHandles="1" noChangeArrowheads="1" noChangeShapeType="1"/>
                </p:cNvPicPr>
                <p:nvPr/>
              </p:nvPicPr>
              <p:blipFill>
                <a:blip r:embed="rId6"/>
                <a:stretch>
                  <a:fillRect/>
                </a:stretch>
              </p:blipFill>
              <p:spPr>
                <a:xfrm>
                  <a:off x="873063" y="2616859"/>
                  <a:ext cx="2405812" cy="1353269"/>
                </a:xfrm>
                <a:prstGeom prst="rect">
                  <a:avLst/>
                </a:prstGeom>
              </p:spPr>
            </p:pic>
            <p:pic>
              <p:nvPicPr>
                <p:cNvPr id="6" name="Picture 6">
                  <a:hlinkClick r:id="rId13" action="ppaction://hlinksldjump"/>
                </p:cNvPr>
                <p:cNvPicPr>
                  <a:picLocks noSelect="1" noRot="1" noChangeAspect="1" noMove="1" noResize="1" noEditPoints="1" noAdjustHandles="1" noChangeArrowheads="1" noChangeShapeType="1"/>
                </p:cNvPicPr>
                <p:nvPr/>
              </p:nvPicPr>
              <p:blipFill>
                <a:blip r:embed="rId7"/>
                <a:stretch>
                  <a:fillRect/>
                </a:stretch>
              </p:blipFill>
              <p:spPr>
                <a:xfrm>
                  <a:off x="3369093" y="2616859"/>
                  <a:ext cx="2405812" cy="1353269"/>
                </a:xfrm>
                <a:prstGeom prst="rect">
                  <a:avLst/>
                </a:prstGeom>
              </p:spPr>
            </p:pic>
            <p:pic>
              <p:nvPicPr>
                <p:cNvPr id="7" name="Picture 7">
                  <a:hlinkClick r:id="rId14" action="ppaction://hlinksldjump"/>
                </p:cNvPr>
                <p:cNvPicPr>
                  <a:picLocks noSelect="1" noRot="1" noChangeAspect="1" noMove="1" noResize="1" noEditPoints="1" noAdjustHandles="1" noChangeArrowheads="1" noChangeShapeType="1"/>
                </p:cNvPicPr>
                <p:nvPr/>
              </p:nvPicPr>
              <p:blipFill>
                <a:blip r:embed="rId8"/>
                <a:stretch>
                  <a:fillRect/>
                </a:stretch>
              </p:blipFill>
              <p:spPr>
                <a:xfrm>
                  <a:off x="5865123" y="2616859"/>
                  <a:ext cx="2405812" cy="1353269"/>
                </a:xfrm>
                <a:prstGeom prst="rect">
                  <a:avLst/>
                </a:prstGeom>
              </p:spPr>
            </p:pic>
          </p:gr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9" name="Google Shape;79;p13"/>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20</a:t>
            </a:fld>
            <a:endParaRPr dirty="0"/>
          </a:p>
        </p:txBody>
      </p:sp>
      <p:sp>
        <p:nvSpPr>
          <p:cNvPr id="2" name="Google Shape;75;p13">
            <a:extLst>
              <a:ext uri="{FF2B5EF4-FFF2-40B4-BE49-F238E27FC236}">
                <a16:creationId xmlns:a16="http://schemas.microsoft.com/office/drawing/2014/main" id="{3B75D9E3-2417-D5D7-F13D-429C72E04837}"/>
              </a:ext>
            </a:extLst>
          </p:cNvPr>
          <p:cNvSpPr txBox="1">
            <a:spLocks/>
          </p:cNvSpPr>
          <p:nvPr/>
        </p:nvSpPr>
        <p:spPr>
          <a:xfrm>
            <a:off x="797522" y="299215"/>
            <a:ext cx="7294574" cy="461901"/>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a:solidFill>
                  <a:srgbClr val="0091EA"/>
                </a:solidFill>
                <a:latin typeface="Times New Roman" panose="02020603050405020304" pitchFamily="18" charset="0"/>
                <a:cs typeface="Times New Roman" panose="02020603050405020304" pitchFamily="18" charset="0"/>
              </a:rPr>
              <a:t>Conditional Tabular Generative Adversarial Network (CTGAN)</a:t>
            </a:r>
          </a:p>
        </p:txBody>
      </p:sp>
      <p:sp>
        <p:nvSpPr>
          <p:cNvPr id="3" name="TextBox 2">
            <a:extLst>
              <a:ext uri="{FF2B5EF4-FFF2-40B4-BE49-F238E27FC236}">
                <a16:creationId xmlns:a16="http://schemas.microsoft.com/office/drawing/2014/main" id="{4859DA67-CC77-CCCE-B605-1C0E88C31359}"/>
              </a:ext>
            </a:extLst>
          </p:cNvPr>
          <p:cNvSpPr txBox="1"/>
          <p:nvPr/>
        </p:nvSpPr>
        <p:spPr>
          <a:xfrm>
            <a:off x="1207454" y="761116"/>
            <a:ext cx="6630260" cy="2985433"/>
          </a:xfrm>
          <a:prstGeom prst="rect">
            <a:avLst/>
          </a:prstGeom>
          <a:noFill/>
        </p:spPr>
        <p:txBody>
          <a:bodyPr wrap="square">
            <a:spAutoFit/>
          </a:bodyPr>
          <a:lstStyle/>
          <a:p>
            <a:pPr marL="342900" lvl="0" indent="-342900" rtl="0">
              <a:spcBef>
                <a:spcPts val="600"/>
              </a:spcBef>
              <a:spcAft>
                <a:spcPts val="0"/>
              </a:spcAft>
              <a:buFont typeface="Wingdings" panose="05000000000000000000" pitchFamily="2" charset="2"/>
              <a:buChar char="Ø"/>
            </a:pPr>
            <a:r>
              <a:rPr lang="en-US" dirty="0">
                <a:solidFill>
                  <a:schemeClr val="tx1"/>
                </a:solidFill>
                <a:latin typeface="Times New Roman" panose="02020603050405020304" pitchFamily="18" charset="0"/>
                <a:ea typeface="Source Sans Pro"/>
                <a:cs typeface="Times New Roman" panose="02020603050405020304" pitchFamily="18" charset="0"/>
                <a:sym typeface="Source Sans Pro"/>
              </a:rPr>
              <a:t>“Tabular data” is data that can be structured and organized in a table-like format and comprises both numeric and categorical features. </a:t>
            </a:r>
          </a:p>
          <a:p>
            <a:pPr marL="342900" lvl="0" indent="-342900" rtl="0">
              <a:spcBef>
                <a:spcPts val="600"/>
              </a:spcBef>
              <a:spcAft>
                <a:spcPts val="0"/>
              </a:spcAft>
              <a:buFont typeface="Wingdings" panose="05000000000000000000" pitchFamily="2" charset="2"/>
              <a:buChar char="Ø"/>
            </a:pPr>
            <a:r>
              <a:rPr lang="en-US" dirty="0">
                <a:solidFill>
                  <a:schemeClr val="tx1"/>
                </a:solidFill>
                <a:latin typeface="Times New Roman" panose="02020603050405020304" pitchFamily="18" charset="0"/>
                <a:ea typeface="Source Sans Pro"/>
                <a:cs typeface="Times New Roman" panose="02020603050405020304" pitchFamily="18" charset="0"/>
                <a:sym typeface="Source Sans Pro"/>
              </a:rPr>
              <a:t>CTGAN (Conditional Tabular Generative Adversarial Network) was conceptualized to partially “capture” this heterogeneity of real-world data.</a:t>
            </a:r>
          </a:p>
          <a:p>
            <a:pPr marL="342900" lvl="0" indent="-342900" rtl="0">
              <a:spcBef>
                <a:spcPts val="600"/>
              </a:spcBef>
              <a:spcAft>
                <a:spcPts val="0"/>
              </a:spcAft>
              <a:buFont typeface="Wingdings" panose="05000000000000000000" pitchFamily="2" charset="2"/>
              <a:buChar char="Ø"/>
            </a:pPr>
            <a:r>
              <a:rPr lang="en-US" dirty="0">
                <a:solidFill>
                  <a:schemeClr val="tx1"/>
                </a:solidFill>
                <a:latin typeface="Times New Roman" panose="02020603050405020304" pitchFamily="18" charset="0"/>
                <a:ea typeface="Source Sans Pro"/>
                <a:cs typeface="Times New Roman" panose="02020603050405020304" pitchFamily="18" charset="0"/>
                <a:sym typeface="Source Sans Pro"/>
              </a:rPr>
              <a:t>The "conditional" part of CTGAN refers to the fact that it can also generate synthetic data that is conditioned on certain input variables, such as gender or age.</a:t>
            </a:r>
          </a:p>
          <a:p>
            <a:pPr marL="342900" indent="-342900">
              <a:spcBef>
                <a:spcPts val="600"/>
              </a:spcBef>
              <a:buFont typeface="Wingdings" panose="05000000000000000000" pitchFamily="2" charset="2"/>
              <a:buChar char="Ø"/>
            </a:pPr>
            <a:r>
              <a:rPr lang="en-US" dirty="0">
                <a:solidFill>
                  <a:schemeClr val="tx1"/>
                </a:solidFill>
                <a:latin typeface="Times New Roman" panose="02020603050405020304" pitchFamily="18" charset="0"/>
                <a:ea typeface="Source Sans Pro"/>
                <a:cs typeface="Times New Roman" panose="02020603050405020304" pitchFamily="18" charset="0"/>
                <a:sym typeface="Source Sans Pro"/>
              </a:rPr>
              <a:t>Continuous features in tabular data are often non-Gaussian and tend to follow multimodal distributions. Mode-specific normalization is used to capture these behaviors.</a:t>
            </a:r>
          </a:p>
          <a:p>
            <a:pPr marL="342900" lvl="0" indent="-342900" rtl="0">
              <a:spcBef>
                <a:spcPts val="600"/>
              </a:spcBef>
              <a:spcAft>
                <a:spcPts val="0"/>
              </a:spcAft>
              <a:buFont typeface="Wingdings" panose="05000000000000000000" pitchFamily="2" charset="2"/>
              <a:buChar char="Ø"/>
            </a:pPr>
            <a:r>
              <a:rPr lang="en-US" dirty="0">
                <a:solidFill>
                  <a:schemeClr val="tx1"/>
                </a:solidFill>
                <a:latin typeface="Times New Roman" panose="02020603050405020304" pitchFamily="18" charset="0"/>
                <a:ea typeface="Source Sans Pro"/>
                <a:cs typeface="Times New Roman" panose="02020603050405020304" pitchFamily="18" charset="0"/>
                <a:sym typeface="Source Sans Pro"/>
              </a:rPr>
              <a:t>The key to training a GAN and evaluate its performance over time are the loss functions, a set of formulas that indicate each network how to improve after each training iteration (or epoch). </a:t>
            </a: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BD19AC2C-D46C-39A7-96A4-1D8A5DACCAB8}"/>
                  </a:ext>
                </a:extLst>
              </p:cNvPr>
              <p:cNvGraphicFramePr>
                <a:graphicFrameLocks noGrp="1"/>
              </p:cNvGraphicFramePr>
              <p:nvPr>
                <p:extLst>
                  <p:ext uri="{D42A27DB-BD31-4B8C-83A1-F6EECF244321}">
                    <p14:modId xmlns:p14="http://schemas.microsoft.com/office/powerpoint/2010/main" val="1339581557"/>
                  </p:ext>
                </p:extLst>
              </p:nvPr>
            </p:nvGraphicFramePr>
            <p:xfrm>
              <a:off x="1695132" y="3746549"/>
              <a:ext cx="5753735" cy="678304"/>
            </p:xfrm>
            <a:graphic>
              <a:graphicData uri="http://schemas.openxmlformats.org/drawingml/2006/table">
                <a:tbl>
                  <a:tblPr firstRow="1" firstCol="1" bandRow="1"/>
                  <a:tblGrid>
                    <a:gridCol w="259080">
                      <a:extLst>
                        <a:ext uri="{9D8B030D-6E8A-4147-A177-3AD203B41FA5}">
                          <a16:colId xmlns:a16="http://schemas.microsoft.com/office/drawing/2014/main" val="2961028086"/>
                        </a:ext>
                      </a:extLst>
                    </a:gridCol>
                    <a:gridCol w="2590287">
                      <a:extLst>
                        <a:ext uri="{9D8B030D-6E8A-4147-A177-3AD203B41FA5}">
                          <a16:colId xmlns:a16="http://schemas.microsoft.com/office/drawing/2014/main" val="4109332674"/>
                        </a:ext>
                      </a:extLst>
                    </a:gridCol>
                    <a:gridCol w="2904368">
                      <a:extLst>
                        <a:ext uri="{9D8B030D-6E8A-4147-A177-3AD203B41FA5}">
                          <a16:colId xmlns:a16="http://schemas.microsoft.com/office/drawing/2014/main" val="2151463685"/>
                        </a:ext>
                      </a:extLst>
                    </a:gridCol>
                  </a:tblGrid>
                  <a:tr h="678304">
                    <a:tc>
                      <a:txBody>
                        <a:bodyPr/>
                        <a:lstStyle/>
                        <a:p>
                          <a:pPr marL="0" marR="0" indent="182880" algn="just">
                            <a:spcBef>
                              <a:spcPts val="0"/>
                            </a:spcBef>
                            <a:spcAft>
                              <a:spcPts val="0"/>
                            </a:spcAft>
                          </a:pPr>
                          <a:r>
                            <a:rPr lang="en-US" sz="1100" i="1">
                              <a:effectLst/>
                              <a:latin typeface="Times" panose="02020603050405020304" pitchFamily="18" charset="0"/>
                              <a:ea typeface="Times New Roman" panose="02020603050405020304" pitchFamily="18" charset="0"/>
                              <a:cs typeface="Times New Roman" panose="02020603050405020304" pitchFamily="18" charset="0"/>
                            </a:rPr>
                            <a:t> </a:t>
                          </a:r>
                          <a:endParaRPr lang="en-US" sz="11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indent="182880" algn="just">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𝐿</m:t>
                                    </m:r>
                                  </m:e>
                                  <m:sub>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𝐷</m:t>
                                    </m:r>
                                  </m:sub>
                                </m:sSub>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𝑚</m:t>
                                    </m:r>
                                  </m:den>
                                </m:f>
                                <m:nary>
                                  <m:naryPr>
                                    <m:chr m:val="∑"/>
                                    <m:limLoc m:val="undOv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𝑖</m:t>
                                    </m:r>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𝑚</m:t>
                                    </m:r>
                                  </m:sup>
                                  <m:e>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𝐷</m:t>
                                    </m:r>
                                    <m:d>
                                      <m:d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pPr>
                                          <m:e>
                                            <m:sSup>
                                              <m:sSup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m:t>
                                                </m:r>
                                              </m:sup>
                                            </m:sSup>
                                          </m:e>
                                          <m:sup>
                                            <m:d>
                                              <m:d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𝑖</m:t>
                                                </m:r>
                                              </m:e>
                                            </m:d>
                                          </m:sup>
                                        </m:sSup>
                                      </m:e>
                                    </m:d>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𝐷</m:t>
                                    </m:r>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𝑖</m:t>
                                        </m:r>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m:t>
                                    </m:r>
                                  </m:e>
                                </m:nary>
                              </m:oMath>
                            </m:oMathPara>
                          </a14:m>
                          <a:endParaRPr lang="en-US" sz="12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indent="144145" algn="just" hangingPunct="0">
                            <a:spcBef>
                              <a:spcPts val="600"/>
                            </a:spcBef>
                            <a:spcAft>
                              <a:spcPts val="1000"/>
                            </a:spcAft>
                          </a:pPr>
                          <a14:m>
                            <m:oMathPara xmlns:m="http://schemas.openxmlformats.org/officeDocument/2006/math">
                              <m:oMathParaPr>
                                <m:jc m:val="centerGroup"/>
                              </m:oMathParaPr>
                              <m:oMath xmlns:m="http://schemas.openxmlformats.org/officeDocument/2006/math">
                                <m:sSub>
                                  <m:sSubPr>
                                    <m:ctrlPr>
                                      <a:rPr kumimoji="0" lang="en-US" sz="1200" b="0" i="1" u="none" strike="noStrike" kern="0" cap="none" spc="0" normalizeH="0" baseline="0" noProof="0" smtClean="0">
                                        <a:ln>
                                          <a:noFill/>
                                        </a:ln>
                                        <a:solidFill>
                                          <a:srgbClr val="263238"/>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sSubPr>
                                  <m:e>
                                    <m:r>
                                      <a:rPr kumimoji="0" lang="en-US" sz="1200" b="0" i="1" u="none" strike="noStrike" kern="0" cap="none" spc="0" normalizeH="0" baseline="0" noProof="0">
                                        <a:ln>
                                          <a:noFill/>
                                        </a:ln>
                                        <a:solidFill>
                                          <a:srgbClr val="263238"/>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𝐿</m:t>
                                    </m:r>
                                  </m:e>
                                  <m:sub>
                                    <m:r>
                                      <a:rPr kumimoji="0" lang="en-US" sz="1200" b="0" i="1" u="none" strike="noStrike" kern="0" cap="none" spc="0" normalizeH="0" baseline="0" noProof="0">
                                        <a:ln>
                                          <a:noFill/>
                                        </a:ln>
                                        <a:solidFill>
                                          <a:srgbClr val="263238"/>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𝐺</m:t>
                                    </m:r>
                                  </m:sub>
                                </m:sSub>
                                <m:r>
                                  <a:rPr kumimoji="0" lang="en-US" sz="1200" b="0" i="1" u="none" strike="noStrike" kern="0" cap="none" spc="0" normalizeH="0" baseline="0" noProof="0">
                                    <a:ln>
                                      <a:noFill/>
                                    </a:ln>
                                    <a:solidFill>
                                      <a:srgbClr val="263238"/>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f>
                                  <m:fPr>
                                    <m:ctrlPr>
                                      <a:rPr kumimoji="0" lang="en-US" sz="1200" b="0" i="1" u="none" strike="noStrike" kern="0" cap="none" spc="0" normalizeH="0" baseline="0" noProof="0">
                                        <a:ln>
                                          <a:noFill/>
                                        </a:ln>
                                        <a:solidFill>
                                          <a:srgbClr val="263238"/>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en-US" sz="1200" b="0" i="1" u="none" strike="noStrike" kern="0" cap="none" spc="0" normalizeH="0" baseline="0" noProof="0">
                                        <a:ln>
                                          <a:noFill/>
                                        </a:ln>
                                        <a:solidFill>
                                          <a:srgbClr val="263238"/>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1</m:t>
                                    </m:r>
                                  </m:num>
                                  <m:den>
                                    <m:r>
                                      <a:rPr kumimoji="0" lang="en-US" sz="1200" b="0" i="1" u="none" strike="noStrike" kern="0" cap="none" spc="0" normalizeH="0" baseline="0" noProof="0">
                                        <a:ln>
                                          <a:noFill/>
                                        </a:ln>
                                        <a:solidFill>
                                          <a:srgbClr val="263238"/>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𝑚</m:t>
                                    </m:r>
                                  </m:den>
                                </m:f>
                                <m:nary>
                                  <m:naryPr>
                                    <m:chr m:val="∑"/>
                                    <m:limLoc m:val="undOvr"/>
                                    <m:ctrlPr>
                                      <a:rPr kumimoji="0" lang="en-US" sz="1200" b="0" i="1" u="none" strike="noStrike" kern="0" cap="none" spc="0" normalizeH="0" baseline="0" noProof="0">
                                        <a:ln>
                                          <a:noFill/>
                                        </a:ln>
                                        <a:solidFill>
                                          <a:srgbClr val="263238"/>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naryPr>
                                  <m:sub>
                                    <m:r>
                                      <a:rPr kumimoji="0" lang="en-US" sz="1200" b="0" i="1" u="none" strike="noStrike" kern="0" cap="none" spc="0" normalizeH="0" baseline="0" noProof="0">
                                        <a:ln>
                                          <a:noFill/>
                                        </a:ln>
                                        <a:solidFill>
                                          <a:srgbClr val="263238"/>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𝑖</m:t>
                                    </m:r>
                                    <m:r>
                                      <a:rPr kumimoji="0" lang="en-US" sz="1200" b="0" i="1" u="none" strike="noStrike" kern="0" cap="none" spc="0" normalizeH="0" baseline="0" noProof="0">
                                        <a:ln>
                                          <a:noFill/>
                                        </a:ln>
                                        <a:solidFill>
                                          <a:srgbClr val="263238"/>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=1</m:t>
                                    </m:r>
                                  </m:sub>
                                  <m:sup>
                                    <m:r>
                                      <a:rPr kumimoji="0" lang="en-US" sz="1200" b="0" i="1" u="none" strike="noStrike" kern="0" cap="none" spc="0" normalizeH="0" baseline="0" noProof="0">
                                        <a:ln>
                                          <a:noFill/>
                                        </a:ln>
                                        <a:solidFill>
                                          <a:srgbClr val="263238"/>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𝑚</m:t>
                                    </m:r>
                                  </m:sup>
                                  <m:e>
                                    <m:d>
                                      <m:dPr>
                                        <m:begChr m:val="["/>
                                        <m:endChr m:val="]"/>
                                        <m:ctrlPr>
                                          <a:rPr kumimoji="0" lang="en-US" sz="1200" b="0" i="1" u="none" strike="noStrike" kern="0" cap="none" spc="0" normalizeH="0" baseline="0" noProof="0">
                                            <a:ln>
                                              <a:noFill/>
                                            </a:ln>
                                            <a:solidFill>
                                              <a:srgbClr val="263238"/>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dPr>
                                      <m:e>
                                        <m:r>
                                          <a:rPr kumimoji="0" lang="en-US" sz="1200" b="0" i="1" u="none" strike="noStrike" kern="0" cap="none" spc="0" normalizeH="0" baseline="0" noProof="0">
                                            <a:ln>
                                              <a:noFill/>
                                            </a:ln>
                                            <a:solidFill>
                                              <a:srgbClr val="263238"/>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𝐷</m:t>
                                        </m:r>
                                        <m:d>
                                          <m:dPr>
                                            <m:ctrlPr>
                                              <a:rPr kumimoji="0" lang="en-US" sz="1200" b="0" i="1" u="none" strike="noStrike" kern="0" cap="none" spc="0" normalizeH="0" baseline="0" noProof="0">
                                                <a:ln>
                                                  <a:noFill/>
                                                </a:ln>
                                                <a:solidFill>
                                                  <a:srgbClr val="263238"/>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dPr>
                                          <m:e>
                                            <m:sSup>
                                              <m:sSupPr>
                                                <m:ctrlPr>
                                                  <a:rPr kumimoji="0" lang="en-US" sz="1200" b="0" i="1" u="none" strike="noStrike" kern="0" cap="none" spc="0" normalizeH="0" baseline="0" noProof="0">
                                                    <a:ln>
                                                      <a:noFill/>
                                                    </a:ln>
                                                    <a:solidFill>
                                                      <a:srgbClr val="263238"/>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sSupPr>
                                              <m:e>
                                                <m:sSup>
                                                  <m:sSupPr>
                                                    <m:ctrlPr>
                                                      <a:rPr kumimoji="0" lang="en-US" sz="1200" b="0" i="1" u="none" strike="noStrike" kern="0" cap="none" spc="0" normalizeH="0" baseline="0" noProof="0">
                                                        <a:ln>
                                                          <a:noFill/>
                                                        </a:ln>
                                                        <a:solidFill>
                                                          <a:srgbClr val="263238"/>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sSupPr>
                                                  <m:e>
                                                    <m:r>
                                                      <a:rPr kumimoji="0" lang="en-US" sz="1200" b="0" i="1" u="none" strike="noStrike" kern="0" cap="none" spc="0" normalizeH="0" baseline="0" noProof="0">
                                                        <a:ln>
                                                          <a:noFill/>
                                                        </a:ln>
                                                        <a:solidFill>
                                                          <a:srgbClr val="263238"/>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e>
                                                  <m:sup>
                                                    <m:r>
                                                      <a:rPr kumimoji="0" lang="en-US" sz="1200" b="0" i="1" u="none" strike="noStrike" kern="0" cap="none" spc="0" normalizeH="0" baseline="0" noProof="0">
                                                        <a:ln>
                                                          <a:noFill/>
                                                        </a:ln>
                                                        <a:solidFill>
                                                          <a:srgbClr val="263238"/>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sup>
                                                </m:sSup>
                                              </m:e>
                                              <m:sup>
                                                <m:d>
                                                  <m:dPr>
                                                    <m:ctrlPr>
                                                      <a:rPr kumimoji="0" lang="en-US" sz="1200" b="0" i="1" u="none" strike="noStrike" kern="0" cap="none" spc="0" normalizeH="0" baseline="0" noProof="0">
                                                        <a:ln>
                                                          <a:noFill/>
                                                        </a:ln>
                                                        <a:solidFill>
                                                          <a:srgbClr val="263238"/>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dPr>
                                                  <m:e>
                                                    <m:r>
                                                      <a:rPr kumimoji="0" lang="en-US" sz="1200" b="0" i="1" u="none" strike="noStrike" kern="0" cap="none" spc="0" normalizeH="0" baseline="0" noProof="0">
                                                        <a:ln>
                                                          <a:noFill/>
                                                        </a:ln>
                                                        <a:solidFill>
                                                          <a:srgbClr val="263238"/>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𝑖</m:t>
                                                    </m:r>
                                                  </m:e>
                                                </m:d>
                                              </m:sup>
                                            </m:sSup>
                                          </m:e>
                                        </m:d>
                                      </m:e>
                                    </m:d>
                                    <m:r>
                                      <a:rPr kumimoji="0" lang="en-US" sz="1200" b="0" i="1" u="none" strike="noStrike" kern="0" cap="none" spc="0" normalizeH="0" baseline="0" noProof="0">
                                        <a:ln>
                                          <a:noFill/>
                                        </a:ln>
                                        <a:solidFill>
                                          <a:srgbClr val="263238"/>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r>
                                      <a:rPr kumimoji="0" lang="en-US" sz="1200" b="0" i="1" u="none" strike="noStrike" kern="0" cap="none" spc="0" normalizeH="0" baseline="0" noProof="0">
                                        <a:ln>
                                          <a:noFill/>
                                        </a:ln>
                                        <a:solidFill>
                                          <a:srgbClr val="263238"/>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𝐻</m:t>
                                    </m:r>
                                  </m:e>
                                </m:nary>
                              </m:oMath>
                            </m:oMathPara>
                          </a14:m>
                          <a:endParaRPr lang="en-US" sz="1000" b="1" dirty="0">
                            <a:solidFill>
                              <a:srgbClr val="4F81BD"/>
                            </a:solidFill>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22721634"/>
                      </a:ext>
                    </a:extLst>
                  </a:tr>
                </a:tbl>
              </a:graphicData>
            </a:graphic>
          </p:graphicFrame>
        </mc:Choice>
        <mc:Fallback xmlns="">
          <p:graphicFrame>
            <p:nvGraphicFramePr>
              <p:cNvPr id="5" name="Table 4">
                <a:extLst>
                  <a:ext uri="{FF2B5EF4-FFF2-40B4-BE49-F238E27FC236}">
                    <a16:creationId xmlns:a16="http://schemas.microsoft.com/office/drawing/2014/main" id="{BD19AC2C-D46C-39A7-96A4-1D8A5DACCAB8}"/>
                  </a:ext>
                </a:extLst>
              </p:cNvPr>
              <p:cNvGraphicFramePr>
                <a:graphicFrameLocks noGrp="1"/>
              </p:cNvGraphicFramePr>
              <p:nvPr>
                <p:extLst>
                  <p:ext uri="{D42A27DB-BD31-4B8C-83A1-F6EECF244321}">
                    <p14:modId xmlns:p14="http://schemas.microsoft.com/office/powerpoint/2010/main" val="1339581557"/>
                  </p:ext>
                </p:extLst>
              </p:nvPr>
            </p:nvGraphicFramePr>
            <p:xfrm>
              <a:off x="1695132" y="3746549"/>
              <a:ext cx="5753735" cy="678304"/>
            </p:xfrm>
            <a:graphic>
              <a:graphicData uri="http://schemas.openxmlformats.org/drawingml/2006/table">
                <a:tbl>
                  <a:tblPr firstRow="1" firstCol="1" bandRow="1"/>
                  <a:tblGrid>
                    <a:gridCol w="259080">
                      <a:extLst>
                        <a:ext uri="{9D8B030D-6E8A-4147-A177-3AD203B41FA5}">
                          <a16:colId xmlns:a16="http://schemas.microsoft.com/office/drawing/2014/main" val="2961028086"/>
                        </a:ext>
                      </a:extLst>
                    </a:gridCol>
                    <a:gridCol w="2590287">
                      <a:extLst>
                        <a:ext uri="{9D8B030D-6E8A-4147-A177-3AD203B41FA5}">
                          <a16:colId xmlns:a16="http://schemas.microsoft.com/office/drawing/2014/main" val="4109332674"/>
                        </a:ext>
                      </a:extLst>
                    </a:gridCol>
                    <a:gridCol w="2904368">
                      <a:extLst>
                        <a:ext uri="{9D8B030D-6E8A-4147-A177-3AD203B41FA5}">
                          <a16:colId xmlns:a16="http://schemas.microsoft.com/office/drawing/2014/main" val="2151463685"/>
                        </a:ext>
                      </a:extLst>
                    </a:gridCol>
                  </a:tblGrid>
                  <a:tr h="678304">
                    <a:tc>
                      <a:txBody>
                        <a:bodyPr/>
                        <a:lstStyle/>
                        <a:p>
                          <a:pPr marL="0" marR="0" indent="182880" algn="just">
                            <a:spcBef>
                              <a:spcPts val="0"/>
                            </a:spcBef>
                            <a:spcAft>
                              <a:spcPts val="0"/>
                            </a:spcAft>
                          </a:pPr>
                          <a:r>
                            <a:rPr lang="en-US" sz="1100" i="1">
                              <a:effectLst/>
                              <a:latin typeface="Times" panose="02020603050405020304" pitchFamily="18" charset="0"/>
                              <a:ea typeface="Times New Roman" panose="02020603050405020304" pitchFamily="18" charset="0"/>
                              <a:cs typeface="Times New Roman" panose="02020603050405020304" pitchFamily="18" charset="0"/>
                            </a:rPr>
                            <a:t> </a:t>
                          </a:r>
                          <a:endParaRPr lang="en-US" sz="11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endParaRPr lang="en-US"/>
                        </a:p>
                      </a:txBody>
                      <a:tcPr marL="68580" marR="68580" marT="0" marB="0" anchor="ctr">
                        <a:lnL>
                          <a:noFill/>
                        </a:lnL>
                        <a:lnR>
                          <a:noFill/>
                        </a:lnR>
                        <a:lnT>
                          <a:noFill/>
                        </a:lnT>
                        <a:lnB>
                          <a:noFill/>
                        </a:lnB>
                        <a:blipFill>
                          <a:blip r:embed="rId3"/>
                          <a:stretch>
                            <a:fillRect l="-10142" t="-76786" r="-112500" b="-124107"/>
                          </a:stretch>
                        </a:blipFill>
                      </a:tcPr>
                    </a:tc>
                    <a:tc>
                      <a:txBody>
                        <a:bodyPr/>
                        <a:lstStyle/>
                        <a:p>
                          <a:endParaRPr lang="en-US"/>
                        </a:p>
                      </a:txBody>
                      <a:tcPr marL="68580" marR="68580" marT="0" marB="0" anchor="ctr">
                        <a:lnL>
                          <a:noFill/>
                        </a:lnL>
                        <a:lnR>
                          <a:noFill/>
                        </a:lnR>
                        <a:lnT>
                          <a:noFill/>
                        </a:lnT>
                        <a:lnB>
                          <a:noFill/>
                        </a:lnB>
                        <a:blipFill>
                          <a:blip r:embed="rId3"/>
                          <a:stretch>
                            <a:fillRect l="-97904" t="-76786" b="-124107"/>
                          </a:stretch>
                        </a:blipFill>
                      </a:tcPr>
                    </a:tc>
                    <a:extLst>
                      <a:ext uri="{0D108BD9-81ED-4DB2-BD59-A6C34878D82A}">
                        <a16:rowId xmlns:a16="http://schemas.microsoft.com/office/drawing/2014/main" val="122721634"/>
                      </a:ext>
                    </a:extLst>
                  </a:tr>
                </a:tbl>
              </a:graphicData>
            </a:graphic>
          </p:graphicFrame>
        </mc:Fallback>
      </mc:AlternateContent>
    </p:spTree>
    <p:extLst>
      <p:ext uri="{BB962C8B-B14F-4D97-AF65-F5344CB8AC3E}">
        <p14:creationId xmlns:p14="http://schemas.microsoft.com/office/powerpoint/2010/main" val="1227615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92" name="Google Shape;92;p14"/>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21</a:t>
            </a:fld>
            <a:endParaRPr/>
          </a:p>
        </p:txBody>
      </p:sp>
      <p:sp>
        <p:nvSpPr>
          <p:cNvPr id="6" name="Google Shape;75;p13">
            <a:extLst>
              <a:ext uri="{FF2B5EF4-FFF2-40B4-BE49-F238E27FC236}">
                <a16:creationId xmlns:a16="http://schemas.microsoft.com/office/drawing/2014/main" id="{187706F7-8F2B-ACC9-0926-AF788CEEF4AD}"/>
              </a:ext>
            </a:extLst>
          </p:cNvPr>
          <p:cNvSpPr txBox="1">
            <a:spLocks/>
          </p:cNvSpPr>
          <p:nvPr/>
        </p:nvSpPr>
        <p:spPr>
          <a:xfrm>
            <a:off x="1247846" y="1570470"/>
            <a:ext cx="6648307" cy="200256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b="1" dirty="0">
                <a:solidFill>
                  <a:srgbClr val="0091EA"/>
                </a:solidFill>
                <a:latin typeface="Times New Roman" panose="02020603050405020304" pitchFamily="18" charset="0"/>
                <a:cs typeface="Times New Roman" panose="02020603050405020304" pitchFamily="18" charset="0"/>
              </a:rPr>
              <a:t>Results &amp; Discussion</a:t>
            </a:r>
          </a:p>
        </p:txBody>
      </p:sp>
    </p:spTree>
    <p:extLst>
      <p:ext uri="{BB962C8B-B14F-4D97-AF65-F5344CB8AC3E}">
        <p14:creationId xmlns:p14="http://schemas.microsoft.com/office/powerpoint/2010/main" val="1883907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9" name="Google Shape;79;p13"/>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22</a:t>
            </a:fld>
            <a:endParaRPr dirty="0"/>
          </a:p>
        </p:txBody>
      </p:sp>
      <p:sp>
        <p:nvSpPr>
          <p:cNvPr id="2" name="Google Shape;75;p13">
            <a:extLst>
              <a:ext uri="{FF2B5EF4-FFF2-40B4-BE49-F238E27FC236}">
                <a16:creationId xmlns:a16="http://schemas.microsoft.com/office/drawing/2014/main" id="{3B75D9E3-2417-D5D7-F13D-429C72E04837}"/>
              </a:ext>
            </a:extLst>
          </p:cNvPr>
          <p:cNvSpPr txBox="1">
            <a:spLocks/>
          </p:cNvSpPr>
          <p:nvPr/>
        </p:nvSpPr>
        <p:spPr>
          <a:xfrm>
            <a:off x="797522" y="299215"/>
            <a:ext cx="7294574" cy="461901"/>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a:solidFill>
                  <a:srgbClr val="0091EA"/>
                </a:solidFill>
                <a:latin typeface="Times New Roman" panose="02020603050405020304" pitchFamily="18" charset="0"/>
                <a:cs typeface="Times New Roman" panose="02020603050405020304" pitchFamily="18" charset="0"/>
              </a:rPr>
              <a:t>Flowchart of the study</a:t>
            </a:r>
          </a:p>
        </p:txBody>
      </p:sp>
      <p:pic>
        <p:nvPicPr>
          <p:cNvPr id="20" name="Picture 19">
            <a:extLst>
              <a:ext uri="{FF2B5EF4-FFF2-40B4-BE49-F238E27FC236}">
                <a16:creationId xmlns:a16="http://schemas.microsoft.com/office/drawing/2014/main" id="{853D5CE7-D6DE-D3FA-773C-15923DF93C62}"/>
              </a:ext>
            </a:extLst>
          </p:cNvPr>
          <p:cNvPicPr>
            <a:picLocks noChangeAspect="1"/>
          </p:cNvPicPr>
          <p:nvPr/>
        </p:nvPicPr>
        <p:blipFill>
          <a:blip r:embed="rId3"/>
          <a:srcRect/>
          <a:stretch/>
        </p:blipFill>
        <p:spPr>
          <a:xfrm>
            <a:off x="141169" y="1045029"/>
            <a:ext cx="8652196" cy="3601941"/>
          </a:xfrm>
          <a:prstGeom prst="rect">
            <a:avLst/>
          </a:prstGeom>
        </p:spPr>
      </p:pic>
      <p:sp>
        <p:nvSpPr>
          <p:cNvPr id="3" name="TextBox 2">
            <a:extLst>
              <a:ext uri="{FF2B5EF4-FFF2-40B4-BE49-F238E27FC236}">
                <a16:creationId xmlns:a16="http://schemas.microsoft.com/office/drawing/2014/main" id="{DF196DD4-1AF5-846B-5391-DD5AA8AFCCF3}"/>
              </a:ext>
            </a:extLst>
          </p:cNvPr>
          <p:cNvSpPr txBox="1"/>
          <p:nvPr/>
        </p:nvSpPr>
        <p:spPr>
          <a:xfrm>
            <a:off x="2250092" y="988209"/>
            <a:ext cx="1058780" cy="261610"/>
          </a:xfrm>
          <a:prstGeom prst="rect">
            <a:avLst/>
          </a:prstGeom>
          <a:solidFill>
            <a:schemeClr val="bg1"/>
          </a:solidFill>
        </p:spPr>
        <p:txBody>
          <a:bodyPr wrap="square" rtlCol="0">
            <a:spAutoFit/>
          </a:bodyPr>
          <a:lstStyle/>
          <a:p>
            <a:r>
              <a:rPr lang="en-US" sz="1100" dirty="0">
                <a:solidFill>
                  <a:srgbClr val="0091EA"/>
                </a:solidFill>
              </a:rPr>
              <a:t>SMOTE-LOF</a:t>
            </a:r>
          </a:p>
        </p:txBody>
      </p:sp>
      <p:sp>
        <p:nvSpPr>
          <p:cNvPr id="4" name="TextBox 3">
            <a:extLst>
              <a:ext uri="{FF2B5EF4-FFF2-40B4-BE49-F238E27FC236}">
                <a16:creationId xmlns:a16="http://schemas.microsoft.com/office/drawing/2014/main" id="{763F6AC3-D633-20F5-F44F-84FF7B1E8803}"/>
              </a:ext>
            </a:extLst>
          </p:cNvPr>
          <p:cNvSpPr txBox="1"/>
          <p:nvPr/>
        </p:nvSpPr>
        <p:spPr>
          <a:xfrm>
            <a:off x="5715359" y="988209"/>
            <a:ext cx="739469" cy="261610"/>
          </a:xfrm>
          <a:prstGeom prst="rect">
            <a:avLst/>
          </a:prstGeom>
          <a:solidFill>
            <a:schemeClr val="bg1"/>
          </a:solidFill>
        </p:spPr>
        <p:txBody>
          <a:bodyPr wrap="square" rtlCol="0">
            <a:spAutoFit/>
          </a:bodyPr>
          <a:lstStyle/>
          <a:p>
            <a:r>
              <a:rPr lang="en-US" sz="1100" dirty="0">
                <a:solidFill>
                  <a:srgbClr val="0091EA"/>
                </a:solidFill>
              </a:rPr>
              <a:t>CTGAN</a:t>
            </a:r>
          </a:p>
        </p:txBody>
      </p:sp>
      <p:sp>
        <p:nvSpPr>
          <p:cNvPr id="5" name="TextBox 4">
            <a:extLst>
              <a:ext uri="{FF2B5EF4-FFF2-40B4-BE49-F238E27FC236}">
                <a16:creationId xmlns:a16="http://schemas.microsoft.com/office/drawing/2014/main" id="{E90C9BE8-8B79-E325-89F5-AEDCCDBFAB6D}"/>
              </a:ext>
            </a:extLst>
          </p:cNvPr>
          <p:cNvSpPr txBox="1"/>
          <p:nvPr/>
        </p:nvSpPr>
        <p:spPr>
          <a:xfrm>
            <a:off x="7070743" y="4425707"/>
            <a:ext cx="1248233" cy="261610"/>
          </a:xfrm>
          <a:prstGeom prst="rect">
            <a:avLst/>
          </a:prstGeom>
          <a:solidFill>
            <a:schemeClr val="bg1"/>
          </a:solidFill>
        </p:spPr>
        <p:txBody>
          <a:bodyPr wrap="square" rtlCol="0">
            <a:spAutoFit/>
          </a:bodyPr>
          <a:lstStyle/>
          <a:p>
            <a:r>
              <a:rPr lang="en-US" sz="1100" dirty="0">
                <a:solidFill>
                  <a:srgbClr val="0091EA"/>
                </a:solidFill>
              </a:rPr>
              <a:t>ML ALGORITHM</a:t>
            </a:r>
          </a:p>
        </p:txBody>
      </p:sp>
    </p:spTree>
    <p:extLst>
      <p:ext uri="{BB962C8B-B14F-4D97-AF65-F5344CB8AC3E}">
        <p14:creationId xmlns:p14="http://schemas.microsoft.com/office/powerpoint/2010/main" val="2113313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9" name="Google Shape;79;p13"/>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23</a:t>
            </a:fld>
            <a:endParaRPr dirty="0"/>
          </a:p>
        </p:txBody>
      </p:sp>
      <p:sp>
        <p:nvSpPr>
          <p:cNvPr id="2" name="Google Shape;75;p13">
            <a:extLst>
              <a:ext uri="{FF2B5EF4-FFF2-40B4-BE49-F238E27FC236}">
                <a16:creationId xmlns:a16="http://schemas.microsoft.com/office/drawing/2014/main" id="{3B75D9E3-2417-D5D7-F13D-429C72E04837}"/>
              </a:ext>
            </a:extLst>
          </p:cNvPr>
          <p:cNvSpPr txBox="1">
            <a:spLocks/>
          </p:cNvSpPr>
          <p:nvPr/>
        </p:nvSpPr>
        <p:spPr>
          <a:xfrm>
            <a:off x="797522" y="299215"/>
            <a:ext cx="7294574" cy="461901"/>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a:solidFill>
                  <a:srgbClr val="0091EA"/>
                </a:solidFill>
                <a:latin typeface="Times New Roman" panose="02020603050405020304" pitchFamily="18" charset="0"/>
                <a:cs typeface="Times New Roman" panose="02020603050405020304" pitchFamily="18" charset="0"/>
              </a:rPr>
              <a:t>Data Analysis</a:t>
            </a:r>
          </a:p>
        </p:txBody>
      </p:sp>
      <p:pic>
        <p:nvPicPr>
          <p:cNvPr id="4" name="Picture 3">
            <a:extLst>
              <a:ext uri="{FF2B5EF4-FFF2-40B4-BE49-F238E27FC236}">
                <a16:creationId xmlns:a16="http://schemas.microsoft.com/office/drawing/2014/main" id="{41CFF67E-ED86-6FF9-E13B-440E7630A49F}"/>
              </a:ext>
            </a:extLst>
          </p:cNvPr>
          <p:cNvPicPr>
            <a:picLocks noChangeAspect="1"/>
          </p:cNvPicPr>
          <p:nvPr/>
        </p:nvPicPr>
        <p:blipFill>
          <a:blip r:embed="rId3"/>
          <a:stretch>
            <a:fillRect/>
          </a:stretch>
        </p:blipFill>
        <p:spPr>
          <a:xfrm>
            <a:off x="2178629" y="2571750"/>
            <a:ext cx="4687910" cy="1459149"/>
          </a:xfrm>
          <a:prstGeom prst="rect">
            <a:avLst/>
          </a:prstGeom>
        </p:spPr>
      </p:pic>
      <p:sp>
        <p:nvSpPr>
          <p:cNvPr id="5" name="TextBox 4">
            <a:extLst>
              <a:ext uri="{FF2B5EF4-FFF2-40B4-BE49-F238E27FC236}">
                <a16:creationId xmlns:a16="http://schemas.microsoft.com/office/drawing/2014/main" id="{B4CDD68E-4FF9-49E6-05BF-238DFAD1F317}"/>
              </a:ext>
            </a:extLst>
          </p:cNvPr>
          <p:cNvSpPr txBox="1"/>
          <p:nvPr/>
        </p:nvSpPr>
        <p:spPr>
          <a:xfrm>
            <a:off x="1207454" y="761116"/>
            <a:ext cx="6630260" cy="1538883"/>
          </a:xfrm>
          <a:prstGeom prst="rect">
            <a:avLst/>
          </a:prstGeom>
          <a:noFill/>
        </p:spPr>
        <p:txBody>
          <a:bodyPr wrap="square">
            <a:spAutoFit/>
          </a:bodyPr>
          <a:lstStyle/>
          <a:p>
            <a:pPr marL="342900" lvl="0" indent="-342900" rtl="0">
              <a:spcBef>
                <a:spcPts val="600"/>
              </a:spcBef>
              <a:spcAft>
                <a:spcPts val="0"/>
              </a:spcAft>
              <a:buFont typeface="Wingdings" panose="05000000000000000000" pitchFamily="2" charset="2"/>
              <a:buChar char="Ø"/>
            </a:pPr>
            <a:r>
              <a:rPr lang="en-US" dirty="0">
                <a:solidFill>
                  <a:schemeClr val="tx1"/>
                </a:solidFill>
                <a:latin typeface="Times New Roman" panose="02020603050405020304" pitchFamily="18" charset="0"/>
                <a:ea typeface="Source Sans Pro"/>
                <a:cs typeface="Times New Roman" panose="02020603050405020304" pitchFamily="18" charset="0"/>
                <a:sym typeface="Source Sans Pro"/>
              </a:rPr>
              <a:t>The proposed model uses values of journal bearing performance characteristics, such as eccentricity, attitude angle, maximum wear depth and film thickness.</a:t>
            </a:r>
          </a:p>
          <a:p>
            <a:pPr marL="342900" lvl="0" indent="-342900" rtl="0">
              <a:spcBef>
                <a:spcPts val="600"/>
              </a:spcBef>
              <a:spcAft>
                <a:spcPts val="0"/>
              </a:spcAft>
              <a:buFont typeface="Wingdings" panose="05000000000000000000" pitchFamily="2" charset="2"/>
              <a:buChar char="Ø"/>
            </a:pPr>
            <a:r>
              <a:rPr lang="en-US" dirty="0">
                <a:solidFill>
                  <a:schemeClr val="tx1"/>
                </a:solidFill>
                <a:latin typeface="Times New Roman" panose="02020603050405020304" pitchFamily="18" charset="0"/>
                <a:ea typeface="Source Sans Pro"/>
                <a:cs typeface="Times New Roman" panose="02020603050405020304" pitchFamily="18" charset="0"/>
                <a:sym typeface="Source Sans Pro"/>
              </a:rPr>
              <a:t>The journal bearing was judged to be aligned if dimensionless misalignment angles were less than 0.05 and the binary column ‘Misaligned’ was added.</a:t>
            </a:r>
          </a:p>
          <a:p>
            <a:pPr marL="342900" lvl="0" indent="-342900" rtl="0">
              <a:spcBef>
                <a:spcPts val="600"/>
              </a:spcBef>
              <a:spcAft>
                <a:spcPts val="0"/>
              </a:spcAft>
              <a:buFont typeface="Wingdings" panose="05000000000000000000" pitchFamily="2" charset="2"/>
              <a:buChar char="Ø"/>
            </a:pPr>
            <a:r>
              <a:rPr lang="en-US" dirty="0">
                <a:solidFill>
                  <a:schemeClr val="tx1"/>
                </a:solidFill>
                <a:latin typeface="Times New Roman" panose="02020603050405020304" pitchFamily="18" charset="0"/>
                <a:ea typeface="Source Sans Pro"/>
                <a:cs typeface="Times New Roman" panose="02020603050405020304" pitchFamily="18" charset="0"/>
                <a:sym typeface="Source Sans Pro"/>
              </a:rPr>
              <a:t>The columns of the angle of misalignment were not used in the training of the algorithms since it would be duplicate information.</a:t>
            </a:r>
          </a:p>
        </p:txBody>
      </p:sp>
    </p:spTree>
    <p:extLst>
      <p:ext uri="{BB962C8B-B14F-4D97-AF65-F5344CB8AC3E}">
        <p14:creationId xmlns:p14="http://schemas.microsoft.com/office/powerpoint/2010/main" val="28389246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 name="Picture 6">
            <a:extLst>
              <a:ext uri="{FF2B5EF4-FFF2-40B4-BE49-F238E27FC236}">
                <a16:creationId xmlns:a16="http://schemas.microsoft.com/office/drawing/2014/main" id="{E99FEC50-A541-8E95-2676-F49C1D868497}"/>
              </a:ext>
            </a:extLst>
          </p:cNvPr>
          <p:cNvPicPr>
            <a:picLocks noChangeAspect="1"/>
          </p:cNvPicPr>
          <p:nvPr/>
        </p:nvPicPr>
        <p:blipFill rotWithShape="1">
          <a:blip r:embed="rId3">
            <a:extLst>
              <a:ext uri="{28A0092B-C50C-407E-A947-70E740481C1C}">
                <a14:useLocalDpi xmlns:a14="http://schemas.microsoft.com/office/drawing/2010/main" val="0"/>
              </a:ext>
            </a:extLst>
          </a:blip>
          <a:srcRect t="4831" r="9540" b="9474"/>
          <a:stretch/>
        </p:blipFill>
        <p:spPr bwMode="auto">
          <a:xfrm>
            <a:off x="5406409" y="1799549"/>
            <a:ext cx="2025450" cy="1534501"/>
          </a:xfrm>
          <a:prstGeom prst="rect">
            <a:avLst/>
          </a:prstGeom>
          <a:noFill/>
          <a:ln>
            <a:noFill/>
          </a:ln>
          <a:extLst>
            <a:ext uri="{53640926-AAD7-44D8-BBD7-CCE9431645EC}">
              <a14:shadowObscured xmlns:a14="http://schemas.microsoft.com/office/drawing/2010/main"/>
            </a:ext>
          </a:extLst>
        </p:spPr>
      </p:pic>
      <p:sp>
        <p:nvSpPr>
          <p:cNvPr id="79" name="Google Shape;79;p13"/>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24</a:t>
            </a:fld>
            <a:endParaRPr dirty="0"/>
          </a:p>
        </p:txBody>
      </p:sp>
      <p:sp>
        <p:nvSpPr>
          <p:cNvPr id="2" name="Google Shape;75;p13">
            <a:extLst>
              <a:ext uri="{FF2B5EF4-FFF2-40B4-BE49-F238E27FC236}">
                <a16:creationId xmlns:a16="http://schemas.microsoft.com/office/drawing/2014/main" id="{3B75D9E3-2417-D5D7-F13D-429C72E04837}"/>
              </a:ext>
            </a:extLst>
          </p:cNvPr>
          <p:cNvSpPr txBox="1">
            <a:spLocks/>
          </p:cNvSpPr>
          <p:nvPr/>
        </p:nvSpPr>
        <p:spPr>
          <a:xfrm>
            <a:off x="797522" y="299215"/>
            <a:ext cx="7294574" cy="461901"/>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a:solidFill>
                  <a:srgbClr val="0091EA"/>
                </a:solidFill>
                <a:latin typeface="Times New Roman" panose="02020603050405020304" pitchFamily="18" charset="0"/>
                <a:cs typeface="Times New Roman" panose="02020603050405020304" pitchFamily="18" charset="0"/>
              </a:rPr>
              <a:t>Results &amp; Discussion</a:t>
            </a:r>
          </a:p>
        </p:txBody>
      </p:sp>
      <p:sp>
        <p:nvSpPr>
          <p:cNvPr id="3" name="TextBox 2">
            <a:extLst>
              <a:ext uri="{FF2B5EF4-FFF2-40B4-BE49-F238E27FC236}">
                <a16:creationId xmlns:a16="http://schemas.microsoft.com/office/drawing/2014/main" id="{21D524D3-B1AC-D829-FD9C-CA91A9CAD9AE}"/>
              </a:ext>
            </a:extLst>
          </p:cNvPr>
          <p:cNvSpPr txBox="1"/>
          <p:nvPr/>
        </p:nvSpPr>
        <p:spPr>
          <a:xfrm>
            <a:off x="1207454" y="761116"/>
            <a:ext cx="6630260" cy="892552"/>
          </a:xfrm>
          <a:prstGeom prst="rect">
            <a:avLst/>
          </a:prstGeom>
          <a:noFill/>
        </p:spPr>
        <p:txBody>
          <a:bodyPr wrap="square">
            <a:spAutoFit/>
          </a:bodyPr>
          <a:lstStyle/>
          <a:p>
            <a:pPr lvl="0" rtl="0">
              <a:spcBef>
                <a:spcPts val="600"/>
              </a:spcBef>
              <a:spcAft>
                <a:spcPts val="0"/>
              </a:spcAft>
            </a:pPr>
            <a:r>
              <a:rPr lang="en-US" b="1" dirty="0">
                <a:solidFill>
                  <a:srgbClr val="0091EA"/>
                </a:solidFill>
                <a:latin typeface="Times New Roman" panose="02020603050405020304" pitchFamily="18" charset="0"/>
                <a:ea typeface="Source Sans Pro"/>
                <a:cs typeface="Times New Roman" panose="02020603050405020304" pitchFamily="18" charset="0"/>
                <a:sym typeface="Source Sans Pro"/>
              </a:rPr>
              <a:t>SMOTE-LOF implementation</a:t>
            </a:r>
          </a:p>
          <a:p>
            <a:pPr marL="285750" lvl="0" indent="-285750" rtl="0">
              <a:spcBef>
                <a:spcPts val="600"/>
              </a:spcBef>
              <a:spcAft>
                <a:spcPts val="0"/>
              </a:spcAft>
              <a:buFont typeface="Wingdings" panose="05000000000000000000" pitchFamily="2" charset="2"/>
              <a:buChar char="Ø"/>
            </a:pPr>
            <a:r>
              <a:rPr lang="en-US" dirty="0">
                <a:solidFill>
                  <a:schemeClr val="tx1"/>
                </a:solidFill>
                <a:latin typeface="Times New Roman" panose="02020603050405020304" pitchFamily="18" charset="0"/>
                <a:ea typeface="Source Sans Pro"/>
                <a:cs typeface="Times New Roman" panose="02020603050405020304" pitchFamily="18" charset="0"/>
                <a:sym typeface="Source Sans Pro"/>
              </a:rPr>
              <a:t>SMOTE eliminates the imbalance of the original Dataset.</a:t>
            </a:r>
          </a:p>
          <a:p>
            <a:pPr marL="285750" lvl="0" indent="-285750" rtl="0">
              <a:spcBef>
                <a:spcPts val="600"/>
              </a:spcBef>
              <a:spcAft>
                <a:spcPts val="0"/>
              </a:spcAft>
              <a:buFont typeface="Wingdings" panose="05000000000000000000" pitchFamily="2" charset="2"/>
              <a:buChar char="Ø"/>
            </a:pPr>
            <a:r>
              <a:rPr lang="en-US" dirty="0">
                <a:solidFill>
                  <a:schemeClr val="tx1"/>
                </a:solidFill>
                <a:latin typeface="Times New Roman" panose="02020603050405020304" pitchFamily="18" charset="0"/>
                <a:ea typeface="Source Sans Pro"/>
                <a:cs typeface="Times New Roman" panose="02020603050405020304" pitchFamily="18" charset="0"/>
                <a:sym typeface="Source Sans Pro"/>
              </a:rPr>
              <a:t>LOF factor erases a considerable number of noisy samples.</a:t>
            </a:r>
          </a:p>
        </p:txBody>
      </p:sp>
      <p:pic>
        <p:nvPicPr>
          <p:cNvPr id="5" name="Picture 4">
            <a:extLst>
              <a:ext uri="{FF2B5EF4-FFF2-40B4-BE49-F238E27FC236}">
                <a16:creationId xmlns:a16="http://schemas.microsoft.com/office/drawing/2014/main" id="{8C38A751-2598-147E-ED1F-DF03247DB7B0}"/>
              </a:ext>
            </a:extLst>
          </p:cNvPr>
          <p:cNvPicPr>
            <a:picLocks noChangeAspect="1"/>
          </p:cNvPicPr>
          <p:nvPr/>
        </p:nvPicPr>
        <p:blipFill rotWithShape="1">
          <a:blip r:embed="rId4">
            <a:extLst>
              <a:ext uri="{28A0092B-C50C-407E-A947-70E740481C1C}">
                <a14:useLocalDpi xmlns:a14="http://schemas.microsoft.com/office/drawing/2010/main" val="0"/>
              </a:ext>
            </a:extLst>
          </a:blip>
          <a:srcRect t="4226" b="9312"/>
          <a:stretch/>
        </p:blipFill>
        <p:spPr bwMode="auto">
          <a:xfrm>
            <a:off x="797522" y="1862109"/>
            <a:ext cx="2020755" cy="1398018"/>
          </a:xfrm>
          <a:prstGeom prst="rect">
            <a:avLst/>
          </a:prstGeom>
          <a:no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BBAC1DFC-5992-8D60-FD5B-A209268FF1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3246628" y="3528824"/>
            <a:ext cx="1915489" cy="1532391"/>
          </a:xfrm>
          <a:prstGeom prst="rect">
            <a:avLst/>
          </a:prstGeom>
          <a:noFill/>
          <a:ln>
            <a:noFill/>
          </a:ln>
        </p:spPr>
      </p:pic>
      <p:pic>
        <p:nvPicPr>
          <p:cNvPr id="9" name="Picture 8">
            <a:extLst>
              <a:ext uri="{FF2B5EF4-FFF2-40B4-BE49-F238E27FC236}">
                <a16:creationId xmlns:a16="http://schemas.microsoft.com/office/drawing/2014/main" id="{A978976B-9D71-C9E1-B4C6-42E3B730127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5656863" y="3526714"/>
            <a:ext cx="1918126" cy="1534501"/>
          </a:xfrm>
          <a:prstGeom prst="rect">
            <a:avLst/>
          </a:prstGeom>
          <a:noFill/>
          <a:ln>
            <a:noFill/>
          </a:ln>
        </p:spPr>
      </p:pic>
      <p:pic>
        <p:nvPicPr>
          <p:cNvPr id="10" name="Picture 9">
            <a:extLst>
              <a:ext uri="{FF2B5EF4-FFF2-40B4-BE49-F238E27FC236}">
                <a16:creationId xmlns:a16="http://schemas.microsoft.com/office/drawing/2014/main" id="{84CE68FF-28C4-5ADB-53A1-B3A479F3EF89}"/>
              </a:ext>
            </a:extLst>
          </p:cNvPr>
          <p:cNvPicPr>
            <a:picLocks noChangeAspect="1"/>
          </p:cNvPicPr>
          <p:nvPr/>
        </p:nvPicPr>
        <p:blipFill rotWithShape="1">
          <a:blip r:embed="rId7">
            <a:extLst>
              <a:ext uri="{28A0092B-C50C-407E-A947-70E740481C1C}">
                <a14:useLocalDpi xmlns:a14="http://schemas.microsoft.com/office/drawing/2010/main" val="0"/>
              </a:ext>
            </a:extLst>
          </a:blip>
          <a:srcRect t="3630" b="9530"/>
          <a:stretch/>
        </p:blipFill>
        <p:spPr bwMode="auto">
          <a:xfrm>
            <a:off x="3038391" y="1839299"/>
            <a:ext cx="2123726" cy="147514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73140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9" name="Google Shape;79;p13"/>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25</a:t>
            </a:fld>
            <a:endParaRPr dirty="0"/>
          </a:p>
        </p:txBody>
      </p:sp>
      <p:sp>
        <p:nvSpPr>
          <p:cNvPr id="2" name="Google Shape;75;p13">
            <a:extLst>
              <a:ext uri="{FF2B5EF4-FFF2-40B4-BE49-F238E27FC236}">
                <a16:creationId xmlns:a16="http://schemas.microsoft.com/office/drawing/2014/main" id="{3B75D9E3-2417-D5D7-F13D-429C72E04837}"/>
              </a:ext>
            </a:extLst>
          </p:cNvPr>
          <p:cNvSpPr txBox="1">
            <a:spLocks/>
          </p:cNvSpPr>
          <p:nvPr/>
        </p:nvSpPr>
        <p:spPr>
          <a:xfrm>
            <a:off x="797522" y="299215"/>
            <a:ext cx="7294574" cy="461901"/>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a:solidFill>
                  <a:srgbClr val="0091EA"/>
                </a:solidFill>
                <a:latin typeface="Times New Roman" panose="02020603050405020304" pitchFamily="18" charset="0"/>
                <a:cs typeface="Times New Roman" panose="02020603050405020304" pitchFamily="18" charset="0"/>
              </a:rPr>
              <a:t>Results &amp; Discussion</a:t>
            </a:r>
          </a:p>
        </p:txBody>
      </p:sp>
      <p:sp>
        <p:nvSpPr>
          <p:cNvPr id="3" name="TextBox 2">
            <a:extLst>
              <a:ext uri="{FF2B5EF4-FFF2-40B4-BE49-F238E27FC236}">
                <a16:creationId xmlns:a16="http://schemas.microsoft.com/office/drawing/2014/main" id="{21D524D3-B1AC-D829-FD9C-CA91A9CAD9AE}"/>
              </a:ext>
            </a:extLst>
          </p:cNvPr>
          <p:cNvSpPr txBox="1"/>
          <p:nvPr/>
        </p:nvSpPr>
        <p:spPr>
          <a:xfrm>
            <a:off x="1207454" y="761116"/>
            <a:ext cx="7139024" cy="892552"/>
          </a:xfrm>
          <a:prstGeom prst="rect">
            <a:avLst/>
          </a:prstGeom>
          <a:noFill/>
        </p:spPr>
        <p:txBody>
          <a:bodyPr wrap="square">
            <a:spAutoFit/>
          </a:bodyPr>
          <a:lstStyle/>
          <a:p>
            <a:pPr lvl="0" rtl="0">
              <a:spcBef>
                <a:spcPts val="600"/>
              </a:spcBef>
              <a:spcAft>
                <a:spcPts val="0"/>
              </a:spcAft>
            </a:pPr>
            <a:r>
              <a:rPr lang="en-US" b="1" dirty="0">
                <a:solidFill>
                  <a:srgbClr val="0091EA"/>
                </a:solidFill>
                <a:latin typeface="Times New Roman" panose="02020603050405020304" pitchFamily="18" charset="0"/>
                <a:ea typeface="Source Sans Pro"/>
                <a:cs typeface="Times New Roman" panose="02020603050405020304" pitchFamily="18" charset="0"/>
                <a:sym typeface="Source Sans Pro"/>
              </a:rPr>
              <a:t>CTGAN implementation</a:t>
            </a:r>
          </a:p>
          <a:p>
            <a:pPr marL="342900" lvl="0" indent="-342900" rtl="0">
              <a:spcBef>
                <a:spcPts val="600"/>
              </a:spcBef>
              <a:spcAft>
                <a:spcPts val="0"/>
              </a:spcAft>
              <a:buFont typeface="Wingdings" panose="05000000000000000000" pitchFamily="2" charset="2"/>
              <a:buChar char="Ø"/>
            </a:pPr>
            <a:r>
              <a:rPr lang="en-US" dirty="0">
                <a:solidFill>
                  <a:schemeClr val="tx1"/>
                </a:solidFill>
                <a:latin typeface="Times New Roman" panose="02020603050405020304" pitchFamily="18" charset="0"/>
                <a:ea typeface="Source Sans Pro"/>
                <a:cs typeface="Times New Roman" panose="02020603050405020304" pitchFamily="18" charset="0"/>
                <a:sym typeface="Source Sans Pro"/>
              </a:rPr>
              <a:t>Generating 3000, 4000, 5000 and 8000 synthetic samples.</a:t>
            </a:r>
          </a:p>
          <a:p>
            <a:pPr marL="342900" lvl="0" indent="-342900" rtl="0">
              <a:spcBef>
                <a:spcPts val="600"/>
              </a:spcBef>
              <a:spcAft>
                <a:spcPts val="0"/>
              </a:spcAft>
              <a:buFont typeface="Wingdings" panose="05000000000000000000" pitchFamily="2" charset="2"/>
              <a:buChar char="Ø"/>
            </a:pPr>
            <a:r>
              <a:rPr lang="en-US" dirty="0">
                <a:solidFill>
                  <a:schemeClr val="tx1"/>
                </a:solidFill>
                <a:latin typeface="Times New Roman" panose="02020603050405020304" pitchFamily="18" charset="0"/>
                <a:ea typeface="Source Sans Pro"/>
                <a:cs typeface="Times New Roman" panose="02020603050405020304" pitchFamily="18" charset="0"/>
                <a:sym typeface="Source Sans Pro"/>
              </a:rPr>
              <a:t>The Expanded dataset consisted of 5000 synthetic samples has the best overall performance.</a:t>
            </a:r>
          </a:p>
        </p:txBody>
      </p:sp>
      <p:pic>
        <p:nvPicPr>
          <p:cNvPr id="13" name="Picture 12">
            <a:extLst>
              <a:ext uri="{FF2B5EF4-FFF2-40B4-BE49-F238E27FC236}">
                <a16:creationId xmlns:a16="http://schemas.microsoft.com/office/drawing/2014/main" id="{E38C1590-9CC0-83D1-9EDF-2100F2CF8F3A}"/>
              </a:ext>
            </a:extLst>
          </p:cNvPr>
          <p:cNvPicPr>
            <a:picLocks noChangeAspect="1"/>
          </p:cNvPicPr>
          <p:nvPr/>
        </p:nvPicPr>
        <p:blipFill>
          <a:blip r:embed="rId3"/>
          <a:stretch>
            <a:fillRect/>
          </a:stretch>
        </p:blipFill>
        <p:spPr>
          <a:xfrm>
            <a:off x="1269331" y="1837799"/>
            <a:ext cx="5759196" cy="1513332"/>
          </a:xfrm>
          <a:prstGeom prst="rect">
            <a:avLst/>
          </a:prstGeom>
        </p:spPr>
      </p:pic>
      <p:pic>
        <p:nvPicPr>
          <p:cNvPr id="15" name="Picture 14">
            <a:extLst>
              <a:ext uri="{FF2B5EF4-FFF2-40B4-BE49-F238E27FC236}">
                <a16:creationId xmlns:a16="http://schemas.microsoft.com/office/drawing/2014/main" id="{C4F981DC-7014-A8E2-1E03-8B458934BB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137565" y="3467692"/>
            <a:ext cx="1923288" cy="1538630"/>
          </a:xfrm>
          <a:prstGeom prst="rect">
            <a:avLst/>
          </a:prstGeom>
          <a:noFill/>
          <a:ln>
            <a:noFill/>
          </a:ln>
        </p:spPr>
      </p:pic>
      <p:pic>
        <p:nvPicPr>
          <p:cNvPr id="16" name="Picture 15">
            <a:extLst>
              <a:ext uri="{FF2B5EF4-FFF2-40B4-BE49-F238E27FC236}">
                <a16:creationId xmlns:a16="http://schemas.microsoft.com/office/drawing/2014/main" id="{733C63CC-9BBC-2A4C-7E9F-750BF8EF24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4394666" y="3438211"/>
            <a:ext cx="1960139" cy="1568111"/>
          </a:xfrm>
          <a:prstGeom prst="rect">
            <a:avLst/>
          </a:prstGeom>
          <a:noFill/>
          <a:ln>
            <a:noFill/>
          </a:ln>
        </p:spPr>
      </p:pic>
      <p:pic>
        <p:nvPicPr>
          <p:cNvPr id="17" name="Picture 16">
            <a:extLst>
              <a:ext uri="{FF2B5EF4-FFF2-40B4-BE49-F238E27FC236}">
                <a16:creationId xmlns:a16="http://schemas.microsoft.com/office/drawing/2014/main" id="{17FE2CD0-34C7-065B-6DBF-F3251AD72C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6751216" y="3452951"/>
            <a:ext cx="1923288" cy="1538630"/>
          </a:xfrm>
          <a:prstGeom prst="rect">
            <a:avLst/>
          </a:prstGeom>
          <a:noFill/>
          <a:ln>
            <a:noFill/>
          </a:ln>
        </p:spPr>
      </p:pic>
      <p:sp>
        <p:nvSpPr>
          <p:cNvPr id="19" name="Arrow: Right 18">
            <a:extLst>
              <a:ext uri="{FF2B5EF4-FFF2-40B4-BE49-F238E27FC236}">
                <a16:creationId xmlns:a16="http://schemas.microsoft.com/office/drawing/2014/main" id="{A7075698-F507-C413-9E55-621AF0CE7B70}"/>
              </a:ext>
            </a:extLst>
          </p:cNvPr>
          <p:cNvSpPr/>
          <p:nvPr/>
        </p:nvSpPr>
        <p:spPr>
          <a:xfrm>
            <a:off x="591547" y="2533149"/>
            <a:ext cx="1012142" cy="333875"/>
          </a:xfrm>
          <a:prstGeom prst="rightArrow">
            <a:avLst>
              <a:gd name="adj1" fmla="val 99813"/>
              <a:gd name="adj2" fmla="val 5000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000" dirty="0">
                <a:latin typeface="Times New Roman" panose="02020603050405020304" pitchFamily="18" charset="0"/>
                <a:cs typeface="Times New Roman" panose="02020603050405020304" pitchFamily="18" charset="0"/>
              </a:rPr>
              <a:t>Best performance</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30318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9" name="Google Shape;79;p13"/>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26</a:t>
            </a:fld>
            <a:endParaRPr dirty="0"/>
          </a:p>
        </p:txBody>
      </p:sp>
      <p:sp>
        <p:nvSpPr>
          <p:cNvPr id="2" name="Google Shape;75;p13">
            <a:extLst>
              <a:ext uri="{FF2B5EF4-FFF2-40B4-BE49-F238E27FC236}">
                <a16:creationId xmlns:a16="http://schemas.microsoft.com/office/drawing/2014/main" id="{3B75D9E3-2417-D5D7-F13D-429C72E04837}"/>
              </a:ext>
            </a:extLst>
          </p:cNvPr>
          <p:cNvSpPr txBox="1">
            <a:spLocks/>
          </p:cNvSpPr>
          <p:nvPr/>
        </p:nvSpPr>
        <p:spPr>
          <a:xfrm>
            <a:off x="797522" y="299215"/>
            <a:ext cx="7294574" cy="461901"/>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a:solidFill>
                  <a:srgbClr val="0091EA"/>
                </a:solidFill>
                <a:latin typeface="Times New Roman" panose="02020603050405020304" pitchFamily="18" charset="0"/>
                <a:cs typeface="Times New Roman" panose="02020603050405020304" pitchFamily="18" charset="0"/>
              </a:rPr>
              <a:t>Results &amp; Discussion</a:t>
            </a:r>
          </a:p>
        </p:txBody>
      </p:sp>
      <p:sp>
        <p:nvSpPr>
          <p:cNvPr id="3" name="TextBox 2">
            <a:extLst>
              <a:ext uri="{FF2B5EF4-FFF2-40B4-BE49-F238E27FC236}">
                <a16:creationId xmlns:a16="http://schemas.microsoft.com/office/drawing/2014/main" id="{21D524D3-B1AC-D829-FD9C-CA91A9CAD9AE}"/>
              </a:ext>
            </a:extLst>
          </p:cNvPr>
          <p:cNvSpPr txBox="1"/>
          <p:nvPr/>
        </p:nvSpPr>
        <p:spPr>
          <a:xfrm>
            <a:off x="1207454" y="761116"/>
            <a:ext cx="6630260" cy="815608"/>
          </a:xfrm>
          <a:prstGeom prst="rect">
            <a:avLst/>
          </a:prstGeom>
          <a:noFill/>
        </p:spPr>
        <p:txBody>
          <a:bodyPr wrap="square">
            <a:spAutoFit/>
          </a:bodyPr>
          <a:lstStyle/>
          <a:p>
            <a:pPr lvl="0" rtl="0">
              <a:spcBef>
                <a:spcPts val="600"/>
              </a:spcBef>
              <a:spcAft>
                <a:spcPts val="0"/>
              </a:spcAft>
            </a:pPr>
            <a:r>
              <a:rPr lang="en-US" b="1" dirty="0">
                <a:solidFill>
                  <a:srgbClr val="0091EA"/>
                </a:solidFill>
                <a:latin typeface="Times New Roman" panose="02020603050405020304" pitchFamily="18" charset="0"/>
                <a:ea typeface="Source Sans Pro"/>
                <a:cs typeface="Times New Roman" panose="02020603050405020304" pitchFamily="18" charset="0"/>
                <a:sym typeface="Source Sans Pro"/>
              </a:rPr>
              <a:t>CTGAN implementation</a:t>
            </a:r>
          </a:p>
          <a:p>
            <a:pPr marL="342900" lvl="0" indent="-342900" rtl="0">
              <a:spcBef>
                <a:spcPts val="600"/>
              </a:spcBef>
              <a:spcAft>
                <a:spcPts val="0"/>
              </a:spcAft>
              <a:buFont typeface="Wingdings" panose="05000000000000000000" pitchFamily="2" charset="2"/>
              <a:buChar char="Ø"/>
            </a:pPr>
            <a:r>
              <a:rPr lang="en-US" dirty="0">
                <a:solidFill>
                  <a:schemeClr val="tx1"/>
                </a:solidFill>
                <a:latin typeface="Times New Roman" panose="02020603050405020304" pitchFamily="18" charset="0"/>
                <a:ea typeface="Source Sans Pro"/>
                <a:cs typeface="Times New Roman" panose="02020603050405020304" pitchFamily="18" charset="0"/>
                <a:sym typeface="Source Sans Pro"/>
              </a:rPr>
              <a:t>Generator and discriminator loss stabilization over time indicates a good performance of the CTGAN.</a:t>
            </a:r>
          </a:p>
        </p:txBody>
      </p:sp>
      <p:pic>
        <p:nvPicPr>
          <p:cNvPr id="5" name="Picture 4" descr="A graph of loss and discriminator loss&#10;&#10;Description automatically generated">
            <a:extLst>
              <a:ext uri="{FF2B5EF4-FFF2-40B4-BE49-F238E27FC236}">
                <a16:creationId xmlns:a16="http://schemas.microsoft.com/office/drawing/2014/main" id="{AC628331-BC61-E70A-1816-C9B1CD06D45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7888" y="1952553"/>
            <a:ext cx="3956499" cy="2326647"/>
          </a:xfrm>
          <a:prstGeom prst="rect">
            <a:avLst/>
          </a:prstGeom>
          <a:noFill/>
          <a:ln>
            <a:noFill/>
          </a:ln>
        </p:spPr>
      </p:pic>
    </p:spTree>
    <p:extLst>
      <p:ext uri="{BB962C8B-B14F-4D97-AF65-F5344CB8AC3E}">
        <p14:creationId xmlns:p14="http://schemas.microsoft.com/office/powerpoint/2010/main" val="10831695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9" name="Google Shape;79;p13"/>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27</a:t>
            </a:fld>
            <a:endParaRPr dirty="0"/>
          </a:p>
        </p:txBody>
      </p:sp>
      <p:sp>
        <p:nvSpPr>
          <p:cNvPr id="2" name="Google Shape;75;p13">
            <a:extLst>
              <a:ext uri="{FF2B5EF4-FFF2-40B4-BE49-F238E27FC236}">
                <a16:creationId xmlns:a16="http://schemas.microsoft.com/office/drawing/2014/main" id="{3B75D9E3-2417-D5D7-F13D-429C72E04837}"/>
              </a:ext>
            </a:extLst>
          </p:cNvPr>
          <p:cNvSpPr txBox="1">
            <a:spLocks/>
          </p:cNvSpPr>
          <p:nvPr/>
        </p:nvSpPr>
        <p:spPr>
          <a:xfrm>
            <a:off x="797522" y="299215"/>
            <a:ext cx="7294574" cy="461901"/>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a:solidFill>
                  <a:srgbClr val="0091EA"/>
                </a:solidFill>
                <a:latin typeface="Times New Roman" panose="02020603050405020304" pitchFamily="18" charset="0"/>
                <a:cs typeface="Times New Roman" panose="02020603050405020304" pitchFamily="18" charset="0"/>
              </a:rPr>
              <a:t>Results &amp; Discussion</a:t>
            </a:r>
          </a:p>
        </p:txBody>
      </p:sp>
      <p:sp>
        <p:nvSpPr>
          <p:cNvPr id="3" name="TextBox 2">
            <a:extLst>
              <a:ext uri="{FF2B5EF4-FFF2-40B4-BE49-F238E27FC236}">
                <a16:creationId xmlns:a16="http://schemas.microsoft.com/office/drawing/2014/main" id="{21D524D3-B1AC-D829-FD9C-CA91A9CAD9AE}"/>
              </a:ext>
            </a:extLst>
          </p:cNvPr>
          <p:cNvSpPr txBox="1"/>
          <p:nvPr/>
        </p:nvSpPr>
        <p:spPr>
          <a:xfrm>
            <a:off x="1207454" y="761116"/>
            <a:ext cx="6884642" cy="1107996"/>
          </a:xfrm>
          <a:prstGeom prst="rect">
            <a:avLst/>
          </a:prstGeom>
          <a:noFill/>
        </p:spPr>
        <p:txBody>
          <a:bodyPr wrap="square">
            <a:spAutoFit/>
          </a:bodyPr>
          <a:lstStyle/>
          <a:p>
            <a:pPr lvl="0" rtl="0">
              <a:spcBef>
                <a:spcPts val="600"/>
              </a:spcBef>
              <a:spcAft>
                <a:spcPts val="0"/>
              </a:spcAft>
            </a:pPr>
            <a:r>
              <a:rPr lang="en-US" b="1" dirty="0">
                <a:solidFill>
                  <a:srgbClr val="0091EA"/>
                </a:solidFill>
                <a:latin typeface="Times New Roman" panose="02020603050405020304" pitchFamily="18" charset="0"/>
                <a:ea typeface="Source Sans Pro"/>
                <a:cs typeface="Times New Roman" panose="02020603050405020304" pitchFamily="18" charset="0"/>
                <a:sym typeface="Source Sans Pro"/>
              </a:rPr>
              <a:t>Machine Learning algorithms implementation</a:t>
            </a:r>
          </a:p>
          <a:p>
            <a:pPr marL="285750" lvl="0" indent="-285750" rtl="0">
              <a:spcBef>
                <a:spcPts val="600"/>
              </a:spcBef>
              <a:spcAft>
                <a:spcPts val="0"/>
              </a:spcAft>
              <a:buFont typeface="Wingdings" panose="05000000000000000000" pitchFamily="2" charset="2"/>
              <a:buChar char="Ø"/>
            </a:pPr>
            <a:r>
              <a:rPr lang="en-US" dirty="0">
                <a:solidFill>
                  <a:schemeClr val="tx1"/>
                </a:solidFill>
                <a:latin typeface="Times New Roman" panose="02020603050405020304" pitchFamily="18" charset="0"/>
                <a:ea typeface="Source Sans Pro"/>
                <a:cs typeface="Times New Roman" panose="02020603050405020304" pitchFamily="18" charset="0"/>
                <a:sym typeface="Source Sans Pro"/>
              </a:rPr>
              <a:t>The expanded dataset consisted of 4000 generated samples has the best overall performance.</a:t>
            </a:r>
          </a:p>
          <a:p>
            <a:pPr marL="285750" lvl="0" indent="-285750" rtl="0">
              <a:spcBef>
                <a:spcPts val="600"/>
              </a:spcBef>
              <a:spcAft>
                <a:spcPts val="0"/>
              </a:spcAft>
              <a:buFont typeface="Wingdings" panose="05000000000000000000" pitchFamily="2" charset="2"/>
              <a:buChar char="Ø"/>
            </a:pPr>
            <a:r>
              <a:rPr lang="en-US" dirty="0">
                <a:solidFill>
                  <a:schemeClr val="tx1"/>
                </a:solidFill>
                <a:latin typeface="Times New Roman" panose="02020603050405020304" pitchFamily="18" charset="0"/>
                <a:ea typeface="Source Sans Pro"/>
                <a:cs typeface="Times New Roman" panose="02020603050405020304" pitchFamily="18" charset="0"/>
                <a:sym typeface="Source Sans Pro"/>
              </a:rPr>
              <a:t>KNN and SVM perform the best among all algorithms.</a:t>
            </a:r>
          </a:p>
        </p:txBody>
      </p:sp>
      <p:pic>
        <p:nvPicPr>
          <p:cNvPr id="11" name="Picture 10">
            <a:extLst>
              <a:ext uri="{FF2B5EF4-FFF2-40B4-BE49-F238E27FC236}">
                <a16:creationId xmlns:a16="http://schemas.microsoft.com/office/drawing/2014/main" id="{22032E51-FE45-3A1E-6B64-DDDA42E25C8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48727" y="2270291"/>
            <a:ext cx="6646545" cy="1854200"/>
          </a:xfrm>
          <a:prstGeom prst="rect">
            <a:avLst/>
          </a:prstGeom>
          <a:noFill/>
          <a:ln>
            <a:noFill/>
          </a:ln>
        </p:spPr>
      </p:pic>
      <p:sp>
        <p:nvSpPr>
          <p:cNvPr id="12" name="Arrow: Right 11">
            <a:extLst>
              <a:ext uri="{FF2B5EF4-FFF2-40B4-BE49-F238E27FC236}">
                <a16:creationId xmlns:a16="http://schemas.microsoft.com/office/drawing/2014/main" id="{B827F20F-EEAC-9BD9-4676-2AFAC2851EE0}"/>
              </a:ext>
            </a:extLst>
          </p:cNvPr>
          <p:cNvSpPr/>
          <p:nvPr/>
        </p:nvSpPr>
        <p:spPr>
          <a:xfrm>
            <a:off x="315322" y="3030453"/>
            <a:ext cx="1012142" cy="333875"/>
          </a:xfrm>
          <a:prstGeom prst="rightArrow">
            <a:avLst>
              <a:gd name="adj1" fmla="val 99813"/>
              <a:gd name="adj2" fmla="val 5000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000" dirty="0">
                <a:latin typeface="Times New Roman" panose="02020603050405020304" pitchFamily="18" charset="0"/>
                <a:cs typeface="Times New Roman" panose="02020603050405020304" pitchFamily="18" charset="0"/>
              </a:rPr>
              <a:t>Best performance</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50142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9" name="Google Shape;79;p13"/>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28</a:t>
            </a:fld>
            <a:endParaRPr dirty="0"/>
          </a:p>
        </p:txBody>
      </p:sp>
      <p:sp>
        <p:nvSpPr>
          <p:cNvPr id="2" name="Google Shape;75;p13">
            <a:extLst>
              <a:ext uri="{FF2B5EF4-FFF2-40B4-BE49-F238E27FC236}">
                <a16:creationId xmlns:a16="http://schemas.microsoft.com/office/drawing/2014/main" id="{3B75D9E3-2417-D5D7-F13D-429C72E04837}"/>
              </a:ext>
            </a:extLst>
          </p:cNvPr>
          <p:cNvSpPr txBox="1">
            <a:spLocks/>
          </p:cNvSpPr>
          <p:nvPr/>
        </p:nvSpPr>
        <p:spPr>
          <a:xfrm>
            <a:off x="797522" y="299215"/>
            <a:ext cx="7294574" cy="461901"/>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a:solidFill>
                  <a:srgbClr val="0091EA"/>
                </a:solidFill>
                <a:latin typeface="Times New Roman" panose="02020603050405020304" pitchFamily="18" charset="0"/>
                <a:cs typeface="Times New Roman" panose="02020603050405020304" pitchFamily="18" charset="0"/>
              </a:rPr>
              <a:t>Conclusions</a:t>
            </a:r>
          </a:p>
        </p:txBody>
      </p:sp>
      <p:sp>
        <p:nvSpPr>
          <p:cNvPr id="3" name="TextBox 2">
            <a:extLst>
              <a:ext uri="{FF2B5EF4-FFF2-40B4-BE49-F238E27FC236}">
                <a16:creationId xmlns:a16="http://schemas.microsoft.com/office/drawing/2014/main" id="{21D524D3-B1AC-D829-FD9C-CA91A9CAD9AE}"/>
              </a:ext>
            </a:extLst>
          </p:cNvPr>
          <p:cNvSpPr txBox="1"/>
          <p:nvPr/>
        </p:nvSpPr>
        <p:spPr>
          <a:xfrm>
            <a:off x="1207454" y="761116"/>
            <a:ext cx="6884642" cy="3862596"/>
          </a:xfrm>
          <a:prstGeom prst="rect">
            <a:avLst/>
          </a:prstGeom>
          <a:noFill/>
        </p:spPr>
        <p:txBody>
          <a:bodyPr wrap="square">
            <a:spAutoFit/>
          </a:bodyPr>
          <a:lstStyle/>
          <a:p>
            <a:pPr marL="285750" lvl="0" indent="-285750" rtl="0">
              <a:spcBef>
                <a:spcPts val="600"/>
              </a:spcBef>
              <a:spcAft>
                <a:spcPts val="0"/>
              </a:spcAft>
              <a:buFont typeface="Wingdings" panose="05000000000000000000" pitchFamily="2" charset="2"/>
              <a:buChar char="Ø"/>
            </a:pPr>
            <a:r>
              <a:rPr lang="en-US" dirty="0">
                <a:solidFill>
                  <a:schemeClr val="tx1"/>
                </a:solidFill>
                <a:latin typeface="Times New Roman" panose="02020603050405020304" pitchFamily="18" charset="0"/>
                <a:ea typeface="Source Sans Pro"/>
                <a:cs typeface="Times New Roman" panose="02020603050405020304" pitchFamily="18" charset="0"/>
                <a:sym typeface="Source Sans Pro"/>
              </a:rPr>
              <a:t>SMOTE technique efficiently resolves the imbalance of the original dataset.</a:t>
            </a:r>
          </a:p>
          <a:p>
            <a:pPr marL="285750" lvl="0" indent="-285750" rtl="0">
              <a:spcBef>
                <a:spcPts val="600"/>
              </a:spcBef>
              <a:spcAft>
                <a:spcPts val="0"/>
              </a:spcAft>
              <a:buFont typeface="Wingdings" panose="05000000000000000000" pitchFamily="2" charset="2"/>
              <a:buChar char="Ø"/>
            </a:pPr>
            <a:r>
              <a:rPr lang="en-US" dirty="0">
                <a:solidFill>
                  <a:schemeClr val="tx1"/>
                </a:solidFill>
                <a:latin typeface="Times New Roman" panose="02020603050405020304" pitchFamily="18" charset="0"/>
                <a:ea typeface="Source Sans Pro"/>
                <a:cs typeface="Times New Roman" panose="02020603050405020304" pitchFamily="18" charset="0"/>
                <a:sym typeface="Source Sans Pro"/>
              </a:rPr>
              <a:t>LOF factor removes a significant amount of noisy synthetic samples generated by SMOTE.</a:t>
            </a:r>
          </a:p>
          <a:p>
            <a:pPr marL="285750" indent="-285750">
              <a:spcBef>
                <a:spcPts val="600"/>
              </a:spcBef>
              <a:buFont typeface="Wingdings" panose="05000000000000000000" pitchFamily="2" charset="2"/>
              <a:buChar char="Ø"/>
            </a:pPr>
            <a:r>
              <a:rPr lang="en-US" dirty="0">
                <a:solidFill>
                  <a:schemeClr val="tx1"/>
                </a:solidFill>
                <a:latin typeface="Times New Roman" panose="02020603050405020304" pitchFamily="18" charset="0"/>
                <a:ea typeface="Source Sans Pro"/>
                <a:cs typeface="Times New Roman" panose="02020603050405020304" pitchFamily="18" charset="0"/>
                <a:sym typeface="Source Sans Pro"/>
              </a:rPr>
              <a:t>CTGAN’s good performance is indicated by the stabilization of both the discriminator and generator loss.</a:t>
            </a:r>
          </a:p>
          <a:p>
            <a:pPr marL="285750" lvl="0" indent="-285750" rtl="0">
              <a:spcBef>
                <a:spcPts val="600"/>
              </a:spcBef>
              <a:spcAft>
                <a:spcPts val="0"/>
              </a:spcAft>
              <a:buFont typeface="Wingdings" panose="05000000000000000000" pitchFamily="2" charset="2"/>
              <a:buChar char="Ø"/>
            </a:pPr>
            <a:r>
              <a:rPr lang="en-US" dirty="0">
                <a:solidFill>
                  <a:schemeClr val="tx1"/>
                </a:solidFill>
                <a:latin typeface="Times New Roman" panose="02020603050405020304" pitchFamily="18" charset="0"/>
                <a:ea typeface="Source Sans Pro"/>
                <a:cs typeface="Times New Roman" panose="02020603050405020304" pitchFamily="18" charset="0"/>
                <a:sym typeface="Source Sans Pro"/>
              </a:rPr>
              <a:t>The augmented dataset consisted of 5000 generated data samples has the best quality compared to the original dataset.</a:t>
            </a:r>
          </a:p>
          <a:p>
            <a:pPr marL="285750" lvl="0" indent="-285750" rtl="0">
              <a:spcBef>
                <a:spcPts val="600"/>
              </a:spcBef>
              <a:spcAft>
                <a:spcPts val="0"/>
              </a:spcAft>
              <a:buFont typeface="Wingdings" panose="05000000000000000000" pitchFamily="2" charset="2"/>
              <a:buChar char="Ø"/>
            </a:pPr>
            <a:r>
              <a:rPr lang="en-US" dirty="0">
                <a:solidFill>
                  <a:schemeClr val="tx1"/>
                </a:solidFill>
                <a:latin typeface="Times New Roman" panose="02020603050405020304" pitchFamily="18" charset="0"/>
                <a:ea typeface="Source Sans Pro"/>
                <a:cs typeface="Times New Roman" panose="02020603050405020304" pitchFamily="18" charset="0"/>
                <a:sym typeface="Source Sans Pro"/>
              </a:rPr>
              <a:t>The augmented dataset consisted of 4000 generated samples exhibits the superior performance on the Machine Learning algorithms.</a:t>
            </a:r>
          </a:p>
          <a:p>
            <a:pPr marL="285750" lvl="0" indent="-285750" rtl="0">
              <a:spcBef>
                <a:spcPts val="600"/>
              </a:spcBef>
              <a:spcAft>
                <a:spcPts val="0"/>
              </a:spcAft>
              <a:buFont typeface="Wingdings" panose="05000000000000000000" pitchFamily="2" charset="2"/>
              <a:buChar char="Ø"/>
            </a:pPr>
            <a:r>
              <a:rPr lang="en-US" dirty="0">
                <a:solidFill>
                  <a:schemeClr val="tx1"/>
                </a:solidFill>
                <a:latin typeface="Times New Roman" panose="02020603050405020304" pitchFamily="18" charset="0"/>
                <a:ea typeface="Source Sans Pro"/>
                <a:cs typeface="Times New Roman" panose="02020603050405020304" pitchFamily="18" charset="0"/>
                <a:sym typeface="Source Sans Pro"/>
              </a:rPr>
              <a:t>KNN and SVM are the algorithms with the best performance on the augmented datasets.</a:t>
            </a:r>
          </a:p>
          <a:p>
            <a:pPr lvl="0" rtl="0">
              <a:spcBef>
                <a:spcPts val="600"/>
              </a:spcBef>
              <a:spcAft>
                <a:spcPts val="0"/>
              </a:spcAft>
            </a:pPr>
            <a:r>
              <a:rPr lang="en-US" b="1" dirty="0">
                <a:solidFill>
                  <a:schemeClr val="tx1"/>
                </a:solidFill>
                <a:latin typeface="Times New Roman" panose="02020603050405020304" pitchFamily="18" charset="0"/>
                <a:ea typeface="Source Sans Pro"/>
                <a:cs typeface="Times New Roman" panose="02020603050405020304" pitchFamily="18" charset="0"/>
                <a:sym typeface="Source Sans Pro"/>
              </a:rPr>
              <a:t>In the context of monitoring applications, it is judicious to opt for the generation of 4000 synthetic samples. </a:t>
            </a:r>
          </a:p>
          <a:p>
            <a:pPr lvl="0" rtl="0">
              <a:spcBef>
                <a:spcPts val="600"/>
              </a:spcBef>
              <a:spcAft>
                <a:spcPts val="0"/>
              </a:spcAft>
            </a:pPr>
            <a:r>
              <a:rPr lang="en-US" b="1" dirty="0">
                <a:solidFill>
                  <a:schemeClr val="tx1"/>
                </a:solidFill>
                <a:latin typeface="Times New Roman" panose="02020603050405020304" pitchFamily="18" charset="0"/>
                <a:ea typeface="Source Sans Pro"/>
                <a:cs typeface="Times New Roman" panose="02020603050405020304" pitchFamily="18" charset="0"/>
                <a:sym typeface="Source Sans Pro"/>
              </a:rPr>
              <a:t>The proposed methodology can effectively be employed for the identification of the misalignment of journal bearings, especially when dealing with limited and imbalanced data.</a:t>
            </a:r>
          </a:p>
        </p:txBody>
      </p:sp>
    </p:spTree>
    <p:extLst>
      <p:ext uri="{BB962C8B-B14F-4D97-AF65-F5344CB8AC3E}">
        <p14:creationId xmlns:p14="http://schemas.microsoft.com/office/powerpoint/2010/main" val="16724138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9" name="Google Shape;79;p13"/>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29</a:t>
            </a:fld>
            <a:endParaRPr dirty="0"/>
          </a:p>
        </p:txBody>
      </p:sp>
      <p:sp>
        <p:nvSpPr>
          <p:cNvPr id="2" name="Google Shape;75;p13">
            <a:extLst>
              <a:ext uri="{FF2B5EF4-FFF2-40B4-BE49-F238E27FC236}">
                <a16:creationId xmlns:a16="http://schemas.microsoft.com/office/drawing/2014/main" id="{3B75D9E3-2417-D5D7-F13D-429C72E04837}"/>
              </a:ext>
            </a:extLst>
          </p:cNvPr>
          <p:cNvSpPr txBox="1">
            <a:spLocks/>
          </p:cNvSpPr>
          <p:nvPr/>
        </p:nvSpPr>
        <p:spPr>
          <a:xfrm>
            <a:off x="797522" y="299215"/>
            <a:ext cx="7294574" cy="461901"/>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a:solidFill>
                  <a:srgbClr val="0091EA"/>
                </a:solidFill>
                <a:latin typeface="Times New Roman" panose="02020603050405020304" pitchFamily="18" charset="0"/>
                <a:cs typeface="Times New Roman" panose="02020603050405020304" pitchFamily="18" charset="0"/>
              </a:rPr>
              <a:t>Future Research</a:t>
            </a:r>
          </a:p>
        </p:txBody>
      </p:sp>
      <p:sp>
        <p:nvSpPr>
          <p:cNvPr id="3" name="TextBox 2">
            <a:extLst>
              <a:ext uri="{FF2B5EF4-FFF2-40B4-BE49-F238E27FC236}">
                <a16:creationId xmlns:a16="http://schemas.microsoft.com/office/drawing/2014/main" id="{21D524D3-B1AC-D829-FD9C-CA91A9CAD9AE}"/>
              </a:ext>
            </a:extLst>
          </p:cNvPr>
          <p:cNvSpPr txBox="1"/>
          <p:nvPr/>
        </p:nvSpPr>
        <p:spPr>
          <a:xfrm>
            <a:off x="1207454" y="761116"/>
            <a:ext cx="6884642" cy="1184940"/>
          </a:xfrm>
          <a:prstGeom prst="rect">
            <a:avLst/>
          </a:prstGeom>
          <a:noFill/>
        </p:spPr>
        <p:txBody>
          <a:bodyPr wrap="square">
            <a:spAutoFit/>
          </a:bodyPr>
          <a:lstStyle/>
          <a:p>
            <a:pPr marL="285750" lvl="0" indent="-285750" rtl="0">
              <a:spcBef>
                <a:spcPts val="600"/>
              </a:spcBef>
              <a:spcAft>
                <a:spcPts val="0"/>
              </a:spcAft>
              <a:buFont typeface="Wingdings" panose="05000000000000000000" pitchFamily="2" charset="2"/>
              <a:buChar char="Ø"/>
            </a:pPr>
            <a:r>
              <a:rPr lang="en-US" dirty="0">
                <a:solidFill>
                  <a:schemeClr val="tx1"/>
                </a:solidFill>
                <a:latin typeface="Times New Roman" panose="02020603050405020304" pitchFamily="18" charset="0"/>
                <a:ea typeface="Source Sans Pro"/>
                <a:cs typeface="Times New Roman" panose="02020603050405020304" pitchFamily="18" charset="0"/>
                <a:sym typeface="Source Sans Pro"/>
              </a:rPr>
              <a:t>Better quality of the experimental data.</a:t>
            </a:r>
          </a:p>
          <a:p>
            <a:pPr marL="285750" lvl="0" indent="-285750" rtl="0">
              <a:spcBef>
                <a:spcPts val="600"/>
              </a:spcBef>
              <a:spcAft>
                <a:spcPts val="0"/>
              </a:spcAft>
              <a:buFont typeface="Wingdings" panose="05000000000000000000" pitchFamily="2" charset="2"/>
              <a:buChar char="Ø"/>
            </a:pPr>
            <a:r>
              <a:rPr lang="en-US" dirty="0">
                <a:solidFill>
                  <a:schemeClr val="tx1"/>
                </a:solidFill>
                <a:latin typeface="Times New Roman" panose="02020603050405020304" pitchFamily="18" charset="0"/>
                <a:ea typeface="Source Sans Pro"/>
                <a:cs typeface="Times New Roman" panose="02020603050405020304" pitchFamily="18" charset="0"/>
                <a:sym typeface="Source Sans Pro"/>
              </a:rPr>
              <a:t>More complicated Neural Network architectures of Generator and Discriminator.</a:t>
            </a:r>
          </a:p>
          <a:p>
            <a:pPr marL="285750" lvl="0" indent="-285750" rtl="0">
              <a:spcBef>
                <a:spcPts val="600"/>
              </a:spcBef>
              <a:spcAft>
                <a:spcPts val="0"/>
              </a:spcAft>
              <a:buFont typeface="Wingdings" panose="05000000000000000000" pitchFamily="2" charset="2"/>
              <a:buChar char="Ø"/>
            </a:pPr>
            <a:r>
              <a:rPr lang="en-US" dirty="0">
                <a:solidFill>
                  <a:schemeClr val="tx1"/>
                </a:solidFill>
                <a:latin typeface="Times New Roman" panose="02020603050405020304" pitchFamily="18" charset="0"/>
                <a:ea typeface="Source Sans Pro"/>
                <a:cs typeface="Times New Roman" panose="02020603050405020304" pitchFamily="18" charset="0"/>
                <a:sym typeface="Source Sans Pro"/>
              </a:rPr>
              <a:t>Different Machine Learning Algorithms.</a:t>
            </a:r>
          </a:p>
          <a:p>
            <a:pPr marL="285750" lvl="0" indent="-285750" rtl="0">
              <a:spcBef>
                <a:spcPts val="600"/>
              </a:spcBef>
              <a:spcAft>
                <a:spcPts val="0"/>
              </a:spcAft>
              <a:buFont typeface="Wingdings" panose="05000000000000000000" pitchFamily="2" charset="2"/>
              <a:buChar char="Ø"/>
            </a:pPr>
            <a:r>
              <a:rPr lang="en-US" dirty="0">
                <a:solidFill>
                  <a:schemeClr val="tx1"/>
                </a:solidFill>
                <a:latin typeface="Times New Roman" panose="02020603050405020304" pitchFamily="18" charset="0"/>
                <a:ea typeface="Source Sans Pro"/>
                <a:cs typeface="Times New Roman" panose="02020603050405020304" pitchFamily="18" charset="0"/>
                <a:sym typeface="Source Sans Pro"/>
              </a:rPr>
              <a:t>Different oversampling and noise reduction techniques.</a:t>
            </a:r>
          </a:p>
        </p:txBody>
      </p:sp>
    </p:spTree>
    <p:extLst>
      <p:ext uri="{BB962C8B-B14F-4D97-AF65-F5344CB8AC3E}">
        <p14:creationId xmlns:p14="http://schemas.microsoft.com/office/powerpoint/2010/main" val="4041286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92" name="Google Shape;92;p14"/>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
        <p:nvSpPr>
          <p:cNvPr id="6" name="Google Shape;75;p13">
            <a:extLst>
              <a:ext uri="{FF2B5EF4-FFF2-40B4-BE49-F238E27FC236}">
                <a16:creationId xmlns:a16="http://schemas.microsoft.com/office/drawing/2014/main" id="{187706F7-8F2B-ACC9-0926-AF788CEEF4AD}"/>
              </a:ext>
            </a:extLst>
          </p:cNvPr>
          <p:cNvSpPr txBox="1">
            <a:spLocks/>
          </p:cNvSpPr>
          <p:nvPr/>
        </p:nvSpPr>
        <p:spPr>
          <a:xfrm>
            <a:off x="1247846" y="1939232"/>
            <a:ext cx="6648307" cy="1265035"/>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b="1" dirty="0">
                <a:solidFill>
                  <a:srgbClr val="0091EA"/>
                </a:solidFill>
                <a:latin typeface="Times New Roman" panose="02020603050405020304" pitchFamily="18" charset="0"/>
                <a:cs typeface="Times New Roman" panose="02020603050405020304" pitchFamily="18" charset="0"/>
              </a:rPr>
              <a:t>Introduction</a:t>
            </a:r>
            <a:endParaRPr lang="en-US" sz="7200" b="1" dirty="0">
              <a:solidFill>
                <a:srgbClr val="0091EA"/>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86295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6" name="Google Shape;216;p25"/>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30</a:t>
            </a:fld>
            <a:endParaRPr/>
          </a:p>
        </p:txBody>
      </p:sp>
      <p:sp>
        <p:nvSpPr>
          <p:cNvPr id="2" name="Google Shape;403;p36">
            <a:extLst>
              <a:ext uri="{FF2B5EF4-FFF2-40B4-BE49-F238E27FC236}">
                <a16:creationId xmlns:a16="http://schemas.microsoft.com/office/drawing/2014/main" id="{1A0B13AA-33C5-41A9-1616-D94CDA0EB7F7}"/>
              </a:ext>
            </a:extLst>
          </p:cNvPr>
          <p:cNvSpPr txBox="1">
            <a:spLocks/>
          </p:cNvSpPr>
          <p:nvPr/>
        </p:nvSpPr>
        <p:spPr>
          <a:xfrm>
            <a:off x="685800" y="1259062"/>
            <a:ext cx="7772400" cy="1159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1pPr>
            <a:lvl2pPr marR="0" lvl="1"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2pPr>
            <a:lvl3pPr marR="0" lvl="2"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3pPr>
            <a:lvl4pPr marR="0" lvl="3"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4pPr>
            <a:lvl5pPr marR="0" lvl="4"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5pPr>
            <a:lvl6pPr marR="0" lvl="5"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6pPr>
            <a:lvl7pPr marR="0" lvl="6"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7pPr>
            <a:lvl8pPr marR="0" lvl="7"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8pPr>
            <a:lvl9pPr marR="0" lvl="8"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9pPr>
          </a:lstStyle>
          <a:p>
            <a:r>
              <a:rPr lang="en-US" sz="4400" b="1">
                <a:latin typeface="Times New Roman" panose="02020603050405020304" pitchFamily="18" charset="0"/>
                <a:cs typeface="Times New Roman" panose="02020603050405020304" pitchFamily="18" charset="0"/>
              </a:rPr>
              <a:t>Thank you for your attention!</a:t>
            </a:r>
            <a:endParaRPr lang="en-US" sz="4400" b="1" dirty="0">
              <a:latin typeface="Times New Roman" panose="02020603050405020304" pitchFamily="18" charset="0"/>
              <a:cs typeface="Times New Roman" panose="02020603050405020304" pitchFamily="18" charset="0"/>
            </a:endParaRPr>
          </a:p>
        </p:txBody>
      </p:sp>
      <p:sp>
        <p:nvSpPr>
          <p:cNvPr id="3" name="Google Shape;404;p36">
            <a:extLst>
              <a:ext uri="{FF2B5EF4-FFF2-40B4-BE49-F238E27FC236}">
                <a16:creationId xmlns:a16="http://schemas.microsoft.com/office/drawing/2014/main" id="{54E26FD4-7E51-E90A-9348-5C259C4C73E7}"/>
              </a:ext>
            </a:extLst>
          </p:cNvPr>
          <p:cNvSpPr txBox="1">
            <a:spLocks/>
          </p:cNvSpPr>
          <p:nvPr/>
        </p:nvSpPr>
        <p:spPr>
          <a:xfrm>
            <a:off x="685800" y="2418862"/>
            <a:ext cx="6593700" cy="784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19100" algn="l" rtl="0">
              <a:lnSpc>
                <a:spcPct val="100000"/>
              </a:lnSpc>
              <a:spcBef>
                <a:spcPts val="600"/>
              </a:spcBef>
              <a:spcAft>
                <a:spcPts val="0"/>
              </a:spcAft>
              <a:buClr>
                <a:schemeClr val="accent4"/>
              </a:buClr>
              <a:buSzPts val="3000"/>
              <a:buFont typeface="Source Sans Pro"/>
              <a:buChar char="◎"/>
              <a:defRPr sz="30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accent4"/>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accent4"/>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4pPr>
            <a:lvl5pPr marL="2286000" marR="0" lvl="4"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5pPr>
            <a:lvl6pPr marL="2743200" marR="0" lvl="5"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9pPr>
          </a:lstStyle>
          <a:p>
            <a:pPr marL="0" indent="0">
              <a:buFont typeface="Source Sans Pro"/>
              <a:buNone/>
            </a:pPr>
            <a:r>
              <a:rPr lang="en-US" sz="3600" b="1">
                <a:latin typeface="Times New Roman" panose="02020603050405020304" pitchFamily="18" charset="0"/>
                <a:cs typeface="Times New Roman" panose="02020603050405020304" pitchFamily="18" charset="0"/>
              </a:rPr>
              <a:t>Any questions?</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4993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9" name="Google Shape;79;p13"/>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dirty="0"/>
          </a:p>
        </p:txBody>
      </p:sp>
      <p:sp>
        <p:nvSpPr>
          <p:cNvPr id="7" name="Google Shape;75;p13">
            <a:extLst>
              <a:ext uri="{FF2B5EF4-FFF2-40B4-BE49-F238E27FC236}">
                <a16:creationId xmlns:a16="http://schemas.microsoft.com/office/drawing/2014/main" id="{B1EE8589-6829-F4EA-AE1C-68DCF8919AF1}"/>
              </a:ext>
            </a:extLst>
          </p:cNvPr>
          <p:cNvSpPr txBox="1">
            <a:spLocks/>
          </p:cNvSpPr>
          <p:nvPr/>
        </p:nvSpPr>
        <p:spPr>
          <a:xfrm>
            <a:off x="3694289" y="299215"/>
            <a:ext cx="1755421" cy="461901"/>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a:solidFill>
                  <a:srgbClr val="0091EA"/>
                </a:solidFill>
                <a:latin typeface="Times New Roman" panose="02020603050405020304" pitchFamily="18" charset="0"/>
                <a:cs typeface="Times New Roman" panose="02020603050405020304" pitchFamily="18" charset="0"/>
              </a:rPr>
              <a:t>Introduction</a:t>
            </a:r>
          </a:p>
        </p:txBody>
      </p:sp>
      <p:sp>
        <p:nvSpPr>
          <p:cNvPr id="9" name="TextBox 8">
            <a:extLst>
              <a:ext uri="{FF2B5EF4-FFF2-40B4-BE49-F238E27FC236}">
                <a16:creationId xmlns:a16="http://schemas.microsoft.com/office/drawing/2014/main" id="{A08F27F6-96C3-F330-420B-350A7109F00A}"/>
              </a:ext>
            </a:extLst>
          </p:cNvPr>
          <p:cNvSpPr txBox="1"/>
          <p:nvPr/>
        </p:nvSpPr>
        <p:spPr>
          <a:xfrm>
            <a:off x="1207455" y="819804"/>
            <a:ext cx="6729090" cy="2123658"/>
          </a:xfrm>
          <a:prstGeom prst="rect">
            <a:avLst/>
          </a:prstGeom>
          <a:noFill/>
        </p:spPr>
        <p:txBody>
          <a:bodyPr wrap="square">
            <a:spAutoFit/>
          </a:bodyPr>
          <a:lstStyle/>
          <a:p>
            <a:pPr marL="342900" lvl="0" indent="-342900" rtl="0">
              <a:spcBef>
                <a:spcPts val="600"/>
              </a:spcBef>
              <a:spcAft>
                <a:spcPts val="0"/>
              </a:spcAft>
              <a:buFont typeface="Wingdings" panose="05000000000000000000" pitchFamily="2" charset="2"/>
              <a:buChar char="Ø"/>
            </a:pPr>
            <a:r>
              <a:rPr lang="en-US" sz="1400" dirty="0">
                <a:solidFill>
                  <a:schemeClr val="tx1"/>
                </a:solidFill>
                <a:latin typeface="Times New Roman" panose="02020603050405020304" pitchFamily="18" charset="0"/>
                <a:ea typeface="Source Sans Pro"/>
                <a:cs typeface="Times New Roman" panose="02020603050405020304" pitchFamily="18" charset="0"/>
                <a:sym typeface="Source Sans Pro"/>
              </a:rPr>
              <a:t>Hydrodynamic journal bearings are prevalent engineering components in almost all types of rotating machinery.</a:t>
            </a:r>
          </a:p>
          <a:p>
            <a:pPr marL="342900" lvl="0" indent="-342900" rtl="0">
              <a:spcBef>
                <a:spcPts val="600"/>
              </a:spcBef>
              <a:spcAft>
                <a:spcPts val="0"/>
              </a:spcAft>
              <a:buFont typeface="Wingdings" panose="05000000000000000000" pitchFamily="2" charset="2"/>
              <a:buChar char="Ø"/>
            </a:pPr>
            <a:r>
              <a:rPr lang="en-US" sz="1400" dirty="0">
                <a:solidFill>
                  <a:schemeClr val="tx1"/>
                </a:solidFill>
                <a:latin typeface="Times New Roman" panose="02020603050405020304" pitchFamily="18" charset="0"/>
                <a:ea typeface="Source Sans Pro"/>
                <a:cs typeface="Times New Roman" panose="02020603050405020304" pitchFamily="18" charset="0"/>
                <a:sym typeface="Source Sans Pro"/>
              </a:rPr>
              <a:t>They have been widely used to support high speed rotating machinery such as turbines and compressors because of their superior durability and load carrying capacity. </a:t>
            </a:r>
          </a:p>
          <a:p>
            <a:pPr marL="342900" lvl="0" indent="-342900" rtl="0">
              <a:spcBef>
                <a:spcPts val="600"/>
              </a:spcBef>
              <a:spcAft>
                <a:spcPts val="0"/>
              </a:spcAft>
              <a:buFont typeface="Wingdings" panose="05000000000000000000" pitchFamily="2" charset="2"/>
              <a:buChar char="Ø"/>
            </a:pPr>
            <a:r>
              <a:rPr lang="en-US" sz="1400" dirty="0">
                <a:solidFill>
                  <a:schemeClr val="tx1"/>
                </a:solidFill>
                <a:latin typeface="Times New Roman" panose="02020603050405020304" pitchFamily="18" charset="0"/>
                <a:ea typeface="Source Sans Pro"/>
                <a:cs typeface="Times New Roman" panose="02020603050405020304" pitchFamily="18" charset="0"/>
                <a:sym typeface="Source Sans Pro"/>
              </a:rPr>
              <a:t>Their operation is based on the relative motion of two friction surfaces</a:t>
            </a:r>
            <a:r>
              <a:rPr lang="el-GR" sz="1400" dirty="0">
                <a:solidFill>
                  <a:schemeClr val="tx1"/>
                </a:solidFill>
                <a:latin typeface="Times New Roman" panose="02020603050405020304" pitchFamily="18" charset="0"/>
                <a:ea typeface="Source Sans Pro"/>
                <a:cs typeface="Times New Roman" panose="02020603050405020304" pitchFamily="18" charset="0"/>
                <a:sym typeface="Source Sans Pro"/>
              </a:rPr>
              <a:t>, </a:t>
            </a:r>
            <a:r>
              <a:rPr lang="en-US" sz="1400" dirty="0">
                <a:solidFill>
                  <a:schemeClr val="tx1"/>
                </a:solidFill>
                <a:latin typeface="Times New Roman" panose="02020603050405020304" pitchFamily="18" charset="0"/>
                <a:ea typeface="Source Sans Pro"/>
                <a:cs typeface="Times New Roman" panose="02020603050405020304" pitchFamily="18" charset="0"/>
                <a:sym typeface="Source Sans Pro"/>
              </a:rPr>
              <a:t>inclined at some angle to each other.</a:t>
            </a:r>
          </a:p>
          <a:p>
            <a:pPr marL="0" lvl="0" indent="0" algn="l" rtl="0">
              <a:spcBef>
                <a:spcPts val="600"/>
              </a:spcBef>
              <a:spcAft>
                <a:spcPts val="0"/>
              </a:spcAft>
              <a:buClr>
                <a:schemeClr val="dk1"/>
              </a:buClr>
              <a:buSzPts val="1100"/>
              <a:buFont typeface="Arial"/>
              <a:buNone/>
            </a:pPr>
            <a:endParaRPr lang="en-US" dirty="0">
              <a:solidFill>
                <a:srgbClr val="263238"/>
              </a:solidFill>
              <a:latin typeface="Source Sans Pro"/>
              <a:ea typeface="Source Sans Pro"/>
              <a:cs typeface="Source Sans Pro"/>
              <a:sym typeface="Source Sans Pro"/>
            </a:endParaRPr>
          </a:p>
          <a:p>
            <a:pPr marL="0" lvl="0" indent="0" algn="l" rtl="0">
              <a:spcBef>
                <a:spcPts val="600"/>
              </a:spcBef>
              <a:spcAft>
                <a:spcPts val="0"/>
              </a:spcAft>
              <a:buNone/>
            </a:pPr>
            <a:endParaRPr lang="en-US" dirty="0">
              <a:solidFill>
                <a:srgbClr val="263238"/>
              </a:solidFill>
              <a:latin typeface="Source Sans Pro"/>
              <a:ea typeface="Source Sans Pro"/>
              <a:cs typeface="Source Sans Pro"/>
              <a:sym typeface="Source Sans Pro"/>
            </a:endParaRPr>
          </a:p>
        </p:txBody>
      </p:sp>
      <p:pic>
        <p:nvPicPr>
          <p:cNvPr id="10" name="Picture 2">
            <a:extLst>
              <a:ext uri="{FF2B5EF4-FFF2-40B4-BE49-F238E27FC236}">
                <a16:creationId xmlns:a16="http://schemas.microsoft.com/office/drawing/2014/main" id="{D7C28439-955C-46CD-A698-3A80808A72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7668" y="2759634"/>
            <a:ext cx="2988664" cy="1592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9" name="Google Shape;79;p13"/>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dirty="0"/>
          </a:p>
        </p:txBody>
      </p:sp>
      <p:sp>
        <p:nvSpPr>
          <p:cNvPr id="7" name="Google Shape;75;p13">
            <a:extLst>
              <a:ext uri="{FF2B5EF4-FFF2-40B4-BE49-F238E27FC236}">
                <a16:creationId xmlns:a16="http://schemas.microsoft.com/office/drawing/2014/main" id="{B1EE8589-6829-F4EA-AE1C-68DCF8919AF1}"/>
              </a:ext>
            </a:extLst>
          </p:cNvPr>
          <p:cNvSpPr txBox="1">
            <a:spLocks/>
          </p:cNvSpPr>
          <p:nvPr/>
        </p:nvSpPr>
        <p:spPr>
          <a:xfrm>
            <a:off x="3694289" y="299215"/>
            <a:ext cx="1755421" cy="461901"/>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a:solidFill>
                  <a:srgbClr val="0091EA"/>
                </a:solidFill>
                <a:latin typeface="Times New Roman" panose="02020603050405020304" pitchFamily="18" charset="0"/>
                <a:cs typeface="Times New Roman" panose="02020603050405020304" pitchFamily="18" charset="0"/>
              </a:rPr>
              <a:t>Objectives</a:t>
            </a:r>
          </a:p>
        </p:txBody>
      </p:sp>
      <p:sp>
        <p:nvSpPr>
          <p:cNvPr id="9" name="TextBox 8">
            <a:extLst>
              <a:ext uri="{FF2B5EF4-FFF2-40B4-BE49-F238E27FC236}">
                <a16:creationId xmlns:a16="http://schemas.microsoft.com/office/drawing/2014/main" id="{A08F27F6-96C3-F330-420B-350A7109F00A}"/>
              </a:ext>
            </a:extLst>
          </p:cNvPr>
          <p:cNvSpPr txBox="1"/>
          <p:nvPr/>
        </p:nvSpPr>
        <p:spPr>
          <a:xfrm>
            <a:off x="1207455" y="819804"/>
            <a:ext cx="6729090" cy="1908215"/>
          </a:xfrm>
          <a:prstGeom prst="rect">
            <a:avLst/>
          </a:prstGeom>
          <a:noFill/>
        </p:spPr>
        <p:txBody>
          <a:bodyPr wrap="square">
            <a:spAutoFit/>
          </a:bodyPr>
          <a:lstStyle/>
          <a:p>
            <a:pPr marL="342900" lvl="0" indent="-342900" rtl="0">
              <a:spcBef>
                <a:spcPts val="600"/>
              </a:spcBef>
              <a:spcAft>
                <a:spcPts val="0"/>
              </a:spcAft>
              <a:buFont typeface="Wingdings" panose="05000000000000000000" pitchFamily="2" charset="2"/>
              <a:buChar char="Ø"/>
            </a:pPr>
            <a:r>
              <a:rPr lang="en-US" sz="1400" dirty="0">
                <a:solidFill>
                  <a:schemeClr val="tx1"/>
                </a:solidFill>
                <a:latin typeface="Times New Roman" panose="02020603050405020304" pitchFamily="18" charset="0"/>
                <a:ea typeface="Source Sans Pro"/>
                <a:cs typeface="Times New Roman" panose="02020603050405020304" pitchFamily="18" charset="0"/>
                <a:sym typeface="Source Sans Pro"/>
              </a:rPr>
              <a:t>Shaft misalignment is one of the most common defects observed in rotating systems and has a substantial effect on dynamic behavior, stability, and lifetime.</a:t>
            </a:r>
          </a:p>
          <a:p>
            <a:pPr marL="342900" lvl="0" indent="-342900" rtl="0">
              <a:spcBef>
                <a:spcPts val="600"/>
              </a:spcBef>
              <a:spcAft>
                <a:spcPts val="0"/>
              </a:spcAft>
              <a:buFont typeface="Wingdings" panose="05000000000000000000" pitchFamily="2" charset="2"/>
              <a:buChar char="Ø"/>
            </a:pPr>
            <a:r>
              <a:rPr lang="en-US" sz="1400" b="1" dirty="0">
                <a:solidFill>
                  <a:schemeClr val="tx1"/>
                </a:solidFill>
                <a:latin typeface="Times New Roman" panose="02020603050405020304" pitchFamily="18" charset="0"/>
                <a:ea typeface="Source Sans Pro"/>
                <a:cs typeface="Times New Roman" panose="02020603050405020304" pitchFamily="18" charset="0"/>
                <a:sym typeface="Source Sans Pro"/>
              </a:rPr>
              <a:t>Aim of this study is the binary identification of misalignment using Machine Learning techniques,</a:t>
            </a:r>
            <a:r>
              <a:rPr lang="en-US" b="1" dirty="0">
                <a:solidFill>
                  <a:schemeClr val="tx1"/>
                </a:solidFill>
                <a:latin typeface="Times New Roman" panose="02020603050405020304" pitchFamily="18" charset="0"/>
                <a:ea typeface="Source Sans Pro"/>
                <a:cs typeface="Times New Roman" panose="02020603050405020304" pitchFamily="18" charset="0"/>
                <a:sym typeface="Source Sans Pro"/>
              </a:rPr>
              <a:t> when the provided dataset suffers from:</a:t>
            </a:r>
            <a:endParaRPr lang="en-US" sz="1400" b="1" dirty="0">
              <a:solidFill>
                <a:schemeClr val="tx1"/>
              </a:solidFill>
              <a:latin typeface="Times New Roman" panose="02020603050405020304" pitchFamily="18" charset="0"/>
              <a:ea typeface="Source Sans Pro"/>
              <a:cs typeface="Times New Roman" panose="02020603050405020304" pitchFamily="18" charset="0"/>
              <a:sym typeface="Source Sans Pro"/>
            </a:endParaRPr>
          </a:p>
          <a:p>
            <a:pPr marL="342900" lvl="0" indent="-342900" rtl="0">
              <a:spcBef>
                <a:spcPts val="600"/>
              </a:spcBef>
              <a:spcAft>
                <a:spcPts val="0"/>
              </a:spcAft>
              <a:buFont typeface="Wingdings" panose="05000000000000000000" pitchFamily="2" charset="2"/>
              <a:buChar char="Ø"/>
            </a:pPr>
            <a:endParaRPr lang="en-US" sz="1400" dirty="0">
              <a:solidFill>
                <a:schemeClr val="tx1"/>
              </a:solidFill>
              <a:latin typeface="Times New Roman" panose="02020603050405020304" pitchFamily="18" charset="0"/>
              <a:ea typeface="Source Sans Pro"/>
              <a:cs typeface="Times New Roman" panose="02020603050405020304" pitchFamily="18" charset="0"/>
              <a:sym typeface="Source Sans Pro"/>
            </a:endParaRPr>
          </a:p>
          <a:p>
            <a:pPr marL="0" lvl="0" indent="0" algn="l" rtl="0">
              <a:spcBef>
                <a:spcPts val="600"/>
              </a:spcBef>
              <a:spcAft>
                <a:spcPts val="0"/>
              </a:spcAft>
              <a:buClr>
                <a:schemeClr val="dk1"/>
              </a:buClr>
              <a:buSzPts val="1100"/>
              <a:buFont typeface="Arial"/>
              <a:buNone/>
            </a:pPr>
            <a:endParaRPr lang="en-US" dirty="0">
              <a:solidFill>
                <a:srgbClr val="263238"/>
              </a:solidFill>
              <a:latin typeface="Source Sans Pro"/>
              <a:ea typeface="Source Sans Pro"/>
              <a:cs typeface="Source Sans Pro"/>
              <a:sym typeface="Source Sans Pro"/>
            </a:endParaRPr>
          </a:p>
          <a:p>
            <a:pPr marL="0" lvl="0" indent="0" algn="l" rtl="0">
              <a:spcBef>
                <a:spcPts val="600"/>
              </a:spcBef>
              <a:spcAft>
                <a:spcPts val="0"/>
              </a:spcAft>
              <a:buNone/>
            </a:pPr>
            <a:endParaRPr lang="en-US" dirty="0">
              <a:solidFill>
                <a:srgbClr val="263238"/>
              </a:solidFill>
              <a:latin typeface="Source Sans Pro"/>
              <a:ea typeface="Source Sans Pro"/>
              <a:cs typeface="Source Sans Pro"/>
              <a:sym typeface="Source Sans Pro"/>
            </a:endParaRPr>
          </a:p>
        </p:txBody>
      </p:sp>
      <p:graphicFrame>
        <p:nvGraphicFramePr>
          <p:cNvPr id="3" name="Diagram 2">
            <a:extLst>
              <a:ext uri="{FF2B5EF4-FFF2-40B4-BE49-F238E27FC236}">
                <a16:creationId xmlns:a16="http://schemas.microsoft.com/office/drawing/2014/main" id="{74174EAA-65F2-FE7B-1EF2-E94EAA72480F}"/>
              </a:ext>
            </a:extLst>
          </p:cNvPr>
          <p:cNvGraphicFramePr/>
          <p:nvPr>
            <p:extLst>
              <p:ext uri="{D42A27DB-BD31-4B8C-83A1-F6EECF244321}">
                <p14:modId xmlns:p14="http://schemas.microsoft.com/office/powerpoint/2010/main" val="3964220801"/>
              </p:ext>
            </p:extLst>
          </p:nvPr>
        </p:nvGraphicFramePr>
        <p:xfrm>
          <a:off x="1207455" y="1979280"/>
          <a:ext cx="6729090" cy="11849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7FB98C3E-6535-1321-386A-E85D6C67F100}"/>
              </a:ext>
            </a:extLst>
          </p:cNvPr>
          <p:cNvSpPr txBox="1"/>
          <p:nvPr/>
        </p:nvSpPr>
        <p:spPr>
          <a:xfrm>
            <a:off x="1207454" y="3426412"/>
            <a:ext cx="6729089" cy="307777"/>
          </a:xfrm>
          <a:prstGeom prst="rect">
            <a:avLst/>
          </a:prstGeom>
          <a:noFill/>
        </p:spPr>
        <p:txBody>
          <a:bodyPr wrap="square">
            <a:spAutoFit/>
          </a:bodyPr>
          <a:lstStyle/>
          <a:p>
            <a:pPr marL="342900" lvl="0" indent="-342900" rtl="0">
              <a:spcBef>
                <a:spcPts val="600"/>
              </a:spcBef>
              <a:spcAft>
                <a:spcPts val="0"/>
              </a:spcAft>
              <a:buFont typeface="Wingdings" panose="05000000000000000000" pitchFamily="2" charset="2"/>
              <a:buChar char="Ø"/>
            </a:pPr>
            <a:r>
              <a:rPr lang="el-GR" sz="1400" b="1" dirty="0">
                <a:solidFill>
                  <a:schemeClr val="tx1"/>
                </a:solidFill>
                <a:latin typeface="Times New Roman" panose="02020603050405020304" pitchFamily="18" charset="0"/>
                <a:ea typeface="Source Sans Pro"/>
                <a:cs typeface="Times New Roman" panose="02020603050405020304" pitchFamily="18" charset="0"/>
                <a:sym typeface="Source Sans Pro"/>
              </a:rPr>
              <a:t> </a:t>
            </a:r>
            <a:r>
              <a:rPr lang="en-US" sz="1400" b="1" dirty="0">
                <a:solidFill>
                  <a:schemeClr val="tx1"/>
                </a:solidFill>
                <a:latin typeface="Times New Roman" panose="02020603050405020304" pitchFamily="18" charset="0"/>
                <a:ea typeface="Source Sans Pro"/>
                <a:cs typeface="Times New Roman" panose="02020603050405020304" pitchFamily="18" charset="0"/>
                <a:sym typeface="Source Sans Pro"/>
              </a:rPr>
              <a:t>The proposed methodology is novel and provides satisfying results.</a:t>
            </a:r>
          </a:p>
        </p:txBody>
      </p:sp>
    </p:spTree>
    <p:extLst>
      <p:ext uri="{BB962C8B-B14F-4D97-AF65-F5344CB8AC3E}">
        <p14:creationId xmlns:p14="http://schemas.microsoft.com/office/powerpoint/2010/main" val="631481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92" name="Google Shape;92;p14"/>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sp>
        <p:nvSpPr>
          <p:cNvPr id="6" name="Google Shape;75;p13">
            <a:extLst>
              <a:ext uri="{FF2B5EF4-FFF2-40B4-BE49-F238E27FC236}">
                <a16:creationId xmlns:a16="http://schemas.microsoft.com/office/drawing/2014/main" id="{187706F7-8F2B-ACC9-0926-AF788CEEF4AD}"/>
              </a:ext>
            </a:extLst>
          </p:cNvPr>
          <p:cNvSpPr txBox="1">
            <a:spLocks/>
          </p:cNvSpPr>
          <p:nvPr/>
        </p:nvSpPr>
        <p:spPr>
          <a:xfrm>
            <a:off x="1247846" y="1619643"/>
            <a:ext cx="6648307" cy="1904213"/>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b="1" dirty="0">
                <a:solidFill>
                  <a:srgbClr val="0091EA"/>
                </a:solidFill>
                <a:latin typeface="Times New Roman" panose="02020603050405020304" pitchFamily="18" charset="0"/>
                <a:cs typeface="Times New Roman" panose="02020603050405020304" pitchFamily="18" charset="0"/>
              </a:rPr>
              <a:t>Misalignment on journal bearings</a:t>
            </a:r>
          </a:p>
        </p:txBody>
      </p:sp>
    </p:spTree>
    <p:extLst>
      <p:ext uri="{BB962C8B-B14F-4D97-AF65-F5344CB8AC3E}">
        <p14:creationId xmlns:p14="http://schemas.microsoft.com/office/powerpoint/2010/main" val="437258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9" name="Google Shape;79;p13"/>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dirty="0"/>
          </a:p>
        </p:txBody>
      </p:sp>
      <p:sp>
        <p:nvSpPr>
          <p:cNvPr id="9" name="TextBox 8">
            <a:extLst>
              <a:ext uri="{FF2B5EF4-FFF2-40B4-BE49-F238E27FC236}">
                <a16:creationId xmlns:a16="http://schemas.microsoft.com/office/drawing/2014/main" id="{A08F27F6-96C3-F330-420B-350A7109F00A}"/>
              </a:ext>
            </a:extLst>
          </p:cNvPr>
          <p:cNvSpPr txBox="1"/>
          <p:nvPr/>
        </p:nvSpPr>
        <p:spPr>
          <a:xfrm>
            <a:off x="1256870" y="840429"/>
            <a:ext cx="6630260" cy="2846933"/>
          </a:xfrm>
          <a:prstGeom prst="rect">
            <a:avLst/>
          </a:prstGeom>
          <a:noFill/>
        </p:spPr>
        <p:txBody>
          <a:bodyPr wrap="square">
            <a:spAutoFit/>
          </a:bodyPr>
          <a:lstStyle/>
          <a:p>
            <a:pPr marL="342900" lvl="0" indent="-342900" rtl="0">
              <a:spcBef>
                <a:spcPts val="600"/>
              </a:spcBef>
              <a:spcAft>
                <a:spcPts val="0"/>
              </a:spcAft>
              <a:buFont typeface="Wingdings" panose="05000000000000000000" pitchFamily="2" charset="2"/>
              <a:buChar char="Ø"/>
            </a:pPr>
            <a:r>
              <a:rPr lang="en-US" sz="1400" dirty="0">
                <a:solidFill>
                  <a:schemeClr val="tx1"/>
                </a:solidFill>
                <a:latin typeface="Times New Roman" panose="02020603050405020304" pitchFamily="18" charset="0"/>
                <a:ea typeface="Source Sans Pro"/>
                <a:cs typeface="Times New Roman" panose="02020603050405020304" pitchFamily="18" charset="0"/>
                <a:sym typeface="Source Sans Pro"/>
              </a:rPr>
              <a:t>Traditional industry is shifting towards the ‘Industry 4.0 factory’ that incorporates automatic detection of faults and remaining lifetime prediction.</a:t>
            </a:r>
          </a:p>
          <a:p>
            <a:pPr marL="342900" lvl="0" indent="-342900" rtl="0">
              <a:spcBef>
                <a:spcPts val="600"/>
              </a:spcBef>
              <a:spcAft>
                <a:spcPts val="0"/>
              </a:spcAft>
              <a:buFont typeface="Wingdings" panose="05000000000000000000" pitchFamily="2" charset="2"/>
              <a:buChar char="Ø"/>
            </a:pPr>
            <a:r>
              <a:rPr lang="en-US" sz="1400" dirty="0">
                <a:solidFill>
                  <a:schemeClr val="tx1"/>
                </a:solidFill>
                <a:latin typeface="Times New Roman" panose="02020603050405020304" pitchFamily="18" charset="0"/>
                <a:ea typeface="Source Sans Pro"/>
                <a:cs typeface="Times New Roman" panose="02020603050405020304" pitchFamily="18" charset="0"/>
                <a:sym typeface="Source Sans Pro"/>
              </a:rPr>
              <a:t>Machines often fail due to shaft misalignment as it creates excessive </a:t>
            </a:r>
            <a:r>
              <a:rPr lang="en-US" sz="1400" b="1" dirty="0">
                <a:solidFill>
                  <a:schemeClr val="tx1"/>
                </a:solidFill>
                <a:latin typeface="Times New Roman" panose="02020603050405020304" pitchFamily="18" charset="0"/>
                <a:ea typeface="Source Sans Pro"/>
                <a:cs typeface="Times New Roman" panose="02020603050405020304" pitchFamily="18" charset="0"/>
                <a:sym typeface="Source Sans Pro"/>
              </a:rPr>
              <a:t>vibrations</a:t>
            </a:r>
            <a:r>
              <a:rPr lang="en-US" sz="1400" dirty="0">
                <a:solidFill>
                  <a:schemeClr val="tx1"/>
                </a:solidFill>
                <a:latin typeface="Times New Roman" panose="02020603050405020304" pitchFamily="18" charset="0"/>
                <a:ea typeface="Source Sans Pro"/>
                <a:cs typeface="Times New Roman" panose="02020603050405020304" pitchFamily="18" charset="0"/>
                <a:sym typeface="Source Sans Pro"/>
              </a:rPr>
              <a:t>, as well as additional </a:t>
            </a:r>
            <a:r>
              <a:rPr lang="en-US" sz="1400" b="1" dirty="0">
                <a:solidFill>
                  <a:schemeClr val="tx1"/>
                </a:solidFill>
                <a:latin typeface="Times New Roman" panose="02020603050405020304" pitchFamily="18" charset="0"/>
                <a:ea typeface="Source Sans Pro"/>
                <a:cs typeface="Times New Roman" panose="02020603050405020304" pitchFamily="18" charset="0"/>
                <a:sym typeface="Source Sans Pro"/>
              </a:rPr>
              <a:t>dynamic load </a:t>
            </a:r>
            <a:r>
              <a:rPr lang="en-US" sz="1400" dirty="0">
                <a:solidFill>
                  <a:schemeClr val="tx1"/>
                </a:solidFill>
                <a:latin typeface="Times New Roman" panose="02020603050405020304" pitchFamily="18" charset="0"/>
                <a:ea typeface="Source Sans Pro"/>
                <a:cs typeface="Times New Roman" panose="02020603050405020304" pitchFamily="18" charset="0"/>
                <a:sym typeface="Source Sans Pro"/>
              </a:rPr>
              <a:t>on shafts.</a:t>
            </a:r>
          </a:p>
          <a:p>
            <a:pPr marL="342900" indent="-342900">
              <a:spcBef>
                <a:spcPts val="600"/>
              </a:spcBef>
              <a:buFont typeface="Wingdings" panose="05000000000000000000" pitchFamily="2" charset="2"/>
              <a:buChar char="Ø"/>
            </a:pPr>
            <a:r>
              <a:rPr lang="en-US" sz="1400" dirty="0">
                <a:solidFill>
                  <a:schemeClr val="tx1"/>
                </a:solidFill>
                <a:latin typeface="Times New Roman" panose="02020603050405020304" pitchFamily="18" charset="0"/>
                <a:ea typeface="Source Sans Pro"/>
                <a:cs typeface="Times New Roman" panose="02020603050405020304" pitchFamily="18" charset="0"/>
                <a:sym typeface="Source Sans Pro"/>
              </a:rPr>
              <a:t>The vibration spectra of the misaligned shaft are high and strongly harmonic compared to an aligned shaft.</a:t>
            </a:r>
          </a:p>
          <a:p>
            <a:pPr marL="342900" lvl="0" indent="-342900" rtl="0">
              <a:spcBef>
                <a:spcPts val="600"/>
              </a:spcBef>
              <a:spcAft>
                <a:spcPts val="0"/>
              </a:spcAft>
              <a:buFont typeface="Wingdings" panose="05000000000000000000" pitchFamily="2" charset="2"/>
              <a:buChar char="Ø"/>
            </a:pPr>
            <a:r>
              <a:rPr lang="en-US" dirty="0">
                <a:solidFill>
                  <a:schemeClr val="tx1"/>
                </a:solidFill>
                <a:latin typeface="Times New Roman" panose="02020603050405020304" pitchFamily="18" charset="0"/>
                <a:ea typeface="Source Sans Pro"/>
                <a:cs typeface="Times New Roman" panose="02020603050405020304" pitchFamily="18" charset="0"/>
                <a:sym typeface="Source Sans Pro"/>
              </a:rPr>
              <a:t>Approximately 70% of the problems in mechanical machinery is caused by misalignment, which</a:t>
            </a:r>
            <a:r>
              <a:rPr lang="en-US" sz="1400" dirty="0">
                <a:solidFill>
                  <a:schemeClr val="tx1"/>
                </a:solidFill>
                <a:latin typeface="Times New Roman" panose="02020603050405020304" pitchFamily="18" charset="0"/>
                <a:ea typeface="Source Sans Pro"/>
                <a:cs typeface="Times New Roman" panose="02020603050405020304" pitchFamily="18" charset="0"/>
                <a:sym typeface="Source Sans Pro"/>
              </a:rPr>
              <a:t> leads to downtime up to 30%.</a:t>
            </a:r>
          </a:p>
          <a:p>
            <a:pPr marL="342900" lvl="0" indent="-342900" rtl="0">
              <a:spcBef>
                <a:spcPts val="600"/>
              </a:spcBef>
              <a:spcAft>
                <a:spcPts val="0"/>
              </a:spcAft>
              <a:buFont typeface="Wingdings" panose="05000000000000000000" pitchFamily="2" charset="2"/>
              <a:buChar char="Ø"/>
            </a:pPr>
            <a:r>
              <a:rPr lang="en-US" dirty="0">
                <a:solidFill>
                  <a:schemeClr val="tx1"/>
                </a:solidFill>
                <a:latin typeface="Times New Roman" panose="02020603050405020304" pitchFamily="18" charset="0"/>
                <a:ea typeface="Source Sans Pro"/>
                <a:cs typeface="Times New Roman" panose="02020603050405020304" pitchFamily="18" charset="0"/>
                <a:sym typeface="Source Sans Pro"/>
              </a:rPr>
              <a:t>Since it is common fault in rotating machinery, it must be diagnosed before failure occurs.</a:t>
            </a:r>
          </a:p>
          <a:p>
            <a:pPr marL="342900" lvl="0" indent="-342900" rtl="0">
              <a:spcBef>
                <a:spcPts val="600"/>
              </a:spcBef>
              <a:spcAft>
                <a:spcPts val="0"/>
              </a:spcAft>
              <a:buFont typeface="Wingdings" panose="05000000000000000000" pitchFamily="2" charset="2"/>
              <a:buChar char="Ø"/>
            </a:pPr>
            <a:endParaRPr lang="en-US" dirty="0">
              <a:solidFill>
                <a:srgbClr val="263238"/>
              </a:solidFill>
              <a:latin typeface="Times New Roman" panose="02020603050405020304" pitchFamily="18" charset="0"/>
              <a:ea typeface="Source Sans Pro"/>
              <a:cs typeface="Times New Roman" panose="02020603050405020304" pitchFamily="18" charset="0"/>
              <a:sym typeface="Source Sans Pro"/>
            </a:endParaRPr>
          </a:p>
        </p:txBody>
      </p:sp>
      <p:sp>
        <p:nvSpPr>
          <p:cNvPr id="2" name="Google Shape;75;p13">
            <a:extLst>
              <a:ext uri="{FF2B5EF4-FFF2-40B4-BE49-F238E27FC236}">
                <a16:creationId xmlns:a16="http://schemas.microsoft.com/office/drawing/2014/main" id="{3B75D9E3-2417-D5D7-F13D-429C72E04837}"/>
              </a:ext>
            </a:extLst>
          </p:cNvPr>
          <p:cNvSpPr txBox="1">
            <a:spLocks/>
          </p:cNvSpPr>
          <p:nvPr/>
        </p:nvSpPr>
        <p:spPr>
          <a:xfrm>
            <a:off x="1835675" y="299215"/>
            <a:ext cx="4970761" cy="461901"/>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a:solidFill>
                  <a:srgbClr val="0091EA"/>
                </a:solidFill>
                <a:latin typeface="Times New Roman" panose="02020603050405020304" pitchFamily="18" charset="0"/>
                <a:cs typeface="Times New Roman" panose="02020603050405020304" pitchFamily="18" charset="0"/>
              </a:rPr>
              <a:t>Misalignment on journal bearings</a:t>
            </a:r>
          </a:p>
        </p:txBody>
      </p:sp>
      <p:pic>
        <p:nvPicPr>
          <p:cNvPr id="1026" name="Picture 2" descr="Failure Analysis for Plain Bearings">
            <a:extLst>
              <a:ext uri="{FF2B5EF4-FFF2-40B4-BE49-F238E27FC236}">
                <a16:creationId xmlns:a16="http://schemas.microsoft.com/office/drawing/2014/main" id="{5FCD3109-C60C-1ED0-0219-BC3098801E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9924" y="3430719"/>
            <a:ext cx="3044151" cy="1319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677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9" name="Google Shape;79;p13"/>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dirty="0"/>
          </a:p>
        </p:txBody>
      </p:sp>
      <p:sp>
        <p:nvSpPr>
          <p:cNvPr id="9" name="TextBox 8">
            <a:extLst>
              <a:ext uri="{FF2B5EF4-FFF2-40B4-BE49-F238E27FC236}">
                <a16:creationId xmlns:a16="http://schemas.microsoft.com/office/drawing/2014/main" id="{A08F27F6-96C3-F330-420B-350A7109F00A}"/>
              </a:ext>
            </a:extLst>
          </p:cNvPr>
          <p:cNvSpPr txBox="1"/>
          <p:nvPr/>
        </p:nvSpPr>
        <p:spPr>
          <a:xfrm>
            <a:off x="1256870" y="840429"/>
            <a:ext cx="6630260" cy="1031051"/>
          </a:xfrm>
          <a:prstGeom prst="rect">
            <a:avLst/>
          </a:prstGeom>
          <a:noFill/>
        </p:spPr>
        <p:txBody>
          <a:bodyPr wrap="square">
            <a:spAutoFit/>
          </a:bodyPr>
          <a:lstStyle/>
          <a:p>
            <a:pPr marL="342900" lvl="0" indent="-342900" rtl="0">
              <a:spcBef>
                <a:spcPts val="600"/>
              </a:spcBef>
              <a:spcAft>
                <a:spcPts val="0"/>
              </a:spcAft>
              <a:buFont typeface="Wingdings" panose="05000000000000000000" pitchFamily="2" charset="2"/>
              <a:buChar char="Ø"/>
            </a:pPr>
            <a:r>
              <a:rPr lang="en-US" sz="1400" dirty="0">
                <a:solidFill>
                  <a:schemeClr val="tx1"/>
                </a:solidFill>
                <a:latin typeface="Times New Roman" panose="02020603050405020304" pitchFamily="18" charset="0"/>
                <a:ea typeface="Source Sans Pro"/>
                <a:cs typeface="Times New Roman" panose="02020603050405020304" pitchFamily="18" charset="0"/>
                <a:sym typeface="Source Sans Pro"/>
              </a:rPr>
              <a:t>Hydrodynamic lubrication on journa</a:t>
            </a:r>
            <a:r>
              <a:rPr lang="en-US" dirty="0">
                <a:solidFill>
                  <a:schemeClr val="tx1"/>
                </a:solidFill>
                <a:latin typeface="Times New Roman" panose="02020603050405020304" pitchFamily="18" charset="0"/>
                <a:ea typeface="Source Sans Pro"/>
                <a:cs typeface="Times New Roman" panose="02020603050405020304" pitchFamily="18" charset="0"/>
                <a:sym typeface="Source Sans Pro"/>
              </a:rPr>
              <a:t>l bearings can be expressed mathematically in the form of </a:t>
            </a:r>
            <a:r>
              <a:rPr lang="en-US" b="1" dirty="0">
                <a:solidFill>
                  <a:schemeClr val="tx1"/>
                </a:solidFill>
                <a:latin typeface="Times New Roman" panose="02020603050405020304" pitchFamily="18" charset="0"/>
                <a:ea typeface="Source Sans Pro"/>
                <a:cs typeface="Times New Roman" panose="02020603050405020304" pitchFamily="18" charset="0"/>
                <a:sym typeface="Source Sans Pro"/>
              </a:rPr>
              <a:t>Reynolds equation.</a:t>
            </a:r>
          </a:p>
          <a:p>
            <a:pPr marL="342900" lvl="0" indent="-342900" rtl="0">
              <a:spcBef>
                <a:spcPts val="600"/>
              </a:spcBef>
              <a:spcAft>
                <a:spcPts val="0"/>
              </a:spcAft>
              <a:buFont typeface="Wingdings" panose="05000000000000000000" pitchFamily="2" charset="2"/>
              <a:buChar char="Ø"/>
            </a:pPr>
            <a:r>
              <a:rPr lang="en-US">
                <a:solidFill>
                  <a:srgbClr val="263238"/>
                </a:solidFill>
                <a:latin typeface="Times New Roman" panose="02020603050405020304" pitchFamily="18" charset="0"/>
                <a:ea typeface="Source Sans Pro"/>
                <a:cs typeface="Times New Roman" panose="02020603050405020304" pitchFamily="18" charset="0"/>
                <a:sym typeface="Source Sans Pro"/>
              </a:rPr>
              <a:t>The steady-state </a:t>
            </a:r>
            <a:r>
              <a:rPr lang="en-US" dirty="0">
                <a:solidFill>
                  <a:srgbClr val="263238"/>
                </a:solidFill>
                <a:latin typeface="Times New Roman" panose="02020603050405020304" pitchFamily="18" charset="0"/>
                <a:ea typeface="Source Sans Pro"/>
                <a:cs typeface="Times New Roman" panose="02020603050405020304" pitchFamily="18" charset="0"/>
                <a:sym typeface="Source Sans Pro"/>
              </a:rPr>
              <a:t>simplified equation considering isoviscous lubricant with steady film thickness and unidirectional velocity approximation is used.</a:t>
            </a:r>
          </a:p>
        </p:txBody>
      </p:sp>
      <p:sp>
        <p:nvSpPr>
          <p:cNvPr id="2" name="Google Shape;75;p13">
            <a:extLst>
              <a:ext uri="{FF2B5EF4-FFF2-40B4-BE49-F238E27FC236}">
                <a16:creationId xmlns:a16="http://schemas.microsoft.com/office/drawing/2014/main" id="{3B75D9E3-2417-D5D7-F13D-429C72E04837}"/>
              </a:ext>
            </a:extLst>
          </p:cNvPr>
          <p:cNvSpPr txBox="1">
            <a:spLocks/>
          </p:cNvSpPr>
          <p:nvPr/>
        </p:nvSpPr>
        <p:spPr>
          <a:xfrm>
            <a:off x="1835675" y="299215"/>
            <a:ext cx="4970761" cy="461901"/>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a:solidFill>
                  <a:srgbClr val="0091EA"/>
                </a:solidFill>
                <a:latin typeface="Times New Roman" panose="02020603050405020304" pitchFamily="18" charset="0"/>
                <a:cs typeface="Times New Roman" panose="02020603050405020304" pitchFamily="18" charset="0"/>
              </a:rPr>
              <a:t>Misalignment on journal bearings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04C7F97-798E-01DD-8EBA-FCC412EDF207}"/>
                  </a:ext>
                </a:extLst>
              </p:cNvPr>
              <p:cNvSpPr txBox="1"/>
              <p:nvPr/>
            </p:nvSpPr>
            <p:spPr>
              <a:xfrm>
                <a:off x="3069198" y="1871480"/>
                <a:ext cx="3104433" cy="507318"/>
              </a:xfrm>
              <a:prstGeom prst="rect">
                <a:avLst/>
              </a:prstGeom>
              <a:noFill/>
            </p:spPr>
            <p:txBody>
              <a:bodyPr wrap="square">
                <a:spAutoFit/>
              </a:bodyPr>
              <a:lstStyle/>
              <a:p>
                <a:pPr marL="0" lvl="0" indent="0" algn="l" rtl="0">
                  <a:spcBef>
                    <a:spcPts val="600"/>
                  </a:spcBef>
                  <a:spcAft>
                    <a:spcPts val="0"/>
                  </a:spcAft>
                  <a:buNone/>
                </a:pPr>
                <a14:m>
                  <m:oMathPara xmlns:m="http://schemas.openxmlformats.org/officeDocument/2006/math">
                    <m:oMathParaPr>
                      <m:jc m:val="centerGroup"/>
                    </m:oMathParaPr>
                    <m:oMath xmlns:m="http://schemas.openxmlformats.org/officeDocument/2006/math">
                      <m:f>
                        <m:fPr>
                          <m:ctrlPr>
                            <a:rPr lang="en-US" sz="1200" i="1" smtClean="0">
                              <a:effectLst/>
                              <a:latin typeface="Cambria Math" panose="02040503050406030204" pitchFamily="18" charset="0"/>
                            </a:rPr>
                          </m:ctrlPr>
                        </m:fPr>
                        <m:num>
                          <m:r>
                            <a:rPr lang="el-GR" sz="1200" i="1">
                              <a:effectLst/>
                              <a:latin typeface="Cambria Math" panose="02040503050406030204" pitchFamily="18" charset="0"/>
                              <a:ea typeface="Times New Roman" panose="02020603050405020304" pitchFamily="18" charset="0"/>
                              <a:cs typeface="Times New Roman" panose="02020603050405020304" pitchFamily="18" charset="0"/>
                            </a:rPr>
                            <m:t>𝜕</m:t>
                          </m:r>
                        </m:num>
                        <m:den>
                          <m:r>
                            <a:rPr lang="el-GR"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l-GR" sz="1200" i="1">
                              <a:effectLst/>
                              <a:latin typeface="Cambria Math" panose="02040503050406030204" pitchFamily="18" charset="0"/>
                              <a:ea typeface="Times New Roman" panose="02020603050405020304" pitchFamily="18" charset="0"/>
                              <a:cs typeface="Times New Roman" panose="02020603050405020304" pitchFamily="18" charset="0"/>
                            </a:rPr>
                            <m:t>𝑥</m:t>
                          </m:r>
                        </m:den>
                      </m:f>
                      <m:d>
                        <m:dPr>
                          <m:ctrlPr>
                            <a:rPr lang="en-US" sz="1200" i="1">
                              <a:effectLst/>
                              <a:latin typeface="Cambria Math" panose="02040503050406030204" pitchFamily="18" charset="0"/>
                            </a:rPr>
                          </m:ctrlPr>
                        </m:dPr>
                        <m:e>
                          <m:sSup>
                            <m:sSupPr>
                              <m:ctrlPr>
                                <a:rPr lang="en-US" sz="1200" i="1">
                                  <a:effectLst/>
                                  <a:latin typeface="Cambria Math" panose="02040503050406030204" pitchFamily="18" charset="0"/>
                                </a:rPr>
                              </m:ctrlPr>
                            </m:sSupPr>
                            <m:e>
                              <m:r>
                                <a:rPr lang="el-GR" sz="1200" i="1">
                                  <a:effectLst/>
                                  <a:latin typeface="Cambria Math" panose="02040503050406030204" pitchFamily="18" charset="0"/>
                                  <a:ea typeface="Times New Roman" panose="02020603050405020304" pitchFamily="18" charset="0"/>
                                  <a:cs typeface="Times New Roman" panose="02020603050405020304" pitchFamily="18" charset="0"/>
                                </a:rPr>
                                <m:t>h</m:t>
                              </m:r>
                            </m:e>
                            <m:sup>
                              <m:r>
                                <a:rPr lang="el-GR" sz="1200" i="1">
                                  <a:effectLst/>
                                  <a:latin typeface="Cambria Math" panose="02040503050406030204" pitchFamily="18" charset="0"/>
                                  <a:ea typeface="Times New Roman" panose="02020603050405020304" pitchFamily="18" charset="0"/>
                                  <a:cs typeface="Times New Roman" panose="02020603050405020304" pitchFamily="18" charset="0"/>
                                </a:rPr>
                                <m:t>3</m:t>
                              </m:r>
                            </m:sup>
                          </m:sSup>
                          <m:f>
                            <m:fPr>
                              <m:ctrlPr>
                                <a:rPr lang="en-US" sz="1200" i="1">
                                  <a:effectLst/>
                                  <a:latin typeface="Cambria Math" panose="02040503050406030204" pitchFamily="18" charset="0"/>
                                </a:rPr>
                              </m:ctrlPr>
                            </m:fPr>
                            <m:num>
                              <m:r>
                                <a:rPr lang="el-GR"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l-GR" sz="1200" i="1">
                                  <a:effectLst/>
                                  <a:latin typeface="Cambria Math" panose="02040503050406030204" pitchFamily="18" charset="0"/>
                                  <a:ea typeface="Times New Roman" panose="02020603050405020304" pitchFamily="18" charset="0"/>
                                  <a:cs typeface="Times New Roman" panose="02020603050405020304" pitchFamily="18" charset="0"/>
                                </a:rPr>
                                <m:t>𝑝</m:t>
                              </m:r>
                            </m:num>
                            <m:den>
                              <m:r>
                                <a:rPr lang="el-GR"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l-GR" sz="1200" i="1">
                                  <a:effectLst/>
                                  <a:latin typeface="Cambria Math" panose="02040503050406030204" pitchFamily="18" charset="0"/>
                                  <a:ea typeface="Times New Roman" panose="02020603050405020304" pitchFamily="18" charset="0"/>
                                  <a:cs typeface="Times New Roman" panose="02020603050405020304" pitchFamily="18" charset="0"/>
                                </a:rPr>
                                <m:t>𝑥</m:t>
                              </m:r>
                            </m:den>
                          </m:f>
                        </m:e>
                      </m:d>
                      <m:r>
                        <a:rPr lang="el-GR" sz="12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200" i="1">
                              <a:effectLst/>
                              <a:latin typeface="Cambria Math" panose="02040503050406030204" pitchFamily="18" charset="0"/>
                            </a:rPr>
                          </m:ctrlPr>
                        </m:fPr>
                        <m:num>
                          <m:r>
                            <a:rPr lang="el-GR" sz="1200" i="1">
                              <a:effectLst/>
                              <a:latin typeface="Cambria Math" panose="02040503050406030204" pitchFamily="18" charset="0"/>
                              <a:ea typeface="Times New Roman" panose="02020603050405020304" pitchFamily="18" charset="0"/>
                              <a:cs typeface="Times New Roman" panose="02020603050405020304" pitchFamily="18" charset="0"/>
                            </a:rPr>
                            <m:t>𝜕</m:t>
                          </m:r>
                        </m:num>
                        <m:den>
                          <m:r>
                            <a:rPr lang="el-GR"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l-GR" sz="1200" i="1">
                              <a:effectLst/>
                              <a:latin typeface="Cambria Math" panose="02040503050406030204" pitchFamily="18" charset="0"/>
                              <a:ea typeface="Times New Roman" panose="02020603050405020304" pitchFamily="18" charset="0"/>
                              <a:cs typeface="Times New Roman" panose="02020603050405020304" pitchFamily="18" charset="0"/>
                            </a:rPr>
                            <m:t>𝑦</m:t>
                          </m:r>
                        </m:den>
                      </m:f>
                      <m:d>
                        <m:dPr>
                          <m:ctrlPr>
                            <a:rPr lang="en-US" sz="1200" i="1">
                              <a:effectLst/>
                              <a:latin typeface="Cambria Math" panose="02040503050406030204" pitchFamily="18" charset="0"/>
                            </a:rPr>
                          </m:ctrlPr>
                        </m:dPr>
                        <m:e>
                          <m:sSup>
                            <m:sSupPr>
                              <m:ctrlPr>
                                <a:rPr lang="en-US" sz="1200" i="1">
                                  <a:effectLst/>
                                  <a:latin typeface="Cambria Math" panose="02040503050406030204" pitchFamily="18" charset="0"/>
                                </a:rPr>
                              </m:ctrlPr>
                            </m:sSupPr>
                            <m:e>
                              <m:r>
                                <a:rPr lang="el-GR" sz="1200" i="1">
                                  <a:effectLst/>
                                  <a:latin typeface="Cambria Math" panose="02040503050406030204" pitchFamily="18" charset="0"/>
                                  <a:ea typeface="Times New Roman" panose="02020603050405020304" pitchFamily="18" charset="0"/>
                                  <a:cs typeface="Times New Roman" panose="02020603050405020304" pitchFamily="18" charset="0"/>
                                </a:rPr>
                                <m:t>h</m:t>
                              </m:r>
                            </m:e>
                            <m:sup>
                              <m:r>
                                <a:rPr lang="el-GR" sz="1200" i="1">
                                  <a:effectLst/>
                                  <a:latin typeface="Cambria Math" panose="02040503050406030204" pitchFamily="18" charset="0"/>
                                  <a:ea typeface="Times New Roman" panose="02020603050405020304" pitchFamily="18" charset="0"/>
                                  <a:cs typeface="Times New Roman" panose="02020603050405020304" pitchFamily="18" charset="0"/>
                                </a:rPr>
                                <m:t>3</m:t>
                              </m:r>
                            </m:sup>
                          </m:sSup>
                          <m:f>
                            <m:fPr>
                              <m:ctrlPr>
                                <a:rPr lang="en-US" sz="1200" i="1">
                                  <a:effectLst/>
                                  <a:latin typeface="Cambria Math" panose="02040503050406030204" pitchFamily="18" charset="0"/>
                                </a:rPr>
                              </m:ctrlPr>
                            </m:fPr>
                            <m:num>
                              <m:r>
                                <a:rPr lang="el-GR"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l-GR" sz="1200" i="1">
                                  <a:effectLst/>
                                  <a:latin typeface="Cambria Math" panose="02040503050406030204" pitchFamily="18" charset="0"/>
                                  <a:ea typeface="Times New Roman" panose="02020603050405020304" pitchFamily="18" charset="0"/>
                                  <a:cs typeface="Times New Roman" panose="02020603050405020304" pitchFamily="18" charset="0"/>
                                </a:rPr>
                                <m:t>𝑝</m:t>
                              </m:r>
                            </m:num>
                            <m:den>
                              <m:r>
                                <a:rPr lang="el-GR"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l-GR" sz="1200" i="1">
                                  <a:effectLst/>
                                  <a:latin typeface="Cambria Math" panose="02040503050406030204" pitchFamily="18" charset="0"/>
                                  <a:ea typeface="Times New Roman" panose="02020603050405020304" pitchFamily="18" charset="0"/>
                                  <a:cs typeface="Times New Roman" panose="02020603050405020304" pitchFamily="18" charset="0"/>
                                </a:rPr>
                                <m:t>𝑦</m:t>
                              </m:r>
                            </m:den>
                          </m:f>
                        </m:e>
                      </m:d>
                      <m:r>
                        <a:rPr lang="el-GR" sz="1200" i="1">
                          <a:effectLst/>
                          <a:latin typeface="Cambria Math" panose="02040503050406030204" pitchFamily="18" charset="0"/>
                          <a:ea typeface="Times New Roman" panose="02020603050405020304" pitchFamily="18" charset="0"/>
                          <a:cs typeface="Times New Roman" panose="02020603050405020304" pitchFamily="18" charset="0"/>
                        </a:rPr>
                        <m:t>=6</m:t>
                      </m:r>
                      <m:r>
                        <a:rPr lang="el-GR" sz="1200" i="1">
                          <a:effectLst/>
                          <a:latin typeface="Cambria Math" panose="02040503050406030204" pitchFamily="18" charset="0"/>
                          <a:ea typeface="Times New Roman" panose="02020603050405020304" pitchFamily="18" charset="0"/>
                          <a:cs typeface="Times New Roman" panose="02020603050405020304" pitchFamily="18" charset="0"/>
                        </a:rPr>
                        <m:t>𝑈</m:t>
                      </m:r>
                      <m:r>
                        <a:rPr lang="el-GR" sz="1200" i="1">
                          <a:effectLst/>
                          <a:latin typeface="Cambria Math" panose="02040503050406030204" pitchFamily="18" charset="0"/>
                          <a:ea typeface="Times New Roman" panose="02020603050405020304" pitchFamily="18" charset="0"/>
                          <a:cs typeface="Times New Roman" panose="02020603050405020304" pitchFamily="18" charset="0"/>
                        </a:rPr>
                        <m:t>𝜂</m:t>
                      </m:r>
                      <m:f>
                        <m:fPr>
                          <m:ctrlPr>
                            <a:rPr lang="en-US" sz="1200" i="1">
                              <a:effectLst/>
                              <a:latin typeface="Cambria Math" panose="02040503050406030204" pitchFamily="18" charset="0"/>
                            </a:rPr>
                          </m:ctrlPr>
                        </m:fPr>
                        <m:num>
                          <m:r>
                            <a:rPr lang="el-GR" sz="1200" i="1">
                              <a:effectLst/>
                              <a:latin typeface="Cambria Math" panose="02040503050406030204" pitchFamily="18" charset="0"/>
                              <a:ea typeface="Times New Roman" panose="02020603050405020304" pitchFamily="18" charset="0"/>
                              <a:cs typeface="Times New Roman" panose="02020603050405020304" pitchFamily="18" charset="0"/>
                            </a:rPr>
                            <m:t>𝑑h</m:t>
                          </m:r>
                        </m:num>
                        <m:den>
                          <m:r>
                            <a:rPr lang="el-GR" sz="1200" i="1">
                              <a:effectLst/>
                              <a:latin typeface="Cambria Math" panose="02040503050406030204" pitchFamily="18" charset="0"/>
                              <a:ea typeface="Times New Roman" panose="02020603050405020304" pitchFamily="18" charset="0"/>
                              <a:cs typeface="Times New Roman" panose="02020603050405020304" pitchFamily="18" charset="0"/>
                            </a:rPr>
                            <m:t>𝑑𝑥</m:t>
                          </m:r>
                        </m:den>
                      </m:f>
                    </m:oMath>
                  </m:oMathPara>
                </a14:m>
                <a:endParaRPr lang="en-US" dirty="0">
                  <a:solidFill>
                    <a:srgbClr val="263238"/>
                  </a:solidFill>
                  <a:latin typeface="Source Sans Pro"/>
                  <a:ea typeface="Source Sans Pro"/>
                  <a:cs typeface="Source Sans Pro"/>
                  <a:sym typeface="Source Sans Pro"/>
                </a:endParaRPr>
              </a:p>
            </p:txBody>
          </p:sp>
        </mc:Choice>
        <mc:Fallback xmlns="">
          <p:sp>
            <p:nvSpPr>
              <p:cNvPr id="4" name="TextBox 3">
                <a:extLst>
                  <a:ext uri="{FF2B5EF4-FFF2-40B4-BE49-F238E27FC236}">
                    <a16:creationId xmlns:a16="http://schemas.microsoft.com/office/drawing/2014/main" id="{A04C7F97-798E-01DD-8EBA-FCC412EDF207}"/>
                  </a:ext>
                </a:extLst>
              </p:cNvPr>
              <p:cNvSpPr txBox="1">
                <a:spLocks noRot="1" noChangeAspect="1" noMove="1" noResize="1" noEditPoints="1" noAdjustHandles="1" noChangeArrowheads="1" noChangeShapeType="1" noTextEdit="1"/>
              </p:cNvSpPr>
              <p:nvPr/>
            </p:nvSpPr>
            <p:spPr>
              <a:xfrm>
                <a:off x="3069198" y="1871480"/>
                <a:ext cx="3104433" cy="507318"/>
              </a:xfrm>
              <a:prstGeom prst="rect">
                <a:avLst/>
              </a:prstGeom>
              <a:blipFill>
                <a:blip r:embed="rId3"/>
                <a:stretch>
                  <a:fillRect b="-2410"/>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F6D8F924-17BD-B266-3B0A-59C465CA868F}"/>
              </a:ext>
            </a:extLst>
          </p:cNvPr>
          <p:cNvSpPr txBox="1"/>
          <p:nvPr/>
        </p:nvSpPr>
        <p:spPr>
          <a:xfrm>
            <a:off x="1256869" y="2378798"/>
            <a:ext cx="6729090" cy="523220"/>
          </a:xfrm>
          <a:prstGeom prst="rect">
            <a:avLst/>
          </a:prstGeom>
          <a:noFill/>
        </p:spPr>
        <p:txBody>
          <a:bodyPr wrap="square">
            <a:spAutoFit/>
          </a:bodyPr>
          <a:lstStyle/>
          <a:p>
            <a:pPr marL="342900" lvl="0" indent="-342900" rtl="0">
              <a:spcBef>
                <a:spcPts val="600"/>
              </a:spcBef>
              <a:spcAft>
                <a:spcPts val="0"/>
              </a:spcAft>
              <a:buFont typeface="Wingdings" panose="05000000000000000000" pitchFamily="2" charset="2"/>
              <a:buChar char="Ø"/>
            </a:pPr>
            <a:r>
              <a:rPr lang="en-US" sz="1400" dirty="0">
                <a:solidFill>
                  <a:schemeClr val="tx1"/>
                </a:solidFill>
                <a:latin typeface="Times New Roman" panose="02020603050405020304" pitchFamily="18" charset="0"/>
                <a:ea typeface="Source Sans Pro"/>
                <a:cs typeface="Times New Roman" panose="02020603050405020304" pitchFamily="18" charset="0"/>
                <a:sym typeface="Source Sans Pro"/>
              </a:rPr>
              <a:t>In practice, the shaft tends to suffer from some degree of misalignment while rotating inside its bushing.</a:t>
            </a:r>
            <a:endParaRPr lang="en-US" dirty="0">
              <a:solidFill>
                <a:srgbClr val="263238"/>
              </a:solidFill>
              <a:latin typeface="Times New Roman" panose="02020603050405020304" pitchFamily="18" charset="0"/>
              <a:ea typeface="Source Sans Pro"/>
              <a:cs typeface="Times New Roman" panose="02020603050405020304" pitchFamily="18" charset="0"/>
              <a:sym typeface="Source Sans Pro"/>
            </a:endParaRPr>
          </a:p>
        </p:txBody>
      </p:sp>
      <p:pic>
        <p:nvPicPr>
          <p:cNvPr id="8" name="Picture 7" descr="A close up of a cage&#10;&#10;Description automatically generated">
            <a:extLst>
              <a:ext uri="{FF2B5EF4-FFF2-40B4-BE49-F238E27FC236}">
                <a16:creationId xmlns:a16="http://schemas.microsoft.com/office/drawing/2014/main" id="{8F0E2043-A844-7087-F26B-4539465C44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4085" y="3011440"/>
            <a:ext cx="2501411" cy="1237425"/>
          </a:xfrm>
          <a:prstGeom prst="rect">
            <a:avLst/>
          </a:prstGeom>
        </p:spPr>
      </p:pic>
      <p:pic>
        <p:nvPicPr>
          <p:cNvPr id="10" name="Picture 9" descr="A close up of a logo&#10;&#10;Description automatically generated">
            <a:extLst>
              <a:ext uri="{FF2B5EF4-FFF2-40B4-BE49-F238E27FC236}">
                <a16:creationId xmlns:a16="http://schemas.microsoft.com/office/drawing/2014/main" id="{9D754D0E-E841-B431-9DCF-A160D5173E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9920" y="2902018"/>
            <a:ext cx="1595932" cy="1489613"/>
          </a:xfrm>
          <a:prstGeom prst="rect">
            <a:avLst/>
          </a:prstGeom>
        </p:spPr>
      </p:pic>
    </p:spTree>
    <p:extLst>
      <p:ext uri="{BB962C8B-B14F-4D97-AF65-F5344CB8AC3E}">
        <p14:creationId xmlns:p14="http://schemas.microsoft.com/office/powerpoint/2010/main" val="4181087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9" name="Google Shape;79;p13"/>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dirty="0"/>
          </a:p>
        </p:txBody>
      </p:sp>
      <p:sp>
        <p:nvSpPr>
          <p:cNvPr id="9" name="TextBox 8">
            <a:extLst>
              <a:ext uri="{FF2B5EF4-FFF2-40B4-BE49-F238E27FC236}">
                <a16:creationId xmlns:a16="http://schemas.microsoft.com/office/drawing/2014/main" id="{A08F27F6-96C3-F330-420B-350A7109F00A}"/>
              </a:ext>
            </a:extLst>
          </p:cNvPr>
          <p:cNvSpPr txBox="1"/>
          <p:nvPr/>
        </p:nvSpPr>
        <p:spPr>
          <a:xfrm>
            <a:off x="1207454" y="761116"/>
            <a:ext cx="6630260" cy="1323439"/>
          </a:xfrm>
          <a:prstGeom prst="rect">
            <a:avLst/>
          </a:prstGeom>
          <a:noFill/>
        </p:spPr>
        <p:txBody>
          <a:bodyPr wrap="square">
            <a:spAutoFit/>
          </a:bodyPr>
          <a:lstStyle/>
          <a:p>
            <a:pPr marL="342900" lvl="0" indent="-342900" rtl="0">
              <a:spcBef>
                <a:spcPts val="600"/>
              </a:spcBef>
              <a:spcAft>
                <a:spcPts val="0"/>
              </a:spcAft>
              <a:buFont typeface="Wingdings" panose="05000000000000000000" pitchFamily="2" charset="2"/>
              <a:buChar char="Ø"/>
            </a:pPr>
            <a:r>
              <a:rPr lang="en-US" sz="1400" dirty="0">
                <a:solidFill>
                  <a:schemeClr val="tx1"/>
                </a:solidFill>
                <a:latin typeface="Times New Roman" panose="02020603050405020304" pitchFamily="18" charset="0"/>
                <a:ea typeface="Source Sans Pro"/>
                <a:cs typeface="Times New Roman" panose="02020603050405020304" pitchFamily="18" charset="0"/>
                <a:sym typeface="Source Sans Pro"/>
              </a:rPr>
              <a:t>The most important effect of bearing misalignment is the drastic alteration of the protective film thickness</a:t>
            </a:r>
            <a:r>
              <a:rPr lang="el-GR" sz="1400" dirty="0">
                <a:solidFill>
                  <a:schemeClr val="tx1"/>
                </a:solidFill>
                <a:latin typeface="Times New Roman" panose="02020603050405020304" pitchFamily="18" charset="0"/>
                <a:ea typeface="Source Sans Pro"/>
                <a:cs typeface="Times New Roman" panose="02020603050405020304" pitchFamily="18" charset="0"/>
                <a:sym typeface="Source Sans Pro"/>
              </a:rPr>
              <a:t>.</a:t>
            </a:r>
          </a:p>
          <a:p>
            <a:pPr marL="342900" lvl="0" indent="-342900" rtl="0">
              <a:spcBef>
                <a:spcPts val="600"/>
              </a:spcBef>
              <a:spcAft>
                <a:spcPts val="0"/>
              </a:spcAft>
              <a:buFont typeface="Wingdings" panose="05000000000000000000" pitchFamily="2" charset="2"/>
              <a:buChar char="Ø"/>
            </a:pPr>
            <a:r>
              <a:rPr lang="en-US" dirty="0">
                <a:solidFill>
                  <a:srgbClr val="263238"/>
                </a:solidFill>
                <a:latin typeface="Times New Roman" panose="02020603050405020304" pitchFamily="18" charset="0"/>
                <a:ea typeface="Source Sans Pro"/>
                <a:cs typeface="Times New Roman" panose="02020603050405020304" pitchFamily="18" charset="0"/>
                <a:sym typeface="Source Sans Pro"/>
              </a:rPr>
              <a:t>The film thickness prediction plays a significant role in misaligned journal bearings.</a:t>
            </a:r>
            <a:endParaRPr lang="el-GR" dirty="0">
              <a:solidFill>
                <a:srgbClr val="263238"/>
              </a:solidFill>
              <a:latin typeface="Times New Roman" panose="02020603050405020304" pitchFamily="18" charset="0"/>
              <a:ea typeface="Source Sans Pro"/>
              <a:cs typeface="Times New Roman" panose="02020603050405020304" pitchFamily="18" charset="0"/>
              <a:sym typeface="Source Sans Pro"/>
            </a:endParaRPr>
          </a:p>
          <a:p>
            <a:pPr marL="342900" lvl="0" indent="-342900" rtl="0">
              <a:spcBef>
                <a:spcPts val="600"/>
              </a:spcBef>
              <a:spcAft>
                <a:spcPts val="0"/>
              </a:spcAft>
              <a:buFont typeface="Wingdings" panose="05000000000000000000" pitchFamily="2" charset="2"/>
              <a:buChar char="Ø"/>
            </a:pPr>
            <a:r>
              <a:rPr lang="el-GR" dirty="0">
                <a:solidFill>
                  <a:srgbClr val="263238"/>
                </a:solidFill>
                <a:latin typeface="Times New Roman" panose="02020603050405020304" pitchFamily="18" charset="0"/>
                <a:ea typeface="Source Sans Pro"/>
                <a:cs typeface="Times New Roman" panose="02020603050405020304" pitchFamily="18" charset="0"/>
                <a:sym typeface="Source Sans Pro"/>
              </a:rPr>
              <a:t>Τ</a:t>
            </a:r>
            <a:r>
              <a:rPr lang="en-US" dirty="0">
                <a:solidFill>
                  <a:srgbClr val="263238"/>
                </a:solidFill>
                <a:latin typeface="Times New Roman" panose="02020603050405020304" pitchFamily="18" charset="0"/>
                <a:ea typeface="Source Sans Pro"/>
                <a:cs typeface="Times New Roman" panose="02020603050405020304" pitchFamily="18" charset="0"/>
                <a:sym typeface="Source Sans Pro"/>
              </a:rPr>
              <a:t>he following expression describing the film thickness with provision for misalignment</a:t>
            </a:r>
            <a:r>
              <a:rPr lang="el-GR" dirty="0">
                <a:solidFill>
                  <a:srgbClr val="263238"/>
                </a:solidFill>
                <a:latin typeface="Times New Roman" panose="02020603050405020304" pitchFamily="18" charset="0"/>
                <a:ea typeface="Source Sans Pro"/>
                <a:cs typeface="Times New Roman" panose="02020603050405020304" pitchFamily="18" charset="0"/>
                <a:sym typeface="Source Sans Pro"/>
              </a:rPr>
              <a:t> </a:t>
            </a:r>
            <a:r>
              <a:rPr lang="en-US" dirty="0">
                <a:solidFill>
                  <a:srgbClr val="263238"/>
                </a:solidFill>
                <a:latin typeface="Times New Roman" panose="02020603050405020304" pitchFamily="18" charset="0"/>
                <a:ea typeface="Source Sans Pro"/>
                <a:cs typeface="Times New Roman" panose="02020603050405020304" pitchFamily="18" charset="0"/>
                <a:sym typeface="Source Sans Pro"/>
              </a:rPr>
              <a:t>is used.</a:t>
            </a:r>
          </a:p>
        </p:txBody>
      </p:sp>
      <p:sp>
        <p:nvSpPr>
          <p:cNvPr id="2" name="Google Shape;75;p13">
            <a:extLst>
              <a:ext uri="{FF2B5EF4-FFF2-40B4-BE49-F238E27FC236}">
                <a16:creationId xmlns:a16="http://schemas.microsoft.com/office/drawing/2014/main" id="{3B75D9E3-2417-D5D7-F13D-429C72E04837}"/>
              </a:ext>
            </a:extLst>
          </p:cNvPr>
          <p:cNvSpPr txBox="1">
            <a:spLocks/>
          </p:cNvSpPr>
          <p:nvPr/>
        </p:nvSpPr>
        <p:spPr>
          <a:xfrm>
            <a:off x="1835675" y="299215"/>
            <a:ext cx="4970761" cy="461901"/>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a:solidFill>
                  <a:srgbClr val="0091EA"/>
                </a:solidFill>
                <a:latin typeface="Times New Roman" panose="02020603050405020304" pitchFamily="18" charset="0"/>
                <a:cs typeface="Times New Roman" panose="02020603050405020304" pitchFamily="18" charset="0"/>
              </a:rPr>
              <a:t>Misalignment on journal bearings</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CFBAE4C-2152-384B-570C-8CA4F98CEB4A}"/>
                  </a:ext>
                </a:extLst>
              </p:cNvPr>
              <p:cNvSpPr txBox="1"/>
              <p:nvPr/>
            </p:nvSpPr>
            <p:spPr>
              <a:xfrm>
                <a:off x="1256870" y="2087231"/>
                <a:ext cx="6630260" cy="307777"/>
              </a:xfrm>
              <a:prstGeom prst="rect">
                <a:avLst/>
              </a:prstGeom>
              <a:noFill/>
            </p:spPr>
            <p:txBody>
              <a:bodyPr wrap="square">
                <a:spAutoFit/>
              </a:bodyPr>
              <a:lstStyle/>
              <a:p>
                <a:pPr lvl="0" rtl="0">
                  <a:spcBef>
                    <a:spcPts val="600"/>
                  </a:spcBef>
                  <a:spcAft>
                    <a:spcPts val="0"/>
                  </a:spcAft>
                </a:pPr>
                <a14:m>
                  <m:oMathPara xmlns:m="http://schemas.openxmlformats.org/officeDocument/2006/math">
                    <m:oMathParaPr>
                      <m:jc m:val="center"/>
                    </m:oMathParaPr>
                    <m:oMath xmlns:m="http://schemas.openxmlformats.org/officeDocument/2006/math">
                      <m:r>
                        <a:rPr lang="en-GB" sz="1400" i="1" smtClean="0">
                          <a:effectLst/>
                          <a:latin typeface="Cambria Math" panose="02040503050406030204" pitchFamily="18" charset="0"/>
                          <a:ea typeface="Times New Roman" panose="02020603050405020304" pitchFamily="18" charset="0"/>
                          <a:cs typeface="Times New Roman" panose="02020603050405020304" pitchFamily="18" charset="0"/>
                        </a:rPr>
                        <m:t>h</m:t>
                      </m:r>
                      <m:r>
                        <a:rPr lang="en-GB" sz="1400"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GB" sz="1400" i="1" smtClean="0">
                          <a:effectLst/>
                          <a:latin typeface="Cambria Math" panose="02040503050406030204" pitchFamily="18" charset="0"/>
                          <a:ea typeface="Times New Roman" panose="02020603050405020304" pitchFamily="18" charset="0"/>
                          <a:cs typeface="Times New Roman" panose="02020603050405020304" pitchFamily="18" charset="0"/>
                        </a:rPr>
                        <m:t>𝜃</m:t>
                      </m:r>
                      <m:r>
                        <a:rPr lang="en-GB" sz="1400"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GB" sz="1400" i="1" smtClean="0">
                          <a:effectLst/>
                          <a:latin typeface="Cambria Math" panose="02040503050406030204" pitchFamily="18" charset="0"/>
                          <a:ea typeface="Times New Roman" panose="02020603050405020304" pitchFamily="18" charset="0"/>
                          <a:cs typeface="Times New Roman" panose="02020603050405020304" pitchFamily="18" charset="0"/>
                        </a:rPr>
                        <m:t>𝑧</m:t>
                      </m:r>
                      <m:r>
                        <a:rPr lang="en-GB" sz="1400"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GB" sz="1400" i="1" smtClean="0">
                          <a:effectLst/>
                          <a:latin typeface="Cambria Math" panose="02040503050406030204" pitchFamily="18" charset="0"/>
                          <a:ea typeface="Times New Roman" panose="02020603050405020304" pitchFamily="18" charset="0"/>
                          <a:cs typeface="Times New Roman" panose="02020603050405020304" pitchFamily="18" charset="0"/>
                        </a:rPr>
                        <m:t>𝑐</m:t>
                      </m:r>
                      <m:r>
                        <a:rPr lang="en-GB" sz="1400" i="1" smtClean="0">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a:effectLst/>
                              <a:latin typeface="Cambria Math" panose="02040503050406030204" pitchFamily="18" charset="0"/>
                            </a:rPr>
                          </m:ctrlPr>
                        </m:sSubPr>
                        <m:e>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𝑒</m:t>
                          </m:r>
                        </m:e>
                        <m:sub>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0</m:t>
                          </m:r>
                        </m:sub>
                      </m:sSub>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GB" sz="1400">
                          <a:effectLst/>
                          <a:latin typeface="Cambria Math" panose="02040503050406030204" pitchFamily="18" charset="0"/>
                          <a:ea typeface="Times New Roman" panose="02020603050405020304" pitchFamily="18" charset="0"/>
                          <a:cs typeface="Times New Roman" panose="02020603050405020304" pitchFamily="18" charset="0"/>
                        </a:rPr>
                        <m:t>cos</m:t>
                      </m:r>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𝜃</m:t>
                      </m:r>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𝑧</m:t>
                      </m:r>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𝑦𝑦</m:t>
                      </m:r>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GB" sz="1400">
                          <a:effectLst/>
                          <a:latin typeface="Cambria Math" panose="02040503050406030204" pitchFamily="18" charset="0"/>
                          <a:ea typeface="Times New Roman" panose="02020603050405020304" pitchFamily="18" charset="0"/>
                          <a:cs typeface="Times New Roman" panose="02020603050405020304" pitchFamily="18" charset="0"/>
                        </a:rPr>
                        <m:t>cos</m:t>
                      </m:r>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𝜃</m:t>
                      </m:r>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a:effectLst/>
                              <a:latin typeface="Cambria Math" panose="02040503050406030204" pitchFamily="18" charset="0"/>
                            </a:rPr>
                          </m:ctrlPr>
                        </m:sSubPr>
                        <m:e>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𝜑</m:t>
                          </m:r>
                        </m:e>
                        <m:sub>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0</m:t>
                          </m:r>
                        </m:sub>
                      </m:sSub>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𝑦𝑥</m:t>
                      </m:r>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GB" sz="1400">
                          <a:effectLst/>
                          <a:latin typeface="Cambria Math" panose="02040503050406030204" pitchFamily="18" charset="0"/>
                          <a:ea typeface="Times New Roman" panose="02020603050405020304" pitchFamily="18" charset="0"/>
                          <a:cs typeface="Times New Roman" panose="02020603050405020304" pitchFamily="18" charset="0"/>
                        </a:rPr>
                        <m:t>sin</m:t>
                      </m:r>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𝜃</m:t>
                      </m:r>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a:effectLst/>
                              <a:latin typeface="Cambria Math" panose="02040503050406030204" pitchFamily="18" charset="0"/>
                            </a:rPr>
                          </m:ctrlPr>
                        </m:sSubPr>
                        <m:e>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𝜑</m:t>
                          </m:r>
                        </m:e>
                        <m:sub>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0</m:t>
                          </m:r>
                        </m:sub>
                      </m:sSub>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dirty="0">
                  <a:solidFill>
                    <a:srgbClr val="263238"/>
                  </a:solidFill>
                  <a:latin typeface="Times New Roman" panose="02020603050405020304" pitchFamily="18" charset="0"/>
                  <a:ea typeface="Source Sans Pro"/>
                  <a:cs typeface="Times New Roman" panose="02020603050405020304" pitchFamily="18" charset="0"/>
                  <a:sym typeface="Source Sans Pro"/>
                </a:endParaRPr>
              </a:p>
            </p:txBody>
          </p:sp>
        </mc:Choice>
        <mc:Fallback xmlns="">
          <p:sp>
            <p:nvSpPr>
              <p:cNvPr id="3" name="TextBox 2">
                <a:extLst>
                  <a:ext uri="{FF2B5EF4-FFF2-40B4-BE49-F238E27FC236}">
                    <a16:creationId xmlns:a16="http://schemas.microsoft.com/office/drawing/2014/main" id="{7CFBAE4C-2152-384B-570C-8CA4F98CEB4A}"/>
                  </a:ext>
                </a:extLst>
              </p:cNvPr>
              <p:cNvSpPr txBox="1">
                <a:spLocks noRot="1" noChangeAspect="1" noMove="1" noResize="1" noEditPoints="1" noAdjustHandles="1" noChangeArrowheads="1" noChangeShapeType="1" noTextEdit="1"/>
              </p:cNvSpPr>
              <p:nvPr/>
            </p:nvSpPr>
            <p:spPr>
              <a:xfrm>
                <a:off x="1256870" y="2087231"/>
                <a:ext cx="6630260" cy="307777"/>
              </a:xfrm>
              <a:prstGeom prst="rect">
                <a:avLst/>
              </a:prstGeom>
              <a:blipFill>
                <a:blip r:embed="rId3"/>
                <a:stretch>
                  <a:fillRect b="-7843"/>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2A121C2E-BA05-754B-BA9F-E0BC736A9603}"/>
              </a:ext>
            </a:extLst>
          </p:cNvPr>
          <p:cNvSpPr txBox="1"/>
          <p:nvPr/>
        </p:nvSpPr>
        <p:spPr>
          <a:xfrm>
            <a:off x="1207454" y="2404500"/>
            <a:ext cx="6630260" cy="523220"/>
          </a:xfrm>
          <a:prstGeom prst="rect">
            <a:avLst/>
          </a:prstGeom>
          <a:noFill/>
        </p:spPr>
        <p:txBody>
          <a:bodyPr wrap="square">
            <a:spAutoFit/>
          </a:bodyPr>
          <a:lstStyle/>
          <a:p>
            <a:pPr marL="342900" lvl="0" indent="-342900" rtl="0">
              <a:spcBef>
                <a:spcPts val="600"/>
              </a:spcBef>
              <a:spcAft>
                <a:spcPts val="0"/>
              </a:spcAft>
              <a:buFont typeface="Wingdings" panose="05000000000000000000" pitchFamily="2" charset="2"/>
              <a:buChar char="Ø"/>
            </a:pPr>
            <a:r>
              <a:rPr lang="en-US" sz="1400" dirty="0">
                <a:solidFill>
                  <a:schemeClr val="tx1"/>
                </a:solidFill>
                <a:latin typeface="Times New Roman" panose="02020603050405020304" pitchFamily="18" charset="0"/>
                <a:ea typeface="Source Sans Pro"/>
                <a:cs typeface="Times New Roman" panose="02020603050405020304" pitchFamily="18" charset="0"/>
                <a:sym typeface="Source Sans Pro"/>
              </a:rPr>
              <a:t>Another useful parameter, which indicates the bearing lubrication regime, is the minimum film thickness </a:t>
            </a:r>
            <a:r>
              <a:rPr lang="en-US" sz="1400" dirty="0" err="1">
                <a:solidFill>
                  <a:schemeClr val="tx1"/>
                </a:solidFill>
                <a:latin typeface="Times New Roman" panose="02020603050405020304" pitchFamily="18" charset="0"/>
                <a:ea typeface="Source Sans Pro"/>
                <a:cs typeface="Times New Roman" panose="02020603050405020304" pitchFamily="18" charset="0"/>
                <a:sym typeface="Source Sans Pro"/>
              </a:rPr>
              <a:t>h</a:t>
            </a:r>
            <a:r>
              <a:rPr lang="en-US" sz="1400" baseline="-25000" dirty="0" err="1">
                <a:solidFill>
                  <a:schemeClr val="tx1"/>
                </a:solidFill>
                <a:latin typeface="Times New Roman" panose="02020603050405020304" pitchFamily="18" charset="0"/>
                <a:ea typeface="Source Sans Pro"/>
                <a:cs typeface="Times New Roman" panose="02020603050405020304" pitchFamily="18" charset="0"/>
                <a:sym typeface="Source Sans Pro"/>
              </a:rPr>
              <a:t>min</a:t>
            </a:r>
            <a:r>
              <a:rPr lang="en-US" sz="1400" dirty="0">
                <a:solidFill>
                  <a:schemeClr val="tx1"/>
                </a:solidFill>
                <a:latin typeface="Times New Roman" panose="02020603050405020304" pitchFamily="18" charset="0"/>
                <a:ea typeface="Source Sans Pro"/>
                <a:cs typeface="Times New Roman" panose="02020603050405020304" pitchFamily="18" charset="0"/>
                <a:sym typeface="Source Sans Pro"/>
              </a:rPr>
              <a:t>.</a:t>
            </a:r>
            <a:endParaRPr lang="el-GR" sz="1400" baseline="-25000" dirty="0">
              <a:solidFill>
                <a:schemeClr val="tx1"/>
              </a:solidFill>
              <a:latin typeface="Times New Roman" panose="02020603050405020304" pitchFamily="18" charset="0"/>
              <a:ea typeface="Source Sans Pro"/>
              <a:cs typeface="Times New Roman" panose="02020603050405020304" pitchFamily="18" charset="0"/>
              <a:sym typeface="Source Sans Pro"/>
            </a:endParaRPr>
          </a:p>
        </p:txBody>
      </p:sp>
      <mc:AlternateContent xmlns:mc="http://schemas.openxmlformats.org/markup-compatibility/2006" xmlns:a14="http://schemas.microsoft.com/office/drawing/2010/main">
        <mc:Choice Requires="a14">
          <p:graphicFrame>
            <p:nvGraphicFramePr>
              <p:cNvPr id="11" name="Table 10">
                <a:extLst>
                  <a:ext uri="{FF2B5EF4-FFF2-40B4-BE49-F238E27FC236}">
                    <a16:creationId xmlns:a16="http://schemas.microsoft.com/office/drawing/2014/main" id="{2AF8CC92-1F96-8D9C-CBA2-0AC278B97075}"/>
                  </a:ext>
                </a:extLst>
              </p:cNvPr>
              <p:cNvGraphicFramePr>
                <a:graphicFrameLocks noGrp="1"/>
              </p:cNvGraphicFramePr>
              <p:nvPr>
                <p:extLst>
                  <p:ext uri="{D42A27DB-BD31-4B8C-83A1-F6EECF244321}">
                    <p14:modId xmlns:p14="http://schemas.microsoft.com/office/powerpoint/2010/main" val="1180399091"/>
                  </p:ext>
                </p:extLst>
              </p:nvPr>
            </p:nvGraphicFramePr>
            <p:xfrm>
              <a:off x="1924335" y="2937212"/>
              <a:ext cx="5196498" cy="1231278"/>
            </p:xfrm>
            <a:graphic>
              <a:graphicData uri="http://schemas.openxmlformats.org/drawingml/2006/table">
                <a:tbl>
                  <a:tblPr firstRow="1" firstCol="1" bandRow="1"/>
                  <a:tblGrid>
                    <a:gridCol w="5196498">
                      <a:extLst>
                        <a:ext uri="{9D8B030D-6E8A-4147-A177-3AD203B41FA5}">
                          <a16:colId xmlns:a16="http://schemas.microsoft.com/office/drawing/2014/main" val="2171325884"/>
                        </a:ext>
                      </a:extLst>
                    </a:gridCol>
                  </a:tblGrid>
                  <a:tr h="666143">
                    <a:tc>
                      <a:txBody>
                        <a:bodyPr/>
                        <a:lstStyle/>
                        <a:p>
                          <a:pPr marL="0" marR="0" indent="182880" algn="just">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100" i="1">
                                        <a:effectLst/>
                                        <a:latin typeface="Cambria Math" panose="02040503050406030204" pitchFamily="18" charset="0"/>
                                        <a:ea typeface="Times New Roman" panose="02020603050405020304" pitchFamily="18" charset="0"/>
                                        <a:cs typeface="Times New Roman" panose="02020603050405020304" pitchFamily="18" charset="0"/>
                                      </a:rPr>
                                    </m:ctrlPr>
                                  </m:sSubPr>
                                  <m:e>
                                    <m:sSub>
                                      <m:sSubPr>
                                        <m:ctrlPr>
                                          <a:rPr lang="en-US" sz="11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l-GR" sz="1100" i="1">
                                            <a:effectLst/>
                                            <a:latin typeface="Cambria Math" panose="02040503050406030204" pitchFamily="18" charset="0"/>
                                            <a:ea typeface="Times New Roman" panose="02020603050405020304" pitchFamily="18" charset="0"/>
                                            <a:cs typeface="Times New Roman" panose="02020603050405020304" pitchFamily="18" charset="0"/>
                                          </a:rPr>
                                          <m:t>h</m:t>
                                        </m:r>
                                      </m:e>
                                      <m:sub>
                                        <m:r>
                                          <a:rPr lang="el-GR" sz="1100" i="1">
                                            <a:effectLst/>
                                            <a:latin typeface="Cambria Math" panose="02040503050406030204" pitchFamily="18" charset="0"/>
                                            <a:ea typeface="Times New Roman" panose="02020603050405020304" pitchFamily="18" charset="0"/>
                                            <a:cs typeface="Times New Roman" panose="02020603050405020304" pitchFamily="18" charset="0"/>
                                          </a:rPr>
                                          <m:t>𝑚𝑖𝑛</m:t>
                                        </m:r>
                                      </m:sub>
                                    </m:sSub>
                                    <m:r>
                                      <a:rPr lang="el-GR" sz="1100" i="1">
                                        <a:effectLst/>
                                        <a:latin typeface="Cambria Math" panose="02040503050406030204" pitchFamily="18" charset="0"/>
                                        <a:ea typeface="Times New Roman" panose="02020603050405020304" pitchFamily="18" charset="0"/>
                                        <a:cs typeface="Times New Roman" panose="02020603050405020304" pitchFamily="18" charset="0"/>
                                      </a:rPr>
                                      <m:t>|</m:t>
                                    </m:r>
                                  </m:e>
                                  <m:sub>
                                    <m:r>
                                      <a:rPr lang="el-GR" sz="1100" i="1">
                                        <a:effectLst/>
                                        <a:latin typeface="Cambria Math" panose="02040503050406030204" pitchFamily="18" charset="0"/>
                                        <a:ea typeface="Times New Roman" panose="02020603050405020304" pitchFamily="18" charset="0"/>
                                        <a:cs typeface="Times New Roman" panose="02020603050405020304" pitchFamily="18" charset="0"/>
                                      </a:rPr>
                                      <m:t>𝑧</m:t>
                                    </m:r>
                                    <m:r>
                                      <a:rPr lang="el-GR" sz="1100" i="1">
                                        <a:effectLst/>
                                        <a:latin typeface="Cambria Math" panose="02040503050406030204" pitchFamily="18" charset="0"/>
                                        <a:ea typeface="Times New Roman" panose="02020603050405020304" pitchFamily="18" charset="0"/>
                                        <a:cs typeface="Times New Roman" panose="02020603050405020304" pitchFamily="18" charset="0"/>
                                      </a:rPr>
                                      <m:t>=</m:t>
                                    </m:r>
                                    <m:r>
                                      <a:rPr lang="el-GR" sz="1100" i="1">
                                        <a:effectLst/>
                                        <a:latin typeface="Cambria Math" panose="02040503050406030204" pitchFamily="18" charset="0"/>
                                        <a:ea typeface="Times New Roman" panose="02020603050405020304" pitchFamily="18" charset="0"/>
                                        <a:cs typeface="Times New Roman" panose="02020603050405020304" pitchFamily="18" charset="0"/>
                                      </a:rPr>
                                      <m:t>𝐿</m:t>
                                    </m:r>
                                    <m:r>
                                      <a:rPr lang="el-GR" sz="1100"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l-GR" sz="1100" i="1">
                                    <a:effectLst/>
                                    <a:latin typeface="Cambria Math" panose="02040503050406030204" pitchFamily="18" charset="0"/>
                                    <a:ea typeface="Times New Roman" panose="02020603050405020304" pitchFamily="18" charset="0"/>
                                    <a:cs typeface="Times New Roman" panose="02020603050405020304" pitchFamily="18" charset="0"/>
                                  </a:rPr>
                                  <m:t>=</m:t>
                                </m:r>
                                <m:r>
                                  <a:rPr lang="el-GR" sz="1100" i="1">
                                    <a:effectLst/>
                                    <a:latin typeface="Cambria Math" panose="02040503050406030204" pitchFamily="18" charset="0"/>
                                    <a:ea typeface="Times New Roman" panose="02020603050405020304" pitchFamily="18" charset="0"/>
                                    <a:cs typeface="Times New Roman" panose="02020603050405020304" pitchFamily="18" charset="0"/>
                                  </a:rPr>
                                  <m:t>𝑐</m:t>
                                </m:r>
                                <m:r>
                                  <a:rPr lang="el-GR" sz="1100" i="1">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11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sSup>
                                      <m:sSupPr>
                                        <m:ctrlPr>
                                          <a:rPr lang="en-US" sz="11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l-GR" sz="11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1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l-GR" sz="1100" i="1">
                                                <a:effectLst/>
                                                <a:latin typeface="Cambria Math" panose="02040503050406030204" pitchFamily="18" charset="0"/>
                                                <a:ea typeface="Times New Roman" panose="02020603050405020304" pitchFamily="18" charset="0"/>
                                                <a:cs typeface="Times New Roman" panose="02020603050405020304" pitchFamily="18" charset="0"/>
                                              </a:rPr>
                                              <m:t>𝑒</m:t>
                                            </m:r>
                                          </m:e>
                                          <m:sub>
                                            <m:r>
                                              <a:rPr lang="el-GR" sz="1100" i="1">
                                                <a:effectLst/>
                                                <a:latin typeface="Cambria Math" panose="02040503050406030204" pitchFamily="18" charset="0"/>
                                                <a:ea typeface="Times New Roman" panose="02020603050405020304" pitchFamily="18" charset="0"/>
                                                <a:cs typeface="Times New Roman" panose="02020603050405020304" pitchFamily="18" charset="0"/>
                                              </a:rPr>
                                              <m:t>0</m:t>
                                            </m:r>
                                          </m:sub>
                                        </m:sSub>
                                        <m:func>
                                          <m:funcPr>
                                            <m:ctrlPr>
                                              <a:rPr lang="en-US" sz="1100"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l-GR" sz="1100">
                                                <a:effectLst/>
                                                <a:latin typeface="Cambria Math" panose="02040503050406030204" pitchFamily="18" charset="0"/>
                                                <a:ea typeface="Times New Roman" panose="02020603050405020304" pitchFamily="18" charset="0"/>
                                                <a:cs typeface="Times New Roman" panose="02020603050405020304" pitchFamily="18" charset="0"/>
                                              </a:rPr>
                                              <m:t>sin</m:t>
                                            </m:r>
                                          </m:fName>
                                          <m:e>
                                            <m:d>
                                              <m:dPr>
                                                <m:ctrlPr>
                                                  <a:rPr lang="en-US" sz="1100"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11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l-GR" sz="1100" i="1">
                                                        <a:effectLst/>
                                                        <a:latin typeface="Cambria Math" panose="02040503050406030204" pitchFamily="18" charset="0"/>
                                                        <a:ea typeface="Times New Roman" panose="02020603050405020304" pitchFamily="18" charset="0"/>
                                                        <a:cs typeface="Times New Roman" panose="02020603050405020304" pitchFamily="18" charset="0"/>
                                                      </a:rPr>
                                                      <m:t>𝜑</m:t>
                                                    </m:r>
                                                  </m:e>
                                                  <m:sub>
                                                    <m:r>
                                                      <a:rPr lang="el-GR" sz="1100" i="1">
                                                        <a:effectLst/>
                                                        <a:latin typeface="Cambria Math" panose="02040503050406030204" pitchFamily="18" charset="0"/>
                                                        <a:ea typeface="Times New Roman" panose="02020603050405020304" pitchFamily="18" charset="0"/>
                                                        <a:cs typeface="Times New Roman" panose="02020603050405020304" pitchFamily="18" charset="0"/>
                                                      </a:rPr>
                                                      <m:t>0</m:t>
                                                    </m:r>
                                                  </m:sub>
                                                </m:sSub>
                                              </m:e>
                                            </m:d>
                                          </m:e>
                                        </m:func>
                                        <m:r>
                                          <a:rPr lang="el-GR" sz="11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1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l-GR" sz="1100" i="1">
                                                <a:effectLst/>
                                                <a:latin typeface="Cambria Math" panose="02040503050406030204" pitchFamily="18" charset="0"/>
                                                <a:ea typeface="Times New Roman" panose="02020603050405020304" pitchFamily="18" charset="0"/>
                                                <a:cs typeface="Times New Roman" panose="02020603050405020304" pitchFamily="18" charset="0"/>
                                              </a:rPr>
                                              <m:t>𝜓</m:t>
                                            </m:r>
                                          </m:e>
                                          <m:sub>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𝑦</m:t>
                                            </m:r>
                                          </m:sub>
                                        </m:sSub>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𝐿</m:t>
                                        </m:r>
                                        <m:r>
                                          <a:rPr lang="el-GR" sz="1100" i="1">
                                            <a:effectLst/>
                                            <a:latin typeface="Cambria Math" panose="02040503050406030204" pitchFamily="18" charset="0"/>
                                            <a:ea typeface="Times New Roman" panose="02020603050405020304" pitchFamily="18" charset="0"/>
                                            <a:cs typeface="Times New Roman" panose="02020603050405020304" pitchFamily="18" charset="0"/>
                                          </a:rPr>
                                          <m:t>/2)</m:t>
                                        </m:r>
                                      </m:e>
                                      <m:sup>
                                        <m:r>
                                          <a:rPr lang="el-GR" sz="11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l-GR" sz="11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11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l-GR" sz="11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1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l-GR" sz="1100" i="1">
                                                <a:effectLst/>
                                                <a:latin typeface="Cambria Math" panose="02040503050406030204" pitchFamily="18" charset="0"/>
                                                <a:ea typeface="Times New Roman" panose="02020603050405020304" pitchFamily="18" charset="0"/>
                                                <a:cs typeface="Times New Roman" panose="02020603050405020304" pitchFamily="18" charset="0"/>
                                              </a:rPr>
                                              <m:t>𝑒</m:t>
                                            </m:r>
                                          </m:e>
                                          <m:sub>
                                            <m:r>
                                              <a:rPr lang="el-GR" sz="1100" i="1">
                                                <a:effectLst/>
                                                <a:latin typeface="Cambria Math" panose="02040503050406030204" pitchFamily="18" charset="0"/>
                                                <a:ea typeface="Times New Roman" panose="02020603050405020304" pitchFamily="18" charset="0"/>
                                                <a:cs typeface="Times New Roman" panose="02020603050405020304" pitchFamily="18" charset="0"/>
                                              </a:rPr>
                                              <m:t>0</m:t>
                                            </m:r>
                                          </m:sub>
                                        </m:sSub>
                                        <m:func>
                                          <m:funcPr>
                                            <m:ctrlPr>
                                              <a:rPr lang="en-US" sz="1100"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𝑐𝑜𝑠</m:t>
                                            </m:r>
                                          </m:fName>
                                          <m:e>
                                            <m:d>
                                              <m:dPr>
                                                <m:ctrlPr>
                                                  <a:rPr lang="en-US" sz="1100"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11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l-GR" sz="1100" i="1">
                                                        <a:effectLst/>
                                                        <a:latin typeface="Cambria Math" panose="02040503050406030204" pitchFamily="18" charset="0"/>
                                                        <a:ea typeface="Times New Roman" panose="02020603050405020304" pitchFamily="18" charset="0"/>
                                                        <a:cs typeface="Times New Roman" panose="02020603050405020304" pitchFamily="18" charset="0"/>
                                                      </a:rPr>
                                                      <m:t>𝜑</m:t>
                                                    </m:r>
                                                  </m:e>
                                                  <m:sub>
                                                    <m:r>
                                                      <a:rPr lang="el-GR" sz="1100" i="1">
                                                        <a:effectLst/>
                                                        <a:latin typeface="Cambria Math" panose="02040503050406030204" pitchFamily="18" charset="0"/>
                                                        <a:ea typeface="Times New Roman" panose="02020603050405020304" pitchFamily="18" charset="0"/>
                                                        <a:cs typeface="Times New Roman" panose="02020603050405020304" pitchFamily="18" charset="0"/>
                                                      </a:rPr>
                                                      <m:t>0</m:t>
                                                    </m:r>
                                                  </m:sub>
                                                </m:sSub>
                                              </m:e>
                                            </m:d>
                                          </m:e>
                                        </m:func>
                                        <m:r>
                                          <a:rPr lang="el-GR" sz="11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1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l-GR" sz="1100" i="1">
                                                <a:effectLst/>
                                                <a:latin typeface="Cambria Math" panose="02040503050406030204" pitchFamily="18" charset="0"/>
                                                <a:ea typeface="Times New Roman" panose="02020603050405020304" pitchFamily="18" charset="0"/>
                                                <a:cs typeface="Times New Roman" panose="02020603050405020304" pitchFamily="18" charset="0"/>
                                              </a:rPr>
                                              <m:t>𝜓</m:t>
                                            </m:r>
                                          </m:e>
                                          <m:sub>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𝑥</m:t>
                                            </m:r>
                                          </m:sub>
                                        </m:sSub>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𝐿</m:t>
                                        </m:r>
                                        <m:r>
                                          <a:rPr lang="el-GR" sz="1100" i="1">
                                            <a:effectLst/>
                                            <a:latin typeface="Cambria Math" panose="02040503050406030204" pitchFamily="18" charset="0"/>
                                            <a:ea typeface="Times New Roman" panose="02020603050405020304" pitchFamily="18" charset="0"/>
                                            <a:cs typeface="Times New Roman" panose="02020603050405020304" pitchFamily="18" charset="0"/>
                                          </a:rPr>
                                          <m:t>/2)</m:t>
                                        </m:r>
                                      </m:e>
                                      <m:sup>
                                        <m:r>
                                          <a:rPr lang="el-GR" sz="1100" i="1">
                                            <a:effectLst/>
                                            <a:latin typeface="Cambria Math" panose="02040503050406030204" pitchFamily="18" charset="0"/>
                                            <a:ea typeface="Times New Roman" panose="02020603050405020304" pitchFamily="18" charset="0"/>
                                            <a:cs typeface="Times New Roman" panose="02020603050405020304" pitchFamily="18" charset="0"/>
                                          </a:rPr>
                                          <m:t>2</m:t>
                                        </m:r>
                                      </m:sup>
                                    </m:sSup>
                                  </m:e>
                                </m:rad>
                                <m:r>
                                  <a:rPr lang="el-GR" sz="1100" i="1">
                                    <a:effectLst/>
                                    <a:latin typeface="Cambria Math" panose="02040503050406030204" pitchFamily="18" charset="0"/>
                                    <a:ea typeface="Times New Roman" panose="02020603050405020304" pitchFamily="18" charset="0"/>
                                    <a:cs typeface="Times New Roman" panose="02020603050405020304" pitchFamily="18" charset="0"/>
                                  </a:rPr>
                                  <m:t>+</m:t>
                                </m:r>
                                <m:r>
                                  <a:rPr lang="el-GR" sz="1100" i="1">
                                    <a:effectLst/>
                                    <a:latin typeface="Cambria Math" panose="02040503050406030204" pitchFamily="18" charset="0"/>
                                    <a:ea typeface="Times New Roman" panose="02020603050405020304" pitchFamily="18" charset="0"/>
                                    <a:cs typeface="Times New Roman" panose="02020603050405020304" pitchFamily="18" charset="0"/>
                                  </a:rPr>
                                  <m:t>𝑐</m:t>
                                </m:r>
                                <m:r>
                                  <a:rPr lang="el-GR" sz="11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1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l-GR" sz="1100" i="1">
                                        <a:effectLst/>
                                        <a:latin typeface="Cambria Math" panose="02040503050406030204" pitchFamily="18" charset="0"/>
                                        <a:ea typeface="Times New Roman" panose="02020603050405020304" pitchFamily="18" charset="0"/>
                                        <a:cs typeface="Times New Roman" panose="02020603050405020304" pitchFamily="18" charset="0"/>
                                      </a:rPr>
                                      <m:t>𝛿</m:t>
                                    </m:r>
                                  </m:e>
                                  <m:sub>
                                    <m:r>
                                      <a:rPr lang="el-GR" sz="1100" i="1">
                                        <a:effectLst/>
                                        <a:latin typeface="Cambria Math" panose="02040503050406030204" pitchFamily="18" charset="0"/>
                                        <a:ea typeface="Times New Roman" panose="02020603050405020304" pitchFamily="18" charset="0"/>
                                        <a:cs typeface="Times New Roman" panose="02020603050405020304" pitchFamily="18" charset="0"/>
                                      </a:rPr>
                                      <m:t>0</m:t>
                                    </m:r>
                                  </m:sub>
                                </m:sSub>
                                <m:r>
                                  <a:rPr lang="el-GR" sz="1100" i="1">
                                    <a:effectLst/>
                                    <a:latin typeface="Cambria Math" panose="02040503050406030204" pitchFamily="18" charset="0"/>
                                    <a:ea typeface="Times New Roman" panose="02020603050405020304" pitchFamily="18" charset="0"/>
                                    <a:cs typeface="Times New Roman" panose="02020603050405020304" pitchFamily="18" charset="0"/>
                                  </a:rPr>
                                  <m:t>−1−</m:t>
                                </m:r>
                                <m:func>
                                  <m:funcPr>
                                    <m:ctrlPr>
                                      <a:rPr lang="en-US" sz="1100"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n-US" sz="1100">
                                        <a:effectLst/>
                                        <a:latin typeface="Cambria Math" panose="02040503050406030204" pitchFamily="18" charset="0"/>
                                        <a:ea typeface="Times New Roman" panose="02020603050405020304" pitchFamily="18" charset="0"/>
                                        <a:cs typeface="Times New Roman" panose="02020603050405020304" pitchFamily="18" charset="0"/>
                                      </a:rPr>
                                      <m:t>cos</m:t>
                                    </m:r>
                                  </m:fName>
                                  <m:e>
                                    <m:d>
                                      <m:dPr>
                                        <m:ctrlPr>
                                          <a:rPr lang="en-US" sz="1100"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11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l-GR" sz="1100" i="1">
                                                <a:effectLst/>
                                                <a:latin typeface="Cambria Math" panose="02040503050406030204" pitchFamily="18" charset="0"/>
                                                <a:ea typeface="Times New Roman" panose="02020603050405020304" pitchFamily="18" charset="0"/>
                                                <a:cs typeface="Times New Roman" panose="02020603050405020304" pitchFamily="18" charset="0"/>
                                              </a:rPr>
                                              <m:t>𝜑</m:t>
                                            </m:r>
                                          </m:e>
                                          <m:sub>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0</m:t>
                                            </m:r>
                                          </m:sub>
                                        </m:sSub>
                                      </m:e>
                                    </m:d>
                                  </m:e>
                                </m:func>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11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346245211"/>
                      </a:ext>
                    </a:extLst>
                  </a:tr>
                  <a:tr h="565135">
                    <a:tc>
                      <a:txBody>
                        <a:bodyPr/>
                        <a:lstStyle/>
                        <a:p>
                          <a:pPr marL="0" marR="0" indent="182880" algn="just">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100" i="1">
                                        <a:effectLst/>
                                        <a:latin typeface="Cambria Math" panose="02040503050406030204" pitchFamily="18" charset="0"/>
                                        <a:ea typeface="Times New Roman" panose="02020603050405020304" pitchFamily="18" charset="0"/>
                                        <a:cs typeface="Times New Roman" panose="02020603050405020304" pitchFamily="18" charset="0"/>
                                      </a:rPr>
                                    </m:ctrlPr>
                                  </m:sSubPr>
                                  <m:e>
                                    <m:sSub>
                                      <m:sSubPr>
                                        <m:ctrlPr>
                                          <a:rPr lang="en-US" sz="11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l-GR" sz="1100" i="1">
                                            <a:effectLst/>
                                            <a:latin typeface="Cambria Math" panose="02040503050406030204" pitchFamily="18" charset="0"/>
                                            <a:ea typeface="Times New Roman" panose="02020603050405020304" pitchFamily="18" charset="0"/>
                                            <a:cs typeface="Times New Roman" panose="02020603050405020304" pitchFamily="18" charset="0"/>
                                          </a:rPr>
                                          <m:t>h</m:t>
                                        </m:r>
                                      </m:e>
                                      <m:sub>
                                        <m:r>
                                          <a:rPr lang="el-GR" sz="1100" i="1">
                                            <a:effectLst/>
                                            <a:latin typeface="Cambria Math" panose="02040503050406030204" pitchFamily="18" charset="0"/>
                                            <a:ea typeface="Times New Roman" panose="02020603050405020304" pitchFamily="18" charset="0"/>
                                            <a:cs typeface="Times New Roman" panose="02020603050405020304" pitchFamily="18" charset="0"/>
                                          </a:rPr>
                                          <m:t>𝑚𝑖𝑛</m:t>
                                        </m:r>
                                      </m:sub>
                                    </m:sSub>
                                    <m:r>
                                      <a:rPr lang="el-GR" sz="1100" i="1">
                                        <a:effectLst/>
                                        <a:latin typeface="Cambria Math" panose="02040503050406030204" pitchFamily="18" charset="0"/>
                                        <a:ea typeface="Times New Roman" panose="02020603050405020304" pitchFamily="18" charset="0"/>
                                        <a:cs typeface="Times New Roman" panose="02020603050405020304" pitchFamily="18" charset="0"/>
                                      </a:rPr>
                                      <m:t>|</m:t>
                                    </m:r>
                                  </m:e>
                                  <m:sub>
                                    <m:r>
                                      <a:rPr lang="el-GR" sz="1100" i="1">
                                        <a:effectLst/>
                                        <a:latin typeface="Cambria Math" panose="02040503050406030204" pitchFamily="18" charset="0"/>
                                        <a:ea typeface="Times New Roman" panose="02020603050405020304" pitchFamily="18" charset="0"/>
                                        <a:cs typeface="Times New Roman" panose="02020603050405020304" pitchFamily="18" charset="0"/>
                                      </a:rPr>
                                      <m:t>𝑧</m:t>
                                    </m:r>
                                    <m:r>
                                      <a:rPr lang="el-GR" sz="1100" i="1">
                                        <a:effectLst/>
                                        <a:latin typeface="Cambria Math" panose="02040503050406030204" pitchFamily="18" charset="0"/>
                                        <a:ea typeface="Times New Roman" panose="02020603050405020304" pitchFamily="18" charset="0"/>
                                        <a:cs typeface="Times New Roman" panose="02020603050405020304" pitchFamily="18" charset="0"/>
                                      </a:rPr>
                                      <m:t>=−</m:t>
                                    </m:r>
                                    <m:r>
                                      <a:rPr lang="el-GR" sz="1100" i="1">
                                        <a:effectLst/>
                                        <a:latin typeface="Cambria Math" panose="02040503050406030204" pitchFamily="18" charset="0"/>
                                        <a:ea typeface="Times New Roman" panose="02020603050405020304" pitchFamily="18" charset="0"/>
                                        <a:cs typeface="Times New Roman" panose="02020603050405020304" pitchFamily="18" charset="0"/>
                                      </a:rPr>
                                      <m:t>𝐿</m:t>
                                    </m:r>
                                    <m:r>
                                      <a:rPr lang="el-GR" sz="1100"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l-GR" sz="1100" i="1">
                                    <a:effectLst/>
                                    <a:latin typeface="Cambria Math" panose="02040503050406030204" pitchFamily="18" charset="0"/>
                                    <a:ea typeface="Times New Roman" panose="02020603050405020304" pitchFamily="18" charset="0"/>
                                    <a:cs typeface="Times New Roman" panose="02020603050405020304" pitchFamily="18" charset="0"/>
                                  </a:rPr>
                                  <m:t>=</m:t>
                                </m:r>
                                <m:r>
                                  <a:rPr lang="el-GR" sz="1100" i="1">
                                    <a:effectLst/>
                                    <a:latin typeface="Cambria Math" panose="02040503050406030204" pitchFamily="18" charset="0"/>
                                    <a:ea typeface="Times New Roman" panose="02020603050405020304" pitchFamily="18" charset="0"/>
                                    <a:cs typeface="Times New Roman" panose="02020603050405020304" pitchFamily="18" charset="0"/>
                                  </a:rPr>
                                  <m:t>𝑐</m:t>
                                </m:r>
                                <m:r>
                                  <a:rPr lang="el-GR" sz="1100" i="1">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11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sSup>
                                      <m:sSupPr>
                                        <m:ctrlPr>
                                          <a:rPr lang="en-US" sz="11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l-GR" sz="11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1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l-GR" sz="1100" i="1">
                                                <a:effectLst/>
                                                <a:latin typeface="Cambria Math" panose="02040503050406030204" pitchFamily="18" charset="0"/>
                                                <a:ea typeface="Times New Roman" panose="02020603050405020304" pitchFamily="18" charset="0"/>
                                                <a:cs typeface="Times New Roman" panose="02020603050405020304" pitchFamily="18" charset="0"/>
                                              </a:rPr>
                                              <m:t>𝑒</m:t>
                                            </m:r>
                                          </m:e>
                                          <m:sub>
                                            <m:r>
                                              <a:rPr lang="el-GR" sz="1100" i="1">
                                                <a:effectLst/>
                                                <a:latin typeface="Cambria Math" panose="02040503050406030204" pitchFamily="18" charset="0"/>
                                                <a:ea typeface="Times New Roman" panose="02020603050405020304" pitchFamily="18" charset="0"/>
                                                <a:cs typeface="Times New Roman" panose="02020603050405020304" pitchFamily="18" charset="0"/>
                                              </a:rPr>
                                              <m:t>0</m:t>
                                            </m:r>
                                          </m:sub>
                                        </m:sSub>
                                        <m:func>
                                          <m:funcPr>
                                            <m:ctrlPr>
                                              <a:rPr lang="en-US" sz="1100"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l-GR" sz="1100">
                                                <a:effectLst/>
                                                <a:latin typeface="Cambria Math" panose="02040503050406030204" pitchFamily="18" charset="0"/>
                                                <a:ea typeface="Times New Roman" panose="02020603050405020304" pitchFamily="18" charset="0"/>
                                                <a:cs typeface="Times New Roman" panose="02020603050405020304" pitchFamily="18" charset="0"/>
                                              </a:rPr>
                                              <m:t>sin</m:t>
                                            </m:r>
                                          </m:fName>
                                          <m:e>
                                            <m:d>
                                              <m:dPr>
                                                <m:ctrlPr>
                                                  <a:rPr lang="en-US" sz="1100"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11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l-GR" sz="1100" i="1">
                                                        <a:effectLst/>
                                                        <a:latin typeface="Cambria Math" panose="02040503050406030204" pitchFamily="18" charset="0"/>
                                                        <a:ea typeface="Times New Roman" panose="02020603050405020304" pitchFamily="18" charset="0"/>
                                                        <a:cs typeface="Times New Roman" panose="02020603050405020304" pitchFamily="18" charset="0"/>
                                                      </a:rPr>
                                                      <m:t>𝜑</m:t>
                                                    </m:r>
                                                  </m:e>
                                                  <m:sub>
                                                    <m:r>
                                                      <a:rPr lang="el-GR" sz="1100" i="1">
                                                        <a:effectLst/>
                                                        <a:latin typeface="Cambria Math" panose="02040503050406030204" pitchFamily="18" charset="0"/>
                                                        <a:ea typeface="Times New Roman" panose="02020603050405020304" pitchFamily="18" charset="0"/>
                                                        <a:cs typeface="Times New Roman" panose="02020603050405020304" pitchFamily="18" charset="0"/>
                                                      </a:rPr>
                                                      <m:t>0</m:t>
                                                    </m:r>
                                                  </m:sub>
                                                </m:sSub>
                                              </m:e>
                                            </m:d>
                                          </m:e>
                                        </m:func>
                                        <m:r>
                                          <a:rPr lang="el-GR" sz="11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1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l-GR" sz="1100" i="1">
                                                <a:effectLst/>
                                                <a:latin typeface="Cambria Math" panose="02040503050406030204" pitchFamily="18" charset="0"/>
                                                <a:ea typeface="Times New Roman" panose="02020603050405020304" pitchFamily="18" charset="0"/>
                                                <a:cs typeface="Times New Roman" panose="02020603050405020304" pitchFamily="18" charset="0"/>
                                              </a:rPr>
                                              <m:t>𝜓</m:t>
                                            </m:r>
                                          </m:e>
                                          <m:sub>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𝑦</m:t>
                                            </m:r>
                                          </m:sub>
                                        </m:sSub>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𝐿</m:t>
                                        </m:r>
                                        <m:r>
                                          <a:rPr lang="el-GR" sz="1100" i="1">
                                            <a:effectLst/>
                                            <a:latin typeface="Cambria Math" panose="02040503050406030204" pitchFamily="18" charset="0"/>
                                            <a:ea typeface="Times New Roman" panose="02020603050405020304" pitchFamily="18" charset="0"/>
                                            <a:cs typeface="Times New Roman" panose="02020603050405020304" pitchFamily="18" charset="0"/>
                                          </a:rPr>
                                          <m:t>/2)</m:t>
                                        </m:r>
                                      </m:e>
                                      <m:sup>
                                        <m:r>
                                          <a:rPr lang="el-GR" sz="11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l-GR" sz="11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11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l-GR" sz="11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1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l-GR" sz="1100" i="1">
                                                <a:effectLst/>
                                                <a:latin typeface="Cambria Math" panose="02040503050406030204" pitchFamily="18" charset="0"/>
                                                <a:ea typeface="Times New Roman" panose="02020603050405020304" pitchFamily="18" charset="0"/>
                                                <a:cs typeface="Times New Roman" panose="02020603050405020304" pitchFamily="18" charset="0"/>
                                              </a:rPr>
                                              <m:t>𝑒</m:t>
                                            </m:r>
                                          </m:e>
                                          <m:sub>
                                            <m:r>
                                              <a:rPr lang="el-GR" sz="1100" i="1">
                                                <a:effectLst/>
                                                <a:latin typeface="Cambria Math" panose="02040503050406030204" pitchFamily="18" charset="0"/>
                                                <a:ea typeface="Times New Roman" panose="02020603050405020304" pitchFamily="18" charset="0"/>
                                                <a:cs typeface="Times New Roman" panose="02020603050405020304" pitchFamily="18" charset="0"/>
                                              </a:rPr>
                                              <m:t>0</m:t>
                                            </m:r>
                                          </m:sub>
                                        </m:sSub>
                                        <m:func>
                                          <m:funcPr>
                                            <m:ctrlPr>
                                              <a:rPr lang="en-US" sz="1100"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𝑐𝑜𝑠</m:t>
                                            </m:r>
                                          </m:fName>
                                          <m:e>
                                            <m:d>
                                              <m:dPr>
                                                <m:ctrlPr>
                                                  <a:rPr lang="en-US" sz="1100"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11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l-GR" sz="1100" i="1">
                                                        <a:effectLst/>
                                                        <a:latin typeface="Cambria Math" panose="02040503050406030204" pitchFamily="18" charset="0"/>
                                                        <a:ea typeface="Times New Roman" panose="02020603050405020304" pitchFamily="18" charset="0"/>
                                                        <a:cs typeface="Times New Roman" panose="02020603050405020304" pitchFamily="18" charset="0"/>
                                                      </a:rPr>
                                                      <m:t>𝜑</m:t>
                                                    </m:r>
                                                  </m:e>
                                                  <m:sub>
                                                    <m:r>
                                                      <a:rPr lang="el-GR" sz="1100" i="1">
                                                        <a:effectLst/>
                                                        <a:latin typeface="Cambria Math" panose="02040503050406030204" pitchFamily="18" charset="0"/>
                                                        <a:ea typeface="Times New Roman" panose="02020603050405020304" pitchFamily="18" charset="0"/>
                                                        <a:cs typeface="Times New Roman" panose="02020603050405020304" pitchFamily="18" charset="0"/>
                                                      </a:rPr>
                                                      <m:t>0</m:t>
                                                    </m:r>
                                                  </m:sub>
                                                </m:sSub>
                                              </m:e>
                                            </m:d>
                                          </m:e>
                                        </m:func>
                                        <m:r>
                                          <a:rPr lang="el-GR" sz="11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1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l-GR" sz="1100" i="1">
                                                <a:effectLst/>
                                                <a:latin typeface="Cambria Math" panose="02040503050406030204" pitchFamily="18" charset="0"/>
                                                <a:ea typeface="Times New Roman" panose="02020603050405020304" pitchFamily="18" charset="0"/>
                                                <a:cs typeface="Times New Roman" panose="02020603050405020304" pitchFamily="18" charset="0"/>
                                              </a:rPr>
                                              <m:t>𝜓</m:t>
                                            </m:r>
                                          </m:e>
                                          <m:sub>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𝑥</m:t>
                                            </m:r>
                                          </m:sub>
                                        </m:sSub>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𝐿</m:t>
                                        </m:r>
                                        <m:r>
                                          <a:rPr lang="el-GR" sz="1100" i="1">
                                            <a:effectLst/>
                                            <a:latin typeface="Cambria Math" panose="02040503050406030204" pitchFamily="18" charset="0"/>
                                            <a:ea typeface="Times New Roman" panose="02020603050405020304" pitchFamily="18" charset="0"/>
                                            <a:cs typeface="Times New Roman" panose="02020603050405020304" pitchFamily="18" charset="0"/>
                                          </a:rPr>
                                          <m:t>/2)</m:t>
                                        </m:r>
                                      </m:e>
                                      <m:sup>
                                        <m:r>
                                          <a:rPr lang="el-GR" sz="1100" i="1">
                                            <a:effectLst/>
                                            <a:latin typeface="Cambria Math" panose="02040503050406030204" pitchFamily="18" charset="0"/>
                                            <a:ea typeface="Times New Roman" panose="02020603050405020304" pitchFamily="18" charset="0"/>
                                            <a:cs typeface="Times New Roman" panose="02020603050405020304" pitchFamily="18" charset="0"/>
                                          </a:rPr>
                                          <m:t>2</m:t>
                                        </m:r>
                                      </m:sup>
                                    </m:sSup>
                                  </m:e>
                                </m:rad>
                                <m:r>
                                  <a:rPr lang="el-GR" sz="1100" i="1">
                                    <a:effectLst/>
                                    <a:latin typeface="Cambria Math" panose="02040503050406030204" pitchFamily="18" charset="0"/>
                                    <a:ea typeface="Times New Roman" panose="02020603050405020304" pitchFamily="18" charset="0"/>
                                    <a:cs typeface="Times New Roman" panose="02020603050405020304" pitchFamily="18" charset="0"/>
                                  </a:rPr>
                                  <m:t>+</m:t>
                                </m:r>
                                <m:r>
                                  <a:rPr lang="el-GR" sz="1100" i="1">
                                    <a:effectLst/>
                                    <a:latin typeface="Cambria Math" panose="02040503050406030204" pitchFamily="18" charset="0"/>
                                    <a:ea typeface="Times New Roman" panose="02020603050405020304" pitchFamily="18" charset="0"/>
                                    <a:cs typeface="Times New Roman" panose="02020603050405020304" pitchFamily="18" charset="0"/>
                                  </a:rPr>
                                  <m:t>𝑐</m:t>
                                </m:r>
                                <m:r>
                                  <a:rPr lang="el-GR" sz="11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1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l-GR" sz="1100" i="1">
                                        <a:effectLst/>
                                        <a:latin typeface="Cambria Math" panose="02040503050406030204" pitchFamily="18" charset="0"/>
                                        <a:ea typeface="Times New Roman" panose="02020603050405020304" pitchFamily="18" charset="0"/>
                                        <a:cs typeface="Times New Roman" panose="02020603050405020304" pitchFamily="18" charset="0"/>
                                      </a:rPr>
                                      <m:t>𝛿</m:t>
                                    </m:r>
                                  </m:e>
                                  <m:sub>
                                    <m:r>
                                      <a:rPr lang="el-GR" sz="1100" i="1">
                                        <a:effectLst/>
                                        <a:latin typeface="Cambria Math" panose="02040503050406030204" pitchFamily="18" charset="0"/>
                                        <a:ea typeface="Times New Roman" panose="02020603050405020304" pitchFamily="18" charset="0"/>
                                        <a:cs typeface="Times New Roman" panose="02020603050405020304" pitchFamily="18" charset="0"/>
                                      </a:rPr>
                                      <m:t>0</m:t>
                                    </m:r>
                                  </m:sub>
                                </m:sSub>
                                <m:r>
                                  <a:rPr lang="el-GR" sz="1100" i="1">
                                    <a:effectLst/>
                                    <a:latin typeface="Cambria Math" panose="02040503050406030204" pitchFamily="18" charset="0"/>
                                    <a:ea typeface="Times New Roman" panose="02020603050405020304" pitchFamily="18" charset="0"/>
                                    <a:cs typeface="Times New Roman" panose="02020603050405020304" pitchFamily="18" charset="0"/>
                                  </a:rPr>
                                  <m:t>−1−</m:t>
                                </m:r>
                                <m:func>
                                  <m:funcPr>
                                    <m:ctrlPr>
                                      <a:rPr lang="en-US" sz="1100"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n-US" sz="1100">
                                        <a:effectLst/>
                                        <a:latin typeface="Cambria Math" panose="02040503050406030204" pitchFamily="18" charset="0"/>
                                        <a:ea typeface="Times New Roman" panose="02020603050405020304" pitchFamily="18" charset="0"/>
                                        <a:cs typeface="Times New Roman" panose="02020603050405020304" pitchFamily="18" charset="0"/>
                                      </a:rPr>
                                      <m:t>cos</m:t>
                                    </m:r>
                                  </m:fName>
                                  <m:e>
                                    <m:d>
                                      <m:dPr>
                                        <m:ctrlPr>
                                          <a:rPr lang="en-US" sz="1100"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11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l-GR" sz="1100" i="1">
                                                <a:effectLst/>
                                                <a:latin typeface="Cambria Math" panose="02040503050406030204" pitchFamily="18" charset="0"/>
                                                <a:ea typeface="Times New Roman" panose="02020603050405020304" pitchFamily="18" charset="0"/>
                                                <a:cs typeface="Times New Roman" panose="02020603050405020304" pitchFamily="18" charset="0"/>
                                              </a:rPr>
                                              <m:t>𝜑</m:t>
                                            </m:r>
                                          </m:e>
                                          <m:sub>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0</m:t>
                                            </m:r>
                                          </m:sub>
                                        </m:sSub>
                                      </m:e>
                                    </m:d>
                                  </m:e>
                                </m:func>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11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4266278170"/>
                      </a:ext>
                    </a:extLst>
                  </a:tr>
                </a:tbl>
              </a:graphicData>
            </a:graphic>
          </p:graphicFrame>
        </mc:Choice>
        <mc:Fallback xmlns="">
          <p:graphicFrame>
            <p:nvGraphicFramePr>
              <p:cNvPr id="11" name="Table 10">
                <a:extLst>
                  <a:ext uri="{FF2B5EF4-FFF2-40B4-BE49-F238E27FC236}">
                    <a16:creationId xmlns:a16="http://schemas.microsoft.com/office/drawing/2014/main" id="{2AF8CC92-1F96-8D9C-CBA2-0AC278B97075}"/>
                  </a:ext>
                </a:extLst>
              </p:cNvPr>
              <p:cNvGraphicFramePr>
                <a:graphicFrameLocks noGrp="1"/>
              </p:cNvGraphicFramePr>
              <p:nvPr>
                <p:extLst>
                  <p:ext uri="{D42A27DB-BD31-4B8C-83A1-F6EECF244321}">
                    <p14:modId xmlns:p14="http://schemas.microsoft.com/office/powerpoint/2010/main" val="1180399091"/>
                  </p:ext>
                </p:extLst>
              </p:nvPr>
            </p:nvGraphicFramePr>
            <p:xfrm>
              <a:off x="1924335" y="2937212"/>
              <a:ext cx="5196498" cy="1231278"/>
            </p:xfrm>
            <a:graphic>
              <a:graphicData uri="http://schemas.openxmlformats.org/drawingml/2006/table">
                <a:tbl>
                  <a:tblPr firstRow="1" firstCol="1" bandRow="1"/>
                  <a:tblGrid>
                    <a:gridCol w="5196498">
                      <a:extLst>
                        <a:ext uri="{9D8B030D-6E8A-4147-A177-3AD203B41FA5}">
                          <a16:colId xmlns:a16="http://schemas.microsoft.com/office/drawing/2014/main" val="2171325884"/>
                        </a:ext>
                      </a:extLst>
                    </a:gridCol>
                  </a:tblGrid>
                  <a:tr h="666143">
                    <a:tc>
                      <a:txBody>
                        <a:bodyPr/>
                        <a:lstStyle/>
                        <a:p>
                          <a:endParaRPr lang="en-US"/>
                        </a:p>
                      </a:txBody>
                      <a:tcPr marL="68580" marR="68580" marT="0" marB="0" anchor="ctr">
                        <a:lnL>
                          <a:noFill/>
                        </a:lnL>
                        <a:lnR>
                          <a:noFill/>
                        </a:lnR>
                        <a:lnT>
                          <a:noFill/>
                        </a:lnT>
                        <a:lnB>
                          <a:noFill/>
                        </a:lnB>
                        <a:blipFill>
                          <a:blip r:embed="rId4"/>
                          <a:stretch>
                            <a:fillRect b="-84545"/>
                          </a:stretch>
                        </a:blipFill>
                      </a:tcPr>
                    </a:tc>
                    <a:extLst>
                      <a:ext uri="{0D108BD9-81ED-4DB2-BD59-A6C34878D82A}">
                        <a16:rowId xmlns:a16="http://schemas.microsoft.com/office/drawing/2014/main" val="3346245211"/>
                      </a:ext>
                    </a:extLst>
                  </a:tr>
                  <a:tr h="565135">
                    <a:tc>
                      <a:txBody>
                        <a:bodyPr/>
                        <a:lstStyle/>
                        <a:p>
                          <a:endParaRPr lang="en-US"/>
                        </a:p>
                      </a:txBody>
                      <a:tcPr marL="68580" marR="68580" marT="0" marB="0" anchor="ctr">
                        <a:lnL>
                          <a:noFill/>
                        </a:lnL>
                        <a:lnR>
                          <a:noFill/>
                        </a:lnR>
                        <a:lnT>
                          <a:noFill/>
                        </a:lnT>
                        <a:lnB>
                          <a:noFill/>
                        </a:lnB>
                        <a:blipFill>
                          <a:blip r:embed="rId4"/>
                          <a:stretch>
                            <a:fillRect t="-118280"/>
                          </a:stretch>
                        </a:blipFill>
                      </a:tcPr>
                    </a:tc>
                    <a:extLst>
                      <a:ext uri="{0D108BD9-81ED-4DB2-BD59-A6C34878D82A}">
                        <a16:rowId xmlns:a16="http://schemas.microsoft.com/office/drawing/2014/main" val="4266278170"/>
                      </a:ext>
                    </a:extLst>
                  </a:tr>
                </a:tbl>
              </a:graphicData>
            </a:graphic>
          </p:graphicFrame>
        </mc:Fallback>
      </mc:AlternateContent>
    </p:spTree>
    <p:extLst>
      <p:ext uri="{BB962C8B-B14F-4D97-AF65-F5344CB8AC3E}">
        <p14:creationId xmlns:p14="http://schemas.microsoft.com/office/powerpoint/2010/main" val="2377558253"/>
      </p:ext>
    </p:extLst>
  </p:cSld>
  <p:clrMapOvr>
    <a:masterClrMapping/>
  </p:clrMapOvr>
</p:sld>
</file>

<file path=ppt/theme/theme1.xml><?xml version="1.0" encoding="utf-8"?>
<a:theme xmlns:a="http://schemas.openxmlformats.org/drawingml/2006/main" name="Cordelia template">
  <a:themeElements>
    <a:clrScheme name="Custom 347">
      <a:dk1>
        <a:srgbClr val="263238"/>
      </a:dk1>
      <a:lt1>
        <a:srgbClr val="FFFFFF"/>
      </a:lt1>
      <a:dk2>
        <a:srgbClr val="607D8B"/>
      </a:dk2>
      <a:lt2>
        <a:srgbClr val="ECEFF1"/>
      </a:lt2>
      <a:accent1>
        <a:srgbClr val="0091EA"/>
      </a:accent1>
      <a:accent2>
        <a:srgbClr val="0053A3"/>
      </a:accent2>
      <a:accent3>
        <a:srgbClr val="607D8B"/>
      </a:accent3>
      <a:accent4>
        <a:srgbClr val="CFD8DC"/>
      </a:accent4>
      <a:accent5>
        <a:srgbClr val="ECEFF1"/>
      </a:accent5>
      <a:accent6>
        <a:srgbClr val="ACDBF8"/>
      </a:accent6>
      <a:hlink>
        <a:srgbClr val="0091E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1210</TotalTime>
  <Words>1781</Words>
  <Application>Microsoft Office PowerPoint</Application>
  <PresentationFormat>On-screen Show (16:9)</PresentationFormat>
  <Paragraphs>173</Paragraphs>
  <Slides>30</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Times New Roman</vt:lpstr>
      <vt:lpstr>Cambria Math</vt:lpstr>
      <vt:lpstr>Source Sans Pro</vt:lpstr>
      <vt:lpstr>Arial</vt:lpstr>
      <vt:lpstr>Roboto Slab</vt:lpstr>
      <vt:lpstr>Times</vt:lpstr>
      <vt:lpstr>Wingdings</vt:lpstr>
      <vt:lpstr>Cordelia template</vt:lpstr>
      <vt:lpstr>Combining Machine Learning Methods and Data Augmentation for Misaligned Journal Bearings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Combining Machine Learning Methods and Data Augmentation for Misaligned Journal Bearings Design</dc:title>
  <cp:lastModifiedBy>Kostas Arvanitis</cp:lastModifiedBy>
  <cp:revision>3</cp:revision>
  <dcterms:modified xsi:type="dcterms:W3CDTF">2023-11-23T15:16:36Z</dcterms:modified>
</cp:coreProperties>
</file>