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7" r:id="rId6"/>
    <p:sldId id="257" r:id="rId7"/>
    <p:sldId id="268" r:id="rId8"/>
    <p:sldId id="260" r:id="rId9"/>
    <p:sldId id="261" r:id="rId10"/>
    <p:sldId id="269" r:id="rId11"/>
    <p:sldId id="270" r:id="rId12"/>
    <p:sldId id="262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5B6F2-2AE0-4166-9D4B-CA022901A0E7}" v="2024" dt="2023-11-29T10:30:29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-2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Olav Helland" userId="031edf86-df00-4f13-8ee3-af5593438760" providerId="ADAL" clId="{EFF5B6F2-2AE0-4166-9D4B-CA022901A0E7}"/>
    <pc:docChg chg="undo custSel addSld delSld modSld sldOrd modMainMaster">
      <pc:chgData name="Johan Olav Helland" userId="031edf86-df00-4f13-8ee3-af5593438760" providerId="ADAL" clId="{EFF5B6F2-2AE0-4166-9D4B-CA022901A0E7}" dt="2023-11-29T10:33:25.711" v="13104" actId="6549"/>
      <pc:docMkLst>
        <pc:docMk/>
      </pc:docMkLst>
      <pc:sldChg chg="modSp mod">
        <pc:chgData name="Johan Olav Helland" userId="031edf86-df00-4f13-8ee3-af5593438760" providerId="ADAL" clId="{EFF5B6F2-2AE0-4166-9D4B-CA022901A0E7}" dt="2023-11-20T10:54:42.617" v="170" actId="1035"/>
        <pc:sldMkLst>
          <pc:docMk/>
          <pc:sldMk cId="1754328988" sldId="256"/>
        </pc:sldMkLst>
        <pc:spChg chg="mod">
          <ac:chgData name="Johan Olav Helland" userId="031edf86-df00-4f13-8ee3-af5593438760" providerId="ADAL" clId="{EFF5B6F2-2AE0-4166-9D4B-CA022901A0E7}" dt="2023-11-20T10:54:26.475" v="132" actId="1035"/>
          <ac:spMkLst>
            <pc:docMk/>
            <pc:sldMk cId="1754328988" sldId="256"/>
            <ac:spMk id="2" creationId="{A0522FD2-1A34-4158-6F12-802A2AFA4569}"/>
          </ac:spMkLst>
        </pc:spChg>
        <pc:spChg chg="mod">
          <ac:chgData name="Johan Olav Helland" userId="031edf86-df00-4f13-8ee3-af5593438760" providerId="ADAL" clId="{EFF5B6F2-2AE0-4166-9D4B-CA022901A0E7}" dt="2023-11-20T10:54:29.218" v="138" actId="1035"/>
          <ac:spMkLst>
            <pc:docMk/>
            <pc:sldMk cId="1754328988" sldId="256"/>
            <ac:spMk id="3" creationId="{FCFA2A0A-F490-164C-4E0C-4EBA470FDF7A}"/>
          </ac:spMkLst>
        </pc:spChg>
        <pc:picChg chg="mod">
          <ac:chgData name="Johan Olav Helland" userId="031edf86-df00-4f13-8ee3-af5593438760" providerId="ADAL" clId="{EFF5B6F2-2AE0-4166-9D4B-CA022901A0E7}" dt="2023-11-20T10:54:42.617" v="170" actId="1035"/>
          <ac:picMkLst>
            <pc:docMk/>
            <pc:sldMk cId="1754328988" sldId="256"/>
            <ac:picMk id="7" creationId="{325F0B66-B93A-DE93-53A9-06353DB2D035}"/>
          </ac:picMkLst>
        </pc:picChg>
        <pc:picChg chg="mod">
          <ac:chgData name="Johan Olav Helland" userId="031edf86-df00-4f13-8ee3-af5593438760" providerId="ADAL" clId="{EFF5B6F2-2AE0-4166-9D4B-CA022901A0E7}" dt="2023-11-20T10:54:42.617" v="170" actId="1035"/>
          <ac:picMkLst>
            <pc:docMk/>
            <pc:sldMk cId="1754328988" sldId="256"/>
            <ac:picMk id="9" creationId="{E3D35754-4373-6B67-BF4F-41F71949E802}"/>
          </ac:picMkLst>
        </pc:picChg>
      </pc:sldChg>
      <pc:sldChg chg="addSp delSp modSp new mod">
        <pc:chgData name="Johan Olav Helland" userId="031edf86-df00-4f13-8ee3-af5593438760" providerId="ADAL" clId="{EFF5B6F2-2AE0-4166-9D4B-CA022901A0E7}" dt="2023-11-28T19:40:48.256" v="10843" actId="20577"/>
        <pc:sldMkLst>
          <pc:docMk/>
          <pc:sldMk cId="1547300471" sldId="257"/>
        </pc:sldMkLst>
        <pc:spChg chg="mod">
          <ac:chgData name="Johan Olav Helland" userId="031edf86-df00-4f13-8ee3-af5593438760" providerId="ADAL" clId="{EFF5B6F2-2AE0-4166-9D4B-CA022901A0E7}" dt="2023-11-28T14:55:43.076" v="6221" actId="20577"/>
          <ac:spMkLst>
            <pc:docMk/>
            <pc:sldMk cId="1547300471" sldId="257"/>
            <ac:spMk id="2" creationId="{AC392DFD-0947-3622-B812-14F70A30256D}"/>
          </ac:spMkLst>
        </pc:spChg>
        <pc:spChg chg="add mod">
          <ac:chgData name="Johan Olav Helland" userId="031edf86-df00-4f13-8ee3-af5593438760" providerId="ADAL" clId="{EFF5B6F2-2AE0-4166-9D4B-CA022901A0E7}" dt="2023-11-28T19:40:48.256" v="10843" actId="20577"/>
          <ac:spMkLst>
            <pc:docMk/>
            <pc:sldMk cId="1547300471" sldId="257"/>
            <ac:spMk id="3" creationId="{05AF0866-02E0-5599-2754-D82A8AC5BEF2}"/>
          </ac:spMkLst>
        </pc:spChg>
        <pc:spChg chg="del">
          <ac:chgData name="Johan Olav Helland" userId="031edf86-df00-4f13-8ee3-af5593438760" providerId="ADAL" clId="{EFF5B6F2-2AE0-4166-9D4B-CA022901A0E7}" dt="2023-11-20T10:48:26.085" v="49" actId="22"/>
          <ac:spMkLst>
            <pc:docMk/>
            <pc:sldMk cId="1547300471" sldId="257"/>
            <ac:spMk id="3" creationId="{F6DB8007-3BD9-05A2-ECCB-DB54DE8F466D}"/>
          </ac:spMkLst>
        </pc:spChg>
        <pc:spChg chg="add mod">
          <ac:chgData name="Johan Olav Helland" userId="031edf86-df00-4f13-8ee3-af5593438760" providerId="ADAL" clId="{EFF5B6F2-2AE0-4166-9D4B-CA022901A0E7}" dt="2023-11-28T14:53:31.124" v="6172" actId="207"/>
          <ac:spMkLst>
            <pc:docMk/>
            <pc:sldMk cId="1547300471" sldId="257"/>
            <ac:spMk id="5" creationId="{FEB61896-A078-A520-930C-00BFD0505D7B}"/>
          </ac:spMkLst>
        </pc:spChg>
        <pc:spChg chg="add mod">
          <ac:chgData name="Johan Olav Helland" userId="031edf86-df00-4f13-8ee3-af5593438760" providerId="ADAL" clId="{EFF5B6F2-2AE0-4166-9D4B-CA022901A0E7}" dt="2023-11-28T14:53:44.402" v="6177" actId="1076"/>
          <ac:spMkLst>
            <pc:docMk/>
            <pc:sldMk cId="1547300471" sldId="257"/>
            <ac:spMk id="7" creationId="{F1DDC8B8-0742-D539-B161-AB79621B76DE}"/>
          </ac:spMkLst>
        </pc:spChg>
        <pc:picChg chg="add mod ord">
          <ac:chgData name="Johan Olav Helland" userId="031edf86-df00-4f13-8ee3-af5593438760" providerId="ADAL" clId="{EFF5B6F2-2AE0-4166-9D4B-CA022901A0E7}" dt="2023-11-28T13:27:54.526" v="5447" actId="1076"/>
          <ac:picMkLst>
            <pc:docMk/>
            <pc:sldMk cId="1547300471" sldId="257"/>
            <ac:picMk id="6" creationId="{2D02487A-0496-1CB1-82D6-86A79E7DC197}"/>
          </ac:picMkLst>
        </pc:picChg>
        <pc:picChg chg="add mod">
          <ac:chgData name="Johan Olav Helland" userId="031edf86-df00-4f13-8ee3-af5593438760" providerId="ADAL" clId="{EFF5B6F2-2AE0-4166-9D4B-CA022901A0E7}" dt="2023-11-28T14:52:25.588" v="6163" actId="1036"/>
          <ac:picMkLst>
            <pc:docMk/>
            <pc:sldMk cId="1547300471" sldId="257"/>
            <ac:picMk id="8" creationId="{51716B95-3B2E-5CED-3663-FCC0A62AD974}"/>
          </ac:picMkLst>
        </pc:picChg>
      </pc:sldChg>
      <pc:sldChg chg="addSp delSp modSp new del mod">
        <pc:chgData name="Johan Olav Helland" userId="031edf86-df00-4f13-8ee3-af5593438760" providerId="ADAL" clId="{EFF5B6F2-2AE0-4166-9D4B-CA022901A0E7}" dt="2023-11-28T14:48:06.696" v="6144" actId="47"/>
        <pc:sldMkLst>
          <pc:docMk/>
          <pc:sldMk cId="1793827126" sldId="258"/>
        </pc:sldMkLst>
        <pc:spChg chg="mod">
          <ac:chgData name="Johan Olav Helland" userId="031edf86-df00-4f13-8ee3-af5593438760" providerId="ADAL" clId="{EFF5B6F2-2AE0-4166-9D4B-CA022901A0E7}" dt="2023-11-20T11:39:53.064" v="816" actId="20577"/>
          <ac:spMkLst>
            <pc:docMk/>
            <pc:sldMk cId="1793827126" sldId="258"/>
            <ac:spMk id="2" creationId="{864712A4-A007-1522-8D6C-384B0557DDE3}"/>
          </ac:spMkLst>
        </pc:spChg>
        <pc:spChg chg="del">
          <ac:chgData name="Johan Olav Helland" userId="031edf86-df00-4f13-8ee3-af5593438760" providerId="ADAL" clId="{EFF5B6F2-2AE0-4166-9D4B-CA022901A0E7}" dt="2023-11-20T10:53:27.496" v="67" actId="931"/>
          <ac:spMkLst>
            <pc:docMk/>
            <pc:sldMk cId="1793827126" sldId="258"/>
            <ac:spMk id="3" creationId="{D58A13D7-09A9-D195-DE53-49883BC5541E}"/>
          </ac:spMkLst>
        </pc:spChg>
        <pc:spChg chg="add mod">
          <ac:chgData name="Johan Olav Helland" userId="031edf86-df00-4f13-8ee3-af5593438760" providerId="ADAL" clId="{EFF5B6F2-2AE0-4166-9D4B-CA022901A0E7}" dt="2023-11-20T11:10:08.989" v="572" actId="1035"/>
          <ac:spMkLst>
            <pc:docMk/>
            <pc:sldMk cId="1793827126" sldId="258"/>
            <ac:spMk id="8" creationId="{0433C170-0E2E-1748-FEBE-800D56A0BDDC}"/>
          </ac:spMkLst>
        </pc:spChg>
        <pc:picChg chg="add del mod">
          <ac:chgData name="Johan Olav Helland" userId="031edf86-df00-4f13-8ee3-af5593438760" providerId="ADAL" clId="{EFF5B6F2-2AE0-4166-9D4B-CA022901A0E7}" dt="2023-11-20T10:53:40.572" v="68" actId="21"/>
          <ac:picMkLst>
            <pc:docMk/>
            <pc:sldMk cId="1793827126" sldId="258"/>
            <ac:picMk id="6" creationId="{FFC6769B-A6CA-4E8B-1E15-E50472FE5AD0}"/>
          </ac:picMkLst>
        </pc:picChg>
        <pc:picChg chg="add del mod">
          <ac:chgData name="Johan Olav Helland" userId="031edf86-df00-4f13-8ee3-af5593438760" providerId="ADAL" clId="{EFF5B6F2-2AE0-4166-9D4B-CA022901A0E7}" dt="2023-11-20T11:00:01.116" v="236" actId="478"/>
          <ac:picMkLst>
            <pc:docMk/>
            <pc:sldMk cId="1793827126" sldId="258"/>
            <ac:picMk id="10" creationId="{3D59E991-55F7-85BF-E956-82E7F051BBB0}"/>
          </ac:picMkLst>
        </pc:picChg>
        <pc:picChg chg="add mod">
          <ac:chgData name="Johan Olav Helland" userId="031edf86-df00-4f13-8ee3-af5593438760" providerId="ADAL" clId="{EFF5B6F2-2AE0-4166-9D4B-CA022901A0E7}" dt="2023-11-20T11:10:19.532" v="627" actId="1035"/>
          <ac:picMkLst>
            <pc:docMk/>
            <pc:sldMk cId="1793827126" sldId="258"/>
            <ac:picMk id="12" creationId="{69533B0B-2115-6098-07B1-806293150495}"/>
          </ac:picMkLst>
        </pc:picChg>
      </pc:sldChg>
      <pc:sldChg chg="addSp delSp modSp add del mod">
        <pc:chgData name="Johan Olav Helland" userId="031edf86-df00-4f13-8ee3-af5593438760" providerId="ADAL" clId="{EFF5B6F2-2AE0-4166-9D4B-CA022901A0E7}" dt="2023-11-28T14:48:06.696" v="6144" actId="47"/>
        <pc:sldMkLst>
          <pc:docMk/>
          <pc:sldMk cId="3709037750" sldId="259"/>
        </pc:sldMkLst>
        <pc:spChg chg="mod">
          <ac:chgData name="Johan Olav Helland" userId="031edf86-df00-4f13-8ee3-af5593438760" providerId="ADAL" clId="{EFF5B6F2-2AE0-4166-9D4B-CA022901A0E7}" dt="2023-11-20T11:06:06.322" v="402" actId="20577"/>
          <ac:spMkLst>
            <pc:docMk/>
            <pc:sldMk cId="3709037750" sldId="259"/>
            <ac:spMk id="2" creationId="{864712A4-A007-1522-8D6C-384B0557DDE3}"/>
          </ac:spMkLst>
        </pc:spChg>
        <pc:spChg chg="mod">
          <ac:chgData name="Johan Olav Helland" userId="031edf86-df00-4f13-8ee3-af5593438760" providerId="ADAL" clId="{EFF5B6F2-2AE0-4166-9D4B-CA022901A0E7}" dt="2023-11-20T11:10:52.708" v="641" actId="14100"/>
          <ac:spMkLst>
            <pc:docMk/>
            <pc:sldMk cId="3709037750" sldId="259"/>
            <ac:spMk id="8" creationId="{0433C170-0E2E-1748-FEBE-800D56A0BDDC}"/>
          </ac:spMkLst>
        </pc:spChg>
        <pc:picChg chg="add mod">
          <ac:chgData name="Johan Olav Helland" userId="031edf86-df00-4f13-8ee3-af5593438760" providerId="ADAL" clId="{EFF5B6F2-2AE0-4166-9D4B-CA022901A0E7}" dt="2023-11-20T11:10:58.155" v="654" actId="1035"/>
          <ac:picMkLst>
            <pc:docMk/>
            <pc:sldMk cId="3709037750" sldId="259"/>
            <ac:picMk id="5" creationId="{77F56E2E-F8A3-68E3-A8A8-79D589BCEB90}"/>
          </ac:picMkLst>
        </pc:picChg>
        <pc:picChg chg="del">
          <ac:chgData name="Johan Olav Helland" userId="031edf86-df00-4f13-8ee3-af5593438760" providerId="ADAL" clId="{EFF5B6F2-2AE0-4166-9D4B-CA022901A0E7}" dt="2023-11-20T11:06:38.754" v="472" actId="478"/>
          <ac:picMkLst>
            <pc:docMk/>
            <pc:sldMk cId="3709037750" sldId="259"/>
            <ac:picMk id="12" creationId="{69533B0B-2115-6098-07B1-806293150495}"/>
          </ac:picMkLst>
        </pc:picChg>
      </pc:sldChg>
      <pc:sldChg chg="addSp modSp new mod">
        <pc:chgData name="Johan Olav Helland" userId="031edf86-df00-4f13-8ee3-af5593438760" providerId="ADAL" clId="{EFF5B6F2-2AE0-4166-9D4B-CA022901A0E7}" dt="2023-11-28T23:19:51.435" v="12864" actId="255"/>
        <pc:sldMkLst>
          <pc:docMk/>
          <pc:sldMk cId="82462345" sldId="260"/>
        </pc:sldMkLst>
        <pc:spChg chg="mod">
          <ac:chgData name="Johan Olav Helland" userId="031edf86-df00-4f13-8ee3-af5593438760" providerId="ADAL" clId="{EFF5B6F2-2AE0-4166-9D4B-CA022901A0E7}" dt="2023-11-28T23:19:51.435" v="12864" actId="255"/>
          <ac:spMkLst>
            <pc:docMk/>
            <pc:sldMk cId="82462345" sldId="260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8T21:42:46.284" v="11053" actId="20577"/>
          <ac:spMkLst>
            <pc:docMk/>
            <pc:sldMk cId="82462345" sldId="260"/>
            <ac:spMk id="3" creationId="{9321F0BD-989C-4B31-DE02-1816E47FBC1C}"/>
          </ac:spMkLst>
        </pc:spChg>
        <pc:picChg chg="add mod">
          <ac:chgData name="Johan Olav Helland" userId="031edf86-df00-4f13-8ee3-af5593438760" providerId="ADAL" clId="{EFF5B6F2-2AE0-4166-9D4B-CA022901A0E7}" dt="2023-11-28T15:14:25.851" v="7199" actId="1076"/>
          <ac:picMkLst>
            <pc:docMk/>
            <pc:sldMk cId="82462345" sldId="260"/>
            <ac:picMk id="6" creationId="{E14F4C73-7D85-82CF-DD51-1C7074CA8FC9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9T10:30:29.664" v="13103" actId="20577"/>
        <pc:sldMkLst>
          <pc:docMk/>
          <pc:sldMk cId="395004651" sldId="261"/>
        </pc:sldMkLst>
        <pc:spChg chg="mod">
          <ac:chgData name="Johan Olav Helland" userId="031edf86-df00-4f13-8ee3-af5593438760" providerId="ADAL" clId="{EFF5B6F2-2AE0-4166-9D4B-CA022901A0E7}" dt="2023-11-28T23:20:03.877" v="12865" actId="255"/>
          <ac:spMkLst>
            <pc:docMk/>
            <pc:sldMk cId="395004651" sldId="261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9T10:30:29.664" v="13103" actId="20577"/>
          <ac:spMkLst>
            <pc:docMk/>
            <pc:sldMk cId="395004651" sldId="261"/>
            <ac:spMk id="3" creationId="{9321F0BD-989C-4B31-DE02-1816E47FBC1C}"/>
          </ac:spMkLst>
        </pc:spChg>
        <pc:picChg chg="add del mod">
          <ac:chgData name="Johan Olav Helland" userId="031edf86-df00-4f13-8ee3-af5593438760" providerId="ADAL" clId="{EFF5B6F2-2AE0-4166-9D4B-CA022901A0E7}" dt="2023-11-28T16:09:00.287" v="8698" actId="478"/>
          <ac:picMkLst>
            <pc:docMk/>
            <pc:sldMk cId="395004651" sldId="261"/>
            <ac:picMk id="6" creationId="{819D4A60-33F6-D49E-85CF-68BD7941C306}"/>
          </ac:picMkLst>
        </pc:picChg>
        <pc:picChg chg="add mod modCrop">
          <ac:chgData name="Johan Olav Helland" userId="031edf86-df00-4f13-8ee3-af5593438760" providerId="ADAL" clId="{EFF5B6F2-2AE0-4166-9D4B-CA022901A0E7}" dt="2023-11-28T16:11:58.273" v="8818" actId="1036"/>
          <ac:picMkLst>
            <pc:docMk/>
            <pc:sldMk cId="395004651" sldId="261"/>
            <ac:picMk id="7" creationId="{87704146-E51A-4BF2-7776-260A465A7A54}"/>
          </ac:picMkLst>
        </pc:picChg>
      </pc:sldChg>
      <pc:sldChg chg="addSp delSp modSp add mod ord">
        <pc:chgData name="Johan Olav Helland" userId="031edf86-df00-4f13-8ee3-af5593438760" providerId="ADAL" clId="{EFF5B6F2-2AE0-4166-9D4B-CA022901A0E7}" dt="2023-11-28T23:20:46.046" v="12882" actId="1036"/>
        <pc:sldMkLst>
          <pc:docMk/>
          <pc:sldMk cId="2378460541" sldId="262"/>
        </pc:sldMkLst>
        <pc:spChg chg="mod">
          <ac:chgData name="Johan Olav Helland" userId="031edf86-df00-4f13-8ee3-af5593438760" providerId="ADAL" clId="{EFF5B6F2-2AE0-4166-9D4B-CA022901A0E7}" dt="2023-11-28T23:20:46.046" v="12882" actId="1036"/>
          <ac:spMkLst>
            <pc:docMk/>
            <pc:sldMk cId="2378460541" sldId="262"/>
            <ac:spMk id="2" creationId="{9F74B9A1-72EA-8224-669A-34618DB63340}"/>
          </ac:spMkLst>
        </pc:spChg>
        <pc:spChg chg="del mod">
          <ac:chgData name="Johan Olav Helland" userId="031edf86-df00-4f13-8ee3-af5593438760" providerId="ADAL" clId="{EFF5B6F2-2AE0-4166-9D4B-CA022901A0E7}" dt="2023-11-28T19:11:06.835" v="9735" actId="478"/>
          <ac:spMkLst>
            <pc:docMk/>
            <pc:sldMk cId="2378460541" sldId="262"/>
            <ac:spMk id="3" creationId="{9321F0BD-989C-4B31-DE02-1816E47FBC1C}"/>
          </ac:spMkLst>
        </pc:spChg>
        <pc:spChg chg="add del mod">
          <ac:chgData name="Johan Olav Helland" userId="031edf86-df00-4f13-8ee3-af5593438760" providerId="ADAL" clId="{EFF5B6F2-2AE0-4166-9D4B-CA022901A0E7}" dt="2023-11-28T19:11:12.712" v="9736" actId="478"/>
          <ac:spMkLst>
            <pc:docMk/>
            <pc:sldMk cId="2378460541" sldId="262"/>
            <ac:spMk id="8" creationId="{BD4D4DCC-730D-E5C3-CDAA-0A940C36C743}"/>
          </ac:spMkLst>
        </pc:spChg>
        <pc:spChg chg="add mod">
          <ac:chgData name="Johan Olav Helland" userId="031edf86-df00-4f13-8ee3-af5593438760" providerId="ADAL" clId="{EFF5B6F2-2AE0-4166-9D4B-CA022901A0E7}" dt="2023-11-28T19:27:56.601" v="10396" actId="20577"/>
          <ac:spMkLst>
            <pc:docMk/>
            <pc:sldMk cId="2378460541" sldId="262"/>
            <ac:spMk id="11" creationId="{39FB8FCC-4E13-C38A-1D98-AB3B7AB08D34}"/>
          </ac:spMkLst>
        </pc:spChg>
        <pc:picChg chg="add mod">
          <ac:chgData name="Johan Olav Helland" userId="031edf86-df00-4f13-8ee3-af5593438760" providerId="ADAL" clId="{EFF5B6F2-2AE0-4166-9D4B-CA022901A0E7}" dt="2023-11-28T19:10:56.161" v="9733" actId="1076"/>
          <ac:picMkLst>
            <pc:docMk/>
            <pc:sldMk cId="2378460541" sldId="262"/>
            <ac:picMk id="6" creationId="{ECE43BF3-5F6F-676E-FDBF-D9A80A1E3E36}"/>
          </ac:picMkLst>
        </pc:picChg>
        <pc:picChg chg="add mod">
          <ac:chgData name="Johan Olav Helland" userId="031edf86-df00-4f13-8ee3-af5593438760" providerId="ADAL" clId="{EFF5B6F2-2AE0-4166-9D4B-CA022901A0E7}" dt="2023-11-28T19:12:10.681" v="9741" actId="1076"/>
          <ac:picMkLst>
            <pc:docMk/>
            <pc:sldMk cId="2378460541" sldId="262"/>
            <ac:picMk id="10" creationId="{61A31509-23A5-7B12-4DFC-2E061B4B431B}"/>
          </ac:picMkLst>
        </pc:picChg>
      </pc:sldChg>
      <pc:sldChg chg="addSp delSp modSp add del mod">
        <pc:chgData name="Johan Olav Helland" userId="031edf86-df00-4f13-8ee3-af5593438760" providerId="ADAL" clId="{EFF5B6F2-2AE0-4166-9D4B-CA022901A0E7}" dt="2023-11-28T19:39:54.611" v="10831" actId="47"/>
        <pc:sldMkLst>
          <pc:docMk/>
          <pc:sldMk cId="279370338" sldId="263"/>
        </pc:sldMkLst>
        <pc:spChg chg="mod">
          <ac:chgData name="Johan Olav Helland" userId="031edf86-df00-4f13-8ee3-af5593438760" providerId="ADAL" clId="{EFF5B6F2-2AE0-4166-9D4B-CA022901A0E7}" dt="2023-11-20T11:28:47.660" v="806" actId="1076"/>
          <ac:spMkLst>
            <pc:docMk/>
            <pc:sldMk cId="279370338" sldId="263"/>
            <ac:spMk id="2" creationId="{9F74B9A1-72EA-8224-669A-34618DB63340}"/>
          </ac:spMkLst>
        </pc:spChg>
        <pc:spChg chg="del mod">
          <ac:chgData name="Johan Olav Helland" userId="031edf86-df00-4f13-8ee3-af5593438760" providerId="ADAL" clId="{EFF5B6F2-2AE0-4166-9D4B-CA022901A0E7}" dt="2023-11-20T11:24:28.311" v="800" actId="21"/>
          <ac:spMkLst>
            <pc:docMk/>
            <pc:sldMk cId="279370338" sldId="263"/>
            <ac:spMk id="3" creationId="{9321F0BD-989C-4B31-DE02-1816E47FBC1C}"/>
          </ac:spMkLst>
        </pc:spChg>
        <pc:picChg chg="add mod">
          <ac:chgData name="Johan Olav Helland" userId="031edf86-df00-4f13-8ee3-af5593438760" providerId="ADAL" clId="{EFF5B6F2-2AE0-4166-9D4B-CA022901A0E7}" dt="2023-11-20T11:29:09.820" v="811" actId="1076"/>
          <ac:picMkLst>
            <pc:docMk/>
            <pc:sldMk cId="279370338" sldId="263"/>
            <ac:picMk id="6" creationId="{5E861FA1-5689-130A-D18B-2FAF083ACD8A}"/>
          </ac:picMkLst>
        </pc:picChg>
      </pc:sldChg>
      <pc:sldChg chg="addSp modSp new mod">
        <pc:chgData name="Johan Olav Helland" userId="031edf86-df00-4f13-8ee3-af5593438760" providerId="ADAL" clId="{EFF5B6F2-2AE0-4166-9D4B-CA022901A0E7}" dt="2023-11-28T23:11:40.643" v="12831" actId="947"/>
        <pc:sldMkLst>
          <pc:docMk/>
          <pc:sldMk cId="2678377675" sldId="264"/>
        </pc:sldMkLst>
        <pc:spChg chg="mod">
          <ac:chgData name="Johan Olav Helland" userId="031edf86-df00-4f13-8ee3-af5593438760" providerId="ADAL" clId="{EFF5B6F2-2AE0-4166-9D4B-CA022901A0E7}" dt="2023-11-28T09:12:42.637" v="912" actId="255"/>
          <ac:spMkLst>
            <pc:docMk/>
            <pc:sldMk cId="2678377675" sldId="264"/>
            <ac:spMk id="2" creationId="{454A3E30-4F54-956E-5D4C-137DF1DDFFEB}"/>
          </ac:spMkLst>
        </pc:spChg>
        <pc:spChg chg="mod">
          <ac:chgData name="Johan Olav Helland" userId="031edf86-df00-4f13-8ee3-af5593438760" providerId="ADAL" clId="{EFF5B6F2-2AE0-4166-9D4B-CA022901A0E7}" dt="2023-11-28T23:11:40.643" v="12831" actId="947"/>
          <ac:spMkLst>
            <pc:docMk/>
            <pc:sldMk cId="2678377675" sldId="264"/>
            <ac:spMk id="3" creationId="{55335FDB-3F74-2D15-3229-A9440AEE1CBC}"/>
          </ac:spMkLst>
        </pc:spChg>
        <pc:spChg chg="add mod">
          <ac:chgData name="Johan Olav Helland" userId="031edf86-df00-4f13-8ee3-af5593438760" providerId="ADAL" clId="{EFF5B6F2-2AE0-4166-9D4B-CA022901A0E7}" dt="2023-11-28T09:44:13.874" v="2504" actId="1076"/>
          <ac:spMkLst>
            <pc:docMk/>
            <pc:sldMk cId="2678377675" sldId="264"/>
            <ac:spMk id="5" creationId="{DD1301F2-8385-B373-83CA-BA3A13E9AAC9}"/>
          </ac:spMkLst>
        </pc:spChg>
        <pc:picChg chg="add mod">
          <ac:chgData name="Johan Olav Helland" userId="031edf86-df00-4f13-8ee3-af5593438760" providerId="ADAL" clId="{EFF5B6F2-2AE0-4166-9D4B-CA022901A0E7}" dt="2023-11-28T09:42:00.754" v="2417" actId="1076"/>
          <ac:picMkLst>
            <pc:docMk/>
            <pc:sldMk cId="2678377675" sldId="264"/>
            <ac:picMk id="1026" creationId="{0B0E40E3-9A8D-DC5D-F629-0B3DD96ED31A}"/>
          </ac:picMkLst>
        </pc:picChg>
      </pc:sldChg>
      <pc:sldChg chg="modSp new mod">
        <pc:chgData name="Johan Olav Helland" userId="031edf86-df00-4f13-8ee3-af5593438760" providerId="ADAL" clId="{EFF5B6F2-2AE0-4166-9D4B-CA022901A0E7}" dt="2023-11-28T18:39:32.911" v="8921" actId="14100"/>
        <pc:sldMkLst>
          <pc:docMk/>
          <pc:sldMk cId="2423928862" sldId="265"/>
        </pc:sldMkLst>
        <pc:spChg chg="mod">
          <ac:chgData name="Johan Olav Helland" userId="031edf86-df00-4f13-8ee3-af5593438760" providerId="ADAL" clId="{EFF5B6F2-2AE0-4166-9D4B-CA022901A0E7}" dt="2023-11-28T09:50:00.952" v="2526" actId="2711"/>
          <ac:spMkLst>
            <pc:docMk/>
            <pc:sldMk cId="2423928862" sldId="265"/>
            <ac:spMk id="2" creationId="{2B776C87-9C47-CF55-35B0-0332A8107A26}"/>
          </ac:spMkLst>
        </pc:spChg>
        <pc:spChg chg="mod">
          <ac:chgData name="Johan Olav Helland" userId="031edf86-df00-4f13-8ee3-af5593438760" providerId="ADAL" clId="{EFF5B6F2-2AE0-4166-9D4B-CA022901A0E7}" dt="2023-11-28T18:39:32.911" v="8921" actId="14100"/>
          <ac:spMkLst>
            <pc:docMk/>
            <pc:sldMk cId="2423928862" sldId="265"/>
            <ac:spMk id="3" creationId="{A274C43B-CFEA-3C7F-091E-B47BEE531E9C}"/>
          </ac:spMkLst>
        </pc:spChg>
      </pc:sldChg>
      <pc:sldChg chg="addSp delSp modSp add mod">
        <pc:chgData name="Johan Olav Helland" userId="031edf86-df00-4f13-8ee3-af5593438760" providerId="ADAL" clId="{EFF5B6F2-2AE0-4166-9D4B-CA022901A0E7}" dt="2023-11-28T23:14:01.913" v="12863" actId="114"/>
        <pc:sldMkLst>
          <pc:docMk/>
          <pc:sldMk cId="435879832" sldId="266"/>
        </pc:sldMkLst>
        <pc:spChg chg="mod">
          <ac:chgData name="Johan Olav Helland" userId="031edf86-df00-4f13-8ee3-af5593438760" providerId="ADAL" clId="{EFF5B6F2-2AE0-4166-9D4B-CA022901A0E7}" dt="2023-11-28T13:18:01.527" v="5280" actId="1076"/>
          <ac:spMkLst>
            <pc:docMk/>
            <pc:sldMk cId="435879832" sldId="266"/>
            <ac:spMk id="2" creationId="{2B776C87-9C47-CF55-35B0-0332A8107A26}"/>
          </ac:spMkLst>
        </pc:spChg>
        <pc:spChg chg="add del mod">
          <ac:chgData name="Johan Olav Helland" userId="031edf86-df00-4f13-8ee3-af5593438760" providerId="ADAL" clId="{EFF5B6F2-2AE0-4166-9D4B-CA022901A0E7}" dt="2023-11-28T23:14:01.913" v="12863" actId="114"/>
          <ac:spMkLst>
            <pc:docMk/>
            <pc:sldMk cId="435879832" sldId="266"/>
            <ac:spMk id="3" creationId="{A274C43B-CFEA-3C7F-091E-B47BEE531E9C}"/>
          </ac:spMkLst>
        </pc:spChg>
        <pc:spChg chg="add mod">
          <ac:chgData name="Johan Olav Helland" userId="031edf86-df00-4f13-8ee3-af5593438760" providerId="ADAL" clId="{EFF5B6F2-2AE0-4166-9D4B-CA022901A0E7}" dt="2023-11-28T12:46:52.970" v="4187" actId="164"/>
          <ac:spMkLst>
            <pc:docMk/>
            <pc:sldMk cId="435879832" sldId="266"/>
            <ac:spMk id="7" creationId="{D6C23B59-E378-1872-25BD-F66B52BA6BB6}"/>
          </ac:spMkLst>
        </pc:spChg>
        <pc:spChg chg="add mod">
          <ac:chgData name="Johan Olav Helland" userId="031edf86-df00-4f13-8ee3-af5593438760" providerId="ADAL" clId="{EFF5B6F2-2AE0-4166-9D4B-CA022901A0E7}" dt="2023-11-28T12:46:52.970" v="4187" actId="164"/>
          <ac:spMkLst>
            <pc:docMk/>
            <pc:sldMk cId="435879832" sldId="266"/>
            <ac:spMk id="8" creationId="{61B8453D-6BA9-F8F8-435D-8411B1374E9E}"/>
          </ac:spMkLst>
        </pc:spChg>
        <pc:spChg chg="add del mod">
          <ac:chgData name="Johan Olav Helland" userId="031edf86-df00-4f13-8ee3-af5593438760" providerId="ADAL" clId="{EFF5B6F2-2AE0-4166-9D4B-CA022901A0E7}" dt="2023-11-28T12:44:16.563" v="4138" actId="478"/>
          <ac:spMkLst>
            <pc:docMk/>
            <pc:sldMk cId="435879832" sldId="266"/>
            <ac:spMk id="11" creationId="{6ECA6913-B9D0-DA7D-EFA1-30390E77C676}"/>
          </ac:spMkLst>
        </pc:spChg>
        <pc:spChg chg="add del mod">
          <ac:chgData name="Johan Olav Helland" userId="031edf86-df00-4f13-8ee3-af5593438760" providerId="ADAL" clId="{EFF5B6F2-2AE0-4166-9D4B-CA022901A0E7}" dt="2023-11-28T12:44:25.958" v="4140" actId="478"/>
          <ac:spMkLst>
            <pc:docMk/>
            <pc:sldMk cId="435879832" sldId="266"/>
            <ac:spMk id="13" creationId="{C7186B5A-73A8-2A0A-4E79-A3F3849815FF}"/>
          </ac:spMkLst>
        </pc:spChg>
        <pc:spChg chg="add mod">
          <ac:chgData name="Johan Olav Helland" userId="031edf86-df00-4f13-8ee3-af5593438760" providerId="ADAL" clId="{EFF5B6F2-2AE0-4166-9D4B-CA022901A0E7}" dt="2023-11-28T12:46:52.970" v="4187" actId="164"/>
          <ac:spMkLst>
            <pc:docMk/>
            <pc:sldMk cId="435879832" sldId="266"/>
            <ac:spMk id="14" creationId="{613A4FF2-66DC-04B3-0D37-030F2890F7B4}"/>
          </ac:spMkLst>
        </pc:spChg>
        <pc:spChg chg="add mod">
          <ac:chgData name="Johan Olav Helland" userId="031edf86-df00-4f13-8ee3-af5593438760" providerId="ADAL" clId="{EFF5B6F2-2AE0-4166-9D4B-CA022901A0E7}" dt="2023-11-28T12:46:52.970" v="4187" actId="164"/>
          <ac:spMkLst>
            <pc:docMk/>
            <pc:sldMk cId="435879832" sldId="266"/>
            <ac:spMk id="17" creationId="{68611DC3-3E6F-A96D-908F-368254171067}"/>
          </ac:spMkLst>
        </pc:spChg>
        <pc:grpChg chg="add mod">
          <ac:chgData name="Johan Olav Helland" userId="031edf86-df00-4f13-8ee3-af5593438760" providerId="ADAL" clId="{EFF5B6F2-2AE0-4166-9D4B-CA022901A0E7}" dt="2023-11-28T18:40:22.892" v="8933" actId="1036"/>
          <ac:grpSpMkLst>
            <pc:docMk/>
            <pc:sldMk cId="435879832" sldId="266"/>
            <ac:grpSpMk id="18" creationId="{F306BB3D-D19F-6B19-9B9F-76BB3748618B}"/>
          </ac:grpSpMkLst>
        </pc:grpChg>
        <pc:picChg chg="add mod modCrop">
          <ac:chgData name="Johan Olav Helland" userId="031edf86-df00-4f13-8ee3-af5593438760" providerId="ADAL" clId="{EFF5B6F2-2AE0-4166-9D4B-CA022901A0E7}" dt="2023-11-28T12:46:52.970" v="4187" actId="164"/>
          <ac:picMkLst>
            <pc:docMk/>
            <pc:sldMk cId="435879832" sldId="266"/>
            <ac:picMk id="6" creationId="{4F0CE5A9-DC4A-5B62-7115-D97B9BC9293A}"/>
          </ac:picMkLst>
        </pc:picChg>
        <pc:cxnChg chg="add mod">
          <ac:chgData name="Johan Olav Helland" userId="031edf86-df00-4f13-8ee3-af5593438760" providerId="ADAL" clId="{EFF5B6F2-2AE0-4166-9D4B-CA022901A0E7}" dt="2023-11-28T12:46:52.970" v="4187" actId="164"/>
          <ac:cxnSpMkLst>
            <pc:docMk/>
            <pc:sldMk cId="435879832" sldId="266"/>
            <ac:cxnSpMk id="10" creationId="{9FE1A975-D7DA-0C29-6D23-52E7635BF30D}"/>
          </ac:cxnSpMkLst>
        </pc:cxnChg>
        <pc:cxnChg chg="add mod">
          <ac:chgData name="Johan Olav Helland" userId="031edf86-df00-4f13-8ee3-af5593438760" providerId="ADAL" clId="{EFF5B6F2-2AE0-4166-9D4B-CA022901A0E7}" dt="2023-11-28T12:46:52.970" v="4187" actId="164"/>
          <ac:cxnSpMkLst>
            <pc:docMk/>
            <pc:sldMk cId="435879832" sldId="266"/>
            <ac:cxnSpMk id="16" creationId="{1C28A8CD-80A5-2BE4-D62B-2089AC246AEA}"/>
          </ac:cxnSpMkLst>
        </pc:cxnChg>
      </pc:sldChg>
      <pc:sldChg chg="addSp delSp modSp add mod">
        <pc:chgData name="Johan Olav Helland" userId="031edf86-df00-4f13-8ee3-af5593438760" providerId="ADAL" clId="{EFF5B6F2-2AE0-4166-9D4B-CA022901A0E7}" dt="2023-11-28T14:55:31.870" v="6205" actId="6549"/>
        <pc:sldMkLst>
          <pc:docMk/>
          <pc:sldMk cId="374884107" sldId="267"/>
        </pc:sldMkLst>
        <pc:spChg chg="mod">
          <ac:chgData name="Johan Olav Helland" userId="031edf86-df00-4f13-8ee3-af5593438760" providerId="ADAL" clId="{EFF5B6F2-2AE0-4166-9D4B-CA022901A0E7}" dt="2023-11-28T14:55:31.870" v="6205" actId="6549"/>
          <ac:spMkLst>
            <pc:docMk/>
            <pc:sldMk cId="374884107" sldId="267"/>
            <ac:spMk id="2" creationId="{2B776C87-9C47-CF55-35B0-0332A8107A26}"/>
          </ac:spMkLst>
        </pc:spChg>
        <pc:spChg chg="mod">
          <ac:chgData name="Johan Olav Helland" userId="031edf86-df00-4f13-8ee3-af5593438760" providerId="ADAL" clId="{EFF5B6F2-2AE0-4166-9D4B-CA022901A0E7}" dt="2023-11-28T14:26:08.060" v="5798" actId="20577"/>
          <ac:spMkLst>
            <pc:docMk/>
            <pc:sldMk cId="374884107" sldId="267"/>
            <ac:spMk id="3" creationId="{A274C43B-CFEA-3C7F-091E-B47BEE531E9C}"/>
          </ac:spMkLst>
        </pc:spChg>
        <pc:grpChg chg="del mod">
          <ac:chgData name="Johan Olav Helland" userId="031edf86-df00-4f13-8ee3-af5593438760" providerId="ADAL" clId="{EFF5B6F2-2AE0-4166-9D4B-CA022901A0E7}" dt="2023-11-28T13:05:20.214" v="5030" actId="478"/>
          <ac:grpSpMkLst>
            <pc:docMk/>
            <pc:sldMk cId="374884107" sldId="267"/>
            <ac:grpSpMk id="18" creationId="{F306BB3D-D19F-6B19-9B9F-76BB3748618B}"/>
          </ac:grpSpMkLst>
        </pc:grpChg>
        <pc:picChg chg="add mod">
          <ac:chgData name="Johan Olav Helland" userId="031edf86-df00-4f13-8ee3-af5593438760" providerId="ADAL" clId="{EFF5B6F2-2AE0-4166-9D4B-CA022901A0E7}" dt="2023-11-28T13:11:02.478" v="5068" actId="1076"/>
          <ac:picMkLst>
            <pc:docMk/>
            <pc:sldMk cId="374884107" sldId="267"/>
            <ac:picMk id="9" creationId="{9191210A-6B4B-506C-C319-60B9A00FD4F6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8T19:42:24.229" v="10952" actId="1035"/>
        <pc:sldMkLst>
          <pc:docMk/>
          <pc:sldMk cId="1866446446" sldId="268"/>
        </pc:sldMkLst>
        <pc:spChg chg="mod">
          <ac:chgData name="Johan Olav Helland" userId="031edf86-df00-4f13-8ee3-af5593438760" providerId="ADAL" clId="{EFF5B6F2-2AE0-4166-9D4B-CA022901A0E7}" dt="2023-11-28T14:55:22.266" v="6193" actId="6549"/>
          <ac:spMkLst>
            <pc:docMk/>
            <pc:sldMk cId="1866446446" sldId="268"/>
            <ac:spMk id="2" creationId="{2B776C87-9C47-CF55-35B0-0332A8107A26}"/>
          </ac:spMkLst>
        </pc:spChg>
        <pc:spChg chg="mod ord">
          <ac:chgData name="Johan Olav Helland" userId="031edf86-df00-4f13-8ee3-af5593438760" providerId="ADAL" clId="{EFF5B6F2-2AE0-4166-9D4B-CA022901A0E7}" dt="2023-11-28T19:41:38.911" v="10906" actId="20577"/>
          <ac:spMkLst>
            <pc:docMk/>
            <pc:sldMk cId="1866446446" sldId="268"/>
            <ac:spMk id="3" creationId="{A274C43B-CFEA-3C7F-091E-B47BEE531E9C}"/>
          </ac:spMkLst>
        </pc:spChg>
        <pc:picChg chg="add del mod">
          <ac:chgData name="Johan Olav Helland" userId="031edf86-df00-4f13-8ee3-af5593438760" providerId="ADAL" clId="{EFF5B6F2-2AE0-4166-9D4B-CA022901A0E7}" dt="2023-11-28T14:45:25.372" v="6086" actId="478"/>
          <ac:picMkLst>
            <pc:docMk/>
            <pc:sldMk cId="1866446446" sldId="268"/>
            <ac:picMk id="6" creationId="{26B81426-97AF-27DD-B71B-71E3E80023BE}"/>
          </ac:picMkLst>
        </pc:picChg>
        <pc:picChg chg="add mod">
          <ac:chgData name="Johan Olav Helland" userId="031edf86-df00-4f13-8ee3-af5593438760" providerId="ADAL" clId="{EFF5B6F2-2AE0-4166-9D4B-CA022901A0E7}" dt="2023-11-28T19:42:04.415" v="10924" actId="1035"/>
          <ac:picMkLst>
            <pc:docMk/>
            <pc:sldMk cId="1866446446" sldId="268"/>
            <ac:picMk id="8" creationId="{95651A17-9968-C188-02D6-D2B09A88CE7D}"/>
          </ac:picMkLst>
        </pc:picChg>
        <pc:picChg chg="del">
          <ac:chgData name="Johan Olav Helland" userId="031edf86-df00-4f13-8ee3-af5593438760" providerId="ADAL" clId="{EFF5B6F2-2AE0-4166-9D4B-CA022901A0E7}" dt="2023-11-28T14:27:27.393" v="5811" actId="478"/>
          <ac:picMkLst>
            <pc:docMk/>
            <pc:sldMk cId="1866446446" sldId="268"/>
            <ac:picMk id="9" creationId="{9191210A-6B4B-506C-C319-60B9A00FD4F6}"/>
          </ac:picMkLst>
        </pc:picChg>
        <pc:picChg chg="add mod">
          <ac:chgData name="Johan Olav Helland" userId="031edf86-df00-4f13-8ee3-af5593438760" providerId="ADAL" clId="{EFF5B6F2-2AE0-4166-9D4B-CA022901A0E7}" dt="2023-11-28T19:42:24.229" v="10952" actId="1035"/>
          <ac:picMkLst>
            <pc:docMk/>
            <pc:sldMk cId="1866446446" sldId="268"/>
            <ac:picMk id="11" creationId="{5707C32A-3435-981A-DA32-D338CC256DC4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8T23:20:16.842" v="12866" actId="255"/>
        <pc:sldMkLst>
          <pc:docMk/>
          <pc:sldMk cId="823877705" sldId="269"/>
        </pc:sldMkLst>
        <pc:spChg chg="mod">
          <ac:chgData name="Johan Olav Helland" userId="031edf86-df00-4f13-8ee3-af5593438760" providerId="ADAL" clId="{EFF5B6F2-2AE0-4166-9D4B-CA022901A0E7}" dt="2023-11-28T23:20:16.842" v="12866" actId="255"/>
          <ac:spMkLst>
            <pc:docMk/>
            <pc:sldMk cId="823877705" sldId="269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8T18:44:16.068" v="8972" actId="20577"/>
          <ac:spMkLst>
            <pc:docMk/>
            <pc:sldMk cId="823877705" sldId="269"/>
            <ac:spMk id="3" creationId="{9321F0BD-989C-4B31-DE02-1816E47FBC1C}"/>
          </ac:spMkLst>
        </pc:spChg>
        <pc:picChg chg="add del mod">
          <ac:chgData name="Johan Olav Helland" userId="031edf86-df00-4f13-8ee3-af5593438760" providerId="ADAL" clId="{EFF5B6F2-2AE0-4166-9D4B-CA022901A0E7}" dt="2023-11-28T16:09:27.646" v="8701" actId="478"/>
          <ac:picMkLst>
            <pc:docMk/>
            <pc:sldMk cId="823877705" sldId="269"/>
            <ac:picMk id="5" creationId="{33A8B2C2-A3F0-EDD2-6C6C-0854CC14608C}"/>
          </ac:picMkLst>
        </pc:picChg>
        <pc:picChg chg="del mod">
          <ac:chgData name="Johan Olav Helland" userId="031edf86-df00-4f13-8ee3-af5593438760" providerId="ADAL" clId="{EFF5B6F2-2AE0-4166-9D4B-CA022901A0E7}" dt="2023-11-28T15:53:18.765" v="8452" actId="21"/>
          <ac:picMkLst>
            <pc:docMk/>
            <pc:sldMk cId="823877705" sldId="269"/>
            <ac:picMk id="6" creationId="{819D4A60-33F6-D49E-85CF-68BD7941C306}"/>
          </ac:picMkLst>
        </pc:picChg>
        <pc:picChg chg="add mod">
          <ac:chgData name="Johan Olav Helland" userId="031edf86-df00-4f13-8ee3-af5593438760" providerId="ADAL" clId="{EFF5B6F2-2AE0-4166-9D4B-CA022901A0E7}" dt="2023-11-28T16:12:03.077" v="8828" actId="1036"/>
          <ac:picMkLst>
            <pc:docMk/>
            <pc:sldMk cId="823877705" sldId="269"/>
            <ac:picMk id="7" creationId="{90B44006-3952-1276-6770-B16DD4A813C8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8T23:20:28.443" v="12867" actId="255"/>
        <pc:sldMkLst>
          <pc:docMk/>
          <pc:sldMk cId="4221215299" sldId="270"/>
        </pc:sldMkLst>
        <pc:spChg chg="mod">
          <ac:chgData name="Johan Olav Helland" userId="031edf86-df00-4f13-8ee3-af5593438760" providerId="ADAL" clId="{EFF5B6F2-2AE0-4166-9D4B-CA022901A0E7}" dt="2023-11-28T23:20:28.443" v="12867" actId="255"/>
          <ac:spMkLst>
            <pc:docMk/>
            <pc:sldMk cId="4221215299" sldId="270"/>
            <ac:spMk id="2" creationId="{9F74B9A1-72EA-8224-669A-34618DB63340}"/>
          </ac:spMkLst>
        </pc:spChg>
        <pc:spChg chg="del mod">
          <ac:chgData name="Johan Olav Helland" userId="031edf86-df00-4f13-8ee3-af5593438760" providerId="ADAL" clId="{EFF5B6F2-2AE0-4166-9D4B-CA022901A0E7}" dt="2023-11-28T15:59:37.211" v="8663" actId="478"/>
          <ac:spMkLst>
            <pc:docMk/>
            <pc:sldMk cId="4221215299" sldId="270"/>
            <ac:spMk id="3" creationId="{9321F0BD-989C-4B31-DE02-1816E47FBC1C}"/>
          </ac:spMkLst>
        </pc:spChg>
        <pc:spChg chg="add mod">
          <ac:chgData name="Johan Olav Helland" userId="031edf86-df00-4f13-8ee3-af5593438760" providerId="ADAL" clId="{EFF5B6F2-2AE0-4166-9D4B-CA022901A0E7}" dt="2023-11-28T18:54:26.448" v="9510" actId="164"/>
          <ac:spMkLst>
            <pc:docMk/>
            <pc:sldMk cId="4221215299" sldId="270"/>
            <ac:spMk id="3" creationId="{E0FD4273-8540-AA4C-5AE3-72ED246A89C8}"/>
          </ac:spMkLst>
        </pc:spChg>
        <pc:spChg chg="add del mod">
          <ac:chgData name="Johan Olav Helland" userId="031edf86-df00-4f13-8ee3-af5593438760" providerId="ADAL" clId="{EFF5B6F2-2AE0-4166-9D4B-CA022901A0E7}" dt="2023-11-28T18:51:43.989" v="9383" actId="478"/>
          <ac:spMkLst>
            <pc:docMk/>
            <pc:sldMk cId="4221215299" sldId="270"/>
            <ac:spMk id="5" creationId="{ECAF1DEE-A3AB-99CF-769F-ADA8A69E4AD5}"/>
          </ac:spMkLst>
        </pc:spChg>
        <pc:spChg chg="add mod">
          <ac:chgData name="Johan Olav Helland" userId="031edf86-df00-4f13-8ee3-af5593438760" providerId="ADAL" clId="{EFF5B6F2-2AE0-4166-9D4B-CA022901A0E7}" dt="2023-11-28T18:54:26.448" v="9510" actId="164"/>
          <ac:spMkLst>
            <pc:docMk/>
            <pc:sldMk cId="4221215299" sldId="270"/>
            <ac:spMk id="6" creationId="{89D6D89D-DB98-B25C-7D95-09CE67C7C55E}"/>
          </ac:spMkLst>
        </pc:spChg>
        <pc:spChg chg="add mod">
          <ac:chgData name="Johan Olav Helland" userId="031edf86-df00-4f13-8ee3-af5593438760" providerId="ADAL" clId="{EFF5B6F2-2AE0-4166-9D4B-CA022901A0E7}" dt="2023-11-28T18:54:26.448" v="9510" actId="164"/>
          <ac:spMkLst>
            <pc:docMk/>
            <pc:sldMk cId="4221215299" sldId="270"/>
            <ac:spMk id="7" creationId="{E9820321-DC27-820D-559F-8999B94C478E}"/>
          </ac:spMkLst>
        </pc:spChg>
        <pc:spChg chg="add mod">
          <ac:chgData name="Johan Olav Helland" userId="031edf86-df00-4f13-8ee3-af5593438760" providerId="ADAL" clId="{EFF5B6F2-2AE0-4166-9D4B-CA022901A0E7}" dt="2023-11-28T18:54:26.448" v="9510" actId="164"/>
          <ac:spMkLst>
            <pc:docMk/>
            <pc:sldMk cId="4221215299" sldId="270"/>
            <ac:spMk id="8" creationId="{E887A245-B127-98F4-15DE-DDFBC0331FF3}"/>
          </ac:spMkLst>
        </pc:spChg>
        <pc:spChg chg="add mod">
          <ac:chgData name="Johan Olav Helland" userId="031edf86-df00-4f13-8ee3-af5593438760" providerId="ADAL" clId="{EFF5B6F2-2AE0-4166-9D4B-CA022901A0E7}" dt="2023-11-28T18:54:26.448" v="9510" actId="164"/>
          <ac:spMkLst>
            <pc:docMk/>
            <pc:sldMk cId="4221215299" sldId="270"/>
            <ac:spMk id="10" creationId="{45DB80D0-6FCB-4E8C-7D1D-865411C2CB9F}"/>
          </ac:spMkLst>
        </pc:spChg>
        <pc:spChg chg="add mod">
          <ac:chgData name="Johan Olav Helland" userId="031edf86-df00-4f13-8ee3-af5593438760" providerId="ADAL" clId="{EFF5B6F2-2AE0-4166-9D4B-CA022901A0E7}" dt="2023-11-28T19:05:02.940" v="9721" actId="1076"/>
          <ac:spMkLst>
            <pc:docMk/>
            <pc:sldMk cId="4221215299" sldId="270"/>
            <ac:spMk id="14" creationId="{0E5254C9-AC8F-4C92-FABF-6F43388599E1}"/>
          </ac:spMkLst>
        </pc:spChg>
        <pc:spChg chg="add mod">
          <ac:chgData name="Johan Olav Helland" userId="031edf86-df00-4f13-8ee3-af5593438760" providerId="ADAL" clId="{EFF5B6F2-2AE0-4166-9D4B-CA022901A0E7}" dt="2023-11-28T19:04:48.461" v="9719" actId="1076"/>
          <ac:spMkLst>
            <pc:docMk/>
            <pc:sldMk cId="4221215299" sldId="270"/>
            <ac:spMk id="17" creationId="{ABF6B2E1-4ECC-66D7-275F-B2592098F117}"/>
          </ac:spMkLst>
        </pc:spChg>
        <pc:grpChg chg="add mod">
          <ac:chgData name="Johan Olav Helland" userId="031edf86-df00-4f13-8ee3-af5593438760" providerId="ADAL" clId="{EFF5B6F2-2AE0-4166-9D4B-CA022901A0E7}" dt="2023-11-28T18:56:56.799" v="9676" actId="1037"/>
          <ac:grpSpMkLst>
            <pc:docMk/>
            <pc:sldMk cId="4221215299" sldId="270"/>
            <ac:grpSpMk id="12" creationId="{7DF45BD3-2EF6-D381-1985-877D8D796A82}"/>
          </ac:grpSpMkLst>
        </pc:grpChg>
        <pc:grpChg chg="add mod">
          <ac:chgData name="Johan Olav Helland" userId="031edf86-df00-4f13-8ee3-af5593438760" providerId="ADAL" clId="{EFF5B6F2-2AE0-4166-9D4B-CA022901A0E7}" dt="2023-11-28T18:54:26.448" v="9510" actId="164"/>
          <ac:grpSpMkLst>
            <pc:docMk/>
            <pc:sldMk cId="4221215299" sldId="270"/>
            <ac:grpSpMk id="16" creationId="{A1EAB9C1-44CE-BBD2-848D-8D525ED5B5C2}"/>
          </ac:grpSpMkLst>
        </pc:grpChg>
        <pc:picChg chg="del">
          <ac:chgData name="Johan Olav Helland" userId="031edf86-df00-4f13-8ee3-af5593438760" providerId="ADAL" clId="{EFF5B6F2-2AE0-4166-9D4B-CA022901A0E7}" dt="2023-11-28T15:59:32.745" v="8662" actId="478"/>
          <ac:picMkLst>
            <pc:docMk/>
            <pc:sldMk cId="4221215299" sldId="270"/>
            <ac:picMk id="5" creationId="{33A8B2C2-A3F0-EDD2-6C6C-0854CC14608C}"/>
          </ac:picMkLst>
        </pc:picChg>
        <pc:picChg chg="add del mod">
          <ac:chgData name="Johan Olav Helland" userId="031edf86-df00-4f13-8ee3-af5593438760" providerId="ADAL" clId="{EFF5B6F2-2AE0-4166-9D4B-CA022901A0E7}" dt="2023-11-28T16:07:49.426" v="8684" actId="478"/>
          <ac:picMkLst>
            <pc:docMk/>
            <pc:sldMk cId="4221215299" sldId="270"/>
            <ac:picMk id="7" creationId="{31DA8000-73F4-3A29-A58C-979F0148DB6D}"/>
          </ac:picMkLst>
        </pc:picChg>
        <pc:picChg chg="add mod">
          <ac:chgData name="Johan Olav Helland" userId="031edf86-df00-4f13-8ee3-af5593438760" providerId="ADAL" clId="{EFF5B6F2-2AE0-4166-9D4B-CA022901A0E7}" dt="2023-11-28T16:11:15.923" v="8787" actId="164"/>
          <ac:picMkLst>
            <pc:docMk/>
            <pc:sldMk cId="4221215299" sldId="270"/>
            <ac:picMk id="9" creationId="{52544B21-DEFC-09A4-F194-FE80EC1F15B4}"/>
          </ac:picMkLst>
        </pc:picChg>
        <pc:picChg chg="add mod">
          <ac:chgData name="Johan Olav Helland" userId="031edf86-df00-4f13-8ee3-af5593438760" providerId="ADAL" clId="{EFF5B6F2-2AE0-4166-9D4B-CA022901A0E7}" dt="2023-11-28T16:11:15.923" v="8787" actId="164"/>
          <ac:picMkLst>
            <pc:docMk/>
            <pc:sldMk cId="4221215299" sldId="270"/>
            <ac:picMk id="11" creationId="{6ABC0D5D-D614-8ED1-1479-54A95118F1CD}"/>
          </ac:picMkLst>
        </pc:picChg>
        <pc:picChg chg="add mod">
          <ac:chgData name="Johan Olav Helland" userId="031edf86-df00-4f13-8ee3-af5593438760" providerId="ADAL" clId="{EFF5B6F2-2AE0-4166-9D4B-CA022901A0E7}" dt="2023-11-28T16:11:15.923" v="8787" actId="164"/>
          <ac:picMkLst>
            <pc:docMk/>
            <pc:sldMk cId="4221215299" sldId="270"/>
            <ac:picMk id="13" creationId="{79B45C42-DDB6-F07B-6088-A30B3B7D9E3F}"/>
          </ac:picMkLst>
        </pc:picChg>
        <pc:picChg chg="add mod">
          <ac:chgData name="Johan Olav Helland" userId="031edf86-df00-4f13-8ee3-af5593438760" providerId="ADAL" clId="{EFF5B6F2-2AE0-4166-9D4B-CA022901A0E7}" dt="2023-11-28T16:11:15.923" v="8787" actId="164"/>
          <ac:picMkLst>
            <pc:docMk/>
            <pc:sldMk cId="4221215299" sldId="270"/>
            <ac:picMk id="15" creationId="{73C13759-B455-FED8-AEE6-24747B2656A8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8T23:20:58.249" v="12883" actId="255"/>
        <pc:sldMkLst>
          <pc:docMk/>
          <pc:sldMk cId="1411852081" sldId="271"/>
        </pc:sldMkLst>
        <pc:spChg chg="mod">
          <ac:chgData name="Johan Olav Helland" userId="031edf86-df00-4f13-8ee3-af5593438760" providerId="ADAL" clId="{EFF5B6F2-2AE0-4166-9D4B-CA022901A0E7}" dt="2023-11-28T23:20:58.249" v="12883" actId="255"/>
          <ac:spMkLst>
            <pc:docMk/>
            <pc:sldMk cId="1411852081" sldId="271"/>
            <ac:spMk id="2" creationId="{9F74B9A1-72EA-8224-669A-34618DB63340}"/>
          </ac:spMkLst>
        </pc:spChg>
        <pc:spChg chg="add del mod">
          <ac:chgData name="Johan Olav Helland" userId="031edf86-df00-4f13-8ee3-af5593438760" providerId="ADAL" clId="{EFF5B6F2-2AE0-4166-9D4B-CA022901A0E7}" dt="2023-11-28T19:39:26.359" v="10816" actId="478"/>
          <ac:spMkLst>
            <pc:docMk/>
            <pc:sldMk cId="1411852081" sldId="271"/>
            <ac:spMk id="7" creationId="{3BD34B77-32AE-5D41-1E52-17F4CAEDC75D}"/>
          </ac:spMkLst>
        </pc:spChg>
        <pc:spChg chg="mod">
          <ac:chgData name="Johan Olav Helland" userId="031edf86-df00-4f13-8ee3-af5593438760" providerId="ADAL" clId="{EFF5B6F2-2AE0-4166-9D4B-CA022901A0E7}" dt="2023-11-28T19:44:04.952" v="10967" actId="20577"/>
          <ac:spMkLst>
            <pc:docMk/>
            <pc:sldMk cId="1411852081" sldId="271"/>
            <ac:spMk id="11" creationId="{39FB8FCC-4E13-C38A-1D98-AB3B7AB08D34}"/>
          </ac:spMkLst>
        </pc:spChg>
        <pc:picChg chg="add mod">
          <ac:chgData name="Johan Olav Helland" userId="031edf86-df00-4f13-8ee3-af5593438760" providerId="ADAL" clId="{EFF5B6F2-2AE0-4166-9D4B-CA022901A0E7}" dt="2023-11-28T19:43:21.164" v="10959" actId="1038"/>
          <ac:picMkLst>
            <pc:docMk/>
            <pc:sldMk cId="1411852081" sldId="271"/>
            <ac:picMk id="5" creationId="{D81C64A6-8CDD-E711-B006-E982E130BF74}"/>
          </ac:picMkLst>
        </pc:picChg>
        <pc:picChg chg="del">
          <ac:chgData name="Johan Olav Helland" userId="031edf86-df00-4f13-8ee3-af5593438760" providerId="ADAL" clId="{EFF5B6F2-2AE0-4166-9D4B-CA022901A0E7}" dt="2023-11-28T19:18:02.588" v="9888" actId="478"/>
          <ac:picMkLst>
            <pc:docMk/>
            <pc:sldMk cId="1411852081" sldId="271"/>
            <ac:picMk id="6" creationId="{ECE43BF3-5F6F-676E-FDBF-D9A80A1E3E36}"/>
          </ac:picMkLst>
        </pc:picChg>
        <pc:picChg chg="del">
          <ac:chgData name="Johan Olav Helland" userId="031edf86-df00-4f13-8ee3-af5593438760" providerId="ADAL" clId="{EFF5B6F2-2AE0-4166-9D4B-CA022901A0E7}" dt="2023-11-28T19:18:04.861" v="9889" actId="478"/>
          <ac:picMkLst>
            <pc:docMk/>
            <pc:sldMk cId="1411852081" sldId="271"/>
            <ac:picMk id="10" creationId="{61A31509-23A5-7B12-4DFC-2E061B4B431B}"/>
          </ac:picMkLst>
        </pc:picChg>
      </pc:sldChg>
      <pc:sldChg chg="modSp add del mod">
        <pc:chgData name="Johan Olav Helland" userId="031edf86-df00-4f13-8ee3-af5593438760" providerId="ADAL" clId="{EFF5B6F2-2AE0-4166-9D4B-CA022901A0E7}" dt="2023-11-28T23:21:19.695" v="12884" actId="2696"/>
        <pc:sldMkLst>
          <pc:docMk/>
          <pc:sldMk cId="1147468305" sldId="272"/>
        </pc:sldMkLst>
        <pc:spChg chg="mod">
          <ac:chgData name="Johan Olav Helland" userId="031edf86-df00-4f13-8ee3-af5593438760" providerId="ADAL" clId="{EFF5B6F2-2AE0-4166-9D4B-CA022901A0E7}" dt="2023-11-28T22:32:34.356" v="11918" actId="20577"/>
          <ac:spMkLst>
            <pc:docMk/>
            <pc:sldMk cId="1147468305" sldId="272"/>
            <ac:spMk id="2" creationId="{9F74B9A1-72EA-8224-669A-34618DB63340}"/>
          </ac:spMkLst>
        </pc:spChg>
      </pc:sldChg>
      <pc:sldChg chg="addSp delSp modSp add mod">
        <pc:chgData name="Johan Olav Helland" userId="031edf86-df00-4f13-8ee3-af5593438760" providerId="ADAL" clId="{EFF5B6F2-2AE0-4166-9D4B-CA022901A0E7}" dt="2023-11-29T10:04:40.318" v="13100" actId="1076"/>
        <pc:sldMkLst>
          <pc:docMk/>
          <pc:sldMk cId="1957940126" sldId="273"/>
        </pc:sldMkLst>
        <pc:spChg chg="mod">
          <ac:chgData name="Johan Olav Helland" userId="031edf86-df00-4f13-8ee3-af5593438760" providerId="ADAL" clId="{EFF5B6F2-2AE0-4166-9D4B-CA022901A0E7}" dt="2023-11-28T23:21:53.006" v="12933" actId="1038"/>
          <ac:spMkLst>
            <pc:docMk/>
            <pc:sldMk cId="1957940126" sldId="273"/>
            <ac:spMk id="2" creationId="{9F74B9A1-72EA-8224-669A-34618DB63340}"/>
          </ac:spMkLst>
        </pc:spChg>
        <pc:spChg chg="mod ord">
          <ac:chgData name="Johan Olav Helland" userId="031edf86-df00-4f13-8ee3-af5593438760" providerId="ADAL" clId="{EFF5B6F2-2AE0-4166-9D4B-CA022901A0E7}" dt="2023-11-29T09:59:01.349" v="13070" actId="1076"/>
          <ac:spMkLst>
            <pc:docMk/>
            <pc:sldMk cId="1957940126" sldId="273"/>
            <ac:spMk id="3" creationId="{9321F0BD-989C-4B31-DE02-1816E47FBC1C}"/>
          </ac:spMkLst>
        </pc:spChg>
        <pc:spChg chg="add mod">
          <ac:chgData name="Johan Olav Helland" userId="031edf86-df00-4f13-8ee3-af5593438760" providerId="ADAL" clId="{EFF5B6F2-2AE0-4166-9D4B-CA022901A0E7}" dt="2023-11-29T10:04:40.318" v="13100" actId="1076"/>
          <ac:spMkLst>
            <pc:docMk/>
            <pc:sldMk cId="1957940126" sldId="273"/>
            <ac:spMk id="5" creationId="{300B5CD9-28BC-34DE-3F74-86AE94235CB4}"/>
          </ac:spMkLst>
        </pc:spChg>
        <pc:spChg chg="add mod">
          <ac:chgData name="Johan Olav Helland" userId="031edf86-df00-4f13-8ee3-af5593438760" providerId="ADAL" clId="{EFF5B6F2-2AE0-4166-9D4B-CA022901A0E7}" dt="2023-11-29T09:59:05.382" v="13071" actId="1076"/>
          <ac:spMkLst>
            <pc:docMk/>
            <pc:sldMk cId="1957940126" sldId="273"/>
            <ac:spMk id="10" creationId="{882E65AF-C15D-DD72-FBC0-E2E86B041B98}"/>
          </ac:spMkLst>
        </pc:spChg>
        <pc:picChg chg="del">
          <ac:chgData name="Johan Olav Helland" userId="031edf86-df00-4f13-8ee3-af5593438760" providerId="ADAL" clId="{EFF5B6F2-2AE0-4166-9D4B-CA022901A0E7}" dt="2023-11-28T21:49:35.342" v="11336" actId="478"/>
          <ac:picMkLst>
            <pc:docMk/>
            <pc:sldMk cId="1957940126" sldId="273"/>
            <ac:picMk id="6" creationId="{E14F4C73-7D85-82CF-DD51-1C7074CA8FC9}"/>
          </ac:picMkLst>
        </pc:picChg>
        <pc:picChg chg="add mod">
          <ac:chgData name="Johan Olav Helland" userId="031edf86-df00-4f13-8ee3-af5593438760" providerId="ADAL" clId="{EFF5B6F2-2AE0-4166-9D4B-CA022901A0E7}" dt="2023-11-29T09:59:10.133" v="13086" actId="1036"/>
          <ac:picMkLst>
            <pc:docMk/>
            <pc:sldMk cId="1957940126" sldId="273"/>
            <ac:picMk id="7" creationId="{099387DF-80CA-B228-C09F-66BD35011699}"/>
          </ac:picMkLst>
        </pc:picChg>
        <pc:picChg chg="add mod">
          <ac:chgData name="Johan Olav Helland" userId="031edf86-df00-4f13-8ee3-af5593438760" providerId="ADAL" clId="{EFF5B6F2-2AE0-4166-9D4B-CA022901A0E7}" dt="2023-11-29T09:59:10.133" v="13086" actId="1036"/>
          <ac:picMkLst>
            <pc:docMk/>
            <pc:sldMk cId="1957940126" sldId="273"/>
            <ac:picMk id="9" creationId="{8EE623C4-A17F-658D-2853-16B5A24F935B}"/>
          </ac:picMkLst>
        </pc:picChg>
      </pc:sldChg>
      <pc:sldChg chg="addSp delSp modSp add mod">
        <pc:chgData name="Johan Olav Helland" userId="031edf86-df00-4f13-8ee3-af5593438760" providerId="ADAL" clId="{EFF5B6F2-2AE0-4166-9D4B-CA022901A0E7}" dt="2023-11-28T23:22:13.776" v="12975" actId="1035"/>
        <pc:sldMkLst>
          <pc:docMk/>
          <pc:sldMk cId="268672466" sldId="274"/>
        </pc:sldMkLst>
        <pc:spChg chg="mod">
          <ac:chgData name="Johan Olav Helland" userId="031edf86-df00-4f13-8ee3-af5593438760" providerId="ADAL" clId="{EFF5B6F2-2AE0-4166-9D4B-CA022901A0E7}" dt="2023-11-28T23:22:13.776" v="12975" actId="1035"/>
          <ac:spMkLst>
            <pc:docMk/>
            <pc:sldMk cId="268672466" sldId="274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8T22:50:11.275" v="12256" actId="20577"/>
          <ac:spMkLst>
            <pc:docMk/>
            <pc:sldMk cId="268672466" sldId="274"/>
            <ac:spMk id="3" creationId="{9321F0BD-989C-4B31-DE02-1816E47FBC1C}"/>
          </ac:spMkLst>
        </pc:spChg>
        <pc:spChg chg="del">
          <ac:chgData name="Johan Olav Helland" userId="031edf86-df00-4f13-8ee3-af5593438760" providerId="ADAL" clId="{EFF5B6F2-2AE0-4166-9D4B-CA022901A0E7}" dt="2023-11-28T22:35:28.480" v="12032" actId="478"/>
          <ac:spMkLst>
            <pc:docMk/>
            <pc:sldMk cId="268672466" sldId="274"/>
            <ac:spMk id="10" creationId="{882E65AF-C15D-DD72-FBC0-E2E86B041B98}"/>
          </ac:spMkLst>
        </pc:spChg>
        <pc:grpChg chg="add mod">
          <ac:chgData name="Johan Olav Helland" userId="031edf86-df00-4f13-8ee3-af5593438760" providerId="ADAL" clId="{EFF5B6F2-2AE0-4166-9D4B-CA022901A0E7}" dt="2023-11-28T22:40:15.316" v="12130" actId="1036"/>
          <ac:grpSpMkLst>
            <pc:docMk/>
            <pc:sldMk cId="268672466" sldId="274"/>
            <ac:grpSpMk id="12" creationId="{709678DC-66A0-0287-ACC8-122C3B76BE50}"/>
          </ac:grpSpMkLst>
        </pc:grpChg>
        <pc:picChg chg="add mod">
          <ac:chgData name="Johan Olav Helland" userId="031edf86-df00-4f13-8ee3-af5593438760" providerId="ADAL" clId="{EFF5B6F2-2AE0-4166-9D4B-CA022901A0E7}" dt="2023-11-28T22:40:13.561" v="12122" actId="164"/>
          <ac:picMkLst>
            <pc:docMk/>
            <pc:sldMk cId="268672466" sldId="274"/>
            <ac:picMk id="6" creationId="{B37AA033-3D50-061B-12FF-FA3E4835F0B2}"/>
          </ac:picMkLst>
        </pc:picChg>
        <pc:picChg chg="del">
          <ac:chgData name="Johan Olav Helland" userId="031edf86-df00-4f13-8ee3-af5593438760" providerId="ADAL" clId="{EFF5B6F2-2AE0-4166-9D4B-CA022901A0E7}" dt="2023-11-28T22:34:29.202" v="11920" actId="478"/>
          <ac:picMkLst>
            <pc:docMk/>
            <pc:sldMk cId="268672466" sldId="274"/>
            <ac:picMk id="7" creationId="{099387DF-80CA-B228-C09F-66BD35011699}"/>
          </ac:picMkLst>
        </pc:picChg>
        <pc:picChg chg="del">
          <ac:chgData name="Johan Olav Helland" userId="031edf86-df00-4f13-8ee3-af5593438760" providerId="ADAL" clId="{EFF5B6F2-2AE0-4166-9D4B-CA022901A0E7}" dt="2023-11-28T22:34:32.494" v="11921" actId="478"/>
          <ac:picMkLst>
            <pc:docMk/>
            <pc:sldMk cId="268672466" sldId="274"/>
            <ac:picMk id="9" creationId="{8EE623C4-A17F-658D-2853-16B5A24F935B}"/>
          </ac:picMkLst>
        </pc:picChg>
        <pc:picChg chg="add mod">
          <ac:chgData name="Johan Olav Helland" userId="031edf86-df00-4f13-8ee3-af5593438760" providerId="ADAL" clId="{EFF5B6F2-2AE0-4166-9D4B-CA022901A0E7}" dt="2023-11-28T22:40:13.561" v="12122" actId="164"/>
          <ac:picMkLst>
            <pc:docMk/>
            <pc:sldMk cId="268672466" sldId="274"/>
            <ac:picMk id="11" creationId="{77B8365B-91B0-0D02-4267-03086951D6B2}"/>
          </ac:picMkLst>
        </pc:picChg>
      </pc:sldChg>
      <pc:sldChg chg="delSp modSp add mod">
        <pc:chgData name="Johan Olav Helland" userId="031edf86-df00-4f13-8ee3-af5593438760" providerId="ADAL" clId="{EFF5B6F2-2AE0-4166-9D4B-CA022901A0E7}" dt="2023-11-28T23:22:27.661" v="12976" actId="255"/>
        <pc:sldMkLst>
          <pc:docMk/>
          <pc:sldMk cId="2168288531" sldId="275"/>
        </pc:sldMkLst>
        <pc:spChg chg="mod">
          <ac:chgData name="Johan Olav Helland" userId="031edf86-df00-4f13-8ee3-af5593438760" providerId="ADAL" clId="{EFF5B6F2-2AE0-4166-9D4B-CA022901A0E7}" dt="2023-11-28T23:22:27.661" v="12976" actId="255"/>
          <ac:spMkLst>
            <pc:docMk/>
            <pc:sldMk cId="2168288531" sldId="275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8T23:07:39.371" v="12822" actId="20577"/>
          <ac:spMkLst>
            <pc:docMk/>
            <pc:sldMk cId="2168288531" sldId="275"/>
            <ac:spMk id="3" creationId="{9321F0BD-989C-4B31-DE02-1816E47FBC1C}"/>
          </ac:spMkLst>
        </pc:spChg>
        <pc:spChg chg="del mod">
          <ac:chgData name="Johan Olav Helland" userId="031edf86-df00-4f13-8ee3-af5593438760" providerId="ADAL" clId="{EFF5B6F2-2AE0-4166-9D4B-CA022901A0E7}" dt="2023-11-28T22:47:59.116" v="12215" actId="478"/>
          <ac:spMkLst>
            <pc:docMk/>
            <pc:sldMk cId="2168288531" sldId="275"/>
            <ac:spMk id="10" creationId="{882E65AF-C15D-DD72-FBC0-E2E86B041B98}"/>
          </ac:spMkLst>
        </pc:spChg>
        <pc:picChg chg="del">
          <ac:chgData name="Johan Olav Helland" userId="031edf86-df00-4f13-8ee3-af5593438760" providerId="ADAL" clId="{EFF5B6F2-2AE0-4166-9D4B-CA022901A0E7}" dt="2023-11-28T22:47:33.619" v="12140" actId="478"/>
          <ac:picMkLst>
            <pc:docMk/>
            <pc:sldMk cId="2168288531" sldId="275"/>
            <ac:picMk id="7" creationId="{099387DF-80CA-B228-C09F-66BD35011699}"/>
          </ac:picMkLst>
        </pc:picChg>
        <pc:picChg chg="del">
          <ac:chgData name="Johan Olav Helland" userId="031edf86-df00-4f13-8ee3-af5593438760" providerId="ADAL" clId="{EFF5B6F2-2AE0-4166-9D4B-CA022901A0E7}" dt="2023-11-28T22:47:34.741" v="12141" actId="478"/>
          <ac:picMkLst>
            <pc:docMk/>
            <pc:sldMk cId="2168288531" sldId="275"/>
            <ac:picMk id="9" creationId="{8EE623C4-A17F-658D-2853-16B5A24F935B}"/>
          </ac:picMkLst>
        </pc:picChg>
      </pc:sldChg>
      <pc:sldChg chg="delSp modSp add mod">
        <pc:chgData name="Johan Olav Helland" userId="031edf86-df00-4f13-8ee3-af5593438760" providerId="ADAL" clId="{EFF5B6F2-2AE0-4166-9D4B-CA022901A0E7}" dt="2023-11-29T10:33:25.711" v="13104" actId="6549"/>
        <pc:sldMkLst>
          <pc:docMk/>
          <pc:sldMk cId="2577485064" sldId="276"/>
        </pc:sldMkLst>
        <pc:spChg chg="mod">
          <ac:chgData name="Johan Olav Helland" userId="031edf86-df00-4f13-8ee3-af5593438760" providerId="ADAL" clId="{EFF5B6F2-2AE0-4166-9D4B-CA022901A0E7}" dt="2023-11-29T10:33:25.711" v="13104" actId="6549"/>
          <ac:spMkLst>
            <pc:docMk/>
            <pc:sldMk cId="2577485064" sldId="276"/>
            <ac:spMk id="2" creationId="{9F74B9A1-72EA-8224-669A-34618DB63340}"/>
          </ac:spMkLst>
        </pc:spChg>
        <pc:spChg chg="mod">
          <ac:chgData name="Johan Olav Helland" userId="031edf86-df00-4f13-8ee3-af5593438760" providerId="ADAL" clId="{EFF5B6F2-2AE0-4166-9D4B-CA022901A0E7}" dt="2023-11-28T23:22:39.864" v="12978" actId="1076"/>
          <ac:spMkLst>
            <pc:docMk/>
            <pc:sldMk cId="2577485064" sldId="276"/>
            <ac:spMk id="3" creationId="{9321F0BD-989C-4B31-DE02-1816E47FBC1C}"/>
          </ac:spMkLst>
        </pc:spChg>
        <pc:spChg chg="del">
          <ac:chgData name="Johan Olav Helland" userId="031edf86-df00-4f13-8ee3-af5593438760" providerId="ADAL" clId="{EFF5B6F2-2AE0-4166-9D4B-CA022901A0E7}" dt="2023-11-28T22:48:15.489" v="12219" actId="478"/>
          <ac:spMkLst>
            <pc:docMk/>
            <pc:sldMk cId="2577485064" sldId="276"/>
            <ac:spMk id="10" creationId="{882E65AF-C15D-DD72-FBC0-E2E86B041B98}"/>
          </ac:spMkLst>
        </pc:spChg>
        <pc:picChg chg="del">
          <ac:chgData name="Johan Olav Helland" userId="031edf86-df00-4f13-8ee3-af5593438760" providerId="ADAL" clId="{EFF5B6F2-2AE0-4166-9D4B-CA022901A0E7}" dt="2023-11-28T22:48:11.879" v="12217" actId="478"/>
          <ac:picMkLst>
            <pc:docMk/>
            <pc:sldMk cId="2577485064" sldId="276"/>
            <ac:picMk id="7" creationId="{099387DF-80CA-B228-C09F-66BD35011699}"/>
          </ac:picMkLst>
        </pc:picChg>
        <pc:picChg chg="del">
          <ac:chgData name="Johan Olav Helland" userId="031edf86-df00-4f13-8ee3-af5593438760" providerId="ADAL" clId="{EFF5B6F2-2AE0-4166-9D4B-CA022901A0E7}" dt="2023-11-28T22:48:12.991" v="12218" actId="478"/>
          <ac:picMkLst>
            <pc:docMk/>
            <pc:sldMk cId="2577485064" sldId="276"/>
            <ac:picMk id="9" creationId="{8EE623C4-A17F-658D-2853-16B5A24F935B}"/>
          </ac:picMkLst>
        </pc:picChg>
      </pc:sldChg>
      <pc:sldMasterChg chg="modSldLayout">
        <pc:chgData name="Johan Olav Helland" userId="031edf86-df00-4f13-8ee3-af5593438760" providerId="ADAL" clId="{EFF5B6F2-2AE0-4166-9D4B-CA022901A0E7}" dt="2023-11-20T10:52:51.886" v="66" actId="1076"/>
        <pc:sldMasterMkLst>
          <pc:docMk/>
          <pc:sldMasterMk cId="2713272365" sldId="2147483648"/>
        </pc:sldMasterMkLst>
        <pc:sldLayoutChg chg="addSp modSp mod">
          <pc:chgData name="Johan Olav Helland" userId="031edf86-df00-4f13-8ee3-af5593438760" providerId="ADAL" clId="{EFF5B6F2-2AE0-4166-9D4B-CA022901A0E7}" dt="2023-11-20T10:52:51.886" v="66" actId="1076"/>
          <pc:sldLayoutMkLst>
            <pc:docMk/>
            <pc:sldMasterMk cId="2713272365" sldId="2147483648"/>
            <pc:sldLayoutMk cId="1854042483" sldId="2147483650"/>
          </pc:sldLayoutMkLst>
          <pc:spChg chg="mod">
            <ac:chgData name="Johan Olav Helland" userId="031edf86-df00-4f13-8ee3-af5593438760" providerId="ADAL" clId="{EFF5B6F2-2AE0-4166-9D4B-CA022901A0E7}" dt="2023-11-20T10:40:44.853" v="2"/>
            <ac:spMkLst>
              <pc:docMk/>
              <pc:sldMasterMk cId="2713272365" sldId="2147483648"/>
              <pc:sldLayoutMk cId="1854042483" sldId="2147483650"/>
              <ac:spMk id="6" creationId="{68A93690-E2F1-D981-33D5-505C143A6686}"/>
            </ac:spMkLst>
          </pc:spChg>
          <pc:picChg chg="add mod">
            <ac:chgData name="Johan Olav Helland" userId="031edf86-df00-4f13-8ee3-af5593438760" providerId="ADAL" clId="{EFF5B6F2-2AE0-4166-9D4B-CA022901A0E7}" dt="2023-11-20T10:52:51.886" v="66" actId="1076"/>
            <ac:picMkLst>
              <pc:docMk/>
              <pc:sldMasterMk cId="2713272365" sldId="2147483648"/>
              <pc:sldLayoutMk cId="1854042483" sldId="2147483650"/>
              <ac:picMk id="8" creationId="{3CA9100A-6820-35D9-A7D1-F49AE234E55C}"/>
            </ac:picMkLst>
          </pc:picChg>
          <pc:picChg chg="add mod">
            <ac:chgData name="Johan Olav Helland" userId="031edf86-df00-4f13-8ee3-af5593438760" providerId="ADAL" clId="{EFF5B6F2-2AE0-4166-9D4B-CA022901A0E7}" dt="2023-11-20T10:52:45.646" v="65" actId="1076"/>
            <ac:picMkLst>
              <pc:docMk/>
              <pc:sldMasterMk cId="2713272365" sldId="2147483648"/>
              <pc:sldLayoutMk cId="1854042483" sldId="2147483650"/>
              <ac:picMk id="10" creationId="{AA078731-D051-71D7-F426-6B8E65E8E51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3356E-72A0-4E2B-A8C3-A0A135496B83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C7A3D-33F7-4C32-B8FD-937F5AC4D3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66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5BD7-9FD3-363F-5153-C24165C28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A00FD-C0D7-D6CE-651C-8579C76AB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A8ED-BF9E-BDAE-67B8-18F5E71C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6EB5-D8F2-44E3-B8D9-A44C1036647B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5DE6-5382-B0A7-012E-D1B7449A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2BCAA-6B16-B324-4344-1E427D1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19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5A73-5F25-4EE2-CD71-F8621DAD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31AC9-29BC-BA57-B85C-F618BF543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D0CF3-53B5-1279-E36F-775E83F3A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AAE1-A712-447E-AF4C-192BDCBF516C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E6FC-2A4D-227F-0CEE-EAB0581C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BAC3-C203-FC28-D4BC-D427A4F7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32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0E591-65DA-138E-A280-3D1514E18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1A519-5EE2-6144-B0B2-54062DFF7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D593-69A4-8681-2537-2B5853C2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A8C1-769C-44F8-9185-3D2723D4F7D9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6ACC9-2003-A86D-21BC-6BB6DB75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10833-CF0B-A319-5C1F-2DA1905A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5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2B9D-248F-1A3A-C0DA-08BCDB17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356C-5393-E396-E6AF-BE69ABD8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7AF1-3BA6-0636-D394-812A4902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CD8D-4BC0-4848-A048-F9517510DB1A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22E1-65B0-4BB2-4757-6ED21B3D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93690-E2F1-D981-33D5-505C143A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143D-C4E6-4A6A-989D-F2BA6B0CA80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7" descr="A black red green and white stripes&#10;&#10;Description automatically generated">
            <a:extLst>
              <a:ext uri="{FF2B5EF4-FFF2-40B4-BE49-F238E27FC236}">
                <a16:creationId xmlns:a16="http://schemas.microsoft.com/office/drawing/2014/main" id="{3CA9100A-6820-35D9-A7D1-F49AE234E5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06" y="197962"/>
            <a:ext cx="540068" cy="1040130"/>
          </a:xfrm>
          <a:prstGeom prst="rect">
            <a:avLst/>
          </a:prstGeom>
        </p:spPr>
      </p:pic>
      <p:pic>
        <p:nvPicPr>
          <p:cNvPr id="10" name="Picture 9" descr="A blue and purple letter on a black background&#10;&#10;Description automatically generated">
            <a:extLst>
              <a:ext uri="{FF2B5EF4-FFF2-40B4-BE49-F238E27FC236}">
                <a16:creationId xmlns:a16="http://schemas.microsoft.com/office/drawing/2014/main" id="{AA078731-D051-71D7-F426-6B8E65E8E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917" y="230188"/>
            <a:ext cx="762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B99B-376A-5B98-937F-8F05AE97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2A919-F10B-EB08-1A89-CE2730D0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F9DC-281E-3977-0AE1-BCA08E97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689E-3C4D-4273-B405-E76C645226C4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B808C-B523-DABE-8388-5D88BFE7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6C93-AA4B-8140-D005-0A35A88E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13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8529-27A1-E164-FEB2-8019E762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4807-64D2-AB7B-6DBE-AD0748F63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225A5-7DC0-2AA6-6455-FFF9CAE1A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D4995-9216-B186-9A20-2A32ED06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431-087A-4616-8034-A362D1D45A87}" type="datetime1">
              <a:rPr lang="nb-NO" smtClean="0"/>
              <a:t>29.11.2023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EF4D9-7E0D-7726-7621-E37F51DB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E5BDF-F162-5DF9-EA32-00D89348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08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C289-F489-3748-D546-E871881A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260EF-D64A-CBC3-F73D-776620E6B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F5E9E-2D37-4B14-A1F5-58A203118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55DB2-6675-E73C-8E18-478ED312A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BE104-7B4B-A8DE-AC81-085516AC5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080F6-3FC2-E074-B75B-B89886F8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2097-9B17-44AC-9009-C401610114ED}" type="datetime1">
              <a:rPr lang="nb-NO" smtClean="0"/>
              <a:t>29.11.2023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6BCA3-0443-3E38-329D-76842DE9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11561-3E50-AFA5-CBC0-A07EBC60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03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99C3-719D-834E-8DC3-A1B4B9FF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D2467-6807-B365-ACE4-90F2F9A2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4AE8-FDE5-46F9-B969-DE22EE040410}" type="datetime1">
              <a:rPr lang="nb-NO" smtClean="0"/>
              <a:t>29.11.2023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38D8-CBF8-50AE-A470-AA137967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2E8C4-81C8-C6A5-B5BB-BCBA026D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48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82AC2-3CF8-A7EA-7E4B-8AD07FAF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1423-BA92-487E-B4DE-6B265E18B998}" type="datetime1">
              <a:rPr lang="nb-NO" smtClean="0"/>
              <a:t>29.11.2023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D15BC-0DEB-0188-4EB4-DFF0F0EE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9CC7-68B1-8E02-5FD0-4DC926E1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7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CFA2-CC2E-39B8-D5AD-BF667874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9D09-FDB4-2A86-DEEA-8DCF310B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A4307-0C75-57D0-058B-E2E5E45D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21222-4679-D72B-7AFE-5B258B2A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B76BC-8B86-41A4-95CA-DF8AC9B5CCDE}" type="datetime1">
              <a:rPr lang="nb-NO" smtClean="0"/>
              <a:t>29.11.2023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F5A2-AE38-6286-9A5F-645366B5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9AD32-992E-ED15-ED73-5F4BFCE1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CB16-1492-D98E-7E62-5E8ACB39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CE5A3-1318-DB72-5398-1F6FACC36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FF11C-AA2C-604F-C516-70637715E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68BA2-A2DF-9C9B-5EEF-B900A671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A01B-CF80-4E0C-A70A-F0CD1B554DC2}" type="datetime1">
              <a:rPr lang="nb-NO" smtClean="0"/>
              <a:t>29.11.2023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0298C-7B84-67E8-C4FB-0E174705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2905-4B72-601C-48A2-585D2301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73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56435-0ED4-F2D5-0CED-3BE67557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38B1-852F-D1E1-9E4A-2BDE7A9F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CA8-823E-9471-D903-F15F04644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537E-ED44-460B-A740-9443DFB7859B}" type="datetime1">
              <a:rPr lang="nb-NO" smtClean="0"/>
              <a:t>29.11.2023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00CB-4841-472B-8B79-3CC5C7A84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41340-6911-0B30-EC9C-B3E819E07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E9C3-810A-4F70-A4C5-65F44411C5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32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2FD2-1A34-4158-6F12-802A2AFA4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296" y="597322"/>
            <a:ext cx="9144000" cy="2387600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cushion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nb-NO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data from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nb-N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A2A0A-F490-164C-4E0C-4EBA470FD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338" y="3120608"/>
            <a:ext cx="9442901" cy="165576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2060"/>
                </a:solidFill>
              </a:rPr>
              <a:t>Johan Olav Helland, Helmer André Friis, Mohsen Assadi, Stanislaw Nagy</a:t>
            </a:r>
          </a:p>
          <a:p>
            <a:pPr>
              <a:lnSpc>
                <a:spcPct val="100000"/>
              </a:lnSpc>
            </a:pPr>
            <a:r>
              <a:rPr lang="nb-NO" i="1" dirty="0" err="1"/>
              <a:t>University</a:t>
            </a:r>
            <a:r>
              <a:rPr lang="nb-NO" i="1" dirty="0"/>
              <a:t> of Stavanger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i="1" dirty="0"/>
              <a:t>AGH </a:t>
            </a:r>
            <a:r>
              <a:rPr lang="nb-NO" i="1" dirty="0" err="1"/>
              <a:t>University</a:t>
            </a:r>
            <a:r>
              <a:rPr lang="nb-NO" i="1" dirty="0"/>
              <a:t> of Krakow</a:t>
            </a:r>
          </a:p>
        </p:txBody>
      </p:sp>
      <p:pic>
        <p:nvPicPr>
          <p:cNvPr id="7" name="Picture 6" descr="A blue and purple letter on a black background&#10;&#10;Description automatically generated">
            <a:extLst>
              <a:ext uri="{FF2B5EF4-FFF2-40B4-BE49-F238E27FC236}">
                <a16:creationId xmlns:a16="http://schemas.microsoft.com/office/drawing/2014/main" id="{325F0B66-B93A-DE93-53A9-06353DB2D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89" y="4511705"/>
            <a:ext cx="1143000" cy="1571625"/>
          </a:xfrm>
          <a:prstGeom prst="rect">
            <a:avLst/>
          </a:prstGeom>
        </p:spPr>
      </p:pic>
      <p:pic>
        <p:nvPicPr>
          <p:cNvPr id="9" name="Picture 8" descr="A black red green and white stripes&#10;&#10;Description automatically generated">
            <a:extLst>
              <a:ext uri="{FF2B5EF4-FFF2-40B4-BE49-F238E27FC236}">
                <a16:creationId xmlns:a16="http://schemas.microsoft.com/office/drawing/2014/main" id="{E3D35754-4373-6B67-BF4F-41F71949E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75" y="4544992"/>
            <a:ext cx="771525" cy="1485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648A8-26AE-6323-1310-1014EDAA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E9C3-810A-4F70-A4C5-65F44411C5A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32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386" y="1562866"/>
                <a:ext cx="10801227" cy="4351338"/>
              </a:xfrm>
            </p:spPr>
            <p:txBody>
              <a:bodyPr>
                <a:normAutofit/>
              </a:bodyPr>
              <a:lstStyle/>
              <a:p>
                <a:r>
                  <a:rPr lang="nb-NO" sz="2400" dirty="0"/>
                  <a:t>Schedule of </a:t>
                </a:r>
                <a:r>
                  <a:rPr lang="nb-NO" sz="2400" dirty="0" err="1"/>
                  <a:t>processes</a:t>
                </a:r>
                <a:r>
                  <a:rPr lang="nb-NO" sz="2400" dirty="0"/>
                  <a:t>: </a:t>
                </a:r>
              </a:p>
              <a:p>
                <a:pPr marL="914400" lvl="1" indent="-457200">
                  <a:buAutoNum type="arabicParenBoth"/>
                </a:pPr>
                <a:r>
                  <a:rPr lang="nb-NO" sz="2000" dirty="0"/>
                  <a:t>360 </a:t>
                </a:r>
                <a:r>
                  <a:rPr lang="nb-NO" sz="2000" dirty="0" err="1"/>
                  <a:t>days</a:t>
                </a:r>
                <a:r>
                  <a:rPr lang="nb-NO" sz="2000" dirty="0"/>
                  <a:t> of CH</a:t>
                </a:r>
                <a:r>
                  <a:rPr lang="nb-NO" sz="2000" baseline="-25000" dirty="0"/>
                  <a:t>4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injection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a rate of 0.025 m</a:t>
                </a:r>
                <a:r>
                  <a:rPr lang="nb-NO" sz="2000" baseline="30000" dirty="0"/>
                  <a:t>3</a:t>
                </a:r>
                <a:r>
                  <a:rPr lang="nb-NO" sz="2000" dirty="0"/>
                  <a:t>/s in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CO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-filled </a:t>
                </a:r>
                <a:r>
                  <a:rPr lang="nb-NO" sz="2000" dirty="0" err="1"/>
                  <a:t>reservoir</a:t>
                </a:r>
                <a:r>
                  <a:rPr lang="nb-NO" sz="2000" dirty="0"/>
                  <a:t>.</a:t>
                </a:r>
              </a:p>
              <a:p>
                <a:pPr marL="914400" lvl="1" indent="-457200">
                  <a:buAutoNum type="arabicParenBoth"/>
                </a:pPr>
                <a:r>
                  <a:rPr lang="nb-NO" sz="2000" dirty="0"/>
                  <a:t>180 </a:t>
                </a:r>
                <a:r>
                  <a:rPr lang="nb-NO" sz="2000" dirty="0" err="1"/>
                  <a:t>days</a:t>
                </a:r>
                <a:r>
                  <a:rPr lang="nb-NO" sz="2000" dirty="0"/>
                  <a:t> of </a:t>
                </a:r>
                <a:r>
                  <a:rPr lang="nb-NO" sz="2000" dirty="0" err="1"/>
                  <a:t>gravity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segregation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all </a:t>
                </a:r>
                <a:r>
                  <a:rPr lang="nb-NO" sz="2000" dirty="0" err="1"/>
                  <a:t>wells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closed</a:t>
                </a:r>
                <a:r>
                  <a:rPr lang="nb-NO" sz="2000" dirty="0"/>
                  <a:t>.</a:t>
                </a:r>
              </a:p>
              <a:p>
                <a:pPr marL="914400" lvl="1" indent="-457200">
                  <a:buAutoNum type="arabicParenBoth"/>
                </a:pPr>
                <a:r>
                  <a:rPr lang="nb-NO" sz="2000" dirty="0"/>
                  <a:t>3 </a:t>
                </a:r>
                <a:r>
                  <a:rPr lang="nb-NO" sz="2000" dirty="0" err="1"/>
                  <a:t>cycles</a:t>
                </a:r>
                <a:r>
                  <a:rPr lang="nb-NO" sz="2000" dirty="0"/>
                  <a:t> of CH</a:t>
                </a:r>
                <a:r>
                  <a:rPr lang="nb-NO" sz="2000" baseline="-25000" dirty="0"/>
                  <a:t>4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injection</a:t>
                </a:r>
                <a:r>
                  <a:rPr lang="nb-NO" sz="2000" dirty="0"/>
                  <a:t> (180 </a:t>
                </a:r>
                <a:r>
                  <a:rPr lang="nb-NO" sz="2000" dirty="0" err="1"/>
                  <a:t>days</a:t>
                </a:r>
                <a:r>
                  <a:rPr lang="nb-NO" sz="2000" dirty="0"/>
                  <a:t>) and </a:t>
                </a:r>
                <a:r>
                  <a:rPr lang="nb-NO" sz="2000" dirty="0" err="1"/>
                  <a:t>withdrawal</a:t>
                </a:r>
                <a:r>
                  <a:rPr lang="nb-NO" sz="2000" dirty="0"/>
                  <a:t> (180 </a:t>
                </a:r>
                <a:r>
                  <a:rPr lang="nb-NO" sz="2000" dirty="0" err="1"/>
                  <a:t>days</a:t>
                </a:r>
                <a:r>
                  <a:rPr lang="nb-NO" sz="2000" dirty="0"/>
                  <a:t>)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rate of 0.015 m</a:t>
                </a:r>
                <a:r>
                  <a:rPr lang="nb-NO" sz="2000" baseline="30000" dirty="0"/>
                  <a:t>3</a:t>
                </a:r>
                <a:r>
                  <a:rPr lang="nb-NO" sz="2000" dirty="0"/>
                  <a:t>/s, </a:t>
                </a:r>
                <a:r>
                  <a:rPr lang="nb-NO" sz="2000" dirty="0" err="1"/>
                  <a:t>while</a:t>
                </a:r>
                <a:r>
                  <a:rPr lang="nb-NO" sz="2000" dirty="0"/>
                  <a:t> CO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injection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occurs</a:t>
                </a:r>
                <a:r>
                  <a:rPr lang="nb-NO" sz="2000" dirty="0"/>
                  <a:t> from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third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a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000" dirty="0"/>
                  <a:t>. </a:t>
                </a:r>
              </a:p>
              <a:p>
                <a:r>
                  <a:rPr lang="nb-NO" sz="2400" dirty="0" err="1"/>
                  <a:t>Investigate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behaviour</a:t>
                </a:r>
                <a:r>
                  <a:rPr lang="nb-NO" sz="2400" dirty="0"/>
                  <a:t> for different </a:t>
                </a:r>
                <a:r>
                  <a:rPr lang="nb-NO" sz="2400" dirty="0" err="1"/>
                  <a:t>well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positions</a:t>
                </a:r>
                <a:r>
                  <a:rPr lang="nb-NO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4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b-NO" sz="2400" dirty="0"/>
                  <a:t>) and CO</a:t>
                </a:r>
                <a:r>
                  <a:rPr lang="nb-NO" sz="2400" baseline="-25000" dirty="0"/>
                  <a:t>2</a:t>
                </a:r>
                <a:r>
                  <a:rPr lang="nb-NO" sz="2400" dirty="0"/>
                  <a:t> </a:t>
                </a:r>
                <a:r>
                  <a:rPr lang="nb-NO" sz="2400" dirty="0" err="1"/>
                  <a:t>injection</a:t>
                </a:r>
                <a:r>
                  <a:rPr lang="nb-NO" sz="2400" dirty="0"/>
                  <a:t>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86" y="1562866"/>
                <a:ext cx="10801227" cy="4351338"/>
              </a:xfrm>
              <a:blipFill>
                <a:blip r:embed="rId2"/>
                <a:stretch>
                  <a:fillRect l="-734" t="-1961" r="-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7" name="Picture 6" descr="A blue and yellow gradient with red text&#10;&#10;Description automatically generated">
            <a:extLst>
              <a:ext uri="{FF2B5EF4-FFF2-40B4-BE49-F238E27FC236}">
                <a16:creationId xmlns:a16="http://schemas.microsoft.com/office/drawing/2014/main" id="{90B44006-3952-1276-6770-B16DD4A81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789" r="9259" b="4903"/>
          <a:stretch/>
        </p:blipFill>
        <p:spPr>
          <a:xfrm>
            <a:off x="2306648" y="3864070"/>
            <a:ext cx="6772459" cy="21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12" y="0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11</a:t>
            </a:fld>
            <a:endParaRPr lang="nb-NO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45BD3-2EF6-D381-1985-877D8D796A82}"/>
              </a:ext>
            </a:extLst>
          </p:cNvPr>
          <p:cNvGrpSpPr/>
          <p:nvPr/>
        </p:nvGrpSpPr>
        <p:grpSpPr>
          <a:xfrm>
            <a:off x="348360" y="1165849"/>
            <a:ext cx="11708359" cy="4239040"/>
            <a:chOff x="415035" y="2051674"/>
            <a:chExt cx="11708359" cy="4239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EAB9C1-44CE-BBD2-848D-8D525ED5B5C2}"/>
                </a:ext>
              </a:extLst>
            </p:cNvPr>
            <p:cNvGrpSpPr/>
            <p:nvPr/>
          </p:nvGrpSpPr>
          <p:grpSpPr>
            <a:xfrm>
              <a:off x="415035" y="2395572"/>
              <a:ext cx="11708359" cy="3895142"/>
              <a:chOff x="350142" y="1304191"/>
              <a:chExt cx="11708359" cy="3895142"/>
            </a:xfrm>
          </p:grpSpPr>
          <p:pic>
            <p:nvPicPr>
              <p:cNvPr id="9" name="Picture 8" descr="A blue and yellow gradient with red text&#10;&#10;Description automatically generated">
                <a:extLst>
                  <a:ext uri="{FF2B5EF4-FFF2-40B4-BE49-F238E27FC236}">
                    <a16:creationId xmlns:a16="http://schemas.microsoft.com/office/drawing/2014/main" id="{52544B21-DEFC-09A4-F194-FE80EC1F1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075" y="1304191"/>
                <a:ext cx="6103815" cy="1830266"/>
              </a:xfrm>
              <a:prstGeom prst="rect">
                <a:avLst/>
              </a:prstGeom>
            </p:spPr>
          </p:pic>
          <p:pic>
            <p:nvPicPr>
              <p:cNvPr id="11" name="Picture 10" descr="A yellow and blue gradient&#10;&#10;Description automatically generated">
                <a:extLst>
                  <a:ext uri="{FF2B5EF4-FFF2-40B4-BE49-F238E27FC236}">
                    <a16:creationId xmlns:a16="http://schemas.microsoft.com/office/drawing/2014/main" id="{6ABC0D5D-D614-8ED1-1479-54A95118F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42" y="3369067"/>
                <a:ext cx="6103815" cy="1830266"/>
              </a:xfrm>
              <a:prstGeom prst="rect">
                <a:avLst/>
              </a:prstGeom>
            </p:spPr>
          </p:pic>
          <p:pic>
            <p:nvPicPr>
              <p:cNvPr id="13" name="Picture 12" descr="A yellow and blue gradient&#10;&#10;Description automatically generated">
                <a:extLst>
                  <a:ext uri="{FF2B5EF4-FFF2-40B4-BE49-F238E27FC236}">
                    <a16:creationId xmlns:a16="http://schemas.microsoft.com/office/drawing/2014/main" id="{79B45C42-DDB6-F07B-6088-A30B3B7D9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4686" y="1329625"/>
                <a:ext cx="6103815" cy="1830266"/>
              </a:xfrm>
              <a:prstGeom prst="rect">
                <a:avLst/>
              </a:prstGeom>
            </p:spPr>
          </p:pic>
          <p:pic>
            <p:nvPicPr>
              <p:cNvPr id="15" name="Picture 14" descr="A yellow and blue gradient&#10;&#10;Description automatically generated">
                <a:extLst>
                  <a:ext uri="{FF2B5EF4-FFF2-40B4-BE49-F238E27FC236}">
                    <a16:creationId xmlns:a16="http://schemas.microsoft.com/office/drawing/2014/main" id="{73C13759-B455-FED8-AEE6-24747B265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4617" y="3369067"/>
                <a:ext cx="6103815" cy="1830266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FD4273-8540-AA4C-5AE3-72ED246A89C8}"/>
                </a:ext>
              </a:extLst>
            </p:cNvPr>
            <p:cNvSpPr txBox="1"/>
            <p:nvPr/>
          </p:nvSpPr>
          <p:spPr>
            <a:xfrm>
              <a:off x="4761763" y="3516868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30 </a:t>
              </a:r>
              <a:r>
                <a:rPr lang="nb-NO" dirty="0" err="1">
                  <a:solidFill>
                    <a:schemeClr val="bg1"/>
                  </a:solidFill>
                </a:rPr>
                <a:t>days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D6D89D-DB98-B25C-7D95-09CE67C7C55E}"/>
                </a:ext>
              </a:extLst>
            </p:cNvPr>
            <p:cNvSpPr txBox="1"/>
            <p:nvPr/>
          </p:nvSpPr>
          <p:spPr>
            <a:xfrm>
              <a:off x="1690699" y="2051674"/>
              <a:ext cx="2989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Initial CH</a:t>
              </a:r>
              <a:r>
                <a:rPr lang="nb-NO" baseline="-25000" dirty="0"/>
                <a:t>4</a:t>
              </a:r>
              <a:r>
                <a:rPr lang="nb-NO" dirty="0"/>
                <a:t> </a:t>
              </a:r>
              <a:r>
                <a:rPr lang="nb-NO" dirty="0" err="1"/>
                <a:t>injection</a:t>
              </a:r>
              <a:r>
                <a:rPr lang="nb-NO" dirty="0"/>
                <a:t> (30 </a:t>
              </a:r>
              <a:r>
                <a:rPr lang="nb-NO" dirty="0" err="1"/>
                <a:t>days</a:t>
              </a:r>
              <a:r>
                <a:rPr lang="nb-NO" dirty="0"/>
                <a:t>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820321-DC27-820D-559F-8999B94C478E}"/>
                </a:ext>
              </a:extLst>
            </p:cNvPr>
            <p:cNvSpPr txBox="1"/>
            <p:nvPr/>
          </p:nvSpPr>
          <p:spPr>
            <a:xfrm>
              <a:off x="6750246" y="2089774"/>
              <a:ext cx="409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End of 1st </a:t>
              </a:r>
              <a:r>
                <a:rPr lang="nb-NO" dirty="0" err="1"/>
                <a:t>seasonal</a:t>
              </a:r>
              <a:r>
                <a:rPr lang="nb-NO" dirty="0"/>
                <a:t> </a:t>
              </a:r>
              <a:r>
                <a:rPr lang="nb-NO" dirty="0" err="1"/>
                <a:t>production</a:t>
              </a:r>
              <a:r>
                <a:rPr lang="nb-NO" dirty="0"/>
                <a:t> (900 </a:t>
              </a:r>
              <a:r>
                <a:rPr lang="nb-NO" dirty="0" err="1"/>
                <a:t>days</a:t>
              </a:r>
              <a:r>
                <a:rPr lang="nb-NO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87A245-B127-98F4-15DE-DDFBC0331FF3}"/>
                </a:ext>
              </a:extLst>
            </p:cNvPr>
            <p:cNvSpPr txBox="1"/>
            <p:nvPr/>
          </p:nvSpPr>
          <p:spPr>
            <a:xfrm>
              <a:off x="1378146" y="4488416"/>
              <a:ext cx="3645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End of initial CH</a:t>
              </a:r>
              <a:r>
                <a:rPr lang="nb-NO" baseline="-25000" dirty="0"/>
                <a:t>4</a:t>
              </a:r>
              <a:r>
                <a:rPr lang="nb-NO" dirty="0"/>
                <a:t> </a:t>
              </a:r>
              <a:r>
                <a:rPr lang="nb-NO" dirty="0" err="1"/>
                <a:t>injection</a:t>
              </a:r>
              <a:r>
                <a:rPr lang="nb-NO" dirty="0"/>
                <a:t> (360 </a:t>
              </a:r>
              <a:r>
                <a:rPr lang="nb-NO" dirty="0" err="1"/>
                <a:t>days</a:t>
              </a:r>
              <a:r>
                <a:rPr lang="nb-NO" dirty="0"/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DB80D0-6FCB-4E8C-7D1D-865411C2CB9F}"/>
                </a:ext>
              </a:extLst>
            </p:cNvPr>
            <p:cNvSpPr txBox="1"/>
            <p:nvPr/>
          </p:nvSpPr>
          <p:spPr>
            <a:xfrm>
              <a:off x="6663614" y="4478013"/>
              <a:ext cx="4243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End of 3rd </a:t>
              </a:r>
              <a:r>
                <a:rPr lang="nb-NO" dirty="0" err="1"/>
                <a:t>seasonal</a:t>
              </a:r>
              <a:r>
                <a:rPr lang="nb-NO" dirty="0"/>
                <a:t> </a:t>
              </a:r>
              <a:r>
                <a:rPr lang="nb-NO" dirty="0" err="1"/>
                <a:t>production</a:t>
              </a:r>
              <a:r>
                <a:rPr lang="nb-NO" dirty="0"/>
                <a:t> (1620 </a:t>
              </a:r>
              <a:r>
                <a:rPr lang="nb-NO" dirty="0" err="1"/>
                <a:t>days</a:t>
              </a:r>
              <a:r>
                <a:rPr lang="nb-NO" dirty="0"/>
                <a:t>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5254C9-AC8F-4C92-FABF-6F43388599E1}"/>
              </a:ext>
            </a:extLst>
          </p:cNvPr>
          <p:cNvSpPr txBox="1"/>
          <p:nvPr/>
        </p:nvSpPr>
        <p:spPr>
          <a:xfrm>
            <a:off x="579756" y="5614065"/>
            <a:ext cx="610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Increased</a:t>
            </a:r>
            <a:r>
              <a:rPr lang="nb-NO" sz="2400" dirty="0"/>
              <a:t> CH</a:t>
            </a:r>
            <a:r>
              <a:rPr lang="nb-NO" sz="2400" baseline="-25000" dirty="0"/>
              <a:t>4</a:t>
            </a:r>
            <a:r>
              <a:rPr lang="nb-NO" sz="2400" dirty="0"/>
              <a:t>/CO</a:t>
            </a:r>
            <a:r>
              <a:rPr lang="nb-NO" sz="2400" baseline="-25000" dirty="0"/>
              <a:t>2</a:t>
            </a:r>
            <a:r>
              <a:rPr lang="nb-NO" sz="2400" dirty="0"/>
              <a:t> </a:t>
            </a:r>
            <a:r>
              <a:rPr lang="nb-NO" sz="2400" dirty="0" err="1"/>
              <a:t>mixing</a:t>
            </a:r>
            <a:r>
              <a:rPr lang="nb-NO" sz="2400" dirty="0"/>
              <a:t> </a:t>
            </a:r>
            <a:r>
              <a:rPr lang="nb-NO" sz="2400" dirty="0" err="1"/>
              <a:t>zone</a:t>
            </a:r>
            <a:r>
              <a:rPr lang="nb-NO" sz="2400" dirty="0"/>
              <a:t> at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flanks</a:t>
            </a:r>
            <a:r>
              <a:rPr lang="nb-NO" sz="2400" dirty="0"/>
              <a:t> and </a:t>
            </a:r>
            <a:r>
              <a:rPr lang="nb-NO" sz="2400" dirty="0" err="1"/>
              <a:t>below</a:t>
            </a:r>
            <a:r>
              <a:rPr lang="nb-NO" sz="2400" dirty="0"/>
              <a:t> </a:t>
            </a:r>
            <a:r>
              <a:rPr lang="nb-NO" sz="2400" dirty="0" err="1"/>
              <a:t>production</a:t>
            </a:r>
            <a:r>
              <a:rPr lang="nb-NO" sz="2400" dirty="0"/>
              <a:t> </a:t>
            </a:r>
            <a:r>
              <a:rPr lang="nb-NO" sz="2400" dirty="0" err="1"/>
              <a:t>well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F6B2E1-4ECC-66D7-275F-B2592098F117}"/>
                  </a:ext>
                </a:extLst>
              </p:cNvPr>
              <p:cNvSpPr txBox="1"/>
              <p:nvPr/>
            </p:nvSpPr>
            <p:spPr>
              <a:xfrm>
                <a:off x="7784874" y="5768559"/>
                <a:ext cx="35689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nb-NO" sz="2000" dirty="0"/>
                  <a:t>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nb-NO" sz="2000" dirty="0"/>
                  <a:t> m</a:t>
                </a:r>
                <a:r>
                  <a:rPr lang="nb-NO" sz="2000" baseline="30000" dirty="0"/>
                  <a:t>3</a:t>
                </a:r>
                <a:r>
                  <a:rPr lang="nb-NO" sz="2000" dirty="0"/>
                  <a:t>/s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F6B2E1-4ECC-66D7-275F-B2592098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74" y="5768559"/>
                <a:ext cx="3568926" cy="400110"/>
              </a:xfrm>
              <a:prstGeom prst="rect">
                <a:avLst/>
              </a:prstGeom>
              <a:blipFill>
                <a:blip r:embed="rId6"/>
                <a:stretch>
                  <a:fillRect t="-7576" r="-683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21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90" y="-7683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12</a:t>
            </a:fld>
            <a:endParaRPr lang="nb-NO" dirty="0"/>
          </a:p>
        </p:txBody>
      </p:sp>
      <p:pic>
        <p:nvPicPr>
          <p:cNvPr id="6" name="Picture 5" descr="A diagram of a storage cycle&#10;&#10;Description automatically generated">
            <a:extLst>
              <a:ext uri="{FF2B5EF4-FFF2-40B4-BE49-F238E27FC236}">
                <a16:creationId xmlns:a16="http://schemas.microsoft.com/office/drawing/2014/main" id="{ECE43BF3-5F6F-676E-FDBF-D9A80A1E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2" y="1058661"/>
            <a:ext cx="6765110" cy="3002164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61A31509-23A5-7B12-4DFC-2E061B4B4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4" y="3645607"/>
            <a:ext cx="6893858" cy="3002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B8FCC-4E13-C38A-1D98-AB3B7AB08D34}"/>
                  </a:ext>
                </a:extLst>
              </p:cNvPr>
              <p:cNvSpPr txBox="1"/>
              <p:nvPr/>
            </p:nvSpPr>
            <p:spPr>
              <a:xfrm>
                <a:off x="7782560" y="1600200"/>
                <a:ext cx="42164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Impact of CO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injection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 for constant well 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Well-block pressure increases with seasonal cycle and CO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injection rate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Increased injection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leads to slightly lower CO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production in the first seasonal cycle but higher CO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production in later cycles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12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B8FCC-4E13-C38A-1D98-AB3B7AB0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560" y="1600200"/>
                <a:ext cx="4216400" cy="4093428"/>
              </a:xfrm>
              <a:prstGeom prst="rect">
                <a:avLst/>
              </a:prstGeom>
              <a:blipFill>
                <a:blip r:embed="rId4"/>
                <a:stretch>
                  <a:fillRect l="-1302" t="-894" r="-86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6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90" y="1365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13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B8FCC-4E13-C38A-1D98-AB3B7AB08D34}"/>
                  </a:ext>
                </a:extLst>
              </p:cNvPr>
              <p:cNvSpPr txBox="1"/>
              <p:nvPr/>
            </p:nvSpPr>
            <p:spPr>
              <a:xfrm>
                <a:off x="8059310" y="1867705"/>
                <a:ext cx="413269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Impact of well 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) at constant CO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injection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12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Impact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on the pressure in production well is insignificant.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12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Smaller 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spacing between CH</a:t>
                </a:r>
                <a:r>
                  <a:rPr lang="en-US" sz="2000" kern="12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 injection &amp; production wells leads to the least </a:t>
                </a:r>
                <a:r>
                  <a:rPr lang="en-US" sz="2000" dirty="0"/>
                  <a:t>CO</a:t>
                </a:r>
                <a:r>
                  <a:rPr lang="en-US" sz="2000" baseline="-25000" dirty="0"/>
                  <a:t>2</a:t>
                </a:r>
                <a:r>
                  <a:rPr lang="en-US" sz="2000" kern="1200" dirty="0">
                    <a:solidFill>
                      <a:schemeClr val="tx1"/>
                    </a:solidFill>
                  </a:rPr>
                  <a:t> production.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FB8FCC-4E13-C38A-1D98-AB3B7AB08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310" y="1867705"/>
                <a:ext cx="4132690" cy="3170099"/>
              </a:xfrm>
              <a:prstGeom prst="rect">
                <a:avLst/>
              </a:prstGeom>
              <a:blipFill>
                <a:blip r:embed="rId2"/>
                <a:stretch>
                  <a:fillRect l="-1327" t="-962" r="-4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81C64A6-8CDD-E711-B006-E982E130B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816807"/>
            <a:ext cx="7755591" cy="33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3144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well-block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mole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frac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7" name="Picture 6" descr="A graph of a well block pressure&#10;&#10;Description automatically generated">
            <a:extLst>
              <a:ext uri="{FF2B5EF4-FFF2-40B4-BE49-F238E27FC236}">
                <a16:creationId xmlns:a16="http://schemas.microsoft.com/office/drawing/2014/main" id="{099387DF-80CA-B228-C09F-66BD35011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97" y="1944467"/>
            <a:ext cx="4389129" cy="4389129"/>
          </a:xfrm>
          <a:prstGeom prst="rect">
            <a:avLst/>
          </a:prstGeom>
        </p:spPr>
      </p:pic>
      <p:pic>
        <p:nvPicPr>
          <p:cNvPr id="9" name="Picture 8" descr="A graph of a well block fraction&#10;&#10;Description automatically generated">
            <a:extLst>
              <a:ext uri="{FF2B5EF4-FFF2-40B4-BE49-F238E27FC236}">
                <a16:creationId xmlns:a16="http://schemas.microsoft.com/office/drawing/2014/main" id="{8EE623C4-A17F-658D-2853-16B5A24F9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86" y="1924884"/>
            <a:ext cx="4668935" cy="43891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804" y="1158145"/>
                <a:ext cx="10693400" cy="1442618"/>
              </a:xfrm>
            </p:spPr>
            <p:txBody>
              <a:bodyPr>
                <a:normAutofit/>
              </a:bodyPr>
              <a:lstStyle/>
              <a:p>
                <a:r>
                  <a:rPr lang="nb-NO" sz="2000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b-NO" sz="2000" dirty="0"/>
                  <a:t>, and </a:t>
                </a:r>
                <a:r>
                  <a:rPr lang="nb-NO" sz="2000" dirty="0" err="1"/>
                  <a:t>seasonal</a:t>
                </a:r>
                <a:r>
                  <a:rPr lang="nb-NO" sz="2000" dirty="0"/>
                  <a:t> </a:t>
                </a:r>
                <a:r>
                  <a:rPr lang="nb-NO" sz="2000" dirty="0" err="1"/>
                  <a:t>cycle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number</a:t>
                </a:r>
                <a:endParaRPr lang="nb-NO" sz="2000" dirty="0"/>
              </a:p>
              <a:p>
                <a:r>
                  <a:rPr lang="nb-NO" sz="2000" dirty="0"/>
                  <a:t>Output: CO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 mole </a:t>
                </a:r>
                <a:r>
                  <a:rPr lang="nb-NO" sz="2000" dirty="0" err="1"/>
                  <a:t>fraction</a:t>
                </a:r>
                <a:r>
                  <a:rPr lang="nb-NO" sz="2000" dirty="0"/>
                  <a:t> &amp; </a:t>
                </a:r>
                <a:r>
                  <a:rPr lang="nb-NO" sz="2000" dirty="0" err="1"/>
                  <a:t>pressure</a:t>
                </a:r>
                <a:r>
                  <a:rPr lang="nb-NO" sz="2000" dirty="0"/>
                  <a:t> in </a:t>
                </a:r>
                <a:r>
                  <a:rPr lang="nb-NO" sz="2000" dirty="0" err="1"/>
                  <a:t>production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 </a:t>
                </a:r>
                <a:r>
                  <a:rPr lang="nb-NO" sz="2000" dirty="0" err="1"/>
                  <a:t>after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each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season</a:t>
                </a:r>
                <a:endParaRPr lang="nb-NO" sz="2000" dirty="0"/>
              </a:p>
              <a:p>
                <a:pPr marL="0" indent="0">
                  <a:buNone/>
                </a:pPr>
                <a:endParaRPr lang="nb-NO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804" y="1158145"/>
                <a:ext cx="10693400" cy="1442618"/>
              </a:xfrm>
              <a:blipFill>
                <a:blip r:embed="rId4"/>
                <a:stretch>
                  <a:fillRect l="-513" t="-46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82E65AF-C15D-DD72-FBC0-E2E86B041B98}"/>
              </a:ext>
            </a:extLst>
          </p:cNvPr>
          <p:cNvSpPr txBox="1"/>
          <p:nvPr/>
        </p:nvSpPr>
        <p:spPr>
          <a:xfrm>
            <a:off x="5628640" y="2078266"/>
            <a:ext cx="567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ANN </a:t>
            </a:r>
            <a:r>
              <a:rPr lang="nb-NO" sz="2000" dirty="0" err="1"/>
              <a:t>performance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training data: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B5CD9-28BC-34DE-3F74-86AE94235CB4}"/>
              </a:ext>
            </a:extLst>
          </p:cNvPr>
          <p:cNvSpPr txBox="1"/>
          <p:nvPr/>
        </p:nvSpPr>
        <p:spPr>
          <a:xfrm>
            <a:off x="299868" y="2555933"/>
            <a:ext cx="313945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ANN </a:t>
            </a:r>
            <a:r>
              <a:rPr lang="nb-NO" sz="2000" dirty="0" err="1"/>
              <a:t>model</a:t>
            </a:r>
            <a:r>
              <a:rPr lang="nb-NO" sz="2000" dirty="0"/>
              <a:t> </a:t>
            </a:r>
            <a:r>
              <a:rPr lang="nb-NO" sz="2000" dirty="0" err="1"/>
              <a:t>specifics</a:t>
            </a:r>
            <a:r>
              <a:rPr lang="nb-NO" sz="2000" dirty="0"/>
              <a:t>:</a:t>
            </a:r>
          </a:p>
          <a:p>
            <a:pPr marL="3816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Adam </a:t>
            </a:r>
            <a:r>
              <a:rPr lang="nb-NO" dirty="0" err="1"/>
              <a:t>optimizer</a:t>
            </a:r>
            <a:endParaRPr lang="nb-NO" dirty="0"/>
          </a:p>
          <a:p>
            <a:pPr marL="3816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Mean</a:t>
            </a:r>
            <a:r>
              <a:rPr lang="nb-NO" dirty="0"/>
              <a:t> </a:t>
            </a:r>
            <a:r>
              <a:rPr lang="nb-NO" dirty="0" err="1"/>
              <a:t>squared</a:t>
            </a:r>
            <a:r>
              <a:rPr lang="nb-NO" dirty="0"/>
              <a:t> </a:t>
            </a:r>
            <a:r>
              <a:rPr lang="nb-NO" dirty="0" err="1"/>
              <a:t>error</a:t>
            </a:r>
            <a:r>
              <a:rPr lang="nb-NO" dirty="0"/>
              <a:t> as </a:t>
            </a:r>
            <a:r>
              <a:rPr lang="nb-NO" dirty="0" err="1"/>
              <a:t>metric</a:t>
            </a:r>
            <a:r>
              <a:rPr lang="nb-NO" dirty="0"/>
              <a:t> &amp; loss </a:t>
            </a:r>
            <a:r>
              <a:rPr lang="nb-NO" dirty="0" err="1"/>
              <a:t>function</a:t>
            </a:r>
            <a:r>
              <a:rPr lang="nb-NO" dirty="0"/>
              <a:t> </a:t>
            </a:r>
          </a:p>
          <a:p>
            <a:pPr marL="3816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Activation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: </a:t>
            </a:r>
            <a:r>
              <a:rPr lang="nb-NO" dirty="0" err="1"/>
              <a:t>ReLu</a:t>
            </a:r>
            <a:endParaRPr lang="nb-NO" dirty="0"/>
          </a:p>
          <a:p>
            <a:pPr marL="3816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hidden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27 and 15 neurons </a:t>
            </a:r>
          </a:p>
          <a:p>
            <a:pPr marL="38160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Trained</a:t>
            </a:r>
            <a:r>
              <a:rPr lang="nb-NO" dirty="0"/>
              <a:t> for 600 </a:t>
            </a:r>
            <a:r>
              <a:rPr lang="nb-NO" dirty="0" err="1"/>
              <a:t>epochs</a:t>
            </a:r>
            <a:endParaRPr lang="nb-NO" dirty="0"/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95794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619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well-block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mole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frac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.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15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582570"/>
                <a:ext cx="7317740" cy="1003322"/>
              </a:xfrm>
            </p:spPr>
            <p:txBody>
              <a:bodyPr>
                <a:normAutofit/>
              </a:bodyPr>
              <a:lstStyle/>
              <a:p>
                <a:r>
                  <a:rPr lang="nb-NO" sz="2400" dirty="0"/>
                  <a:t>ANN </a:t>
                </a:r>
                <a:r>
                  <a:rPr lang="nb-NO" sz="2400" dirty="0" err="1"/>
                  <a:t>performance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on</a:t>
                </a:r>
                <a:r>
                  <a:rPr lang="nb-NO" sz="2400" dirty="0"/>
                  <a:t> </a:t>
                </a:r>
                <a:r>
                  <a:rPr lang="nb-NO" sz="2400" dirty="0" err="1"/>
                  <a:t>new</a:t>
                </a:r>
                <a:r>
                  <a:rPr lang="nb-NO" sz="2400" dirty="0"/>
                  <a:t> </a:t>
                </a:r>
                <a:r>
                  <a:rPr lang="nb-NO" sz="2400" dirty="0" err="1"/>
                  <a:t>reservoir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simulations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other</a:t>
                </a:r>
                <a:r>
                  <a:rPr lang="nb-NO" sz="2400" dirty="0"/>
                  <a:t> </a:t>
                </a:r>
                <a:r>
                  <a:rPr lang="nb-NO" sz="2400" dirty="0" err="1"/>
                  <a:t>values</a:t>
                </a:r>
                <a:r>
                  <a:rPr lang="nb-NO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sz="24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b-NO" sz="24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582570"/>
                <a:ext cx="7317740" cy="1003322"/>
              </a:xfrm>
              <a:blipFill>
                <a:blip r:embed="rId2"/>
                <a:stretch>
                  <a:fillRect l="-1082" t="-853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09678DC-66A0-0287-ACC8-122C3B76BE50}"/>
              </a:ext>
            </a:extLst>
          </p:cNvPr>
          <p:cNvGrpSpPr/>
          <p:nvPr/>
        </p:nvGrpSpPr>
        <p:grpSpPr>
          <a:xfrm>
            <a:off x="204672" y="2621280"/>
            <a:ext cx="11569296" cy="2727788"/>
            <a:chOff x="204672" y="2489200"/>
            <a:chExt cx="11569296" cy="2727788"/>
          </a:xfrm>
        </p:grpSpPr>
        <p:pic>
          <p:nvPicPr>
            <p:cNvPr id="6" name="Picture 5" descr="A graph with a red line and blue line&#10;&#10;Description automatically generated">
              <a:extLst>
                <a:ext uri="{FF2B5EF4-FFF2-40B4-BE49-F238E27FC236}">
                  <a16:creationId xmlns:a16="http://schemas.microsoft.com/office/drawing/2014/main" id="{B37AA033-3D50-061B-12FF-FA3E4835F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72" y="2489200"/>
              <a:ext cx="5644420" cy="2657617"/>
            </a:xfrm>
            <a:prstGeom prst="rect">
              <a:avLst/>
            </a:prstGeom>
          </p:spPr>
        </p:pic>
        <p:pic>
          <p:nvPicPr>
            <p:cNvPr id="11" name="Picture 10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77B8365B-91B0-0D02-4267-03086951D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40" y="2620818"/>
              <a:ext cx="5802428" cy="259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7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1F0BD-989C-4B31-DE02-1816E47F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862"/>
            <a:ext cx="10693400" cy="475477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Reservoir simulation and ANN models were used to explore seasonal injection &amp; withdrawal cycles in UNGS with cushion CO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</a:p>
          <a:p>
            <a:r>
              <a:rPr lang="en-US" sz="2400" dirty="0"/>
              <a:t>To avoid CO</a:t>
            </a:r>
            <a:r>
              <a:rPr lang="en-US" sz="2400" baseline="-25000" dirty="0"/>
              <a:t>2</a:t>
            </a:r>
            <a:r>
              <a:rPr lang="en-US" sz="2400" dirty="0"/>
              <a:t> production, it is paramount to have a significant amount of CH</a:t>
            </a:r>
            <a:r>
              <a:rPr lang="en-US" sz="2400" baseline="-25000" dirty="0"/>
              <a:t>4</a:t>
            </a:r>
            <a:r>
              <a:rPr lang="en-US" sz="2400" dirty="0"/>
              <a:t> present in the reservoir before seasonal cycles begin.</a:t>
            </a:r>
          </a:p>
          <a:p>
            <a:r>
              <a:rPr lang="en-US" sz="2400" dirty="0"/>
              <a:t>Decreased spacing between CH</a:t>
            </a:r>
            <a:r>
              <a:rPr lang="en-US" sz="2400" baseline="-25000" dirty="0"/>
              <a:t>4</a:t>
            </a:r>
            <a:r>
              <a:rPr lang="en-US" sz="2400" dirty="0"/>
              <a:t> injection &amp; production wells leads to the least CO</a:t>
            </a:r>
            <a:r>
              <a:rPr lang="en-US" sz="2400" baseline="-25000" dirty="0"/>
              <a:t>2</a:t>
            </a:r>
            <a:r>
              <a:rPr lang="en-US" sz="2400" dirty="0"/>
              <a:t> production during seasonal cycles. Hence, the optimal setting is to use the same well for production and injection.</a:t>
            </a:r>
          </a:p>
          <a:p>
            <a:r>
              <a:rPr lang="en-US" sz="2400" dirty="0"/>
              <a:t>Continuous CO</a:t>
            </a:r>
            <a:r>
              <a:rPr lang="en-US" sz="2400" baseline="-25000" dirty="0"/>
              <a:t>2</a:t>
            </a:r>
            <a:r>
              <a:rPr lang="en-US" sz="2400" dirty="0"/>
              <a:t> injection during UNGS has a marginal positive effect in the first cycle, while later cycles exhibit increased CO</a:t>
            </a:r>
            <a:r>
              <a:rPr lang="en-US" sz="2400" baseline="-25000" dirty="0"/>
              <a:t>2</a:t>
            </a:r>
            <a:r>
              <a:rPr lang="en-US" sz="2400" dirty="0"/>
              <a:t> production and undesired pressure build-up that worsen with increased CO</a:t>
            </a:r>
            <a:r>
              <a:rPr lang="en-US" sz="2400" baseline="-25000" dirty="0"/>
              <a:t>2</a:t>
            </a:r>
            <a:r>
              <a:rPr lang="en-US" sz="2400" dirty="0"/>
              <a:t> injection rate.</a:t>
            </a:r>
          </a:p>
          <a:p>
            <a:r>
              <a:rPr lang="en-US" sz="2400" dirty="0"/>
              <a:t>Trained ANN models describe the behavior of well-block mole fraction and pressure over time during UNGS. Hence, ANN models are useful tools to optimize UNGS operation with respect to increased gas deliverability and minimized CO</a:t>
            </a:r>
            <a:r>
              <a:rPr lang="en-US" sz="2400" baseline="-25000" dirty="0"/>
              <a:t>2</a:t>
            </a:r>
            <a:r>
              <a:rPr lang="en-US" sz="2400" dirty="0"/>
              <a:t> production.</a:t>
            </a:r>
          </a:p>
          <a:p>
            <a:endParaRPr lang="en-US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6828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1F0BD-989C-4B31-DE02-1816E47F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542"/>
            <a:ext cx="8554720" cy="1442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This research was funded by EEA and Norway Grants, operated by The National Center for Research and Development, grant number NOR/POLNORCCS/</a:t>
            </a:r>
            <a:r>
              <a:rPr lang="en-US" sz="2400" dirty="0" err="1"/>
              <a:t>AGaStor</a:t>
            </a:r>
            <a:r>
              <a:rPr lang="en-US" sz="2400" dirty="0"/>
              <a:t>/0008/2019-00.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7748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3E30-4F54-956E-5D4C-137DF1D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(UNGS)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5FDB-3F74-2D15-3229-A9440AEE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65" y="1460500"/>
            <a:ext cx="10712670" cy="4895850"/>
          </a:xfrm>
        </p:spPr>
        <p:txBody>
          <a:bodyPr>
            <a:noAutofit/>
          </a:bodyPr>
          <a:lstStyle/>
          <a:p>
            <a:r>
              <a:rPr lang="nb-NO" sz="2400" dirty="0" err="1"/>
              <a:t>Temporary</a:t>
            </a:r>
            <a:r>
              <a:rPr lang="nb-NO" sz="2400" dirty="0"/>
              <a:t> </a:t>
            </a:r>
            <a:r>
              <a:rPr lang="nb-NO" sz="2400" dirty="0" err="1"/>
              <a:t>storage</a:t>
            </a:r>
            <a:r>
              <a:rPr lang="nb-NO" sz="2400" dirty="0"/>
              <a:t> of </a:t>
            </a:r>
            <a:r>
              <a:rPr lang="nb-NO" sz="2400" dirty="0" err="1"/>
              <a:t>natural</a:t>
            </a:r>
            <a:r>
              <a:rPr lang="nb-NO" sz="2400" dirty="0"/>
              <a:t> gas (e.g., </a:t>
            </a:r>
            <a:r>
              <a:rPr lang="nb-NO" sz="2400" dirty="0" err="1"/>
              <a:t>methane</a:t>
            </a:r>
            <a:r>
              <a:rPr lang="nb-NO" sz="2400" dirty="0"/>
              <a:t> CH</a:t>
            </a:r>
            <a:r>
              <a:rPr lang="nb-NO" sz="2400" baseline="-25000" dirty="0"/>
              <a:t>4</a:t>
            </a:r>
            <a:r>
              <a:rPr lang="nb-NO" sz="2400" dirty="0"/>
              <a:t>) in salt </a:t>
            </a:r>
            <a:r>
              <a:rPr lang="nb-NO" sz="2400" dirty="0" err="1"/>
              <a:t>caverns</a:t>
            </a:r>
            <a:r>
              <a:rPr lang="nb-NO" sz="2400" dirty="0"/>
              <a:t>, </a:t>
            </a:r>
            <a:r>
              <a:rPr lang="nb-NO" sz="2400" dirty="0" err="1"/>
              <a:t>aquifers</a:t>
            </a:r>
            <a:r>
              <a:rPr lang="nb-NO" sz="2400" dirty="0"/>
              <a:t> or </a:t>
            </a:r>
            <a:r>
              <a:rPr lang="nb-NO" sz="2400" dirty="0" err="1"/>
              <a:t>depleted</a:t>
            </a:r>
            <a:r>
              <a:rPr lang="nb-NO" sz="2400" dirty="0"/>
              <a:t> </a:t>
            </a:r>
            <a:r>
              <a:rPr lang="nb-NO" sz="2400" dirty="0" err="1"/>
              <a:t>reservoirs</a:t>
            </a:r>
            <a:r>
              <a:rPr lang="nb-NO" sz="2400" dirty="0"/>
              <a:t>, </a:t>
            </a:r>
            <a:r>
              <a:rPr lang="nb-NO" sz="2400" dirty="0" err="1"/>
              <a:t>that</a:t>
            </a:r>
            <a:r>
              <a:rPr lang="nb-NO" sz="2400" dirty="0"/>
              <a:t> is </a:t>
            </a:r>
            <a:r>
              <a:rPr lang="nb-NO" sz="2400" dirty="0" err="1"/>
              <a:t>produced</a:t>
            </a:r>
            <a:r>
              <a:rPr lang="nb-NO" sz="2400" dirty="0"/>
              <a:t> </a:t>
            </a:r>
            <a:r>
              <a:rPr lang="nb-NO" sz="2400" dirty="0" err="1"/>
              <a:t>upon</a:t>
            </a:r>
            <a:r>
              <a:rPr lang="nb-NO" sz="2400" dirty="0"/>
              <a:t> </a:t>
            </a:r>
            <a:r>
              <a:rPr lang="nb-NO" sz="2400" dirty="0" err="1"/>
              <a:t>demand</a:t>
            </a:r>
            <a:r>
              <a:rPr lang="nb-NO" sz="2400" dirty="0"/>
              <a:t> and/or to </a:t>
            </a:r>
            <a:r>
              <a:rPr lang="nb-NO" sz="2400" dirty="0" err="1"/>
              <a:t>maintain</a:t>
            </a:r>
            <a:r>
              <a:rPr lang="nb-NO" sz="2400" dirty="0"/>
              <a:t> a steady </a:t>
            </a:r>
            <a:r>
              <a:rPr lang="nb-NO" sz="2400" dirty="0" err="1"/>
              <a:t>energy</a:t>
            </a:r>
            <a:r>
              <a:rPr lang="nb-NO" sz="2400" dirty="0"/>
              <a:t> </a:t>
            </a:r>
            <a:r>
              <a:rPr lang="nb-NO" sz="2400" dirty="0" err="1"/>
              <a:t>supply</a:t>
            </a:r>
            <a:endParaRPr lang="nb-NO" sz="2400" dirty="0"/>
          </a:p>
          <a:p>
            <a:pPr lvl="1"/>
            <a:r>
              <a:rPr lang="nb-NO" sz="2000" dirty="0" err="1"/>
              <a:t>Seasonal</a:t>
            </a:r>
            <a:r>
              <a:rPr lang="nb-NO" sz="2000" dirty="0"/>
              <a:t> </a:t>
            </a:r>
            <a:r>
              <a:rPr lang="nb-NO" sz="2000" dirty="0" err="1"/>
              <a:t>injection</a:t>
            </a:r>
            <a:r>
              <a:rPr lang="nb-NO" sz="2000" dirty="0"/>
              <a:t>/</a:t>
            </a:r>
            <a:r>
              <a:rPr lang="nb-NO" sz="2000" dirty="0" err="1"/>
              <a:t>production</a:t>
            </a:r>
            <a:r>
              <a:rPr lang="nb-NO" sz="2000" dirty="0"/>
              <a:t> </a:t>
            </a:r>
            <a:r>
              <a:rPr lang="nb-NO" sz="2000" dirty="0" err="1"/>
              <a:t>cycles</a:t>
            </a:r>
            <a:endParaRPr lang="nb-NO" sz="2000" dirty="0"/>
          </a:p>
          <a:p>
            <a:r>
              <a:rPr lang="nb-NO" sz="2400" dirty="0"/>
              <a:t>The </a:t>
            </a:r>
            <a:r>
              <a:rPr lang="nb-NO" sz="2400" dirty="0" err="1"/>
              <a:t>use</a:t>
            </a:r>
            <a:r>
              <a:rPr lang="nb-NO" sz="2400" dirty="0"/>
              <a:t> of a </a:t>
            </a:r>
            <a:r>
              <a:rPr lang="nb-NO" sz="2400" dirty="0" err="1"/>
              <a:t>cushion</a:t>
            </a:r>
            <a:r>
              <a:rPr lang="nb-NO" sz="2400" dirty="0"/>
              <a:t> gas </a:t>
            </a:r>
            <a:r>
              <a:rPr lang="nb-NO" sz="2400" dirty="0" err="1"/>
              <a:t>contributes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pressure</a:t>
            </a:r>
            <a:r>
              <a:rPr lang="nb-NO" sz="2400" dirty="0"/>
              <a:t> support and limits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extent</a:t>
            </a:r>
            <a:r>
              <a:rPr lang="nb-NO" sz="2400" dirty="0"/>
              <a:t> of </a:t>
            </a:r>
            <a:r>
              <a:rPr lang="nb-NO" sz="2400" dirty="0" err="1"/>
              <a:t>capillary</a:t>
            </a:r>
            <a:r>
              <a:rPr lang="nb-NO" sz="2400" dirty="0"/>
              <a:t> trapping of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natural</a:t>
            </a:r>
            <a:r>
              <a:rPr lang="nb-NO" sz="2400" dirty="0"/>
              <a:t> gas</a:t>
            </a:r>
          </a:p>
          <a:p>
            <a:r>
              <a:rPr lang="nb-NO" sz="2400" dirty="0" err="1"/>
              <a:t>Advantages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CO</a:t>
            </a:r>
            <a:r>
              <a:rPr lang="nb-NO" sz="2400" baseline="-25000" dirty="0"/>
              <a:t>2</a:t>
            </a:r>
            <a:r>
              <a:rPr lang="nb-NO" sz="2400" dirty="0"/>
              <a:t> as </a:t>
            </a:r>
            <a:r>
              <a:rPr lang="nb-NO" sz="2400" dirty="0" err="1"/>
              <a:t>cushioned</a:t>
            </a:r>
            <a:r>
              <a:rPr lang="nb-NO" sz="2400" dirty="0"/>
              <a:t> gas:</a:t>
            </a:r>
          </a:p>
          <a:p>
            <a:pPr lvl="1"/>
            <a:r>
              <a:rPr lang="nb-NO" sz="2000" dirty="0"/>
              <a:t>The </a:t>
            </a:r>
            <a:r>
              <a:rPr lang="nb-NO" sz="2000" dirty="0" err="1"/>
              <a:t>compressible</a:t>
            </a:r>
            <a:r>
              <a:rPr lang="nb-NO" sz="2000" dirty="0"/>
              <a:t> </a:t>
            </a:r>
            <a:r>
              <a:rPr lang="nb-NO" sz="2000" dirty="0" err="1"/>
              <a:t>property</a:t>
            </a:r>
            <a:r>
              <a:rPr lang="nb-NO" sz="2000" dirty="0"/>
              <a:t> </a:t>
            </a:r>
            <a:r>
              <a:rPr lang="nb-NO" sz="2000" dirty="0" err="1"/>
              <a:t>improves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storage</a:t>
            </a:r>
            <a:r>
              <a:rPr lang="nb-NO" sz="2000" dirty="0"/>
              <a:t> 			      	          </a:t>
            </a:r>
            <a:r>
              <a:rPr lang="nb-NO" sz="2000" dirty="0" err="1"/>
              <a:t>capacity</a:t>
            </a:r>
            <a:r>
              <a:rPr lang="nb-NO" sz="2000" dirty="0"/>
              <a:t> and aids </a:t>
            </a:r>
            <a:r>
              <a:rPr lang="nb-NO" sz="2000" dirty="0" err="1"/>
              <a:t>the</a:t>
            </a:r>
            <a:r>
              <a:rPr lang="nb-NO" sz="2000" dirty="0"/>
              <a:t> CH</a:t>
            </a:r>
            <a:r>
              <a:rPr lang="nb-NO" sz="2000" baseline="-25000" dirty="0"/>
              <a:t>4</a:t>
            </a:r>
            <a:r>
              <a:rPr lang="nb-NO" sz="2000" dirty="0"/>
              <a:t> </a:t>
            </a:r>
            <a:r>
              <a:rPr lang="nb-NO" sz="2000" dirty="0" err="1"/>
              <a:t>production</a:t>
            </a:r>
            <a:endParaRPr lang="nb-NO" sz="2000" dirty="0"/>
          </a:p>
          <a:p>
            <a:pPr lvl="1"/>
            <a:r>
              <a:rPr lang="nb-NO" sz="2000" dirty="0"/>
              <a:t>A </a:t>
            </a:r>
            <a:r>
              <a:rPr lang="nb-NO" sz="2000" dirty="0" err="1"/>
              <a:t>possible</a:t>
            </a:r>
            <a:r>
              <a:rPr lang="nb-NO" sz="2000" dirty="0"/>
              <a:t> </a:t>
            </a:r>
            <a:r>
              <a:rPr lang="nb-NO" sz="2000" dirty="0" err="1"/>
              <a:t>solution</a:t>
            </a:r>
            <a:r>
              <a:rPr lang="nb-NO" sz="2000" dirty="0"/>
              <a:t> for permanent CO</a:t>
            </a:r>
            <a:r>
              <a:rPr lang="nb-NO" sz="2000" baseline="-25000" dirty="0"/>
              <a:t>2</a:t>
            </a:r>
            <a:r>
              <a:rPr lang="nb-NO" sz="2000" dirty="0"/>
              <a:t> </a:t>
            </a:r>
            <a:r>
              <a:rPr lang="nb-NO" sz="2000" dirty="0" err="1"/>
              <a:t>storage</a:t>
            </a:r>
            <a:r>
              <a:rPr lang="nb-NO" sz="2000" dirty="0"/>
              <a:t> </a:t>
            </a:r>
          </a:p>
          <a:p>
            <a:r>
              <a:rPr lang="nb-NO" sz="2400" dirty="0"/>
              <a:t>Challenges </a:t>
            </a:r>
            <a:r>
              <a:rPr lang="nb-NO" sz="2400" dirty="0" err="1"/>
              <a:t>with</a:t>
            </a:r>
            <a:r>
              <a:rPr lang="nb-NO" sz="2400" dirty="0"/>
              <a:t> CO</a:t>
            </a:r>
            <a:r>
              <a:rPr lang="nb-NO" sz="2400" baseline="-25000" dirty="0"/>
              <a:t>2</a:t>
            </a:r>
            <a:r>
              <a:rPr lang="nb-NO" sz="2400" dirty="0"/>
              <a:t>:</a:t>
            </a:r>
          </a:p>
          <a:p>
            <a:pPr lvl="1"/>
            <a:r>
              <a:rPr lang="nb-NO" sz="2000" dirty="0" err="1"/>
              <a:t>Mixing</a:t>
            </a:r>
            <a:r>
              <a:rPr lang="nb-NO" sz="2000" dirty="0"/>
              <a:t> of CO</a:t>
            </a:r>
            <a:r>
              <a:rPr lang="nb-NO" sz="2000" baseline="-25000" dirty="0"/>
              <a:t>2</a:t>
            </a:r>
            <a:r>
              <a:rPr lang="nb-NO" sz="2000" dirty="0"/>
              <a:t> and CH</a:t>
            </a:r>
            <a:r>
              <a:rPr lang="nb-NO" sz="2000" baseline="-25000" dirty="0"/>
              <a:t>4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lead to CO</a:t>
            </a:r>
            <a:r>
              <a:rPr lang="nb-NO" sz="2000" baseline="-25000" dirty="0"/>
              <a:t>2</a:t>
            </a:r>
            <a:r>
              <a:rPr lang="nb-NO" sz="2000" dirty="0"/>
              <a:t> </a:t>
            </a:r>
            <a:r>
              <a:rPr lang="nb-NO" sz="2000" dirty="0" err="1"/>
              <a:t>production</a:t>
            </a:r>
            <a:endParaRPr lang="nb-NO" sz="2000" dirty="0"/>
          </a:p>
          <a:p>
            <a:pPr lvl="1"/>
            <a:r>
              <a:rPr lang="nb-NO" sz="2000" dirty="0"/>
              <a:t>CH</a:t>
            </a:r>
            <a:r>
              <a:rPr lang="nb-NO" sz="2000" baseline="-25000" dirty="0"/>
              <a:t>4</a:t>
            </a:r>
            <a:r>
              <a:rPr lang="nb-NO" sz="2000" dirty="0"/>
              <a:t> is less </a:t>
            </a:r>
            <a:r>
              <a:rPr lang="nb-NO" sz="2000" dirty="0" err="1"/>
              <a:t>viscous</a:t>
            </a:r>
            <a:r>
              <a:rPr lang="nb-NO" sz="2000" dirty="0"/>
              <a:t> </a:t>
            </a:r>
            <a:r>
              <a:rPr lang="nb-NO" sz="2000" dirty="0" err="1"/>
              <a:t>than</a:t>
            </a:r>
            <a:r>
              <a:rPr lang="nb-NO" sz="2000" dirty="0"/>
              <a:t> CO</a:t>
            </a:r>
            <a:r>
              <a:rPr lang="nb-NO" sz="2000" baseline="-25000" dirty="0"/>
              <a:t>2</a:t>
            </a:r>
            <a:r>
              <a:rPr lang="nb-NO" sz="2000" dirty="0"/>
              <a:t> (</a:t>
            </a:r>
            <a:r>
              <a:rPr lang="nb-NO" sz="2000" dirty="0" err="1"/>
              <a:t>viscous</a:t>
            </a:r>
            <a:r>
              <a:rPr lang="nb-NO" sz="2000" dirty="0"/>
              <a:t> fingering)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A6CD-385B-3E96-1D21-E0CFF7FF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E40E3-9A8D-DC5D-F629-0B3DD96E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57" y="3544084"/>
            <a:ext cx="4456176" cy="22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1301F2-8385-B373-83CA-BA3A13E9AAC9}"/>
              </a:ext>
            </a:extLst>
          </p:cNvPr>
          <p:cNvSpPr txBox="1"/>
          <p:nvPr/>
        </p:nvSpPr>
        <p:spPr>
          <a:xfrm>
            <a:off x="7784678" y="5817741"/>
            <a:ext cx="406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Shoushtari</a:t>
            </a:r>
            <a:r>
              <a:rPr lang="nb-NO" sz="1200" dirty="0"/>
              <a:t> et al., (2023) Journal of Energy Storage 67, 107596 </a:t>
            </a:r>
          </a:p>
        </p:txBody>
      </p:sp>
    </p:spTree>
    <p:extLst>
      <p:ext uri="{BB962C8B-B14F-4D97-AF65-F5344CB8AC3E}">
        <p14:creationId xmlns:p14="http://schemas.microsoft.com/office/powerpoint/2010/main" val="26783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6C87-9C47-CF55-35B0-0332A810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4C43B-CFEA-3C7F-091E-B47BEE53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76"/>
            <a:ext cx="10515600" cy="4579773"/>
          </a:xfrm>
        </p:spPr>
        <p:txBody>
          <a:bodyPr>
            <a:normAutofit/>
          </a:bodyPr>
          <a:lstStyle/>
          <a:p>
            <a:r>
              <a:rPr lang="nb-NO" dirty="0" err="1"/>
              <a:t>Reservoir</a:t>
            </a:r>
            <a:r>
              <a:rPr lang="nb-NO" dirty="0"/>
              <a:t> </a:t>
            </a:r>
            <a:r>
              <a:rPr lang="nb-NO" dirty="0" err="1"/>
              <a:t>simulations</a:t>
            </a:r>
            <a:r>
              <a:rPr lang="nb-NO" dirty="0"/>
              <a:t> of UNGS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cushioned</a:t>
            </a:r>
            <a:r>
              <a:rPr lang="nb-NO" dirty="0"/>
              <a:t> CO</a:t>
            </a:r>
            <a:r>
              <a:rPr lang="nb-NO" baseline="-25000" dirty="0"/>
              <a:t>2</a:t>
            </a:r>
            <a:r>
              <a:rPr lang="nb-NO" dirty="0"/>
              <a:t> to </a:t>
            </a:r>
            <a:r>
              <a:rPr lang="nb-NO" dirty="0" err="1"/>
              <a:t>gain</a:t>
            </a:r>
            <a:r>
              <a:rPr lang="nb-NO" dirty="0"/>
              <a:t> </a:t>
            </a:r>
            <a:r>
              <a:rPr lang="nb-NO" dirty="0" err="1"/>
              <a:t>insights</a:t>
            </a:r>
            <a:r>
              <a:rPr lang="nb-NO" dirty="0"/>
              <a:t> and </a:t>
            </a:r>
            <a:r>
              <a:rPr lang="nb-NO" dirty="0" err="1"/>
              <a:t>generate</a:t>
            </a:r>
            <a:r>
              <a:rPr lang="nb-NO" dirty="0"/>
              <a:t> data for data-driven </a:t>
            </a:r>
            <a:r>
              <a:rPr lang="nb-NO" dirty="0" err="1"/>
              <a:t>methods</a:t>
            </a:r>
            <a:r>
              <a:rPr lang="nb-NO" dirty="0"/>
              <a:t>:</a:t>
            </a:r>
          </a:p>
          <a:p>
            <a:endParaRPr lang="nb-NO" sz="800" dirty="0"/>
          </a:p>
          <a:p>
            <a:pPr marL="914400" lvl="1" indent="-457200">
              <a:buFont typeface="+mj-lt"/>
              <a:buAutoNum type="arabicPeriod"/>
            </a:pPr>
            <a:r>
              <a:rPr lang="nb-NO" b="1" dirty="0"/>
              <a:t>One-</a:t>
            </a:r>
            <a:r>
              <a:rPr lang="nb-NO" b="1" dirty="0" err="1"/>
              <a:t>well</a:t>
            </a:r>
            <a:r>
              <a:rPr lang="nb-NO" b="1" dirty="0"/>
              <a:t> CH</a:t>
            </a:r>
            <a:r>
              <a:rPr lang="nb-NO" b="1" baseline="-25000" dirty="0"/>
              <a:t>4</a:t>
            </a:r>
            <a:r>
              <a:rPr lang="nb-NO" b="1" dirty="0"/>
              <a:t> </a:t>
            </a:r>
            <a:r>
              <a:rPr lang="nb-NO" b="1" dirty="0" err="1"/>
              <a:t>injection-production</a:t>
            </a:r>
            <a:r>
              <a:rPr lang="nb-NO" b="1" dirty="0"/>
              <a:t> </a:t>
            </a:r>
            <a:r>
              <a:rPr lang="nb-NO" b="1" dirty="0" err="1"/>
              <a:t>cycle</a:t>
            </a:r>
            <a:r>
              <a:rPr lang="nb-NO" b="1" dirty="0"/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dirty="0" err="1"/>
              <a:t>Conditions</a:t>
            </a:r>
            <a:r>
              <a:rPr lang="nb-NO" dirty="0"/>
              <a:t> for </a:t>
            </a:r>
            <a:r>
              <a:rPr lang="nb-NO" dirty="0" err="1"/>
              <a:t>maximal</a:t>
            </a:r>
            <a:r>
              <a:rPr lang="nb-NO" dirty="0"/>
              <a:t> CH</a:t>
            </a:r>
            <a:r>
              <a:rPr lang="nb-NO" baseline="-25000" dirty="0"/>
              <a:t>4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and minimal CO</a:t>
            </a:r>
            <a:r>
              <a:rPr lang="nb-NO" baseline="-25000" dirty="0"/>
              <a:t>2</a:t>
            </a:r>
            <a:r>
              <a:rPr lang="nb-NO" dirty="0"/>
              <a:t> </a:t>
            </a:r>
            <a:r>
              <a:rPr lang="nb-NO" dirty="0" err="1"/>
              <a:t>production</a:t>
            </a:r>
            <a:r>
              <a:rPr lang="nb-NO" dirty="0"/>
              <a:t> </a:t>
            </a:r>
            <a:endParaRPr lang="nb-NO" baseline="-25000" dirty="0"/>
          </a:p>
          <a:p>
            <a:pPr marL="914400" lvl="1" indent="-457200">
              <a:buFont typeface="+mj-lt"/>
              <a:buAutoNum type="arabicPeriod"/>
            </a:pPr>
            <a:r>
              <a:rPr lang="nb-NO" b="1" dirty="0" err="1"/>
              <a:t>Seasonal</a:t>
            </a:r>
            <a:r>
              <a:rPr lang="nb-NO" b="1" dirty="0"/>
              <a:t> CH</a:t>
            </a:r>
            <a:r>
              <a:rPr lang="nb-NO" b="1" baseline="-25000" dirty="0"/>
              <a:t>4</a:t>
            </a:r>
            <a:r>
              <a:rPr lang="nb-NO" b="1" dirty="0"/>
              <a:t> </a:t>
            </a:r>
            <a:r>
              <a:rPr lang="nb-NO" b="1" dirty="0" err="1"/>
              <a:t>injection-production</a:t>
            </a:r>
            <a:r>
              <a:rPr lang="nb-NO" b="1" dirty="0"/>
              <a:t> </a:t>
            </a:r>
            <a:r>
              <a:rPr lang="nb-NO" b="1" dirty="0" err="1"/>
              <a:t>cycles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</a:t>
            </a:r>
            <a:r>
              <a:rPr lang="nb-NO" b="1" dirty="0" err="1"/>
              <a:t>continuous</a:t>
            </a:r>
            <a:r>
              <a:rPr lang="nb-NO" b="1" dirty="0"/>
              <a:t> CO</a:t>
            </a:r>
            <a:r>
              <a:rPr lang="nb-NO" b="1" baseline="-25000" dirty="0"/>
              <a:t>2</a:t>
            </a:r>
            <a:r>
              <a:rPr lang="nb-NO" b="1" dirty="0"/>
              <a:t> </a:t>
            </a:r>
            <a:r>
              <a:rPr lang="nb-NO" b="1" dirty="0" err="1"/>
              <a:t>injection</a:t>
            </a:r>
            <a:r>
              <a:rPr lang="nb-NO" b="1" dirty="0"/>
              <a:t> </a:t>
            </a:r>
            <a:r>
              <a:rPr lang="nb-NO" b="1" dirty="0" err="1"/>
              <a:t>using</a:t>
            </a:r>
            <a:r>
              <a:rPr lang="nb-NO" b="1" dirty="0"/>
              <a:t> different </a:t>
            </a:r>
            <a:r>
              <a:rPr lang="nb-NO" b="1" dirty="0" err="1"/>
              <a:t>wells</a:t>
            </a:r>
            <a:r>
              <a:rPr lang="nb-NO" b="1" dirty="0"/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dirty="0" err="1"/>
              <a:t>Investigate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placement</a:t>
            </a:r>
            <a:r>
              <a:rPr lang="nb-NO" dirty="0"/>
              <a:t> and CO</a:t>
            </a:r>
            <a:r>
              <a:rPr lang="nb-NO" baseline="-25000" dirty="0"/>
              <a:t>2 </a:t>
            </a:r>
            <a:r>
              <a:rPr lang="nb-NO" dirty="0" err="1"/>
              <a:t>injection</a:t>
            </a:r>
            <a:r>
              <a:rPr lang="nb-NO" dirty="0"/>
              <a:t> rate.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nb-NO" sz="800" dirty="0"/>
          </a:p>
          <a:p>
            <a:r>
              <a:rPr lang="nb-NO" dirty="0" err="1"/>
              <a:t>Develop</a:t>
            </a:r>
            <a:r>
              <a:rPr lang="nb-NO" dirty="0"/>
              <a:t> </a:t>
            </a:r>
            <a:r>
              <a:rPr lang="nb-NO" dirty="0" err="1"/>
              <a:t>artificial</a:t>
            </a:r>
            <a:r>
              <a:rPr lang="nb-NO" dirty="0"/>
              <a:t> neural </a:t>
            </a:r>
            <a:r>
              <a:rPr lang="nb-NO" dirty="0" err="1"/>
              <a:t>network</a:t>
            </a:r>
            <a:r>
              <a:rPr lang="nb-NO" dirty="0"/>
              <a:t> (ANN)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describe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results</a:t>
            </a:r>
            <a:r>
              <a:rPr lang="nb-NO" dirty="0"/>
              <a:t> and </a:t>
            </a:r>
            <a:r>
              <a:rPr lang="nb-NO" dirty="0" err="1"/>
              <a:t>allows</a:t>
            </a:r>
            <a:r>
              <a:rPr lang="nb-NO" dirty="0"/>
              <a:t> for fast </a:t>
            </a:r>
            <a:r>
              <a:rPr lang="nb-NO" dirty="0" err="1"/>
              <a:t>estimation</a:t>
            </a:r>
            <a:r>
              <a:rPr lang="nb-NO" dirty="0"/>
              <a:t> for different parameter combinations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803B-E4DF-9A11-D4E9-362CBA36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392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6C87-9C47-CF55-35B0-0332A810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40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2027" y="1175690"/>
                <a:ext cx="11118525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nb-NO" sz="2400" dirty="0" err="1"/>
                  <a:t>Simulations</a:t>
                </a:r>
                <a:r>
                  <a:rPr lang="nb-NO" sz="2400" dirty="0"/>
                  <a:t> of </a:t>
                </a:r>
                <a:r>
                  <a:rPr lang="nb-NO" sz="2400" dirty="0" err="1"/>
                  <a:t>two-component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flow</a:t>
                </a:r>
                <a:r>
                  <a:rPr lang="nb-NO" sz="2400" dirty="0"/>
                  <a:t> of CH</a:t>
                </a:r>
                <a:r>
                  <a:rPr lang="nb-NO" sz="2400" baseline="-25000" dirty="0"/>
                  <a:t>4 </a:t>
                </a:r>
                <a:r>
                  <a:rPr lang="nb-NO" sz="2400" dirty="0"/>
                  <a:t>&amp; CO</a:t>
                </a:r>
                <a:r>
                  <a:rPr lang="nb-NO" sz="2400" baseline="-25000" dirty="0"/>
                  <a:t>2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gravity</a:t>
                </a:r>
                <a:r>
                  <a:rPr lang="nb-NO" sz="2400" dirty="0"/>
                  <a:t> in 2D </a:t>
                </a:r>
                <a:r>
                  <a:rPr lang="nb-NO" sz="2400" dirty="0" err="1"/>
                  <a:t>idealized</a:t>
                </a:r>
                <a:r>
                  <a:rPr lang="nb-NO" sz="2400" dirty="0"/>
                  <a:t> </a:t>
                </a:r>
                <a:r>
                  <a:rPr lang="nb-NO" sz="2400" dirty="0" err="1"/>
                  <a:t>reservoirs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using</a:t>
                </a:r>
                <a:r>
                  <a:rPr lang="nb-NO" sz="2400" dirty="0"/>
                  <a:t>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MRST simulator (</a:t>
                </a:r>
                <a:r>
                  <a:rPr lang="nb-NO" sz="2400" i="1" dirty="0" err="1"/>
                  <a:t>Compositional</a:t>
                </a:r>
                <a:r>
                  <a:rPr lang="nb-NO" sz="2400" i="1" dirty="0"/>
                  <a:t> </a:t>
                </a:r>
                <a:r>
                  <a:rPr lang="nb-NO" sz="2400" dirty="0" err="1"/>
                  <a:t>module</a:t>
                </a:r>
                <a:r>
                  <a:rPr lang="nb-NO" sz="2400" dirty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nb-NO" sz="2400" dirty="0"/>
                  <a:t>Rate-</a:t>
                </a:r>
                <a:r>
                  <a:rPr lang="nb-NO" sz="2400" dirty="0" err="1"/>
                  <a:t>controlled</a:t>
                </a:r>
                <a:r>
                  <a:rPr lang="nb-NO" sz="2400" dirty="0"/>
                  <a:t>, </a:t>
                </a:r>
                <a:r>
                  <a:rPr lang="nb-NO" sz="2400" dirty="0" err="1"/>
                  <a:t>vertical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wells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radius 10 cm</a:t>
                </a:r>
              </a:p>
              <a:p>
                <a:pPr>
                  <a:spcBef>
                    <a:spcPts val="600"/>
                  </a:spcBef>
                </a:pPr>
                <a:r>
                  <a:rPr lang="nb-NO" sz="2400" dirty="0"/>
                  <a:t>No-</a:t>
                </a:r>
                <a:r>
                  <a:rPr lang="nb-NO" sz="2400" dirty="0" err="1"/>
                  <a:t>flow</a:t>
                </a:r>
                <a:r>
                  <a:rPr lang="nb-NO" sz="2400" dirty="0"/>
                  <a:t> </a:t>
                </a:r>
                <a:r>
                  <a:rPr lang="nb-NO" sz="2400" dirty="0" err="1"/>
                  <a:t>boundary</a:t>
                </a:r>
                <a:r>
                  <a:rPr lang="nb-NO" sz="2400" dirty="0"/>
                  <a:t> </a:t>
                </a:r>
                <a:r>
                  <a:rPr lang="nb-NO" sz="2400" dirty="0" err="1"/>
                  <a:t>conditions</a:t>
                </a:r>
                <a:endParaRPr lang="nb-NO" sz="2400" dirty="0"/>
              </a:p>
              <a:p>
                <a:pPr>
                  <a:spcBef>
                    <a:spcPts val="600"/>
                  </a:spcBef>
                </a:pPr>
                <a:r>
                  <a:rPr lang="nb-NO" sz="2400" dirty="0" err="1"/>
                  <a:t>Permeability</a:t>
                </a:r>
                <a:r>
                  <a:rPr lang="nb-NO" sz="2400" dirty="0"/>
                  <a:t> </a:t>
                </a:r>
                <a:r>
                  <a:rPr lang="nb-NO" sz="2400" dirty="0" err="1"/>
                  <a:t>anisotropy</a:t>
                </a:r>
                <a:r>
                  <a:rPr lang="nb-NO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nb-NO" sz="240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nb-NO" sz="2400" dirty="0" err="1"/>
                  <a:t>Initially</a:t>
                </a:r>
                <a:r>
                  <a:rPr lang="nb-NO" sz="2400" dirty="0"/>
                  <a:t>,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reservoir</a:t>
                </a:r>
                <a:r>
                  <a:rPr lang="nb-NO" sz="2400" dirty="0"/>
                  <a:t> is </a:t>
                </a:r>
                <a:r>
                  <a:rPr lang="nb-NO" sz="2400" dirty="0" err="1"/>
                  <a:t>filled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CO</a:t>
                </a:r>
                <a:r>
                  <a:rPr lang="nb-NO" sz="2400" baseline="-25000" dirty="0"/>
                  <a:t>2</a:t>
                </a:r>
                <a:r>
                  <a:rPr lang="nb-NO" sz="2400" dirty="0"/>
                  <a:t> and </a:t>
                </a:r>
                <a:r>
                  <a:rPr lang="nb-NO" sz="2400" dirty="0" err="1"/>
                  <a:t>the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pressure</a:t>
                </a:r>
                <a:r>
                  <a:rPr lang="nb-NO" sz="2400" dirty="0"/>
                  <a:t> is 6 </a:t>
                </a:r>
                <a:r>
                  <a:rPr lang="nb-NO" sz="2400" dirty="0" err="1"/>
                  <a:t>MPa</a:t>
                </a:r>
                <a:endParaRPr lang="nb-NO" sz="2400" dirty="0"/>
              </a:p>
              <a:p>
                <a:pPr>
                  <a:spcBef>
                    <a:spcPts val="600"/>
                  </a:spcBef>
                </a:pPr>
                <a:r>
                  <a:rPr lang="nb-NO" sz="2400" dirty="0" err="1"/>
                  <a:t>Size</a:t>
                </a:r>
                <a:r>
                  <a:rPr lang="nb-NO" sz="2400" dirty="0"/>
                  <a:t> of grid </a:t>
                </a:r>
                <a:r>
                  <a:rPr lang="nb-NO" sz="2400" dirty="0" err="1"/>
                  <a:t>blocks</a:t>
                </a:r>
                <a:r>
                  <a:rPr lang="nb-NO" sz="2400" dirty="0"/>
                  <a:t>: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5×1×1</m:t>
                    </m:r>
                  </m:oMath>
                </a14:m>
                <a:r>
                  <a:rPr lang="nb-NO" sz="2400" dirty="0"/>
                  <a:t> m</a:t>
                </a:r>
                <a:r>
                  <a:rPr lang="nb-NO" sz="2400" baseline="30000" dirty="0"/>
                  <a:t>3</a:t>
                </a:r>
                <a:endParaRPr lang="nb-NO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027" y="1175690"/>
                <a:ext cx="11118525" cy="4351338"/>
              </a:xfrm>
              <a:blipFill>
                <a:blip r:embed="rId2"/>
                <a:stretch>
                  <a:fillRect l="-768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803B-E4DF-9A11-D4E9-362CBA36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4</a:t>
            </a:fld>
            <a:endParaRPr lang="nb-N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06BB3D-D19F-6B19-9B9F-76BB3748618B}"/>
              </a:ext>
            </a:extLst>
          </p:cNvPr>
          <p:cNvGrpSpPr/>
          <p:nvPr/>
        </p:nvGrpSpPr>
        <p:grpSpPr>
          <a:xfrm>
            <a:off x="1986329" y="4037455"/>
            <a:ext cx="7388886" cy="2662387"/>
            <a:chOff x="587042" y="2247664"/>
            <a:chExt cx="7388886" cy="26623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0CE5A9-DC4A-5B62-7115-D97B9BC92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6" t="351" r="11421" b="5929"/>
            <a:stretch/>
          </p:blipFill>
          <p:spPr>
            <a:xfrm>
              <a:off x="1079582" y="2247664"/>
              <a:ext cx="6896346" cy="22299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C23B59-E378-1872-25BD-F66B52BA6BB6}"/>
                </a:ext>
              </a:extLst>
            </p:cNvPr>
            <p:cNvSpPr txBox="1"/>
            <p:nvPr/>
          </p:nvSpPr>
          <p:spPr>
            <a:xfrm>
              <a:off x="2455818" y="2447109"/>
              <a:ext cx="801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b="1" dirty="0"/>
                <a:t>CH</a:t>
              </a:r>
              <a:r>
                <a:rPr lang="nb-NO" sz="3200" b="1" baseline="-25000" dirty="0"/>
                <a:t>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B8453D-6BA9-F8F8-435D-8411B1374E9E}"/>
                </a:ext>
              </a:extLst>
            </p:cNvPr>
            <p:cNvSpPr txBox="1"/>
            <p:nvPr/>
          </p:nvSpPr>
          <p:spPr>
            <a:xfrm>
              <a:off x="5516881" y="3222926"/>
              <a:ext cx="816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3200" b="1" dirty="0">
                  <a:solidFill>
                    <a:schemeClr val="bg1"/>
                  </a:solidFill>
                </a:rPr>
                <a:t>CO</a:t>
              </a:r>
              <a:r>
                <a:rPr lang="nb-NO" sz="32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E1A975-D7DA-0C29-6D23-52E7635BF30D}"/>
                </a:ext>
              </a:extLst>
            </p:cNvPr>
            <p:cNvCxnSpPr/>
            <p:nvPr/>
          </p:nvCxnSpPr>
          <p:spPr>
            <a:xfrm>
              <a:off x="1153887" y="4532390"/>
              <a:ext cx="677526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3A4FF2-66DC-04B3-0D37-030F2890F7B4}"/>
                    </a:ext>
                  </a:extLst>
                </p:cNvPr>
                <p:cNvSpPr txBox="1"/>
                <p:nvPr/>
              </p:nvSpPr>
              <p:spPr>
                <a:xfrm>
                  <a:off x="3764818" y="4602274"/>
                  <a:ext cx="13099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1000</m:t>
                      </m:r>
                    </m:oMath>
                  </a14:m>
                  <a:r>
                    <a:rPr lang="nb-NO" sz="2000" dirty="0"/>
                    <a:t> m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3A4FF2-66DC-04B3-0D37-030F2890F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818" y="4602274"/>
                  <a:ext cx="1309910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6512" t="-26000" r="-11163" b="-50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28A8CD-80A5-2BE4-D62B-2089AC246AEA}"/>
                </a:ext>
              </a:extLst>
            </p:cNvPr>
            <p:cNvCxnSpPr/>
            <p:nvPr/>
          </p:nvCxnSpPr>
          <p:spPr>
            <a:xfrm>
              <a:off x="920299" y="2247664"/>
              <a:ext cx="0" cy="22299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611DC3-3E6F-A96D-908F-368254171067}"/>
                    </a:ext>
                  </a:extLst>
                </p:cNvPr>
                <p:cNvSpPr txBox="1"/>
                <p:nvPr/>
              </p:nvSpPr>
              <p:spPr>
                <a:xfrm>
                  <a:off x="587042" y="3121223"/>
                  <a:ext cx="2511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nb-NO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611DC3-3E6F-A96D-908F-3682541710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42" y="3121223"/>
                  <a:ext cx="251158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4390" r="-21951" b="-6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587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6C87-9C47-CF55-35B0-0332A810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One-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injection-production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539" y="1537629"/>
                <a:ext cx="11097516" cy="4351338"/>
              </a:xfrm>
            </p:spPr>
            <p:txBody>
              <a:bodyPr/>
              <a:lstStyle/>
              <a:p>
                <a:r>
                  <a:rPr lang="nb-NO" sz="2400" dirty="0"/>
                  <a:t>The </a:t>
                </a:r>
                <a:r>
                  <a:rPr lang="nb-NO" sz="2400" dirty="0" err="1"/>
                  <a:t>well</a:t>
                </a:r>
                <a:r>
                  <a:rPr lang="nb-NO" sz="2400" dirty="0"/>
                  <a:t> is </a:t>
                </a:r>
                <a:r>
                  <a:rPr lang="nb-NO" sz="2400" dirty="0" err="1"/>
                  <a:t>placed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on</a:t>
                </a:r>
                <a:r>
                  <a:rPr lang="nb-NO" sz="2400" dirty="0"/>
                  <a:t> </a:t>
                </a:r>
                <a:r>
                  <a:rPr lang="nb-NO" sz="2400" dirty="0" err="1"/>
                  <a:t>left</a:t>
                </a:r>
                <a:r>
                  <a:rPr lang="nb-NO" sz="2400" dirty="0"/>
                  <a:t> side, 3 m from </a:t>
                </a:r>
                <a:r>
                  <a:rPr lang="nb-NO" sz="2400" dirty="0" err="1"/>
                  <a:t>top</a:t>
                </a:r>
                <a:r>
                  <a:rPr lang="nb-NO" sz="2400" dirty="0"/>
                  <a:t> </a:t>
                </a:r>
                <a:r>
                  <a:rPr lang="nb-NO" sz="2400" dirty="0" err="1"/>
                  <a:t>boundary</a:t>
                </a:r>
                <a:endParaRPr lang="nb-NO" sz="2400" dirty="0"/>
              </a:p>
              <a:p>
                <a:r>
                  <a:rPr lang="nb-NO" sz="2400" dirty="0" err="1"/>
                  <a:t>Injection</a:t>
                </a:r>
                <a:r>
                  <a:rPr lang="nb-NO" sz="2400" dirty="0"/>
                  <a:t> and </a:t>
                </a:r>
                <a:r>
                  <a:rPr lang="nb-NO" sz="2400" dirty="0" err="1"/>
                  <a:t>production</a:t>
                </a:r>
                <a:r>
                  <a:rPr lang="nb-NO" sz="2400" dirty="0"/>
                  <a:t> rates of 0.015 m</a:t>
                </a:r>
                <a:r>
                  <a:rPr lang="nb-NO" sz="2400" baseline="30000" dirty="0"/>
                  <a:t>3</a:t>
                </a:r>
                <a:r>
                  <a:rPr lang="nb-NO" sz="2400" dirty="0"/>
                  <a:t>/s </a:t>
                </a:r>
              </a:p>
              <a:p>
                <a:r>
                  <a:rPr lang="nb-NO" sz="2400" dirty="0"/>
                  <a:t>Systematic </a:t>
                </a:r>
                <a:r>
                  <a:rPr lang="nb-NO" sz="2400" dirty="0" err="1"/>
                  <a:t>variation</a:t>
                </a:r>
                <a:r>
                  <a:rPr lang="nb-NO" sz="2400" dirty="0"/>
                  <a:t> of </a:t>
                </a:r>
                <a:r>
                  <a:rPr lang="nb-NO" sz="2400" dirty="0" err="1"/>
                  <a:t>reservoir</a:t>
                </a:r>
                <a:r>
                  <a:rPr lang="nb-NO" sz="2400" dirty="0"/>
                  <a:t> </a:t>
                </a:r>
                <a:r>
                  <a:rPr lang="nb-NO" sz="2400" dirty="0" err="1"/>
                  <a:t>height</a:t>
                </a:r>
                <a:r>
                  <a:rPr lang="nb-NO" sz="2400" dirty="0"/>
                  <a:t> (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sz="2400" dirty="0"/>
                  <a:t>), </a:t>
                </a:r>
                <a:r>
                  <a:rPr lang="nb-NO" sz="2400" dirty="0" err="1"/>
                  <a:t>temperature</a:t>
                </a:r>
                <a:r>
                  <a:rPr lang="nb-NO" sz="2400" dirty="0"/>
                  <a:t> (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sz="2400" dirty="0"/>
                  <a:t>), </a:t>
                </a:r>
                <a:r>
                  <a:rPr lang="nb-NO" sz="2400" dirty="0" err="1"/>
                  <a:t>porosity</a:t>
                </a:r>
                <a:r>
                  <a:rPr lang="nb-NO" sz="2400" dirty="0"/>
                  <a:t> (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nb-NO" sz="2400" dirty="0"/>
                  <a:t>), </a:t>
                </a:r>
                <a:r>
                  <a:rPr lang="nb-NO" sz="2400" dirty="0" err="1"/>
                  <a:t>horizontal</a:t>
                </a:r>
                <a:r>
                  <a:rPr lang="nb-NO" sz="2400" dirty="0"/>
                  <a:t> </a:t>
                </a:r>
                <a:r>
                  <a:rPr lang="nb-NO" sz="2400" dirty="0" err="1"/>
                  <a:t>permeability</a:t>
                </a:r>
                <a:r>
                  <a:rPr lang="nb-NO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nb-NO" sz="2400" dirty="0"/>
                  <a:t>), </a:t>
                </a:r>
                <a:r>
                  <a:rPr lang="nb-NO" sz="2400" dirty="0" err="1"/>
                  <a:t>injection</a:t>
                </a:r>
                <a:r>
                  <a:rPr lang="nb-NO" sz="2400" dirty="0"/>
                  <a:t>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𝑖𝑛𝑗</m:t>
                        </m:r>
                      </m:sub>
                    </m:sSub>
                  </m:oMath>
                </a14:m>
                <a:r>
                  <a:rPr lang="nb-NO" sz="2400" dirty="0"/>
                  <a:t>), </a:t>
                </a:r>
                <a:r>
                  <a:rPr lang="nb-NO" sz="2400" dirty="0" err="1"/>
                  <a:t>using</a:t>
                </a:r>
                <a:r>
                  <a:rPr lang="nb-NO" sz="2400" dirty="0"/>
                  <a:t> 1200 </a:t>
                </a:r>
                <a:r>
                  <a:rPr lang="nb-NO" sz="2400" dirty="0" err="1"/>
                  <a:t>simulations</a:t>
                </a:r>
                <a:r>
                  <a:rPr lang="nb-NO" sz="2400" dirty="0"/>
                  <a:t> 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539" y="1537629"/>
                <a:ext cx="11097516" cy="4351338"/>
              </a:xfrm>
              <a:blipFill>
                <a:blip r:embed="rId2"/>
                <a:stretch>
                  <a:fillRect l="-714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803B-E4DF-9A11-D4E9-362CBA36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1210A-6B4B-506C-C319-60B9A00F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5" y="3503091"/>
            <a:ext cx="1128141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2DFD-0947-3622-B812-14F70A30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One-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injection-production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02487A-0496-1CB1-82D6-86A79E7DC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86" y="1298842"/>
            <a:ext cx="6284119" cy="38271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5FC7-6B84-E43E-6DDE-ABBA6137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16B95-3B2E-5CED-3663-FCC0A62A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49" y="1888470"/>
            <a:ext cx="5112068" cy="2943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0866-02E0-5599-2754-D82A8AC5BEF2}"/>
              </a:ext>
            </a:extLst>
          </p:cNvPr>
          <p:cNvSpPr txBox="1">
            <a:spLocks/>
          </p:cNvSpPr>
          <p:nvPr/>
        </p:nvSpPr>
        <p:spPr>
          <a:xfrm>
            <a:off x="627992" y="5303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Decline of CH</a:t>
            </a:r>
            <a:r>
              <a:rPr lang="nb-NO" baseline="-25000" dirty="0"/>
              <a:t>4</a:t>
            </a:r>
            <a:r>
              <a:rPr lang="nb-NO" dirty="0"/>
              <a:t> mole </a:t>
            </a:r>
            <a:r>
              <a:rPr lang="nb-NO" dirty="0" err="1"/>
              <a:t>fraction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during </a:t>
            </a:r>
            <a:r>
              <a:rPr lang="nb-NO" dirty="0" err="1"/>
              <a:t>production</a:t>
            </a:r>
            <a:endParaRPr lang="nb-NO" dirty="0"/>
          </a:p>
          <a:p>
            <a:r>
              <a:rPr lang="nb-NO" dirty="0"/>
              <a:t>How </a:t>
            </a:r>
            <a:r>
              <a:rPr lang="nb-NO" dirty="0" err="1"/>
              <a:t>long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produce</a:t>
            </a:r>
            <a:r>
              <a:rPr lang="nb-NO" dirty="0"/>
              <a:t> CH</a:t>
            </a:r>
            <a:r>
              <a:rPr lang="nb-NO" baseline="-25000" dirty="0"/>
              <a:t>4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</a:t>
            </a:r>
            <a:r>
              <a:rPr lang="nb-NO" baseline="-25000" dirty="0"/>
              <a:t>2</a:t>
            </a:r>
            <a:r>
              <a:rPr lang="nb-NO" dirty="0"/>
              <a:t> mole </a:t>
            </a:r>
            <a:r>
              <a:rPr lang="nb-NO" dirty="0" err="1"/>
              <a:t>fraction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exceeds</a:t>
            </a:r>
            <a:r>
              <a:rPr lang="nb-NO" dirty="0"/>
              <a:t> 1%?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61896-A078-A520-930C-00BFD0505D7B}"/>
              </a:ext>
            </a:extLst>
          </p:cNvPr>
          <p:cNvSpPr txBox="1"/>
          <p:nvPr/>
        </p:nvSpPr>
        <p:spPr>
          <a:xfrm>
            <a:off x="4914163" y="169068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90 </a:t>
            </a:r>
            <a:r>
              <a:rPr lang="nb-NO" dirty="0" err="1">
                <a:solidFill>
                  <a:schemeClr val="bg1"/>
                </a:solidFill>
              </a:rPr>
              <a:t>days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DC8B8-0742-D539-B161-AB79621B76DE}"/>
              </a:ext>
            </a:extLst>
          </p:cNvPr>
          <p:cNvSpPr txBox="1"/>
          <p:nvPr/>
        </p:nvSpPr>
        <p:spPr>
          <a:xfrm>
            <a:off x="4855653" y="355476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240 </a:t>
            </a:r>
            <a:r>
              <a:rPr lang="nb-NO" dirty="0" err="1">
                <a:solidFill>
                  <a:schemeClr val="bg1"/>
                </a:solidFill>
              </a:rPr>
              <a:t>days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6C87-9C47-CF55-35B0-0332A810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One-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injection-production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7803B-E4DF-9A11-D4E9-362CBA36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8" name="Picture 7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5651A17-9968-C188-02D6-D2B09A88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9" y="2823405"/>
            <a:ext cx="5200000" cy="3900000"/>
          </a:xfrm>
          <a:prstGeom prst="rect">
            <a:avLst/>
          </a:prstGeom>
        </p:spPr>
      </p:pic>
      <p:pic>
        <p:nvPicPr>
          <p:cNvPr id="11" name="Picture 10" descr="A graph of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5707C32A-3435-981A-DA32-D338CC256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00" y="2819406"/>
            <a:ext cx="5200000" cy="3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539" y="1495589"/>
                <a:ext cx="11097516" cy="4351338"/>
              </a:xfrm>
            </p:spPr>
            <p:txBody>
              <a:bodyPr/>
              <a:lstStyle/>
              <a:p>
                <a:r>
                  <a:rPr lang="nb-NO" sz="2400" dirty="0"/>
                  <a:t>A </a:t>
                </a:r>
                <a:r>
                  <a:rPr lang="nb-NO" sz="2400" dirty="0" err="1"/>
                  <a:t>simulation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midrange parameters </a:t>
                </a:r>
                <a:r>
                  <a:rPr lang="nb-NO" sz="2400" dirty="0" err="1"/>
                  <a:t>compared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</a:t>
                </a:r>
                <a:r>
                  <a:rPr lang="nb-NO" sz="2400" dirty="0" err="1"/>
                  <a:t>new</a:t>
                </a:r>
                <a:r>
                  <a:rPr lang="nb-NO" sz="2400" dirty="0"/>
                  <a:t> </a:t>
                </a:r>
                <a:r>
                  <a:rPr lang="nb-NO" sz="2400" dirty="0" err="1"/>
                  <a:t>simulations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where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one</a:t>
                </a:r>
                <a:r>
                  <a:rPr lang="nb-NO" sz="2400" dirty="0"/>
                  <a:t> parameter at a time </a:t>
                </a:r>
                <a:r>
                  <a:rPr lang="nb-NO" sz="2400" dirty="0" err="1"/>
                  <a:t>was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replaced</a:t>
                </a:r>
                <a:r>
                  <a:rPr lang="nb-NO" sz="2400" dirty="0"/>
                  <a:t> by </a:t>
                </a:r>
                <a:r>
                  <a:rPr lang="nb-NO" sz="2400" dirty="0" err="1"/>
                  <a:t>its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maximum</a:t>
                </a:r>
                <a:r>
                  <a:rPr lang="nb-NO" sz="2400" dirty="0"/>
                  <a:t> and minimum </a:t>
                </a:r>
                <a:r>
                  <a:rPr lang="nb-NO" sz="2400" dirty="0" err="1"/>
                  <a:t>value</a:t>
                </a:r>
                <a:endParaRPr lang="nb-NO" sz="2400" dirty="0"/>
              </a:p>
              <a:p>
                <a:r>
                  <a:rPr lang="nb-NO" sz="2400" dirty="0"/>
                  <a:t>The </a:t>
                </a:r>
                <a:r>
                  <a:rPr lang="nb-NO" sz="2400" dirty="0" err="1"/>
                  <a:t>results</a:t>
                </a:r>
                <a:r>
                  <a:rPr lang="nb-NO" sz="2400" dirty="0"/>
                  <a:t> show </a:t>
                </a:r>
                <a:r>
                  <a:rPr lang="nb-NO" sz="2400" dirty="0" err="1"/>
                  <a:t>that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nb-NO" sz="2400" dirty="0"/>
                  <a:t> have </a:t>
                </a:r>
                <a:r>
                  <a:rPr lang="nb-NO" sz="2400" dirty="0" err="1"/>
                  <a:t>largest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impact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on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well-block</a:t>
                </a:r>
                <a:r>
                  <a:rPr lang="nb-NO" sz="2400" dirty="0"/>
                  <a:t> mole </a:t>
                </a:r>
                <a:r>
                  <a:rPr lang="nb-NO" sz="2400" dirty="0" err="1"/>
                  <a:t>fraction</a:t>
                </a:r>
                <a:r>
                  <a:rPr lang="nb-NO" sz="2400" dirty="0"/>
                  <a:t> over time: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4C43B-CFEA-3C7F-091E-B47BEE53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539" y="1495589"/>
                <a:ext cx="11097516" cy="4351338"/>
              </a:xfrm>
              <a:blipFill>
                <a:blip r:embed="rId4"/>
                <a:stretch>
                  <a:fillRect l="-714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4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for «optimal»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3462"/>
                <a:ext cx="5314828" cy="4769854"/>
              </a:xfrm>
            </p:spPr>
            <p:txBody>
              <a:bodyPr>
                <a:normAutofit/>
              </a:bodyPr>
              <a:lstStyle/>
              <a:p>
                <a:r>
                  <a:rPr lang="nb-NO" sz="2000" dirty="0"/>
                  <a:t>Developed </a:t>
                </a:r>
                <a:r>
                  <a:rPr lang="nb-NO" sz="2000" dirty="0" err="1"/>
                  <a:t>using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TensorFlow</a:t>
                </a:r>
                <a:r>
                  <a:rPr lang="nb-NO" sz="2000" dirty="0"/>
                  <a:t> in a Python </a:t>
                </a:r>
                <a:r>
                  <a:rPr lang="nb-NO" sz="2000" dirty="0" err="1"/>
                  <a:t>environment</a:t>
                </a:r>
                <a:endParaRPr lang="nb-NO" sz="2000" dirty="0"/>
              </a:p>
              <a:p>
                <a:r>
                  <a:rPr lang="nb-NO" sz="2000" dirty="0"/>
                  <a:t>Input parameters: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𝑖𝑛𝑗</m:t>
                        </m:r>
                      </m:sub>
                    </m:sSub>
                  </m:oMath>
                </a14:m>
                <a:endParaRPr lang="nb-NO" sz="2000" dirty="0"/>
              </a:p>
              <a:p>
                <a:r>
                  <a:rPr lang="nb-NO" sz="2000" dirty="0"/>
                  <a:t>Output: Production time </a:t>
                </a:r>
                <a:r>
                  <a:rPr lang="nb-NO" sz="2000" dirty="0" err="1"/>
                  <a:t>until</a:t>
                </a:r>
                <a:r>
                  <a:rPr lang="nb-NO" sz="2000" dirty="0"/>
                  <a:t> CO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 mole </a:t>
                </a:r>
                <a:r>
                  <a:rPr lang="nb-NO" sz="2000" dirty="0" err="1"/>
                  <a:t>fraction</a:t>
                </a:r>
                <a:r>
                  <a:rPr lang="nb-NO" sz="2000" dirty="0"/>
                  <a:t> in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exceeds</a:t>
                </a:r>
                <a:r>
                  <a:rPr lang="nb-NO" sz="2000" dirty="0"/>
                  <a:t> 1%</a:t>
                </a:r>
              </a:p>
              <a:p>
                <a:r>
                  <a:rPr lang="nb-NO" sz="2000" dirty="0"/>
                  <a:t>Data from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1200 </a:t>
                </a:r>
                <a:r>
                  <a:rPr lang="nb-NO" sz="2000" dirty="0" err="1"/>
                  <a:t>simulations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are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split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into</a:t>
                </a:r>
                <a:r>
                  <a:rPr lang="nb-NO" sz="2000" dirty="0"/>
                  <a:t> training (87.5%), </a:t>
                </a:r>
                <a:r>
                  <a:rPr lang="nb-NO" sz="2000" dirty="0" err="1"/>
                  <a:t>validation</a:t>
                </a:r>
                <a:r>
                  <a:rPr lang="nb-NO" sz="2000" dirty="0"/>
                  <a:t> (6.25%), and test (6.25%) </a:t>
                </a:r>
                <a:r>
                  <a:rPr lang="nb-NO" sz="2000" dirty="0" err="1"/>
                  <a:t>sets</a:t>
                </a:r>
                <a:r>
                  <a:rPr lang="nb-NO" sz="2000" dirty="0"/>
                  <a:t>.  </a:t>
                </a:r>
              </a:p>
              <a:p>
                <a:r>
                  <a:rPr lang="nb-NO" sz="2000" dirty="0"/>
                  <a:t>ANN </a:t>
                </a:r>
                <a:r>
                  <a:rPr lang="nb-NO" sz="2000" dirty="0" err="1"/>
                  <a:t>model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specifics</a:t>
                </a:r>
                <a:r>
                  <a:rPr lang="nb-NO" sz="2000" dirty="0"/>
                  <a:t>:</a:t>
                </a:r>
              </a:p>
              <a:p>
                <a:pPr lvl="1"/>
                <a:r>
                  <a:rPr lang="nb-NO" sz="1800" dirty="0"/>
                  <a:t>Adam </a:t>
                </a:r>
                <a:r>
                  <a:rPr lang="nb-NO" sz="1800" dirty="0" err="1"/>
                  <a:t>optimizer</a:t>
                </a:r>
                <a:endParaRPr lang="nb-NO" sz="1800" dirty="0"/>
              </a:p>
              <a:p>
                <a:pPr lvl="1"/>
                <a:r>
                  <a:rPr lang="nb-NO" sz="1800" dirty="0" err="1"/>
                  <a:t>Mean</a:t>
                </a:r>
                <a:r>
                  <a:rPr lang="nb-NO" sz="1800" dirty="0"/>
                  <a:t> </a:t>
                </a:r>
                <a:r>
                  <a:rPr lang="nb-NO" sz="1800" dirty="0" err="1"/>
                  <a:t>squared</a:t>
                </a:r>
                <a:r>
                  <a:rPr lang="nb-NO" sz="1800" dirty="0"/>
                  <a:t> </a:t>
                </a:r>
                <a:r>
                  <a:rPr lang="nb-NO" sz="1800" dirty="0" err="1"/>
                  <a:t>error</a:t>
                </a:r>
                <a:r>
                  <a:rPr lang="nb-NO" sz="1800" dirty="0"/>
                  <a:t> as </a:t>
                </a:r>
                <a:r>
                  <a:rPr lang="nb-NO" sz="1800" dirty="0" err="1"/>
                  <a:t>metric</a:t>
                </a:r>
                <a:r>
                  <a:rPr lang="nb-NO" sz="1800" dirty="0"/>
                  <a:t> &amp; loss </a:t>
                </a:r>
                <a:r>
                  <a:rPr lang="nb-NO" sz="1800" dirty="0" err="1"/>
                  <a:t>function</a:t>
                </a:r>
                <a:r>
                  <a:rPr lang="nb-NO" sz="1800" dirty="0"/>
                  <a:t> </a:t>
                </a:r>
              </a:p>
              <a:p>
                <a:pPr lvl="1"/>
                <a:r>
                  <a:rPr lang="nb-NO" sz="1800" dirty="0" err="1"/>
                  <a:t>Activation</a:t>
                </a:r>
                <a:r>
                  <a:rPr lang="nb-NO" sz="1800" dirty="0"/>
                  <a:t> </a:t>
                </a:r>
                <a:r>
                  <a:rPr lang="nb-NO" sz="1800" dirty="0" err="1"/>
                  <a:t>function</a:t>
                </a:r>
                <a:r>
                  <a:rPr lang="nb-NO" sz="1800" dirty="0"/>
                  <a:t>: </a:t>
                </a:r>
                <a:r>
                  <a:rPr lang="nb-NO" sz="1800" dirty="0" err="1"/>
                  <a:t>ReLu</a:t>
                </a:r>
                <a:endParaRPr lang="nb-NO" sz="1800" dirty="0"/>
              </a:p>
              <a:p>
                <a:pPr lvl="1"/>
                <a:r>
                  <a:rPr lang="nb-NO" sz="1800" dirty="0" err="1"/>
                  <a:t>Two</a:t>
                </a:r>
                <a:r>
                  <a:rPr lang="nb-NO" sz="1800" dirty="0"/>
                  <a:t> </a:t>
                </a:r>
                <a:r>
                  <a:rPr lang="nb-NO" sz="1800" dirty="0" err="1"/>
                  <a:t>hidden</a:t>
                </a:r>
                <a:r>
                  <a:rPr lang="nb-NO" sz="1800" dirty="0"/>
                  <a:t> </a:t>
                </a:r>
                <a:r>
                  <a:rPr lang="nb-NO" sz="1800" dirty="0" err="1"/>
                  <a:t>layers</a:t>
                </a:r>
                <a:r>
                  <a:rPr lang="nb-NO" sz="1800" dirty="0"/>
                  <a:t> </a:t>
                </a:r>
                <a:r>
                  <a:rPr lang="nb-NO" sz="1800" dirty="0" err="1"/>
                  <a:t>with</a:t>
                </a:r>
                <a:r>
                  <a:rPr lang="nb-NO" sz="1800" dirty="0"/>
                  <a:t> 42 and 15 neurons </a:t>
                </a:r>
              </a:p>
              <a:p>
                <a:pPr lvl="1"/>
                <a:r>
                  <a:rPr lang="nb-NO" sz="1800" dirty="0" err="1"/>
                  <a:t>Trained</a:t>
                </a:r>
                <a:r>
                  <a:rPr lang="nb-NO" sz="1800" dirty="0"/>
                  <a:t> for 200 </a:t>
                </a:r>
                <a:r>
                  <a:rPr lang="nb-NO" sz="1800" dirty="0" err="1"/>
                  <a:t>epochs</a:t>
                </a:r>
                <a:endParaRPr lang="nb-NO" sz="1800" dirty="0"/>
              </a:p>
              <a:p>
                <a:pPr lvl="1"/>
                <a:endParaRPr lang="nb-NO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3462"/>
                <a:ext cx="5314828" cy="4769854"/>
              </a:xfrm>
              <a:blipFill>
                <a:blip r:embed="rId2"/>
                <a:stretch>
                  <a:fillRect l="-1033" t="-12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F4C73-7D85-82CF-DD51-1C7074CA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28" y="1270000"/>
            <a:ext cx="53244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B9A1-72EA-8224-669A-34618DB6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573" y="1552356"/>
                <a:ext cx="11029827" cy="4351338"/>
              </a:xfrm>
            </p:spPr>
            <p:txBody>
              <a:bodyPr/>
              <a:lstStyle/>
              <a:p>
                <a:r>
                  <a:rPr lang="nb-NO" sz="2400" dirty="0"/>
                  <a:t>Same </a:t>
                </a:r>
                <a:r>
                  <a:rPr lang="nb-NO" sz="2400" dirty="0" err="1"/>
                  <a:t>reservoir</a:t>
                </a:r>
                <a:r>
                  <a:rPr lang="nb-NO" sz="2400" dirty="0"/>
                  <a:t> as </a:t>
                </a:r>
                <a:r>
                  <a:rPr lang="nb-NO" sz="2400" dirty="0" err="1"/>
                  <a:t>before</a:t>
                </a:r>
                <a:r>
                  <a:rPr lang="nb-NO" sz="2400" dirty="0"/>
                  <a:t>, </a:t>
                </a:r>
                <a:r>
                  <a:rPr lang="nb-NO" sz="2400" dirty="0" err="1"/>
                  <a:t>with</a:t>
                </a:r>
                <a:r>
                  <a:rPr lang="nb-NO" sz="2400" dirty="0"/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nb-NO" sz="2400" dirty="0"/>
                  <a:t> m,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=323.15</m:t>
                    </m:r>
                  </m:oMath>
                </a14:m>
                <a:r>
                  <a:rPr lang="nb-NO" sz="2400" dirty="0"/>
                  <a:t> K,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nb-NO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nb-NO" sz="2400" dirty="0"/>
                  <a:t> </a:t>
                </a:r>
                <a:r>
                  <a:rPr lang="nb-NO" sz="2400" dirty="0" err="1"/>
                  <a:t>mD.</a:t>
                </a:r>
                <a:r>
                  <a:rPr lang="nb-NO" sz="2400" dirty="0"/>
                  <a:t> </a:t>
                </a:r>
              </a:p>
              <a:p>
                <a:r>
                  <a:rPr lang="nb-NO" sz="2400" dirty="0"/>
                  <a:t>3 </a:t>
                </a:r>
                <a:r>
                  <a:rPr lang="nb-NO" sz="2400" dirty="0" err="1"/>
                  <a:t>wells</a:t>
                </a:r>
                <a:r>
                  <a:rPr lang="nb-NO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b-NO" sz="2000" dirty="0"/>
                  <a:t>       - CO</a:t>
                </a:r>
                <a:r>
                  <a:rPr lang="nb-NO" sz="2000" baseline="-25000" dirty="0"/>
                  <a:t>2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injection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: 37 m </a:t>
                </a:r>
                <a:r>
                  <a:rPr lang="nb-NO" sz="2000" dirty="0" err="1"/>
                  <a:t>below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top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seal</a:t>
                </a:r>
                <a:r>
                  <a:rPr lang="nb-NO" sz="2000" dirty="0"/>
                  <a:t> at </a:t>
                </a:r>
                <a:r>
                  <a:rPr lang="nb-NO" sz="2000" dirty="0" err="1"/>
                  <a:t>left</a:t>
                </a:r>
                <a:r>
                  <a:rPr lang="nb-NO" sz="2000" dirty="0"/>
                  <a:t> </a:t>
                </a:r>
                <a:r>
                  <a:rPr lang="nb-NO" sz="2000" dirty="0" err="1"/>
                  <a:t>boundary</a:t>
                </a:r>
                <a:endParaRPr lang="nb-NO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b-NO" sz="2000" dirty="0"/>
                  <a:t>       - CH</a:t>
                </a:r>
                <a:r>
                  <a:rPr lang="nb-NO" sz="2000" baseline="-25000" dirty="0"/>
                  <a:t>4</a:t>
                </a:r>
                <a:r>
                  <a:rPr lang="nb-NO" sz="2000" dirty="0"/>
                  <a:t> </a:t>
                </a:r>
                <a:r>
                  <a:rPr lang="nb-NO" sz="2000" dirty="0" err="1"/>
                  <a:t>injection</a:t>
                </a:r>
                <a:r>
                  <a:rPr lang="nb-NO" sz="2000" dirty="0"/>
                  <a:t>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: 3 m </a:t>
                </a:r>
                <a:r>
                  <a:rPr lang="nb-NO" sz="2000" dirty="0" err="1"/>
                  <a:t>below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top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seal</a:t>
                </a:r>
                <a:r>
                  <a:rPr lang="nb-NO" sz="2000" dirty="0"/>
                  <a:t> at a </a:t>
                </a:r>
                <a:r>
                  <a:rPr lang="nb-NO" sz="2000" dirty="0" err="1"/>
                  <a:t>distance</a:t>
                </a:r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nb-NO" sz="2000" dirty="0"/>
                  <a:t> from </a:t>
                </a:r>
                <a:r>
                  <a:rPr lang="nb-NO" sz="2000" dirty="0" err="1"/>
                  <a:t>left</a:t>
                </a:r>
                <a:r>
                  <a:rPr lang="nb-NO" sz="2000" dirty="0"/>
                  <a:t> </a:t>
                </a:r>
                <a:r>
                  <a:rPr lang="nb-NO" sz="2000" dirty="0" err="1"/>
                  <a:t>boundary</a:t>
                </a:r>
                <a:endParaRPr lang="nb-NO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b-NO" sz="2000" dirty="0"/>
                  <a:t>       - Production </a:t>
                </a:r>
                <a:r>
                  <a:rPr lang="nb-NO" sz="2000" dirty="0" err="1"/>
                  <a:t>well</a:t>
                </a:r>
                <a:r>
                  <a:rPr lang="nb-NO" sz="2000" dirty="0"/>
                  <a:t>: 3 m </a:t>
                </a:r>
                <a:r>
                  <a:rPr lang="nb-NO" sz="2000" dirty="0" err="1"/>
                  <a:t>below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top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seal</a:t>
                </a:r>
                <a:r>
                  <a:rPr lang="nb-NO" sz="2000" dirty="0"/>
                  <a:t> at right </a:t>
                </a:r>
                <a:r>
                  <a:rPr lang="nb-NO" sz="2000" dirty="0" err="1"/>
                  <a:t>boundary</a:t>
                </a:r>
                <a:endParaRPr lang="nb-NO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1F0BD-989C-4B31-DE02-1816E47FB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73" y="1552356"/>
                <a:ext cx="11029827" cy="4351338"/>
              </a:xfrm>
              <a:blipFill>
                <a:blip r:embed="rId2"/>
                <a:stretch>
                  <a:fillRect l="-774" t="-196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2E20F-7F68-6A7F-BAF2-FC69B079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143D-C4E6-4A6A-989D-F2BA6B0CA80D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7" name="Picture 6" descr="A blue and yellow gradient with red text&#10;&#10;Description automatically generated">
            <a:extLst>
              <a:ext uri="{FF2B5EF4-FFF2-40B4-BE49-F238E27FC236}">
                <a16:creationId xmlns:a16="http://schemas.microsoft.com/office/drawing/2014/main" id="{87704146-E51A-4BF2-7776-260A465A7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789" r="9259" b="4903"/>
          <a:stretch/>
        </p:blipFill>
        <p:spPr>
          <a:xfrm>
            <a:off x="2306648" y="3864070"/>
            <a:ext cx="6772459" cy="21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1172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Machine learning for underground gas storage with cushion CO2 using data from reservoir simulation</vt:lpstr>
      <vt:lpstr>Underground natural gas storage (UNGS)</vt:lpstr>
      <vt:lpstr>Objectives</vt:lpstr>
      <vt:lpstr>Reservoir model</vt:lpstr>
      <vt:lpstr>One-well injection-production cycle</vt:lpstr>
      <vt:lpstr>One-well injection-production cycle</vt:lpstr>
      <vt:lpstr>One-well injection-production cycle</vt:lpstr>
      <vt:lpstr>ANN model for «optimal» production time</vt:lpstr>
      <vt:lpstr>Multiple storage cycles &amp; wells</vt:lpstr>
      <vt:lpstr>Multiple storage cycles &amp; wells</vt:lpstr>
      <vt:lpstr>Multiple storage cycles &amp; wells</vt:lpstr>
      <vt:lpstr>Multiple storage cycles &amp; wells</vt:lpstr>
      <vt:lpstr>Multiple storage cycles &amp; wells</vt:lpstr>
      <vt:lpstr>ANN model for well-block mole frac. &amp; pressure</vt:lpstr>
      <vt:lpstr>ANN model for well-block mole frac. &amp; pressure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underground gas storage with cushion CO2 using data from reservoir simulation</dc:title>
  <dc:creator>Johan Olav Helland</dc:creator>
  <cp:lastModifiedBy>Johan Olav Helland</cp:lastModifiedBy>
  <cp:revision>2</cp:revision>
  <dcterms:created xsi:type="dcterms:W3CDTF">2023-11-20T10:11:20Z</dcterms:created>
  <dcterms:modified xsi:type="dcterms:W3CDTF">2023-11-29T10:33:37Z</dcterms:modified>
</cp:coreProperties>
</file>