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4" r:id="rId2"/>
  </p:sldMasterIdLst>
  <p:notesMasterIdLst>
    <p:notesMasterId r:id="rId47"/>
  </p:notesMasterIdLst>
  <p:sldIdLst>
    <p:sldId id="299" r:id="rId3"/>
    <p:sldId id="270" r:id="rId4"/>
    <p:sldId id="265" r:id="rId5"/>
    <p:sldId id="266" r:id="rId6"/>
    <p:sldId id="267" r:id="rId7"/>
    <p:sldId id="268" r:id="rId8"/>
    <p:sldId id="269" r:id="rId9"/>
    <p:sldId id="256" r:id="rId10"/>
    <p:sldId id="257" r:id="rId11"/>
    <p:sldId id="258" r:id="rId12"/>
    <p:sldId id="259" r:id="rId13"/>
    <p:sldId id="260" r:id="rId14"/>
    <p:sldId id="261" r:id="rId15"/>
    <p:sldId id="262" r:id="rId16"/>
    <p:sldId id="263" r:id="rId17"/>
    <p:sldId id="264"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71" r:id="rId46"/>
  </p:sldIdLst>
  <p:sldSz cx="9144000" cy="5143500" type="screen16x9"/>
  <p:notesSz cx="6858000" cy="9144000"/>
  <p:embeddedFontLst>
    <p:embeddedFont>
      <p:font typeface="Roboto Serif" panose="020B0604020202020204" charset="0"/>
      <p:regular r:id="rId48"/>
      <p:bold r:id="rId49"/>
      <p:italic r:id="rId50"/>
      <p:boldItalic r:id="rId51"/>
    </p:embeddedFont>
    <p:embeddedFont>
      <p:font typeface="Roboto Serif Black" panose="020B0604020202020204" charset="0"/>
      <p:bold r:id="rId52"/>
      <p:boldItalic r:id="rId53"/>
    </p:embeddedFont>
    <p:embeddedFont>
      <p:font typeface="Roboto Serif ExtraBold" panose="020B0604020202020204" charset="0"/>
      <p:bold r:id="rId54"/>
      <p:boldItalic r:id="rId55"/>
    </p:embeddedFont>
    <p:embeddedFont>
      <p:font typeface="Roboto Serif ExtraLight" panose="020B0604020202020204" charset="0"/>
      <p:regular r:id="rId56"/>
      <p:bold r:id="rId57"/>
      <p:italic r:id="rId58"/>
      <p:boldItalic r:id="rId59"/>
    </p:embeddedFont>
    <p:embeddedFont>
      <p:font typeface="Roboto Serif Light" panose="020B0604020202020204" charset="0"/>
      <p:regular r:id="rId60"/>
      <p:bold r:id="rId61"/>
      <p:italic r:id="rId62"/>
      <p:boldItalic r:id="rId63"/>
    </p:embeddedFont>
    <p:embeddedFont>
      <p:font typeface="Roboto Serif Medium" panose="020B0604020202020204" charset="0"/>
      <p:regular r:id="rId64"/>
      <p:bold r:id="rId65"/>
      <p:italic r:id="rId66"/>
      <p:boldItalic r:id="rId67"/>
    </p:embeddedFont>
    <p:embeddedFont>
      <p:font typeface="Roboto Serif SemiBold" panose="020B0604020202020204" charset="0"/>
      <p:regular r:id="rId68"/>
      <p:bold r:id="rId69"/>
      <p:italic r:id="rId70"/>
      <p:boldItalic r:id="rId71"/>
    </p:embeddedFont>
    <p:embeddedFont>
      <p:font typeface="Roboto Serif Thin" panose="020B0604020202020204" charset="0"/>
      <p:regular r:id="rId72"/>
      <p:bold r:id="rId73"/>
      <p:italic r:id="rId74"/>
      <p:boldItalic r:id="rId7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78" roundtripDataSignature="AMtx7mgHjDuFV9ETnpMuIZGz4dMsW6xLvQ=="/>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52" autoAdjust="0"/>
    <p:restoredTop sz="94660"/>
  </p:normalViewPr>
  <p:slideViewPr>
    <p:cSldViewPr snapToGrid="0">
      <p:cViewPr varScale="1">
        <p:scale>
          <a:sx n="78" d="100"/>
          <a:sy n="78" d="100"/>
        </p:scale>
        <p:origin x="956" y="5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notesMaster" Target="notesMasters/notesMaster1.xml"/><Relationship Id="rId63" Type="http://schemas.openxmlformats.org/officeDocument/2006/relationships/font" Target="fonts/font16.fntdata"/><Relationship Id="rId68" Type="http://schemas.openxmlformats.org/officeDocument/2006/relationships/font" Target="fonts/font21.fntdata"/><Relationship Id="rId16" Type="http://schemas.openxmlformats.org/officeDocument/2006/relationships/slide" Target="slides/slide1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font" Target="fonts/font6.fntdata"/><Relationship Id="rId58" Type="http://schemas.openxmlformats.org/officeDocument/2006/relationships/font" Target="fonts/font11.fntdata"/><Relationship Id="rId66" Type="http://schemas.openxmlformats.org/officeDocument/2006/relationships/font" Target="fonts/font19.fntdata"/><Relationship Id="rId74" Type="http://schemas.openxmlformats.org/officeDocument/2006/relationships/font" Target="fonts/font27.fntdata"/><Relationship Id="rId79" Type="http://schemas.openxmlformats.org/officeDocument/2006/relationships/presProps" Target="presProps.xml"/><Relationship Id="rId5" Type="http://schemas.openxmlformats.org/officeDocument/2006/relationships/slide" Target="slides/slide3.xml"/><Relationship Id="rId61" Type="http://schemas.openxmlformats.org/officeDocument/2006/relationships/font" Target="fonts/font14.fntdata"/><Relationship Id="rId82" Type="http://schemas.openxmlformats.org/officeDocument/2006/relationships/tableStyles" Target="tableStyle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font" Target="fonts/font1.fntdata"/><Relationship Id="rId56" Type="http://schemas.openxmlformats.org/officeDocument/2006/relationships/font" Target="fonts/font9.fntdata"/><Relationship Id="rId64" Type="http://schemas.openxmlformats.org/officeDocument/2006/relationships/font" Target="fonts/font17.fntdata"/><Relationship Id="rId69" Type="http://schemas.openxmlformats.org/officeDocument/2006/relationships/font" Target="fonts/font22.fntdata"/><Relationship Id="rId8" Type="http://schemas.openxmlformats.org/officeDocument/2006/relationships/slide" Target="slides/slide6.xml"/><Relationship Id="rId51" Type="http://schemas.openxmlformats.org/officeDocument/2006/relationships/font" Target="fonts/font4.fntdata"/><Relationship Id="rId72" Type="http://schemas.openxmlformats.org/officeDocument/2006/relationships/font" Target="fonts/font25.fntdata"/><Relationship Id="rId80"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font" Target="fonts/font12.fntdata"/><Relationship Id="rId67" Type="http://schemas.openxmlformats.org/officeDocument/2006/relationships/font" Target="fonts/font20.fntdata"/><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font" Target="fonts/font7.fntdata"/><Relationship Id="rId62" Type="http://schemas.openxmlformats.org/officeDocument/2006/relationships/font" Target="fonts/font15.fntdata"/><Relationship Id="rId70" Type="http://schemas.openxmlformats.org/officeDocument/2006/relationships/font" Target="fonts/font23.fntdata"/><Relationship Id="rId75" Type="http://schemas.openxmlformats.org/officeDocument/2006/relationships/font" Target="fonts/font28.fntdata"/><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font" Target="fonts/font2.fntdata"/><Relationship Id="rId57" Type="http://schemas.openxmlformats.org/officeDocument/2006/relationships/font" Target="fonts/font10.fntdata"/><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font" Target="fonts/font5.fntdata"/><Relationship Id="rId60" Type="http://schemas.openxmlformats.org/officeDocument/2006/relationships/font" Target="fonts/font13.fntdata"/><Relationship Id="rId65" Type="http://schemas.openxmlformats.org/officeDocument/2006/relationships/font" Target="fonts/font18.fntdata"/><Relationship Id="rId73" Type="http://schemas.openxmlformats.org/officeDocument/2006/relationships/font" Target="fonts/font26.fntdata"/><Relationship Id="rId78" Type="http://customschemas.google.com/relationships/presentationmetadata" Target="metadata"/><Relationship Id="rId8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font" Target="fonts/font3.fntdata"/><Relationship Id="rId55" Type="http://schemas.openxmlformats.org/officeDocument/2006/relationships/font" Target="fonts/font8.fntdata"/><Relationship Id="rId7" Type="http://schemas.openxmlformats.org/officeDocument/2006/relationships/slide" Target="slides/slide5.xml"/><Relationship Id="rId71" Type="http://schemas.openxmlformats.org/officeDocument/2006/relationships/font" Target="fonts/font24.fntdata"/><Relationship Id="rId2" Type="http://schemas.openxmlformats.org/officeDocument/2006/relationships/slideMaster" Target="slideMasters/slideMaster2.xml"/><Relationship Id="rId29" Type="http://schemas.openxmlformats.org/officeDocument/2006/relationships/slide" Target="slides/slide2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g3616efede6d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7" name="Google Shape;247;g3616efede6d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extLst>
      <p:ext uri="{BB962C8B-B14F-4D97-AF65-F5344CB8AC3E}">
        <p14:creationId xmlns:p14="http://schemas.microsoft.com/office/powerpoint/2010/main" val="12201743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g3616efede6d_0_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8" name="Google Shape;258;g3616efede6d_0_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g3616efede6d_0_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2" name="Google Shape;272;g3616efede6d_0_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g3616efede6d_0_3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3" name="Google Shape;283;g3616efede6d_0_3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g3616efede6d_0_3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1" name="Google Shape;291;g3616efede6d_0_3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g3616efede6d_0_4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9" name="Google Shape;299;g3616efede6d_0_4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g3616efede6d_0_5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07" name="Google Shape;307;g3616efede6d_0_5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g3616efede6d_0_6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15" name="Google Shape;315;g3616efede6d_0_6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Google Shape;396;p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97" name="Google Shape;397;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
        <p:cNvGrpSpPr/>
        <p:nvPr/>
      </p:nvGrpSpPr>
      <p:grpSpPr>
        <a:xfrm>
          <a:off x="0" y="0"/>
          <a:ext cx="0" cy="0"/>
          <a:chOff x="0" y="0"/>
          <a:chExt cx="0" cy="0"/>
        </a:xfrm>
      </p:grpSpPr>
      <p:sp>
        <p:nvSpPr>
          <p:cNvPr id="404" name="Google Shape;404;p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05" name="Google Shape;405;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Google Shape;409;p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10" name="Google Shape;410;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g3616efede6d_0_1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73" name="Google Shape;373;g3616efede6d_0_1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2"/>
        <p:cNvGrpSpPr/>
        <p:nvPr/>
      </p:nvGrpSpPr>
      <p:grpSpPr>
        <a:xfrm>
          <a:off x="0" y="0"/>
          <a:ext cx="0" cy="0"/>
          <a:chOff x="0" y="0"/>
          <a:chExt cx="0" cy="0"/>
        </a:xfrm>
      </p:grpSpPr>
      <p:sp>
        <p:nvSpPr>
          <p:cNvPr id="413" name="Google Shape;413;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14" name="Google Shape;414;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7"/>
        <p:cNvGrpSpPr/>
        <p:nvPr/>
      </p:nvGrpSpPr>
      <p:grpSpPr>
        <a:xfrm>
          <a:off x="0" y="0"/>
          <a:ext cx="0" cy="0"/>
          <a:chOff x="0" y="0"/>
          <a:chExt cx="0" cy="0"/>
        </a:xfrm>
      </p:grpSpPr>
      <p:sp>
        <p:nvSpPr>
          <p:cNvPr id="418" name="Google Shape;418;p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19" name="Google Shape;419;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2"/>
        <p:cNvGrpSpPr/>
        <p:nvPr/>
      </p:nvGrpSpPr>
      <p:grpSpPr>
        <a:xfrm>
          <a:off x="0" y="0"/>
          <a:ext cx="0" cy="0"/>
          <a:chOff x="0" y="0"/>
          <a:chExt cx="0" cy="0"/>
        </a:xfrm>
      </p:grpSpPr>
      <p:sp>
        <p:nvSpPr>
          <p:cNvPr id="423" name="Google Shape;423;p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4" name="Google Shape;424;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7"/>
        <p:cNvGrpSpPr/>
        <p:nvPr/>
      </p:nvGrpSpPr>
      <p:grpSpPr>
        <a:xfrm>
          <a:off x="0" y="0"/>
          <a:ext cx="0" cy="0"/>
          <a:chOff x="0" y="0"/>
          <a:chExt cx="0" cy="0"/>
        </a:xfrm>
      </p:grpSpPr>
      <p:sp>
        <p:nvSpPr>
          <p:cNvPr id="428" name="Google Shape;428;p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9" name="Google Shape;429;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5"/>
        <p:cNvGrpSpPr/>
        <p:nvPr/>
      </p:nvGrpSpPr>
      <p:grpSpPr>
        <a:xfrm>
          <a:off x="0" y="0"/>
          <a:ext cx="0" cy="0"/>
          <a:chOff x="0" y="0"/>
          <a:chExt cx="0" cy="0"/>
        </a:xfrm>
      </p:grpSpPr>
      <p:sp>
        <p:nvSpPr>
          <p:cNvPr id="436" name="Google Shape;436;p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37" name="Google Shape;437;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1"/>
        <p:cNvGrpSpPr/>
        <p:nvPr/>
      </p:nvGrpSpPr>
      <p:grpSpPr>
        <a:xfrm>
          <a:off x="0" y="0"/>
          <a:ext cx="0" cy="0"/>
          <a:chOff x="0" y="0"/>
          <a:chExt cx="0" cy="0"/>
        </a:xfrm>
      </p:grpSpPr>
      <p:sp>
        <p:nvSpPr>
          <p:cNvPr id="462" name="Google Shape;462;p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63" name="Google Shape;463;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8"/>
        <p:cNvGrpSpPr/>
        <p:nvPr/>
      </p:nvGrpSpPr>
      <p:grpSpPr>
        <a:xfrm>
          <a:off x="0" y="0"/>
          <a:ext cx="0" cy="0"/>
          <a:chOff x="0" y="0"/>
          <a:chExt cx="0" cy="0"/>
        </a:xfrm>
      </p:grpSpPr>
      <p:sp>
        <p:nvSpPr>
          <p:cNvPr id="469" name="Google Shape;469;p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70" name="Google Shape;470;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77" name="Google Shape;477;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3"/>
        <p:cNvGrpSpPr/>
        <p:nvPr/>
      </p:nvGrpSpPr>
      <p:grpSpPr>
        <a:xfrm>
          <a:off x="0" y="0"/>
          <a:ext cx="0" cy="0"/>
          <a:chOff x="0" y="0"/>
          <a:chExt cx="0" cy="0"/>
        </a:xfrm>
      </p:grpSpPr>
      <p:sp>
        <p:nvSpPr>
          <p:cNvPr id="484" name="Google Shape;484;p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85" name="Google Shape;485;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6"/>
        <p:cNvGrpSpPr/>
        <p:nvPr/>
      </p:nvGrpSpPr>
      <p:grpSpPr>
        <a:xfrm>
          <a:off x="0" y="0"/>
          <a:ext cx="0" cy="0"/>
          <a:chOff x="0" y="0"/>
          <a:chExt cx="0" cy="0"/>
        </a:xfrm>
      </p:grpSpPr>
      <p:sp>
        <p:nvSpPr>
          <p:cNvPr id="497" name="Google Shape;497;p1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98" name="Google Shape;498;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g3616efede6d_0_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28" name="Google Shape;328;g3616efede6d_0_7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1"/>
        <p:cNvGrpSpPr/>
        <p:nvPr/>
      </p:nvGrpSpPr>
      <p:grpSpPr>
        <a:xfrm>
          <a:off x="0" y="0"/>
          <a:ext cx="0" cy="0"/>
          <a:chOff x="0" y="0"/>
          <a:chExt cx="0" cy="0"/>
        </a:xfrm>
      </p:grpSpPr>
      <p:sp>
        <p:nvSpPr>
          <p:cNvPr id="502" name="Google Shape;502;p1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03" name="Google Shape;503;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2"/>
        <p:cNvGrpSpPr/>
        <p:nvPr/>
      </p:nvGrpSpPr>
      <p:grpSpPr>
        <a:xfrm>
          <a:off x="0" y="0"/>
          <a:ext cx="0" cy="0"/>
          <a:chOff x="0" y="0"/>
          <a:chExt cx="0" cy="0"/>
        </a:xfrm>
      </p:grpSpPr>
      <p:sp>
        <p:nvSpPr>
          <p:cNvPr id="513" name="Google Shape;513;p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14" name="Google Shape;514;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1"/>
        <p:cNvGrpSpPr/>
        <p:nvPr/>
      </p:nvGrpSpPr>
      <p:grpSpPr>
        <a:xfrm>
          <a:off x="0" y="0"/>
          <a:ext cx="0" cy="0"/>
          <a:chOff x="0" y="0"/>
          <a:chExt cx="0" cy="0"/>
        </a:xfrm>
      </p:grpSpPr>
      <p:sp>
        <p:nvSpPr>
          <p:cNvPr id="522" name="Google Shape;522;p1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3" name="Google Shape;523;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5"/>
        <p:cNvGrpSpPr/>
        <p:nvPr/>
      </p:nvGrpSpPr>
      <p:grpSpPr>
        <a:xfrm>
          <a:off x="0" y="0"/>
          <a:ext cx="0" cy="0"/>
          <a:chOff x="0" y="0"/>
          <a:chExt cx="0" cy="0"/>
        </a:xfrm>
      </p:grpSpPr>
      <p:sp>
        <p:nvSpPr>
          <p:cNvPr id="546" name="Google Shape;546;p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47" name="Google Shape;547;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8"/>
        <p:cNvGrpSpPr/>
        <p:nvPr/>
      </p:nvGrpSpPr>
      <p:grpSpPr>
        <a:xfrm>
          <a:off x="0" y="0"/>
          <a:ext cx="0" cy="0"/>
          <a:chOff x="0" y="0"/>
          <a:chExt cx="0" cy="0"/>
        </a:xfrm>
      </p:grpSpPr>
      <p:sp>
        <p:nvSpPr>
          <p:cNvPr id="569" name="Google Shape;569;p2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70" name="Google Shape;570;p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9"/>
        <p:cNvGrpSpPr/>
        <p:nvPr/>
      </p:nvGrpSpPr>
      <p:grpSpPr>
        <a:xfrm>
          <a:off x="0" y="0"/>
          <a:ext cx="0" cy="0"/>
          <a:chOff x="0" y="0"/>
          <a:chExt cx="0" cy="0"/>
        </a:xfrm>
      </p:grpSpPr>
      <p:sp>
        <p:nvSpPr>
          <p:cNvPr id="580" name="Google Shape;580;p1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81" name="Google Shape;581;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9"/>
        <p:cNvGrpSpPr/>
        <p:nvPr/>
      </p:nvGrpSpPr>
      <p:grpSpPr>
        <a:xfrm>
          <a:off x="0" y="0"/>
          <a:ext cx="0" cy="0"/>
          <a:chOff x="0" y="0"/>
          <a:chExt cx="0" cy="0"/>
        </a:xfrm>
      </p:grpSpPr>
      <p:sp>
        <p:nvSpPr>
          <p:cNvPr id="590" name="Google Shape;590;p1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91" name="Google Shape;591;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7"/>
        <p:cNvGrpSpPr/>
        <p:nvPr/>
      </p:nvGrpSpPr>
      <p:grpSpPr>
        <a:xfrm>
          <a:off x="0" y="0"/>
          <a:ext cx="0" cy="0"/>
          <a:chOff x="0" y="0"/>
          <a:chExt cx="0" cy="0"/>
        </a:xfrm>
      </p:grpSpPr>
      <p:sp>
        <p:nvSpPr>
          <p:cNvPr id="598" name="Google Shape;598;p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99" name="Google Shape;599;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5"/>
        <p:cNvGrpSpPr/>
        <p:nvPr/>
      </p:nvGrpSpPr>
      <p:grpSpPr>
        <a:xfrm>
          <a:off x="0" y="0"/>
          <a:ext cx="0" cy="0"/>
          <a:chOff x="0" y="0"/>
          <a:chExt cx="0" cy="0"/>
        </a:xfrm>
      </p:grpSpPr>
      <p:sp>
        <p:nvSpPr>
          <p:cNvPr id="616" name="Google Shape;616;p2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17" name="Google Shape;617;p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0"/>
        <p:cNvGrpSpPr/>
        <p:nvPr/>
      </p:nvGrpSpPr>
      <p:grpSpPr>
        <a:xfrm>
          <a:off x="0" y="0"/>
          <a:ext cx="0" cy="0"/>
          <a:chOff x="0" y="0"/>
          <a:chExt cx="0" cy="0"/>
        </a:xfrm>
      </p:grpSpPr>
      <p:sp>
        <p:nvSpPr>
          <p:cNvPr id="621" name="Google Shape;621;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22" name="Google Shape;622;p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g3616efede6d_0_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37" name="Google Shape;337;g3616efede6d_0_8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7"/>
        <p:cNvGrpSpPr/>
        <p:nvPr/>
      </p:nvGrpSpPr>
      <p:grpSpPr>
        <a:xfrm>
          <a:off x="0" y="0"/>
          <a:ext cx="0" cy="0"/>
          <a:chOff x="0" y="0"/>
          <a:chExt cx="0" cy="0"/>
        </a:xfrm>
      </p:grpSpPr>
      <p:sp>
        <p:nvSpPr>
          <p:cNvPr id="628" name="Google Shape;628;p2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29" name="Google Shape;629;p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0"/>
        <p:cNvGrpSpPr/>
        <p:nvPr/>
      </p:nvGrpSpPr>
      <p:grpSpPr>
        <a:xfrm>
          <a:off x="0" y="0"/>
          <a:ext cx="0" cy="0"/>
          <a:chOff x="0" y="0"/>
          <a:chExt cx="0" cy="0"/>
        </a:xfrm>
      </p:grpSpPr>
      <p:sp>
        <p:nvSpPr>
          <p:cNvPr id="641" name="Google Shape;641;p2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42" name="Google Shape;642;p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5"/>
        <p:cNvGrpSpPr/>
        <p:nvPr/>
      </p:nvGrpSpPr>
      <p:grpSpPr>
        <a:xfrm>
          <a:off x="0" y="0"/>
          <a:ext cx="0" cy="0"/>
          <a:chOff x="0" y="0"/>
          <a:chExt cx="0" cy="0"/>
        </a:xfrm>
      </p:grpSpPr>
      <p:sp>
        <p:nvSpPr>
          <p:cNvPr id="646" name="Google Shape;646;p2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47" name="Google Shape;647;p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0"/>
        <p:cNvGrpSpPr/>
        <p:nvPr/>
      </p:nvGrpSpPr>
      <p:grpSpPr>
        <a:xfrm>
          <a:off x="0" y="0"/>
          <a:ext cx="0" cy="0"/>
          <a:chOff x="0" y="0"/>
          <a:chExt cx="0" cy="0"/>
        </a:xfrm>
      </p:grpSpPr>
      <p:sp>
        <p:nvSpPr>
          <p:cNvPr id="651" name="Google Shape;651;p2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52" name="Google Shape;652;p2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Google Shape;391;g3616efede6d_0_1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92" name="Google Shape;392;g3616efede6d_0_1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g3616efede6d_0_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46" name="Google Shape;346;g3616efede6d_0_8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g3616efede6d_0_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55" name="Google Shape;355;g3616efede6d_0_9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g3616efede6d_0_1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64" name="Google Shape;364;g3616efede6d_0_10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g3616efede6d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7" name="Google Shape;247;g3616efede6d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g3616efede6d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3" name="Google Shape;253;g3616efede6d_0_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olo dell'intervento e autori 2">
  <p:cSld name="SECTION_TITLE_AND_DESCRIPTION_1">
    <p:spTree>
      <p:nvGrpSpPr>
        <p:cNvPr id="1" name="Shape 9"/>
        <p:cNvGrpSpPr/>
        <p:nvPr/>
      </p:nvGrpSpPr>
      <p:grpSpPr>
        <a:xfrm>
          <a:off x="0" y="0"/>
          <a:ext cx="0" cy="0"/>
          <a:chOff x="0" y="0"/>
          <a:chExt cx="0" cy="0"/>
        </a:xfrm>
      </p:grpSpPr>
      <p:sp>
        <p:nvSpPr>
          <p:cNvPr id="10" name="Google Shape;10;p30"/>
          <p:cNvSpPr/>
          <p:nvPr/>
        </p:nvSpPr>
        <p:spPr>
          <a:xfrm>
            <a:off x="3170350" y="-125"/>
            <a:ext cx="5973600" cy="5143500"/>
          </a:xfrm>
          <a:prstGeom prst="rect">
            <a:avLst/>
          </a:prstGeom>
          <a:solidFill>
            <a:srgbClr val="4084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 name="Google Shape;11;p30"/>
          <p:cNvSpPr txBox="1">
            <a:spLocks noGrp="1"/>
          </p:cNvSpPr>
          <p:nvPr>
            <p:ph type="title"/>
          </p:nvPr>
        </p:nvSpPr>
        <p:spPr>
          <a:xfrm>
            <a:off x="3625175" y="1830475"/>
            <a:ext cx="5241300" cy="1482300"/>
          </a:xfrm>
          <a:prstGeom prst="rect">
            <a:avLst/>
          </a:prstGeom>
          <a:noFill/>
          <a:ln>
            <a:noFill/>
          </a:ln>
        </p:spPr>
        <p:txBody>
          <a:bodyPr spcFirstLastPara="1" wrap="square" lIns="91425" tIns="91425" rIns="91425" bIns="91425" anchor="ctr"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12" name="Google Shape;12;p30"/>
          <p:cNvSpPr txBox="1">
            <a:spLocks noGrp="1"/>
          </p:cNvSpPr>
          <p:nvPr>
            <p:ph type="subTitle" idx="1"/>
          </p:nvPr>
        </p:nvSpPr>
        <p:spPr>
          <a:xfrm>
            <a:off x="222850" y="1954075"/>
            <a:ext cx="2947500" cy="1235100"/>
          </a:xfrm>
          <a:prstGeom prst="rect">
            <a:avLst/>
          </a:prstGeom>
          <a:noFill/>
          <a:ln>
            <a:noFill/>
          </a:ln>
        </p:spPr>
        <p:txBody>
          <a:bodyPr spcFirstLastPara="1" wrap="square" lIns="91425" tIns="91425" rIns="91425" bIns="91425" anchor="ctr" anchorCtr="0">
            <a:normAutofit/>
          </a:bodyPr>
          <a:lstStyle>
            <a:lvl1pPr lvl="0" algn="l">
              <a:lnSpc>
                <a:spcPct val="100000"/>
              </a:lnSpc>
              <a:spcBef>
                <a:spcPts val="0"/>
              </a:spcBef>
              <a:spcAft>
                <a:spcPts val="0"/>
              </a:spcAft>
              <a:buSzPts val="1800"/>
              <a:buNone/>
              <a:defRPr/>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cxnSp>
        <p:nvCxnSpPr>
          <p:cNvPr id="13" name="Google Shape;13;p30"/>
          <p:cNvCxnSpPr/>
          <p:nvPr/>
        </p:nvCxnSpPr>
        <p:spPr>
          <a:xfrm>
            <a:off x="3171500" y="-1325"/>
            <a:ext cx="1200" cy="5147400"/>
          </a:xfrm>
          <a:prstGeom prst="straightConnector1">
            <a:avLst/>
          </a:prstGeom>
          <a:noFill/>
          <a:ln w="9525" cap="flat" cmpd="sng">
            <a:solidFill>
              <a:schemeClr val="dk1"/>
            </a:solidFill>
            <a:prstDash val="solid"/>
            <a:round/>
            <a:headEnd type="none" w="sm" len="sm"/>
            <a:tailEnd type="none" w="sm" len="sm"/>
          </a:ln>
        </p:spPr>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Elenco puntato">
  <p:cSld name="TITLE_AND_BODY_1">
    <p:spTree>
      <p:nvGrpSpPr>
        <p:cNvPr id="1" name="Shape 82"/>
        <p:cNvGrpSpPr/>
        <p:nvPr/>
      </p:nvGrpSpPr>
      <p:grpSpPr>
        <a:xfrm>
          <a:off x="0" y="0"/>
          <a:ext cx="0" cy="0"/>
          <a:chOff x="0" y="0"/>
          <a:chExt cx="0" cy="0"/>
        </a:xfrm>
      </p:grpSpPr>
      <p:sp>
        <p:nvSpPr>
          <p:cNvPr id="83" name="Google Shape;83;p41"/>
          <p:cNvSpPr txBox="1">
            <a:spLocks noGrp="1"/>
          </p:cNvSpPr>
          <p:nvPr>
            <p:ph type="title"/>
          </p:nvPr>
        </p:nvSpPr>
        <p:spPr>
          <a:xfrm>
            <a:off x="311700" y="489563"/>
            <a:ext cx="8520600" cy="5916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4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84" name="Google Shape;84;p41"/>
          <p:cNvSpPr txBox="1">
            <a:spLocks noGrp="1"/>
          </p:cNvSpPr>
          <p:nvPr>
            <p:ph type="body" idx="1"/>
          </p:nvPr>
        </p:nvSpPr>
        <p:spPr>
          <a:xfrm>
            <a:off x="843650" y="1173150"/>
            <a:ext cx="7988700" cy="33981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SzPts val="1800"/>
              <a:buFont typeface="Roboto Serif"/>
              <a:buChar char="●"/>
              <a:defRPr>
                <a:latin typeface="Roboto Serif"/>
                <a:ea typeface="Roboto Serif"/>
                <a:cs typeface="Roboto Serif"/>
                <a:sym typeface="Roboto Serif"/>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85" name="Google Shape;85;p41"/>
          <p:cNvSpPr txBox="1">
            <a:spLocks noGrp="1"/>
          </p:cNvSpPr>
          <p:nvPr>
            <p:ph type="sldNum" idx="12"/>
          </p:nvPr>
        </p:nvSpPr>
        <p:spPr>
          <a:xfrm>
            <a:off x="8479950" y="4762375"/>
            <a:ext cx="548700" cy="291600"/>
          </a:xfrm>
          <a:prstGeom prst="rect">
            <a:avLst/>
          </a:prstGeom>
          <a:noFill/>
          <a:ln>
            <a:noFill/>
          </a:ln>
        </p:spPr>
        <p:txBody>
          <a:bodyPr spcFirstLastPara="1" wrap="square" lIns="91425" tIns="91425" rIns="91425" bIns="91425" anchor="ctr" anchorCtr="0">
            <a:noAutofit/>
          </a:bodyPr>
          <a:lstStyle>
            <a:lvl1pPr marL="0" marR="0" lvl="0" indent="0" algn="r">
              <a:lnSpc>
                <a:spcPct val="80000"/>
              </a:lnSpc>
              <a:spcBef>
                <a:spcPts val="0"/>
              </a:spcBef>
              <a:spcAft>
                <a:spcPts val="0"/>
              </a:spcAft>
              <a:buClr>
                <a:srgbClr val="000000"/>
              </a:buClr>
              <a:buSzPts val="935"/>
              <a:buFont typeface="Arial"/>
              <a:buNone/>
              <a:defRPr sz="1000" b="0" i="0" u="none" strike="noStrike" cap="none">
                <a:solidFill>
                  <a:schemeClr val="dk1"/>
                </a:solidFill>
                <a:latin typeface="Roboto Serif Light"/>
                <a:ea typeface="Roboto Serif Light"/>
                <a:cs typeface="Roboto Serif Light"/>
                <a:sym typeface="Roboto Serif Light"/>
              </a:defRPr>
            </a:lvl1pPr>
            <a:lvl2pPr marL="0" marR="0" lvl="1" indent="0" algn="r">
              <a:lnSpc>
                <a:spcPct val="80000"/>
              </a:lnSpc>
              <a:spcBef>
                <a:spcPts val="0"/>
              </a:spcBef>
              <a:spcAft>
                <a:spcPts val="0"/>
              </a:spcAft>
              <a:buClr>
                <a:srgbClr val="000000"/>
              </a:buClr>
              <a:buSzPts val="935"/>
              <a:buFont typeface="Arial"/>
              <a:buNone/>
              <a:defRPr sz="1000" b="0" i="0" u="none" strike="noStrike" cap="none">
                <a:solidFill>
                  <a:schemeClr val="dk1"/>
                </a:solidFill>
                <a:latin typeface="Roboto Serif Light"/>
                <a:ea typeface="Roboto Serif Light"/>
                <a:cs typeface="Roboto Serif Light"/>
                <a:sym typeface="Roboto Serif Light"/>
              </a:defRPr>
            </a:lvl2pPr>
            <a:lvl3pPr marL="0" marR="0" lvl="2" indent="0" algn="r">
              <a:lnSpc>
                <a:spcPct val="80000"/>
              </a:lnSpc>
              <a:spcBef>
                <a:spcPts val="0"/>
              </a:spcBef>
              <a:spcAft>
                <a:spcPts val="0"/>
              </a:spcAft>
              <a:buClr>
                <a:srgbClr val="000000"/>
              </a:buClr>
              <a:buSzPts val="935"/>
              <a:buFont typeface="Arial"/>
              <a:buNone/>
              <a:defRPr sz="1000" b="0" i="0" u="none" strike="noStrike" cap="none">
                <a:solidFill>
                  <a:schemeClr val="dk1"/>
                </a:solidFill>
                <a:latin typeface="Roboto Serif Light"/>
                <a:ea typeface="Roboto Serif Light"/>
                <a:cs typeface="Roboto Serif Light"/>
                <a:sym typeface="Roboto Serif Light"/>
              </a:defRPr>
            </a:lvl3pPr>
            <a:lvl4pPr marL="0" marR="0" lvl="3" indent="0" algn="r">
              <a:lnSpc>
                <a:spcPct val="80000"/>
              </a:lnSpc>
              <a:spcBef>
                <a:spcPts val="0"/>
              </a:spcBef>
              <a:spcAft>
                <a:spcPts val="0"/>
              </a:spcAft>
              <a:buClr>
                <a:srgbClr val="000000"/>
              </a:buClr>
              <a:buSzPts val="935"/>
              <a:buFont typeface="Arial"/>
              <a:buNone/>
              <a:defRPr sz="1000" b="0" i="0" u="none" strike="noStrike" cap="none">
                <a:solidFill>
                  <a:schemeClr val="dk1"/>
                </a:solidFill>
                <a:latin typeface="Roboto Serif Light"/>
                <a:ea typeface="Roboto Serif Light"/>
                <a:cs typeface="Roboto Serif Light"/>
                <a:sym typeface="Roboto Serif Light"/>
              </a:defRPr>
            </a:lvl4pPr>
            <a:lvl5pPr marL="0" marR="0" lvl="4" indent="0" algn="r">
              <a:lnSpc>
                <a:spcPct val="80000"/>
              </a:lnSpc>
              <a:spcBef>
                <a:spcPts val="0"/>
              </a:spcBef>
              <a:spcAft>
                <a:spcPts val="0"/>
              </a:spcAft>
              <a:buClr>
                <a:srgbClr val="000000"/>
              </a:buClr>
              <a:buSzPts val="935"/>
              <a:buFont typeface="Arial"/>
              <a:buNone/>
              <a:defRPr sz="1000" b="0" i="0" u="none" strike="noStrike" cap="none">
                <a:solidFill>
                  <a:schemeClr val="dk1"/>
                </a:solidFill>
                <a:latin typeface="Roboto Serif Light"/>
                <a:ea typeface="Roboto Serif Light"/>
                <a:cs typeface="Roboto Serif Light"/>
                <a:sym typeface="Roboto Serif Light"/>
              </a:defRPr>
            </a:lvl5pPr>
            <a:lvl6pPr marL="0" marR="0" lvl="5" indent="0" algn="r">
              <a:lnSpc>
                <a:spcPct val="80000"/>
              </a:lnSpc>
              <a:spcBef>
                <a:spcPts val="0"/>
              </a:spcBef>
              <a:spcAft>
                <a:spcPts val="0"/>
              </a:spcAft>
              <a:buClr>
                <a:srgbClr val="000000"/>
              </a:buClr>
              <a:buSzPts val="935"/>
              <a:buFont typeface="Arial"/>
              <a:buNone/>
              <a:defRPr sz="1000" b="0" i="0" u="none" strike="noStrike" cap="none">
                <a:solidFill>
                  <a:schemeClr val="dk1"/>
                </a:solidFill>
                <a:latin typeface="Roboto Serif Light"/>
                <a:ea typeface="Roboto Serif Light"/>
                <a:cs typeface="Roboto Serif Light"/>
                <a:sym typeface="Roboto Serif Light"/>
              </a:defRPr>
            </a:lvl6pPr>
            <a:lvl7pPr marL="0" marR="0" lvl="6" indent="0" algn="r">
              <a:lnSpc>
                <a:spcPct val="80000"/>
              </a:lnSpc>
              <a:spcBef>
                <a:spcPts val="0"/>
              </a:spcBef>
              <a:spcAft>
                <a:spcPts val="0"/>
              </a:spcAft>
              <a:buClr>
                <a:srgbClr val="000000"/>
              </a:buClr>
              <a:buSzPts val="935"/>
              <a:buFont typeface="Arial"/>
              <a:buNone/>
              <a:defRPr sz="1000" b="0" i="0" u="none" strike="noStrike" cap="none">
                <a:solidFill>
                  <a:schemeClr val="dk1"/>
                </a:solidFill>
                <a:latin typeface="Roboto Serif Light"/>
                <a:ea typeface="Roboto Serif Light"/>
                <a:cs typeface="Roboto Serif Light"/>
                <a:sym typeface="Roboto Serif Light"/>
              </a:defRPr>
            </a:lvl7pPr>
            <a:lvl8pPr marL="0" marR="0" lvl="7" indent="0" algn="r">
              <a:lnSpc>
                <a:spcPct val="80000"/>
              </a:lnSpc>
              <a:spcBef>
                <a:spcPts val="0"/>
              </a:spcBef>
              <a:spcAft>
                <a:spcPts val="0"/>
              </a:spcAft>
              <a:buClr>
                <a:srgbClr val="000000"/>
              </a:buClr>
              <a:buSzPts val="935"/>
              <a:buFont typeface="Arial"/>
              <a:buNone/>
              <a:defRPr sz="1000" b="0" i="0" u="none" strike="noStrike" cap="none">
                <a:solidFill>
                  <a:schemeClr val="dk1"/>
                </a:solidFill>
                <a:latin typeface="Roboto Serif Light"/>
                <a:ea typeface="Roboto Serif Light"/>
                <a:cs typeface="Roboto Serif Light"/>
                <a:sym typeface="Roboto Serif Light"/>
              </a:defRPr>
            </a:lvl8pPr>
            <a:lvl9pPr marL="0" marR="0" lvl="8" indent="0" algn="r">
              <a:lnSpc>
                <a:spcPct val="80000"/>
              </a:lnSpc>
              <a:spcBef>
                <a:spcPts val="0"/>
              </a:spcBef>
              <a:spcAft>
                <a:spcPts val="0"/>
              </a:spcAft>
              <a:buClr>
                <a:srgbClr val="000000"/>
              </a:buClr>
              <a:buSzPts val="935"/>
              <a:buFont typeface="Arial"/>
              <a:buNone/>
              <a:defRPr sz="1000" b="0" i="0" u="none" strike="noStrike" cap="none">
                <a:solidFill>
                  <a:schemeClr val="dk1"/>
                </a:solidFill>
                <a:latin typeface="Roboto Serif Light"/>
                <a:ea typeface="Roboto Serif Light"/>
                <a:cs typeface="Roboto Serif Light"/>
                <a:sym typeface="Roboto Serif Light"/>
              </a:defRPr>
            </a:lvl9pPr>
          </a:lstStyle>
          <a:p>
            <a:pPr marL="0" lvl="0" indent="0" algn="r" rtl="0">
              <a:spcBef>
                <a:spcPts val="0"/>
              </a:spcBef>
              <a:spcAft>
                <a:spcPts val="0"/>
              </a:spcAft>
              <a:buNone/>
            </a:pPr>
            <a:fld id="{00000000-1234-1234-1234-123412341234}" type="slidenum">
              <a:rPr lang="it"/>
              <a:t>‹#›</a:t>
            </a:fld>
            <a:endParaRPr/>
          </a:p>
        </p:txBody>
      </p:sp>
      <p:cxnSp>
        <p:nvCxnSpPr>
          <p:cNvPr id="86" name="Google Shape;86;p41"/>
          <p:cNvCxnSpPr/>
          <p:nvPr/>
        </p:nvCxnSpPr>
        <p:spPr>
          <a:xfrm>
            <a:off x="-14700" y="335200"/>
            <a:ext cx="9173400" cy="0"/>
          </a:xfrm>
          <a:prstGeom prst="straightConnector1">
            <a:avLst/>
          </a:prstGeom>
          <a:noFill/>
          <a:ln w="9525" cap="flat" cmpd="sng">
            <a:solidFill>
              <a:schemeClr val="dk1"/>
            </a:solidFill>
            <a:prstDash val="solid"/>
            <a:round/>
            <a:headEnd type="none" w="sm" len="sm"/>
            <a:tailEnd type="none" w="sm" len="sm"/>
          </a:ln>
        </p:spPr>
      </p:cxnSp>
      <p:cxnSp>
        <p:nvCxnSpPr>
          <p:cNvPr id="87" name="Google Shape;87;p41"/>
          <p:cNvCxnSpPr/>
          <p:nvPr/>
        </p:nvCxnSpPr>
        <p:spPr>
          <a:xfrm>
            <a:off x="-14700" y="4663225"/>
            <a:ext cx="9173400" cy="0"/>
          </a:xfrm>
          <a:prstGeom prst="straightConnector1">
            <a:avLst/>
          </a:prstGeom>
          <a:noFill/>
          <a:ln w="9525" cap="flat" cmpd="sng">
            <a:solidFill>
              <a:schemeClr val="dk1"/>
            </a:solidFill>
            <a:prstDash val="solid"/>
            <a:round/>
            <a:headEnd type="none" w="sm" len="sm"/>
            <a:tailEnd type="none" w="sm" len="sm"/>
          </a:ln>
        </p:spPr>
      </p:cxnSp>
      <p:sp>
        <p:nvSpPr>
          <p:cNvPr id="88" name="Google Shape;88;p41"/>
          <p:cNvSpPr txBox="1"/>
          <p:nvPr/>
        </p:nvSpPr>
        <p:spPr>
          <a:xfrm>
            <a:off x="41875" y="0"/>
            <a:ext cx="2768700" cy="146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it" sz="1000" b="0" i="0" u="none" strike="noStrike" cap="none">
                <a:solidFill>
                  <a:schemeClr val="dk1"/>
                </a:solidFill>
                <a:latin typeface="Roboto Serif Light"/>
                <a:ea typeface="Roboto Serif Light"/>
                <a:cs typeface="Roboto Serif Light"/>
                <a:sym typeface="Roboto Serif Light"/>
              </a:rPr>
              <a:t>World Anti-Bullying Forum 2025</a:t>
            </a:r>
            <a:endParaRPr sz="1000" b="0" i="0" u="none" strike="noStrike" cap="none">
              <a:solidFill>
                <a:schemeClr val="dk1"/>
              </a:solidFill>
              <a:latin typeface="Roboto Serif Light"/>
              <a:ea typeface="Roboto Serif Light"/>
              <a:cs typeface="Roboto Serif Light"/>
              <a:sym typeface="Roboto Serif Light"/>
            </a:endParaRPr>
          </a:p>
        </p:txBody>
      </p:sp>
      <p:sp>
        <p:nvSpPr>
          <p:cNvPr id="89" name="Google Shape;89;p41"/>
          <p:cNvSpPr txBox="1"/>
          <p:nvPr/>
        </p:nvSpPr>
        <p:spPr>
          <a:xfrm>
            <a:off x="4704150" y="0"/>
            <a:ext cx="4317000" cy="146700"/>
          </a:xfrm>
          <a:prstGeom prst="rect">
            <a:avLst/>
          </a:prstGeom>
          <a:noFill/>
          <a:ln>
            <a:noFill/>
          </a:ln>
        </p:spPr>
        <p:txBody>
          <a:bodyPr spcFirstLastPara="1" wrap="square" lIns="91425" tIns="91425" rIns="91425" bIns="91425" anchor="t" anchorCtr="0">
            <a:noAutofit/>
          </a:bodyPr>
          <a:lstStyle/>
          <a:p>
            <a:pPr marL="0" marR="0" lvl="0" indent="0" algn="r" rtl="0">
              <a:lnSpc>
                <a:spcPct val="115000"/>
              </a:lnSpc>
              <a:spcBef>
                <a:spcPts val="0"/>
              </a:spcBef>
              <a:spcAft>
                <a:spcPts val="0"/>
              </a:spcAft>
              <a:buClr>
                <a:schemeClr val="dk1"/>
              </a:buClr>
              <a:buSzPts val="1100"/>
              <a:buFont typeface="Arial"/>
              <a:buNone/>
            </a:pPr>
            <a:r>
              <a:rPr lang="it" sz="1000" b="0" i="0" u="none" strike="noStrike" cap="none">
                <a:solidFill>
                  <a:schemeClr val="dk1"/>
                </a:solidFill>
                <a:latin typeface="Roboto Serif Light"/>
                <a:ea typeface="Roboto Serif Light"/>
                <a:cs typeface="Roboto Serif Light"/>
                <a:sym typeface="Roboto Serif Light"/>
              </a:rPr>
              <a:t>The Italian Law 71/2017 on Preventing and Contrasting Bullying</a:t>
            </a:r>
            <a:endParaRPr sz="1000" b="0" i="0" u="none" strike="noStrike" cap="none">
              <a:solidFill>
                <a:schemeClr val="dk1"/>
              </a:solidFill>
              <a:latin typeface="Roboto Serif Light"/>
              <a:ea typeface="Roboto Serif Light"/>
              <a:cs typeface="Roboto Serif Light"/>
              <a:sym typeface="Roboto Serif Light"/>
            </a:endParaRPr>
          </a:p>
          <a:p>
            <a:pPr marL="0" marR="0" lvl="0" indent="0" algn="l" rtl="0">
              <a:lnSpc>
                <a:spcPct val="100000"/>
              </a:lnSpc>
              <a:spcBef>
                <a:spcPts val="0"/>
              </a:spcBef>
              <a:spcAft>
                <a:spcPts val="0"/>
              </a:spcAft>
              <a:buClr>
                <a:srgbClr val="000000"/>
              </a:buClr>
              <a:buSzPts val="1000"/>
              <a:buFont typeface="Arial"/>
              <a:buNone/>
            </a:pPr>
            <a:endParaRPr sz="1000" b="0" i="0" u="none" strike="noStrike" cap="none">
              <a:solidFill>
                <a:schemeClr val="dk1"/>
              </a:solidFill>
              <a:latin typeface="Roboto Serif Light"/>
              <a:ea typeface="Roboto Serif Light"/>
              <a:cs typeface="Roboto Serif Light"/>
              <a:sym typeface="Roboto Serif Light"/>
            </a:endParaRPr>
          </a:p>
        </p:txBody>
      </p:sp>
      <p:sp>
        <p:nvSpPr>
          <p:cNvPr id="90" name="Google Shape;90;p41"/>
          <p:cNvSpPr txBox="1"/>
          <p:nvPr/>
        </p:nvSpPr>
        <p:spPr>
          <a:xfrm>
            <a:off x="41875" y="4724875"/>
            <a:ext cx="1988700" cy="270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it" sz="1000" b="0" i="0" u="none" strike="noStrike" cap="none">
                <a:solidFill>
                  <a:schemeClr val="dk1"/>
                </a:solidFill>
                <a:latin typeface="Roboto Serif Light"/>
                <a:ea typeface="Roboto Serif Light"/>
                <a:cs typeface="Roboto Serif Light"/>
                <a:sym typeface="Roboto Serif Light"/>
              </a:rPr>
              <a:t>June 13            Symposium</a:t>
            </a:r>
            <a:endParaRPr sz="1000" b="0" i="0" u="none" strike="noStrike" cap="none">
              <a:solidFill>
                <a:schemeClr val="dk1"/>
              </a:solidFill>
              <a:latin typeface="Roboto Serif Light"/>
              <a:ea typeface="Roboto Serif Light"/>
              <a:cs typeface="Roboto Serif Light"/>
              <a:sym typeface="Roboto Serif Light"/>
            </a:endParaRPr>
          </a:p>
        </p:txBody>
      </p:sp>
      <p:cxnSp>
        <p:nvCxnSpPr>
          <p:cNvPr id="91" name="Google Shape;91;p41"/>
          <p:cNvCxnSpPr/>
          <p:nvPr/>
        </p:nvCxnSpPr>
        <p:spPr>
          <a:xfrm>
            <a:off x="674375" y="4901525"/>
            <a:ext cx="289200" cy="1200"/>
          </a:xfrm>
          <a:prstGeom prst="straightConnector1">
            <a:avLst/>
          </a:prstGeom>
          <a:noFill/>
          <a:ln w="9525" cap="flat" cmpd="sng">
            <a:solidFill>
              <a:schemeClr val="dk1"/>
            </a:solidFill>
            <a:prstDash val="solid"/>
            <a:round/>
            <a:headEnd type="none" w="sm" len="sm"/>
            <a:tailEnd type="none" w="sm" len="sm"/>
          </a:ln>
        </p:spPr>
      </p:cxnSp>
      <p:sp>
        <p:nvSpPr>
          <p:cNvPr id="92" name="Google Shape;92;p41"/>
          <p:cNvSpPr/>
          <p:nvPr/>
        </p:nvSpPr>
        <p:spPr>
          <a:xfrm>
            <a:off x="444375" y="1275975"/>
            <a:ext cx="281100" cy="381000"/>
          </a:xfrm>
          <a:prstGeom prst="chevron">
            <a:avLst>
              <a:gd name="adj" fmla="val 60706"/>
            </a:avLst>
          </a:prstGeom>
          <a:solidFill>
            <a:srgbClr val="FF5D40"/>
          </a:solidFill>
          <a:ln w="9525" cap="flat" cmpd="sng">
            <a:solidFill>
              <a:srgbClr val="FF5D4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Roboto Serif Medium"/>
              <a:ea typeface="Roboto Serif Medium"/>
              <a:cs typeface="Roboto Serif Medium"/>
              <a:sym typeface="Roboto Serif Medium"/>
            </a:endParaRPr>
          </a:p>
        </p:txBody>
      </p:sp>
      <p:sp>
        <p:nvSpPr>
          <p:cNvPr id="93" name="Google Shape;93;p41"/>
          <p:cNvSpPr/>
          <p:nvPr/>
        </p:nvSpPr>
        <p:spPr>
          <a:xfrm>
            <a:off x="444375" y="2049875"/>
            <a:ext cx="281100" cy="381000"/>
          </a:xfrm>
          <a:prstGeom prst="chevron">
            <a:avLst>
              <a:gd name="adj" fmla="val 60706"/>
            </a:avLst>
          </a:prstGeom>
          <a:solidFill>
            <a:srgbClr val="FF5D40"/>
          </a:solidFill>
          <a:ln w="9525" cap="flat" cmpd="sng">
            <a:solidFill>
              <a:srgbClr val="FF5D4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Roboto Serif Medium"/>
              <a:ea typeface="Roboto Serif Medium"/>
              <a:cs typeface="Roboto Serif Medium"/>
              <a:sym typeface="Roboto Serif Medium"/>
            </a:endParaRPr>
          </a:p>
        </p:txBody>
      </p:sp>
      <p:sp>
        <p:nvSpPr>
          <p:cNvPr id="94" name="Google Shape;94;p41"/>
          <p:cNvSpPr/>
          <p:nvPr/>
        </p:nvSpPr>
        <p:spPr>
          <a:xfrm>
            <a:off x="444375" y="2823775"/>
            <a:ext cx="281100" cy="381000"/>
          </a:xfrm>
          <a:prstGeom prst="chevron">
            <a:avLst>
              <a:gd name="adj" fmla="val 60706"/>
            </a:avLst>
          </a:prstGeom>
          <a:solidFill>
            <a:srgbClr val="FF5D40"/>
          </a:solidFill>
          <a:ln w="9525" cap="flat" cmpd="sng">
            <a:solidFill>
              <a:srgbClr val="FF5D4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Roboto Serif Medium"/>
              <a:ea typeface="Roboto Serif Medium"/>
              <a:cs typeface="Roboto Serif Medium"/>
              <a:sym typeface="Roboto Serif Medium"/>
            </a:endParaRPr>
          </a:p>
        </p:txBody>
      </p:sp>
      <p:sp>
        <p:nvSpPr>
          <p:cNvPr id="95" name="Google Shape;95;p41"/>
          <p:cNvSpPr/>
          <p:nvPr/>
        </p:nvSpPr>
        <p:spPr>
          <a:xfrm>
            <a:off x="444375" y="3597675"/>
            <a:ext cx="281100" cy="381000"/>
          </a:xfrm>
          <a:prstGeom prst="chevron">
            <a:avLst>
              <a:gd name="adj" fmla="val 60706"/>
            </a:avLst>
          </a:prstGeom>
          <a:solidFill>
            <a:srgbClr val="FF5D40"/>
          </a:solidFill>
          <a:ln w="9525" cap="flat" cmpd="sng">
            <a:solidFill>
              <a:srgbClr val="FF5D4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Roboto Serif Medium"/>
              <a:ea typeface="Roboto Serif Medium"/>
              <a:cs typeface="Roboto Serif Medium"/>
              <a:sym typeface="Roboto Serif Medium"/>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olo dell'intervento e autori">
  <p:cSld name="SECTION_TITLE_AND_DESCRIPTION">
    <p:spTree>
      <p:nvGrpSpPr>
        <p:cNvPr id="1" name="Shape 96"/>
        <p:cNvGrpSpPr/>
        <p:nvPr/>
      </p:nvGrpSpPr>
      <p:grpSpPr>
        <a:xfrm>
          <a:off x="0" y="0"/>
          <a:ext cx="0" cy="0"/>
          <a:chOff x="0" y="0"/>
          <a:chExt cx="0" cy="0"/>
        </a:xfrm>
      </p:grpSpPr>
      <p:sp>
        <p:nvSpPr>
          <p:cNvPr id="97" name="Google Shape;97;p42"/>
          <p:cNvSpPr/>
          <p:nvPr/>
        </p:nvSpPr>
        <p:spPr>
          <a:xfrm>
            <a:off x="3170350" y="-125"/>
            <a:ext cx="5973600" cy="5143500"/>
          </a:xfrm>
          <a:prstGeom prst="rect">
            <a:avLst/>
          </a:prstGeom>
          <a:solidFill>
            <a:srgbClr val="FF5D4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 name="Google Shape;98;p42"/>
          <p:cNvSpPr txBox="1">
            <a:spLocks noGrp="1"/>
          </p:cNvSpPr>
          <p:nvPr>
            <p:ph type="title"/>
          </p:nvPr>
        </p:nvSpPr>
        <p:spPr>
          <a:xfrm>
            <a:off x="3625175" y="1830475"/>
            <a:ext cx="5241300" cy="1482300"/>
          </a:xfrm>
          <a:prstGeom prst="rect">
            <a:avLst/>
          </a:prstGeom>
          <a:noFill/>
          <a:ln>
            <a:noFill/>
          </a:ln>
        </p:spPr>
        <p:txBody>
          <a:bodyPr spcFirstLastPara="1" wrap="square" lIns="91425" tIns="91425" rIns="91425" bIns="91425" anchor="ctr"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99" name="Google Shape;99;p42"/>
          <p:cNvSpPr txBox="1">
            <a:spLocks noGrp="1"/>
          </p:cNvSpPr>
          <p:nvPr>
            <p:ph type="subTitle" idx="1"/>
          </p:nvPr>
        </p:nvSpPr>
        <p:spPr>
          <a:xfrm>
            <a:off x="222850" y="1954075"/>
            <a:ext cx="2947500" cy="1235100"/>
          </a:xfrm>
          <a:prstGeom prst="rect">
            <a:avLst/>
          </a:prstGeom>
          <a:noFill/>
          <a:ln>
            <a:noFill/>
          </a:ln>
        </p:spPr>
        <p:txBody>
          <a:bodyPr spcFirstLastPara="1" wrap="square" lIns="91425" tIns="91425" rIns="91425" bIns="91425" anchor="ctr" anchorCtr="0">
            <a:normAutofit/>
          </a:bodyPr>
          <a:lstStyle>
            <a:lvl1pPr lvl="0" algn="l">
              <a:lnSpc>
                <a:spcPct val="100000"/>
              </a:lnSpc>
              <a:spcBef>
                <a:spcPts val="0"/>
              </a:spcBef>
              <a:spcAft>
                <a:spcPts val="0"/>
              </a:spcAft>
              <a:buSzPts val="1800"/>
              <a:buNone/>
              <a:defRPr/>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cxnSp>
        <p:nvCxnSpPr>
          <p:cNvPr id="100" name="Google Shape;100;p42"/>
          <p:cNvCxnSpPr/>
          <p:nvPr/>
        </p:nvCxnSpPr>
        <p:spPr>
          <a:xfrm>
            <a:off x="3171500" y="-1325"/>
            <a:ext cx="1200" cy="5147400"/>
          </a:xfrm>
          <a:prstGeom prst="straightConnector1">
            <a:avLst/>
          </a:prstGeom>
          <a:noFill/>
          <a:ln w="9525" cap="flat" cmpd="sng">
            <a:solidFill>
              <a:schemeClr val="dk1"/>
            </a:solidFill>
            <a:prstDash val="solid"/>
            <a:round/>
            <a:headEnd type="none" w="sm" len="sm"/>
            <a:tailEnd type="none" w="sm" len="sm"/>
          </a:ln>
        </p:spPr>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olo dell'intervento e autori 3">
  <p:cSld name="SECTION_TITLE_AND_DESCRIPTION_1_1">
    <p:spTree>
      <p:nvGrpSpPr>
        <p:cNvPr id="1" name="Shape 101"/>
        <p:cNvGrpSpPr/>
        <p:nvPr/>
      </p:nvGrpSpPr>
      <p:grpSpPr>
        <a:xfrm>
          <a:off x="0" y="0"/>
          <a:ext cx="0" cy="0"/>
          <a:chOff x="0" y="0"/>
          <a:chExt cx="0" cy="0"/>
        </a:xfrm>
      </p:grpSpPr>
      <p:sp>
        <p:nvSpPr>
          <p:cNvPr id="102" name="Google Shape;102;p43"/>
          <p:cNvSpPr/>
          <p:nvPr/>
        </p:nvSpPr>
        <p:spPr>
          <a:xfrm>
            <a:off x="3170350" y="-125"/>
            <a:ext cx="5973600" cy="5143500"/>
          </a:xfrm>
          <a:prstGeom prst="rect">
            <a:avLst/>
          </a:prstGeom>
          <a:solidFill>
            <a:srgbClr val="FFCA4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3" name="Google Shape;103;p43"/>
          <p:cNvSpPr txBox="1">
            <a:spLocks noGrp="1"/>
          </p:cNvSpPr>
          <p:nvPr>
            <p:ph type="title"/>
          </p:nvPr>
        </p:nvSpPr>
        <p:spPr>
          <a:xfrm>
            <a:off x="3625175" y="1830475"/>
            <a:ext cx="5241300" cy="1482300"/>
          </a:xfrm>
          <a:prstGeom prst="rect">
            <a:avLst/>
          </a:prstGeom>
          <a:noFill/>
          <a:ln>
            <a:noFill/>
          </a:ln>
        </p:spPr>
        <p:txBody>
          <a:bodyPr spcFirstLastPara="1" wrap="square" lIns="91425" tIns="91425" rIns="91425" bIns="91425" anchor="ctr"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104" name="Google Shape;104;p43"/>
          <p:cNvSpPr txBox="1">
            <a:spLocks noGrp="1"/>
          </p:cNvSpPr>
          <p:nvPr>
            <p:ph type="subTitle" idx="1"/>
          </p:nvPr>
        </p:nvSpPr>
        <p:spPr>
          <a:xfrm>
            <a:off x="222850" y="1954075"/>
            <a:ext cx="2947500" cy="1235100"/>
          </a:xfrm>
          <a:prstGeom prst="rect">
            <a:avLst/>
          </a:prstGeom>
          <a:noFill/>
          <a:ln>
            <a:noFill/>
          </a:ln>
        </p:spPr>
        <p:txBody>
          <a:bodyPr spcFirstLastPara="1" wrap="square" lIns="91425" tIns="91425" rIns="91425" bIns="91425" anchor="ctr" anchorCtr="0">
            <a:normAutofit/>
          </a:bodyPr>
          <a:lstStyle>
            <a:lvl1pPr lvl="0" algn="l">
              <a:lnSpc>
                <a:spcPct val="100000"/>
              </a:lnSpc>
              <a:spcBef>
                <a:spcPts val="0"/>
              </a:spcBef>
              <a:spcAft>
                <a:spcPts val="0"/>
              </a:spcAft>
              <a:buSzPts val="1800"/>
              <a:buNone/>
              <a:defRPr/>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cxnSp>
        <p:nvCxnSpPr>
          <p:cNvPr id="105" name="Google Shape;105;p43"/>
          <p:cNvCxnSpPr/>
          <p:nvPr/>
        </p:nvCxnSpPr>
        <p:spPr>
          <a:xfrm>
            <a:off x="3171500" y="-1325"/>
            <a:ext cx="1200" cy="5147400"/>
          </a:xfrm>
          <a:prstGeom prst="straightConnector1">
            <a:avLst/>
          </a:prstGeom>
          <a:noFill/>
          <a:ln w="9525" cap="flat" cmpd="sng">
            <a:solidFill>
              <a:schemeClr val="dk1"/>
            </a:solidFill>
            <a:prstDash val="solid"/>
            <a:round/>
            <a:headEnd type="none" w="sm" len="sm"/>
            <a:tailEnd type="none" w="sm" len="sm"/>
          </a:ln>
        </p:spPr>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Didascalia per immagine chiara">
  <p:cSld name="CAPTION_ONLY">
    <p:bg>
      <p:bgPr>
        <a:solidFill>
          <a:schemeClr val="lt1"/>
        </a:solidFill>
        <a:effectLst/>
      </p:bgPr>
    </p:bg>
    <p:spTree>
      <p:nvGrpSpPr>
        <p:cNvPr id="1" name="Shape 106"/>
        <p:cNvGrpSpPr/>
        <p:nvPr/>
      </p:nvGrpSpPr>
      <p:grpSpPr>
        <a:xfrm>
          <a:off x="0" y="0"/>
          <a:ext cx="0" cy="0"/>
          <a:chOff x="0" y="0"/>
          <a:chExt cx="0" cy="0"/>
        </a:xfrm>
      </p:grpSpPr>
      <p:sp>
        <p:nvSpPr>
          <p:cNvPr id="107" name="Google Shape;107;p44"/>
          <p:cNvSpPr txBox="1">
            <a:spLocks noGrp="1"/>
          </p:cNvSpPr>
          <p:nvPr>
            <p:ph type="body" idx="1"/>
          </p:nvPr>
        </p:nvSpPr>
        <p:spPr>
          <a:xfrm>
            <a:off x="297500" y="4195975"/>
            <a:ext cx="5998800" cy="605100"/>
          </a:xfrm>
          <a:prstGeom prst="rect">
            <a:avLst/>
          </a:prstGeom>
          <a:noFill/>
          <a:ln>
            <a:noFill/>
          </a:ln>
        </p:spPr>
        <p:txBody>
          <a:bodyPr spcFirstLastPara="1" wrap="square" lIns="91425" tIns="91425" rIns="91425" bIns="91425" anchor="ctr" anchorCtr="0">
            <a:normAutofit/>
          </a:bodyPr>
          <a:lstStyle>
            <a:lvl1pPr marL="457200" lvl="0" indent="-228600" algn="l">
              <a:lnSpc>
                <a:spcPct val="100000"/>
              </a:lnSpc>
              <a:spcBef>
                <a:spcPts val="0"/>
              </a:spcBef>
              <a:spcAft>
                <a:spcPts val="0"/>
              </a:spcAft>
              <a:buSzPts val="1600"/>
              <a:buNone/>
              <a:defRPr sz="1600"/>
            </a:lvl1pPr>
          </a:lstStyle>
          <a:p>
            <a:endParaRPr/>
          </a:p>
        </p:txBody>
      </p:sp>
      <p:sp>
        <p:nvSpPr>
          <p:cNvPr id="108" name="Google Shape;108;p44"/>
          <p:cNvSpPr txBox="1">
            <a:spLocks noGrp="1"/>
          </p:cNvSpPr>
          <p:nvPr>
            <p:ph type="sldNum" idx="12"/>
          </p:nvPr>
        </p:nvSpPr>
        <p:spPr>
          <a:xfrm>
            <a:off x="8479950" y="4762375"/>
            <a:ext cx="548700" cy="291600"/>
          </a:xfrm>
          <a:prstGeom prst="rect">
            <a:avLst/>
          </a:prstGeom>
          <a:noFill/>
          <a:ln>
            <a:noFill/>
          </a:ln>
        </p:spPr>
        <p:txBody>
          <a:bodyPr spcFirstLastPara="1" wrap="square" lIns="91425" tIns="91425" rIns="91425" bIns="91425" anchor="ctr" anchorCtr="0">
            <a:noAutofit/>
          </a:bodyPr>
          <a:lstStyle>
            <a:lvl1pPr marL="0" marR="0" lvl="0" indent="0" algn="r">
              <a:lnSpc>
                <a:spcPct val="80000"/>
              </a:lnSpc>
              <a:spcBef>
                <a:spcPts val="0"/>
              </a:spcBef>
              <a:spcAft>
                <a:spcPts val="0"/>
              </a:spcAft>
              <a:buClr>
                <a:srgbClr val="000000"/>
              </a:buClr>
              <a:buSzPts val="935"/>
              <a:buFont typeface="Arial"/>
              <a:buNone/>
              <a:defRPr sz="1000" b="0" i="0" u="none" strike="noStrike" cap="none">
                <a:solidFill>
                  <a:schemeClr val="dk1"/>
                </a:solidFill>
                <a:latin typeface="Roboto Serif Light"/>
                <a:ea typeface="Roboto Serif Light"/>
                <a:cs typeface="Roboto Serif Light"/>
                <a:sym typeface="Roboto Serif Light"/>
              </a:defRPr>
            </a:lvl1pPr>
            <a:lvl2pPr marL="0" marR="0" lvl="1" indent="0" algn="r">
              <a:lnSpc>
                <a:spcPct val="80000"/>
              </a:lnSpc>
              <a:spcBef>
                <a:spcPts val="0"/>
              </a:spcBef>
              <a:spcAft>
                <a:spcPts val="0"/>
              </a:spcAft>
              <a:buClr>
                <a:srgbClr val="000000"/>
              </a:buClr>
              <a:buSzPts val="935"/>
              <a:buFont typeface="Arial"/>
              <a:buNone/>
              <a:defRPr sz="1000" b="0" i="0" u="none" strike="noStrike" cap="none">
                <a:solidFill>
                  <a:schemeClr val="dk1"/>
                </a:solidFill>
                <a:latin typeface="Roboto Serif Light"/>
                <a:ea typeface="Roboto Serif Light"/>
                <a:cs typeface="Roboto Serif Light"/>
                <a:sym typeface="Roboto Serif Light"/>
              </a:defRPr>
            </a:lvl2pPr>
            <a:lvl3pPr marL="0" marR="0" lvl="2" indent="0" algn="r">
              <a:lnSpc>
                <a:spcPct val="80000"/>
              </a:lnSpc>
              <a:spcBef>
                <a:spcPts val="0"/>
              </a:spcBef>
              <a:spcAft>
                <a:spcPts val="0"/>
              </a:spcAft>
              <a:buClr>
                <a:srgbClr val="000000"/>
              </a:buClr>
              <a:buSzPts val="935"/>
              <a:buFont typeface="Arial"/>
              <a:buNone/>
              <a:defRPr sz="1000" b="0" i="0" u="none" strike="noStrike" cap="none">
                <a:solidFill>
                  <a:schemeClr val="dk1"/>
                </a:solidFill>
                <a:latin typeface="Roboto Serif Light"/>
                <a:ea typeface="Roboto Serif Light"/>
                <a:cs typeface="Roboto Serif Light"/>
                <a:sym typeface="Roboto Serif Light"/>
              </a:defRPr>
            </a:lvl3pPr>
            <a:lvl4pPr marL="0" marR="0" lvl="3" indent="0" algn="r">
              <a:lnSpc>
                <a:spcPct val="80000"/>
              </a:lnSpc>
              <a:spcBef>
                <a:spcPts val="0"/>
              </a:spcBef>
              <a:spcAft>
                <a:spcPts val="0"/>
              </a:spcAft>
              <a:buClr>
                <a:srgbClr val="000000"/>
              </a:buClr>
              <a:buSzPts val="935"/>
              <a:buFont typeface="Arial"/>
              <a:buNone/>
              <a:defRPr sz="1000" b="0" i="0" u="none" strike="noStrike" cap="none">
                <a:solidFill>
                  <a:schemeClr val="dk1"/>
                </a:solidFill>
                <a:latin typeface="Roboto Serif Light"/>
                <a:ea typeface="Roboto Serif Light"/>
                <a:cs typeface="Roboto Serif Light"/>
                <a:sym typeface="Roboto Serif Light"/>
              </a:defRPr>
            </a:lvl4pPr>
            <a:lvl5pPr marL="0" marR="0" lvl="4" indent="0" algn="r">
              <a:lnSpc>
                <a:spcPct val="80000"/>
              </a:lnSpc>
              <a:spcBef>
                <a:spcPts val="0"/>
              </a:spcBef>
              <a:spcAft>
                <a:spcPts val="0"/>
              </a:spcAft>
              <a:buClr>
                <a:srgbClr val="000000"/>
              </a:buClr>
              <a:buSzPts val="935"/>
              <a:buFont typeface="Arial"/>
              <a:buNone/>
              <a:defRPr sz="1000" b="0" i="0" u="none" strike="noStrike" cap="none">
                <a:solidFill>
                  <a:schemeClr val="dk1"/>
                </a:solidFill>
                <a:latin typeface="Roboto Serif Light"/>
                <a:ea typeface="Roboto Serif Light"/>
                <a:cs typeface="Roboto Serif Light"/>
                <a:sym typeface="Roboto Serif Light"/>
              </a:defRPr>
            </a:lvl5pPr>
            <a:lvl6pPr marL="0" marR="0" lvl="5" indent="0" algn="r">
              <a:lnSpc>
                <a:spcPct val="80000"/>
              </a:lnSpc>
              <a:spcBef>
                <a:spcPts val="0"/>
              </a:spcBef>
              <a:spcAft>
                <a:spcPts val="0"/>
              </a:spcAft>
              <a:buClr>
                <a:srgbClr val="000000"/>
              </a:buClr>
              <a:buSzPts val="935"/>
              <a:buFont typeface="Arial"/>
              <a:buNone/>
              <a:defRPr sz="1000" b="0" i="0" u="none" strike="noStrike" cap="none">
                <a:solidFill>
                  <a:schemeClr val="dk1"/>
                </a:solidFill>
                <a:latin typeface="Roboto Serif Light"/>
                <a:ea typeface="Roboto Serif Light"/>
                <a:cs typeface="Roboto Serif Light"/>
                <a:sym typeface="Roboto Serif Light"/>
              </a:defRPr>
            </a:lvl6pPr>
            <a:lvl7pPr marL="0" marR="0" lvl="6" indent="0" algn="r">
              <a:lnSpc>
                <a:spcPct val="80000"/>
              </a:lnSpc>
              <a:spcBef>
                <a:spcPts val="0"/>
              </a:spcBef>
              <a:spcAft>
                <a:spcPts val="0"/>
              </a:spcAft>
              <a:buClr>
                <a:srgbClr val="000000"/>
              </a:buClr>
              <a:buSzPts val="935"/>
              <a:buFont typeface="Arial"/>
              <a:buNone/>
              <a:defRPr sz="1000" b="0" i="0" u="none" strike="noStrike" cap="none">
                <a:solidFill>
                  <a:schemeClr val="dk1"/>
                </a:solidFill>
                <a:latin typeface="Roboto Serif Light"/>
                <a:ea typeface="Roboto Serif Light"/>
                <a:cs typeface="Roboto Serif Light"/>
                <a:sym typeface="Roboto Serif Light"/>
              </a:defRPr>
            </a:lvl7pPr>
            <a:lvl8pPr marL="0" marR="0" lvl="7" indent="0" algn="r">
              <a:lnSpc>
                <a:spcPct val="80000"/>
              </a:lnSpc>
              <a:spcBef>
                <a:spcPts val="0"/>
              </a:spcBef>
              <a:spcAft>
                <a:spcPts val="0"/>
              </a:spcAft>
              <a:buClr>
                <a:srgbClr val="000000"/>
              </a:buClr>
              <a:buSzPts val="935"/>
              <a:buFont typeface="Arial"/>
              <a:buNone/>
              <a:defRPr sz="1000" b="0" i="0" u="none" strike="noStrike" cap="none">
                <a:solidFill>
                  <a:schemeClr val="dk1"/>
                </a:solidFill>
                <a:latin typeface="Roboto Serif Light"/>
                <a:ea typeface="Roboto Serif Light"/>
                <a:cs typeface="Roboto Serif Light"/>
                <a:sym typeface="Roboto Serif Light"/>
              </a:defRPr>
            </a:lvl8pPr>
            <a:lvl9pPr marL="0" marR="0" lvl="8" indent="0" algn="r">
              <a:lnSpc>
                <a:spcPct val="80000"/>
              </a:lnSpc>
              <a:spcBef>
                <a:spcPts val="0"/>
              </a:spcBef>
              <a:spcAft>
                <a:spcPts val="0"/>
              </a:spcAft>
              <a:buClr>
                <a:srgbClr val="000000"/>
              </a:buClr>
              <a:buSzPts val="935"/>
              <a:buFont typeface="Arial"/>
              <a:buNone/>
              <a:defRPr sz="1000" b="0" i="0" u="none" strike="noStrike" cap="none">
                <a:solidFill>
                  <a:schemeClr val="dk1"/>
                </a:solidFill>
                <a:latin typeface="Roboto Serif Light"/>
                <a:ea typeface="Roboto Serif Light"/>
                <a:cs typeface="Roboto Serif Light"/>
                <a:sym typeface="Roboto Serif Light"/>
              </a:defRPr>
            </a:lvl9pPr>
          </a:lstStyle>
          <a:p>
            <a:pPr marL="0" lvl="0" indent="0" algn="r" rtl="0">
              <a:spcBef>
                <a:spcPts val="0"/>
              </a:spcBef>
              <a:spcAft>
                <a:spcPts val="0"/>
              </a:spcAft>
              <a:buNone/>
            </a:pPr>
            <a:fld id="{00000000-1234-1234-1234-123412341234}" type="slidenum">
              <a:rPr lang="it"/>
              <a:t>‹#›</a:t>
            </a:fld>
            <a:endParaRPr/>
          </a:p>
        </p:txBody>
      </p:sp>
      <p:cxnSp>
        <p:nvCxnSpPr>
          <p:cNvPr id="109" name="Google Shape;109;p44"/>
          <p:cNvCxnSpPr/>
          <p:nvPr/>
        </p:nvCxnSpPr>
        <p:spPr>
          <a:xfrm>
            <a:off x="-14700" y="335200"/>
            <a:ext cx="9173400" cy="0"/>
          </a:xfrm>
          <a:prstGeom prst="straightConnector1">
            <a:avLst/>
          </a:prstGeom>
          <a:noFill/>
          <a:ln w="9525" cap="flat" cmpd="sng">
            <a:solidFill>
              <a:schemeClr val="dk1"/>
            </a:solidFill>
            <a:prstDash val="solid"/>
            <a:round/>
            <a:headEnd type="none" w="sm" len="sm"/>
            <a:tailEnd type="none" w="sm" len="sm"/>
          </a:ln>
        </p:spPr>
      </p:cxnSp>
      <p:sp>
        <p:nvSpPr>
          <p:cNvPr id="110" name="Google Shape;110;p44"/>
          <p:cNvSpPr txBox="1"/>
          <p:nvPr/>
        </p:nvSpPr>
        <p:spPr>
          <a:xfrm>
            <a:off x="4704150" y="0"/>
            <a:ext cx="4317000" cy="146700"/>
          </a:xfrm>
          <a:prstGeom prst="rect">
            <a:avLst/>
          </a:prstGeom>
          <a:noFill/>
          <a:ln>
            <a:noFill/>
          </a:ln>
        </p:spPr>
        <p:txBody>
          <a:bodyPr spcFirstLastPara="1" wrap="square" lIns="91425" tIns="91425" rIns="91425" bIns="91425" anchor="t" anchorCtr="0">
            <a:noAutofit/>
          </a:bodyPr>
          <a:lstStyle/>
          <a:p>
            <a:pPr marL="0" marR="0" lvl="0" indent="0" algn="r" rtl="0">
              <a:lnSpc>
                <a:spcPct val="115000"/>
              </a:lnSpc>
              <a:spcBef>
                <a:spcPts val="0"/>
              </a:spcBef>
              <a:spcAft>
                <a:spcPts val="0"/>
              </a:spcAft>
              <a:buClr>
                <a:srgbClr val="000000"/>
              </a:buClr>
              <a:buSzPts val="1000"/>
              <a:buFont typeface="Arial"/>
              <a:buNone/>
            </a:pPr>
            <a:r>
              <a:rPr lang="it" sz="1000" b="0" i="0" u="none" strike="noStrike" cap="none">
                <a:solidFill>
                  <a:schemeClr val="dk1"/>
                </a:solidFill>
                <a:latin typeface="Roboto Serif Light"/>
                <a:ea typeface="Roboto Serif Light"/>
                <a:cs typeface="Roboto Serif Light"/>
                <a:sym typeface="Roboto Serif Light"/>
              </a:rPr>
              <a:t>The Italian Law 71/2017 on Preventing and Contrasting Bullying</a:t>
            </a:r>
            <a:endParaRPr sz="1000" b="0" i="0" u="none" strike="noStrike" cap="none">
              <a:solidFill>
                <a:schemeClr val="dk1"/>
              </a:solidFill>
              <a:latin typeface="Roboto Serif Light"/>
              <a:ea typeface="Roboto Serif Light"/>
              <a:cs typeface="Roboto Serif Light"/>
              <a:sym typeface="Roboto Serif Light"/>
            </a:endParaRPr>
          </a:p>
          <a:p>
            <a:pPr marL="0" marR="0" lvl="0" indent="0" algn="l" rtl="0">
              <a:lnSpc>
                <a:spcPct val="100000"/>
              </a:lnSpc>
              <a:spcBef>
                <a:spcPts val="0"/>
              </a:spcBef>
              <a:spcAft>
                <a:spcPts val="0"/>
              </a:spcAft>
              <a:buClr>
                <a:srgbClr val="000000"/>
              </a:buClr>
              <a:buSzPts val="1000"/>
              <a:buFont typeface="Arial"/>
              <a:buNone/>
            </a:pPr>
            <a:endParaRPr sz="1000" b="0" i="0" u="none" strike="noStrike" cap="none">
              <a:solidFill>
                <a:schemeClr val="dk1"/>
              </a:solidFill>
              <a:latin typeface="Roboto Serif Light"/>
              <a:ea typeface="Roboto Serif Light"/>
              <a:cs typeface="Roboto Serif Light"/>
              <a:sym typeface="Roboto Serif Light"/>
            </a:endParaRPr>
          </a:p>
        </p:txBody>
      </p:sp>
      <p:sp>
        <p:nvSpPr>
          <p:cNvPr id="111" name="Google Shape;111;p44"/>
          <p:cNvSpPr txBox="1">
            <a:spLocks noGrp="1"/>
          </p:cNvSpPr>
          <p:nvPr>
            <p:ph type="sldNum" idx="2"/>
          </p:nvPr>
        </p:nvSpPr>
        <p:spPr>
          <a:xfrm>
            <a:off x="8479950" y="4762375"/>
            <a:ext cx="548700" cy="291600"/>
          </a:xfrm>
          <a:prstGeom prst="rect">
            <a:avLst/>
          </a:prstGeom>
          <a:noFill/>
          <a:ln>
            <a:noFill/>
          </a:ln>
        </p:spPr>
        <p:txBody>
          <a:bodyPr spcFirstLastPara="1" wrap="square" lIns="91425" tIns="91425" rIns="91425" bIns="91425" anchor="ctr" anchorCtr="0">
            <a:noAutofit/>
          </a:bodyPr>
          <a:lstStyle>
            <a:lvl1pPr marL="0" marR="0" lvl="0" indent="0" algn="r">
              <a:lnSpc>
                <a:spcPct val="80000"/>
              </a:lnSpc>
              <a:spcBef>
                <a:spcPts val="0"/>
              </a:spcBef>
              <a:spcAft>
                <a:spcPts val="0"/>
              </a:spcAft>
              <a:buClr>
                <a:srgbClr val="000000"/>
              </a:buClr>
              <a:buSzPts val="935"/>
              <a:buFont typeface="Arial"/>
              <a:buNone/>
              <a:defRPr sz="1000" b="0" i="0" u="none" strike="noStrike" cap="none">
                <a:solidFill>
                  <a:schemeClr val="dk1"/>
                </a:solidFill>
                <a:latin typeface="Roboto Serif Light"/>
                <a:ea typeface="Roboto Serif Light"/>
                <a:cs typeface="Roboto Serif Light"/>
                <a:sym typeface="Roboto Serif Light"/>
              </a:defRPr>
            </a:lvl1pPr>
            <a:lvl2pPr marL="0" marR="0" lvl="1" indent="0" algn="r">
              <a:lnSpc>
                <a:spcPct val="80000"/>
              </a:lnSpc>
              <a:spcBef>
                <a:spcPts val="0"/>
              </a:spcBef>
              <a:spcAft>
                <a:spcPts val="0"/>
              </a:spcAft>
              <a:buClr>
                <a:srgbClr val="000000"/>
              </a:buClr>
              <a:buSzPts val="935"/>
              <a:buFont typeface="Arial"/>
              <a:buNone/>
              <a:defRPr sz="1000" b="0" i="0" u="none" strike="noStrike" cap="none">
                <a:solidFill>
                  <a:schemeClr val="dk1"/>
                </a:solidFill>
                <a:latin typeface="Roboto Serif Light"/>
                <a:ea typeface="Roboto Serif Light"/>
                <a:cs typeface="Roboto Serif Light"/>
                <a:sym typeface="Roboto Serif Light"/>
              </a:defRPr>
            </a:lvl2pPr>
            <a:lvl3pPr marL="0" marR="0" lvl="2" indent="0" algn="r">
              <a:lnSpc>
                <a:spcPct val="80000"/>
              </a:lnSpc>
              <a:spcBef>
                <a:spcPts val="0"/>
              </a:spcBef>
              <a:spcAft>
                <a:spcPts val="0"/>
              </a:spcAft>
              <a:buClr>
                <a:srgbClr val="000000"/>
              </a:buClr>
              <a:buSzPts val="935"/>
              <a:buFont typeface="Arial"/>
              <a:buNone/>
              <a:defRPr sz="1000" b="0" i="0" u="none" strike="noStrike" cap="none">
                <a:solidFill>
                  <a:schemeClr val="dk1"/>
                </a:solidFill>
                <a:latin typeface="Roboto Serif Light"/>
                <a:ea typeface="Roboto Serif Light"/>
                <a:cs typeface="Roboto Serif Light"/>
                <a:sym typeface="Roboto Serif Light"/>
              </a:defRPr>
            </a:lvl3pPr>
            <a:lvl4pPr marL="0" marR="0" lvl="3" indent="0" algn="r">
              <a:lnSpc>
                <a:spcPct val="80000"/>
              </a:lnSpc>
              <a:spcBef>
                <a:spcPts val="0"/>
              </a:spcBef>
              <a:spcAft>
                <a:spcPts val="0"/>
              </a:spcAft>
              <a:buClr>
                <a:srgbClr val="000000"/>
              </a:buClr>
              <a:buSzPts val="935"/>
              <a:buFont typeface="Arial"/>
              <a:buNone/>
              <a:defRPr sz="1000" b="0" i="0" u="none" strike="noStrike" cap="none">
                <a:solidFill>
                  <a:schemeClr val="dk1"/>
                </a:solidFill>
                <a:latin typeface="Roboto Serif Light"/>
                <a:ea typeface="Roboto Serif Light"/>
                <a:cs typeface="Roboto Serif Light"/>
                <a:sym typeface="Roboto Serif Light"/>
              </a:defRPr>
            </a:lvl4pPr>
            <a:lvl5pPr marL="0" marR="0" lvl="4" indent="0" algn="r">
              <a:lnSpc>
                <a:spcPct val="80000"/>
              </a:lnSpc>
              <a:spcBef>
                <a:spcPts val="0"/>
              </a:spcBef>
              <a:spcAft>
                <a:spcPts val="0"/>
              </a:spcAft>
              <a:buClr>
                <a:srgbClr val="000000"/>
              </a:buClr>
              <a:buSzPts val="935"/>
              <a:buFont typeface="Arial"/>
              <a:buNone/>
              <a:defRPr sz="1000" b="0" i="0" u="none" strike="noStrike" cap="none">
                <a:solidFill>
                  <a:schemeClr val="dk1"/>
                </a:solidFill>
                <a:latin typeface="Roboto Serif Light"/>
                <a:ea typeface="Roboto Serif Light"/>
                <a:cs typeface="Roboto Serif Light"/>
                <a:sym typeface="Roboto Serif Light"/>
              </a:defRPr>
            </a:lvl5pPr>
            <a:lvl6pPr marL="0" marR="0" lvl="5" indent="0" algn="r">
              <a:lnSpc>
                <a:spcPct val="80000"/>
              </a:lnSpc>
              <a:spcBef>
                <a:spcPts val="0"/>
              </a:spcBef>
              <a:spcAft>
                <a:spcPts val="0"/>
              </a:spcAft>
              <a:buClr>
                <a:srgbClr val="000000"/>
              </a:buClr>
              <a:buSzPts val="935"/>
              <a:buFont typeface="Arial"/>
              <a:buNone/>
              <a:defRPr sz="1000" b="0" i="0" u="none" strike="noStrike" cap="none">
                <a:solidFill>
                  <a:schemeClr val="dk1"/>
                </a:solidFill>
                <a:latin typeface="Roboto Serif Light"/>
                <a:ea typeface="Roboto Serif Light"/>
                <a:cs typeface="Roboto Serif Light"/>
                <a:sym typeface="Roboto Serif Light"/>
              </a:defRPr>
            </a:lvl6pPr>
            <a:lvl7pPr marL="0" marR="0" lvl="6" indent="0" algn="r">
              <a:lnSpc>
                <a:spcPct val="80000"/>
              </a:lnSpc>
              <a:spcBef>
                <a:spcPts val="0"/>
              </a:spcBef>
              <a:spcAft>
                <a:spcPts val="0"/>
              </a:spcAft>
              <a:buClr>
                <a:srgbClr val="000000"/>
              </a:buClr>
              <a:buSzPts val="935"/>
              <a:buFont typeface="Arial"/>
              <a:buNone/>
              <a:defRPr sz="1000" b="0" i="0" u="none" strike="noStrike" cap="none">
                <a:solidFill>
                  <a:schemeClr val="dk1"/>
                </a:solidFill>
                <a:latin typeface="Roboto Serif Light"/>
                <a:ea typeface="Roboto Serif Light"/>
                <a:cs typeface="Roboto Serif Light"/>
                <a:sym typeface="Roboto Serif Light"/>
              </a:defRPr>
            </a:lvl7pPr>
            <a:lvl8pPr marL="0" marR="0" lvl="7" indent="0" algn="r">
              <a:lnSpc>
                <a:spcPct val="80000"/>
              </a:lnSpc>
              <a:spcBef>
                <a:spcPts val="0"/>
              </a:spcBef>
              <a:spcAft>
                <a:spcPts val="0"/>
              </a:spcAft>
              <a:buClr>
                <a:srgbClr val="000000"/>
              </a:buClr>
              <a:buSzPts val="935"/>
              <a:buFont typeface="Arial"/>
              <a:buNone/>
              <a:defRPr sz="1000" b="0" i="0" u="none" strike="noStrike" cap="none">
                <a:solidFill>
                  <a:schemeClr val="dk1"/>
                </a:solidFill>
                <a:latin typeface="Roboto Serif Light"/>
                <a:ea typeface="Roboto Serif Light"/>
                <a:cs typeface="Roboto Serif Light"/>
                <a:sym typeface="Roboto Serif Light"/>
              </a:defRPr>
            </a:lvl8pPr>
            <a:lvl9pPr marL="0" marR="0" lvl="8" indent="0" algn="r">
              <a:lnSpc>
                <a:spcPct val="80000"/>
              </a:lnSpc>
              <a:spcBef>
                <a:spcPts val="0"/>
              </a:spcBef>
              <a:spcAft>
                <a:spcPts val="0"/>
              </a:spcAft>
              <a:buClr>
                <a:srgbClr val="000000"/>
              </a:buClr>
              <a:buSzPts val="935"/>
              <a:buFont typeface="Arial"/>
              <a:buNone/>
              <a:defRPr sz="1000" b="0" i="0" u="none" strike="noStrike" cap="none">
                <a:solidFill>
                  <a:schemeClr val="dk1"/>
                </a:solidFill>
                <a:latin typeface="Roboto Serif Light"/>
                <a:ea typeface="Roboto Serif Light"/>
                <a:cs typeface="Roboto Serif Light"/>
                <a:sym typeface="Roboto Serif Light"/>
              </a:defRPr>
            </a:lvl9pPr>
          </a:lstStyle>
          <a:p>
            <a:pPr marL="0" lvl="0" indent="0" algn="r" rtl="0">
              <a:spcBef>
                <a:spcPts val="0"/>
              </a:spcBef>
              <a:spcAft>
                <a:spcPts val="0"/>
              </a:spcAft>
              <a:buNone/>
            </a:pPr>
            <a:fld id="{00000000-1234-1234-1234-123412341234}" type="slidenum">
              <a:rPr lang="it"/>
              <a:t>‹#›</a:t>
            </a:fld>
            <a:endParaRPr/>
          </a:p>
        </p:txBody>
      </p:sp>
      <p:cxnSp>
        <p:nvCxnSpPr>
          <p:cNvPr id="112" name="Google Shape;112;p44"/>
          <p:cNvCxnSpPr/>
          <p:nvPr/>
        </p:nvCxnSpPr>
        <p:spPr>
          <a:xfrm>
            <a:off x="-14700" y="4663225"/>
            <a:ext cx="9173400" cy="0"/>
          </a:xfrm>
          <a:prstGeom prst="straightConnector1">
            <a:avLst/>
          </a:prstGeom>
          <a:noFill/>
          <a:ln w="9525" cap="flat" cmpd="sng">
            <a:solidFill>
              <a:schemeClr val="dk1"/>
            </a:solidFill>
            <a:prstDash val="solid"/>
            <a:round/>
            <a:headEnd type="none" w="sm" len="sm"/>
            <a:tailEnd type="none" w="sm" len="sm"/>
          </a:ln>
        </p:spPr>
      </p:cxnSp>
      <p:sp>
        <p:nvSpPr>
          <p:cNvPr id="113" name="Google Shape;113;p44"/>
          <p:cNvSpPr txBox="1"/>
          <p:nvPr/>
        </p:nvSpPr>
        <p:spPr>
          <a:xfrm>
            <a:off x="41875" y="4724875"/>
            <a:ext cx="1988700" cy="270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it" sz="1000" b="0" i="0" u="none" strike="noStrike" cap="none">
                <a:solidFill>
                  <a:schemeClr val="dk1"/>
                </a:solidFill>
                <a:latin typeface="Roboto Serif Light"/>
                <a:ea typeface="Roboto Serif Light"/>
                <a:cs typeface="Roboto Serif Light"/>
                <a:sym typeface="Roboto Serif Light"/>
              </a:rPr>
              <a:t>June 13            Symposium</a:t>
            </a:r>
            <a:endParaRPr sz="1000" b="0" i="0" u="none" strike="noStrike" cap="none">
              <a:solidFill>
                <a:schemeClr val="dk1"/>
              </a:solidFill>
              <a:latin typeface="Roboto Serif Light"/>
              <a:ea typeface="Roboto Serif Light"/>
              <a:cs typeface="Roboto Serif Light"/>
              <a:sym typeface="Roboto Serif Light"/>
            </a:endParaRPr>
          </a:p>
        </p:txBody>
      </p:sp>
      <p:cxnSp>
        <p:nvCxnSpPr>
          <p:cNvPr id="114" name="Google Shape;114;p44"/>
          <p:cNvCxnSpPr/>
          <p:nvPr/>
        </p:nvCxnSpPr>
        <p:spPr>
          <a:xfrm>
            <a:off x="674375" y="4901525"/>
            <a:ext cx="289200" cy="1200"/>
          </a:xfrm>
          <a:prstGeom prst="straightConnector1">
            <a:avLst/>
          </a:prstGeom>
          <a:noFill/>
          <a:ln w="9525" cap="flat" cmpd="sng">
            <a:solidFill>
              <a:schemeClr val="dk1"/>
            </a:solidFill>
            <a:prstDash val="solid"/>
            <a:round/>
            <a:headEnd type="none" w="sm" len="sm"/>
            <a:tailEnd type="none" w="sm" len="sm"/>
          </a:ln>
        </p:spPr>
      </p:cxnSp>
      <p:sp>
        <p:nvSpPr>
          <p:cNvPr id="115" name="Google Shape;115;p44"/>
          <p:cNvSpPr txBox="1"/>
          <p:nvPr/>
        </p:nvSpPr>
        <p:spPr>
          <a:xfrm>
            <a:off x="41875" y="0"/>
            <a:ext cx="2768700" cy="146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it" sz="1000" b="0" i="0" u="none" strike="noStrike" cap="none">
                <a:solidFill>
                  <a:schemeClr val="dk1"/>
                </a:solidFill>
                <a:latin typeface="Roboto Serif Light"/>
                <a:ea typeface="Roboto Serif Light"/>
                <a:cs typeface="Roboto Serif Light"/>
                <a:sym typeface="Roboto Serif Light"/>
              </a:rPr>
              <a:t>World Anti-Bullying Forum 2025</a:t>
            </a:r>
            <a:endParaRPr sz="1000" b="0" i="0" u="none" strike="noStrike" cap="none">
              <a:solidFill>
                <a:schemeClr val="dk1"/>
              </a:solidFill>
              <a:latin typeface="Roboto Serif Light"/>
              <a:ea typeface="Roboto Serif Light"/>
              <a:cs typeface="Roboto Serif Light"/>
              <a:sym typeface="Roboto Serif Light"/>
            </a:endParaRPr>
          </a:p>
        </p:txBody>
      </p:sp>
      <p:sp>
        <p:nvSpPr>
          <p:cNvPr id="116" name="Google Shape;116;p44"/>
          <p:cNvSpPr txBox="1"/>
          <p:nvPr/>
        </p:nvSpPr>
        <p:spPr>
          <a:xfrm>
            <a:off x="3227700" y="2340888"/>
            <a:ext cx="2688600" cy="4617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it" sz="1800" b="0" i="0" u="none" strike="noStrike" cap="none">
                <a:solidFill>
                  <a:schemeClr val="dk1"/>
                </a:solidFill>
                <a:latin typeface="Roboto Serif Medium"/>
                <a:ea typeface="Roboto Serif Medium"/>
                <a:cs typeface="Roboto Serif Medium"/>
                <a:sym typeface="Roboto Serif Medium"/>
              </a:rPr>
              <a:t>Spazio per immagine</a:t>
            </a:r>
            <a:endParaRPr sz="1800" b="0" i="0" u="none" strike="noStrike" cap="none">
              <a:solidFill>
                <a:schemeClr val="dk1"/>
              </a:solidFill>
              <a:latin typeface="Roboto Serif Medium"/>
              <a:ea typeface="Roboto Serif Medium"/>
              <a:cs typeface="Roboto Serif Medium"/>
              <a:sym typeface="Roboto Serif Medium"/>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17"/>
        <p:cNvGrpSpPr/>
        <p:nvPr/>
      </p:nvGrpSpPr>
      <p:grpSpPr>
        <a:xfrm>
          <a:off x="0" y="0"/>
          <a:ext cx="0" cy="0"/>
          <a:chOff x="0" y="0"/>
          <a:chExt cx="0" cy="0"/>
        </a:xfrm>
      </p:grpSpPr>
      <p:sp>
        <p:nvSpPr>
          <p:cNvPr id="118" name="Google Shape;118;p45"/>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119" name="Google Shape;119;p45"/>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rm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0"/>
              </a:spcBef>
              <a:spcAft>
                <a:spcPts val="0"/>
              </a:spcAft>
              <a:buSzPts val="1400"/>
              <a:buChar char="○"/>
              <a:defRPr/>
            </a:lvl2pPr>
            <a:lvl3pPr marL="1371600" lvl="2" indent="-317500" algn="ctr">
              <a:lnSpc>
                <a:spcPct val="115000"/>
              </a:lnSpc>
              <a:spcBef>
                <a:spcPts val="0"/>
              </a:spcBef>
              <a:spcAft>
                <a:spcPts val="0"/>
              </a:spcAft>
              <a:buSzPts val="1400"/>
              <a:buChar char="■"/>
              <a:defRPr/>
            </a:lvl3pPr>
            <a:lvl4pPr marL="1828800" lvl="3" indent="-317500" algn="ctr">
              <a:lnSpc>
                <a:spcPct val="115000"/>
              </a:lnSpc>
              <a:spcBef>
                <a:spcPts val="0"/>
              </a:spcBef>
              <a:spcAft>
                <a:spcPts val="0"/>
              </a:spcAft>
              <a:buSzPts val="1400"/>
              <a:buChar char="●"/>
              <a:defRPr/>
            </a:lvl4pPr>
            <a:lvl5pPr marL="2286000" lvl="4" indent="-317500" algn="ctr">
              <a:lnSpc>
                <a:spcPct val="115000"/>
              </a:lnSpc>
              <a:spcBef>
                <a:spcPts val="0"/>
              </a:spcBef>
              <a:spcAft>
                <a:spcPts val="0"/>
              </a:spcAft>
              <a:buSzPts val="1400"/>
              <a:buChar char="○"/>
              <a:defRPr/>
            </a:lvl5pPr>
            <a:lvl6pPr marL="2743200" lvl="5" indent="-317500" algn="ctr">
              <a:lnSpc>
                <a:spcPct val="115000"/>
              </a:lnSpc>
              <a:spcBef>
                <a:spcPts val="0"/>
              </a:spcBef>
              <a:spcAft>
                <a:spcPts val="0"/>
              </a:spcAft>
              <a:buSzPts val="1400"/>
              <a:buChar char="■"/>
              <a:defRPr/>
            </a:lvl6pPr>
            <a:lvl7pPr marL="3200400" lvl="6" indent="-317500" algn="ctr">
              <a:lnSpc>
                <a:spcPct val="115000"/>
              </a:lnSpc>
              <a:spcBef>
                <a:spcPts val="0"/>
              </a:spcBef>
              <a:spcAft>
                <a:spcPts val="0"/>
              </a:spcAft>
              <a:buSzPts val="1400"/>
              <a:buChar char="●"/>
              <a:defRPr/>
            </a:lvl7pPr>
            <a:lvl8pPr marL="3657600" lvl="7" indent="-317500" algn="ctr">
              <a:lnSpc>
                <a:spcPct val="115000"/>
              </a:lnSpc>
              <a:spcBef>
                <a:spcPts val="0"/>
              </a:spcBef>
              <a:spcAft>
                <a:spcPts val="0"/>
              </a:spcAft>
              <a:buSzPts val="1400"/>
              <a:buChar char="○"/>
              <a:defRPr/>
            </a:lvl8pPr>
            <a:lvl9pPr marL="4114800" lvl="8" indent="-317500" algn="ctr">
              <a:lnSpc>
                <a:spcPct val="115000"/>
              </a:lnSpc>
              <a:spcBef>
                <a:spcPts val="0"/>
              </a:spcBef>
              <a:spcAft>
                <a:spcPts val="0"/>
              </a:spcAft>
              <a:buSzPts val="1400"/>
              <a:buChar char="■"/>
              <a:defRPr/>
            </a:lvl9pPr>
          </a:lstStyle>
          <a:p>
            <a:endParaRPr/>
          </a:p>
        </p:txBody>
      </p:sp>
      <p:sp>
        <p:nvSpPr>
          <p:cNvPr id="120" name="Google Shape;120;p45"/>
          <p:cNvSpPr txBox="1">
            <a:spLocks noGrp="1"/>
          </p:cNvSpPr>
          <p:nvPr>
            <p:ph type="sldNum" idx="12"/>
          </p:nvPr>
        </p:nvSpPr>
        <p:spPr>
          <a:xfrm>
            <a:off x="8479950" y="4762375"/>
            <a:ext cx="548700" cy="291600"/>
          </a:xfrm>
          <a:prstGeom prst="rect">
            <a:avLst/>
          </a:prstGeom>
          <a:noFill/>
          <a:ln>
            <a:noFill/>
          </a:ln>
        </p:spPr>
        <p:txBody>
          <a:bodyPr spcFirstLastPara="1" wrap="square" lIns="91425" tIns="91425" rIns="91425" bIns="91425" anchor="ctr" anchorCtr="0">
            <a:noAutofit/>
          </a:bodyPr>
          <a:lstStyle>
            <a:lvl1pPr marL="0" marR="0" lvl="0" indent="0" algn="r">
              <a:lnSpc>
                <a:spcPct val="80000"/>
              </a:lnSpc>
              <a:spcBef>
                <a:spcPts val="0"/>
              </a:spcBef>
              <a:spcAft>
                <a:spcPts val="0"/>
              </a:spcAft>
              <a:buClr>
                <a:srgbClr val="000000"/>
              </a:buClr>
              <a:buSzPts val="935"/>
              <a:buFont typeface="Arial"/>
              <a:buNone/>
              <a:defRPr sz="1000" b="0" i="0" u="none" strike="noStrike" cap="none">
                <a:solidFill>
                  <a:schemeClr val="dk1"/>
                </a:solidFill>
                <a:latin typeface="Roboto Serif Light"/>
                <a:ea typeface="Roboto Serif Light"/>
                <a:cs typeface="Roboto Serif Light"/>
                <a:sym typeface="Roboto Serif Light"/>
              </a:defRPr>
            </a:lvl1pPr>
            <a:lvl2pPr marL="0" marR="0" lvl="1" indent="0" algn="r">
              <a:lnSpc>
                <a:spcPct val="80000"/>
              </a:lnSpc>
              <a:spcBef>
                <a:spcPts val="0"/>
              </a:spcBef>
              <a:spcAft>
                <a:spcPts val="0"/>
              </a:spcAft>
              <a:buClr>
                <a:srgbClr val="000000"/>
              </a:buClr>
              <a:buSzPts val="935"/>
              <a:buFont typeface="Arial"/>
              <a:buNone/>
              <a:defRPr sz="1000" b="0" i="0" u="none" strike="noStrike" cap="none">
                <a:solidFill>
                  <a:schemeClr val="dk1"/>
                </a:solidFill>
                <a:latin typeface="Roboto Serif Light"/>
                <a:ea typeface="Roboto Serif Light"/>
                <a:cs typeface="Roboto Serif Light"/>
                <a:sym typeface="Roboto Serif Light"/>
              </a:defRPr>
            </a:lvl2pPr>
            <a:lvl3pPr marL="0" marR="0" lvl="2" indent="0" algn="r">
              <a:lnSpc>
                <a:spcPct val="80000"/>
              </a:lnSpc>
              <a:spcBef>
                <a:spcPts val="0"/>
              </a:spcBef>
              <a:spcAft>
                <a:spcPts val="0"/>
              </a:spcAft>
              <a:buClr>
                <a:srgbClr val="000000"/>
              </a:buClr>
              <a:buSzPts val="935"/>
              <a:buFont typeface="Arial"/>
              <a:buNone/>
              <a:defRPr sz="1000" b="0" i="0" u="none" strike="noStrike" cap="none">
                <a:solidFill>
                  <a:schemeClr val="dk1"/>
                </a:solidFill>
                <a:latin typeface="Roboto Serif Light"/>
                <a:ea typeface="Roboto Serif Light"/>
                <a:cs typeface="Roboto Serif Light"/>
                <a:sym typeface="Roboto Serif Light"/>
              </a:defRPr>
            </a:lvl3pPr>
            <a:lvl4pPr marL="0" marR="0" lvl="3" indent="0" algn="r">
              <a:lnSpc>
                <a:spcPct val="80000"/>
              </a:lnSpc>
              <a:spcBef>
                <a:spcPts val="0"/>
              </a:spcBef>
              <a:spcAft>
                <a:spcPts val="0"/>
              </a:spcAft>
              <a:buClr>
                <a:srgbClr val="000000"/>
              </a:buClr>
              <a:buSzPts val="935"/>
              <a:buFont typeface="Arial"/>
              <a:buNone/>
              <a:defRPr sz="1000" b="0" i="0" u="none" strike="noStrike" cap="none">
                <a:solidFill>
                  <a:schemeClr val="dk1"/>
                </a:solidFill>
                <a:latin typeface="Roboto Serif Light"/>
                <a:ea typeface="Roboto Serif Light"/>
                <a:cs typeface="Roboto Serif Light"/>
                <a:sym typeface="Roboto Serif Light"/>
              </a:defRPr>
            </a:lvl4pPr>
            <a:lvl5pPr marL="0" marR="0" lvl="4" indent="0" algn="r">
              <a:lnSpc>
                <a:spcPct val="80000"/>
              </a:lnSpc>
              <a:spcBef>
                <a:spcPts val="0"/>
              </a:spcBef>
              <a:spcAft>
                <a:spcPts val="0"/>
              </a:spcAft>
              <a:buClr>
                <a:srgbClr val="000000"/>
              </a:buClr>
              <a:buSzPts val="935"/>
              <a:buFont typeface="Arial"/>
              <a:buNone/>
              <a:defRPr sz="1000" b="0" i="0" u="none" strike="noStrike" cap="none">
                <a:solidFill>
                  <a:schemeClr val="dk1"/>
                </a:solidFill>
                <a:latin typeface="Roboto Serif Light"/>
                <a:ea typeface="Roboto Serif Light"/>
                <a:cs typeface="Roboto Serif Light"/>
                <a:sym typeface="Roboto Serif Light"/>
              </a:defRPr>
            </a:lvl5pPr>
            <a:lvl6pPr marL="0" marR="0" lvl="5" indent="0" algn="r">
              <a:lnSpc>
                <a:spcPct val="80000"/>
              </a:lnSpc>
              <a:spcBef>
                <a:spcPts val="0"/>
              </a:spcBef>
              <a:spcAft>
                <a:spcPts val="0"/>
              </a:spcAft>
              <a:buClr>
                <a:srgbClr val="000000"/>
              </a:buClr>
              <a:buSzPts val="935"/>
              <a:buFont typeface="Arial"/>
              <a:buNone/>
              <a:defRPr sz="1000" b="0" i="0" u="none" strike="noStrike" cap="none">
                <a:solidFill>
                  <a:schemeClr val="dk1"/>
                </a:solidFill>
                <a:latin typeface="Roboto Serif Light"/>
                <a:ea typeface="Roboto Serif Light"/>
                <a:cs typeface="Roboto Serif Light"/>
                <a:sym typeface="Roboto Serif Light"/>
              </a:defRPr>
            </a:lvl6pPr>
            <a:lvl7pPr marL="0" marR="0" lvl="6" indent="0" algn="r">
              <a:lnSpc>
                <a:spcPct val="80000"/>
              </a:lnSpc>
              <a:spcBef>
                <a:spcPts val="0"/>
              </a:spcBef>
              <a:spcAft>
                <a:spcPts val="0"/>
              </a:spcAft>
              <a:buClr>
                <a:srgbClr val="000000"/>
              </a:buClr>
              <a:buSzPts val="935"/>
              <a:buFont typeface="Arial"/>
              <a:buNone/>
              <a:defRPr sz="1000" b="0" i="0" u="none" strike="noStrike" cap="none">
                <a:solidFill>
                  <a:schemeClr val="dk1"/>
                </a:solidFill>
                <a:latin typeface="Roboto Serif Light"/>
                <a:ea typeface="Roboto Serif Light"/>
                <a:cs typeface="Roboto Serif Light"/>
                <a:sym typeface="Roboto Serif Light"/>
              </a:defRPr>
            </a:lvl7pPr>
            <a:lvl8pPr marL="0" marR="0" lvl="7" indent="0" algn="r">
              <a:lnSpc>
                <a:spcPct val="80000"/>
              </a:lnSpc>
              <a:spcBef>
                <a:spcPts val="0"/>
              </a:spcBef>
              <a:spcAft>
                <a:spcPts val="0"/>
              </a:spcAft>
              <a:buClr>
                <a:srgbClr val="000000"/>
              </a:buClr>
              <a:buSzPts val="935"/>
              <a:buFont typeface="Arial"/>
              <a:buNone/>
              <a:defRPr sz="1000" b="0" i="0" u="none" strike="noStrike" cap="none">
                <a:solidFill>
                  <a:schemeClr val="dk1"/>
                </a:solidFill>
                <a:latin typeface="Roboto Serif Light"/>
                <a:ea typeface="Roboto Serif Light"/>
                <a:cs typeface="Roboto Serif Light"/>
                <a:sym typeface="Roboto Serif Light"/>
              </a:defRPr>
            </a:lvl8pPr>
            <a:lvl9pPr marL="0" marR="0" lvl="8" indent="0" algn="r">
              <a:lnSpc>
                <a:spcPct val="80000"/>
              </a:lnSpc>
              <a:spcBef>
                <a:spcPts val="0"/>
              </a:spcBef>
              <a:spcAft>
                <a:spcPts val="0"/>
              </a:spcAft>
              <a:buClr>
                <a:srgbClr val="000000"/>
              </a:buClr>
              <a:buSzPts val="935"/>
              <a:buFont typeface="Arial"/>
              <a:buNone/>
              <a:defRPr sz="1000" b="0" i="0" u="none" strike="noStrike" cap="none">
                <a:solidFill>
                  <a:schemeClr val="dk1"/>
                </a:solidFill>
                <a:latin typeface="Roboto Serif Light"/>
                <a:ea typeface="Roboto Serif Light"/>
                <a:cs typeface="Roboto Serif Light"/>
                <a:sym typeface="Roboto Serif Light"/>
              </a:defRPr>
            </a:lvl9pPr>
          </a:lstStyle>
          <a:p>
            <a:pPr marL="0" lvl="0" indent="0" algn="r" rtl="0">
              <a:spcBef>
                <a:spcPts val="0"/>
              </a:spcBef>
              <a:spcAft>
                <a:spcPts val="0"/>
              </a:spcAft>
              <a:buNone/>
            </a:pPr>
            <a:fld id="{00000000-1234-1234-1234-123412341234}" type="slidenum">
              <a:rPr lang="it"/>
              <a:t>‹#›</a:t>
            </a:fld>
            <a:endParaRPr/>
          </a:p>
        </p:txBody>
      </p:sp>
      <p:cxnSp>
        <p:nvCxnSpPr>
          <p:cNvPr id="121" name="Google Shape;121;p45"/>
          <p:cNvCxnSpPr/>
          <p:nvPr/>
        </p:nvCxnSpPr>
        <p:spPr>
          <a:xfrm>
            <a:off x="-14700" y="335200"/>
            <a:ext cx="9173400" cy="0"/>
          </a:xfrm>
          <a:prstGeom prst="straightConnector1">
            <a:avLst/>
          </a:prstGeom>
          <a:noFill/>
          <a:ln w="9525" cap="flat" cmpd="sng">
            <a:solidFill>
              <a:schemeClr val="dk1"/>
            </a:solidFill>
            <a:prstDash val="solid"/>
            <a:round/>
            <a:headEnd type="none" w="sm" len="sm"/>
            <a:tailEnd type="none" w="sm" len="sm"/>
          </a:ln>
        </p:spPr>
      </p:cxnSp>
      <p:sp>
        <p:nvSpPr>
          <p:cNvPr id="122" name="Google Shape;122;p45"/>
          <p:cNvSpPr txBox="1"/>
          <p:nvPr/>
        </p:nvSpPr>
        <p:spPr>
          <a:xfrm>
            <a:off x="4704150" y="0"/>
            <a:ext cx="4317000" cy="146700"/>
          </a:xfrm>
          <a:prstGeom prst="rect">
            <a:avLst/>
          </a:prstGeom>
          <a:noFill/>
          <a:ln>
            <a:noFill/>
          </a:ln>
        </p:spPr>
        <p:txBody>
          <a:bodyPr spcFirstLastPara="1" wrap="square" lIns="91425" tIns="91425" rIns="91425" bIns="91425" anchor="t" anchorCtr="0">
            <a:noAutofit/>
          </a:bodyPr>
          <a:lstStyle/>
          <a:p>
            <a:pPr marL="0" marR="0" lvl="0" indent="0" algn="r" rtl="0">
              <a:lnSpc>
                <a:spcPct val="115000"/>
              </a:lnSpc>
              <a:spcBef>
                <a:spcPts val="0"/>
              </a:spcBef>
              <a:spcAft>
                <a:spcPts val="0"/>
              </a:spcAft>
              <a:buClr>
                <a:srgbClr val="000000"/>
              </a:buClr>
              <a:buSzPts val="1000"/>
              <a:buFont typeface="Arial"/>
              <a:buNone/>
            </a:pPr>
            <a:r>
              <a:rPr lang="it" sz="1000" b="0" i="0" u="none" strike="noStrike" cap="none">
                <a:solidFill>
                  <a:schemeClr val="dk1"/>
                </a:solidFill>
                <a:latin typeface="Roboto Serif Light"/>
                <a:ea typeface="Roboto Serif Light"/>
                <a:cs typeface="Roboto Serif Light"/>
                <a:sym typeface="Roboto Serif Light"/>
              </a:rPr>
              <a:t>The Italian Law 71/2017 on Preventing and Contrasting Bullying</a:t>
            </a:r>
            <a:endParaRPr sz="1000" b="0" i="0" u="none" strike="noStrike" cap="none">
              <a:solidFill>
                <a:schemeClr val="dk1"/>
              </a:solidFill>
              <a:latin typeface="Roboto Serif Light"/>
              <a:ea typeface="Roboto Serif Light"/>
              <a:cs typeface="Roboto Serif Light"/>
              <a:sym typeface="Roboto Serif Light"/>
            </a:endParaRPr>
          </a:p>
          <a:p>
            <a:pPr marL="0" marR="0" lvl="0" indent="0" algn="l" rtl="0">
              <a:lnSpc>
                <a:spcPct val="100000"/>
              </a:lnSpc>
              <a:spcBef>
                <a:spcPts val="0"/>
              </a:spcBef>
              <a:spcAft>
                <a:spcPts val="0"/>
              </a:spcAft>
              <a:buClr>
                <a:srgbClr val="000000"/>
              </a:buClr>
              <a:buSzPts val="1000"/>
              <a:buFont typeface="Arial"/>
              <a:buNone/>
            </a:pPr>
            <a:endParaRPr sz="1000" b="0" i="0" u="none" strike="noStrike" cap="none">
              <a:solidFill>
                <a:schemeClr val="dk1"/>
              </a:solidFill>
              <a:latin typeface="Roboto Serif Light"/>
              <a:ea typeface="Roboto Serif Light"/>
              <a:cs typeface="Roboto Serif Light"/>
              <a:sym typeface="Roboto Serif Light"/>
            </a:endParaRPr>
          </a:p>
        </p:txBody>
      </p:sp>
      <p:sp>
        <p:nvSpPr>
          <p:cNvPr id="123" name="Google Shape;123;p45"/>
          <p:cNvSpPr txBox="1">
            <a:spLocks noGrp="1"/>
          </p:cNvSpPr>
          <p:nvPr>
            <p:ph type="sldNum" idx="2"/>
          </p:nvPr>
        </p:nvSpPr>
        <p:spPr>
          <a:xfrm>
            <a:off x="8479950" y="4762375"/>
            <a:ext cx="548700" cy="291600"/>
          </a:xfrm>
          <a:prstGeom prst="rect">
            <a:avLst/>
          </a:prstGeom>
          <a:noFill/>
          <a:ln>
            <a:noFill/>
          </a:ln>
        </p:spPr>
        <p:txBody>
          <a:bodyPr spcFirstLastPara="1" wrap="square" lIns="91425" tIns="91425" rIns="91425" bIns="91425" anchor="ctr" anchorCtr="0">
            <a:noAutofit/>
          </a:bodyPr>
          <a:lstStyle>
            <a:lvl1pPr marL="0" marR="0" lvl="0" indent="0" algn="r">
              <a:lnSpc>
                <a:spcPct val="80000"/>
              </a:lnSpc>
              <a:spcBef>
                <a:spcPts val="0"/>
              </a:spcBef>
              <a:spcAft>
                <a:spcPts val="0"/>
              </a:spcAft>
              <a:buClr>
                <a:srgbClr val="000000"/>
              </a:buClr>
              <a:buSzPts val="935"/>
              <a:buFont typeface="Arial"/>
              <a:buNone/>
              <a:defRPr sz="1000" b="0" i="0" u="none" strike="noStrike" cap="none">
                <a:solidFill>
                  <a:schemeClr val="dk1"/>
                </a:solidFill>
                <a:latin typeface="Roboto Serif Light"/>
                <a:ea typeface="Roboto Serif Light"/>
                <a:cs typeface="Roboto Serif Light"/>
                <a:sym typeface="Roboto Serif Light"/>
              </a:defRPr>
            </a:lvl1pPr>
            <a:lvl2pPr marL="0" marR="0" lvl="1" indent="0" algn="r">
              <a:lnSpc>
                <a:spcPct val="80000"/>
              </a:lnSpc>
              <a:spcBef>
                <a:spcPts val="0"/>
              </a:spcBef>
              <a:spcAft>
                <a:spcPts val="0"/>
              </a:spcAft>
              <a:buClr>
                <a:srgbClr val="000000"/>
              </a:buClr>
              <a:buSzPts val="935"/>
              <a:buFont typeface="Arial"/>
              <a:buNone/>
              <a:defRPr sz="1000" b="0" i="0" u="none" strike="noStrike" cap="none">
                <a:solidFill>
                  <a:schemeClr val="dk1"/>
                </a:solidFill>
                <a:latin typeface="Roboto Serif Light"/>
                <a:ea typeface="Roboto Serif Light"/>
                <a:cs typeface="Roboto Serif Light"/>
                <a:sym typeface="Roboto Serif Light"/>
              </a:defRPr>
            </a:lvl2pPr>
            <a:lvl3pPr marL="0" marR="0" lvl="2" indent="0" algn="r">
              <a:lnSpc>
                <a:spcPct val="80000"/>
              </a:lnSpc>
              <a:spcBef>
                <a:spcPts val="0"/>
              </a:spcBef>
              <a:spcAft>
                <a:spcPts val="0"/>
              </a:spcAft>
              <a:buClr>
                <a:srgbClr val="000000"/>
              </a:buClr>
              <a:buSzPts val="935"/>
              <a:buFont typeface="Arial"/>
              <a:buNone/>
              <a:defRPr sz="1000" b="0" i="0" u="none" strike="noStrike" cap="none">
                <a:solidFill>
                  <a:schemeClr val="dk1"/>
                </a:solidFill>
                <a:latin typeface="Roboto Serif Light"/>
                <a:ea typeface="Roboto Serif Light"/>
                <a:cs typeface="Roboto Serif Light"/>
                <a:sym typeface="Roboto Serif Light"/>
              </a:defRPr>
            </a:lvl3pPr>
            <a:lvl4pPr marL="0" marR="0" lvl="3" indent="0" algn="r">
              <a:lnSpc>
                <a:spcPct val="80000"/>
              </a:lnSpc>
              <a:spcBef>
                <a:spcPts val="0"/>
              </a:spcBef>
              <a:spcAft>
                <a:spcPts val="0"/>
              </a:spcAft>
              <a:buClr>
                <a:srgbClr val="000000"/>
              </a:buClr>
              <a:buSzPts val="935"/>
              <a:buFont typeface="Arial"/>
              <a:buNone/>
              <a:defRPr sz="1000" b="0" i="0" u="none" strike="noStrike" cap="none">
                <a:solidFill>
                  <a:schemeClr val="dk1"/>
                </a:solidFill>
                <a:latin typeface="Roboto Serif Light"/>
                <a:ea typeface="Roboto Serif Light"/>
                <a:cs typeface="Roboto Serif Light"/>
                <a:sym typeface="Roboto Serif Light"/>
              </a:defRPr>
            </a:lvl4pPr>
            <a:lvl5pPr marL="0" marR="0" lvl="4" indent="0" algn="r">
              <a:lnSpc>
                <a:spcPct val="80000"/>
              </a:lnSpc>
              <a:spcBef>
                <a:spcPts val="0"/>
              </a:spcBef>
              <a:spcAft>
                <a:spcPts val="0"/>
              </a:spcAft>
              <a:buClr>
                <a:srgbClr val="000000"/>
              </a:buClr>
              <a:buSzPts val="935"/>
              <a:buFont typeface="Arial"/>
              <a:buNone/>
              <a:defRPr sz="1000" b="0" i="0" u="none" strike="noStrike" cap="none">
                <a:solidFill>
                  <a:schemeClr val="dk1"/>
                </a:solidFill>
                <a:latin typeface="Roboto Serif Light"/>
                <a:ea typeface="Roboto Serif Light"/>
                <a:cs typeface="Roboto Serif Light"/>
                <a:sym typeface="Roboto Serif Light"/>
              </a:defRPr>
            </a:lvl5pPr>
            <a:lvl6pPr marL="0" marR="0" lvl="5" indent="0" algn="r">
              <a:lnSpc>
                <a:spcPct val="80000"/>
              </a:lnSpc>
              <a:spcBef>
                <a:spcPts val="0"/>
              </a:spcBef>
              <a:spcAft>
                <a:spcPts val="0"/>
              </a:spcAft>
              <a:buClr>
                <a:srgbClr val="000000"/>
              </a:buClr>
              <a:buSzPts val="935"/>
              <a:buFont typeface="Arial"/>
              <a:buNone/>
              <a:defRPr sz="1000" b="0" i="0" u="none" strike="noStrike" cap="none">
                <a:solidFill>
                  <a:schemeClr val="dk1"/>
                </a:solidFill>
                <a:latin typeface="Roboto Serif Light"/>
                <a:ea typeface="Roboto Serif Light"/>
                <a:cs typeface="Roboto Serif Light"/>
                <a:sym typeface="Roboto Serif Light"/>
              </a:defRPr>
            </a:lvl6pPr>
            <a:lvl7pPr marL="0" marR="0" lvl="6" indent="0" algn="r">
              <a:lnSpc>
                <a:spcPct val="80000"/>
              </a:lnSpc>
              <a:spcBef>
                <a:spcPts val="0"/>
              </a:spcBef>
              <a:spcAft>
                <a:spcPts val="0"/>
              </a:spcAft>
              <a:buClr>
                <a:srgbClr val="000000"/>
              </a:buClr>
              <a:buSzPts val="935"/>
              <a:buFont typeface="Arial"/>
              <a:buNone/>
              <a:defRPr sz="1000" b="0" i="0" u="none" strike="noStrike" cap="none">
                <a:solidFill>
                  <a:schemeClr val="dk1"/>
                </a:solidFill>
                <a:latin typeface="Roboto Serif Light"/>
                <a:ea typeface="Roboto Serif Light"/>
                <a:cs typeface="Roboto Serif Light"/>
                <a:sym typeface="Roboto Serif Light"/>
              </a:defRPr>
            </a:lvl7pPr>
            <a:lvl8pPr marL="0" marR="0" lvl="7" indent="0" algn="r">
              <a:lnSpc>
                <a:spcPct val="80000"/>
              </a:lnSpc>
              <a:spcBef>
                <a:spcPts val="0"/>
              </a:spcBef>
              <a:spcAft>
                <a:spcPts val="0"/>
              </a:spcAft>
              <a:buClr>
                <a:srgbClr val="000000"/>
              </a:buClr>
              <a:buSzPts val="935"/>
              <a:buFont typeface="Arial"/>
              <a:buNone/>
              <a:defRPr sz="1000" b="0" i="0" u="none" strike="noStrike" cap="none">
                <a:solidFill>
                  <a:schemeClr val="dk1"/>
                </a:solidFill>
                <a:latin typeface="Roboto Serif Light"/>
                <a:ea typeface="Roboto Serif Light"/>
                <a:cs typeface="Roboto Serif Light"/>
                <a:sym typeface="Roboto Serif Light"/>
              </a:defRPr>
            </a:lvl8pPr>
            <a:lvl9pPr marL="0" marR="0" lvl="8" indent="0" algn="r">
              <a:lnSpc>
                <a:spcPct val="80000"/>
              </a:lnSpc>
              <a:spcBef>
                <a:spcPts val="0"/>
              </a:spcBef>
              <a:spcAft>
                <a:spcPts val="0"/>
              </a:spcAft>
              <a:buClr>
                <a:srgbClr val="000000"/>
              </a:buClr>
              <a:buSzPts val="935"/>
              <a:buFont typeface="Arial"/>
              <a:buNone/>
              <a:defRPr sz="1000" b="0" i="0" u="none" strike="noStrike" cap="none">
                <a:solidFill>
                  <a:schemeClr val="dk1"/>
                </a:solidFill>
                <a:latin typeface="Roboto Serif Light"/>
                <a:ea typeface="Roboto Serif Light"/>
                <a:cs typeface="Roboto Serif Light"/>
                <a:sym typeface="Roboto Serif Light"/>
              </a:defRPr>
            </a:lvl9pPr>
          </a:lstStyle>
          <a:p>
            <a:pPr marL="0" lvl="0" indent="0" algn="r" rtl="0">
              <a:spcBef>
                <a:spcPts val="0"/>
              </a:spcBef>
              <a:spcAft>
                <a:spcPts val="0"/>
              </a:spcAft>
              <a:buNone/>
            </a:pPr>
            <a:fld id="{00000000-1234-1234-1234-123412341234}" type="slidenum">
              <a:rPr lang="it"/>
              <a:t>‹#›</a:t>
            </a:fld>
            <a:endParaRPr/>
          </a:p>
        </p:txBody>
      </p:sp>
      <p:cxnSp>
        <p:nvCxnSpPr>
          <p:cNvPr id="124" name="Google Shape;124;p45"/>
          <p:cNvCxnSpPr/>
          <p:nvPr/>
        </p:nvCxnSpPr>
        <p:spPr>
          <a:xfrm>
            <a:off x="-14700" y="4663225"/>
            <a:ext cx="9173400" cy="0"/>
          </a:xfrm>
          <a:prstGeom prst="straightConnector1">
            <a:avLst/>
          </a:prstGeom>
          <a:noFill/>
          <a:ln w="9525" cap="flat" cmpd="sng">
            <a:solidFill>
              <a:schemeClr val="dk1"/>
            </a:solidFill>
            <a:prstDash val="solid"/>
            <a:round/>
            <a:headEnd type="none" w="sm" len="sm"/>
            <a:tailEnd type="none" w="sm" len="sm"/>
          </a:ln>
        </p:spPr>
      </p:cxnSp>
      <p:sp>
        <p:nvSpPr>
          <p:cNvPr id="125" name="Google Shape;125;p45"/>
          <p:cNvSpPr txBox="1"/>
          <p:nvPr/>
        </p:nvSpPr>
        <p:spPr>
          <a:xfrm>
            <a:off x="41875" y="4724875"/>
            <a:ext cx="1988700" cy="270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it" sz="1000" b="0" i="0" u="none" strike="noStrike" cap="none">
                <a:solidFill>
                  <a:schemeClr val="dk1"/>
                </a:solidFill>
                <a:latin typeface="Roboto Serif Light"/>
                <a:ea typeface="Roboto Serif Light"/>
                <a:cs typeface="Roboto Serif Light"/>
                <a:sym typeface="Roboto Serif Light"/>
              </a:rPr>
              <a:t>June 13            Symposium</a:t>
            </a:r>
            <a:endParaRPr sz="1000" b="0" i="0" u="none" strike="noStrike" cap="none">
              <a:solidFill>
                <a:schemeClr val="dk1"/>
              </a:solidFill>
              <a:latin typeface="Roboto Serif Light"/>
              <a:ea typeface="Roboto Serif Light"/>
              <a:cs typeface="Roboto Serif Light"/>
              <a:sym typeface="Roboto Serif Light"/>
            </a:endParaRPr>
          </a:p>
        </p:txBody>
      </p:sp>
      <p:cxnSp>
        <p:nvCxnSpPr>
          <p:cNvPr id="126" name="Google Shape;126;p45"/>
          <p:cNvCxnSpPr/>
          <p:nvPr/>
        </p:nvCxnSpPr>
        <p:spPr>
          <a:xfrm>
            <a:off x="674375" y="4901525"/>
            <a:ext cx="289200" cy="1200"/>
          </a:xfrm>
          <a:prstGeom prst="straightConnector1">
            <a:avLst/>
          </a:prstGeom>
          <a:noFill/>
          <a:ln w="9525" cap="flat" cmpd="sng">
            <a:solidFill>
              <a:schemeClr val="dk1"/>
            </a:solidFill>
            <a:prstDash val="solid"/>
            <a:round/>
            <a:headEnd type="none" w="sm" len="sm"/>
            <a:tailEnd type="none" w="sm" len="sm"/>
          </a:ln>
        </p:spPr>
      </p:cxnSp>
      <p:sp>
        <p:nvSpPr>
          <p:cNvPr id="127" name="Google Shape;127;p45"/>
          <p:cNvSpPr txBox="1"/>
          <p:nvPr/>
        </p:nvSpPr>
        <p:spPr>
          <a:xfrm>
            <a:off x="41875" y="0"/>
            <a:ext cx="2768700" cy="146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it" sz="1000" b="0" i="0" u="none" strike="noStrike" cap="none">
                <a:solidFill>
                  <a:schemeClr val="dk1"/>
                </a:solidFill>
                <a:latin typeface="Roboto Serif Light"/>
                <a:ea typeface="Roboto Serif Light"/>
                <a:cs typeface="Roboto Serif Light"/>
                <a:sym typeface="Roboto Serif Light"/>
              </a:rPr>
              <a:t>World Anti-Bullying Forum 2025</a:t>
            </a:r>
            <a:endParaRPr sz="1000" b="0" i="0" u="none" strike="noStrike" cap="none">
              <a:solidFill>
                <a:schemeClr val="dk1"/>
              </a:solidFill>
              <a:latin typeface="Roboto Serif Light"/>
              <a:ea typeface="Roboto Serif Light"/>
              <a:cs typeface="Roboto Serif Light"/>
              <a:sym typeface="Roboto Serif Light"/>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Ringraziamenti e contatti" type="blank">
  <p:cSld name="BLANK">
    <p:bg>
      <p:bgPr>
        <a:solidFill>
          <a:srgbClr val="4084FF"/>
        </a:solidFill>
        <a:effectLst/>
      </p:bgPr>
    </p:bg>
    <p:spTree>
      <p:nvGrpSpPr>
        <p:cNvPr id="1" name="Shape 128"/>
        <p:cNvGrpSpPr/>
        <p:nvPr/>
      </p:nvGrpSpPr>
      <p:grpSpPr>
        <a:xfrm>
          <a:off x="0" y="0"/>
          <a:ext cx="0" cy="0"/>
          <a:chOff x="0" y="0"/>
          <a:chExt cx="0" cy="0"/>
        </a:xfrm>
      </p:grpSpPr>
      <p:sp>
        <p:nvSpPr>
          <p:cNvPr id="129" name="Google Shape;129;p46"/>
          <p:cNvSpPr txBox="1">
            <a:spLocks noGrp="1"/>
          </p:cNvSpPr>
          <p:nvPr>
            <p:ph type="subTitle" idx="1"/>
          </p:nvPr>
        </p:nvSpPr>
        <p:spPr>
          <a:xfrm>
            <a:off x="311700" y="2571725"/>
            <a:ext cx="8520600" cy="7926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400"/>
              <a:buNone/>
              <a:defRPr sz="24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30" name="Google Shape;130;p46"/>
          <p:cNvSpPr txBox="1">
            <a:spLocks noGrp="1"/>
          </p:cNvSpPr>
          <p:nvPr>
            <p:ph type="ctrTitle"/>
          </p:nvPr>
        </p:nvSpPr>
        <p:spPr>
          <a:xfrm>
            <a:off x="311700" y="1267925"/>
            <a:ext cx="8520600" cy="13038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Clr>
                <a:srgbClr val="1A1A1A"/>
              </a:buClr>
              <a:buSzPts val="3200"/>
              <a:buNone/>
              <a:defRPr sz="3200">
                <a:solidFill>
                  <a:srgbClr val="1A1A1A"/>
                </a:solidFill>
              </a:defRPr>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31" name="Google Shape;131;p46"/>
          <p:cNvSpPr txBox="1"/>
          <p:nvPr/>
        </p:nvSpPr>
        <p:spPr>
          <a:xfrm>
            <a:off x="311700" y="3730975"/>
            <a:ext cx="3185400" cy="1092900"/>
          </a:xfrm>
          <a:prstGeom prst="rect">
            <a:avLst/>
          </a:pr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000000"/>
              </a:buClr>
              <a:buSzPts val="3200"/>
              <a:buFont typeface="Arial"/>
              <a:buNone/>
            </a:pPr>
            <a:r>
              <a:rPr lang="it" sz="3200" b="0" i="0" u="none" strike="noStrike" cap="none">
                <a:solidFill>
                  <a:schemeClr val="dk1"/>
                </a:solidFill>
                <a:latin typeface="Roboto Serif Black"/>
                <a:ea typeface="Roboto Serif Black"/>
                <a:cs typeface="Roboto Serif Black"/>
                <a:sym typeface="Roboto Serif Black"/>
              </a:rPr>
              <a:t>Thank you!</a:t>
            </a:r>
            <a:endParaRPr sz="3200" b="0" i="0" u="none" strike="noStrike" cap="none">
              <a:solidFill>
                <a:schemeClr val="dk1"/>
              </a:solidFill>
              <a:latin typeface="Roboto Serif Black"/>
              <a:ea typeface="Roboto Serif Black"/>
              <a:cs typeface="Roboto Serif Black"/>
              <a:sym typeface="Roboto Serif Black"/>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Ringraziamenti e contatti" type="blank">
  <p:cSld name="BLANK">
    <p:bg>
      <p:bgPr>
        <a:solidFill>
          <a:srgbClr val="4084FF"/>
        </a:solidFill>
        <a:effectLst/>
      </p:bgPr>
    </p:bg>
    <p:spTree>
      <p:nvGrpSpPr>
        <p:cNvPr id="1" name="Shape 136"/>
        <p:cNvGrpSpPr/>
        <p:nvPr/>
      </p:nvGrpSpPr>
      <p:grpSpPr>
        <a:xfrm>
          <a:off x="0" y="0"/>
          <a:ext cx="0" cy="0"/>
          <a:chOff x="0" y="0"/>
          <a:chExt cx="0" cy="0"/>
        </a:xfrm>
      </p:grpSpPr>
      <p:sp>
        <p:nvSpPr>
          <p:cNvPr id="137" name="Google Shape;137;p39"/>
          <p:cNvSpPr txBox="1">
            <a:spLocks noGrp="1"/>
          </p:cNvSpPr>
          <p:nvPr>
            <p:ph type="subTitle" idx="1"/>
          </p:nvPr>
        </p:nvSpPr>
        <p:spPr>
          <a:xfrm>
            <a:off x="311700" y="3333800"/>
            <a:ext cx="8520600" cy="7926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400"/>
              <a:buNone/>
              <a:defRPr sz="24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38" name="Google Shape;138;p39"/>
          <p:cNvSpPr txBox="1">
            <a:spLocks noGrp="1"/>
          </p:cNvSpPr>
          <p:nvPr>
            <p:ph type="ctrTitle"/>
          </p:nvPr>
        </p:nvSpPr>
        <p:spPr>
          <a:xfrm>
            <a:off x="311700" y="2029925"/>
            <a:ext cx="8520600" cy="13038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Clr>
                <a:srgbClr val="1A1A1A"/>
              </a:buClr>
              <a:buSzPts val="3200"/>
              <a:buNone/>
              <a:defRPr sz="3200">
                <a:solidFill>
                  <a:srgbClr val="1A1A1A"/>
                </a:solidFill>
              </a:defRPr>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39" name="Google Shape;139;p39"/>
          <p:cNvSpPr txBox="1"/>
          <p:nvPr/>
        </p:nvSpPr>
        <p:spPr>
          <a:xfrm>
            <a:off x="311700" y="437225"/>
            <a:ext cx="3185400" cy="1092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200"/>
              <a:buFont typeface="Arial"/>
              <a:buNone/>
            </a:pPr>
            <a:r>
              <a:rPr lang="it" sz="3200" b="0" i="0" u="none" strike="noStrike" cap="none">
                <a:solidFill>
                  <a:schemeClr val="dk1"/>
                </a:solidFill>
                <a:latin typeface="Roboto Serif Black"/>
                <a:ea typeface="Roboto Serif Black"/>
                <a:cs typeface="Roboto Serif Black"/>
                <a:sym typeface="Roboto Serif Black"/>
              </a:rPr>
              <a:t>Thank you!</a:t>
            </a:r>
            <a:endParaRPr sz="3200" b="0" i="0" u="none" strike="noStrike" cap="none">
              <a:solidFill>
                <a:schemeClr val="dk1"/>
              </a:solidFill>
              <a:latin typeface="Roboto Serif Black"/>
              <a:ea typeface="Roboto Serif Black"/>
              <a:cs typeface="Roboto Serif Black"/>
              <a:sym typeface="Roboto Serif Black"/>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rgbClr val="4084FF"/>
        </a:solidFill>
        <a:effectLst/>
      </p:bgPr>
    </p:bg>
    <p:spTree>
      <p:nvGrpSpPr>
        <p:cNvPr id="1" name="Shape 140"/>
        <p:cNvGrpSpPr/>
        <p:nvPr/>
      </p:nvGrpSpPr>
      <p:grpSpPr>
        <a:xfrm>
          <a:off x="0" y="0"/>
          <a:ext cx="0" cy="0"/>
          <a:chOff x="0" y="0"/>
          <a:chExt cx="0" cy="0"/>
        </a:xfrm>
      </p:grpSpPr>
      <p:sp>
        <p:nvSpPr>
          <p:cNvPr id="141" name="Google Shape;141;p47"/>
          <p:cNvSpPr txBox="1">
            <a:spLocks noGrp="1"/>
          </p:cNvSpPr>
          <p:nvPr>
            <p:ph type="ctrTitle"/>
          </p:nvPr>
        </p:nvSpPr>
        <p:spPr>
          <a:xfrm>
            <a:off x="311708" y="698750"/>
            <a:ext cx="8520600" cy="20526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Clr>
                <a:srgbClr val="1A1A1A"/>
              </a:buClr>
              <a:buSzPts val="4000"/>
              <a:buNone/>
              <a:defRPr sz="4000">
                <a:solidFill>
                  <a:srgbClr val="1A1A1A"/>
                </a:solidFill>
              </a:defRPr>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42" name="Google Shape;142;p47"/>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400"/>
              <a:buNone/>
              <a:defRPr sz="24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cxnSp>
        <p:nvCxnSpPr>
          <p:cNvPr id="143" name="Google Shape;143;p47"/>
          <p:cNvCxnSpPr/>
          <p:nvPr/>
        </p:nvCxnSpPr>
        <p:spPr>
          <a:xfrm>
            <a:off x="4895800" y="409425"/>
            <a:ext cx="425400" cy="600"/>
          </a:xfrm>
          <a:prstGeom prst="straightConnector1">
            <a:avLst/>
          </a:prstGeom>
          <a:noFill/>
          <a:ln w="19050" cap="flat" cmpd="sng">
            <a:solidFill>
              <a:schemeClr val="dk1"/>
            </a:solidFill>
            <a:prstDash val="solid"/>
            <a:round/>
            <a:headEnd type="none" w="sm" len="sm"/>
            <a:tailEnd type="none" w="sm" len="sm"/>
          </a:ln>
        </p:spPr>
      </p:cxnSp>
      <p:sp>
        <p:nvSpPr>
          <p:cNvPr id="144" name="Google Shape;144;p47"/>
          <p:cNvSpPr txBox="1"/>
          <p:nvPr/>
        </p:nvSpPr>
        <p:spPr>
          <a:xfrm>
            <a:off x="5292550" y="174500"/>
            <a:ext cx="3728700" cy="664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it" sz="1600" b="0" i="0" u="none" strike="noStrike" cap="none">
                <a:solidFill>
                  <a:schemeClr val="dk1"/>
                </a:solidFill>
                <a:latin typeface="Roboto Serif Medium"/>
                <a:ea typeface="Roboto Serif Medium"/>
                <a:cs typeface="Roboto Serif Medium"/>
                <a:sym typeface="Roboto Serif Medium"/>
              </a:rPr>
              <a:t>World Anti-Bullying Forum 2025</a:t>
            </a:r>
            <a:endParaRPr sz="1600" b="0" i="0" u="none" strike="noStrike" cap="none">
              <a:solidFill>
                <a:schemeClr val="dk1"/>
              </a:solidFill>
              <a:latin typeface="Roboto Serif Light"/>
              <a:ea typeface="Roboto Serif Light"/>
              <a:cs typeface="Roboto Serif Light"/>
              <a:sym typeface="Roboto Serif Light"/>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45"/>
        <p:cNvGrpSpPr/>
        <p:nvPr/>
      </p:nvGrpSpPr>
      <p:grpSpPr>
        <a:xfrm>
          <a:off x="0" y="0"/>
          <a:ext cx="0" cy="0"/>
          <a:chOff x="0" y="0"/>
          <a:chExt cx="0" cy="0"/>
        </a:xfrm>
      </p:grpSpPr>
      <p:sp>
        <p:nvSpPr>
          <p:cNvPr id="146" name="Google Shape;146;p48"/>
          <p:cNvSpPr txBox="1">
            <a:spLocks noGrp="1"/>
          </p:cNvSpPr>
          <p:nvPr>
            <p:ph type="title"/>
          </p:nvPr>
        </p:nvSpPr>
        <p:spPr>
          <a:xfrm>
            <a:off x="311700" y="489563"/>
            <a:ext cx="8520600" cy="5916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4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47" name="Google Shape;147;p48"/>
          <p:cNvSpPr txBox="1">
            <a:spLocks noGrp="1"/>
          </p:cNvSpPr>
          <p:nvPr>
            <p:ph type="body" idx="1"/>
          </p:nvPr>
        </p:nvSpPr>
        <p:spPr>
          <a:xfrm>
            <a:off x="311700" y="1173151"/>
            <a:ext cx="8520600" cy="33981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148" name="Google Shape;148;p48"/>
          <p:cNvSpPr txBox="1">
            <a:spLocks noGrp="1"/>
          </p:cNvSpPr>
          <p:nvPr>
            <p:ph type="sldNum" idx="12"/>
          </p:nvPr>
        </p:nvSpPr>
        <p:spPr>
          <a:xfrm>
            <a:off x="8479950" y="4762375"/>
            <a:ext cx="548700" cy="291600"/>
          </a:xfrm>
          <a:prstGeom prst="rect">
            <a:avLst/>
          </a:prstGeom>
          <a:noFill/>
          <a:ln>
            <a:noFill/>
          </a:ln>
        </p:spPr>
        <p:txBody>
          <a:bodyPr spcFirstLastPara="1" wrap="square" lIns="91425" tIns="91425" rIns="91425" bIns="91425" anchor="ctr" anchorCtr="0">
            <a:noAutofit/>
          </a:bodyPr>
          <a:lstStyle>
            <a:lvl1pPr marL="0" marR="0" lvl="0" indent="0" algn="r">
              <a:lnSpc>
                <a:spcPct val="80000"/>
              </a:lnSpc>
              <a:spcBef>
                <a:spcPts val="0"/>
              </a:spcBef>
              <a:spcAft>
                <a:spcPts val="0"/>
              </a:spcAft>
              <a:buClr>
                <a:srgbClr val="000000"/>
              </a:buClr>
              <a:buSzPts val="935"/>
              <a:buFont typeface="Arial"/>
              <a:buNone/>
              <a:defRPr sz="1000" b="0" i="0" u="none" strike="noStrike" cap="none">
                <a:solidFill>
                  <a:schemeClr val="dk1"/>
                </a:solidFill>
                <a:latin typeface="Roboto Serif Light"/>
                <a:ea typeface="Roboto Serif Light"/>
                <a:cs typeface="Roboto Serif Light"/>
                <a:sym typeface="Roboto Serif Light"/>
              </a:defRPr>
            </a:lvl1pPr>
            <a:lvl2pPr marL="0" marR="0" lvl="1" indent="0" algn="r">
              <a:lnSpc>
                <a:spcPct val="80000"/>
              </a:lnSpc>
              <a:spcBef>
                <a:spcPts val="0"/>
              </a:spcBef>
              <a:spcAft>
                <a:spcPts val="0"/>
              </a:spcAft>
              <a:buClr>
                <a:srgbClr val="000000"/>
              </a:buClr>
              <a:buSzPts val="935"/>
              <a:buFont typeface="Arial"/>
              <a:buNone/>
              <a:defRPr sz="1000" b="0" i="0" u="none" strike="noStrike" cap="none">
                <a:solidFill>
                  <a:schemeClr val="dk1"/>
                </a:solidFill>
                <a:latin typeface="Roboto Serif Light"/>
                <a:ea typeface="Roboto Serif Light"/>
                <a:cs typeface="Roboto Serif Light"/>
                <a:sym typeface="Roboto Serif Light"/>
              </a:defRPr>
            </a:lvl2pPr>
            <a:lvl3pPr marL="0" marR="0" lvl="2" indent="0" algn="r">
              <a:lnSpc>
                <a:spcPct val="80000"/>
              </a:lnSpc>
              <a:spcBef>
                <a:spcPts val="0"/>
              </a:spcBef>
              <a:spcAft>
                <a:spcPts val="0"/>
              </a:spcAft>
              <a:buClr>
                <a:srgbClr val="000000"/>
              </a:buClr>
              <a:buSzPts val="935"/>
              <a:buFont typeface="Arial"/>
              <a:buNone/>
              <a:defRPr sz="1000" b="0" i="0" u="none" strike="noStrike" cap="none">
                <a:solidFill>
                  <a:schemeClr val="dk1"/>
                </a:solidFill>
                <a:latin typeface="Roboto Serif Light"/>
                <a:ea typeface="Roboto Serif Light"/>
                <a:cs typeface="Roboto Serif Light"/>
                <a:sym typeface="Roboto Serif Light"/>
              </a:defRPr>
            </a:lvl3pPr>
            <a:lvl4pPr marL="0" marR="0" lvl="3" indent="0" algn="r">
              <a:lnSpc>
                <a:spcPct val="80000"/>
              </a:lnSpc>
              <a:spcBef>
                <a:spcPts val="0"/>
              </a:spcBef>
              <a:spcAft>
                <a:spcPts val="0"/>
              </a:spcAft>
              <a:buClr>
                <a:srgbClr val="000000"/>
              </a:buClr>
              <a:buSzPts val="935"/>
              <a:buFont typeface="Arial"/>
              <a:buNone/>
              <a:defRPr sz="1000" b="0" i="0" u="none" strike="noStrike" cap="none">
                <a:solidFill>
                  <a:schemeClr val="dk1"/>
                </a:solidFill>
                <a:latin typeface="Roboto Serif Light"/>
                <a:ea typeface="Roboto Serif Light"/>
                <a:cs typeface="Roboto Serif Light"/>
                <a:sym typeface="Roboto Serif Light"/>
              </a:defRPr>
            </a:lvl4pPr>
            <a:lvl5pPr marL="0" marR="0" lvl="4" indent="0" algn="r">
              <a:lnSpc>
                <a:spcPct val="80000"/>
              </a:lnSpc>
              <a:spcBef>
                <a:spcPts val="0"/>
              </a:spcBef>
              <a:spcAft>
                <a:spcPts val="0"/>
              </a:spcAft>
              <a:buClr>
                <a:srgbClr val="000000"/>
              </a:buClr>
              <a:buSzPts val="935"/>
              <a:buFont typeface="Arial"/>
              <a:buNone/>
              <a:defRPr sz="1000" b="0" i="0" u="none" strike="noStrike" cap="none">
                <a:solidFill>
                  <a:schemeClr val="dk1"/>
                </a:solidFill>
                <a:latin typeface="Roboto Serif Light"/>
                <a:ea typeface="Roboto Serif Light"/>
                <a:cs typeface="Roboto Serif Light"/>
                <a:sym typeface="Roboto Serif Light"/>
              </a:defRPr>
            </a:lvl5pPr>
            <a:lvl6pPr marL="0" marR="0" lvl="5" indent="0" algn="r">
              <a:lnSpc>
                <a:spcPct val="80000"/>
              </a:lnSpc>
              <a:spcBef>
                <a:spcPts val="0"/>
              </a:spcBef>
              <a:spcAft>
                <a:spcPts val="0"/>
              </a:spcAft>
              <a:buClr>
                <a:srgbClr val="000000"/>
              </a:buClr>
              <a:buSzPts val="935"/>
              <a:buFont typeface="Arial"/>
              <a:buNone/>
              <a:defRPr sz="1000" b="0" i="0" u="none" strike="noStrike" cap="none">
                <a:solidFill>
                  <a:schemeClr val="dk1"/>
                </a:solidFill>
                <a:latin typeface="Roboto Serif Light"/>
                <a:ea typeface="Roboto Serif Light"/>
                <a:cs typeface="Roboto Serif Light"/>
                <a:sym typeface="Roboto Serif Light"/>
              </a:defRPr>
            </a:lvl6pPr>
            <a:lvl7pPr marL="0" marR="0" lvl="6" indent="0" algn="r">
              <a:lnSpc>
                <a:spcPct val="80000"/>
              </a:lnSpc>
              <a:spcBef>
                <a:spcPts val="0"/>
              </a:spcBef>
              <a:spcAft>
                <a:spcPts val="0"/>
              </a:spcAft>
              <a:buClr>
                <a:srgbClr val="000000"/>
              </a:buClr>
              <a:buSzPts val="935"/>
              <a:buFont typeface="Arial"/>
              <a:buNone/>
              <a:defRPr sz="1000" b="0" i="0" u="none" strike="noStrike" cap="none">
                <a:solidFill>
                  <a:schemeClr val="dk1"/>
                </a:solidFill>
                <a:latin typeface="Roboto Serif Light"/>
                <a:ea typeface="Roboto Serif Light"/>
                <a:cs typeface="Roboto Serif Light"/>
                <a:sym typeface="Roboto Serif Light"/>
              </a:defRPr>
            </a:lvl7pPr>
            <a:lvl8pPr marL="0" marR="0" lvl="7" indent="0" algn="r">
              <a:lnSpc>
                <a:spcPct val="80000"/>
              </a:lnSpc>
              <a:spcBef>
                <a:spcPts val="0"/>
              </a:spcBef>
              <a:spcAft>
                <a:spcPts val="0"/>
              </a:spcAft>
              <a:buClr>
                <a:srgbClr val="000000"/>
              </a:buClr>
              <a:buSzPts val="935"/>
              <a:buFont typeface="Arial"/>
              <a:buNone/>
              <a:defRPr sz="1000" b="0" i="0" u="none" strike="noStrike" cap="none">
                <a:solidFill>
                  <a:schemeClr val="dk1"/>
                </a:solidFill>
                <a:latin typeface="Roboto Serif Light"/>
                <a:ea typeface="Roboto Serif Light"/>
                <a:cs typeface="Roboto Serif Light"/>
                <a:sym typeface="Roboto Serif Light"/>
              </a:defRPr>
            </a:lvl8pPr>
            <a:lvl9pPr marL="0" marR="0" lvl="8" indent="0" algn="r">
              <a:lnSpc>
                <a:spcPct val="80000"/>
              </a:lnSpc>
              <a:spcBef>
                <a:spcPts val="0"/>
              </a:spcBef>
              <a:spcAft>
                <a:spcPts val="0"/>
              </a:spcAft>
              <a:buClr>
                <a:srgbClr val="000000"/>
              </a:buClr>
              <a:buSzPts val="935"/>
              <a:buFont typeface="Arial"/>
              <a:buNone/>
              <a:defRPr sz="1000" b="0" i="0" u="none" strike="noStrike" cap="none">
                <a:solidFill>
                  <a:schemeClr val="dk1"/>
                </a:solidFill>
                <a:latin typeface="Roboto Serif Light"/>
                <a:ea typeface="Roboto Serif Light"/>
                <a:cs typeface="Roboto Serif Light"/>
                <a:sym typeface="Roboto Serif Light"/>
              </a:defRPr>
            </a:lvl9pPr>
          </a:lstStyle>
          <a:p>
            <a:pPr marL="0" lvl="0" indent="0" algn="r" rtl="0">
              <a:spcBef>
                <a:spcPts val="0"/>
              </a:spcBef>
              <a:spcAft>
                <a:spcPts val="0"/>
              </a:spcAft>
              <a:buNone/>
            </a:pPr>
            <a:fld id="{00000000-1234-1234-1234-123412341234}" type="slidenum">
              <a:rPr lang="it"/>
              <a:t>‹#›</a:t>
            </a:fld>
            <a:endParaRPr/>
          </a:p>
        </p:txBody>
      </p:sp>
      <p:cxnSp>
        <p:nvCxnSpPr>
          <p:cNvPr id="149" name="Google Shape;149;p48"/>
          <p:cNvCxnSpPr/>
          <p:nvPr/>
        </p:nvCxnSpPr>
        <p:spPr>
          <a:xfrm>
            <a:off x="-14700" y="335200"/>
            <a:ext cx="9173400" cy="0"/>
          </a:xfrm>
          <a:prstGeom prst="straightConnector1">
            <a:avLst/>
          </a:prstGeom>
          <a:noFill/>
          <a:ln w="9525" cap="flat" cmpd="sng">
            <a:solidFill>
              <a:schemeClr val="dk1"/>
            </a:solidFill>
            <a:prstDash val="solid"/>
            <a:round/>
            <a:headEnd type="none" w="sm" len="sm"/>
            <a:tailEnd type="none" w="sm" len="sm"/>
          </a:ln>
        </p:spPr>
      </p:cxnSp>
      <p:cxnSp>
        <p:nvCxnSpPr>
          <p:cNvPr id="150" name="Google Shape;150;p48"/>
          <p:cNvCxnSpPr/>
          <p:nvPr/>
        </p:nvCxnSpPr>
        <p:spPr>
          <a:xfrm>
            <a:off x="-14700" y="4663225"/>
            <a:ext cx="9173400" cy="0"/>
          </a:xfrm>
          <a:prstGeom prst="straightConnector1">
            <a:avLst/>
          </a:prstGeom>
          <a:noFill/>
          <a:ln w="9525" cap="flat" cmpd="sng">
            <a:solidFill>
              <a:schemeClr val="dk1"/>
            </a:solidFill>
            <a:prstDash val="solid"/>
            <a:round/>
            <a:headEnd type="none" w="sm" len="sm"/>
            <a:tailEnd type="none" w="sm" len="sm"/>
          </a:ln>
        </p:spPr>
      </p:cxnSp>
      <p:sp>
        <p:nvSpPr>
          <p:cNvPr id="151" name="Google Shape;151;p48"/>
          <p:cNvSpPr txBox="1"/>
          <p:nvPr/>
        </p:nvSpPr>
        <p:spPr>
          <a:xfrm>
            <a:off x="41875" y="0"/>
            <a:ext cx="2768700" cy="146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it" sz="1000" b="0" i="0" u="none" strike="noStrike" cap="none">
                <a:solidFill>
                  <a:schemeClr val="dk1"/>
                </a:solidFill>
                <a:latin typeface="Roboto Serif Light"/>
                <a:ea typeface="Roboto Serif Light"/>
                <a:cs typeface="Roboto Serif Light"/>
                <a:sym typeface="Roboto Serif Light"/>
              </a:rPr>
              <a:t>World Anti-Bullying Forum 2025</a:t>
            </a:r>
            <a:endParaRPr sz="1000" b="0" i="0" u="none" strike="noStrike" cap="none">
              <a:solidFill>
                <a:schemeClr val="dk1"/>
              </a:solidFill>
              <a:latin typeface="Roboto Serif Light"/>
              <a:ea typeface="Roboto Serif Light"/>
              <a:cs typeface="Roboto Serif Light"/>
              <a:sym typeface="Roboto Serif Light"/>
            </a:endParaRPr>
          </a:p>
        </p:txBody>
      </p:sp>
      <p:sp>
        <p:nvSpPr>
          <p:cNvPr id="152" name="Google Shape;152;p48"/>
          <p:cNvSpPr txBox="1"/>
          <p:nvPr/>
        </p:nvSpPr>
        <p:spPr>
          <a:xfrm>
            <a:off x="4704150" y="0"/>
            <a:ext cx="4317000" cy="146700"/>
          </a:xfrm>
          <a:prstGeom prst="rect">
            <a:avLst/>
          </a:prstGeom>
          <a:noFill/>
          <a:ln>
            <a:noFill/>
          </a:ln>
        </p:spPr>
        <p:txBody>
          <a:bodyPr spcFirstLastPara="1" wrap="square" lIns="91425" tIns="91425" rIns="91425" bIns="91425" anchor="t" anchorCtr="0">
            <a:noAutofit/>
          </a:bodyPr>
          <a:lstStyle/>
          <a:p>
            <a:pPr marL="0" marR="0" lvl="0" indent="0" algn="r" rtl="0">
              <a:lnSpc>
                <a:spcPct val="115000"/>
              </a:lnSpc>
              <a:spcBef>
                <a:spcPts val="0"/>
              </a:spcBef>
              <a:spcAft>
                <a:spcPts val="0"/>
              </a:spcAft>
              <a:buClr>
                <a:schemeClr val="dk1"/>
              </a:buClr>
              <a:buSzPts val="1100"/>
              <a:buFont typeface="Arial"/>
              <a:buNone/>
            </a:pPr>
            <a:r>
              <a:rPr lang="it" sz="1000" b="0" i="0" u="none" strike="noStrike" cap="none">
                <a:solidFill>
                  <a:schemeClr val="dk1"/>
                </a:solidFill>
                <a:latin typeface="Roboto Serif Light"/>
                <a:ea typeface="Roboto Serif Light"/>
                <a:cs typeface="Roboto Serif Light"/>
                <a:sym typeface="Roboto Serif Light"/>
              </a:rPr>
              <a:t>The Italian Law 71/2017 on Preventing and Contrasting Bullying</a:t>
            </a:r>
            <a:endParaRPr sz="1000" b="0" i="0" u="none" strike="noStrike" cap="none">
              <a:solidFill>
                <a:schemeClr val="dk1"/>
              </a:solidFill>
              <a:latin typeface="Roboto Serif Light"/>
              <a:ea typeface="Roboto Serif Light"/>
              <a:cs typeface="Roboto Serif Light"/>
              <a:sym typeface="Roboto Serif Light"/>
            </a:endParaRPr>
          </a:p>
          <a:p>
            <a:pPr marL="0" marR="0" lvl="0" indent="0" algn="l" rtl="0">
              <a:lnSpc>
                <a:spcPct val="100000"/>
              </a:lnSpc>
              <a:spcBef>
                <a:spcPts val="0"/>
              </a:spcBef>
              <a:spcAft>
                <a:spcPts val="0"/>
              </a:spcAft>
              <a:buClr>
                <a:srgbClr val="000000"/>
              </a:buClr>
              <a:buSzPts val="1000"/>
              <a:buFont typeface="Arial"/>
              <a:buNone/>
            </a:pPr>
            <a:endParaRPr sz="1000" b="0" i="0" u="none" strike="noStrike" cap="none">
              <a:solidFill>
                <a:schemeClr val="dk1"/>
              </a:solidFill>
              <a:latin typeface="Roboto Serif Light"/>
              <a:ea typeface="Roboto Serif Light"/>
              <a:cs typeface="Roboto Serif Light"/>
              <a:sym typeface="Roboto Serif Light"/>
            </a:endParaRPr>
          </a:p>
        </p:txBody>
      </p:sp>
      <p:sp>
        <p:nvSpPr>
          <p:cNvPr id="153" name="Google Shape;153;p48"/>
          <p:cNvSpPr txBox="1"/>
          <p:nvPr/>
        </p:nvSpPr>
        <p:spPr>
          <a:xfrm>
            <a:off x="41875" y="4724875"/>
            <a:ext cx="1988700" cy="270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it" sz="1000" b="0" i="0" u="none" strike="noStrike" cap="none">
                <a:solidFill>
                  <a:schemeClr val="dk1"/>
                </a:solidFill>
                <a:latin typeface="Roboto Serif Light"/>
                <a:ea typeface="Roboto Serif Light"/>
                <a:cs typeface="Roboto Serif Light"/>
                <a:sym typeface="Roboto Serif Light"/>
              </a:rPr>
              <a:t>June 13            Symposium</a:t>
            </a:r>
            <a:endParaRPr sz="1000" b="0" i="0" u="none" strike="noStrike" cap="none">
              <a:solidFill>
                <a:schemeClr val="dk1"/>
              </a:solidFill>
              <a:latin typeface="Roboto Serif Light"/>
              <a:ea typeface="Roboto Serif Light"/>
              <a:cs typeface="Roboto Serif Light"/>
              <a:sym typeface="Roboto Serif Light"/>
            </a:endParaRPr>
          </a:p>
        </p:txBody>
      </p:sp>
      <p:cxnSp>
        <p:nvCxnSpPr>
          <p:cNvPr id="154" name="Google Shape;154;p48"/>
          <p:cNvCxnSpPr/>
          <p:nvPr/>
        </p:nvCxnSpPr>
        <p:spPr>
          <a:xfrm>
            <a:off x="674375" y="4901525"/>
            <a:ext cx="289200" cy="1200"/>
          </a:xfrm>
          <a:prstGeom prst="straightConnector1">
            <a:avLst/>
          </a:prstGeom>
          <a:noFill/>
          <a:ln w="9525" cap="flat" cmpd="sng">
            <a:solidFill>
              <a:schemeClr val="dk1"/>
            </a:solidFill>
            <a:prstDash val="solid"/>
            <a:round/>
            <a:headEnd type="none" w="sm" len="sm"/>
            <a:tailEnd type="none" w="sm" len="sm"/>
          </a:ln>
        </p:spPr>
      </p:cxn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55"/>
        <p:cNvGrpSpPr/>
        <p:nvPr/>
      </p:nvGrpSpPr>
      <p:grpSpPr>
        <a:xfrm>
          <a:off x="0" y="0"/>
          <a:ext cx="0" cy="0"/>
          <a:chOff x="0" y="0"/>
          <a:chExt cx="0" cy="0"/>
        </a:xfrm>
      </p:grpSpPr>
      <p:sp>
        <p:nvSpPr>
          <p:cNvPr id="156" name="Google Shape;156;p49"/>
          <p:cNvSpPr txBox="1">
            <a:spLocks noGrp="1"/>
          </p:cNvSpPr>
          <p:nvPr>
            <p:ph type="sldNum" idx="12"/>
          </p:nvPr>
        </p:nvSpPr>
        <p:spPr>
          <a:xfrm>
            <a:off x="8479950" y="4762375"/>
            <a:ext cx="548700" cy="291600"/>
          </a:xfrm>
          <a:prstGeom prst="rect">
            <a:avLst/>
          </a:prstGeom>
          <a:noFill/>
          <a:ln>
            <a:noFill/>
          </a:ln>
        </p:spPr>
        <p:txBody>
          <a:bodyPr spcFirstLastPara="1" wrap="square" lIns="91425" tIns="91425" rIns="91425" bIns="91425" anchor="ctr" anchorCtr="0">
            <a:noAutofit/>
          </a:bodyPr>
          <a:lstStyle>
            <a:lvl1pPr marL="0" marR="0" lvl="0" indent="0" algn="r">
              <a:lnSpc>
                <a:spcPct val="80000"/>
              </a:lnSpc>
              <a:spcBef>
                <a:spcPts val="0"/>
              </a:spcBef>
              <a:spcAft>
                <a:spcPts val="0"/>
              </a:spcAft>
              <a:buClr>
                <a:srgbClr val="000000"/>
              </a:buClr>
              <a:buSzPts val="935"/>
              <a:buFont typeface="Arial"/>
              <a:buNone/>
              <a:defRPr sz="1000" b="0" i="0" u="none" strike="noStrike" cap="none">
                <a:solidFill>
                  <a:schemeClr val="dk1"/>
                </a:solidFill>
                <a:latin typeface="Roboto Serif Light"/>
                <a:ea typeface="Roboto Serif Light"/>
                <a:cs typeface="Roboto Serif Light"/>
                <a:sym typeface="Roboto Serif Light"/>
              </a:defRPr>
            </a:lvl1pPr>
            <a:lvl2pPr marL="0" marR="0" lvl="1" indent="0" algn="r">
              <a:lnSpc>
                <a:spcPct val="80000"/>
              </a:lnSpc>
              <a:spcBef>
                <a:spcPts val="0"/>
              </a:spcBef>
              <a:spcAft>
                <a:spcPts val="0"/>
              </a:spcAft>
              <a:buClr>
                <a:srgbClr val="000000"/>
              </a:buClr>
              <a:buSzPts val="935"/>
              <a:buFont typeface="Arial"/>
              <a:buNone/>
              <a:defRPr sz="1000" b="0" i="0" u="none" strike="noStrike" cap="none">
                <a:solidFill>
                  <a:schemeClr val="dk1"/>
                </a:solidFill>
                <a:latin typeface="Roboto Serif Light"/>
                <a:ea typeface="Roboto Serif Light"/>
                <a:cs typeface="Roboto Serif Light"/>
                <a:sym typeface="Roboto Serif Light"/>
              </a:defRPr>
            </a:lvl2pPr>
            <a:lvl3pPr marL="0" marR="0" lvl="2" indent="0" algn="r">
              <a:lnSpc>
                <a:spcPct val="80000"/>
              </a:lnSpc>
              <a:spcBef>
                <a:spcPts val="0"/>
              </a:spcBef>
              <a:spcAft>
                <a:spcPts val="0"/>
              </a:spcAft>
              <a:buClr>
                <a:srgbClr val="000000"/>
              </a:buClr>
              <a:buSzPts val="935"/>
              <a:buFont typeface="Arial"/>
              <a:buNone/>
              <a:defRPr sz="1000" b="0" i="0" u="none" strike="noStrike" cap="none">
                <a:solidFill>
                  <a:schemeClr val="dk1"/>
                </a:solidFill>
                <a:latin typeface="Roboto Serif Light"/>
                <a:ea typeface="Roboto Serif Light"/>
                <a:cs typeface="Roboto Serif Light"/>
                <a:sym typeface="Roboto Serif Light"/>
              </a:defRPr>
            </a:lvl3pPr>
            <a:lvl4pPr marL="0" marR="0" lvl="3" indent="0" algn="r">
              <a:lnSpc>
                <a:spcPct val="80000"/>
              </a:lnSpc>
              <a:spcBef>
                <a:spcPts val="0"/>
              </a:spcBef>
              <a:spcAft>
                <a:spcPts val="0"/>
              </a:spcAft>
              <a:buClr>
                <a:srgbClr val="000000"/>
              </a:buClr>
              <a:buSzPts val="935"/>
              <a:buFont typeface="Arial"/>
              <a:buNone/>
              <a:defRPr sz="1000" b="0" i="0" u="none" strike="noStrike" cap="none">
                <a:solidFill>
                  <a:schemeClr val="dk1"/>
                </a:solidFill>
                <a:latin typeface="Roboto Serif Light"/>
                <a:ea typeface="Roboto Serif Light"/>
                <a:cs typeface="Roboto Serif Light"/>
                <a:sym typeface="Roboto Serif Light"/>
              </a:defRPr>
            </a:lvl4pPr>
            <a:lvl5pPr marL="0" marR="0" lvl="4" indent="0" algn="r">
              <a:lnSpc>
                <a:spcPct val="80000"/>
              </a:lnSpc>
              <a:spcBef>
                <a:spcPts val="0"/>
              </a:spcBef>
              <a:spcAft>
                <a:spcPts val="0"/>
              </a:spcAft>
              <a:buClr>
                <a:srgbClr val="000000"/>
              </a:buClr>
              <a:buSzPts val="935"/>
              <a:buFont typeface="Arial"/>
              <a:buNone/>
              <a:defRPr sz="1000" b="0" i="0" u="none" strike="noStrike" cap="none">
                <a:solidFill>
                  <a:schemeClr val="dk1"/>
                </a:solidFill>
                <a:latin typeface="Roboto Serif Light"/>
                <a:ea typeface="Roboto Serif Light"/>
                <a:cs typeface="Roboto Serif Light"/>
                <a:sym typeface="Roboto Serif Light"/>
              </a:defRPr>
            </a:lvl5pPr>
            <a:lvl6pPr marL="0" marR="0" lvl="5" indent="0" algn="r">
              <a:lnSpc>
                <a:spcPct val="80000"/>
              </a:lnSpc>
              <a:spcBef>
                <a:spcPts val="0"/>
              </a:spcBef>
              <a:spcAft>
                <a:spcPts val="0"/>
              </a:spcAft>
              <a:buClr>
                <a:srgbClr val="000000"/>
              </a:buClr>
              <a:buSzPts val="935"/>
              <a:buFont typeface="Arial"/>
              <a:buNone/>
              <a:defRPr sz="1000" b="0" i="0" u="none" strike="noStrike" cap="none">
                <a:solidFill>
                  <a:schemeClr val="dk1"/>
                </a:solidFill>
                <a:latin typeface="Roboto Serif Light"/>
                <a:ea typeface="Roboto Serif Light"/>
                <a:cs typeface="Roboto Serif Light"/>
                <a:sym typeface="Roboto Serif Light"/>
              </a:defRPr>
            </a:lvl6pPr>
            <a:lvl7pPr marL="0" marR="0" lvl="6" indent="0" algn="r">
              <a:lnSpc>
                <a:spcPct val="80000"/>
              </a:lnSpc>
              <a:spcBef>
                <a:spcPts val="0"/>
              </a:spcBef>
              <a:spcAft>
                <a:spcPts val="0"/>
              </a:spcAft>
              <a:buClr>
                <a:srgbClr val="000000"/>
              </a:buClr>
              <a:buSzPts val="935"/>
              <a:buFont typeface="Arial"/>
              <a:buNone/>
              <a:defRPr sz="1000" b="0" i="0" u="none" strike="noStrike" cap="none">
                <a:solidFill>
                  <a:schemeClr val="dk1"/>
                </a:solidFill>
                <a:latin typeface="Roboto Serif Light"/>
                <a:ea typeface="Roboto Serif Light"/>
                <a:cs typeface="Roboto Serif Light"/>
                <a:sym typeface="Roboto Serif Light"/>
              </a:defRPr>
            </a:lvl7pPr>
            <a:lvl8pPr marL="0" marR="0" lvl="7" indent="0" algn="r">
              <a:lnSpc>
                <a:spcPct val="80000"/>
              </a:lnSpc>
              <a:spcBef>
                <a:spcPts val="0"/>
              </a:spcBef>
              <a:spcAft>
                <a:spcPts val="0"/>
              </a:spcAft>
              <a:buClr>
                <a:srgbClr val="000000"/>
              </a:buClr>
              <a:buSzPts val="935"/>
              <a:buFont typeface="Arial"/>
              <a:buNone/>
              <a:defRPr sz="1000" b="0" i="0" u="none" strike="noStrike" cap="none">
                <a:solidFill>
                  <a:schemeClr val="dk1"/>
                </a:solidFill>
                <a:latin typeface="Roboto Serif Light"/>
                <a:ea typeface="Roboto Serif Light"/>
                <a:cs typeface="Roboto Serif Light"/>
                <a:sym typeface="Roboto Serif Light"/>
              </a:defRPr>
            </a:lvl8pPr>
            <a:lvl9pPr marL="0" marR="0" lvl="8" indent="0" algn="r">
              <a:lnSpc>
                <a:spcPct val="80000"/>
              </a:lnSpc>
              <a:spcBef>
                <a:spcPts val="0"/>
              </a:spcBef>
              <a:spcAft>
                <a:spcPts val="0"/>
              </a:spcAft>
              <a:buClr>
                <a:srgbClr val="000000"/>
              </a:buClr>
              <a:buSzPts val="935"/>
              <a:buFont typeface="Arial"/>
              <a:buNone/>
              <a:defRPr sz="1000" b="0" i="0" u="none" strike="noStrike" cap="none">
                <a:solidFill>
                  <a:schemeClr val="dk1"/>
                </a:solidFill>
                <a:latin typeface="Roboto Serif Light"/>
                <a:ea typeface="Roboto Serif Light"/>
                <a:cs typeface="Roboto Serif Light"/>
                <a:sym typeface="Roboto Serif Light"/>
              </a:defRPr>
            </a:lvl9pPr>
          </a:lstStyle>
          <a:p>
            <a:pPr marL="0" lvl="0" indent="0" algn="r" rtl="0">
              <a:spcBef>
                <a:spcPts val="0"/>
              </a:spcBef>
              <a:spcAft>
                <a:spcPts val="0"/>
              </a:spcAft>
              <a:buNone/>
            </a:pPr>
            <a:fld id="{00000000-1234-1234-1234-123412341234}" type="slidenum">
              <a:rPr lang="it"/>
              <a:t>‹#›</a:t>
            </a:fld>
            <a:endParaRPr/>
          </a:p>
        </p:txBody>
      </p:sp>
      <p:sp>
        <p:nvSpPr>
          <p:cNvPr id="157" name="Google Shape;157;p49"/>
          <p:cNvSpPr txBox="1">
            <a:spLocks noGrp="1"/>
          </p:cNvSpPr>
          <p:nvPr>
            <p:ph type="title"/>
          </p:nvPr>
        </p:nvSpPr>
        <p:spPr>
          <a:xfrm>
            <a:off x="311700" y="489575"/>
            <a:ext cx="4059000" cy="5916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4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58" name="Google Shape;158;p49"/>
          <p:cNvSpPr txBox="1">
            <a:spLocks noGrp="1"/>
          </p:cNvSpPr>
          <p:nvPr>
            <p:ph type="body" idx="1"/>
          </p:nvPr>
        </p:nvSpPr>
        <p:spPr>
          <a:xfrm>
            <a:off x="311700" y="1828800"/>
            <a:ext cx="4059000" cy="27426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cxnSp>
        <p:nvCxnSpPr>
          <p:cNvPr id="159" name="Google Shape;159;p49"/>
          <p:cNvCxnSpPr/>
          <p:nvPr/>
        </p:nvCxnSpPr>
        <p:spPr>
          <a:xfrm>
            <a:off x="-14700" y="335200"/>
            <a:ext cx="9173400" cy="0"/>
          </a:xfrm>
          <a:prstGeom prst="straightConnector1">
            <a:avLst/>
          </a:prstGeom>
          <a:noFill/>
          <a:ln w="9525" cap="flat" cmpd="sng">
            <a:solidFill>
              <a:schemeClr val="dk1"/>
            </a:solidFill>
            <a:prstDash val="solid"/>
            <a:round/>
            <a:headEnd type="none" w="sm" len="sm"/>
            <a:tailEnd type="none" w="sm" len="sm"/>
          </a:ln>
        </p:spPr>
      </p:cxnSp>
      <p:cxnSp>
        <p:nvCxnSpPr>
          <p:cNvPr id="160" name="Google Shape;160;p49"/>
          <p:cNvCxnSpPr/>
          <p:nvPr/>
        </p:nvCxnSpPr>
        <p:spPr>
          <a:xfrm>
            <a:off x="-14700" y="4663225"/>
            <a:ext cx="9173400" cy="0"/>
          </a:xfrm>
          <a:prstGeom prst="straightConnector1">
            <a:avLst/>
          </a:prstGeom>
          <a:noFill/>
          <a:ln w="9525" cap="flat" cmpd="sng">
            <a:solidFill>
              <a:schemeClr val="dk1"/>
            </a:solidFill>
            <a:prstDash val="solid"/>
            <a:round/>
            <a:headEnd type="none" w="sm" len="sm"/>
            <a:tailEnd type="none" w="sm" len="sm"/>
          </a:ln>
        </p:spPr>
      </p:cxnSp>
      <p:sp>
        <p:nvSpPr>
          <p:cNvPr id="161" name="Google Shape;161;p49"/>
          <p:cNvSpPr txBox="1"/>
          <p:nvPr/>
        </p:nvSpPr>
        <p:spPr>
          <a:xfrm>
            <a:off x="41875" y="4724875"/>
            <a:ext cx="1988700" cy="270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it" sz="1000" b="0" i="0" u="none" strike="noStrike" cap="none">
                <a:solidFill>
                  <a:schemeClr val="dk1"/>
                </a:solidFill>
                <a:latin typeface="Roboto Serif Light"/>
                <a:ea typeface="Roboto Serif Light"/>
                <a:cs typeface="Roboto Serif Light"/>
                <a:sym typeface="Roboto Serif Light"/>
              </a:rPr>
              <a:t>June 13            Symposium</a:t>
            </a:r>
            <a:endParaRPr sz="1000" b="0" i="0" u="none" strike="noStrike" cap="none">
              <a:solidFill>
                <a:schemeClr val="dk1"/>
              </a:solidFill>
              <a:latin typeface="Roboto Serif Light"/>
              <a:ea typeface="Roboto Serif Light"/>
              <a:cs typeface="Roboto Serif Light"/>
              <a:sym typeface="Roboto Serif Light"/>
            </a:endParaRPr>
          </a:p>
        </p:txBody>
      </p:sp>
      <p:cxnSp>
        <p:nvCxnSpPr>
          <p:cNvPr id="162" name="Google Shape;162;p49"/>
          <p:cNvCxnSpPr/>
          <p:nvPr/>
        </p:nvCxnSpPr>
        <p:spPr>
          <a:xfrm>
            <a:off x="674375" y="4901525"/>
            <a:ext cx="289200" cy="1200"/>
          </a:xfrm>
          <a:prstGeom prst="straightConnector1">
            <a:avLst/>
          </a:prstGeom>
          <a:noFill/>
          <a:ln w="9525" cap="flat" cmpd="sng">
            <a:solidFill>
              <a:schemeClr val="dk1"/>
            </a:solidFill>
            <a:prstDash val="solid"/>
            <a:round/>
            <a:headEnd type="none" w="sm" len="sm"/>
            <a:tailEnd type="none" w="sm" len="sm"/>
          </a:ln>
        </p:spPr>
      </p:cxnSp>
      <p:sp>
        <p:nvSpPr>
          <p:cNvPr id="163" name="Google Shape;163;p49"/>
          <p:cNvSpPr txBox="1"/>
          <p:nvPr/>
        </p:nvSpPr>
        <p:spPr>
          <a:xfrm>
            <a:off x="4704150" y="0"/>
            <a:ext cx="4317000" cy="146700"/>
          </a:xfrm>
          <a:prstGeom prst="rect">
            <a:avLst/>
          </a:prstGeom>
          <a:noFill/>
          <a:ln>
            <a:noFill/>
          </a:ln>
        </p:spPr>
        <p:txBody>
          <a:bodyPr spcFirstLastPara="1" wrap="square" lIns="91425" tIns="91425" rIns="91425" bIns="91425" anchor="t" anchorCtr="0">
            <a:noAutofit/>
          </a:bodyPr>
          <a:lstStyle/>
          <a:p>
            <a:pPr marL="0" marR="0" lvl="0" indent="0" algn="r" rtl="0">
              <a:lnSpc>
                <a:spcPct val="115000"/>
              </a:lnSpc>
              <a:spcBef>
                <a:spcPts val="0"/>
              </a:spcBef>
              <a:spcAft>
                <a:spcPts val="0"/>
              </a:spcAft>
              <a:buClr>
                <a:srgbClr val="000000"/>
              </a:buClr>
              <a:buSzPts val="1000"/>
              <a:buFont typeface="Arial"/>
              <a:buNone/>
            </a:pPr>
            <a:r>
              <a:rPr lang="it" sz="1000" b="0" i="0" u="none" strike="noStrike" cap="none">
                <a:solidFill>
                  <a:schemeClr val="dk1"/>
                </a:solidFill>
                <a:latin typeface="Roboto Serif Light"/>
                <a:ea typeface="Roboto Serif Light"/>
                <a:cs typeface="Roboto Serif Light"/>
                <a:sym typeface="Roboto Serif Light"/>
              </a:rPr>
              <a:t>The Italian Law 71/2017 on Preventing and Contrasting Bullying</a:t>
            </a:r>
            <a:endParaRPr sz="1000" b="0" i="0" u="none" strike="noStrike" cap="none">
              <a:solidFill>
                <a:schemeClr val="dk1"/>
              </a:solidFill>
              <a:latin typeface="Roboto Serif Light"/>
              <a:ea typeface="Roboto Serif Light"/>
              <a:cs typeface="Roboto Serif Light"/>
              <a:sym typeface="Roboto Serif Light"/>
            </a:endParaRPr>
          </a:p>
          <a:p>
            <a:pPr marL="0" marR="0" lvl="0" indent="0" algn="l" rtl="0">
              <a:lnSpc>
                <a:spcPct val="100000"/>
              </a:lnSpc>
              <a:spcBef>
                <a:spcPts val="0"/>
              </a:spcBef>
              <a:spcAft>
                <a:spcPts val="0"/>
              </a:spcAft>
              <a:buClr>
                <a:srgbClr val="000000"/>
              </a:buClr>
              <a:buSzPts val="1000"/>
              <a:buFont typeface="Arial"/>
              <a:buNone/>
            </a:pPr>
            <a:endParaRPr sz="1000" b="0" i="0" u="none" strike="noStrike" cap="none">
              <a:solidFill>
                <a:schemeClr val="dk1"/>
              </a:solidFill>
              <a:latin typeface="Roboto Serif Light"/>
              <a:ea typeface="Roboto Serif Light"/>
              <a:cs typeface="Roboto Serif Light"/>
              <a:sym typeface="Roboto Serif Light"/>
            </a:endParaRPr>
          </a:p>
        </p:txBody>
      </p:sp>
      <p:sp>
        <p:nvSpPr>
          <p:cNvPr id="164" name="Google Shape;164;p49"/>
          <p:cNvSpPr txBox="1">
            <a:spLocks noGrp="1"/>
          </p:cNvSpPr>
          <p:nvPr>
            <p:ph type="body" idx="2"/>
          </p:nvPr>
        </p:nvSpPr>
        <p:spPr>
          <a:xfrm>
            <a:off x="4800600" y="489575"/>
            <a:ext cx="4059000" cy="40818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cxnSp>
        <p:nvCxnSpPr>
          <p:cNvPr id="165" name="Google Shape;165;p49"/>
          <p:cNvCxnSpPr/>
          <p:nvPr/>
        </p:nvCxnSpPr>
        <p:spPr>
          <a:xfrm>
            <a:off x="4572000" y="335200"/>
            <a:ext cx="0" cy="4330800"/>
          </a:xfrm>
          <a:prstGeom prst="straightConnector1">
            <a:avLst/>
          </a:prstGeom>
          <a:noFill/>
          <a:ln w="9525" cap="flat" cmpd="sng">
            <a:solidFill>
              <a:schemeClr val="dk1"/>
            </a:solidFill>
            <a:prstDash val="solid"/>
            <a:round/>
            <a:headEnd type="none" w="sm" len="sm"/>
            <a:tailEnd type="none" w="sm" len="sm"/>
          </a:ln>
        </p:spPr>
      </p:cxnSp>
      <p:sp>
        <p:nvSpPr>
          <p:cNvPr id="166" name="Google Shape;166;p49"/>
          <p:cNvSpPr txBox="1"/>
          <p:nvPr/>
        </p:nvSpPr>
        <p:spPr>
          <a:xfrm>
            <a:off x="41875" y="0"/>
            <a:ext cx="2768700" cy="146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it" sz="1000" b="0" i="0" u="none" strike="noStrike" cap="none">
                <a:solidFill>
                  <a:schemeClr val="dk1"/>
                </a:solidFill>
                <a:latin typeface="Roboto Serif Light"/>
                <a:ea typeface="Roboto Serif Light"/>
                <a:cs typeface="Roboto Serif Light"/>
                <a:sym typeface="Roboto Serif Light"/>
              </a:rPr>
              <a:t>World Anti-Bullying Forum 2025</a:t>
            </a:r>
            <a:endParaRPr sz="1000" b="0" i="0" u="none" strike="noStrike" cap="none">
              <a:solidFill>
                <a:schemeClr val="dk1"/>
              </a:solidFill>
              <a:latin typeface="Roboto Serif Light"/>
              <a:ea typeface="Roboto Serif Light"/>
              <a:cs typeface="Roboto Serif Light"/>
              <a:sym typeface="Roboto Serif Light"/>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rgbClr val="FF5D40"/>
        </a:solidFill>
        <a:effectLst/>
      </p:bgPr>
    </p:bg>
    <p:spTree>
      <p:nvGrpSpPr>
        <p:cNvPr id="1" name="Shape 14"/>
        <p:cNvGrpSpPr/>
        <p:nvPr/>
      </p:nvGrpSpPr>
      <p:grpSpPr>
        <a:xfrm>
          <a:off x="0" y="0"/>
          <a:ext cx="0" cy="0"/>
          <a:chOff x="0" y="0"/>
          <a:chExt cx="0" cy="0"/>
        </a:xfrm>
      </p:grpSpPr>
      <p:sp>
        <p:nvSpPr>
          <p:cNvPr id="15" name="Google Shape;15;p31"/>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16" name="Google Shape;16;p31"/>
          <p:cNvSpPr txBox="1">
            <a:spLocks noGrp="1"/>
          </p:cNvSpPr>
          <p:nvPr>
            <p:ph type="sldNum" idx="12"/>
          </p:nvPr>
        </p:nvSpPr>
        <p:spPr>
          <a:xfrm>
            <a:off x="8479950" y="4762375"/>
            <a:ext cx="548700" cy="291600"/>
          </a:xfrm>
          <a:prstGeom prst="rect">
            <a:avLst/>
          </a:prstGeom>
          <a:noFill/>
          <a:ln>
            <a:noFill/>
          </a:ln>
        </p:spPr>
        <p:txBody>
          <a:bodyPr spcFirstLastPara="1" wrap="square" lIns="91425" tIns="91425" rIns="91425" bIns="91425" anchor="ctr" anchorCtr="0">
            <a:noAutofit/>
          </a:bodyPr>
          <a:lstStyle>
            <a:lvl1pPr marL="0" marR="0" lvl="0" indent="0" algn="r">
              <a:lnSpc>
                <a:spcPct val="80000"/>
              </a:lnSpc>
              <a:spcBef>
                <a:spcPts val="0"/>
              </a:spcBef>
              <a:spcAft>
                <a:spcPts val="0"/>
              </a:spcAft>
              <a:buClr>
                <a:srgbClr val="000000"/>
              </a:buClr>
              <a:buSzPts val="935"/>
              <a:buFont typeface="Arial"/>
              <a:buNone/>
              <a:defRPr sz="1000" b="0" i="0" u="none" strike="noStrike" cap="none">
                <a:solidFill>
                  <a:schemeClr val="dk1"/>
                </a:solidFill>
                <a:latin typeface="Roboto Serif Light"/>
                <a:ea typeface="Roboto Serif Light"/>
                <a:cs typeface="Roboto Serif Light"/>
                <a:sym typeface="Roboto Serif Light"/>
              </a:defRPr>
            </a:lvl1pPr>
            <a:lvl2pPr marL="0" marR="0" lvl="1" indent="0" algn="r">
              <a:lnSpc>
                <a:spcPct val="80000"/>
              </a:lnSpc>
              <a:spcBef>
                <a:spcPts val="0"/>
              </a:spcBef>
              <a:spcAft>
                <a:spcPts val="0"/>
              </a:spcAft>
              <a:buClr>
                <a:srgbClr val="000000"/>
              </a:buClr>
              <a:buSzPts val="935"/>
              <a:buFont typeface="Arial"/>
              <a:buNone/>
              <a:defRPr sz="1000" b="0" i="0" u="none" strike="noStrike" cap="none">
                <a:solidFill>
                  <a:schemeClr val="dk1"/>
                </a:solidFill>
                <a:latin typeface="Roboto Serif Light"/>
                <a:ea typeface="Roboto Serif Light"/>
                <a:cs typeface="Roboto Serif Light"/>
                <a:sym typeface="Roboto Serif Light"/>
              </a:defRPr>
            </a:lvl2pPr>
            <a:lvl3pPr marL="0" marR="0" lvl="2" indent="0" algn="r">
              <a:lnSpc>
                <a:spcPct val="80000"/>
              </a:lnSpc>
              <a:spcBef>
                <a:spcPts val="0"/>
              </a:spcBef>
              <a:spcAft>
                <a:spcPts val="0"/>
              </a:spcAft>
              <a:buClr>
                <a:srgbClr val="000000"/>
              </a:buClr>
              <a:buSzPts val="935"/>
              <a:buFont typeface="Arial"/>
              <a:buNone/>
              <a:defRPr sz="1000" b="0" i="0" u="none" strike="noStrike" cap="none">
                <a:solidFill>
                  <a:schemeClr val="dk1"/>
                </a:solidFill>
                <a:latin typeface="Roboto Serif Light"/>
                <a:ea typeface="Roboto Serif Light"/>
                <a:cs typeface="Roboto Serif Light"/>
                <a:sym typeface="Roboto Serif Light"/>
              </a:defRPr>
            </a:lvl3pPr>
            <a:lvl4pPr marL="0" marR="0" lvl="3" indent="0" algn="r">
              <a:lnSpc>
                <a:spcPct val="80000"/>
              </a:lnSpc>
              <a:spcBef>
                <a:spcPts val="0"/>
              </a:spcBef>
              <a:spcAft>
                <a:spcPts val="0"/>
              </a:spcAft>
              <a:buClr>
                <a:srgbClr val="000000"/>
              </a:buClr>
              <a:buSzPts val="935"/>
              <a:buFont typeface="Arial"/>
              <a:buNone/>
              <a:defRPr sz="1000" b="0" i="0" u="none" strike="noStrike" cap="none">
                <a:solidFill>
                  <a:schemeClr val="dk1"/>
                </a:solidFill>
                <a:latin typeface="Roboto Serif Light"/>
                <a:ea typeface="Roboto Serif Light"/>
                <a:cs typeface="Roboto Serif Light"/>
                <a:sym typeface="Roboto Serif Light"/>
              </a:defRPr>
            </a:lvl4pPr>
            <a:lvl5pPr marL="0" marR="0" lvl="4" indent="0" algn="r">
              <a:lnSpc>
                <a:spcPct val="80000"/>
              </a:lnSpc>
              <a:spcBef>
                <a:spcPts val="0"/>
              </a:spcBef>
              <a:spcAft>
                <a:spcPts val="0"/>
              </a:spcAft>
              <a:buClr>
                <a:srgbClr val="000000"/>
              </a:buClr>
              <a:buSzPts val="935"/>
              <a:buFont typeface="Arial"/>
              <a:buNone/>
              <a:defRPr sz="1000" b="0" i="0" u="none" strike="noStrike" cap="none">
                <a:solidFill>
                  <a:schemeClr val="dk1"/>
                </a:solidFill>
                <a:latin typeface="Roboto Serif Light"/>
                <a:ea typeface="Roboto Serif Light"/>
                <a:cs typeface="Roboto Serif Light"/>
                <a:sym typeface="Roboto Serif Light"/>
              </a:defRPr>
            </a:lvl5pPr>
            <a:lvl6pPr marL="0" marR="0" lvl="5" indent="0" algn="r">
              <a:lnSpc>
                <a:spcPct val="80000"/>
              </a:lnSpc>
              <a:spcBef>
                <a:spcPts val="0"/>
              </a:spcBef>
              <a:spcAft>
                <a:spcPts val="0"/>
              </a:spcAft>
              <a:buClr>
                <a:srgbClr val="000000"/>
              </a:buClr>
              <a:buSzPts val="935"/>
              <a:buFont typeface="Arial"/>
              <a:buNone/>
              <a:defRPr sz="1000" b="0" i="0" u="none" strike="noStrike" cap="none">
                <a:solidFill>
                  <a:schemeClr val="dk1"/>
                </a:solidFill>
                <a:latin typeface="Roboto Serif Light"/>
                <a:ea typeface="Roboto Serif Light"/>
                <a:cs typeface="Roboto Serif Light"/>
                <a:sym typeface="Roboto Serif Light"/>
              </a:defRPr>
            </a:lvl6pPr>
            <a:lvl7pPr marL="0" marR="0" lvl="6" indent="0" algn="r">
              <a:lnSpc>
                <a:spcPct val="80000"/>
              </a:lnSpc>
              <a:spcBef>
                <a:spcPts val="0"/>
              </a:spcBef>
              <a:spcAft>
                <a:spcPts val="0"/>
              </a:spcAft>
              <a:buClr>
                <a:srgbClr val="000000"/>
              </a:buClr>
              <a:buSzPts val="935"/>
              <a:buFont typeface="Arial"/>
              <a:buNone/>
              <a:defRPr sz="1000" b="0" i="0" u="none" strike="noStrike" cap="none">
                <a:solidFill>
                  <a:schemeClr val="dk1"/>
                </a:solidFill>
                <a:latin typeface="Roboto Serif Light"/>
                <a:ea typeface="Roboto Serif Light"/>
                <a:cs typeface="Roboto Serif Light"/>
                <a:sym typeface="Roboto Serif Light"/>
              </a:defRPr>
            </a:lvl7pPr>
            <a:lvl8pPr marL="0" marR="0" lvl="7" indent="0" algn="r">
              <a:lnSpc>
                <a:spcPct val="80000"/>
              </a:lnSpc>
              <a:spcBef>
                <a:spcPts val="0"/>
              </a:spcBef>
              <a:spcAft>
                <a:spcPts val="0"/>
              </a:spcAft>
              <a:buClr>
                <a:srgbClr val="000000"/>
              </a:buClr>
              <a:buSzPts val="935"/>
              <a:buFont typeface="Arial"/>
              <a:buNone/>
              <a:defRPr sz="1000" b="0" i="0" u="none" strike="noStrike" cap="none">
                <a:solidFill>
                  <a:schemeClr val="dk1"/>
                </a:solidFill>
                <a:latin typeface="Roboto Serif Light"/>
                <a:ea typeface="Roboto Serif Light"/>
                <a:cs typeface="Roboto Serif Light"/>
                <a:sym typeface="Roboto Serif Light"/>
              </a:defRPr>
            </a:lvl8pPr>
            <a:lvl9pPr marL="0" marR="0" lvl="8" indent="0" algn="r">
              <a:lnSpc>
                <a:spcPct val="80000"/>
              </a:lnSpc>
              <a:spcBef>
                <a:spcPts val="0"/>
              </a:spcBef>
              <a:spcAft>
                <a:spcPts val="0"/>
              </a:spcAft>
              <a:buClr>
                <a:srgbClr val="000000"/>
              </a:buClr>
              <a:buSzPts val="935"/>
              <a:buFont typeface="Arial"/>
              <a:buNone/>
              <a:defRPr sz="1000" b="0" i="0" u="none" strike="noStrike" cap="none">
                <a:solidFill>
                  <a:schemeClr val="dk1"/>
                </a:solidFill>
                <a:latin typeface="Roboto Serif Light"/>
                <a:ea typeface="Roboto Serif Light"/>
                <a:cs typeface="Roboto Serif Light"/>
                <a:sym typeface="Roboto Serif Light"/>
              </a:defRPr>
            </a:lvl9pPr>
          </a:lstStyle>
          <a:p>
            <a:pPr marL="0" lvl="0" indent="0" algn="r" rtl="0">
              <a:spcBef>
                <a:spcPts val="0"/>
              </a:spcBef>
              <a:spcAft>
                <a:spcPts val="0"/>
              </a:spcAft>
              <a:buNone/>
            </a:pPr>
            <a:fld id="{00000000-1234-1234-1234-123412341234}" type="slidenum">
              <a:rPr lang="it"/>
              <a:t>‹#›</a:t>
            </a:fld>
            <a:endParaRPr/>
          </a:p>
        </p:txBody>
      </p:sp>
      <p:cxnSp>
        <p:nvCxnSpPr>
          <p:cNvPr id="17" name="Google Shape;17;p31"/>
          <p:cNvCxnSpPr/>
          <p:nvPr/>
        </p:nvCxnSpPr>
        <p:spPr>
          <a:xfrm>
            <a:off x="-14700" y="335200"/>
            <a:ext cx="9173400" cy="0"/>
          </a:xfrm>
          <a:prstGeom prst="straightConnector1">
            <a:avLst/>
          </a:prstGeom>
          <a:noFill/>
          <a:ln w="9525" cap="flat" cmpd="sng">
            <a:solidFill>
              <a:schemeClr val="dk1"/>
            </a:solidFill>
            <a:prstDash val="solid"/>
            <a:round/>
            <a:headEnd type="none" w="sm" len="sm"/>
            <a:tailEnd type="none" w="sm" len="sm"/>
          </a:ln>
        </p:spPr>
      </p:cxnSp>
      <p:sp>
        <p:nvSpPr>
          <p:cNvPr id="18" name="Google Shape;18;p31"/>
          <p:cNvSpPr txBox="1"/>
          <p:nvPr/>
        </p:nvSpPr>
        <p:spPr>
          <a:xfrm>
            <a:off x="4704150" y="0"/>
            <a:ext cx="4317000" cy="146700"/>
          </a:xfrm>
          <a:prstGeom prst="rect">
            <a:avLst/>
          </a:prstGeom>
          <a:noFill/>
          <a:ln>
            <a:noFill/>
          </a:ln>
        </p:spPr>
        <p:txBody>
          <a:bodyPr spcFirstLastPara="1" wrap="square" lIns="91425" tIns="91425" rIns="91425" bIns="91425" anchor="t" anchorCtr="0">
            <a:noAutofit/>
          </a:bodyPr>
          <a:lstStyle/>
          <a:p>
            <a:pPr marL="0" marR="0" lvl="0" indent="0" algn="r" rtl="0">
              <a:lnSpc>
                <a:spcPct val="115000"/>
              </a:lnSpc>
              <a:spcBef>
                <a:spcPts val="0"/>
              </a:spcBef>
              <a:spcAft>
                <a:spcPts val="0"/>
              </a:spcAft>
              <a:buClr>
                <a:srgbClr val="000000"/>
              </a:buClr>
              <a:buSzPts val="1000"/>
              <a:buFont typeface="Arial"/>
              <a:buNone/>
            </a:pPr>
            <a:r>
              <a:rPr lang="it" sz="1000" b="0" i="0" u="none" strike="noStrike" cap="none">
                <a:solidFill>
                  <a:schemeClr val="dk1"/>
                </a:solidFill>
                <a:latin typeface="Roboto Serif Light"/>
                <a:ea typeface="Roboto Serif Light"/>
                <a:cs typeface="Roboto Serif Light"/>
                <a:sym typeface="Roboto Serif Light"/>
              </a:rPr>
              <a:t>The Italian Law 71/2017 on Preventing and Contrasting Bullying</a:t>
            </a:r>
            <a:endParaRPr sz="1000" b="0" i="0" u="none" strike="noStrike" cap="none">
              <a:solidFill>
                <a:schemeClr val="dk1"/>
              </a:solidFill>
              <a:latin typeface="Roboto Serif Light"/>
              <a:ea typeface="Roboto Serif Light"/>
              <a:cs typeface="Roboto Serif Light"/>
              <a:sym typeface="Roboto Serif Light"/>
            </a:endParaRPr>
          </a:p>
          <a:p>
            <a:pPr marL="0" marR="0" lvl="0" indent="0" algn="l" rtl="0">
              <a:lnSpc>
                <a:spcPct val="100000"/>
              </a:lnSpc>
              <a:spcBef>
                <a:spcPts val="0"/>
              </a:spcBef>
              <a:spcAft>
                <a:spcPts val="0"/>
              </a:spcAft>
              <a:buClr>
                <a:srgbClr val="000000"/>
              </a:buClr>
              <a:buSzPts val="1000"/>
              <a:buFont typeface="Arial"/>
              <a:buNone/>
            </a:pPr>
            <a:endParaRPr sz="1000" b="0" i="0" u="none" strike="noStrike" cap="none">
              <a:solidFill>
                <a:schemeClr val="dk1"/>
              </a:solidFill>
              <a:latin typeface="Roboto Serif Light"/>
              <a:ea typeface="Roboto Serif Light"/>
              <a:cs typeface="Roboto Serif Light"/>
              <a:sym typeface="Roboto Serif Light"/>
            </a:endParaRPr>
          </a:p>
        </p:txBody>
      </p:sp>
      <p:sp>
        <p:nvSpPr>
          <p:cNvPr id="19" name="Google Shape;19;p31"/>
          <p:cNvSpPr txBox="1">
            <a:spLocks noGrp="1"/>
          </p:cNvSpPr>
          <p:nvPr>
            <p:ph type="sldNum" idx="2"/>
          </p:nvPr>
        </p:nvSpPr>
        <p:spPr>
          <a:xfrm>
            <a:off x="8479950" y="4762375"/>
            <a:ext cx="548700" cy="291600"/>
          </a:xfrm>
          <a:prstGeom prst="rect">
            <a:avLst/>
          </a:prstGeom>
          <a:noFill/>
          <a:ln>
            <a:noFill/>
          </a:ln>
        </p:spPr>
        <p:txBody>
          <a:bodyPr spcFirstLastPara="1" wrap="square" lIns="91425" tIns="91425" rIns="91425" bIns="91425" anchor="ctr" anchorCtr="0">
            <a:noAutofit/>
          </a:bodyPr>
          <a:lstStyle>
            <a:lvl1pPr marL="0" marR="0" lvl="0" indent="0" algn="r">
              <a:lnSpc>
                <a:spcPct val="80000"/>
              </a:lnSpc>
              <a:spcBef>
                <a:spcPts val="0"/>
              </a:spcBef>
              <a:spcAft>
                <a:spcPts val="0"/>
              </a:spcAft>
              <a:buClr>
                <a:srgbClr val="000000"/>
              </a:buClr>
              <a:buSzPts val="935"/>
              <a:buFont typeface="Arial"/>
              <a:buNone/>
              <a:defRPr sz="1000" b="0" i="0" u="none" strike="noStrike" cap="none">
                <a:solidFill>
                  <a:schemeClr val="dk1"/>
                </a:solidFill>
                <a:latin typeface="Roboto Serif Light"/>
                <a:ea typeface="Roboto Serif Light"/>
                <a:cs typeface="Roboto Serif Light"/>
                <a:sym typeface="Roboto Serif Light"/>
              </a:defRPr>
            </a:lvl1pPr>
            <a:lvl2pPr marL="0" marR="0" lvl="1" indent="0" algn="r">
              <a:lnSpc>
                <a:spcPct val="80000"/>
              </a:lnSpc>
              <a:spcBef>
                <a:spcPts val="0"/>
              </a:spcBef>
              <a:spcAft>
                <a:spcPts val="0"/>
              </a:spcAft>
              <a:buClr>
                <a:srgbClr val="000000"/>
              </a:buClr>
              <a:buSzPts val="935"/>
              <a:buFont typeface="Arial"/>
              <a:buNone/>
              <a:defRPr sz="1000" b="0" i="0" u="none" strike="noStrike" cap="none">
                <a:solidFill>
                  <a:schemeClr val="dk1"/>
                </a:solidFill>
                <a:latin typeface="Roboto Serif Light"/>
                <a:ea typeface="Roboto Serif Light"/>
                <a:cs typeface="Roboto Serif Light"/>
                <a:sym typeface="Roboto Serif Light"/>
              </a:defRPr>
            </a:lvl2pPr>
            <a:lvl3pPr marL="0" marR="0" lvl="2" indent="0" algn="r">
              <a:lnSpc>
                <a:spcPct val="80000"/>
              </a:lnSpc>
              <a:spcBef>
                <a:spcPts val="0"/>
              </a:spcBef>
              <a:spcAft>
                <a:spcPts val="0"/>
              </a:spcAft>
              <a:buClr>
                <a:srgbClr val="000000"/>
              </a:buClr>
              <a:buSzPts val="935"/>
              <a:buFont typeface="Arial"/>
              <a:buNone/>
              <a:defRPr sz="1000" b="0" i="0" u="none" strike="noStrike" cap="none">
                <a:solidFill>
                  <a:schemeClr val="dk1"/>
                </a:solidFill>
                <a:latin typeface="Roboto Serif Light"/>
                <a:ea typeface="Roboto Serif Light"/>
                <a:cs typeface="Roboto Serif Light"/>
                <a:sym typeface="Roboto Serif Light"/>
              </a:defRPr>
            </a:lvl3pPr>
            <a:lvl4pPr marL="0" marR="0" lvl="3" indent="0" algn="r">
              <a:lnSpc>
                <a:spcPct val="80000"/>
              </a:lnSpc>
              <a:spcBef>
                <a:spcPts val="0"/>
              </a:spcBef>
              <a:spcAft>
                <a:spcPts val="0"/>
              </a:spcAft>
              <a:buClr>
                <a:srgbClr val="000000"/>
              </a:buClr>
              <a:buSzPts val="935"/>
              <a:buFont typeface="Arial"/>
              <a:buNone/>
              <a:defRPr sz="1000" b="0" i="0" u="none" strike="noStrike" cap="none">
                <a:solidFill>
                  <a:schemeClr val="dk1"/>
                </a:solidFill>
                <a:latin typeface="Roboto Serif Light"/>
                <a:ea typeface="Roboto Serif Light"/>
                <a:cs typeface="Roboto Serif Light"/>
                <a:sym typeface="Roboto Serif Light"/>
              </a:defRPr>
            </a:lvl4pPr>
            <a:lvl5pPr marL="0" marR="0" lvl="4" indent="0" algn="r">
              <a:lnSpc>
                <a:spcPct val="80000"/>
              </a:lnSpc>
              <a:spcBef>
                <a:spcPts val="0"/>
              </a:spcBef>
              <a:spcAft>
                <a:spcPts val="0"/>
              </a:spcAft>
              <a:buClr>
                <a:srgbClr val="000000"/>
              </a:buClr>
              <a:buSzPts val="935"/>
              <a:buFont typeface="Arial"/>
              <a:buNone/>
              <a:defRPr sz="1000" b="0" i="0" u="none" strike="noStrike" cap="none">
                <a:solidFill>
                  <a:schemeClr val="dk1"/>
                </a:solidFill>
                <a:latin typeface="Roboto Serif Light"/>
                <a:ea typeface="Roboto Serif Light"/>
                <a:cs typeface="Roboto Serif Light"/>
                <a:sym typeface="Roboto Serif Light"/>
              </a:defRPr>
            </a:lvl5pPr>
            <a:lvl6pPr marL="0" marR="0" lvl="5" indent="0" algn="r">
              <a:lnSpc>
                <a:spcPct val="80000"/>
              </a:lnSpc>
              <a:spcBef>
                <a:spcPts val="0"/>
              </a:spcBef>
              <a:spcAft>
                <a:spcPts val="0"/>
              </a:spcAft>
              <a:buClr>
                <a:srgbClr val="000000"/>
              </a:buClr>
              <a:buSzPts val="935"/>
              <a:buFont typeface="Arial"/>
              <a:buNone/>
              <a:defRPr sz="1000" b="0" i="0" u="none" strike="noStrike" cap="none">
                <a:solidFill>
                  <a:schemeClr val="dk1"/>
                </a:solidFill>
                <a:latin typeface="Roboto Serif Light"/>
                <a:ea typeface="Roboto Serif Light"/>
                <a:cs typeface="Roboto Serif Light"/>
                <a:sym typeface="Roboto Serif Light"/>
              </a:defRPr>
            </a:lvl6pPr>
            <a:lvl7pPr marL="0" marR="0" lvl="6" indent="0" algn="r">
              <a:lnSpc>
                <a:spcPct val="80000"/>
              </a:lnSpc>
              <a:spcBef>
                <a:spcPts val="0"/>
              </a:spcBef>
              <a:spcAft>
                <a:spcPts val="0"/>
              </a:spcAft>
              <a:buClr>
                <a:srgbClr val="000000"/>
              </a:buClr>
              <a:buSzPts val="935"/>
              <a:buFont typeface="Arial"/>
              <a:buNone/>
              <a:defRPr sz="1000" b="0" i="0" u="none" strike="noStrike" cap="none">
                <a:solidFill>
                  <a:schemeClr val="dk1"/>
                </a:solidFill>
                <a:latin typeface="Roboto Serif Light"/>
                <a:ea typeface="Roboto Serif Light"/>
                <a:cs typeface="Roboto Serif Light"/>
                <a:sym typeface="Roboto Serif Light"/>
              </a:defRPr>
            </a:lvl7pPr>
            <a:lvl8pPr marL="0" marR="0" lvl="7" indent="0" algn="r">
              <a:lnSpc>
                <a:spcPct val="80000"/>
              </a:lnSpc>
              <a:spcBef>
                <a:spcPts val="0"/>
              </a:spcBef>
              <a:spcAft>
                <a:spcPts val="0"/>
              </a:spcAft>
              <a:buClr>
                <a:srgbClr val="000000"/>
              </a:buClr>
              <a:buSzPts val="935"/>
              <a:buFont typeface="Arial"/>
              <a:buNone/>
              <a:defRPr sz="1000" b="0" i="0" u="none" strike="noStrike" cap="none">
                <a:solidFill>
                  <a:schemeClr val="dk1"/>
                </a:solidFill>
                <a:latin typeface="Roboto Serif Light"/>
                <a:ea typeface="Roboto Serif Light"/>
                <a:cs typeface="Roboto Serif Light"/>
                <a:sym typeface="Roboto Serif Light"/>
              </a:defRPr>
            </a:lvl8pPr>
            <a:lvl9pPr marL="0" marR="0" lvl="8" indent="0" algn="r">
              <a:lnSpc>
                <a:spcPct val="80000"/>
              </a:lnSpc>
              <a:spcBef>
                <a:spcPts val="0"/>
              </a:spcBef>
              <a:spcAft>
                <a:spcPts val="0"/>
              </a:spcAft>
              <a:buClr>
                <a:srgbClr val="000000"/>
              </a:buClr>
              <a:buSzPts val="935"/>
              <a:buFont typeface="Arial"/>
              <a:buNone/>
              <a:defRPr sz="1000" b="0" i="0" u="none" strike="noStrike" cap="none">
                <a:solidFill>
                  <a:schemeClr val="dk1"/>
                </a:solidFill>
                <a:latin typeface="Roboto Serif Light"/>
                <a:ea typeface="Roboto Serif Light"/>
                <a:cs typeface="Roboto Serif Light"/>
                <a:sym typeface="Roboto Serif Light"/>
              </a:defRPr>
            </a:lvl9pPr>
          </a:lstStyle>
          <a:p>
            <a:pPr marL="0" lvl="0" indent="0" algn="r" rtl="0">
              <a:spcBef>
                <a:spcPts val="0"/>
              </a:spcBef>
              <a:spcAft>
                <a:spcPts val="0"/>
              </a:spcAft>
              <a:buNone/>
            </a:pPr>
            <a:fld id="{00000000-1234-1234-1234-123412341234}" type="slidenum">
              <a:rPr lang="it"/>
              <a:t>‹#›</a:t>
            </a:fld>
            <a:endParaRPr/>
          </a:p>
        </p:txBody>
      </p:sp>
      <p:cxnSp>
        <p:nvCxnSpPr>
          <p:cNvPr id="20" name="Google Shape;20;p31"/>
          <p:cNvCxnSpPr/>
          <p:nvPr/>
        </p:nvCxnSpPr>
        <p:spPr>
          <a:xfrm>
            <a:off x="-14700" y="4663225"/>
            <a:ext cx="9173400" cy="0"/>
          </a:xfrm>
          <a:prstGeom prst="straightConnector1">
            <a:avLst/>
          </a:prstGeom>
          <a:noFill/>
          <a:ln w="9525" cap="flat" cmpd="sng">
            <a:solidFill>
              <a:schemeClr val="dk1"/>
            </a:solidFill>
            <a:prstDash val="solid"/>
            <a:round/>
            <a:headEnd type="none" w="sm" len="sm"/>
            <a:tailEnd type="none" w="sm" len="sm"/>
          </a:ln>
        </p:spPr>
      </p:cxnSp>
      <p:sp>
        <p:nvSpPr>
          <p:cNvPr id="21" name="Google Shape;21;p31"/>
          <p:cNvSpPr txBox="1"/>
          <p:nvPr/>
        </p:nvSpPr>
        <p:spPr>
          <a:xfrm>
            <a:off x="41875" y="4724875"/>
            <a:ext cx="1988700" cy="270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it" sz="1000" b="0" i="0" u="none" strike="noStrike" cap="none">
                <a:solidFill>
                  <a:schemeClr val="dk1"/>
                </a:solidFill>
                <a:latin typeface="Roboto Serif Light"/>
                <a:ea typeface="Roboto Serif Light"/>
                <a:cs typeface="Roboto Serif Light"/>
                <a:sym typeface="Roboto Serif Light"/>
              </a:rPr>
              <a:t>June 13            Symposium</a:t>
            </a:r>
            <a:endParaRPr sz="1000" b="0" i="0" u="none" strike="noStrike" cap="none">
              <a:solidFill>
                <a:schemeClr val="dk1"/>
              </a:solidFill>
              <a:latin typeface="Roboto Serif Light"/>
              <a:ea typeface="Roboto Serif Light"/>
              <a:cs typeface="Roboto Serif Light"/>
              <a:sym typeface="Roboto Serif Light"/>
            </a:endParaRPr>
          </a:p>
        </p:txBody>
      </p:sp>
      <p:cxnSp>
        <p:nvCxnSpPr>
          <p:cNvPr id="22" name="Google Shape;22;p31"/>
          <p:cNvCxnSpPr/>
          <p:nvPr/>
        </p:nvCxnSpPr>
        <p:spPr>
          <a:xfrm>
            <a:off x="674375" y="4901525"/>
            <a:ext cx="289200" cy="1200"/>
          </a:xfrm>
          <a:prstGeom prst="straightConnector1">
            <a:avLst/>
          </a:prstGeom>
          <a:noFill/>
          <a:ln w="9525" cap="flat" cmpd="sng">
            <a:solidFill>
              <a:schemeClr val="dk1"/>
            </a:solidFill>
            <a:prstDash val="solid"/>
            <a:round/>
            <a:headEnd type="none" w="sm" len="sm"/>
            <a:tailEnd type="none" w="sm" len="sm"/>
          </a:ln>
        </p:spPr>
      </p:cxnSp>
      <p:sp>
        <p:nvSpPr>
          <p:cNvPr id="23" name="Google Shape;23;p31"/>
          <p:cNvSpPr txBox="1"/>
          <p:nvPr/>
        </p:nvSpPr>
        <p:spPr>
          <a:xfrm>
            <a:off x="41875" y="0"/>
            <a:ext cx="2768700" cy="146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it" sz="1000" b="0" i="0" u="none" strike="noStrike" cap="none">
                <a:solidFill>
                  <a:schemeClr val="dk1"/>
                </a:solidFill>
                <a:latin typeface="Roboto Serif Light"/>
                <a:ea typeface="Roboto Serif Light"/>
                <a:cs typeface="Roboto Serif Light"/>
                <a:sym typeface="Roboto Serif Light"/>
              </a:rPr>
              <a:t>World Anti-Bullying Forum 2025</a:t>
            </a:r>
            <a:endParaRPr sz="1000" b="0" i="0" u="none" strike="noStrike" cap="none">
              <a:solidFill>
                <a:schemeClr val="dk1"/>
              </a:solidFill>
              <a:latin typeface="Roboto Serif Light"/>
              <a:ea typeface="Roboto Serif Light"/>
              <a:cs typeface="Roboto Serif Light"/>
              <a:sym typeface="Roboto Serif Light"/>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rgbClr val="FF5D40"/>
        </a:solidFill>
        <a:effectLst/>
      </p:bgPr>
    </p:bg>
    <p:spTree>
      <p:nvGrpSpPr>
        <p:cNvPr id="1" name="Shape 167"/>
        <p:cNvGrpSpPr/>
        <p:nvPr/>
      </p:nvGrpSpPr>
      <p:grpSpPr>
        <a:xfrm>
          <a:off x="0" y="0"/>
          <a:ext cx="0" cy="0"/>
          <a:chOff x="0" y="0"/>
          <a:chExt cx="0" cy="0"/>
        </a:xfrm>
      </p:grpSpPr>
      <p:sp>
        <p:nvSpPr>
          <p:cNvPr id="168" name="Google Shape;168;p50"/>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169" name="Google Shape;169;p50"/>
          <p:cNvSpPr txBox="1">
            <a:spLocks noGrp="1"/>
          </p:cNvSpPr>
          <p:nvPr>
            <p:ph type="sldNum" idx="12"/>
          </p:nvPr>
        </p:nvSpPr>
        <p:spPr>
          <a:xfrm>
            <a:off x="8479950" y="4762375"/>
            <a:ext cx="548700" cy="291600"/>
          </a:xfrm>
          <a:prstGeom prst="rect">
            <a:avLst/>
          </a:prstGeom>
          <a:noFill/>
          <a:ln>
            <a:noFill/>
          </a:ln>
        </p:spPr>
        <p:txBody>
          <a:bodyPr spcFirstLastPara="1" wrap="square" lIns="91425" tIns="91425" rIns="91425" bIns="91425" anchor="ctr" anchorCtr="0">
            <a:noAutofit/>
          </a:bodyPr>
          <a:lstStyle>
            <a:lvl1pPr marL="0" marR="0" lvl="0" indent="0" algn="r">
              <a:lnSpc>
                <a:spcPct val="80000"/>
              </a:lnSpc>
              <a:spcBef>
                <a:spcPts val="0"/>
              </a:spcBef>
              <a:spcAft>
                <a:spcPts val="0"/>
              </a:spcAft>
              <a:buClr>
                <a:srgbClr val="000000"/>
              </a:buClr>
              <a:buSzPts val="935"/>
              <a:buFont typeface="Arial"/>
              <a:buNone/>
              <a:defRPr sz="1000" b="0" i="0" u="none" strike="noStrike" cap="none">
                <a:solidFill>
                  <a:schemeClr val="dk1"/>
                </a:solidFill>
                <a:latin typeface="Roboto Serif Light"/>
                <a:ea typeface="Roboto Serif Light"/>
                <a:cs typeface="Roboto Serif Light"/>
                <a:sym typeface="Roboto Serif Light"/>
              </a:defRPr>
            </a:lvl1pPr>
            <a:lvl2pPr marL="0" marR="0" lvl="1" indent="0" algn="r">
              <a:lnSpc>
                <a:spcPct val="80000"/>
              </a:lnSpc>
              <a:spcBef>
                <a:spcPts val="0"/>
              </a:spcBef>
              <a:spcAft>
                <a:spcPts val="0"/>
              </a:spcAft>
              <a:buClr>
                <a:srgbClr val="000000"/>
              </a:buClr>
              <a:buSzPts val="935"/>
              <a:buFont typeface="Arial"/>
              <a:buNone/>
              <a:defRPr sz="1000" b="0" i="0" u="none" strike="noStrike" cap="none">
                <a:solidFill>
                  <a:schemeClr val="dk1"/>
                </a:solidFill>
                <a:latin typeface="Roboto Serif Light"/>
                <a:ea typeface="Roboto Serif Light"/>
                <a:cs typeface="Roboto Serif Light"/>
                <a:sym typeface="Roboto Serif Light"/>
              </a:defRPr>
            </a:lvl2pPr>
            <a:lvl3pPr marL="0" marR="0" lvl="2" indent="0" algn="r">
              <a:lnSpc>
                <a:spcPct val="80000"/>
              </a:lnSpc>
              <a:spcBef>
                <a:spcPts val="0"/>
              </a:spcBef>
              <a:spcAft>
                <a:spcPts val="0"/>
              </a:spcAft>
              <a:buClr>
                <a:srgbClr val="000000"/>
              </a:buClr>
              <a:buSzPts val="935"/>
              <a:buFont typeface="Arial"/>
              <a:buNone/>
              <a:defRPr sz="1000" b="0" i="0" u="none" strike="noStrike" cap="none">
                <a:solidFill>
                  <a:schemeClr val="dk1"/>
                </a:solidFill>
                <a:latin typeface="Roboto Serif Light"/>
                <a:ea typeface="Roboto Serif Light"/>
                <a:cs typeface="Roboto Serif Light"/>
                <a:sym typeface="Roboto Serif Light"/>
              </a:defRPr>
            </a:lvl3pPr>
            <a:lvl4pPr marL="0" marR="0" lvl="3" indent="0" algn="r">
              <a:lnSpc>
                <a:spcPct val="80000"/>
              </a:lnSpc>
              <a:spcBef>
                <a:spcPts val="0"/>
              </a:spcBef>
              <a:spcAft>
                <a:spcPts val="0"/>
              </a:spcAft>
              <a:buClr>
                <a:srgbClr val="000000"/>
              </a:buClr>
              <a:buSzPts val="935"/>
              <a:buFont typeface="Arial"/>
              <a:buNone/>
              <a:defRPr sz="1000" b="0" i="0" u="none" strike="noStrike" cap="none">
                <a:solidFill>
                  <a:schemeClr val="dk1"/>
                </a:solidFill>
                <a:latin typeface="Roboto Serif Light"/>
                <a:ea typeface="Roboto Serif Light"/>
                <a:cs typeface="Roboto Serif Light"/>
                <a:sym typeface="Roboto Serif Light"/>
              </a:defRPr>
            </a:lvl4pPr>
            <a:lvl5pPr marL="0" marR="0" lvl="4" indent="0" algn="r">
              <a:lnSpc>
                <a:spcPct val="80000"/>
              </a:lnSpc>
              <a:spcBef>
                <a:spcPts val="0"/>
              </a:spcBef>
              <a:spcAft>
                <a:spcPts val="0"/>
              </a:spcAft>
              <a:buClr>
                <a:srgbClr val="000000"/>
              </a:buClr>
              <a:buSzPts val="935"/>
              <a:buFont typeface="Arial"/>
              <a:buNone/>
              <a:defRPr sz="1000" b="0" i="0" u="none" strike="noStrike" cap="none">
                <a:solidFill>
                  <a:schemeClr val="dk1"/>
                </a:solidFill>
                <a:latin typeface="Roboto Serif Light"/>
                <a:ea typeface="Roboto Serif Light"/>
                <a:cs typeface="Roboto Serif Light"/>
                <a:sym typeface="Roboto Serif Light"/>
              </a:defRPr>
            </a:lvl5pPr>
            <a:lvl6pPr marL="0" marR="0" lvl="5" indent="0" algn="r">
              <a:lnSpc>
                <a:spcPct val="80000"/>
              </a:lnSpc>
              <a:spcBef>
                <a:spcPts val="0"/>
              </a:spcBef>
              <a:spcAft>
                <a:spcPts val="0"/>
              </a:spcAft>
              <a:buClr>
                <a:srgbClr val="000000"/>
              </a:buClr>
              <a:buSzPts val="935"/>
              <a:buFont typeface="Arial"/>
              <a:buNone/>
              <a:defRPr sz="1000" b="0" i="0" u="none" strike="noStrike" cap="none">
                <a:solidFill>
                  <a:schemeClr val="dk1"/>
                </a:solidFill>
                <a:latin typeface="Roboto Serif Light"/>
                <a:ea typeface="Roboto Serif Light"/>
                <a:cs typeface="Roboto Serif Light"/>
                <a:sym typeface="Roboto Serif Light"/>
              </a:defRPr>
            </a:lvl6pPr>
            <a:lvl7pPr marL="0" marR="0" lvl="6" indent="0" algn="r">
              <a:lnSpc>
                <a:spcPct val="80000"/>
              </a:lnSpc>
              <a:spcBef>
                <a:spcPts val="0"/>
              </a:spcBef>
              <a:spcAft>
                <a:spcPts val="0"/>
              </a:spcAft>
              <a:buClr>
                <a:srgbClr val="000000"/>
              </a:buClr>
              <a:buSzPts val="935"/>
              <a:buFont typeface="Arial"/>
              <a:buNone/>
              <a:defRPr sz="1000" b="0" i="0" u="none" strike="noStrike" cap="none">
                <a:solidFill>
                  <a:schemeClr val="dk1"/>
                </a:solidFill>
                <a:latin typeface="Roboto Serif Light"/>
                <a:ea typeface="Roboto Serif Light"/>
                <a:cs typeface="Roboto Serif Light"/>
                <a:sym typeface="Roboto Serif Light"/>
              </a:defRPr>
            </a:lvl7pPr>
            <a:lvl8pPr marL="0" marR="0" lvl="7" indent="0" algn="r">
              <a:lnSpc>
                <a:spcPct val="80000"/>
              </a:lnSpc>
              <a:spcBef>
                <a:spcPts val="0"/>
              </a:spcBef>
              <a:spcAft>
                <a:spcPts val="0"/>
              </a:spcAft>
              <a:buClr>
                <a:srgbClr val="000000"/>
              </a:buClr>
              <a:buSzPts val="935"/>
              <a:buFont typeface="Arial"/>
              <a:buNone/>
              <a:defRPr sz="1000" b="0" i="0" u="none" strike="noStrike" cap="none">
                <a:solidFill>
                  <a:schemeClr val="dk1"/>
                </a:solidFill>
                <a:latin typeface="Roboto Serif Light"/>
                <a:ea typeface="Roboto Serif Light"/>
                <a:cs typeface="Roboto Serif Light"/>
                <a:sym typeface="Roboto Serif Light"/>
              </a:defRPr>
            </a:lvl8pPr>
            <a:lvl9pPr marL="0" marR="0" lvl="8" indent="0" algn="r">
              <a:lnSpc>
                <a:spcPct val="80000"/>
              </a:lnSpc>
              <a:spcBef>
                <a:spcPts val="0"/>
              </a:spcBef>
              <a:spcAft>
                <a:spcPts val="0"/>
              </a:spcAft>
              <a:buClr>
                <a:srgbClr val="000000"/>
              </a:buClr>
              <a:buSzPts val="935"/>
              <a:buFont typeface="Arial"/>
              <a:buNone/>
              <a:defRPr sz="1000" b="0" i="0" u="none" strike="noStrike" cap="none">
                <a:solidFill>
                  <a:schemeClr val="dk1"/>
                </a:solidFill>
                <a:latin typeface="Roboto Serif Light"/>
                <a:ea typeface="Roboto Serif Light"/>
                <a:cs typeface="Roboto Serif Light"/>
                <a:sym typeface="Roboto Serif Light"/>
              </a:defRPr>
            </a:lvl9pPr>
          </a:lstStyle>
          <a:p>
            <a:pPr marL="0" lvl="0" indent="0" algn="r" rtl="0">
              <a:spcBef>
                <a:spcPts val="0"/>
              </a:spcBef>
              <a:spcAft>
                <a:spcPts val="0"/>
              </a:spcAft>
              <a:buNone/>
            </a:pPr>
            <a:fld id="{00000000-1234-1234-1234-123412341234}" type="slidenum">
              <a:rPr lang="it"/>
              <a:t>‹#›</a:t>
            </a:fld>
            <a:endParaRPr/>
          </a:p>
        </p:txBody>
      </p:sp>
      <p:cxnSp>
        <p:nvCxnSpPr>
          <p:cNvPr id="170" name="Google Shape;170;p50"/>
          <p:cNvCxnSpPr/>
          <p:nvPr/>
        </p:nvCxnSpPr>
        <p:spPr>
          <a:xfrm>
            <a:off x="-14700" y="335200"/>
            <a:ext cx="9173400" cy="0"/>
          </a:xfrm>
          <a:prstGeom prst="straightConnector1">
            <a:avLst/>
          </a:prstGeom>
          <a:noFill/>
          <a:ln w="9525" cap="flat" cmpd="sng">
            <a:solidFill>
              <a:schemeClr val="dk1"/>
            </a:solidFill>
            <a:prstDash val="solid"/>
            <a:round/>
            <a:headEnd type="none" w="sm" len="sm"/>
            <a:tailEnd type="none" w="sm" len="sm"/>
          </a:ln>
        </p:spPr>
      </p:cxnSp>
      <p:sp>
        <p:nvSpPr>
          <p:cNvPr id="171" name="Google Shape;171;p50"/>
          <p:cNvSpPr txBox="1"/>
          <p:nvPr/>
        </p:nvSpPr>
        <p:spPr>
          <a:xfrm>
            <a:off x="4704150" y="0"/>
            <a:ext cx="4317000" cy="146700"/>
          </a:xfrm>
          <a:prstGeom prst="rect">
            <a:avLst/>
          </a:prstGeom>
          <a:noFill/>
          <a:ln>
            <a:noFill/>
          </a:ln>
        </p:spPr>
        <p:txBody>
          <a:bodyPr spcFirstLastPara="1" wrap="square" lIns="91425" tIns="91425" rIns="91425" bIns="91425" anchor="t" anchorCtr="0">
            <a:noAutofit/>
          </a:bodyPr>
          <a:lstStyle/>
          <a:p>
            <a:pPr marL="0" marR="0" lvl="0" indent="0" algn="r" rtl="0">
              <a:lnSpc>
                <a:spcPct val="115000"/>
              </a:lnSpc>
              <a:spcBef>
                <a:spcPts val="0"/>
              </a:spcBef>
              <a:spcAft>
                <a:spcPts val="0"/>
              </a:spcAft>
              <a:buClr>
                <a:srgbClr val="000000"/>
              </a:buClr>
              <a:buSzPts val="1000"/>
              <a:buFont typeface="Arial"/>
              <a:buNone/>
            </a:pPr>
            <a:r>
              <a:rPr lang="it" sz="1000" b="0" i="0" u="none" strike="noStrike" cap="none">
                <a:solidFill>
                  <a:schemeClr val="dk1"/>
                </a:solidFill>
                <a:latin typeface="Roboto Serif Light"/>
                <a:ea typeface="Roboto Serif Light"/>
                <a:cs typeface="Roboto Serif Light"/>
                <a:sym typeface="Roboto Serif Light"/>
              </a:rPr>
              <a:t>The Italian Law 71/2017 on Preventing and Contrasting Bullying</a:t>
            </a:r>
            <a:endParaRPr sz="1000" b="0" i="0" u="none" strike="noStrike" cap="none">
              <a:solidFill>
                <a:schemeClr val="dk1"/>
              </a:solidFill>
              <a:latin typeface="Roboto Serif Light"/>
              <a:ea typeface="Roboto Serif Light"/>
              <a:cs typeface="Roboto Serif Light"/>
              <a:sym typeface="Roboto Serif Light"/>
            </a:endParaRPr>
          </a:p>
          <a:p>
            <a:pPr marL="0" marR="0" lvl="0" indent="0" algn="l" rtl="0">
              <a:lnSpc>
                <a:spcPct val="100000"/>
              </a:lnSpc>
              <a:spcBef>
                <a:spcPts val="0"/>
              </a:spcBef>
              <a:spcAft>
                <a:spcPts val="0"/>
              </a:spcAft>
              <a:buClr>
                <a:srgbClr val="000000"/>
              </a:buClr>
              <a:buSzPts val="1000"/>
              <a:buFont typeface="Arial"/>
              <a:buNone/>
            </a:pPr>
            <a:endParaRPr sz="1000" b="0" i="0" u="none" strike="noStrike" cap="none">
              <a:solidFill>
                <a:schemeClr val="dk1"/>
              </a:solidFill>
              <a:latin typeface="Roboto Serif Light"/>
              <a:ea typeface="Roboto Serif Light"/>
              <a:cs typeface="Roboto Serif Light"/>
              <a:sym typeface="Roboto Serif Light"/>
            </a:endParaRPr>
          </a:p>
        </p:txBody>
      </p:sp>
      <p:sp>
        <p:nvSpPr>
          <p:cNvPr id="172" name="Google Shape;172;p50"/>
          <p:cNvSpPr txBox="1">
            <a:spLocks noGrp="1"/>
          </p:cNvSpPr>
          <p:nvPr>
            <p:ph type="sldNum" idx="2"/>
          </p:nvPr>
        </p:nvSpPr>
        <p:spPr>
          <a:xfrm>
            <a:off x="8479950" y="4762375"/>
            <a:ext cx="548700" cy="291600"/>
          </a:xfrm>
          <a:prstGeom prst="rect">
            <a:avLst/>
          </a:prstGeom>
          <a:noFill/>
          <a:ln>
            <a:noFill/>
          </a:ln>
        </p:spPr>
        <p:txBody>
          <a:bodyPr spcFirstLastPara="1" wrap="square" lIns="91425" tIns="91425" rIns="91425" bIns="91425" anchor="ctr" anchorCtr="0">
            <a:noAutofit/>
          </a:bodyPr>
          <a:lstStyle>
            <a:lvl1pPr marL="0" marR="0" lvl="0" indent="0" algn="r">
              <a:lnSpc>
                <a:spcPct val="80000"/>
              </a:lnSpc>
              <a:spcBef>
                <a:spcPts val="0"/>
              </a:spcBef>
              <a:spcAft>
                <a:spcPts val="0"/>
              </a:spcAft>
              <a:buClr>
                <a:srgbClr val="000000"/>
              </a:buClr>
              <a:buSzPts val="935"/>
              <a:buFont typeface="Arial"/>
              <a:buNone/>
              <a:defRPr sz="1000" b="0" i="0" u="none" strike="noStrike" cap="none">
                <a:solidFill>
                  <a:schemeClr val="dk1"/>
                </a:solidFill>
                <a:latin typeface="Roboto Serif Light"/>
                <a:ea typeface="Roboto Serif Light"/>
                <a:cs typeface="Roboto Serif Light"/>
                <a:sym typeface="Roboto Serif Light"/>
              </a:defRPr>
            </a:lvl1pPr>
            <a:lvl2pPr marL="0" marR="0" lvl="1" indent="0" algn="r">
              <a:lnSpc>
                <a:spcPct val="80000"/>
              </a:lnSpc>
              <a:spcBef>
                <a:spcPts val="0"/>
              </a:spcBef>
              <a:spcAft>
                <a:spcPts val="0"/>
              </a:spcAft>
              <a:buClr>
                <a:srgbClr val="000000"/>
              </a:buClr>
              <a:buSzPts val="935"/>
              <a:buFont typeface="Arial"/>
              <a:buNone/>
              <a:defRPr sz="1000" b="0" i="0" u="none" strike="noStrike" cap="none">
                <a:solidFill>
                  <a:schemeClr val="dk1"/>
                </a:solidFill>
                <a:latin typeface="Roboto Serif Light"/>
                <a:ea typeface="Roboto Serif Light"/>
                <a:cs typeface="Roboto Serif Light"/>
                <a:sym typeface="Roboto Serif Light"/>
              </a:defRPr>
            </a:lvl2pPr>
            <a:lvl3pPr marL="0" marR="0" lvl="2" indent="0" algn="r">
              <a:lnSpc>
                <a:spcPct val="80000"/>
              </a:lnSpc>
              <a:spcBef>
                <a:spcPts val="0"/>
              </a:spcBef>
              <a:spcAft>
                <a:spcPts val="0"/>
              </a:spcAft>
              <a:buClr>
                <a:srgbClr val="000000"/>
              </a:buClr>
              <a:buSzPts val="935"/>
              <a:buFont typeface="Arial"/>
              <a:buNone/>
              <a:defRPr sz="1000" b="0" i="0" u="none" strike="noStrike" cap="none">
                <a:solidFill>
                  <a:schemeClr val="dk1"/>
                </a:solidFill>
                <a:latin typeface="Roboto Serif Light"/>
                <a:ea typeface="Roboto Serif Light"/>
                <a:cs typeface="Roboto Serif Light"/>
                <a:sym typeface="Roboto Serif Light"/>
              </a:defRPr>
            </a:lvl3pPr>
            <a:lvl4pPr marL="0" marR="0" lvl="3" indent="0" algn="r">
              <a:lnSpc>
                <a:spcPct val="80000"/>
              </a:lnSpc>
              <a:spcBef>
                <a:spcPts val="0"/>
              </a:spcBef>
              <a:spcAft>
                <a:spcPts val="0"/>
              </a:spcAft>
              <a:buClr>
                <a:srgbClr val="000000"/>
              </a:buClr>
              <a:buSzPts val="935"/>
              <a:buFont typeface="Arial"/>
              <a:buNone/>
              <a:defRPr sz="1000" b="0" i="0" u="none" strike="noStrike" cap="none">
                <a:solidFill>
                  <a:schemeClr val="dk1"/>
                </a:solidFill>
                <a:latin typeface="Roboto Serif Light"/>
                <a:ea typeface="Roboto Serif Light"/>
                <a:cs typeface="Roboto Serif Light"/>
                <a:sym typeface="Roboto Serif Light"/>
              </a:defRPr>
            </a:lvl4pPr>
            <a:lvl5pPr marL="0" marR="0" lvl="4" indent="0" algn="r">
              <a:lnSpc>
                <a:spcPct val="80000"/>
              </a:lnSpc>
              <a:spcBef>
                <a:spcPts val="0"/>
              </a:spcBef>
              <a:spcAft>
                <a:spcPts val="0"/>
              </a:spcAft>
              <a:buClr>
                <a:srgbClr val="000000"/>
              </a:buClr>
              <a:buSzPts val="935"/>
              <a:buFont typeface="Arial"/>
              <a:buNone/>
              <a:defRPr sz="1000" b="0" i="0" u="none" strike="noStrike" cap="none">
                <a:solidFill>
                  <a:schemeClr val="dk1"/>
                </a:solidFill>
                <a:latin typeface="Roboto Serif Light"/>
                <a:ea typeface="Roboto Serif Light"/>
                <a:cs typeface="Roboto Serif Light"/>
                <a:sym typeface="Roboto Serif Light"/>
              </a:defRPr>
            </a:lvl5pPr>
            <a:lvl6pPr marL="0" marR="0" lvl="5" indent="0" algn="r">
              <a:lnSpc>
                <a:spcPct val="80000"/>
              </a:lnSpc>
              <a:spcBef>
                <a:spcPts val="0"/>
              </a:spcBef>
              <a:spcAft>
                <a:spcPts val="0"/>
              </a:spcAft>
              <a:buClr>
                <a:srgbClr val="000000"/>
              </a:buClr>
              <a:buSzPts val="935"/>
              <a:buFont typeface="Arial"/>
              <a:buNone/>
              <a:defRPr sz="1000" b="0" i="0" u="none" strike="noStrike" cap="none">
                <a:solidFill>
                  <a:schemeClr val="dk1"/>
                </a:solidFill>
                <a:latin typeface="Roboto Serif Light"/>
                <a:ea typeface="Roboto Serif Light"/>
                <a:cs typeface="Roboto Serif Light"/>
                <a:sym typeface="Roboto Serif Light"/>
              </a:defRPr>
            </a:lvl6pPr>
            <a:lvl7pPr marL="0" marR="0" lvl="6" indent="0" algn="r">
              <a:lnSpc>
                <a:spcPct val="80000"/>
              </a:lnSpc>
              <a:spcBef>
                <a:spcPts val="0"/>
              </a:spcBef>
              <a:spcAft>
                <a:spcPts val="0"/>
              </a:spcAft>
              <a:buClr>
                <a:srgbClr val="000000"/>
              </a:buClr>
              <a:buSzPts val="935"/>
              <a:buFont typeface="Arial"/>
              <a:buNone/>
              <a:defRPr sz="1000" b="0" i="0" u="none" strike="noStrike" cap="none">
                <a:solidFill>
                  <a:schemeClr val="dk1"/>
                </a:solidFill>
                <a:latin typeface="Roboto Serif Light"/>
                <a:ea typeface="Roboto Serif Light"/>
                <a:cs typeface="Roboto Serif Light"/>
                <a:sym typeface="Roboto Serif Light"/>
              </a:defRPr>
            </a:lvl7pPr>
            <a:lvl8pPr marL="0" marR="0" lvl="7" indent="0" algn="r">
              <a:lnSpc>
                <a:spcPct val="80000"/>
              </a:lnSpc>
              <a:spcBef>
                <a:spcPts val="0"/>
              </a:spcBef>
              <a:spcAft>
                <a:spcPts val="0"/>
              </a:spcAft>
              <a:buClr>
                <a:srgbClr val="000000"/>
              </a:buClr>
              <a:buSzPts val="935"/>
              <a:buFont typeface="Arial"/>
              <a:buNone/>
              <a:defRPr sz="1000" b="0" i="0" u="none" strike="noStrike" cap="none">
                <a:solidFill>
                  <a:schemeClr val="dk1"/>
                </a:solidFill>
                <a:latin typeface="Roboto Serif Light"/>
                <a:ea typeface="Roboto Serif Light"/>
                <a:cs typeface="Roboto Serif Light"/>
                <a:sym typeface="Roboto Serif Light"/>
              </a:defRPr>
            </a:lvl8pPr>
            <a:lvl9pPr marL="0" marR="0" lvl="8" indent="0" algn="r">
              <a:lnSpc>
                <a:spcPct val="80000"/>
              </a:lnSpc>
              <a:spcBef>
                <a:spcPts val="0"/>
              </a:spcBef>
              <a:spcAft>
                <a:spcPts val="0"/>
              </a:spcAft>
              <a:buClr>
                <a:srgbClr val="000000"/>
              </a:buClr>
              <a:buSzPts val="935"/>
              <a:buFont typeface="Arial"/>
              <a:buNone/>
              <a:defRPr sz="1000" b="0" i="0" u="none" strike="noStrike" cap="none">
                <a:solidFill>
                  <a:schemeClr val="dk1"/>
                </a:solidFill>
                <a:latin typeface="Roboto Serif Light"/>
                <a:ea typeface="Roboto Serif Light"/>
                <a:cs typeface="Roboto Serif Light"/>
                <a:sym typeface="Roboto Serif Light"/>
              </a:defRPr>
            </a:lvl9pPr>
          </a:lstStyle>
          <a:p>
            <a:pPr marL="0" lvl="0" indent="0" algn="r" rtl="0">
              <a:spcBef>
                <a:spcPts val="0"/>
              </a:spcBef>
              <a:spcAft>
                <a:spcPts val="0"/>
              </a:spcAft>
              <a:buNone/>
            </a:pPr>
            <a:fld id="{00000000-1234-1234-1234-123412341234}" type="slidenum">
              <a:rPr lang="it"/>
              <a:t>‹#›</a:t>
            </a:fld>
            <a:endParaRPr/>
          </a:p>
        </p:txBody>
      </p:sp>
      <p:cxnSp>
        <p:nvCxnSpPr>
          <p:cNvPr id="173" name="Google Shape;173;p50"/>
          <p:cNvCxnSpPr/>
          <p:nvPr/>
        </p:nvCxnSpPr>
        <p:spPr>
          <a:xfrm>
            <a:off x="-14700" y="4663225"/>
            <a:ext cx="9173400" cy="0"/>
          </a:xfrm>
          <a:prstGeom prst="straightConnector1">
            <a:avLst/>
          </a:prstGeom>
          <a:noFill/>
          <a:ln w="9525" cap="flat" cmpd="sng">
            <a:solidFill>
              <a:schemeClr val="dk1"/>
            </a:solidFill>
            <a:prstDash val="solid"/>
            <a:round/>
            <a:headEnd type="none" w="sm" len="sm"/>
            <a:tailEnd type="none" w="sm" len="sm"/>
          </a:ln>
        </p:spPr>
      </p:cxnSp>
      <p:sp>
        <p:nvSpPr>
          <p:cNvPr id="174" name="Google Shape;174;p50"/>
          <p:cNvSpPr txBox="1"/>
          <p:nvPr/>
        </p:nvSpPr>
        <p:spPr>
          <a:xfrm>
            <a:off x="41875" y="4724875"/>
            <a:ext cx="1988700" cy="270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it" sz="1000" b="0" i="0" u="none" strike="noStrike" cap="none">
                <a:solidFill>
                  <a:schemeClr val="dk1"/>
                </a:solidFill>
                <a:latin typeface="Roboto Serif Light"/>
                <a:ea typeface="Roboto Serif Light"/>
                <a:cs typeface="Roboto Serif Light"/>
                <a:sym typeface="Roboto Serif Light"/>
              </a:rPr>
              <a:t>June 13            Symposium</a:t>
            </a:r>
            <a:endParaRPr sz="1000" b="0" i="0" u="none" strike="noStrike" cap="none">
              <a:solidFill>
                <a:schemeClr val="dk1"/>
              </a:solidFill>
              <a:latin typeface="Roboto Serif Light"/>
              <a:ea typeface="Roboto Serif Light"/>
              <a:cs typeface="Roboto Serif Light"/>
              <a:sym typeface="Roboto Serif Light"/>
            </a:endParaRPr>
          </a:p>
        </p:txBody>
      </p:sp>
      <p:cxnSp>
        <p:nvCxnSpPr>
          <p:cNvPr id="175" name="Google Shape;175;p50"/>
          <p:cNvCxnSpPr/>
          <p:nvPr/>
        </p:nvCxnSpPr>
        <p:spPr>
          <a:xfrm>
            <a:off x="674375" y="4901525"/>
            <a:ext cx="289200" cy="1200"/>
          </a:xfrm>
          <a:prstGeom prst="straightConnector1">
            <a:avLst/>
          </a:prstGeom>
          <a:noFill/>
          <a:ln w="9525" cap="flat" cmpd="sng">
            <a:solidFill>
              <a:schemeClr val="dk1"/>
            </a:solidFill>
            <a:prstDash val="solid"/>
            <a:round/>
            <a:headEnd type="none" w="sm" len="sm"/>
            <a:tailEnd type="none" w="sm" len="sm"/>
          </a:ln>
        </p:spPr>
      </p:cxnSp>
      <p:sp>
        <p:nvSpPr>
          <p:cNvPr id="176" name="Google Shape;176;p50"/>
          <p:cNvSpPr txBox="1"/>
          <p:nvPr/>
        </p:nvSpPr>
        <p:spPr>
          <a:xfrm>
            <a:off x="41875" y="0"/>
            <a:ext cx="2768700" cy="146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it" sz="1000" b="0" i="0" u="none" strike="noStrike" cap="none">
                <a:solidFill>
                  <a:schemeClr val="dk1"/>
                </a:solidFill>
                <a:latin typeface="Roboto Serif Light"/>
                <a:ea typeface="Roboto Serif Light"/>
                <a:cs typeface="Roboto Serif Light"/>
                <a:sym typeface="Roboto Serif Light"/>
              </a:rPr>
              <a:t>World Anti-Bullying Forum 2025</a:t>
            </a:r>
            <a:endParaRPr sz="1000" b="0" i="0" u="none" strike="noStrike" cap="none">
              <a:solidFill>
                <a:schemeClr val="dk1"/>
              </a:solidFill>
              <a:latin typeface="Roboto Serif Light"/>
              <a:ea typeface="Roboto Serif Light"/>
              <a:cs typeface="Roboto Serif Light"/>
              <a:sym typeface="Roboto Serif Light"/>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Punto principale opzione 2">
  <p:cSld name="MAIN_POINT_1">
    <p:bg>
      <p:bgPr>
        <a:solidFill>
          <a:srgbClr val="4084FF"/>
        </a:solidFill>
        <a:effectLst/>
      </p:bgPr>
    </p:bg>
    <p:spTree>
      <p:nvGrpSpPr>
        <p:cNvPr id="1" name="Shape 177"/>
        <p:cNvGrpSpPr/>
        <p:nvPr/>
      </p:nvGrpSpPr>
      <p:grpSpPr>
        <a:xfrm>
          <a:off x="0" y="0"/>
          <a:ext cx="0" cy="0"/>
          <a:chOff x="0" y="0"/>
          <a:chExt cx="0" cy="0"/>
        </a:xfrm>
      </p:grpSpPr>
      <p:sp>
        <p:nvSpPr>
          <p:cNvPr id="178" name="Google Shape;178;p51"/>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179" name="Google Shape;179;p51"/>
          <p:cNvSpPr txBox="1">
            <a:spLocks noGrp="1"/>
          </p:cNvSpPr>
          <p:nvPr>
            <p:ph type="sldNum" idx="12"/>
          </p:nvPr>
        </p:nvSpPr>
        <p:spPr>
          <a:xfrm>
            <a:off x="8479950" y="4762375"/>
            <a:ext cx="548700" cy="291600"/>
          </a:xfrm>
          <a:prstGeom prst="rect">
            <a:avLst/>
          </a:prstGeom>
          <a:noFill/>
          <a:ln>
            <a:noFill/>
          </a:ln>
        </p:spPr>
        <p:txBody>
          <a:bodyPr spcFirstLastPara="1" wrap="square" lIns="91425" tIns="91425" rIns="91425" bIns="91425" anchor="ctr" anchorCtr="0">
            <a:noAutofit/>
          </a:bodyPr>
          <a:lstStyle>
            <a:lvl1pPr marL="0" marR="0" lvl="0" indent="0" algn="r">
              <a:lnSpc>
                <a:spcPct val="80000"/>
              </a:lnSpc>
              <a:spcBef>
                <a:spcPts val="0"/>
              </a:spcBef>
              <a:spcAft>
                <a:spcPts val="0"/>
              </a:spcAft>
              <a:buClr>
                <a:srgbClr val="000000"/>
              </a:buClr>
              <a:buSzPts val="935"/>
              <a:buFont typeface="Arial"/>
              <a:buNone/>
              <a:defRPr sz="1000" b="0" i="0" u="none" strike="noStrike" cap="none">
                <a:solidFill>
                  <a:schemeClr val="dk1"/>
                </a:solidFill>
                <a:latin typeface="Roboto Serif Light"/>
                <a:ea typeface="Roboto Serif Light"/>
                <a:cs typeface="Roboto Serif Light"/>
                <a:sym typeface="Roboto Serif Light"/>
              </a:defRPr>
            </a:lvl1pPr>
            <a:lvl2pPr marL="0" marR="0" lvl="1" indent="0" algn="r">
              <a:lnSpc>
                <a:spcPct val="80000"/>
              </a:lnSpc>
              <a:spcBef>
                <a:spcPts val="0"/>
              </a:spcBef>
              <a:spcAft>
                <a:spcPts val="0"/>
              </a:spcAft>
              <a:buClr>
                <a:srgbClr val="000000"/>
              </a:buClr>
              <a:buSzPts val="935"/>
              <a:buFont typeface="Arial"/>
              <a:buNone/>
              <a:defRPr sz="1000" b="0" i="0" u="none" strike="noStrike" cap="none">
                <a:solidFill>
                  <a:schemeClr val="dk1"/>
                </a:solidFill>
                <a:latin typeface="Roboto Serif Light"/>
                <a:ea typeface="Roboto Serif Light"/>
                <a:cs typeface="Roboto Serif Light"/>
                <a:sym typeface="Roboto Serif Light"/>
              </a:defRPr>
            </a:lvl2pPr>
            <a:lvl3pPr marL="0" marR="0" lvl="2" indent="0" algn="r">
              <a:lnSpc>
                <a:spcPct val="80000"/>
              </a:lnSpc>
              <a:spcBef>
                <a:spcPts val="0"/>
              </a:spcBef>
              <a:spcAft>
                <a:spcPts val="0"/>
              </a:spcAft>
              <a:buClr>
                <a:srgbClr val="000000"/>
              </a:buClr>
              <a:buSzPts val="935"/>
              <a:buFont typeface="Arial"/>
              <a:buNone/>
              <a:defRPr sz="1000" b="0" i="0" u="none" strike="noStrike" cap="none">
                <a:solidFill>
                  <a:schemeClr val="dk1"/>
                </a:solidFill>
                <a:latin typeface="Roboto Serif Light"/>
                <a:ea typeface="Roboto Serif Light"/>
                <a:cs typeface="Roboto Serif Light"/>
                <a:sym typeface="Roboto Serif Light"/>
              </a:defRPr>
            </a:lvl3pPr>
            <a:lvl4pPr marL="0" marR="0" lvl="3" indent="0" algn="r">
              <a:lnSpc>
                <a:spcPct val="80000"/>
              </a:lnSpc>
              <a:spcBef>
                <a:spcPts val="0"/>
              </a:spcBef>
              <a:spcAft>
                <a:spcPts val="0"/>
              </a:spcAft>
              <a:buClr>
                <a:srgbClr val="000000"/>
              </a:buClr>
              <a:buSzPts val="935"/>
              <a:buFont typeface="Arial"/>
              <a:buNone/>
              <a:defRPr sz="1000" b="0" i="0" u="none" strike="noStrike" cap="none">
                <a:solidFill>
                  <a:schemeClr val="dk1"/>
                </a:solidFill>
                <a:latin typeface="Roboto Serif Light"/>
                <a:ea typeface="Roboto Serif Light"/>
                <a:cs typeface="Roboto Serif Light"/>
                <a:sym typeface="Roboto Serif Light"/>
              </a:defRPr>
            </a:lvl4pPr>
            <a:lvl5pPr marL="0" marR="0" lvl="4" indent="0" algn="r">
              <a:lnSpc>
                <a:spcPct val="80000"/>
              </a:lnSpc>
              <a:spcBef>
                <a:spcPts val="0"/>
              </a:spcBef>
              <a:spcAft>
                <a:spcPts val="0"/>
              </a:spcAft>
              <a:buClr>
                <a:srgbClr val="000000"/>
              </a:buClr>
              <a:buSzPts val="935"/>
              <a:buFont typeface="Arial"/>
              <a:buNone/>
              <a:defRPr sz="1000" b="0" i="0" u="none" strike="noStrike" cap="none">
                <a:solidFill>
                  <a:schemeClr val="dk1"/>
                </a:solidFill>
                <a:latin typeface="Roboto Serif Light"/>
                <a:ea typeface="Roboto Serif Light"/>
                <a:cs typeface="Roboto Serif Light"/>
                <a:sym typeface="Roboto Serif Light"/>
              </a:defRPr>
            </a:lvl5pPr>
            <a:lvl6pPr marL="0" marR="0" lvl="5" indent="0" algn="r">
              <a:lnSpc>
                <a:spcPct val="80000"/>
              </a:lnSpc>
              <a:spcBef>
                <a:spcPts val="0"/>
              </a:spcBef>
              <a:spcAft>
                <a:spcPts val="0"/>
              </a:spcAft>
              <a:buClr>
                <a:srgbClr val="000000"/>
              </a:buClr>
              <a:buSzPts val="935"/>
              <a:buFont typeface="Arial"/>
              <a:buNone/>
              <a:defRPr sz="1000" b="0" i="0" u="none" strike="noStrike" cap="none">
                <a:solidFill>
                  <a:schemeClr val="dk1"/>
                </a:solidFill>
                <a:latin typeface="Roboto Serif Light"/>
                <a:ea typeface="Roboto Serif Light"/>
                <a:cs typeface="Roboto Serif Light"/>
                <a:sym typeface="Roboto Serif Light"/>
              </a:defRPr>
            </a:lvl6pPr>
            <a:lvl7pPr marL="0" marR="0" lvl="6" indent="0" algn="r">
              <a:lnSpc>
                <a:spcPct val="80000"/>
              </a:lnSpc>
              <a:spcBef>
                <a:spcPts val="0"/>
              </a:spcBef>
              <a:spcAft>
                <a:spcPts val="0"/>
              </a:spcAft>
              <a:buClr>
                <a:srgbClr val="000000"/>
              </a:buClr>
              <a:buSzPts val="935"/>
              <a:buFont typeface="Arial"/>
              <a:buNone/>
              <a:defRPr sz="1000" b="0" i="0" u="none" strike="noStrike" cap="none">
                <a:solidFill>
                  <a:schemeClr val="dk1"/>
                </a:solidFill>
                <a:latin typeface="Roboto Serif Light"/>
                <a:ea typeface="Roboto Serif Light"/>
                <a:cs typeface="Roboto Serif Light"/>
                <a:sym typeface="Roboto Serif Light"/>
              </a:defRPr>
            </a:lvl7pPr>
            <a:lvl8pPr marL="0" marR="0" lvl="7" indent="0" algn="r">
              <a:lnSpc>
                <a:spcPct val="80000"/>
              </a:lnSpc>
              <a:spcBef>
                <a:spcPts val="0"/>
              </a:spcBef>
              <a:spcAft>
                <a:spcPts val="0"/>
              </a:spcAft>
              <a:buClr>
                <a:srgbClr val="000000"/>
              </a:buClr>
              <a:buSzPts val="935"/>
              <a:buFont typeface="Arial"/>
              <a:buNone/>
              <a:defRPr sz="1000" b="0" i="0" u="none" strike="noStrike" cap="none">
                <a:solidFill>
                  <a:schemeClr val="dk1"/>
                </a:solidFill>
                <a:latin typeface="Roboto Serif Light"/>
                <a:ea typeface="Roboto Serif Light"/>
                <a:cs typeface="Roboto Serif Light"/>
                <a:sym typeface="Roboto Serif Light"/>
              </a:defRPr>
            </a:lvl8pPr>
            <a:lvl9pPr marL="0" marR="0" lvl="8" indent="0" algn="r">
              <a:lnSpc>
                <a:spcPct val="80000"/>
              </a:lnSpc>
              <a:spcBef>
                <a:spcPts val="0"/>
              </a:spcBef>
              <a:spcAft>
                <a:spcPts val="0"/>
              </a:spcAft>
              <a:buClr>
                <a:srgbClr val="000000"/>
              </a:buClr>
              <a:buSzPts val="935"/>
              <a:buFont typeface="Arial"/>
              <a:buNone/>
              <a:defRPr sz="1000" b="0" i="0" u="none" strike="noStrike" cap="none">
                <a:solidFill>
                  <a:schemeClr val="dk1"/>
                </a:solidFill>
                <a:latin typeface="Roboto Serif Light"/>
                <a:ea typeface="Roboto Serif Light"/>
                <a:cs typeface="Roboto Serif Light"/>
                <a:sym typeface="Roboto Serif Light"/>
              </a:defRPr>
            </a:lvl9pPr>
          </a:lstStyle>
          <a:p>
            <a:pPr marL="0" lvl="0" indent="0" algn="r" rtl="0">
              <a:spcBef>
                <a:spcPts val="0"/>
              </a:spcBef>
              <a:spcAft>
                <a:spcPts val="0"/>
              </a:spcAft>
              <a:buNone/>
            </a:pPr>
            <a:fld id="{00000000-1234-1234-1234-123412341234}" type="slidenum">
              <a:rPr lang="it"/>
              <a:t>‹#›</a:t>
            </a:fld>
            <a:endParaRPr/>
          </a:p>
        </p:txBody>
      </p:sp>
      <p:cxnSp>
        <p:nvCxnSpPr>
          <p:cNvPr id="180" name="Google Shape;180;p51"/>
          <p:cNvCxnSpPr/>
          <p:nvPr/>
        </p:nvCxnSpPr>
        <p:spPr>
          <a:xfrm>
            <a:off x="-14700" y="335200"/>
            <a:ext cx="9173400" cy="0"/>
          </a:xfrm>
          <a:prstGeom prst="straightConnector1">
            <a:avLst/>
          </a:prstGeom>
          <a:noFill/>
          <a:ln w="9525" cap="flat" cmpd="sng">
            <a:solidFill>
              <a:schemeClr val="dk1"/>
            </a:solidFill>
            <a:prstDash val="solid"/>
            <a:round/>
            <a:headEnd type="none" w="sm" len="sm"/>
            <a:tailEnd type="none" w="sm" len="sm"/>
          </a:ln>
        </p:spPr>
      </p:cxnSp>
      <p:sp>
        <p:nvSpPr>
          <p:cNvPr id="181" name="Google Shape;181;p51"/>
          <p:cNvSpPr txBox="1"/>
          <p:nvPr/>
        </p:nvSpPr>
        <p:spPr>
          <a:xfrm>
            <a:off x="4704150" y="0"/>
            <a:ext cx="4317000" cy="146700"/>
          </a:xfrm>
          <a:prstGeom prst="rect">
            <a:avLst/>
          </a:prstGeom>
          <a:noFill/>
          <a:ln>
            <a:noFill/>
          </a:ln>
        </p:spPr>
        <p:txBody>
          <a:bodyPr spcFirstLastPara="1" wrap="square" lIns="91425" tIns="91425" rIns="91425" bIns="91425" anchor="t" anchorCtr="0">
            <a:noAutofit/>
          </a:bodyPr>
          <a:lstStyle/>
          <a:p>
            <a:pPr marL="0" marR="0" lvl="0" indent="0" algn="r" rtl="0">
              <a:lnSpc>
                <a:spcPct val="115000"/>
              </a:lnSpc>
              <a:spcBef>
                <a:spcPts val="0"/>
              </a:spcBef>
              <a:spcAft>
                <a:spcPts val="0"/>
              </a:spcAft>
              <a:buClr>
                <a:srgbClr val="000000"/>
              </a:buClr>
              <a:buSzPts val="1000"/>
              <a:buFont typeface="Arial"/>
              <a:buNone/>
            </a:pPr>
            <a:r>
              <a:rPr lang="it" sz="1000" b="0" i="0" u="none" strike="noStrike" cap="none">
                <a:solidFill>
                  <a:schemeClr val="dk1"/>
                </a:solidFill>
                <a:latin typeface="Roboto Serif Light"/>
                <a:ea typeface="Roboto Serif Light"/>
                <a:cs typeface="Roboto Serif Light"/>
                <a:sym typeface="Roboto Serif Light"/>
              </a:rPr>
              <a:t>The Italian Law 71/2017 on Preventing and Contrasting Bullying</a:t>
            </a:r>
            <a:endParaRPr sz="1000" b="0" i="0" u="none" strike="noStrike" cap="none">
              <a:solidFill>
                <a:schemeClr val="dk1"/>
              </a:solidFill>
              <a:latin typeface="Roboto Serif Light"/>
              <a:ea typeface="Roboto Serif Light"/>
              <a:cs typeface="Roboto Serif Light"/>
              <a:sym typeface="Roboto Serif Light"/>
            </a:endParaRPr>
          </a:p>
          <a:p>
            <a:pPr marL="0" marR="0" lvl="0" indent="0" algn="l" rtl="0">
              <a:lnSpc>
                <a:spcPct val="100000"/>
              </a:lnSpc>
              <a:spcBef>
                <a:spcPts val="0"/>
              </a:spcBef>
              <a:spcAft>
                <a:spcPts val="0"/>
              </a:spcAft>
              <a:buClr>
                <a:srgbClr val="000000"/>
              </a:buClr>
              <a:buSzPts val="1000"/>
              <a:buFont typeface="Arial"/>
              <a:buNone/>
            </a:pPr>
            <a:endParaRPr sz="1000" b="0" i="0" u="none" strike="noStrike" cap="none">
              <a:solidFill>
                <a:schemeClr val="dk1"/>
              </a:solidFill>
              <a:latin typeface="Roboto Serif Light"/>
              <a:ea typeface="Roboto Serif Light"/>
              <a:cs typeface="Roboto Serif Light"/>
              <a:sym typeface="Roboto Serif Light"/>
            </a:endParaRPr>
          </a:p>
        </p:txBody>
      </p:sp>
      <p:sp>
        <p:nvSpPr>
          <p:cNvPr id="182" name="Google Shape;182;p51"/>
          <p:cNvSpPr txBox="1">
            <a:spLocks noGrp="1"/>
          </p:cNvSpPr>
          <p:nvPr>
            <p:ph type="sldNum" idx="2"/>
          </p:nvPr>
        </p:nvSpPr>
        <p:spPr>
          <a:xfrm>
            <a:off x="8479950" y="4762375"/>
            <a:ext cx="548700" cy="291600"/>
          </a:xfrm>
          <a:prstGeom prst="rect">
            <a:avLst/>
          </a:prstGeom>
          <a:noFill/>
          <a:ln>
            <a:noFill/>
          </a:ln>
        </p:spPr>
        <p:txBody>
          <a:bodyPr spcFirstLastPara="1" wrap="square" lIns="91425" tIns="91425" rIns="91425" bIns="91425" anchor="ctr" anchorCtr="0">
            <a:noAutofit/>
          </a:bodyPr>
          <a:lstStyle>
            <a:lvl1pPr marL="0" marR="0" lvl="0" indent="0" algn="r">
              <a:lnSpc>
                <a:spcPct val="80000"/>
              </a:lnSpc>
              <a:spcBef>
                <a:spcPts val="0"/>
              </a:spcBef>
              <a:spcAft>
                <a:spcPts val="0"/>
              </a:spcAft>
              <a:buClr>
                <a:srgbClr val="000000"/>
              </a:buClr>
              <a:buSzPts val="935"/>
              <a:buFont typeface="Arial"/>
              <a:buNone/>
              <a:defRPr sz="1000" b="0" i="0" u="none" strike="noStrike" cap="none">
                <a:solidFill>
                  <a:schemeClr val="dk1"/>
                </a:solidFill>
                <a:latin typeface="Roboto Serif Light"/>
                <a:ea typeface="Roboto Serif Light"/>
                <a:cs typeface="Roboto Serif Light"/>
                <a:sym typeface="Roboto Serif Light"/>
              </a:defRPr>
            </a:lvl1pPr>
            <a:lvl2pPr marL="0" marR="0" lvl="1" indent="0" algn="r">
              <a:lnSpc>
                <a:spcPct val="80000"/>
              </a:lnSpc>
              <a:spcBef>
                <a:spcPts val="0"/>
              </a:spcBef>
              <a:spcAft>
                <a:spcPts val="0"/>
              </a:spcAft>
              <a:buClr>
                <a:srgbClr val="000000"/>
              </a:buClr>
              <a:buSzPts val="935"/>
              <a:buFont typeface="Arial"/>
              <a:buNone/>
              <a:defRPr sz="1000" b="0" i="0" u="none" strike="noStrike" cap="none">
                <a:solidFill>
                  <a:schemeClr val="dk1"/>
                </a:solidFill>
                <a:latin typeface="Roboto Serif Light"/>
                <a:ea typeface="Roboto Serif Light"/>
                <a:cs typeface="Roboto Serif Light"/>
                <a:sym typeface="Roboto Serif Light"/>
              </a:defRPr>
            </a:lvl2pPr>
            <a:lvl3pPr marL="0" marR="0" lvl="2" indent="0" algn="r">
              <a:lnSpc>
                <a:spcPct val="80000"/>
              </a:lnSpc>
              <a:spcBef>
                <a:spcPts val="0"/>
              </a:spcBef>
              <a:spcAft>
                <a:spcPts val="0"/>
              </a:spcAft>
              <a:buClr>
                <a:srgbClr val="000000"/>
              </a:buClr>
              <a:buSzPts val="935"/>
              <a:buFont typeface="Arial"/>
              <a:buNone/>
              <a:defRPr sz="1000" b="0" i="0" u="none" strike="noStrike" cap="none">
                <a:solidFill>
                  <a:schemeClr val="dk1"/>
                </a:solidFill>
                <a:latin typeface="Roboto Serif Light"/>
                <a:ea typeface="Roboto Serif Light"/>
                <a:cs typeface="Roboto Serif Light"/>
                <a:sym typeface="Roboto Serif Light"/>
              </a:defRPr>
            </a:lvl3pPr>
            <a:lvl4pPr marL="0" marR="0" lvl="3" indent="0" algn="r">
              <a:lnSpc>
                <a:spcPct val="80000"/>
              </a:lnSpc>
              <a:spcBef>
                <a:spcPts val="0"/>
              </a:spcBef>
              <a:spcAft>
                <a:spcPts val="0"/>
              </a:spcAft>
              <a:buClr>
                <a:srgbClr val="000000"/>
              </a:buClr>
              <a:buSzPts val="935"/>
              <a:buFont typeface="Arial"/>
              <a:buNone/>
              <a:defRPr sz="1000" b="0" i="0" u="none" strike="noStrike" cap="none">
                <a:solidFill>
                  <a:schemeClr val="dk1"/>
                </a:solidFill>
                <a:latin typeface="Roboto Serif Light"/>
                <a:ea typeface="Roboto Serif Light"/>
                <a:cs typeface="Roboto Serif Light"/>
                <a:sym typeface="Roboto Serif Light"/>
              </a:defRPr>
            </a:lvl4pPr>
            <a:lvl5pPr marL="0" marR="0" lvl="4" indent="0" algn="r">
              <a:lnSpc>
                <a:spcPct val="80000"/>
              </a:lnSpc>
              <a:spcBef>
                <a:spcPts val="0"/>
              </a:spcBef>
              <a:spcAft>
                <a:spcPts val="0"/>
              </a:spcAft>
              <a:buClr>
                <a:srgbClr val="000000"/>
              </a:buClr>
              <a:buSzPts val="935"/>
              <a:buFont typeface="Arial"/>
              <a:buNone/>
              <a:defRPr sz="1000" b="0" i="0" u="none" strike="noStrike" cap="none">
                <a:solidFill>
                  <a:schemeClr val="dk1"/>
                </a:solidFill>
                <a:latin typeface="Roboto Serif Light"/>
                <a:ea typeface="Roboto Serif Light"/>
                <a:cs typeface="Roboto Serif Light"/>
                <a:sym typeface="Roboto Serif Light"/>
              </a:defRPr>
            </a:lvl5pPr>
            <a:lvl6pPr marL="0" marR="0" lvl="5" indent="0" algn="r">
              <a:lnSpc>
                <a:spcPct val="80000"/>
              </a:lnSpc>
              <a:spcBef>
                <a:spcPts val="0"/>
              </a:spcBef>
              <a:spcAft>
                <a:spcPts val="0"/>
              </a:spcAft>
              <a:buClr>
                <a:srgbClr val="000000"/>
              </a:buClr>
              <a:buSzPts val="935"/>
              <a:buFont typeface="Arial"/>
              <a:buNone/>
              <a:defRPr sz="1000" b="0" i="0" u="none" strike="noStrike" cap="none">
                <a:solidFill>
                  <a:schemeClr val="dk1"/>
                </a:solidFill>
                <a:latin typeface="Roboto Serif Light"/>
                <a:ea typeface="Roboto Serif Light"/>
                <a:cs typeface="Roboto Serif Light"/>
                <a:sym typeface="Roboto Serif Light"/>
              </a:defRPr>
            </a:lvl6pPr>
            <a:lvl7pPr marL="0" marR="0" lvl="6" indent="0" algn="r">
              <a:lnSpc>
                <a:spcPct val="80000"/>
              </a:lnSpc>
              <a:spcBef>
                <a:spcPts val="0"/>
              </a:spcBef>
              <a:spcAft>
                <a:spcPts val="0"/>
              </a:spcAft>
              <a:buClr>
                <a:srgbClr val="000000"/>
              </a:buClr>
              <a:buSzPts val="935"/>
              <a:buFont typeface="Arial"/>
              <a:buNone/>
              <a:defRPr sz="1000" b="0" i="0" u="none" strike="noStrike" cap="none">
                <a:solidFill>
                  <a:schemeClr val="dk1"/>
                </a:solidFill>
                <a:latin typeface="Roboto Serif Light"/>
                <a:ea typeface="Roboto Serif Light"/>
                <a:cs typeface="Roboto Serif Light"/>
                <a:sym typeface="Roboto Serif Light"/>
              </a:defRPr>
            </a:lvl7pPr>
            <a:lvl8pPr marL="0" marR="0" lvl="7" indent="0" algn="r">
              <a:lnSpc>
                <a:spcPct val="80000"/>
              </a:lnSpc>
              <a:spcBef>
                <a:spcPts val="0"/>
              </a:spcBef>
              <a:spcAft>
                <a:spcPts val="0"/>
              </a:spcAft>
              <a:buClr>
                <a:srgbClr val="000000"/>
              </a:buClr>
              <a:buSzPts val="935"/>
              <a:buFont typeface="Arial"/>
              <a:buNone/>
              <a:defRPr sz="1000" b="0" i="0" u="none" strike="noStrike" cap="none">
                <a:solidFill>
                  <a:schemeClr val="dk1"/>
                </a:solidFill>
                <a:latin typeface="Roboto Serif Light"/>
                <a:ea typeface="Roboto Serif Light"/>
                <a:cs typeface="Roboto Serif Light"/>
                <a:sym typeface="Roboto Serif Light"/>
              </a:defRPr>
            </a:lvl8pPr>
            <a:lvl9pPr marL="0" marR="0" lvl="8" indent="0" algn="r">
              <a:lnSpc>
                <a:spcPct val="80000"/>
              </a:lnSpc>
              <a:spcBef>
                <a:spcPts val="0"/>
              </a:spcBef>
              <a:spcAft>
                <a:spcPts val="0"/>
              </a:spcAft>
              <a:buClr>
                <a:srgbClr val="000000"/>
              </a:buClr>
              <a:buSzPts val="935"/>
              <a:buFont typeface="Arial"/>
              <a:buNone/>
              <a:defRPr sz="1000" b="0" i="0" u="none" strike="noStrike" cap="none">
                <a:solidFill>
                  <a:schemeClr val="dk1"/>
                </a:solidFill>
                <a:latin typeface="Roboto Serif Light"/>
                <a:ea typeface="Roboto Serif Light"/>
                <a:cs typeface="Roboto Serif Light"/>
                <a:sym typeface="Roboto Serif Light"/>
              </a:defRPr>
            </a:lvl9pPr>
          </a:lstStyle>
          <a:p>
            <a:pPr marL="0" lvl="0" indent="0" algn="r" rtl="0">
              <a:spcBef>
                <a:spcPts val="0"/>
              </a:spcBef>
              <a:spcAft>
                <a:spcPts val="0"/>
              </a:spcAft>
              <a:buNone/>
            </a:pPr>
            <a:fld id="{00000000-1234-1234-1234-123412341234}" type="slidenum">
              <a:rPr lang="it"/>
              <a:t>‹#›</a:t>
            </a:fld>
            <a:endParaRPr/>
          </a:p>
        </p:txBody>
      </p:sp>
      <p:cxnSp>
        <p:nvCxnSpPr>
          <p:cNvPr id="183" name="Google Shape;183;p51"/>
          <p:cNvCxnSpPr/>
          <p:nvPr/>
        </p:nvCxnSpPr>
        <p:spPr>
          <a:xfrm>
            <a:off x="-14700" y="4663225"/>
            <a:ext cx="9173400" cy="0"/>
          </a:xfrm>
          <a:prstGeom prst="straightConnector1">
            <a:avLst/>
          </a:prstGeom>
          <a:noFill/>
          <a:ln w="9525" cap="flat" cmpd="sng">
            <a:solidFill>
              <a:schemeClr val="dk1"/>
            </a:solidFill>
            <a:prstDash val="solid"/>
            <a:round/>
            <a:headEnd type="none" w="sm" len="sm"/>
            <a:tailEnd type="none" w="sm" len="sm"/>
          </a:ln>
        </p:spPr>
      </p:cxnSp>
      <p:sp>
        <p:nvSpPr>
          <p:cNvPr id="184" name="Google Shape;184;p51"/>
          <p:cNvSpPr txBox="1"/>
          <p:nvPr/>
        </p:nvSpPr>
        <p:spPr>
          <a:xfrm>
            <a:off x="41875" y="4724875"/>
            <a:ext cx="1988700" cy="270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it" sz="1000" b="0" i="0" u="none" strike="noStrike" cap="none">
                <a:solidFill>
                  <a:schemeClr val="dk1"/>
                </a:solidFill>
                <a:latin typeface="Roboto Serif Light"/>
                <a:ea typeface="Roboto Serif Light"/>
                <a:cs typeface="Roboto Serif Light"/>
                <a:sym typeface="Roboto Serif Light"/>
              </a:rPr>
              <a:t>June 13            Symposium</a:t>
            </a:r>
            <a:endParaRPr sz="1000" b="0" i="0" u="none" strike="noStrike" cap="none">
              <a:solidFill>
                <a:schemeClr val="dk1"/>
              </a:solidFill>
              <a:latin typeface="Roboto Serif Light"/>
              <a:ea typeface="Roboto Serif Light"/>
              <a:cs typeface="Roboto Serif Light"/>
              <a:sym typeface="Roboto Serif Light"/>
            </a:endParaRPr>
          </a:p>
        </p:txBody>
      </p:sp>
      <p:cxnSp>
        <p:nvCxnSpPr>
          <p:cNvPr id="185" name="Google Shape;185;p51"/>
          <p:cNvCxnSpPr/>
          <p:nvPr/>
        </p:nvCxnSpPr>
        <p:spPr>
          <a:xfrm>
            <a:off x="674375" y="4901525"/>
            <a:ext cx="289200" cy="1200"/>
          </a:xfrm>
          <a:prstGeom prst="straightConnector1">
            <a:avLst/>
          </a:prstGeom>
          <a:noFill/>
          <a:ln w="9525" cap="flat" cmpd="sng">
            <a:solidFill>
              <a:schemeClr val="dk1"/>
            </a:solidFill>
            <a:prstDash val="solid"/>
            <a:round/>
            <a:headEnd type="none" w="sm" len="sm"/>
            <a:tailEnd type="none" w="sm" len="sm"/>
          </a:ln>
        </p:spPr>
      </p:cxnSp>
      <p:sp>
        <p:nvSpPr>
          <p:cNvPr id="186" name="Google Shape;186;p51"/>
          <p:cNvSpPr txBox="1"/>
          <p:nvPr/>
        </p:nvSpPr>
        <p:spPr>
          <a:xfrm>
            <a:off x="41875" y="0"/>
            <a:ext cx="2768700" cy="146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it" sz="1000" b="0" i="0" u="none" strike="noStrike" cap="none">
                <a:solidFill>
                  <a:schemeClr val="dk1"/>
                </a:solidFill>
                <a:latin typeface="Roboto Serif Light"/>
                <a:ea typeface="Roboto Serif Light"/>
                <a:cs typeface="Roboto Serif Light"/>
                <a:sym typeface="Roboto Serif Light"/>
              </a:rPr>
              <a:t>World Anti-Bullying Forum 2025</a:t>
            </a:r>
            <a:endParaRPr sz="1000" b="0" i="0" u="none" strike="noStrike" cap="none">
              <a:solidFill>
                <a:schemeClr val="dk1"/>
              </a:solidFill>
              <a:latin typeface="Roboto Serif Light"/>
              <a:ea typeface="Roboto Serif Light"/>
              <a:cs typeface="Roboto Serif Light"/>
              <a:sym typeface="Roboto Serif Light"/>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Punto principale opzione 3">
  <p:cSld name="MAIN_POINT_1_1">
    <p:bg>
      <p:bgPr>
        <a:solidFill>
          <a:srgbClr val="FFCA40"/>
        </a:solidFill>
        <a:effectLst/>
      </p:bgPr>
    </p:bg>
    <p:spTree>
      <p:nvGrpSpPr>
        <p:cNvPr id="1" name="Shape 187"/>
        <p:cNvGrpSpPr/>
        <p:nvPr/>
      </p:nvGrpSpPr>
      <p:grpSpPr>
        <a:xfrm>
          <a:off x="0" y="0"/>
          <a:ext cx="0" cy="0"/>
          <a:chOff x="0" y="0"/>
          <a:chExt cx="0" cy="0"/>
        </a:xfrm>
      </p:grpSpPr>
      <p:sp>
        <p:nvSpPr>
          <p:cNvPr id="188" name="Google Shape;188;p52"/>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189" name="Google Shape;189;p52"/>
          <p:cNvSpPr txBox="1">
            <a:spLocks noGrp="1"/>
          </p:cNvSpPr>
          <p:nvPr>
            <p:ph type="sldNum" idx="12"/>
          </p:nvPr>
        </p:nvSpPr>
        <p:spPr>
          <a:xfrm>
            <a:off x="8479950" y="4762375"/>
            <a:ext cx="548700" cy="291600"/>
          </a:xfrm>
          <a:prstGeom prst="rect">
            <a:avLst/>
          </a:prstGeom>
          <a:noFill/>
          <a:ln>
            <a:noFill/>
          </a:ln>
        </p:spPr>
        <p:txBody>
          <a:bodyPr spcFirstLastPara="1" wrap="square" lIns="91425" tIns="91425" rIns="91425" bIns="91425" anchor="ctr" anchorCtr="0">
            <a:noAutofit/>
          </a:bodyPr>
          <a:lstStyle>
            <a:lvl1pPr marL="0" marR="0" lvl="0" indent="0" algn="r">
              <a:lnSpc>
                <a:spcPct val="80000"/>
              </a:lnSpc>
              <a:spcBef>
                <a:spcPts val="0"/>
              </a:spcBef>
              <a:spcAft>
                <a:spcPts val="0"/>
              </a:spcAft>
              <a:buClr>
                <a:srgbClr val="000000"/>
              </a:buClr>
              <a:buSzPts val="935"/>
              <a:buFont typeface="Arial"/>
              <a:buNone/>
              <a:defRPr sz="1000" b="0" i="0" u="none" strike="noStrike" cap="none">
                <a:solidFill>
                  <a:schemeClr val="dk1"/>
                </a:solidFill>
                <a:latin typeface="Roboto Serif Light"/>
                <a:ea typeface="Roboto Serif Light"/>
                <a:cs typeface="Roboto Serif Light"/>
                <a:sym typeface="Roboto Serif Light"/>
              </a:defRPr>
            </a:lvl1pPr>
            <a:lvl2pPr marL="0" marR="0" lvl="1" indent="0" algn="r">
              <a:lnSpc>
                <a:spcPct val="80000"/>
              </a:lnSpc>
              <a:spcBef>
                <a:spcPts val="0"/>
              </a:spcBef>
              <a:spcAft>
                <a:spcPts val="0"/>
              </a:spcAft>
              <a:buClr>
                <a:srgbClr val="000000"/>
              </a:buClr>
              <a:buSzPts val="935"/>
              <a:buFont typeface="Arial"/>
              <a:buNone/>
              <a:defRPr sz="1000" b="0" i="0" u="none" strike="noStrike" cap="none">
                <a:solidFill>
                  <a:schemeClr val="dk1"/>
                </a:solidFill>
                <a:latin typeface="Roboto Serif Light"/>
                <a:ea typeface="Roboto Serif Light"/>
                <a:cs typeface="Roboto Serif Light"/>
                <a:sym typeface="Roboto Serif Light"/>
              </a:defRPr>
            </a:lvl2pPr>
            <a:lvl3pPr marL="0" marR="0" lvl="2" indent="0" algn="r">
              <a:lnSpc>
                <a:spcPct val="80000"/>
              </a:lnSpc>
              <a:spcBef>
                <a:spcPts val="0"/>
              </a:spcBef>
              <a:spcAft>
                <a:spcPts val="0"/>
              </a:spcAft>
              <a:buClr>
                <a:srgbClr val="000000"/>
              </a:buClr>
              <a:buSzPts val="935"/>
              <a:buFont typeface="Arial"/>
              <a:buNone/>
              <a:defRPr sz="1000" b="0" i="0" u="none" strike="noStrike" cap="none">
                <a:solidFill>
                  <a:schemeClr val="dk1"/>
                </a:solidFill>
                <a:latin typeface="Roboto Serif Light"/>
                <a:ea typeface="Roboto Serif Light"/>
                <a:cs typeface="Roboto Serif Light"/>
                <a:sym typeface="Roboto Serif Light"/>
              </a:defRPr>
            </a:lvl3pPr>
            <a:lvl4pPr marL="0" marR="0" lvl="3" indent="0" algn="r">
              <a:lnSpc>
                <a:spcPct val="80000"/>
              </a:lnSpc>
              <a:spcBef>
                <a:spcPts val="0"/>
              </a:spcBef>
              <a:spcAft>
                <a:spcPts val="0"/>
              </a:spcAft>
              <a:buClr>
                <a:srgbClr val="000000"/>
              </a:buClr>
              <a:buSzPts val="935"/>
              <a:buFont typeface="Arial"/>
              <a:buNone/>
              <a:defRPr sz="1000" b="0" i="0" u="none" strike="noStrike" cap="none">
                <a:solidFill>
                  <a:schemeClr val="dk1"/>
                </a:solidFill>
                <a:latin typeface="Roboto Serif Light"/>
                <a:ea typeface="Roboto Serif Light"/>
                <a:cs typeface="Roboto Serif Light"/>
                <a:sym typeface="Roboto Serif Light"/>
              </a:defRPr>
            </a:lvl4pPr>
            <a:lvl5pPr marL="0" marR="0" lvl="4" indent="0" algn="r">
              <a:lnSpc>
                <a:spcPct val="80000"/>
              </a:lnSpc>
              <a:spcBef>
                <a:spcPts val="0"/>
              </a:spcBef>
              <a:spcAft>
                <a:spcPts val="0"/>
              </a:spcAft>
              <a:buClr>
                <a:srgbClr val="000000"/>
              </a:buClr>
              <a:buSzPts val="935"/>
              <a:buFont typeface="Arial"/>
              <a:buNone/>
              <a:defRPr sz="1000" b="0" i="0" u="none" strike="noStrike" cap="none">
                <a:solidFill>
                  <a:schemeClr val="dk1"/>
                </a:solidFill>
                <a:latin typeface="Roboto Serif Light"/>
                <a:ea typeface="Roboto Serif Light"/>
                <a:cs typeface="Roboto Serif Light"/>
                <a:sym typeface="Roboto Serif Light"/>
              </a:defRPr>
            </a:lvl5pPr>
            <a:lvl6pPr marL="0" marR="0" lvl="5" indent="0" algn="r">
              <a:lnSpc>
                <a:spcPct val="80000"/>
              </a:lnSpc>
              <a:spcBef>
                <a:spcPts val="0"/>
              </a:spcBef>
              <a:spcAft>
                <a:spcPts val="0"/>
              </a:spcAft>
              <a:buClr>
                <a:srgbClr val="000000"/>
              </a:buClr>
              <a:buSzPts val="935"/>
              <a:buFont typeface="Arial"/>
              <a:buNone/>
              <a:defRPr sz="1000" b="0" i="0" u="none" strike="noStrike" cap="none">
                <a:solidFill>
                  <a:schemeClr val="dk1"/>
                </a:solidFill>
                <a:latin typeface="Roboto Serif Light"/>
                <a:ea typeface="Roboto Serif Light"/>
                <a:cs typeface="Roboto Serif Light"/>
                <a:sym typeface="Roboto Serif Light"/>
              </a:defRPr>
            </a:lvl6pPr>
            <a:lvl7pPr marL="0" marR="0" lvl="6" indent="0" algn="r">
              <a:lnSpc>
                <a:spcPct val="80000"/>
              </a:lnSpc>
              <a:spcBef>
                <a:spcPts val="0"/>
              </a:spcBef>
              <a:spcAft>
                <a:spcPts val="0"/>
              </a:spcAft>
              <a:buClr>
                <a:srgbClr val="000000"/>
              </a:buClr>
              <a:buSzPts val="935"/>
              <a:buFont typeface="Arial"/>
              <a:buNone/>
              <a:defRPr sz="1000" b="0" i="0" u="none" strike="noStrike" cap="none">
                <a:solidFill>
                  <a:schemeClr val="dk1"/>
                </a:solidFill>
                <a:latin typeface="Roboto Serif Light"/>
                <a:ea typeface="Roboto Serif Light"/>
                <a:cs typeface="Roboto Serif Light"/>
                <a:sym typeface="Roboto Serif Light"/>
              </a:defRPr>
            </a:lvl7pPr>
            <a:lvl8pPr marL="0" marR="0" lvl="7" indent="0" algn="r">
              <a:lnSpc>
                <a:spcPct val="80000"/>
              </a:lnSpc>
              <a:spcBef>
                <a:spcPts val="0"/>
              </a:spcBef>
              <a:spcAft>
                <a:spcPts val="0"/>
              </a:spcAft>
              <a:buClr>
                <a:srgbClr val="000000"/>
              </a:buClr>
              <a:buSzPts val="935"/>
              <a:buFont typeface="Arial"/>
              <a:buNone/>
              <a:defRPr sz="1000" b="0" i="0" u="none" strike="noStrike" cap="none">
                <a:solidFill>
                  <a:schemeClr val="dk1"/>
                </a:solidFill>
                <a:latin typeface="Roboto Serif Light"/>
                <a:ea typeface="Roboto Serif Light"/>
                <a:cs typeface="Roboto Serif Light"/>
                <a:sym typeface="Roboto Serif Light"/>
              </a:defRPr>
            </a:lvl8pPr>
            <a:lvl9pPr marL="0" marR="0" lvl="8" indent="0" algn="r">
              <a:lnSpc>
                <a:spcPct val="80000"/>
              </a:lnSpc>
              <a:spcBef>
                <a:spcPts val="0"/>
              </a:spcBef>
              <a:spcAft>
                <a:spcPts val="0"/>
              </a:spcAft>
              <a:buClr>
                <a:srgbClr val="000000"/>
              </a:buClr>
              <a:buSzPts val="935"/>
              <a:buFont typeface="Arial"/>
              <a:buNone/>
              <a:defRPr sz="1000" b="0" i="0" u="none" strike="noStrike" cap="none">
                <a:solidFill>
                  <a:schemeClr val="dk1"/>
                </a:solidFill>
                <a:latin typeface="Roboto Serif Light"/>
                <a:ea typeface="Roboto Serif Light"/>
                <a:cs typeface="Roboto Serif Light"/>
                <a:sym typeface="Roboto Serif Light"/>
              </a:defRPr>
            </a:lvl9pPr>
          </a:lstStyle>
          <a:p>
            <a:pPr marL="0" lvl="0" indent="0" algn="r" rtl="0">
              <a:spcBef>
                <a:spcPts val="0"/>
              </a:spcBef>
              <a:spcAft>
                <a:spcPts val="0"/>
              </a:spcAft>
              <a:buNone/>
            </a:pPr>
            <a:fld id="{00000000-1234-1234-1234-123412341234}" type="slidenum">
              <a:rPr lang="it"/>
              <a:t>‹#›</a:t>
            </a:fld>
            <a:endParaRPr/>
          </a:p>
        </p:txBody>
      </p:sp>
      <p:cxnSp>
        <p:nvCxnSpPr>
          <p:cNvPr id="190" name="Google Shape;190;p52"/>
          <p:cNvCxnSpPr/>
          <p:nvPr/>
        </p:nvCxnSpPr>
        <p:spPr>
          <a:xfrm>
            <a:off x="-14700" y="335200"/>
            <a:ext cx="9173400" cy="0"/>
          </a:xfrm>
          <a:prstGeom prst="straightConnector1">
            <a:avLst/>
          </a:prstGeom>
          <a:noFill/>
          <a:ln w="9525" cap="flat" cmpd="sng">
            <a:solidFill>
              <a:schemeClr val="dk1"/>
            </a:solidFill>
            <a:prstDash val="solid"/>
            <a:round/>
            <a:headEnd type="none" w="sm" len="sm"/>
            <a:tailEnd type="none" w="sm" len="sm"/>
          </a:ln>
        </p:spPr>
      </p:cxnSp>
      <p:sp>
        <p:nvSpPr>
          <p:cNvPr id="191" name="Google Shape;191;p52"/>
          <p:cNvSpPr txBox="1"/>
          <p:nvPr/>
        </p:nvSpPr>
        <p:spPr>
          <a:xfrm>
            <a:off x="4704150" y="0"/>
            <a:ext cx="4317000" cy="146700"/>
          </a:xfrm>
          <a:prstGeom prst="rect">
            <a:avLst/>
          </a:prstGeom>
          <a:noFill/>
          <a:ln>
            <a:noFill/>
          </a:ln>
        </p:spPr>
        <p:txBody>
          <a:bodyPr spcFirstLastPara="1" wrap="square" lIns="91425" tIns="91425" rIns="91425" bIns="91425" anchor="t" anchorCtr="0">
            <a:noAutofit/>
          </a:bodyPr>
          <a:lstStyle/>
          <a:p>
            <a:pPr marL="0" marR="0" lvl="0" indent="0" algn="r" rtl="0">
              <a:lnSpc>
                <a:spcPct val="115000"/>
              </a:lnSpc>
              <a:spcBef>
                <a:spcPts val="0"/>
              </a:spcBef>
              <a:spcAft>
                <a:spcPts val="0"/>
              </a:spcAft>
              <a:buClr>
                <a:srgbClr val="000000"/>
              </a:buClr>
              <a:buSzPts val="1000"/>
              <a:buFont typeface="Arial"/>
              <a:buNone/>
            </a:pPr>
            <a:r>
              <a:rPr lang="it" sz="1000" b="0" i="0" u="none" strike="noStrike" cap="none">
                <a:solidFill>
                  <a:schemeClr val="dk1"/>
                </a:solidFill>
                <a:latin typeface="Roboto Serif Light"/>
                <a:ea typeface="Roboto Serif Light"/>
                <a:cs typeface="Roboto Serif Light"/>
                <a:sym typeface="Roboto Serif Light"/>
              </a:rPr>
              <a:t>The Italian Law 71/2017 on Preventing and Contrasting Bullying</a:t>
            </a:r>
            <a:endParaRPr sz="1000" b="0" i="0" u="none" strike="noStrike" cap="none">
              <a:solidFill>
                <a:schemeClr val="dk1"/>
              </a:solidFill>
              <a:latin typeface="Roboto Serif Light"/>
              <a:ea typeface="Roboto Serif Light"/>
              <a:cs typeface="Roboto Serif Light"/>
              <a:sym typeface="Roboto Serif Light"/>
            </a:endParaRPr>
          </a:p>
          <a:p>
            <a:pPr marL="0" marR="0" lvl="0" indent="0" algn="l" rtl="0">
              <a:lnSpc>
                <a:spcPct val="100000"/>
              </a:lnSpc>
              <a:spcBef>
                <a:spcPts val="0"/>
              </a:spcBef>
              <a:spcAft>
                <a:spcPts val="0"/>
              </a:spcAft>
              <a:buClr>
                <a:srgbClr val="000000"/>
              </a:buClr>
              <a:buSzPts val="1000"/>
              <a:buFont typeface="Arial"/>
              <a:buNone/>
            </a:pPr>
            <a:endParaRPr sz="1000" b="0" i="0" u="none" strike="noStrike" cap="none">
              <a:solidFill>
                <a:schemeClr val="dk1"/>
              </a:solidFill>
              <a:latin typeface="Roboto Serif Light"/>
              <a:ea typeface="Roboto Serif Light"/>
              <a:cs typeface="Roboto Serif Light"/>
              <a:sym typeface="Roboto Serif Light"/>
            </a:endParaRPr>
          </a:p>
        </p:txBody>
      </p:sp>
      <p:sp>
        <p:nvSpPr>
          <p:cNvPr id="192" name="Google Shape;192;p52"/>
          <p:cNvSpPr txBox="1">
            <a:spLocks noGrp="1"/>
          </p:cNvSpPr>
          <p:nvPr>
            <p:ph type="sldNum" idx="2"/>
          </p:nvPr>
        </p:nvSpPr>
        <p:spPr>
          <a:xfrm>
            <a:off x="8479950" y="4762375"/>
            <a:ext cx="548700" cy="291600"/>
          </a:xfrm>
          <a:prstGeom prst="rect">
            <a:avLst/>
          </a:prstGeom>
          <a:noFill/>
          <a:ln>
            <a:noFill/>
          </a:ln>
        </p:spPr>
        <p:txBody>
          <a:bodyPr spcFirstLastPara="1" wrap="square" lIns="91425" tIns="91425" rIns="91425" bIns="91425" anchor="ctr" anchorCtr="0">
            <a:noAutofit/>
          </a:bodyPr>
          <a:lstStyle>
            <a:lvl1pPr marL="0" marR="0" lvl="0" indent="0" algn="r">
              <a:lnSpc>
                <a:spcPct val="80000"/>
              </a:lnSpc>
              <a:spcBef>
                <a:spcPts val="0"/>
              </a:spcBef>
              <a:spcAft>
                <a:spcPts val="0"/>
              </a:spcAft>
              <a:buClr>
                <a:srgbClr val="000000"/>
              </a:buClr>
              <a:buSzPts val="935"/>
              <a:buFont typeface="Arial"/>
              <a:buNone/>
              <a:defRPr sz="1000" b="0" i="0" u="none" strike="noStrike" cap="none">
                <a:solidFill>
                  <a:schemeClr val="dk1"/>
                </a:solidFill>
                <a:latin typeface="Roboto Serif Light"/>
                <a:ea typeface="Roboto Serif Light"/>
                <a:cs typeface="Roboto Serif Light"/>
                <a:sym typeface="Roboto Serif Light"/>
              </a:defRPr>
            </a:lvl1pPr>
            <a:lvl2pPr marL="0" marR="0" lvl="1" indent="0" algn="r">
              <a:lnSpc>
                <a:spcPct val="80000"/>
              </a:lnSpc>
              <a:spcBef>
                <a:spcPts val="0"/>
              </a:spcBef>
              <a:spcAft>
                <a:spcPts val="0"/>
              </a:spcAft>
              <a:buClr>
                <a:srgbClr val="000000"/>
              </a:buClr>
              <a:buSzPts val="935"/>
              <a:buFont typeface="Arial"/>
              <a:buNone/>
              <a:defRPr sz="1000" b="0" i="0" u="none" strike="noStrike" cap="none">
                <a:solidFill>
                  <a:schemeClr val="dk1"/>
                </a:solidFill>
                <a:latin typeface="Roboto Serif Light"/>
                <a:ea typeface="Roboto Serif Light"/>
                <a:cs typeface="Roboto Serif Light"/>
                <a:sym typeface="Roboto Serif Light"/>
              </a:defRPr>
            </a:lvl2pPr>
            <a:lvl3pPr marL="0" marR="0" lvl="2" indent="0" algn="r">
              <a:lnSpc>
                <a:spcPct val="80000"/>
              </a:lnSpc>
              <a:spcBef>
                <a:spcPts val="0"/>
              </a:spcBef>
              <a:spcAft>
                <a:spcPts val="0"/>
              </a:spcAft>
              <a:buClr>
                <a:srgbClr val="000000"/>
              </a:buClr>
              <a:buSzPts val="935"/>
              <a:buFont typeface="Arial"/>
              <a:buNone/>
              <a:defRPr sz="1000" b="0" i="0" u="none" strike="noStrike" cap="none">
                <a:solidFill>
                  <a:schemeClr val="dk1"/>
                </a:solidFill>
                <a:latin typeface="Roboto Serif Light"/>
                <a:ea typeface="Roboto Serif Light"/>
                <a:cs typeface="Roboto Serif Light"/>
                <a:sym typeface="Roboto Serif Light"/>
              </a:defRPr>
            </a:lvl3pPr>
            <a:lvl4pPr marL="0" marR="0" lvl="3" indent="0" algn="r">
              <a:lnSpc>
                <a:spcPct val="80000"/>
              </a:lnSpc>
              <a:spcBef>
                <a:spcPts val="0"/>
              </a:spcBef>
              <a:spcAft>
                <a:spcPts val="0"/>
              </a:spcAft>
              <a:buClr>
                <a:srgbClr val="000000"/>
              </a:buClr>
              <a:buSzPts val="935"/>
              <a:buFont typeface="Arial"/>
              <a:buNone/>
              <a:defRPr sz="1000" b="0" i="0" u="none" strike="noStrike" cap="none">
                <a:solidFill>
                  <a:schemeClr val="dk1"/>
                </a:solidFill>
                <a:latin typeface="Roboto Serif Light"/>
                <a:ea typeface="Roboto Serif Light"/>
                <a:cs typeface="Roboto Serif Light"/>
                <a:sym typeface="Roboto Serif Light"/>
              </a:defRPr>
            </a:lvl4pPr>
            <a:lvl5pPr marL="0" marR="0" lvl="4" indent="0" algn="r">
              <a:lnSpc>
                <a:spcPct val="80000"/>
              </a:lnSpc>
              <a:spcBef>
                <a:spcPts val="0"/>
              </a:spcBef>
              <a:spcAft>
                <a:spcPts val="0"/>
              </a:spcAft>
              <a:buClr>
                <a:srgbClr val="000000"/>
              </a:buClr>
              <a:buSzPts val="935"/>
              <a:buFont typeface="Arial"/>
              <a:buNone/>
              <a:defRPr sz="1000" b="0" i="0" u="none" strike="noStrike" cap="none">
                <a:solidFill>
                  <a:schemeClr val="dk1"/>
                </a:solidFill>
                <a:latin typeface="Roboto Serif Light"/>
                <a:ea typeface="Roboto Serif Light"/>
                <a:cs typeface="Roboto Serif Light"/>
                <a:sym typeface="Roboto Serif Light"/>
              </a:defRPr>
            </a:lvl5pPr>
            <a:lvl6pPr marL="0" marR="0" lvl="5" indent="0" algn="r">
              <a:lnSpc>
                <a:spcPct val="80000"/>
              </a:lnSpc>
              <a:spcBef>
                <a:spcPts val="0"/>
              </a:spcBef>
              <a:spcAft>
                <a:spcPts val="0"/>
              </a:spcAft>
              <a:buClr>
                <a:srgbClr val="000000"/>
              </a:buClr>
              <a:buSzPts val="935"/>
              <a:buFont typeface="Arial"/>
              <a:buNone/>
              <a:defRPr sz="1000" b="0" i="0" u="none" strike="noStrike" cap="none">
                <a:solidFill>
                  <a:schemeClr val="dk1"/>
                </a:solidFill>
                <a:latin typeface="Roboto Serif Light"/>
                <a:ea typeface="Roboto Serif Light"/>
                <a:cs typeface="Roboto Serif Light"/>
                <a:sym typeface="Roboto Serif Light"/>
              </a:defRPr>
            </a:lvl6pPr>
            <a:lvl7pPr marL="0" marR="0" lvl="6" indent="0" algn="r">
              <a:lnSpc>
                <a:spcPct val="80000"/>
              </a:lnSpc>
              <a:spcBef>
                <a:spcPts val="0"/>
              </a:spcBef>
              <a:spcAft>
                <a:spcPts val="0"/>
              </a:spcAft>
              <a:buClr>
                <a:srgbClr val="000000"/>
              </a:buClr>
              <a:buSzPts val="935"/>
              <a:buFont typeface="Arial"/>
              <a:buNone/>
              <a:defRPr sz="1000" b="0" i="0" u="none" strike="noStrike" cap="none">
                <a:solidFill>
                  <a:schemeClr val="dk1"/>
                </a:solidFill>
                <a:latin typeface="Roboto Serif Light"/>
                <a:ea typeface="Roboto Serif Light"/>
                <a:cs typeface="Roboto Serif Light"/>
                <a:sym typeface="Roboto Serif Light"/>
              </a:defRPr>
            </a:lvl7pPr>
            <a:lvl8pPr marL="0" marR="0" lvl="7" indent="0" algn="r">
              <a:lnSpc>
                <a:spcPct val="80000"/>
              </a:lnSpc>
              <a:spcBef>
                <a:spcPts val="0"/>
              </a:spcBef>
              <a:spcAft>
                <a:spcPts val="0"/>
              </a:spcAft>
              <a:buClr>
                <a:srgbClr val="000000"/>
              </a:buClr>
              <a:buSzPts val="935"/>
              <a:buFont typeface="Arial"/>
              <a:buNone/>
              <a:defRPr sz="1000" b="0" i="0" u="none" strike="noStrike" cap="none">
                <a:solidFill>
                  <a:schemeClr val="dk1"/>
                </a:solidFill>
                <a:latin typeface="Roboto Serif Light"/>
                <a:ea typeface="Roboto Serif Light"/>
                <a:cs typeface="Roboto Serif Light"/>
                <a:sym typeface="Roboto Serif Light"/>
              </a:defRPr>
            </a:lvl8pPr>
            <a:lvl9pPr marL="0" marR="0" lvl="8" indent="0" algn="r">
              <a:lnSpc>
                <a:spcPct val="80000"/>
              </a:lnSpc>
              <a:spcBef>
                <a:spcPts val="0"/>
              </a:spcBef>
              <a:spcAft>
                <a:spcPts val="0"/>
              </a:spcAft>
              <a:buClr>
                <a:srgbClr val="000000"/>
              </a:buClr>
              <a:buSzPts val="935"/>
              <a:buFont typeface="Arial"/>
              <a:buNone/>
              <a:defRPr sz="1000" b="0" i="0" u="none" strike="noStrike" cap="none">
                <a:solidFill>
                  <a:schemeClr val="dk1"/>
                </a:solidFill>
                <a:latin typeface="Roboto Serif Light"/>
                <a:ea typeface="Roboto Serif Light"/>
                <a:cs typeface="Roboto Serif Light"/>
                <a:sym typeface="Roboto Serif Light"/>
              </a:defRPr>
            </a:lvl9pPr>
          </a:lstStyle>
          <a:p>
            <a:pPr marL="0" lvl="0" indent="0" algn="r" rtl="0">
              <a:spcBef>
                <a:spcPts val="0"/>
              </a:spcBef>
              <a:spcAft>
                <a:spcPts val="0"/>
              </a:spcAft>
              <a:buNone/>
            </a:pPr>
            <a:fld id="{00000000-1234-1234-1234-123412341234}" type="slidenum">
              <a:rPr lang="it"/>
              <a:t>‹#›</a:t>
            </a:fld>
            <a:endParaRPr/>
          </a:p>
        </p:txBody>
      </p:sp>
      <p:cxnSp>
        <p:nvCxnSpPr>
          <p:cNvPr id="193" name="Google Shape;193;p52"/>
          <p:cNvCxnSpPr/>
          <p:nvPr/>
        </p:nvCxnSpPr>
        <p:spPr>
          <a:xfrm>
            <a:off x="-14700" y="4663225"/>
            <a:ext cx="9173400" cy="0"/>
          </a:xfrm>
          <a:prstGeom prst="straightConnector1">
            <a:avLst/>
          </a:prstGeom>
          <a:noFill/>
          <a:ln w="9525" cap="flat" cmpd="sng">
            <a:solidFill>
              <a:schemeClr val="dk1"/>
            </a:solidFill>
            <a:prstDash val="solid"/>
            <a:round/>
            <a:headEnd type="none" w="sm" len="sm"/>
            <a:tailEnd type="none" w="sm" len="sm"/>
          </a:ln>
        </p:spPr>
      </p:cxnSp>
      <p:sp>
        <p:nvSpPr>
          <p:cNvPr id="194" name="Google Shape;194;p52"/>
          <p:cNvSpPr txBox="1"/>
          <p:nvPr/>
        </p:nvSpPr>
        <p:spPr>
          <a:xfrm>
            <a:off x="41875" y="4724875"/>
            <a:ext cx="1988700" cy="270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it" sz="1000" b="0" i="0" u="none" strike="noStrike" cap="none">
                <a:solidFill>
                  <a:schemeClr val="dk1"/>
                </a:solidFill>
                <a:latin typeface="Roboto Serif Light"/>
                <a:ea typeface="Roboto Serif Light"/>
                <a:cs typeface="Roboto Serif Light"/>
                <a:sym typeface="Roboto Serif Light"/>
              </a:rPr>
              <a:t>June 13            Symposium</a:t>
            </a:r>
            <a:endParaRPr sz="1000" b="0" i="0" u="none" strike="noStrike" cap="none">
              <a:solidFill>
                <a:schemeClr val="dk1"/>
              </a:solidFill>
              <a:latin typeface="Roboto Serif Light"/>
              <a:ea typeface="Roboto Serif Light"/>
              <a:cs typeface="Roboto Serif Light"/>
              <a:sym typeface="Roboto Serif Light"/>
            </a:endParaRPr>
          </a:p>
        </p:txBody>
      </p:sp>
      <p:cxnSp>
        <p:nvCxnSpPr>
          <p:cNvPr id="195" name="Google Shape;195;p52"/>
          <p:cNvCxnSpPr/>
          <p:nvPr/>
        </p:nvCxnSpPr>
        <p:spPr>
          <a:xfrm>
            <a:off x="674375" y="4901525"/>
            <a:ext cx="289200" cy="1200"/>
          </a:xfrm>
          <a:prstGeom prst="straightConnector1">
            <a:avLst/>
          </a:prstGeom>
          <a:noFill/>
          <a:ln w="9525" cap="flat" cmpd="sng">
            <a:solidFill>
              <a:schemeClr val="dk1"/>
            </a:solidFill>
            <a:prstDash val="solid"/>
            <a:round/>
            <a:headEnd type="none" w="sm" len="sm"/>
            <a:tailEnd type="none" w="sm" len="sm"/>
          </a:ln>
        </p:spPr>
      </p:cxnSp>
      <p:sp>
        <p:nvSpPr>
          <p:cNvPr id="196" name="Google Shape;196;p52"/>
          <p:cNvSpPr txBox="1"/>
          <p:nvPr/>
        </p:nvSpPr>
        <p:spPr>
          <a:xfrm>
            <a:off x="41875" y="0"/>
            <a:ext cx="2768700" cy="146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it" sz="1000" b="0" i="0" u="none" strike="noStrike" cap="none">
                <a:solidFill>
                  <a:schemeClr val="dk1"/>
                </a:solidFill>
                <a:latin typeface="Roboto Serif Light"/>
                <a:ea typeface="Roboto Serif Light"/>
                <a:cs typeface="Roboto Serif Light"/>
                <a:sym typeface="Roboto Serif Light"/>
              </a:rPr>
              <a:t>World Anti-Bullying Forum 2025</a:t>
            </a:r>
            <a:endParaRPr sz="1000" b="0" i="0" u="none" strike="noStrike" cap="none">
              <a:solidFill>
                <a:schemeClr val="dk1"/>
              </a:solidFill>
              <a:latin typeface="Roboto Serif Light"/>
              <a:ea typeface="Roboto Serif Light"/>
              <a:cs typeface="Roboto Serif Light"/>
              <a:sym typeface="Roboto Serif Light"/>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olo dell'intervento e autori">
  <p:cSld name="SECTION_TITLE_AND_DESCRIPTION">
    <p:spTree>
      <p:nvGrpSpPr>
        <p:cNvPr id="1" name="Shape 197"/>
        <p:cNvGrpSpPr/>
        <p:nvPr/>
      </p:nvGrpSpPr>
      <p:grpSpPr>
        <a:xfrm>
          <a:off x="0" y="0"/>
          <a:ext cx="0" cy="0"/>
          <a:chOff x="0" y="0"/>
          <a:chExt cx="0" cy="0"/>
        </a:xfrm>
      </p:grpSpPr>
      <p:sp>
        <p:nvSpPr>
          <p:cNvPr id="198" name="Google Shape;198;p53"/>
          <p:cNvSpPr/>
          <p:nvPr/>
        </p:nvSpPr>
        <p:spPr>
          <a:xfrm>
            <a:off x="3170350" y="-125"/>
            <a:ext cx="5973600" cy="5143500"/>
          </a:xfrm>
          <a:prstGeom prst="rect">
            <a:avLst/>
          </a:prstGeom>
          <a:solidFill>
            <a:srgbClr val="FF5D4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9" name="Google Shape;199;p53"/>
          <p:cNvSpPr txBox="1">
            <a:spLocks noGrp="1"/>
          </p:cNvSpPr>
          <p:nvPr>
            <p:ph type="title"/>
          </p:nvPr>
        </p:nvSpPr>
        <p:spPr>
          <a:xfrm>
            <a:off x="3625175" y="1830475"/>
            <a:ext cx="5241300" cy="1482300"/>
          </a:xfrm>
          <a:prstGeom prst="rect">
            <a:avLst/>
          </a:prstGeom>
          <a:noFill/>
          <a:ln>
            <a:noFill/>
          </a:ln>
        </p:spPr>
        <p:txBody>
          <a:bodyPr spcFirstLastPara="1" wrap="square" lIns="91425" tIns="91425" rIns="91425" bIns="91425" anchor="ctr"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200" name="Google Shape;200;p53"/>
          <p:cNvSpPr txBox="1">
            <a:spLocks noGrp="1"/>
          </p:cNvSpPr>
          <p:nvPr>
            <p:ph type="subTitle" idx="1"/>
          </p:nvPr>
        </p:nvSpPr>
        <p:spPr>
          <a:xfrm>
            <a:off x="222850" y="1954075"/>
            <a:ext cx="2947500" cy="1235100"/>
          </a:xfrm>
          <a:prstGeom prst="rect">
            <a:avLst/>
          </a:prstGeom>
          <a:noFill/>
          <a:ln>
            <a:noFill/>
          </a:ln>
        </p:spPr>
        <p:txBody>
          <a:bodyPr spcFirstLastPara="1" wrap="square" lIns="91425" tIns="91425" rIns="91425" bIns="91425" anchor="ctr" anchorCtr="0">
            <a:normAutofit/>
          </a:bodyPr>
          <a:lstStyle>
            <a:lvl1pPr lvl="0" algn="l">
              <a:lnSpc>
                <a:spcPct val="100000"/>
              </a:lnSpc>
              <a:spcBef>
                <a:spcPts val="0"/>
              </a:spcBef>
              <a:spcAft>
                <a:spcPts val="0"/>
              </a:spcAft>
              <a:buSzPts val="1800"/>
              <a:buNone/>
              <a:defRPr/>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cxnSp>
        <p:nvCxnSpPr>
          <p:cNvPr id="201" name="Google Shape;201;p53"/>
          <p:cNvCxnSpPr/>
          <p:nvPr/>
        </p:nvCxnSpPr>
        <p:spPr>
          <a:xfrm>
            <a:off x="3171500" y="-1325"/>
            <a:ext cx="1200" cy="5147400"/>
          </a:xfrm>
          <a:prstGeom prst="straightConnector1">
            <a:avLst/>
          </a:prstGeom>
          <a:noFill/>
          <a:ln w="9525" cap="flat" cmpd="sng">
            <a:solidFill>
              <a:schemeClr val="dk1"/>
            </a:solidFill>
            <a:prstDash val="solid"/>
            <a:round/>
            <a:headEnd type="none" w="sm" len="sm"/>
            <a:tailEnd type="none" w="sm" len="sm"/>
          </a:ln>
        </p:spPr>
      </p:cxn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olo dell'intervento e autori 2">
  <p:cSld name="SECTION_TITLE_AND_DESCRIPTION_1">
    <p:spTree>
      <p:nvGrpSpPr>
        <p:cNvPr id="1" name="Shape 202"/>
        <p:cNvGrpSpPr/>
        <p:nvPr/>
      </p:nvGrpSpPr>
      <p:grpSpPr>
        <a:xfrm>
          <a:off x="0" y="0"/>
          <a:ext cx="0" cy="0"/>
          <a:chOff x="0" y="0"/>
          <a:chExt cx="0" cy="0"/>
        </a:xfrm>
      </p:grpSpPr>
      <p:sp>
        <p:nvSpPr>
          <p:cNvPr id="203" name="Google Shape;203;p54"/>
          <p:cNvSpPr/>
          <p:nvPr/>
        </p:nvSpPr>
        <p:spPr>
          <a:xfrm>
            <a:off x="3170350" y="-125"/>
            <a:ext cx="5973600" cy="5143500"/>
          </a:xfrm>
          <a:prstGeom prst="rect">
            <a:avLst/>
          </a:prstGeom>
          <a:solidFill>
            <a:srgbClr val="4084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4" name="Google Shape;204;p54"/>
          <p:cNvSpPr txBox="1">
            <a:spLocks noGrp="1"/>
          </p:cNvSpPr>
          <p:nvPr>
            <p:ph type="title"/>
          </p:nvPr>
        </p:nvSpPr>
        <p:spPr>
          <a:xfrm>
            <a:off x="3625175" y="1830475"/>
            <a:ext cx="5241300" cy="1482300"/>
          </a:xfrm>
          <a:prstGeom prst="rect">
            <a:avLst/>
          </a:prstGeom>
          <a:noFill/>
          <a:ln>
            <a:noFill/>
          </a:ln>
        </p:spPr>
        <p:txBody>
          <a:bodyPr spcFirstLastPara="1" wrap="square" lIns="91425" tIns="91425" rIns="91425" bIns="91425" anchor="ctr"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205" name="Google Shape;205;p54"/>
          <p:cNvSpPr txBox="1">
            <a:spLocks noGrp="1"/>
          </p:cNvSpPr>
          <p:nvPr>
            <p:ph type="subTitle" idx="1"/>
          </p:nvPr>
        </p:nvSpPr>
        <p:spPr>
          <a:xfrm>
            <a:off x="222850" y="1954075"/>
            <a:ext cx="2947500" cy="1235100"/>
          </a:xfrm>
          <a:prstGeom prst="rect">
            <a:avLst/>
          </a:prstGeom>
          <a:noFill/>
          <a:ln>
            <a:noFill/>
          </a:ln>
        </p:spPr>
        <p:txBody>
          <a:bodyPr spcFirstLastPara="1" wrap="square" lIns="91425" tIns="91425" rIns="91425" bIns="91425" anchor="ctr" anchorCtr="0">
            <a:normAutofit/>
          </a:bodyPr>
          <a:lstStyle>
            <a:lvl1pPr lvl="0" algn="l">
              <a:lnSpc>
                <a:spcPct val="100000"/>
              </a:lnSpc>
              <a:spcBef>
                <a:spcPts val="0"/>
              </a:spcBef>
              <a:spcAft>
                <a:spcPts val="0"/>
              </a:spcAft>
              <a:buSzPts val="1800"/>
              <a:buNone/>
              <a:defRPr/>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cxnSp>
        <p:nvCxnSpPr>
          <p:cNvPr id="206" name="Google Shape;206;p54"/>
          <p:cNvCxnSpPr/>
          <p:nvPr/>
        </p:nvCxnSpPr>
        <p:spPr>
          <a:xfrm>
            <a:off x="3171500" y="-1325"/>
            <a:ext cx="1200" cy="5147400"/>
          </a:xfrm>
          <a:prstGeom prst="straightConnector1">
            <a:avLst/>
          </a:prstGeom>
          <a:noFill/>
          <a:ln w="9525" cap="flat" cmpd="sng">
            <a:solidFill>
              <a:schemeClr val="dk1"/>
            </a:solidFill>
            <a:prstDash val="solid"/>
            <a:round/>
            <a:headEnd type="none" w="sm" len="sm"/>
            <a:tailEnd type="none" w="sm" len="sm"/>
          </a:ln>
        </p:spPr>
      </p:cxn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olo dell'intervento e autori 3">
  <p:cSld name="SECTION_TITLE_AND_DESCRIPTION_1_1">
    <p:spTree>
      <p:nvGrpSpPr>
        <p:cNvPr id="1" name="Shape 207"/>
        <p:cNvGrpSpPr/>
        <p:nvPr/>
      </p:nvGrpSpPr>
      <p:grpSpPr>
        <a:xfrm>
          <a:off x="0" y="0"/>
          <a:ext cx="0" cy="0"/>
          <a:chOff x="0" y="0"/>
          <a:chExt cx="0" cy="0"/>
        </a:xfrm>
      </p:grpSpPr>
      <p:sp>
        <p:nvSpPr>
          <p:cNvPr id="208" name="Google Shape;208;p55"/>
          <p:cNvSpPr/>
          <p:nvPr/>
        </p:nvSpPr>
        <p:spPr>
          <a:xfrm>
            <a:off x="3170350" y="-125"/>
            <a:ext cx="5973600" cy="5143500"/>
          </a:xfrm>
          <a:prstGeom prst="rect">
            <a:avLst/>
          </a:prstGeom>
          <a:solidFill>
            <a:srgbClr val="FFCA4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9" name="Google Shape;209;p55"/>
          <p:cNvSpPr txBox="1">
            <a:spLocks noGrp="1"/>
          </p:cNvSpPr>
          <p:nvPr>
            <p:ph type="title"/>
          </p:nvPr>
        </p:nvSpPr>
        <p:spPr>
          <a:xfrm>
            <a:off x="3625175" y="1830475"/>
            <a:ext cx="5241300" cy="1482300"/>
          </a:xfrm>
          <a:prstGeom prst="rect">
            <a:avLst/>
          </a:prstGeom>
          <a:noFill/>
          <a:ln>
            <a:noFill/>
          </a:ln>
        </p:spPr>
        <p:txBody>
          <a:bodyPr spcFirstLastPara="1" wrap="square" lIns="91425" tIns="91425" rIns="91425" bIns="91425" anchor="ctr"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210" name="Google Shape;210;p55"/>
          <p:cNvSpPr txBox="1">
            <a:spLocks noGrp="1"/>
          </p:cNvSpPr>
          <p:nvPr>
            <p:ph type="subTitle" idx="1"/>
          </p:nvPr>
        </p:nvSpPr>
        <p:spPr>
          <a:xfrm>
            <a:off x="222850" y="1954075"/>
            <a:ext cx="2947500" cy="1235100"/>
          </a:xfrm>
          <a:prstGeom prst="rect">
            <a:avLst/>
          </a:prstGeom>
          <a:noFill/>
          <a:ln>
            <a:noFill/>
          </a:ln>
        </p:spPr>
        <p:txBody>
          <a:bodyPr spcFirstLastPara="1" wrap="square" lIns="91425" tIns="91425" rIns="91425" bIns="91425" anchor="ctr" anchorCtr="0">
            <a:normAutofit/>
          </a:bodyPr>
          <a:lstStyle>
            <a:lvl1pPr lvl="0" algn="l">
              <a:lnSpc>
                <a:spcPct val="100000"/>
              </a:lnSpc>
              <a:spcBef>
                <a:spcPts val="0"/>
              </a:spcBef>
              <a:spcAft>
                <a:spcPts val="0"/>
              </a:spcAft>
              <a:buSzPts val="1800"/>
              <a:buNone/>
              <a:defRPr/>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cxnSp>
        <p:nvCxnSpPr>
          <p:cNvPr id="211" name="Google Shape;211;p55"/>
          <p:cNvCxnSpPr/>
          <p:nvPr/>
        </p:nvCxnSpPr>
        <p:spPr>
          <a:xfrm>
            <a:off x="3171500" y="-1325"/>
            <a:ext cx="1200" cy="5147400"/>
          </a:xfrm>
          <a:prstGeom prst="straightConnector1">
            <a:avLst/>
          </a:prstGeom>
          <a:noFill/>
          <a:ln w="9525" cap="flat" cmpd="sng">
            <a:solidFill>
              <a:schemeClr val="dk1"/>
            </a:solidFill>
            <a:prstDash val="solid"/>
            <a:round/>
            <a:headEnd type="none" w="sm" len="sm"/>
            <a:tailEnd type="none" w="sm" len="sm"/>
          </a:ln>
        </p:spPr>
      </p:cxn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Didascalia per immagine chiara">
  <p:cSld name="CAPTION_ONLY">
    <p:bg>
      <p:bgPr>
        <a:solidFill>
          <a:schemeClr val="lt1"/>
        </a:solidFill>
        <a:effectLst/>
      </p:bgPr>
    </p:bg>
    <p:spTree>
      <p:nvGrpSpPr>
        <p:cNvPr id="1" name="Shape 212"/>
        <p:cNvGrpSpPr/>
        <p:nvPr/>
      </p:nvGrpSpPr>
      <p:grpSpPr>
        <a:xfrm>
          <a:off x="0" y="0"/>
          <a:ext cx="0" cy="0"/>
          <a:chOff x="0" y="0"/>
          <a:chExt cx="0" cy="0"/>
        </a:xfrm>
      </p:grpSpPr>
      <p:sp>
        <p:nvSpPr>
          <p:cNvPr id="213" name="Google Shape;213;p56"/>
          <p:cNvSpPr txBox="1">
            <a:spLocks noGrp="1"/>
          </p:cNvSpPr>
          <p:nvPr>
            <p:ph type="body" idx="1"/>
          </p:nvPr>
        </p:nvSpPr>
        <p:spPr>
          <a:xfrm>
            <a:off x="297500" y="4195975"/>
            <a:ext cx="5998800" cy="605100"/>
          </a:xfrm>
          <a:prstGeom prst="rect">
            <a:avLst/>
          </a:prstGeom>
          <a:noFill/>
          <a:ln>
            <a:noFill/>
          </a:ln>
        </p:spPr>
        <p:txBody>
          <a:bodyPr spcFirstLastPara="1" wrap="square" lIns="91425" tIns="91425" rIns="91425" bIns="91425" anchor="ctr" anchorCtr="0">
            <a:normAutofit/>
          </a:bodyPr>
          <a:lstStyle>
            <a:lvl1pPr marL="457200" lvl="0" indent="-228600" algn="l">
              <a:lnSpc>
                <a:spcPct val="100000"/>
              </a:lnSpc>
              <a:spcBef>
                <a:spcPts val="0"/>
              </a:spcBef>
              <a:spcAft>
                <a:spcPts val="0"/>
              </a:spcAft>
              <a:buSzPts val="1600"/>
              <a:buNone/>
              <a:defRPr sz="1600"/>
            </a:lvl1pPr>
          </a:lstStyle>
          <a:p>
            <a:endParaRPr/>
          </a:p>
        </p:txBody>
      </p:sp>
      <p:sp>
        <p:nvSpPr>
          <p:cNvPr id="214" name="Google Shape;214;p56"/>
          <p:cNvSpPr txBox="1">
            <a:spLocks noGrp="1"/>
          </p:cNvSpPr>
          <p:nvPr>
            <p:ph type="sldNum" idx="12"/>
          </p:nvPr>
        </p:nvSpPr>
        <p:spPr>
          <a:xfrm>
            <a:off x="8479950" y="4762375"/>
            <a:ext cx="548700" cy="291600"/>
          </a:xfrm>
          <a:prstGeom prst="rect">
            <a:avLst/>
          </a:prstGeom>
          <a:noFill/>
          <a:ln>
            <a:noFill/>
          </a:ln>
        </p:spPr>
        <p:txBody>
          <a:bodyPr spcFirstLastPara="1" wrap="square" lIns="91425" tIns="91425" rIns="91425" bIns="91425" anchor="ctr" anchorCtr="0">
            <a:noAutofit/>
          </a:bodyPr>
          <a:lstStyle>
            <a:lvl1pPr marL="0" marR="0" lvl="0" indent="0" algn="r">
              <a:lnSpc>
                <a:spcPct val="80000"/>
              </a:lnSpc>
              <a:spcBef>
                <a:spcPts val="0"/>
              </a:spcBef>
              <a:spcAft>
                <a:spcPts val="0"/>
              </a:spcAft>
              <a:buClr>
                <a:srgbClr val="000000"/>
              </a:buClr>
              <a:buSzPts val="935"/>
              <a:buFont typeface="Arial"/>
              <a:buNone/>
              <a:defRPr sz="1000" b="0" i="0" u="none" strike="noStrike" cap="none">
                <a:solidFill>
                  <a:schemeClr val="dk1"/>
                </a:solidFill>
                <a:latin typeface="Roboto Serif Light"/>
                <a:ea typeface="Roboto Serif Light"/>
                <a:cs typeface="Roboto Serif Light"/>
                <a:sym typeface="Roboto Serif Light"/>
              </a:defRPr>
            </a:lvl1pPr>
            <a:lvl2pPr marL="0" marR="0" lvl="1" indent="0" algn="r">
              <a:lnSpc>
                <a:spcPct val="80000"/>
              </a:lnSpc>
              <a:spcBef>
                <a:spcPts val="0"/>
              </a:spcBef>
              <a:spcAft>
                <a:spcPts val="0"/>
              </a:spcAft>
              <a:buClr>
                <a:srgbClr val="000000"/>
              </a:buClr>
              <a:buSzPts val="935"/>
              <a:buFont typeface="Arial"/>
              <a:buNone/>
              <a:defRPr sz="1000" b="0" i="0" u="none" strike="noStrike" cap="none">
                <a:solidFill>
                  <a:schemeClr val="dk1"/>
                </a:solidFill>
                <a:latin typeface="Roboto Serif Light"/>
                <a:ea typeface="Roboto Serif Light"/>
                <a:cs typeface="Roboto Serif Light"/>
                <a:sym typeface="Roboto Serif Light"/>
              </a:defRPr>
            </a:lvl2pPr>
            <a:lvl3pPr marL="0" marR="0" lvl="2" indent="0" algn="r">
              <a:lnSpc>
                <a:spcPct val="80000"/>
              </a:lnSpc>
              <a:spcBef>
                <a:spcPts val="0"/>
              </a:spcBef>
              <a:spcAft>
                <a:spcPts val="0"/>
              </a:spcAft>
              <a:buClr>
                <a:srgbClr val="000000"/>
              </a:buClr>
              <a:buSzPts val="935"/>
              <a:buFont typeface="Arial"/>
              <a:buNone/>
              <a:defRPr sz="1000" b="0" i="0" u="none" strike="noStrike" cap="none">
                <a:solidFill>
                  <a:schemeClr val="dk1"/>
                </a:solidFill>
                <a:latin typeface="Roboto Serif Light"/>
                <a:ea typeface="Roboto Serif Light"/>
                <a:cs typeface="Roboto Serif Light"/>
                <a:sym typeface="Roboto Serif Light"/>
              </a:defRPr>
            </a:lvl3pPr>
            <a:lvl4pPr marL="0" marR="0" lvl="3" indent="0" algn="r">
              <a:lnSpc>
                <a:spcPct val="80000"/>
              </a:lnSpc>
              <a:spcBef>
                <a:spcPts val="0"/>
              </a:spcBef>
              <a:spcAft>
                <a:spcPts val="0"/>
              </a:spcAft>
              <a:buClr>
                <a:srgbClr val="000000"/>
              </a:buClr>
              <a:buSzPts val="935"/>
              <a:buFont typeface="Arial"/>
              <a:buNone/>
              <a:defRPr sz="1000" b="0" i="0" u="none" strike="noStrike" cap="none">
                <a:solidFill>
                  <a:schemeClr val="dk1"/>
                </a:solidFill>
                <a:latin typeface="Roboto Serif Light"/>
                <a:ea typeface="Roboto Serif Light"/>
                <a:cs typeface="Roboto Serif Light"/>
                <a:sym typeface="Roboto Serif Light"/>
              </a:defRPr>
            </a:lvl4pPr>
            <a:lvl5pPr marL="0" marR="0" lvl="4" indent="0" algn="r">
              <a:lnSpc>
                <a:spcPct val="80000"/>
              </a:lnSpc>
              <a:spcBef>
                <a:spcPts val="0"/>
              </a:spcBef>
              <a:spcAft>
                <a:spcPts val="0"/>
              </a:spcAft>
              <a:buClr>
                <a:srgbClr val="000000"/>
              </a:buClr>
              <a:buSzPts val="935"/>
              <a:buFont typeface="Arial"/>
              <a:buNone/>
              <a:defRPr sz="1000" b="0" i="0" u="none" strike="noStrike" cap="none">
                <a:solidFill>
                  <a:schemeClr val="dk1"/>
                </a:solidFill>
                <a:latin typeface="Roboto Serif Light"/>
                <a:ea typeface="Roboto Serif Light"/>
                <a:cs typeface="Roboto Serif Light"/>
                <a:sym typeface="Roboto Serif Light"/>
              </a:defRPr>
            </a:lvl5pPr>
            <a:lvl6pPr marL="0" marR="0" lvl="5" indent="0" algn="r">
              <a:lnSpc>
                <a:spcPct val="80000"/>
              </a:lnSpc>
              <a:spcBef>
                <a:spcPts val="0"/>
              </a:spcBef>
              <a:spcAft>
                <a:spcPts val="0"/>
              </a:spcAft>
              <a:buClr>
                <a:srgbClr val="000000"/>
              </a:buClr>
              <a:buSzPts val="935"/>
              <a:buFont typeface="Arial"/>
              <a:buNone/>
              <a:defRPr sz="1000" b="0" i="0" u="none" strike="noStrike" cap="none">
                <a:solidFill>
                  <a:schemeClr val="dk1"/>
                </a:solidFill>
                <a:latin typeface="Roboto Serif Light"/>
                <a:ea typeface="Roboto Serif Light"/>
                <a:cs typeface="Roboto Serif Light"/>
                <a:sym typeface="Roboto Serif Light"/>
              </a:defRPr>
            </a:lvl6pPr>
            <a:lvl7pPr marL="0" marR="0" lvl="6" indent="0" algn="r">
              <a:lnSpc>
                <a:spcPct val="80000"/>
              </a:lnSpc>
              <a:spcBef>
                <a:spcPts val="0"/>
              </a:spcBef>
              <a:spcAft>
                <a:spcPts val="0"/>
              </a:spcAft>
              <a:buClr>
                <a:srgbClr val="000000"/>
              </a:buClr>
              <a:buSzPts val="935"/>
              <a:buFont typeface="Arial"/>
              <a:buNone/>
              <a:defRPr sz="1000" b="0" i="0" u="none" strike="noStrike" cap="none">
                <a:solidFill>
                  <a:schemeClr val="dk1"/>
                </a:solidFill>
                <a:latin typeface="Roboto Serif Light"/>
                <a:ea typeface="Roboto Serif Light"/>
                <a:cs typeface="Roboto Serif Light"/>
                <a:sym typeface="Roboto Serif Light"/>
              </a:defRPr>
            </a:lvl7pPr>
            <a:lvl8pPr marL="0" marR="0" lvl="7" indent="0" algn="r">
              <a:lnSpc>
                <a:spcPct val="80000"/>
              </a:lnSpc>
              <a:spcBef>
                <a:spcPts val="0"/>
              </a:spcBef>
              <a:spcAft>
                <a:spcPts val="0"/>
              </a:spcAft>
              <a:buClr>
                <a:srgbClr val="000000"/>
              </a:buClr>
              <a:buSzPts val="935"/>
              <a:buFont typeface="Arial"/>
              <a:buNone/>
              <a:defRPr sz="1000" b="0" i="0" u="none" strike="noStrike" cap="none">
                <a:solidFill>
                  <a:schemeClr val="dk1"/>
                </a:solidFill>
                <a:latin typeface="Roboto Serif Light"/>
                <a:ea typeface="Roboto Serif Light"/>
                <a:cs typeface="Roboto Serif Light"/>
                <a:sym typeface="Roboto Serif Light"/>
              </a:defRPr>
            </a:lvl8pPr>
            <a:lvl9pPr marL="0" marR="0" lvl="8" indent="0" algn="r">
              <a:lnSpc>
                <a:spcPct val="80000"/>
              </a:lnSpc>
              <a:spcBef>
                <a:spcPts val="0"/>
              </a:spcBef>
              <a:spcAft>
                <a:spcPts val="0"/>
              </a:spcAft>
              <a:buClr>
                <a:srgbClr val="000000"/>
              </a:buClr>
              <a:buSzPts val="935"/>
              <a:buFont typeface="Arial"/>
              <a:buNone/>
              <a:defRPr sz="1000" b="0" i="0" u="none" strike="noStrike" cap="none">
                <a:solidFill>
                  <a:schemeClr val="dk1"/>
                </a:solidFill>
                <a:latin typeface="Roboto Serif Light"/>
                <a:ea typeface="Roboto Serif Light"/>
                <a:cs typeface="Roboto Serif Light"/>
                <a:sym typeface="Roboto Serif Light"/>
              </a:defRPr>
            </a:lvl9pPr>
          </a:lstStyle>
          <a:p>
            <a:pPr marL="0" lvl="0" indent="0" algn="r" rtl="0">
              <a:spcBef>
                <a:spcPts val="0"/>
              </a:spcBef>
              <a:spcAft>
                <a:spcPts val="0"/>
              </a:spcAft>
              <a:buNone/>
            </a:pPr>
            <a:fld id="{00000000-1234-1234-1234-123412341234}" type="slidenum">
              <a:rPr lang="it"/>
              <a:t>‹#›</a:t>
            </a:fld>
            <a:endParaRPr/>
          </a:p>
        </p:txBody>
      </p:sp>
      <p:cxnSp>
        <p:nvCxnSpPr>
          <p:cNvPr id="215" name="Google Shape;215;p56"/>
          <p:cNvCxnSpPr/>
          <p:nvPr/>
        </p:nvCxnSpPr>
        <p:spPr>
          <a:xfrm>
            <a:off x="-14700" y="335200"/>
            <a:ext cx="9173400" cy="0"/>
          </a:xfrm>
          <a:prstGeom prst="straightConnector1">
            <a:avLst/>
          </a:prstGeom>
          <a:noFill/>
          <a:ln w="9525" cap="flat" cmpd="sng">
            <a:solidFill>
              <a:schemeClr val="dk1"/>
            </a:solidFill>
            <a:prstDash val="solid"/>
            <a:round/>
            <a:headEnd type="none" w="sm" len="sm"/>
            <a:tailEnd type="none" w="sm" len="sm"/>
          </a:ln>
        </p:spPr>
      </p:cxnSp>
      <p:sp>
        <p:nvSpPr>
          <p:cNvPr id="216" name="Google Shape;216;p56"/>
          <p:cNvSpPr txBox="1"/>
          <p:nvPr/>
        </p:nvSpPr>
        <p:spPr>
          <a:xfrm>
            <a:off x="4704150" y="0"/>
            <a:ext cx="4317000" cy="146700"/>
          </a:xfrm>
          <a:prstGeom prst="rect">
            <a:avLst/>
          </a:prstGeom>
          <a:noFill/>
          <a:ln>
            <a:noFill/>
          </a:ln>
        </p:spPr>
        <p:txBody>
          <a:bodyPr spcFirstLastPara="1" wrap="square" lIns="91425" tIns="91425" rIns="91425" bIns="91425" anchor="t" anchorCtr="0">
            <a:noAutofit/>
          </a:bodyPr>
          <a:lstStyle/>
          <a:p>
            <a:pPr marL="0" marR="0" lvl="0" indent="0" algn="r" rtl="0">
              <a:lnSpc>
                <a:spcPct val="115000"/>
              </a:lnSpc>
              <a:spcBef>
                <a:spcPts val="0"/>
              </a:spcBef>
              <a:spcAft>
                <a:spcPts val="0"/>
              </a:spcAft>
              <a:buClr>
                <a:srgbClr val="000000"/>
              </a:buClr>
              <a:buSzPts val="1000"/>
              <a:buFont typeface="Arial"/>
              <a:buNone/>
            </a:pPr>
            <a:r>
              <a:rPr lang="it" sz="1000" b="0" i="0" u="none" strike="noStrike" cap="none">
                <a:solidFill>
                  <a:schemeClr val="dk1"/>
                </a:solidFill>
                <a:latin typeface="Roboto Serif Light"/>
                <a:ea typeface="Roboto Serif Light"/>
                <a:cs typeface="Roboto Serif Light"/>
                <a:sym typeface="Roboto Serif Light"/>
              </a:rPr>
              <a:t>The Italian Law 71/2017 on Preventing and Contrasting Bullying</a:t>
            </a:r>
            <a:endParaRPr sz="1000" b="0" i="0" u="none" strike="noStrike" cap="none">
              <a:solidFill>
                <a:schemeClr val="dk1"/>
              </a:solidFill>
              <a:latin typeface="Roboto Serif Light"/>
              <a:ea typeface="Roboto Serif Light"/>
              <a:cs typeface="Roboto Serif Light"/>
              <a:sym typeface="Roboto Serif Light"/>
            </a:endParaRPr>
          </a:p>
          <a:p>
            <a:pPr marL="0" marR="0" lvl="0" indent="0" algn="l" rtl="0">
              <a:lnSpc>
                <a:spcPct val="100000"/>
              </a:lnSpc>
              <a:spcBef>
                <a:spcPts val="0"/>
              </a:spcBef>
              <a:spcAft>
                <a:spcPts val="0"/>
              </a:spcAft>
              <a:buClr>
                <a:srgbClr val="000000"/>
              </a:buClr>
              <a:buSzPts val="1000"/>
              <a:buFont typeface="Arial"/>
              <a:buNone/>
            </a:pPr>
            <a:endParaRPr sz="1000" b="0" i="0" u="none" strike="noStrike" cap="none">
              <a:solidFill>
                <a:schemeClr val="dk1"/>
              </a:solidFill>
              <a:latin typeface="Roboto Serif Light"/>
              <a:ea typeface="Roboto Serif Light"/>
              <a:cs typeface="Roboto Serif Light"/>
              <a:sym typeface="Roboto Serif Light"/>
            </a:endParaRPr>
          </a:p>
        </p:txBody>
      </p:sp>
      <p:sp>
        <p:nvSpPr>
          <p:cNvPr id="217" name="Google Shape;217;p56"/>
          <p:cNvSpPr txBox="1">
            <a:spLocks noGrp="1"/>
          </p:cNvSpPr>
          <p:nvPr>
            <p:ph type="sldNum" idx="2"/>
          </p:nvPr>
        </p:nvSpPr>
        <p:spPr>
          <a:xfrm>
            <a:off x="8479950" y="4762375"/>
            <a:ext cx="548700" cy="291600"/>
          </a:xfrm>
          <a:prstGeom prst="rect">
            <a:avLst/>
          </a:prstGeom>
          <a:noFill/>
          <a:ln>
            <a:noFill/>
          </a:ln>
        </p:spPr>
        <p:txBody>
          <a:bodyPr spcFirstLastPara="1" wrap="square" lIns="91425" tIns="91425" rIns="91425" bIns="91425" anchor="ctr" anchorCtr="0">
            <a:noAutofit/>
          </a:bodyPr>
          <a:lstStyle>
            <a:lvl1pPr marL="0" marR="0" lvl="0" indent="0" algn="r">
              <a:lnSpc>
                <a:spcPct val="80000"/>
              </a:lnSpc>
              <a:spcBef>
                <a:spcPts val="0"/>
              </a:spcBef>
              <a:spcAft>
                <a:spcPts val="0"/>
              </a:spcAft>
              <a:buClr>
                <a:srgbClr val="000000"/>
              </a:buClr>
              <a:buSzPts val="935"/>
              <a:buFont typeface="Arial"/>
              <a:buNone/>
              <a:defRPr sz="1000" b="0" i="0" u="none" strike="noStrike" cap="none">
                <a:solidFill>
                  <a:schemeClr val="dk1"/>
                </a:solidFill>
                <a:latin typeface="Roboto Serif Light"/>
                <a:ea typeface="Roboto Serif Light"/>
                <a:cs typeface="Roboto Serif Light"/>
                <a:sym typeface="Roboto Serif Light"/>
              </a:defRPr>
            </a:lvl1pPr>
            <a:lvl2pPr marL="0" marR="0" lvl="1" indent="0" algn="r">
              <a:lnSpc>
                <a:spcPct val="80000"/>
              </a:lnSpc>
              <a:spcBef>
                <a:spcPts val="0"/>
              </a:spcBef>
              <a:spcAft>
                <a:spcPts val="0"/>
              </a:spcAft>
              <a:buClr>
                <a:srgbClr val="000000"/>
              </a:buClr>
              <a:buSzPts val="935"/>
              <a:buFont typeface="Arial"/>
              <a:buNone/>
              <a:defRPr sz="1000" b="0" i="0" u="none" strike="noStrike" cap="none">
                <a:solidFill>
                  <a:schemeClr val="dk1"/>
                </a:solidFill>
                <a:latin typeface="Roboto Serif Light"/>
                <a:ea typeface="Roboto Serif Light"/>
                <a:cs typeface="Roboto Serif Light"/>
                <a:sym typeface="Roboto Serif Light"/>
              </a:defRPr>
            </a:lvl2pPr>
            <a:lvl3pPr marL="0" marR="0" lvl="2" indent="0" algn="r">
              <a:lnSpc>
                <a:spcPct val="80000"/>
              </a:lnSpc>
              <a:spcBef>
                <a:spcPts val="0"/>
              </a:spcBef>
              <a:spcAft>
                <a:spcPts val="0"/>
              </a:spcAft>
              <a:buClr>
                <a:srgbClr val="000000"/>
              </a:buClr>
              <a:buSzPts val="935"/>
              <a:buFont typeface="Arial"/>
              <a:buNone/>
              <a:defRPr sz="1000" b="0" i="0" u="none" strike="noStrike" cap="none">
                <a:solidFill>
                  <a:schemeClr val="dk1"/>
                </a:solidFill>
                <a:latin typeface="Roboto Serif Light"/>
                <a:ea typeface="Roboto Serif Light"/>
                <a:cs typeface="Roboto Serif Light"/>
                <a:sym typeface="Roboto Serif Light"/>
              </a:defRPr>
            </a:lvl3pPr>
            <a:lvl4pPr marL="0" marR="0" lvl="3" indent="0" algn="r">
              <a:lnSpc>
                <a:spcPct val="80000"/>
              </a:lnSpc>
              <a:spcBef>
                <a:spcPts val="0"/>
              </a:spcBef>
              <a:spcAft>
                <a:spcPts val="0"/>
              </a:spcAft>
              <a:buClr>
                <a:srgbClr val="000000"/>
              </a:buClr>
              <a:buSzPts val="935"/>
              <a:buFont typeface="Arial"/>
              <a:buNone/>
              <a:defRPr sz="1000" b="0" i="0" u="none" strike="noStrike" cap="none">
                <a:solidFill>
                  <a:schemeClr val="dk1"/>
                </a:solidFill>
                <a:latin typeface="Roboto Serif Light"/>
                <a:ea typeface="Roboto Serif Light"/>
                <a:cs typeface="Roboto Serif Light"/>
                <a:sym typeface="Roboto Serif Light"/>
              </a:defRPr>
            </a:lvl4pPr>
            <a:lvl5pPr marL="0" marR="0" lvl="4" indent="0" algn="r">
              <a:lnSpc>
                <a:spcPct val="80000"/>
              </a:lnSpc>
              <a:spcBef>
                <a:spcPts val="0"/>
              </a:spcBef>
              <a:spcAft>
                <a:spcPts val="0"/>
              </a:spcAft>
              <a:buClr>
                <a:srgbClr val="000000"/>
              </a:buClr>
              <a:buSzPts val="935"/>
              <a:buFont typeface="Arial"/>
              <a:buNone/>
              <a:defRPr sz="1000" b="0" i="0" u="none" strike="noStrike" cap="none">
                <a:solidFill>
                  <a:schemeClr val="dk1"/>
                </a:solidFill>
                <a:latin typeface="Roboto Serif Light"/>
                <a:ea typeface="Roboto Serif Light"/>
                <a:cs typeface="Roboto Serif Light"/>
                <a:sym typeface="Roboto Serif Light"/>
              </a:defRPr>
            </a:lvl5pPr>
            <a:lvl6pPr marL="0" marR="0" lvl="5" indent="0" algn="r">
              <a:lnSpc>
                <a:spcPct val="80000"/>
              </a:lnSpc>
              <a:spcBef>
                <a:spcPts val="0"/>
              </a:spcBef>
              <a:spcAft>
                <a:spcPts val="0"/>
              </a:spcAft>
              <a:buClr>
                <a:srgbClr val="000000"/>
              </a:buClr>
              <a:buSzPts val="935"/>
              <a:buFont typeface="Arial"/>
              <a:buNone/>
              <a:defRPr sz="1000" b="0" i="0" u="none" strike="noStrike" cap="none">
                <a:solidFill>
                  <a:schemeClr val="dk1"/>
                </a:solidFill>
                <a:latin typeface="Roboto Serif Light"/>
                <a:ea typeface="Roboto Serif Light"/>
                <a:cs typeface="Roboto Serif Light"/>
                <a:sym typeface="Roboto Serif Light"/>
              </a:defRPr>
            </a:lvl6pPr>
            <a:lvl7pPr marL="0" marR="0" lvl="6" indent="0" algn="r">
              <a:lnSpc>
                <a:spcPct val="80000"/>
              </a:lnSpc>
              <a:spcBef>
                <a:spcPts val="0"/>
              </a:spcBef>
              <a:spcAft>
                <a:spcPts val="0"/>
              </a:spcAft>
              <a:buClr>
                <a:srgbClr val="000000"/>
              </a:buClr>
              <a:buSzPts val="935"/>
              <a:buFont typeface="Arial"/>
              <a:buNone/>
              <a:defRPr sz="1000" b="0" i="0" u="none" strike="noStrike" cap="none">
                <a:solidFill>
                  <a:schemeClr val="dk1"/>
                </a:solidFill>
                <a:latin typeface="Roboto Serif Light"/>
                <a:ea typeface="Roboto Serif Light"/>
                <a:cs typeface="Roboto Serif Light"/>
                <a:sym typeface="Roboto Serif Light"/>
              </a:defRPr>
            </a:lvl7pPr>
            <a:lvl8pPr marL="0" marR="0" lvl="7" indent="0" algn="r">
              <a:lnSpc>
                <a:spcPct val="80000"/>
              </a:lnSpc>
              <a:spcBef>
                <a:spcPts val="0"/>
              </a:spcBef>
              <a:spcAft>
                <a:spcPts val="0"/>
              </a:spcAft>
              <a:buClr>
                <a:srgbClr val="000000"/>
              </a:buClr>
              <a:buSzPts val="935"/>
              <a:buFont typeface="Arial"/>
              <a:buNone/>
              <a:defRPr sz="1000" b="0" i="0" u="none" strike="noStrike" cap="none">
                <a:solidFill>
                  <a:schemeClr val="dk1"/>
                </a:solidFill>
                <a:latin typeface="Roboto Serif Light"/>
                <a:ea typeface="Roboto Serif Light"/>
                <a:cs typeface="Roboto Serif Light"/>
                <a:sym typeface="Roboto Serif Light"/>
              </a:defRPr>
            </a:lvl8pPr>
            <a:lvl9pPr marL="0" marR="0" lvl="8" indent="0" algn="r">
              <a:lnSpc>
                <a:spcPct val="80000"/>
              </a:lnSpc>
              <a:spcBef>
                <a:spcPts val="0"/>
              </a:spcBef>
              <a:spcAft>
                <a:spcPts val="0"/>
              </a:spcAft>
              <a:buClr>
                <a:srgbClr val="000000"/>
              </a:buClr>
              <a:buSzPts val="935"/>
              <a:buFont typeface="Arial"/>
              <a:buNone/>
              <a:defRPr sz="1000" b="0" i="0" u="none" strike="noStrike" cap="none">
                <a:solidFill>
                  <a:schemeClr val="dk1"/>
                </a:solidFill>
                <a:latin typeface="Roboto Serif Light"/>
                <a:ea typeface="Roboto Serif Light"/>
                <a:cs typeface="Roboto Serif Light"/>
                <a:sym typeface="Roboto Serif Light"/>
              </a:defRPr>
            </a:lvl9pPr>
          </a:lstStyle>
          <a:p>
            <a:pPr marL="0" lvl="0" indent="0" algn="r" rtl="0">
              <a:spcBef>
                <a:spcPts val="0"/>
              </a:spcBef>
              <a:spcAft>
                <a:spcPts val="0"/>
              </a:spcAft>
              <a:buNone/>
            </a:pPr>
            <a:fld id="{00000000-1234-1234-1234-123412341234}" type="slidenum">
              <a:rPr lang="it"/>
              <a:t>‹#›</a:t>
            </a:fld>
            <a:endParaRPr/>
          </a:p>
        </p:txBody>
      </p:sp>
      <p:cxnSp>
        <p:nvCxnSpPr>
          <p:cNvPr id="218" name="Google Shape;218;p56"/>
          <p:cNvCxnSpPr/>
          <p:nvPr/>
        </p:nvCxnSpPr>
        <p:spPr>
          <a:xfrm>
            <a:off x="-14700" y="4663225"/>
            <a:ext cx="9173400" cy="0"/>
          </a:xfrm>
          <a:prstGeom prst="straightConnector1">
            <a:avLst/>
          </a:prstGeom>
          <a:noFill/>
          <a:ln w="9525" cap="flat" cmpd="sng">
            <a:solidFill>
              <a:schemeClr val="dk1"/>
            </a:solidFill>
            <a:prstDash val="solid"/>
            <a:round/>
            <a:headEnd type="none" w="sm" len="sm"/>
            <a:tailEnd type="none" w="sm" len="sm"/>
          </a:ln>
        </p:spPr>
      </p:cxnSp>
      <p:sp>
        <p:nvSpPr>
          <p:cNvPr id="219" name="Google Shape;219;p56"/>
          <p:cNvSpPr txBox="1"/>
          <p:nvPr/>
        </p:nvSpPr>
        <p:spPr>
          <a:xfrm>
            <a:off x="41875" y="4724875"/>
            <a:ext cx="1988700" cy="270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it" sz="1000" b="0" i="0" u="none" strike="noStrike" cap="none">
                <a:solidFill>
                  <a:schemeClr val="dk1"/>
                </a:solidFill>
                <a:latin typeface="Roboto Serif Light"/>
                <a:ea typeface="Roboto Serif Light"/>
                <a:cs typeface="Roboto Serif Light"/>
                <a:sym typeface="Roboto Serif Light"/>
              </a:rPr>
              <a:t>June 13            Symposium</a:t>
            </a:r>
            <a:endParaRPr sz="1000" b="0" i="0" u="none" strike="noStrike" cap="none">
              <a:solidFill>
                <a:schemeClr val="dk1"/>
              </a:solidFill>
              <a:latin typeface="Roboto Serif Light"/>
              <a:ea typeface="Roboto Serif Light"/>
              <a:cs typeface="Roboto Serif Light"/>
              <a:sym typeface="Roboto Serif Light"/>
            </a:endParaRPr>
          </a:p>
        </p:txBody>
      </p:sp>
      <p:cxnSp>
        <p:nvCxnSpPr>
          <p:cNvPr id="220" name="Google Shape;220;p56"/>
          <p:cNvCxnSpPr/>
          <p:nvPr/>
        </p:nvCxnSpPr>
        <p:spPr>
          <a:xfrm>
            <a:off x="674375" y="4901525"/>
            <a:ext cx="289200" cy="1200"/>
          </a:xfrm>
          <a:prstGeom prst="straightConnector1">
            <a:avLst/>
          </a:prstGeom>
          <a:noFill/>
          <a:ln w="9525" cap="flat" cmpd="sng">
            <a:solidFill>
              <a:schemeClr val="dk1"/>
            </a:solidFill>
            <a:prstDash val="solid"/>
            <a:round/>
            <a:headEnd type="none" w="sm" len="sm"/>
            <a:tailEnd type="none" w="sm" len="sm"/>
          </a:ln>
        </p:spPr>
      </p:cxnSp>
      <p:sp>
        <p:nvSpPr>
          <p:cNvPr id="221" name="Google Shape;221;p56"/>
          <p:cNvSpPr txBox="1"/>
          <p:nvPr/>
        </p:nvSpPr>
        <p:spPr>
          <a:xfrm>
            <a:off x="41875" y="0"/>
            <a:ext cx="2768700" cy="146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it" sz="1000" b="0" i="0" u="none" strike="noStrike" cap="none">
                <a:solidFill>
                  <a:schemeClr val="dk1"/>
                </a:solidFill>
                <a:latin typeface="Roboto Serif Light"/>
                <a:ea typeface="Roboto Serif Light"/>
                <a:cs typeface="Roboto Serif Light"/>
                <a:sym typeface="Roboto Serif Light"/>
              </a:rPr>
              <a:t>World Anti-Bullying Forum 2025</a:t>
            </a:r>
            <a:endParaRPr sz="1000" b="0" i="0" u="none" strike="noStrike" cap="none">
              <a:solidFill>
                <a:schemeClr val="dk1"/>
              </a:solidFill>
              <a:latin typeface="Roboto Serif Light"/>
              <a:ea typeface="Roboto Serif Light"/>
              <a:cs typeface="Roboto Serif Light"/>
              <a:sym typeface="Roboto Serif Light"/>
            </a:endParaRPr>
          </a:p>
        </p:txBody>
      </p:sp>
      <p:sp>
        <p:nvSpPr>
          <p:cNvPr id="222" name="Google Shape;222;p56"/>
          <p:cNvSpPr txBox="1"/>
          <p:nvPr/>
        </p:nvSpPr>
        <p:spPr>
          <a:xfrm>
            <a:off x="3227700" y="2340888"/>
            <a:ext cx="2688600" cy="4617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it" sz="1800" b="0" i="0" u="none" strike="noStrike" cap="none">
                <a:solidFill>
                  <a:schemeClr val="dk1"/>
                </a:solidFill>
                <a:latin typeface="Roboto Serif Medium"/>
                <a:ea typeface="Roboto Serif Medium"/>
                <a:cs typeface="Roboto Serif Medium"/>
                <a:sym typeface="Roboto Serif Medium"/>
              </a:rPr>
              <a:t>Spazio per immagine</a:t>
            </a:r>
            <a:endParaRPr sz="1800" b="0" i="0" u="none" strike="noStrike" cap="none">
              <a:solidFill>
                <a:schemeClr val="dk1"/>
              </a:solidFill>
              <a:latin typeface="Roboto Serif Medium"/>
              <a:ea typeface="Roboto Serif Medium"/>
              <a:cs typeface="Roboto Serif Medium"/>
              <a:sym typeface="Roboto Serif Medium"/>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Didascalia per immagine scura">
  <p:cSld name="CAPTION_ONLY_1">
    <p:bg>
      <p:bgPr>
        <a:solidFill>
          <a:srgbClr val="999999"/>
        </a:solidFill>
        <a:effectLst/>
      </p:bgPr>
    </p:bg>
    <p:spTree>
      <p:nvGrpSpPr>
        <p:cNvPr id="1" name="Shape 223"/>
        <p:cNvGrpSpPr/>
        <p:nvPr/>
      </p:nvGrpSpPr>
      <p:grpSpPr>
        <a:xfrm>
          <a:off x="0" y="0"/>
          <a:ext cx="0" cy="0"/>
          <a:chOff x="0" y="0"/>
          <a:chExt cx="0" cy="0"/>
        </a:xfrm>
      </p:grpSpPr>
      <p:sp>
        <p:nvSpPr>
          <p:cNvPr id="224" name="Google Shape;224;p57"/>
          <p:cNvSpPr txBox="1">
            <a:spLocks noGrp="1"/>
          </p:cNvSpPr>
          <p:nvPr>
            <p:ph type="body" idx="1"/>
          </p:nvPr>
        </p:nvSpPr>
        <p:spPr>
          <a:xfrm>
            <a:off x="281875" y="4157275"/>
            <a:ext cx="5998800" cy="605100"/>
          </a:xfrm>
          <a:prstGeom prst="rect">
            <a:avLst/>
          </a:prstGeom>
          <a:noFill/>
          <a:ln>
            <a:noFill/>
          </a:ln>
        </p:spPr>
        <p:txBody>
          <a:bodyPr spcFirstLastPara="1" wrap="square" lIns="91425" tIns="91425" rIns="91425" bIns="91425" anchor="ctr" anchorCtr="0">
            <a:normAutofit/>
          </a:bodyPr>
          <a:lstStyle>
            <a:lvl1pPr marL="457200" lvl="0" indent="-228600" algn="l">
              <a:lnSpc>
                <a:spcPct val="100000"/>
              </a:lnSpc>
              <a:spcBef>
                <a:spcPts val="0"/>
              </a:spcBef>
              <a:spcAft>
                <a:spcPts val="0"/>
              </a:spcAft>
              <a:buClr>
                <a:schemeClr val="lt1"/>
              </a:buClr>
              <a:buSzPts val="1600"/>
              <a:buNone/>
              <a:defRPr sz="1600">
                <a:solidFill>
                  <a:schemeClr val="lt1"/>
                </a:solidFill>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225" name="Google Shape;225;p57"/>
          <p:cNvSpPr txBox="1">
            <a:spLocks noGrp="1"/>
          </p:cNvSpPr>
          <p:nvPr>
            <p:ph type="sldNum" idx="12"/>
          </p:nvPr>
        </p:nvSpPr>
        <p:spPr>
          <a:xfrm>
            <a:off x="8479950" y="4762375"/>
            <a:ext cx="548700" cy="291600"/>
          </a:xfrm>
          <a:prstGeom prst="rect">
            <a:avLst/>
          </a:prstGeom>
          <a:noFill/>
          <a:ln>
            <a:noFill/>
          </a:ln>
        </p:spPr>
        <p:txBody>
          <a:bodyPr spcFirstLastPara="1" wrap="square" lIns="91425" tIns="91425" rIns="91425" bIns="91425" anchor="ctr" anchorCtr="0">
            <a:noAutofit/>
          </a:bodyPr>
          <a:lstStyle>
            <a:lvl1pPr marL="0" marR="0" lvl="0" indent="0" algn="r">
              <a:lnSpc>
                <a:spcPct val="80000"/>
              </a:lnSpc>
              <a:spcBef>
                <a:spcPts val="0"/>
              </a:spcBef>
              <a:spcAft>
                <a:spcPts val="0"/>
              </a:spcAft>
              <a:buClr>
                <a:srgbClr val="000000"/>
              </a:buClr>
              <a:buSzPts val="935"/>
              <a:buFont typeface="Arial"/>
              <a:buNone/>
              <a:defRPr sz="1000" b="0" i="0" u="none" strike="noStrike" cap="none">
                <a:solidFill>
                  <a:schemeClr val="dk1"/>
                </a:solidFill>
                <a:latin typeface="Roboto Serif Light"/>
                <a:ea typeface="Roboto Serif Light"/>
                <a:cs typeface="Roboto Serif Light"/>
                <a:sym typeface="Roboto Serif Light"/>
              </a:defRPr>
            </a:lvl1pPr>
            <a:lvl2pPr marL="0" marR="0" lvl="1" indent="0" algn="r">
              <a:lnSpc>
                <a:spcPct val="80000"/>
              </a:lnSpc>
              <a:spcBef>
                <a:spcPts val="0"/>
              </a:spcBef>
              <a:spcAft>
                <a:spcPts val="0"/>
              </a:spcAft>
              <a:buClr>
                <a:srgbClr val="000000"/>
              </a:buClr>
              <a:buSzPts val="935"/>
              <a:buFont typeface="Arial"/>
              <a:buNone/>
              <a:defRPr sz="1000" b="0" i="0" u="none" strike="noStrike" cap="none">
                <a:solidFill>
                  <a:schemeClr val="dk1"/>
                </a:solidFill>
                <a:latin typeface="Roboto Serif Light"/>
                <a:ea typeface="Roboto Serif Light"/>
                <a:cs typeface="Roboto Serif Light"/>
                <a:sym typeface="Roboto Serif Light"/>
              </a:defRPr>
            </a:lvl2pPr>
            <a:lvl3pPr marL="0" marR="0" lvl="2" indent="0" algn="r">
              <a:lnSpc>
                <a:spcPct val="80000"/>
              </a:lnSpc>
              <a:spcBef>
                <a:spcPts val="0"/>
              </a:spcBef>
              <a:spcAft>
                <a:spcPts val="0"/>
              </a:spcAft>
              <a:buClr>
                <a:srgbClr val="000000"/>
              </a:buClr>
              <a:buSzPts val="935"/>
              <a:buFont typeface="Arial"/>
              <a:buNone/>
              <a:defRPr sz="1000" b="0" i="0" u="none" strike="noStrike" cap="none">
                <a:solidFill>
                  <a:schemeClr val="dk1"/>
                </a:solidFill>
                <a:latin typeface="Roboto Serif Light"/>
                <a:ea typeface="Roboto Serif Light"/>
                <a:cs typeface="Roboto Serif Light"/>
                <a:sym typeface="Roboto Serif Light"/>
              </a:defRPr>
            </a:lvl3pPr>
            <a:lvl4pPr marL="0" marR="0" lvl="3" indent="0" algn="r">
              <a:lnSpc>
                <a:spcPct val="80000"/>
              </a:lnSpc>
              <a:spcBef>
                <a:spcPts val="0"/>
              </a:spcBef>
              <a:spcAft>
                <a:spcPts val="0"/>
              </a:spcAft>
              <a:buClr>
                <a:srgbClr val="000000"/>
              </a:buClr>
              <a:buSzPts val="935"/>
              <a:buFont typeface="Arial"/>
              <a:buNone/>
              <a:defRPr sz="1000" b="0" i="0" u="none" strike="noStrike" cap="none">
                <a:solidFill>
                  <a:schemeClr val="dk1"/>
                </a:solidFill>
                <a:latin typeface="Roboto Serif Light"/>
                <a:ea typeface="Roboto Serif Light"/>
                <a:cs typeface="Roboto Serif Light"/>
                <a:sym typeface="Roboto Serif Light"/>
              </a:defRPr>
            </a:lvl4pPr>
            <a:lvl5pPr marL="0" marR="0" lvl="4" indent="0" algn="r">
              <a:lnSpc>
                <a:spcPct val="80000"/>
              </a:lnSpc>
              <a:spcBef>
                <a:spcPts val="0"/>
              </a:spcBef>
              <a:spcAft>
                <a:spcPts val="0"/>
              </a:spcAft>
              <a:buClr>
                <a:srgbClr val="000000"/>
              </a:buClr>
              <a:buSzPts val="935"/>
              <a:buFont typeface="Arial"/>
              <a:buNone/>
              <a:defRPr sz="1000" b="0" i="0" u="none" strike="noStrike" cap="none">
                <a:solidFill>
                  <a:schemeClr val="dk1"/>
                </a:solidFill>
                <a:latin typeface="Roboto Serif Light"/>
                <a:ea typeface="Roboto Serif Light"/>
                <a:cs typeface="Roboto Serif Light"/>
                <a:sym typeface="Roboto Serif Light"/>
              </a:defRPr>
            </a:lvl5pPr>
            <a:lvl6pPr marL="0" marR="0" lvl="5" indent="0" algn="r">
              <a:lnSpc>
                <a:spcPct val="80000"/>
              </a:lnSpc>
              <a:spcBef>
                <a:spcPts val="0"/>
              </a:spcBef>
              <a:spcAft>
                <a:spcPts val="0"/>
              </a:spcAft>
              <a:buClr>
                <a:srgbClr val="000000"/>
              </a:buClr>
              <a:buSzPts val="935"/>
              <a:buFont typeface="Arial"/>
              <a:buNone/>
              <a:defRPr sz="1000" b="0" i="0" u="none" strike="noStrike" cap="none">
                <a:solidFill>
                  <a:schemeClr val="dk1"/>
                </a:solidFill>
                <a:latin typeface="Roboto Serif Light"/>
                <a:ea typeface="Roboto Serif Light"/>
                <a:cs typeface="Roboto Serif Light"/>
                <a:sym typeface="Roboto Serif Light"/>
              </a:defRPr>
            </a:lvl6pPr>
            <a:lvl7pPr marL="0" marR="0" lvl="6" indent="0" algn="r">
              <a:lnSpc>
                <a:spcPct val="80000"/>
              </a:lnSpc>
              <a:spcBef>
                <a:spcPts val="0"/>
              </a:spcBef>
              <a:spcAft>
                <a:spcPts val="0"/>
              </a:spcAft>
              <a:buClr>
                <a:srgbClr val="000000"/>
              </a:buClr>
              <a:buSzPts val="935"/>
              <a:buFont typeface="Arial"/>
              <a:buNone/>
              <a:defRPr sz="1000" b="0" i="0" u="none" strike="noStrike" cap="none">
                <a:solidFill>
                  <a:schemeClr val="dk1"/>
                </a:solidFill>
                <a:latin typeface="Roboto Serif Light"/>
                <a:ea typeface="Roboto Serif Light"/>
                <a:cs typeface="Roboto Serif Light"/>
                <a:sym typeface="Roboto Serif Light"/>
              </a:defRPr>
            </a:lvl7pPr>
            <a:lvl8pPr marL="0" marR="0" lvl="7" indent="0" algn="r">
              <a:lnSpc>
                <a:spcPct val="80000"/>
              </a:lnSpc>
              <a:spcBef>
                <a:spcPts val="0"/>
              </a:spcBef>
              <a:spcAft>
                <a:spcPts val="0"/>
              </a:spcAft>
              <a:buClr>
                <a:srgbClr val="000000"/>
              </a:buClr>
              <a:buSzPts val="935"/>
              <a:buFont typeface="Arial"/>
              <a:buNone/>
              <a:defRPr sz="1000" b="0" i="0" u="none" strike="noStrike" cap="none">
                <a:solidFill>
                  <a:schemeClr val="dk1"/>
                </a:solidFill>
                <a:latin typeface="Roboto Serif Light"/>
                <a:ea typeface="Roboto Serif Light"/>
                <a:cs typeface="Roboto Serif Light"/>
                <a:sym typeface="Roboto Serif Light"/>
              </a:defRPr>
            </a:lvl8pPr>
            <a:lvl9pPr marL="0" marR="0" lvl="8" indent="0" algn="r">
              <a:lnSpc>
                <a:spcPct val="80000"/>
              </a:lnSpc>
              <a:spcBef>
                <a:spcPts val="0"/>
              </a:spcBef>
              <a:spcAft>
                <a:spcPts val="0"/>
              </a:spcAft>
              <a:buClr>
                <a:srgbClr val="000000"/>
              </a:buClr>
              <a:buSzPts val="935"/>
              <a:buFont typeface="Arial"/>
              <a:buNone/>
              <a:defRPr sz="1000" b="0" i="0" u="none" strike="noStrike" cap="none">
                <a:solidFill>
                  <a:schemeClr val="dk1"/>
                </a:solidFill>
                <a:latin typeface="Roboto Serif Light"/>
                <a:ea typeface="Roboto Serif Light"/>
                <a:cs typeface="Roboto Serif Light"/>
                <a:sym typeface="Roboto Serif Light"/>
              </a:defRPr>
            </a:lvl9pPr>
          </a:lstStyle>
          <a:p>
            <a:pPr marL="0" lvl="0" indent="0" algn="r" rtl="0">
              <a:spcBef>
                <a:spcPts val="0"/>
              </a:spcBef>
              <a:spcAft>
                <a:spcPts val="0"/>
              </a:spcAft>
              <a:buNone/>
            </a:pPr>
            <a:fld id="{00000000-1234-1234-1234-123412341234}" type="slidenum">
              <a:rPr lang="it"/>
              <a:t>‹#›</a:t>
            </a:fld>
            <a:endParaRPr/>
          </a:p>
        </p:txBody>
      </p:sp>
      <p:cxnSp>
        <p:nvCxnSpPr>
          <p:cNvPr id="226" name="Google Shape;226;p57"/>
          <p:cNvCxnSpPr/>
          <p:nvPr/>
        </p:nvCxnSpPr>
        <p:spPr>
          <a:xfrm>
            <a:off x="-14700" y="335200"/>
            <a:ext cx="9173400" cy="0"/>
          </a:xfrm>
          <a:prstGeom prst="straightConnector1">
            <a:avLst/>
          </a:prstGeom>
          <a:noFill/>
          <a:ln w="9525" cap="flat" cmpd="sng">
            <a:solidFill>
              <a:schemeClr val="lt1"/>
            </a:solidFill>
            <a:prstDash val="solid"/>
            <a:round/>
            <a:headEnd type="none" w="sm" len="sm"/>
            <a:tailEnd type="none" w="sm" len="sm"/>
          </a:ln>
        </p:spPr>
      </p:cxnSp>
      <p:sp>
        <p:nvSpPr>
          <p:cNvPr id="227" name="Google Shape;227;p57"/>
          <p:cNvSpPr txBox="1"/>
          <p:nvPr/>
        </p:nvSpPr>
        <p:spPr>
          <a:xfrm>
            <a:off x="4704150" y="0"/>
            <a:ext cx="4317000" cy="146700"/>
          </a:xfrm>
          <a:prstGeom prst="rect">
            <a:avLst/>
          </a:prstGeom>
          <a:noFill/>
          <a:ln>
            <a:noFill/>
          </a:ln>
        </p:spPr>
        <p:txBody>
          <a:bodyPr spcFirstLastPara="1" wrap="square" lIns="91425" tIns="91425" rIns="91425" bIns="91425" anchor="t" anchorCtr="0">
            <a:noAutofit/>
          </a:bodyPr>
          <a:lstStyle/>
          <a:p>
            <a:pPr marL="0" marR="0" lvl="0" indent="0" algn="r" rtl="0">
              <a:lnSpc>
                <a:spcPct val="115000"/>
              </a:lnSpc>
              <a:spcBef>
                <a:spcPts val="0"/>
              </a:spcBef>
              <a:spcAft>
                <a:spcPts val="0"/>
              </a:spcAft>
              <a:buClr>
                <a:srgbClr val="000000"/>
              </a:buClr>
              <a:buSzPts val="1000"/>
              <a:buFont typeface="Arial"/>
              <a:buNone/>
            </a:pPr>
            <a:r>
              <a:rPr lang="it" sz="1000" b="0" i="0" u="none" strike="noStrike" cap="none">
                <a:solidFill>
                  <a:schemeClr val="lt1"/>
                </a:solidFill>
                <a:latin typeface="Roboto Serif Light"/>
                <a:ea typeface="Roboto Serif Light"/>
                <a:cs typeface="Roboto Serif Light"/>
                <a:sym typeface="Roboto Serif Light"/>
              </a:rPr>
              <a:t>The Italian Law 71/2017 on Preventing and Contrasting Bullying</a:t>
            </a:r>
            <a:endParaRPr sz="1000" b="0" i="0" u="none" strike="noStrike" cap="none">
              <a:solidFill>
                <a:schemeClr val="lt1"/>
              </a:solidFill>
              <a:latin typeface="Roboto Serif Light"/>
              <a:ea typeface="Roboto Serif Light"/>
              <a:cs typeface="Roboto Serif Light"/>
              <a:sym typeface="Roboto Serif Light"/>
            </a:endParaRPr>
          </a:p>
          <a:p>
            <a:pPr marL="0" marR="0" lvl="0" indent="0" algn="l" rtl="0">
              <a:lnSpc>
                <a:spcPct val="100000"/>
              </a:lnSpc>
              <a:spcBef>
                <a:spcPts val="0"/>
              </a:spcBef>
              <a:spcAft>
                <a:spcPts val="0"/>
              </a:spcAft>
              <a:buClr>
                <a:srgbClr val="000000"/>
              </a:buClr>
              <a:buSzPts val="1000"/>
              <a:buFont typeface="Arial"/>
              <a:buNone/>
            </a:pPr>
            <a:endParaRPr sz="1000" b="0" i="0" u="none" strike="noStrike" cap="none">
              <a:solidFill>
                <a:schemeClr val="dk1"/>
              </a:solidFill>
              <a:latin typeface="Roboto Serif Light"/>
              <a:ea typeface="Roboto Serif Light"/>
              <a:cs typeface="Roboto Serif Light"/>
              <a:sym typeface="Roboto Serif Light"/>
            </a:endParaRPr>
          </a:p>
        </p:txBody>
      </p:sp>
      <p:sp>
        <p:nvSpPr>
          <p:cNvPr id="228" name="Google Shape;228;p57"/>
          <p:cNvSpPr txBox="1">
            <a:spLocks noGrp="1"/>
          </p:cNvSpPr>
          <p:nvPr>
            <p:ph type="sldNum" idx="2"/>
          </p:nvPr>
        </p:nvSpPr>
        <p:spPr>
          <a:xfrm>
            <a:off x="8479950" y="4762375"/>
            <a:ext cx="548700" cy="291600"/>
          </a:xfrm>
          <a:prstGeom prst="rect">
            <a:avLst/>
          </a:prstGeom>
          <a:noFill/>
          <a:ln>
            <a:noFill/>
          </a:ln>
        </p:spPr>
        <p:txBody>
          <a:bodyPr spcFirstLastPara="1" wrap="square" lIns="91425" tIns="91425" rIns="91425" bIns="91425" anchor="ctr" anchorCtr="0">
            <a:noAutofit/>
          </a:bodyPr>
          <a:lstStyle>
            <a:lvl1pPr marL="0" marR="0" lvl="0" indent="0" algn="r">
              <a:lnSpc>
                <a:spcPct val="80000"/>
              </a:lnSpc>
              <a:spcBef>
                <a:spcPts val="0"/>
              </a:spcBef>
              <a:spcAft>
                <a:spcPts val="0"/>
              </a:spcAft>
              <a:buClr>
                <a:srgbClr val="000000"/>
              </a:buClr>
              <a:buSzPts val="935"/>
              <a:buFont typeface="Arial"/>
              <a:buNone/>
              <a:defRPr sz="1000" b="0" i="0" u="none" strike="noStrike" cap="none">
                <a:solidFill>
                  <a:schemeClr val="lt1"/>
                </a:solidFill>
                <a:latin typeface="Roboto Serif Light"/>
                <a:ea typeface="Roboto Serif Light"/>
                <a:cs typeface="Roboto Serif Light"/>
                <a:sym typeface="Roboto Serif Light"/>
              </a:defRPr>
            </a:lvl1pPr>
            <a:lvl2pPr marL="0" marR="0" lvl="1" indent="0" algn="r">
              <a:lnSpc>
                <a:spcPct val="80000"/>
              </a:lnSpc>
              <a:spcBef>
                <a:spcPts val="0"/>
              </a:spcBef>
              <a:spcAft>
                <a:spcPts val="0"/>
              </a:spcAft>
              <a:buClr>
                <a:srgbClr val="000000"/>
              </a:buClr>
              <a:buSzPts val="935"/>
              <a:buFont typeface="Arial"/>
              <a:buNone/>
              <a:defRPr sz="1000" b="0" i="0" u="none" strike="noStrike" cap="none">
                <a:solidFill>
                  <a:schemeClr val="lt1"/>
                </a:solidFill>
                <a:latin typeface="Roboto Serif Light"/>
                <a:ea typeface="Roboto Serif Light"/>
                <a:cs typeface="Roboto Serif Light"/>
                <a:sym typeface="Roboto Serif Light"/>
              </a:defRPr>
            </a:lvl2pPr>
            <a:lvl3pPr marL="0" marR="0" lvl="2" indent="0" algn="r">
              <a:lnSpc>
                <a:spcPct val="80000"/>
              </a:lnSpc>
              <a:spcBef>
                <a:spcPts val="0"/>
              </a:spcBef>
              <a:spcAft>
                <a:spcPts val="0"/>
              </a:spcAft>
              <a:buClr>
                <a:srgbClr val="000000"/>
              </a:buClr>
              <a:buSzPts val="935"/>
              <a:buFont typeface="Arial"/>
              <a:buNone/>
              <a:defRPr sz="1000" b="0" i="0" u="none" strike="noStrike" cap="none">
                <a:solidFill>
                  <a:schemeClr val="lt1"/>
                </a:solidFill>
                <a:latin typeface="Roboto Serif Light"/>
                <a:ea typeface="Roboto Serif Light"/>
                <a:cs typeface="Roboto Serif Light"/>
                <a:sym typeface="Roboto Serif Light"/>
              </a:defRPr>
            </a:lvl3pPr>
            <a:lvl4pPr marL="0" marR="0" lvl="3" indent="0" algn="r">
              <a:lnSpc>
                <a:spcPct val="80000"/>
              </a:lnSpc>
              <a:spcBef>
                <a:spcPts val="0"/>
              </a:spcBef>
              <a:spcAft>
                <a:spcPts val="0"/>
              </a:spcAft>
              <a:buClr>
                <a:srgbClr val="000000"/>
              </a:buClr>
              <a:buSzPts val="935"/>
              <a:buFont typeface="Arial"/>
              <a:buNone/>
              <a:defRPr sz="1000" b="0" i="0" u="none" strike="noStrike" cap="none">
                <a:solidFill>
                  <a:schemeClr val="lt1"/>
                </a:solidFill>
                <a:latin typeface="Roboto Serif Light"/>
                <a:ea typeface="Roboto Serif Light"/>
                <a:cs typeface="Roboto Serif Light"/>
                <a:sym typeface="Roboto Serif Light"/>
              </a:defRPr>
            </a:lvl4pPr>
            <a:lvl5pPr marL="0" marR="0" lvl="4" indent="0" algn="r">
              <a:lnSpc>
                <a:spcPct val="80000"/>
              </a:lnSpc>
              <a:spcBef>
                <a:spcPts val="0"/>
              </a:spcBef>
              <a:spcAft>
                <a:spcPts val="0"/>
              </a:spcAft>
              <a:buClr>
                <a:srgbClr val="000000"/>
              </a:buClr>
              <a:buSzPts val="935"/>
              <a:buFont typeface="Arial"/>
              <a:buNone/>
              <a:defRPr sz="1000" b="0" i="0" u="none" strike="noStrike" cap="none">
                <a:solidFill>
                  <a:schemeClr val="lt1"/>
                </a:solidFill>
                <a:latin typeface="Roboto Serif Light"/>
                <a:ea typeface="Roboto Serif Light"/>
                <a:cs typeface="Roboto Serif Light"/>
                <a:sym typeface="Roboto Serif Light"/>
              </a:defRPr>
            </a:lvl5pPr>
            <a:lvl6pPr marL="0" marR="0" lvl="5" indent="0" algn="r">
              <a:lnSpc>
                <a:spcPct val="80000"/>
              </a:lnSpc>
              <a:spcBef>
                <a:spcPts val="0"/>
              </a:spcBef>
              <a:spcAft>
                <a:spcPts val="0"/>
              </a:spcAft>
              <a:buClr>
                <a:srgbClr val="000000"/>
              </a:buClr>
              <a:buSzPts val="935"/>
              <a:buFont typeface="Arial"/>
              <a:buNone/>
              <a:defRPr sz="1000" b="0" i="0" u="none" strike="noStrike" cap="none">
                <a:solidFill>
                  <a:schemeClr val="lt1"/>
                </a:solidFill>
                <a:latin typeface="Roboto Serif Light"/>
                <a:ea typeface="Roboto Serif Light"/>
                <a:cs typeface="Roboto Serif Light"/>
                <a:sym typeface="Roboto Serif Light"/>
              </a:defRPr>
            </a:lvl6pPr>
            <a:lvl7pPr marL="0" marR="0" lvl="6" indent="0" algn="r">
              <a:lnSpc>
                <a:spcPct val="80000"/>
              </a:lnSpc>
              <a:spcBef>
                <a:spcPts val="0"/>
              </a:spcBef>
              <a:spcAft>
                <a:spcPts val="0"/>
              </a:spcAft>
              <a:buClr>
                <a:srgbClr val="000000"/>
              </a:buClr>
              <a:buSzPts val="935"/>
              <a:buFont typeface="Arial"/>
              <a:buNone/>
              <a:defRPr sz="1000" b="0" i="0" u="none" strike="noStrike" cap="none">
                <a:solidFill>
                  <a:schemeClr val="lt1"/>
                </a:solidFill>
                <a:latin typeface="Roboto Serif Light"/>
                <a:ea typeface="Roboto Serif Light"/>
                <a:cs typeface="Roboto Serif Light"/>
                <a:sym typeface="Roboto Serif Light"/>
              </a:defRPr>
            </a:lvl7pPr>
            <a:lvl8pPr marL="0" marR="0" lvl="7" indent="0" algn="r">
              <a:lnSpc>
                <a:spcPct val="80000"/>
              </a:lnSpc>
              <a:spcBef>
                <a:spcPts val="0"/>
              </a:spcBef>
              <a:spcAft>
                <a:spcPts val="0"/>
              </a:spcAft>
              <a:buClr>
                <a:srgbClr val="000000"/>
              </a:buClr>
              <a:buSzPts val="935"/>
              <a:buFont typeface="Arial"/>
              <a:buNone/>
              <a:defRPr sz="1000" b="0" i="0" u="none" strike="noStrike" cap="none">
                <a:solidFill>
                  <a:schemeClr val="lt1"/>
                </a:solidFill>
                <a:latin typeface="Roboto Serif Light"/>
                <a:ea typeface="Roboto Serif Light"/>
                <a:cs typeface="Roboto Serif Light"/>
                <a:sym typeface="Roboto Serif Light"/>
              </a:defRPr>
            </a:lvl8pPr>
            <a:lvl9pPr marL="0" marR="0" lvl="8" indent="0" algn="r">
              <a:lnSpc>
                <a:spcPct val="80000"/>
              </a:lnSpc>
              <a:spcBef>
                <a:spcPts val="0"/>
              </a:spcBef>
              <a:spcAft>
                <a:spcPts val="0"/>
              </a:spcAft>
              <a:buClr>
                <a:srgbClr val="000000"/>
              </a:buClr>
              <a:buSzPts val="935"/>
              <a:buFont typeface="Arial"/>
              <a:buNone/>
              <a:defRPr sz="1000" b="0" i="0" u="none" strike="noStrike" cap="none">
                <a:solidFill>
                  <a:schemeClr val="lt1"/>
                </a:solidFill>
                <a:latin typeface="Roboto Serif Light"/>
                <a:ea typeface="Roboto Serif Light"/>
                <a:cs typeface="Roboto Serif Light"/>
                <a:sym typeface="Roboto Serif Light"/>
              </a:defRPr>
            </a:lvl9pPr>
          </a:lstStyle>
          <a:p>
            <a:pPr marL="0" lvl="0" indent="0" algn="r" rtl="0">
              <a:spcBef>
                <a:spcPts val="0"/>
              </a:spcBef>
              <a:spcAft>
                <a:spcPts val="0"/>
              </a:spcAft>
              <a:buNone/>
            </a:pPr>
            <a:fld id="{00000000-1234-1234-1234-123412341234}" type="slidenum">
              <a:rPr lang="it"/>
              <a:t>‹#›</a:t>
            </a:fld>
            <a:endParaRPr/>
          </a:p>
        </p:txBody>
      </p:sp>
      <p:cxnSp>
        <p:nvCxnSpPr>
          <p:cNvPr id="229" name="Google Shape;229;p57"/>
          <p:cNvCxnSpPr/>
          <p:nvPr/>
        </p:nvCxnSpPr>
        <p:spPr>
          <a:xfrm>
            <a:off x="-14700" y="4663225"/>
            <a:ext cx="9173400" cy="0"/>
          </a:xfrm>
          <a:prstGeom prst="straightConnector1">
            <a:avLst/>
          </a:prstGeom>
          <a:noFill/>
          <a:ln w="9525" cap="flat" cmpd="sng">
            <a:solidFill>
              <a:schemeClr val="lt1"/>
            </a:solidFill>
            <a:prstDash val="solid"/>
            <a:round/>
            <a:headEnd type="none" w="sm" len="sm"/>
            <a:tailEnd type="none" w="sm" len="sm"/>
          </a:ln>
        </p:spPr>
      </p:cxnSp>
      <p:sp>
        <p:nvSpPr>
          <p:cNvPr id="230" name="Google Shape;230;p57"/>
          <p:cNvSpPr txBox="1"/>
          <p:nvPr/>
        </p:nvSpPr>
        <p:spPr>
          <a:xfrm>
            <a:off x="41875" y="4724875"/>
            <a:ext cx="1988700" cy="270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it" sz="1000" b="0" i="0" u="none" strike="noStrike" cap="none">
                <a:solidFill>
                  <a:schemeClr val="lt1"/>
                </a:solidFill>
                <a:latin typeface="Roboto Serif Light"/>
                <a:ea typeface="Roboto Serif Light"/>
                <a:cs typeface="Roboto Serif Light"/>
                <a:sym typeface="Roboto Serif Light"/>
              </a:rPr>
              <a:t>June 13            Symposium</a:t>
            </a:r>
            <a:endParaRPr sz="1000" b="0" i="0" u="none" strike="noStrike" cap="none">
              <a:solidFill>
                <a:schemeClr val="lt1"/>
              </a:solidFill>
              <a:latin typeface="Roboto Serif Light"/>
              <a:ea typeface="Roboto Serif Light"/>
              <a:cs typeface="Roboto Serif Light"/>
              <a:sym typeface="Roboto Serif Light"/>
            </a:endParaRPr>
          </a:p>
        </p:txBody>
      </p:sp>
      <p:cxnSp>
        <p:nvCxnSpPr>
          <p:cNvPr id="231" name="Google Shape;231;p57"/>
          <p:cNvCxnSpPr/>
          <p:nvPr/>
        </p:nvCxnSpPr>
        <p:spPr>
          <a:xfrm>
            <a:off x="674375" y="4901525"/>
            <a:ext cx="289200" cy="1200"/>
          </a:xfrm>
          <a:prstGeom prst="straightConnector1">
            <a:avLst/>
          </a:prstGeom>
          <a:noFill/>
          <a:ln w="9525" cap="flat" cmpd="sng">
            <a:solidFill>
              <a:schemeClr val="lt1"/>
            </a:solidFill>
            <a:prstDash val="solid"/>
            <a:round/>
            <a:headEnd type="none" w="sm" len="sm"/>
            <a:tailEnd type="none" w="sm" len="sm"/>
          </a:ln>
        </p:spPr>
      </p:cxnSp>
      <p:sp>
        <p:nvSpPr>
          <p:cNvPr id="232" name="Google Shape;232;p57"/>
          <p:cNvSpPr txBox="1"/>
          <p:nvPr/>
        </p:nvSpPr>
        <p:spPr>
          <a:xfrm>
            <a:off x="41875" y="0"/>
            <a:ext cx="2768700" cy="146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it" sz="1000" b="0" i="0" u="none" strike="noStrike" cap="none">
                <a:solidFill>
                  <a:schemeClr val="lt1"/>
                </a:solidFill>
                <a:latin typeface="Roboto Serif Light"/>
                <a:ea typeface="Roboto Serif Light"/>
                <a:cs typeface="Roboto Serif Light"/>
                <a:sym typeface="Roboto Serif Light"/>
              </a:rPr>
              <a:t>World Anti-Bullying Forum 2025</a:t>
            </a:r>
            <a:endParaRPr sz="1000" b="0" i="0" u="none" strike="noStrike" cap="none">
              <a:solidFill>
                <a:schemeClr val="lt1"/>
              </a:solidFill>
              <a:latin typeface="Roboto Serif Light"/>
              <a:ea typeface="Roboto Serif Light"/>
              <a:cs typeface="Roboto Serif Light"/>
              <a:sym typeface="Roboto Serif Light"/>
            </a:endParaRPr>
          </a:p>
        </p:txBody>
      </p:sp>
      <p:sp>
        <p:nvSpPr>
          <p:cNvPr id="233" name="Google Shape;233;p57"/>
          <p:cNvSpPr txBox="1"/>
          <p:nvPr/>
        </p:nvSpPr>
        <p:spPr>
          <a:xfrm>
            <a:off x="3227700" y="2340888"/>
            <a:ext cx="2688600" cy="4617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it" sz="1800" b="0" i="0" u="none" strike="noStrike" cap="none">
                <a:solidFill>
                  <a:schemeClr val="lt1"/>
                </a:solidFill>
                <a:latin typeface="Roboto Serif Medium"/>
                <a:ea typeface="Roboto Serif Medium"/>
                <a:cs typeface="Roboto Serif Medium"/>
                <a:sym typeface="Roboto Serif Medium"/>
              </a:rPr>
              <a:t>Spazio per immagine</a:t>
            </a:r>
            <a:endParaRPr sz="1800" b="0" i="0" u="none" strike="noStrike" cap="none">
              <a:solidFill>
                <a:schemeClr val="lt1"/>
              </a:solidFill>
              <a:latin typeface="Roboto Serif Medium"/>
              <a:ea typeface="Roboto Serif Medium"/>
              <a:cs typeface="Roboto Serif Medium"/>
              <a:sym typeface="Roboto Serif Medium"/>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234"/>
        <p:cNvGrpSpPr/>
        <p:nvPr/>
      </p:nvGrpSpPr>
      <p:grpSpPr>
        <a:xfrm>
          <a:off x="0" y="0"/>
          <a:ext cx="0" cy="0"/>
          <a:chOff x="0" y="0"/>
          <a:chExt cx="0" cy="0"/>
        </a:xfrm>
      </p:grpSpPr>
      <p:sp>
        <p:nvSpPr>
          <p:cNvPr id="235" name="Google Shape;235;p58"/>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236" name="Google Shape;236;p58"/>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rm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0"/>
              </a:spcBef>
              <a:spcAft>
                <a:spcPts val="0"/>
              </a:spcAft>
              <a:buSzPts val="1400"/>
              <a:buChar char="○"/>
              <a:defRPr/>
            </a:lvl2pPr>
            <a:lvl3pPr marL="1371600" lvl="2" indent="-317500" algn="ctr">
              <a:lnSpc>
                <a:spcPct val="115000"/>
              </a:lnSpc>
              <a:spcBef>
                <a:spcPts val="0"/>
              </a:spcBef>
              <a:spcAft>
                <a:spcPts val="0"/>
              </a:spcAft>
              <a:buSzPts val="1400"/>
              <a:buChar char="■"/>
              <a:defRPr/>
            </a:lvl3pPr>
            <a:lvl4pPr marL="1828800" lvl="3" indent="-317500" algn="ctr">
              <a:lnSpc>
                <a:spcPct val="115000"/>
              </a:lnSpc>
              <a:spcBef>
                <a:spcPts val="0"/>
              </a:spcBef>
              <a:spcAft>
                <a:spcPts val="0"/>
              </a:spcAft>
              <a:buSzPts val="1400"/>
              <a:buChar char="●"/>
              <a:defRPr/>
            </a:lvl4pPr>
            <a:lvl5pPr marL="2286000" lvl="4" indent="-317500" algn="ctr">
              <a:lnSpc>
                <a:spcPct val="115000"/>
              </a:lnSpc>
              <a:spcBef>
                <a:spcPts val="0"/>
              </a:spcBef>
              <a:spcAft>
                <a:spcPts val="0"/>
              </a:spcAft>
              <a:buSzPts val="1400"/>
              <a:buChar char="○"/>
              <a:defRPr/>
            </a:lvl5pPr>
            <a:lvl6pPr marL="2743200" lvl="5" indent="-317500" algn="ctr">
              <a:lnSpc>
                <a:spcPct val="115000"/>
              </a:lnSpc>
              <a:spcBef>
                <a:spcPts val="0"/>
              </a:spcBef>
              <a:spcAft>
                <a:spcPts val="0"/>
              </a:spcAft>
              <a:buSzPts val="1400"/>
              <a:buChar char="■"/>
              <a:defRPr/>
            </a:lvl6pPr>
            <a:lvl7pPr marL="3200400" lvl="6" indent="-317500" algn="ctr">
              <a:lnSpc>
                <a:spcPct val="115000"/>
              </a:lnSpc>
              <a:spcBef>
                <a:spcPts val="0"/>
              </a:spcBef>
              <a:spcAft>
                <a:spcPts val="0"/>
              </a:spcAft>
              <a:buSzPts val="1400"/>
              <a:buChar char="●"/>
              <a:defRPr/>
            </a:lvl7pPr>
            <a:lvl8pPr marL="3657600" lvl="7" indent="-317500" algn="ctr">
              <a:lnSpc>
                <a:spcPct val="115000"/>
              </a:lnSpc>
              <a:spcBef>
                <a:spcPts val="0"/>
              </a:spcBef>
              <a:spcAft>
                <a:spcPts val="0"/>
              </a:spcAft>
              <a:buSzPts val="1400"/>
              <a:buChar char="○"/>
              <a:defRPr/>
            </a:lvl8pPr>
            <a:lvl9pPr marL="4114800" lvl="8" indent="-317500" algn="ctr">
              <a:lnSpc>
                <a:spcPct val="115000"/>
              </a:lnSpc>
              <a:spcBef>
                <a:spcPts val="0"/>
              </a:spcBef>
              <a:spcAft>
                <a:spcPts val="0"/>
              </a:spcAft>
              <a:buSzPts val="1400"/>
              <a:buChar char="■"/>
              <a:defRPr/>
            </a:lvl9pPr>
          </a:lstStyle>
          <a:p>
            <a:endParaRPr/>
          </a:p>
        </p:txBody>
      </p:sp>
      <p:sp>
        <p:nvSpPr>
          <p:cNvPr id="237" name="Google Shape;237;p58"/>
          <p:cNvSpPr txBox="1">
            <a:spLocks noGrp="1"/>
          </p:cNvSpPr>
          <p:nvPr>
            <p:ph type="sldNum" idx="12"/>
          </p:nvPr>
        </p:nvSpPr>
        <p:spPr>
          <a:xfrm>
            <a:off x="8479950" y="4762375"/>
            <a:ext cx="548700" cy="291600"/>
          </a:xfrm>
          <a:prstGeom prst="rect">
            <a:avLst/>
          </a:prstGeom>
          <a:noFill/>
          <a:ln>
            <a:noFill/>
          </a:ln>
        </p:spPr>
        <p:txBody>
          <a:bodyPr spcFirstLastPara="1" wrap="square" lIns="91425" tIns="91425" rIns="91425" bIns="91425" anchor="ctr" anchorCtr="0">
            <a:noAutofit/>
          </a:bodyPr>
          <a:lstStyle>
            <a:lvl1pPr marL="0" marR="0" lvl="0" indent="0" algn="r">
              <a:lnSpc>
                <a:spcPct val="80000"/>
              </a:lnSpc>
              <a:spcBef>
                <a:spcPts val="0"/>
              </a:spcBef>
              <a:spcAft>
                <a:spcPts val="0"/>
              </a:spcAft>
              <a:buClr>
                <a:srgbClr val="000000"/>
              </a:buClr>
              <a:buSzPts val="935"/>
              <a:buFont typeface="Arial"/>
              <a:buNone/>
              <a:defRPr sz="1000" b="0" i="0" u="none" strike="noStrike" cap="none">
                <a:solidFill>
                  <a:schemeClr val="dk1"/>
                </a:solidFill>
                <a:latin typeface="Roboto Serif Light"/>
                <a:ea typeface="Roboto Serif Light"/>
                <a:cs typeface="Roboto Serif Light"/>
                <a:sym typeface="Roboto Serif Light"/>
              </a:defRPr>
            </a:lvl1pPr>
            <a:lvl2pPr marL="0" marR="0" lvl="1" indent="0" algn="r">
              <a:lnSpc>
                <a:spcPct val="80000"/>
              </a:lnSpc>
              <a:spcBef>
                <a:spcPts val="0"/>
              </a:spcBef>
              <a:spcAft>
                <a:spcPts val="0"/>
              </a:spcAft>
              <a:buClr>
                <a:srgbClr val="000000"/>
              </a:buClr>
              <a:buSzPts val="935"/>
              <a:buFont typeface="Arial"/>
              <a:buNone/>
              <a:defRPr sz="1000" b="0" i="0" u="none" strike="noStrike" cap="none">
                <a:solidFill>
                  <a:schemeClr val="dk1"/>
                </a:solidFill>
                <a:latin typeface="Roboto Serif Light"/>
                <a:ea typeface="Roboto Serif Light"/>
                <a:cs typeface="Roboto Serif Light"/>
                <a:sym typeface="Roboto Serif Light"/>
              </a:defRPr>
            </a:lvl2pPr>
            <a:lvl3pPr marL="0" marR="0" lvl="2" indent="0" algn="r">
              <a:lnSpc>
                <a:spcPct val="80000"/>
              </a:lnSpc>
              <a:spcBef>
                <a:spcPts val="0"/>
              </a:spcBef>
              <a:spcAft>
                <a:spcPts val="0"/>
              </a:spcAft>
              <a:buClr>
                <a:srgbClr val="000000"/>
              </a:buClr>
              <a:buSzPts val="935"/>
              <a:buFont typeface="Arial"/>
              <a:buNone/>
              <a:defRPr sz="1000" b="0" i="0" u="none" strike="noStrike" cap="none">
                <a:solidFill>
                  <a:schemeClr val="dk1"/>
                </a:solidFill>
                <a:latin typeface="Roboto Serif Light"/>
                <a:ea typeface="Roboto Serif Light"/>
                <a:cs typeface="Roboto Serif Light"/>
                <a:sym typeface="Roboto Serif Light"/>
              </a:defRPr>
            </a:lvl3pPr>
            <a:lvl4pPr marL="0" marR="0" lvl="3" indent="0" algn="r">
              <a:lnSpc>
                <a:spcPct val="80000"/>
              </a:lnSpc>
              <a:spcBef>
                <a:spcPts val="0"/>
              </a:spcBef>
              <a:spcAft>
                <a:spcPts val="0"/>
              </a:spcAft>
              <a:buClr>
                <a:srgbClr val="000000"/>
              </a:buClr>
              <a:buSzPts val="935"/>
              <a:buFont typeface="Arial"/>
              <a:buNone/>
              <a:defRPr sz="1000" b="0" i="0" u="none" strike="noStrike" cap="none">
                <a:solidFill>
                  <a:schemeClr val="dk1"/>
                </a:solidFill>
                <a:latin typeface="Roboto Serif Light"/>
                <a:ea typeface="Roboto Serif Light"/>
                <a:cs typeface="Roboto Serif Light"/>
                <a:sym typeface="Roboto Serif Light"/>
              </a:defRPr>
            </a:lvl4pPr>
            <a:lvl5pPr marL="0" marR="0" lvl="4" indent="0" algn="r">
              <a:lnSpc>
                <a:spcPct val="80000"/>
              </a:lnSpc>
              <a:spcBef>
                <a:spcPts val="0"/>
              </a:spcBef>
              <a:spcAft>
                <a:spcPts val="0"/>
              </a:spcAft>
              <a:buClr>
                <a:srgbClr val="000000"/>
              </a:buClr>
              <a:buSzPts val="935"/>
              <a:buFont typeface="Arial"/>
              <a:buNone/>
              <a:defRPr sz="1000" b="0" i="0" u="none" strike="noStrike" cap="none">
                <a:solidFill>
                  <a:schemeClr val="dk1"/>
                </a:solidFill>
                <a:latin typeface="Roboto Serif Light"/>
                <a:ea typeface="Roboto Serif Light"/>
                <a:cs typeface="Roboto Serif Light"/>
                <a:sym typeface="Roboto Serif Light"/>
              </a:defRPr>
            </a:lvl5pPr>
            <a:lvl6pPr marL="0" marR="0" lvl="5" indent="0" algn="r">
              <a:lnSpc>
                <a:spcPct val="80000"/>
              </a:lnSpc>
              <a:spcBef>
                <a:spcPts val="0"/>
              </a:spcBef>
              <a:spcAft>
                <a:spcPts val="0"/>
              </a:spcAft>
              <a:buClr>
                <a:srgbClr val="000000"/>
              </a:buClr>
              <a:buSzPts val="935"/>
              <a:buFont typeface="Arial"/>
              <a:buNone/>
              <a:defRPr sz="1000" b="0" i="0" u="none" strike="noStrike" cap="none">
                <a:solidFill>
                  <a:schemeClr val="dk1"/>
                </a:solidFill>
                <a:latin typeface="Roboto Serif Light"/>
                <a:ea typeface="Roboto Serif Light"/>
                <a:cs typeface="Roboto Serif Light"/>
                <a:sym typeface="Roboto Serif Light"/>
              </a:defRPr>
            </a:lvl6pPr>
            <a:lvl7pPr marL="0" marR="0" lvl="6" indent="0" algn="r">
              <a:lnSpc>
                <a:spcPct val="80000"/>
              </a:lnSpc>
              <a:spcBef>
                <a:spcPts val="0"/>
              </a:spcBef>
              <a:spcAft>
                <a:spcPts val="0"/>
              </a:spcAft>
              <a:buClr>
                <a:srgbClr val="000000"/>
              </a:buClr>
              <a:buSzPts val="935"/>
              <a:buFont typeface="Arial"/>
              <a:buNone/>
              <a:defRPr sz="1000" b="0" i="0" u="none" strike="noStrike" cap="none">
                <a:solidFill>
                  <a:schemeClr val="dk1"/>
                </a:solidFill>
                <a:latin typeface="Roboto Serif Light"/>
                <a:ea typeface="Roboto Serif Light"/>
                <a:cs typeface="Roboto Serif Light"/>
                <a:sym typeface="Roboto Serif Light"/>
              </a:defRPr>
            </a:lvl7pPr>
            <a:lvl8pPr marL="0" marR="0" lvl="7" indent="0" algn="r">
              <a:lnSpc>
                <a:spcPct val="80000"/>
              </a:lnSpc>
              <a:spcBef>
                <a:spcPts val="0"/>
              </a:spcBef>
              <a:spcAft>
                <a:spcPts val="0"/>
              </a:spcAft>
              <a:buClr>
                <a:srgbClr val="000000"/>
              </a:buClr>
              <a:buSzPts val="935"/>
              <a:buFont typeface="Arial"/>
              <a:buNone/>
              <a:defRPr sz="1000" b="0" i="0" u="none" strike="noStrike" cap="none">
                <a:solidFill>
                  <a:schemeClr val="dk1"/>
                </a:solidFill>
                <a:latin typeface="Roboto Serif Light"/>
                <a:ea typeface="Roboto Serif Light"/>
                <a:cs typeface="Roboto Serif Light"/>
                <a:sym typeface="Roboto Serif Light"/>
              </a:defRPr>
            </a:lvl8pPr>
            <a:lvl9pPr marL="0" marR="0" lvl="8" indent="0" algn="r">
              <a:lnSpc>
                <a:spcPct val="80000"/>
              </a:lnSpc>
              <a:spcBef>
                <a:spcPts val="0"/>
              </a:spcBef>
              <a:spcAft>
                <a:spcPts val="0"/>
              </a:spcAft>
              <a:buClr>
                <a:srgbClr val="000000"/>
              </a:buClr>
              <a:buSzPts val="935"/>
              <a:buFont typeface="Arial"/>
              <a:buNone/>
              <a:defRPr sz="1000" b="0" i="0" u="none" strike="noStrike" cap="none">
                <a:solidFill>
                  <a:schemeClr val="dk1"/>
                </a:solidFill>
                <a:latin typeface="Roboto Serif Light"/>
                <a:ea typeface="Roboto Serif Light"/>
                <a:cs typeface="Roboto Serif Light"/>
                <a:sym typeface="Roboto Serif Light"/>
              </a:defRPr>
            </a:lvl9pPr>
          </a:lstStyle>
          <a:p>
            <a:pPr marL="0" lvl="0" indent="0" algn="r" rtl="0">
              <a:spcBef>
                <a:spcPts val="0"/>
              </a:spcBef>
              <a:spcAft>
                <a:spcPts val="0"/>
              </a:spcAft>
              <a:buNone/>
            </a:pPr>
            <a:fld id="{00000000-1234-1234-1234-123412341234}" type="slidenum">
              <a:rPr lang="it"/>
              <a:t>‹#›</a:t>
            </a:fld>
            <a:endParaRPr/>
          </a:p>
        </p:txBody>
      </p:sp>
      <p:cxnSp>
        <p:nvCxnSpPr>
          <p:cNvPr id="238" name="Google Shape;238;p58"/>
          <p:cNvCxnSpPr/>
          <p:nvPr/>
        </p:nvCxnSpPr>
        <p:spPr>
          <a:xfrm>
            <a:off x="-14700" y="335200"/>
            <a:ext cx="9173400" cy="0"/>
          </a:xfrm>
          <a:prstGeom prst="straightConnector1">
            <a:avLst/>
          </a:prstGeom>
          <a:noFill/>
          <a:ln w="9525" cap="flat" cmpd="sng">
            <a:solidFill>
              <a:schemeClr val="dk1"/>
            </a:solidFill>
            <a:prstDash val="solid"/>
            <a:round/>
            <a:headEnd type="none" w="sm" len="sm"/>
            <a:tailEnd type="none" w="sm" len="sm"/>
          </a:ln>
        </p:spPr>
      </p:cxnSp>
      <p:sp>
        <p:nvSpPr>
          <p:cNvPr id="239" name="Google Shape;239;p58"/>
          <p:cNvSpPr txBox="1"/>
          <p:nvPr/>
        </p:nvSpPr>
        <p:spPr>
          <a:xfrm>
            <a:off x="4704150" y="0"/>
            <a:ext cx="4317000" cy="146700"/>
          </a:xfrm>
          <a:prstGeom prst="rect">
            <a:avLst/>
          </a:prstGeom>
          <a:noFill/>
          <a:ln>
            <a:noFill/>
          </a:ln>
        </p:spPr>
        <p:txBody>
          <a:bodyPr spcFirstLastPara="1" wrap="square" lIns="91425" tIns="91425" rIns="91425" bIns="91425" anchor="t" anchorCtr="0">
            <a:noAutofit/>
          </a:bodyPr>
          <a:lstStyle/>
          <a:p>
            <a:pPr marL="0" marR="0" lvl="0" indent="0" algn="r" rtl="0">
              <a:lnSpc>
                <a:spcPct val="115000"/>
              </a:lnSpc>
              <a:spcBef>
                <a:spcPts val="0"/>
              </a:spcBef>
              <a:spcAft>
                <a:spcPts val="0"/>
              </a:spcAft>
              <a:buClr>
                <a:srgbClr val="000000"/>
              </a:buClr>
              <a:buSzPts val="1000"/>
              <a:buFont typeface="Arial"/>
              <a:buNone/>
            </a:pPr>
            <a:r>
              <a:rPr lang="it" sz="1000" b="0" i="0" u="none" strike="noStrike" cap="none">
                <a:solidFill>
                  <a:schemeClr val="dk1"/>
                </a:solidFill>
                <a:latin typeface="Roboto Serif Light"/>
                <a:ea typeface="Roboto Serif Light"/>
                <a:cs typeface="Roboto Serif Light"/>
                <a:sym typeface="Roboto Serif Light"/>
              </a:rPr>
              <a:t>The Italian Law 71/2017 on Preventing and Contrasting Bullying</a:t>
            </a:r>
            <a:endParaRPr sz="1000" b="0" i="0" u="none" strike="noStrike" cap="none">
              <a:solidFill>
                <a:schemeClr val="dk1"/>
              </a:solidFill>
              <a:latin typeface="Roboto Serif Light"/>
              <a:ea typeface="Roboto Serif Light"/>
              <a:cs typeface="Roboto Serif Light"/>
              <a:sym typeface="Roboto Serif Light"/>
            </a:endParaRPr>
          </a:p>
          <a:p>
            <a:pPr marL="0" marR="0" lvl="0" indent="0" algn="l" rtl="0">
              <a:lnSpc>
                <a:spcPct val="100000"/>
              </a:lnSpc>
              <a:spcBef>
                <a:spcPts val="0"/>
              </a:spcBef>
              <a:spcAft>
                <a:spcPts val="0"/>
              </a:spcAft>
              <a:buClr>
                <a:srgbClr val="000000"/>
              </a:buClr>
              <a:buSzPts val="1000"/>
              <a:buFont typeface="Arial"/>
              <a:buNone/>
            </a:pPr>
            <a:endParaRPr sz="1000" b="0" i="0" u="none" strike="noStrike" cap="none">
              <a:solidFill>
                <a:schemeClr val="dk1"/>
              </a:solidFill>
              <a:latin typeface="Roboto Serif Light"/>
              <a:ea typeface="Roboto Serif Light"/>
              <a:cs typeface="Roboto Serif Light"/>
              <a:sym typeface="Roboto Serif Light"/>
            </a:endParaRPr>
          </a:p>
        </p:txBody>
      </p:sp>
      <p:sp>
        <p:nvSpPr>
          <p:cNvPr id="240" name="Google Shape;240;p58"/>
          <p:cNvSpPr txBox="1">
            <a:spLocks noGrp="1"/>
          </p:cNvSpPr>
          <p:nvPr>
            <p:ph type="sldNum" idx="2"/>
          </p:nvPr>
        </p:nvSpPr>
        <p:spPr>
          <a:xfrm>
            <a:off x="8479950" y="4762375"/>
            <a:ext cx="548700" cy="291600"/>
          </a:xfrm>
          <a:prstGeom prst="rect">
            <a:avLst/>
          </a:prstGeom>
          <a:noFill/>
          <a:ln>
            <a:noFill/>
          </a:ln>
        </p:spPr>
        <p:txBody>
          <a:bodyPr spcFirstLastPara="1" wrap="square" lIns="91425" tIns="91425" rIns="91425" bIns="91425" anchor="ctr" anchorCtr="0">
            <a:noAutofit/>
          </a:bodyPr>
          <a:lstStyle>
            <a:lvl1pPr marL="0" marR="0" lvl="0" indent="0" algn="r">
              <a:lnSpc>
                <a:spcPct val="80000"/>
              </a:lnSpc>
              <a:spcBef>
                <a:spcPts val="0"/>
              </a:spcBef>
              <a:spcAft>
                <a:spcPts val="0"/>
              </a:spcAft>
              <a:buClr>
                <a:srgbClr val="000000"/>
              </a:buClr>
              <a:buSzPts val="935"/>
              <a:buFont typeface="Arial"/>
              <a:buNone/>
              <a:defRPr sz="1000" b="0" i="0" u="none" strike="noStrike" cap="none">
                <a:solidFill>
                  <a:schemeClr val="dk1"/>
                </a:solidFill>
                <a:latin typeface="Roboto Serif Light"/>
                <a:ea typeface="Roboto Serif Light"/>
                <a:cs typeface="Roboto Serif Light"/>
                <a:sym typeface="Roboto Serif Light"/>
              </a:defRPr>
            </a:lvl1pPr>
            <a:lvl2pPr marL="0" marR="0" lvl="1" indent="0" algn="r">
              <a:lnSpc>
                <a:spcPct val="80000"/>
              </a:lnSpc>
              <a:spcBef>
                <a:spcPts val="0"/>
              </a:spcBef>
              <a:spcAft>
                <a:spcPts val="0"/>
              </a:spcAft>
              <a:buClr>
                <a:srgbClr val="000000"/>
              </a:buClr>
              <a:buSzPts val="935"/>
              <a:buFont typeface="Arial"/>
              <a:buNone/>
              <a:defRPr sz="1000" b="0" i="0" u="none" strike="noStrike" cap="none">
                <a:solidFill>
                  <a:schemeClr val="dk1"/>
                </a:solidFill>
                <a:latin typeface="Roboto Serif Light"/>
                <a:ea typeface="Roboto Serif Light"/>
                <a:cs typeface="Roboto Serif Light"/>
                <a:sym typeface="Roboto Serif Light"/>
              </a:defRPr>
            </a:lvl2pPr>
            <a:lvl3pPr marL="0" marR="0" lvl="2" indent="0" algn="r">
              <a:lnSpc>
                <a:spcPct val="80000"/>
              </a:lnSpc>
              <a:spcBef>
                <a:spcPts val="0"/>
              </a:spcBef>
              <a:spcAft>
                <a:spcPts val="0"/>
              </a:spcAft>
              <a:buClr>
                <a:srgbClr val="000000"/>
              </a:buClr>
              <a:buSzPts val="935"/>
              <a:buFont typeface="Arial"/>
              <a:buNone/>
              <a:defRPr sz="1000" b="0" i="0" u="none" strike="noStrike" cap="none">
                <a:solidFill>
                  <a:schemeClr val="dk1"/>
                </a:solidFill>
                <a:latin typeface="Roboto Serif Light"/>
                <a:ea typeface="Roboto Serif Light"/>
                <a:cs typeface="Roboto Serif Light"/>
                <a:sym typeface="Roboto Serif Light"/>
              </a:defRPr>
            </a:lvl3pPr>
            <a:lvl4pPr marL="0" marR="0" lvl="3" indent="0" algn="r">
              <a:lnSpc>
                <a:spcPct val="80000"/>
              </a:lnSpc>
              <a:spcBef>
                <a:spcPts val="0"/>
              </a:spcBef>
              <a:spcAft>
                <a:spcPts val="0"/>
              </a:spcAft>
              <a:buClr>
                <a:srgbClr val="000000"/>
              </a:buClr>
              <a:buSzPts val="935"/>
              <a:buFont typeface="Arial"/>
              <a:buNone/>
              <a:defRPr sz="1000" b="0" i="0" u="none" strike="noStrike" cap="none">
                <a:solidFill>
                  <a:schemeClr val="dk1"/>
                </a:solidFill>
                <a:latin typeface="Roboto Serif Light"/>
                <a:ea typeface="Roboto Serif Light"/>
                <a:cs typeface="Roboto Serif Light"/>
                <a:sym typeface="Roboto Serif Light"/>
              </a:defRPr>
            </a:lvl4pPr>
            <a:lvl5pPr marL="0" marR="0" lvl="4" indent="0" algn="r">
              <a:lnSpc>
                <a:spcPct val="80000"/>
              </a:lnSpc>
              <a:spcBef>
                <a:spcPts val="0"/>
              </a:spcBef>
              <a:spcAft>
                <a:spcPts val="0"/>
              </a:spcAft>
              <a:buClr>
                <a:srgbClr val="000000"/>
              </a:buClr>
              <a:buSzPts val="935"/>
              <a:buFont typeface="Arial"/>
              <a:buNone/>
              <a:defRPr sz="1000" b="0" i="0" u="none" strike="noStrike" cap="none">
                <a:solidFill>
                  <a:schemeClr val="dk1"/>
                </a:solidFill>
                <a:latin typeface="Roboto Serif Light"/>
                <a:ea typeface="Roboto Serif Light"/>
                <a:cs typeface="Roboto Serif Light"/>
                <a:sym typeface="Roboto Serif Light"/>
              </a:defRPr>
            </a:lvl5pPr>
            <a:lvl6pPr marL="0" marR="0" lvl="5" indent="0" algn="r">
              <a:lnSpc>
                <a:spcPct val="80000"/>
              </a:lnSpc>
              <a:spcBef>
                <a:spcPts val="0"/>
              </a:spcBef>
              <a:spcAft>
                <a:spcPts val="0"/>
              </a:spcAft>
              <a:buClr>
                <a:srgbClr val="000000"/>
              </a:buClr>
              <a:buSzPts val="935"/>
              <a:buFont typeface="Arial"/>
              <a:buNone/>
              <a:defRPr sz="1000" b="0" i="0" u="none" strike="noStrike" cap="none">
                <a:solidFill>
                  <a:schemeClr val="dk1"/>
                </a:solidFill>
                <a:latin typeface="Roboto Serif Light"/>
                <a:ea typeface="Roboto Serif Light"/>
                <a:cs typeface="Roboto Serif Light"/>
                <a:sym typeface="Roboto Serif Light"/>
              </a:defRPr>
            </a:lvl6pPr>
            <a:lvl7pPr marL="0" marR="0" lvl="6" indent="0" algn="r">
              <a:lnSpc>
                <a:spcPct val="80000"/>
              </a:lnSpc>
              <a:spcBef>
                <a:spcPts val="0"/>
              </a:spcBef>
              <a:spcAft>
                <a:spcPts val="0"/>
              </a:spcAft>
              <a:buClr>
                <a:srgbClr val="000000"/>
              </a:buClr>
              <a:buSzPts val="935"/>
              <a:buFont typeface="Arial"/>
              <a:buNone/>
              <a:defRPr sz="1000" b="0" i="0" u="none" strike="noStrike" cap="none">
                <a:solidFill>
                  <a:schemeClr val="dk1"/>
                </a:solidFill>
                <a:latin typeface="Roboto Serif Light"/>
                <a:ea typeface="Roboto Serif Light"/>
                <a:cs typeface="Roboto Serif Light"/>
                <a:sym typeface="Roboto Serif Light"/>
              </a:defRPr>
            </a:lvl7pPr>
            <a:lvl8pPr marL="0" marR="0" lvl="7" indent="0" algn="r">
              <a:lnSpc>
                <a:spcPct val="80000"/>
              </a:lnSpc>
              <a:spcBef>
                <a:spcPts val="0"/>
              </a:spcBef>
              <a:spcAft>
                <a:spcPts val="0"/>
              </a:spcAft>
              <a:buClr>
                <a:srgbClr val="000000"/>
              </a:buClr>
              <a:buSzPts val="935"/>
              <a:buFont typeface="Arial"/>
              <a:buNone/>
              <a:defRPr sz="1000" b="0" i="0" u="none" strike="noStrike" cap="none">
                <a:solidFill>
                  <a:schemeClr val="dk1"/>
                </a:solidFill>
                <a:latin typeface="Roboto Serif Light"/>
                <a:ea typeface="Roboto Serif Light"/>
                <a:cs typeface="Roboto Serif Light"/>
                <a:sym typeface="Roboto Serif Light"/>
              </a:defRPr>
            </a:lvl8pPr>
            <a:lvl9pPr marL="0" marR="0" lvl="8" indent="0" algn="r">
              <a:lnSpc>
                <a:spcPct val="80000"/>
              </a:lnSpc>
              <a:spcBef>
                <a:spcPts val="0"/>
              </a:spcBef>
              <a:spcAft>
                <a:spcPts val="0"/>
              </a:spcAft>
              <a:buClr>
                <a:srgbClr val="000000"/>
              </a:buClr>
              <a:buSzPts val="935"/>
              <a:buFont typeface="Arial"/>
              <a:buNone/>
              <a:defRPr sz="1000" b="0" i="0" u="none" strike="noStrike" cap="none">
                <a:solidFill>
                  <a:schemeClr val="dk1"/>
                </a:solidFill>
                <a:latin typeface="Roboto Serif Light"/>
                <a:ea typeface="Roboto Serif Light"/>
                <a:cs typeface="Roboto Serif Light"/>
                <a:sym typeface="Roboto Serif Light"/>
              </a:defRPr>
            </a:lvl9pPr>
          </a:lstStyle>
          <a:p>
            <a:pPr marL="0" lvl="0" indent="0" algn="r" rtl="0">
              <a:spcBef>
                <a:spcPts val="0"/>
              </a:spcBef>
              <a:spcAft>
                <a:spcPts val="0"/>
              </a:spcAft>
              <a:buNone/>
            </a:pPr>
            <a:fld id="{00000000-1234-1234-1234-123412341234}" type="slidenum">
              <a:rPr lang="it"/>
              <a:t>‹#›</a:t>
            </a:fld>
            <a:endParaRPr/>
          </a:p>
        </p:txBody>
      </p:sp>
      <p:cxnSp>
        <p:nvCxnSpPr>
          <p:cNvPr id="241" name="Google Shape;241;p58"/>
          <p:cNvCxnSpPr/>
          <p:nvPr/>
        </p:nvCxnSpPr>
        <p:spPr>
          <a:xfrm>
            <a:off x="-14700" y="4663225"/>
            <a:ext cx="9173400" cy="0"/>
          </a:xfrm>
          <a:prstGeom prst="straightConnector1">
            <a:avLst/>
          </a:prstGeom>
          <a:noFill/>
          <a:ln w="9525" cap="flat" cmpd="sng">
            <a:solidFill>
              <a:schemeClr val="dk1"/>
            </a:solidFill>
            <a:prstDash val="solid"/>
            <a:round/>
            <a:headEnd type="none" w="sm" len="sm"/>
            <a:tailEnd type="none" w="sm" len="sm"/>
          </a:ln>
        </p:spPr>
      </p:cxnSp>
      <p:sp>
        <p:nvSpPr>
          <p:cNvPr id="242" name="Google Shape;242;p58"/>
          <p:cNvSpPr txBox="1"/>
          <p:nvPr/>
        </p:nvSpPr>
        <p:spPr>
          <a:xfrm>
            <a:off x="41875" y="4724875"/>
            <a:ext cx="1988700" cy="270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it" sz="1000" b="0" i="0" u="none" strike="noStrike" cap="none">
                <a:solidFill>
                  <a:schemeClr val="dk1"/>
                </a:solidFill>
                <a:latin typeface="Roboto Serif Light"/>
                <a:ea typeface="Roboto Serif Light"/>
                <a:cs typeface="Roboto Serif Light"/>
                <a:sym typeface="Roboto Serif Light"/>
              </a:rPr>
              <a:t>June 13            Symposium</a:t>
            </a:r>
            <a:endParaRPr sz="1000" b="0" i="0" u="none" strike="noStrike" cap="none">
              <a:solidFill>
                <a:schemeClr val="dk1"/>
              </a:solidFill>
              <a:latin typeface="Roboto Serif Light"/>
              <a:ea typeface="Roboto Serif Light"/>
              <a:cs typeface="Roboto Serif Light"/>
              <a:sym typeface="Roboto Serif Light"/>
            </a:endParaRPr>
          </a:p>
        </p:txBody>
      </p:sp>
      <p:cxnSp>
        <p:nvCxnSpPr>
          <p:cNvPr id="243" name="Google Shape;243;p58"/>
          <p:cNvCxnSpPr/>
          <p:nvPr/>
        </p:nvCxnSpPr>
        <p:spPr>
          <a:xfrm>
            <a:off x="674375" y="4901525"/>
            <a:ext cx="289200" cy="1200"/>
          </a:xfrm>
          <a:prstGeom prst="straightConnector1">
            <a:avLst/>
          </a:prstGeom>
          <a:noFill/>
          <a:ln w="9525" cap="flat" cmpd="sng">
            <a:solidFill>
              <a:schemeClr val="dk1"/>
            </a:solidFill>
            <a:prstDash val="solid"/>
            <a:round/>
            <a:headEnd type="none" w="sm" len="sm"/>
            <a:tailEnd type="none" w="sm" len="sm"/>
          </a:ln>
        </p:spPr>
      </p:cxnSp>
      <p:sp>
        <p:nvSpPr>
          <p:cNvPr id="244" name="Google Shape;244;p58"/>
          <p:cNvSpPr txBox="1"/>
          <p:nvPr/>
        </p:nvSpPr>
        <p:spPr>
          <a:xfrm>
            <a:off x="41875" y="0"/>
            <a:ext cx="2768700" cy="146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it" sz="1000" b="0" i="0" u="none" strike="noStrike" cap="none">
                <a:solidFill>
                  <a:schemeClr val="dk1"/>
                </a:solidFill>
                <a:latin typeface="Roboto Serif Light"/>
                <a:ea typeface="Roboto Serif Light"/>
                <a:cs typeface="Roboto Serif Light"/>
                <a:sym typeface="Roboto Serif Light"/>
              </a:rPr>
              <a:t>World Anti-Bullying Forum 2025</a:t>
            </a:r>
            <a:endParaRPr sz="1000" b="0" i="0" u="none" strike="noStrike" cap="none">
              <a:solidFill>
                <a:schemeClr val="dk1"/>
              </a:solidFill>
              <a:latin typeface="Roboto Serif Light"/>
              <a:ea typeface="Roboto Serif Light"/>
              <a:cs typeface="Roboto Serif Light"/>
              <a:sym typeface="Roboto Serif Light"/>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Layout personalizzato 1">
  <p:cSld name="CUSTOM">
    <p:spTree>
      <p:nvGrpSpPr>
        <p:cNvPr id="1" name="Shape 24"/>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Punto principale opzione 2">
  <p:cSld name="MAIN_POINT_1">
    <p:bg>
      <p:bgPr>
        <a:solidFill>
          <a:srgbClr val="4084FF"/>
        </a:solidFill>
        <a:effectLst/>
      </p:bgPr>
    </p:bg>
    <p:spTree>
      <p:nvGrpSpPr>
        <p:cNvPr id="1" name="Shape 25"/>
        <p:cNvGrpSpPr/>
        <p:nvPr/>
      </p:nvGrpSpPr>
      <p:grpSpPr>
        <a:xfrm>
          <a:off x="0" y="0"/>
          <a:ext cx="0" cy="0"/>
          <a:chOff x="0" y="0"/>
          <a:chExt cx="0" cy="0"/>
        </a:xfrm>
      </p:grpSpPr>
      <p:sp>
        <p:nvSpPr>
          <p:cNvPr id="26" name="Google Shape;26;p33"/>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27" name="Google Shape;27;p33"/>
          <p:cNvSpPr txBox="1">
            <a:spLocks noGrp="1"/>
          </p:cNvSpPr>
          <p:nvPr>
            <p:ph type="sldNum" idx="12"/>
          </p:nvPr>
        </p:nvSpPr>
        <p:spPr>
          <a:xfrm>
            <a:off x="8479950" y="4762375"/>
            <a:ext cx="548700" cy="291600"/>
          </a:xfrm>
          <a:prstGeom prst="rect">
            <a:avLst/>
          </a:prstGeom>
          <a:noFill/>
          <a:ln>
            <a:noFill/>
          </a:ln>
        </p:spPr>
        <p:txBody>
          <a:bodyPr spcFirstLastPara="1" wrap="square" lIns="91425" tIns="91425" rIns="91425" bIns="91425" anchor="ctr" anchorCtr="0">
            <a:noAutofit/>
          </a:bodyPr>
          <a:lstStyle>
            <a:lvl1pPr marL="0" marR="0" lvl="0" indent="0" algn="r">
              <a:lnSpc>
                <a:spcPct val="80000"/>
              </a:lnSpc>
              <a:spcBef>
                <a:spcPts val="0"/>
              </a:spcBef>
              <a:spcAft>
                <a:spcPts val="0"/>
              </a:spcAft>
              <a:buClr>
                <a:srgbClr val="000000"/>
              </a:buClr>
              <a:buSzPts val="935"/>
              <a:buFont typeface="Arial"/>
              <a:buNone/>
              <a:defRPr sz="1000" b="0" i="0" u="none" strike="noStrike" cap="none">
                <a:solidFill>
                  <a:schemeClr val="dk1"/>
                </a:solidFill>
                <a:latin typeface="Roboto Serif Light"/>
                <a:ea typeface="Roboto Serif Light"/>
                <a:cs typeface="Roboto Serif Light"/>
                <a:sym typeface="Roboto Serif Light"/>
              </a:defRPr>
            </a:lvl1pPr>
            <a:lvl2pPr marL="0" marR="0" lvl="1" indent="0" algn="r">
              <a:lnSpc>
                <a:spcPct val="80000"/>
              </a:lnSpc>
              <a:spcBef>
                <a:spcPts val="0"/>
              </a:spcBef>
              <a:spcAft>
                <a:spcPts val="0"/>
              </a:spcAft>
              <a:buClr>
                <a:srgbClr val="000000"/>
              </a:buClr>
              <a:buSzPts val="935"/>
              <a:buFont typeface="Arial"/>
              <a:buNone/>
              <a:defRPr sz="1000" b="0" i="0" u="none" strike="noStrike" cap="none">
                <a:solidFill>
                  <a:schemeClr val="dk1"/>
                </a:solidFill>
                <a:latin typeface="Roboto Serif Light"/>
                <a:ea typeface="Roboto Serif Light"/>
                <a:cs typeface="Roboto Serif Light"/>
                <a:sym typeface="Roboto Serif Light"/>
              </a:defRPr>
            </a:lvl2pPr>
            <a:lvl3pPr marL="0" marR="0" lvl="2" indent="0" algn="r">
              <a:lnSpc>
                <a:spcPct val="80000"/>
              </a:lnSpc>
              <a:spcBef>
                <a:spcPts val="0"/>
              </a:spcBef>
              <a:spcAft>
                <a:spcPts val="0"/>
              </a:spcAft>
              <a:buClr>
                <a:srgbClr val="000000"/>
              </a:buClr>
              <a:buSzPts val="935"/>
              <a:buFont typeface="Arial"/>
              <a:buNone/>
              <a:defRPr sz="1000" b="0" i="0" u="none" strike="noStrike" cap="none">
                <a:solidFill>
                  <a:schemeClr val="dk1"/>
                </a:solidFill>
                <a:latin typeface="Roboto Serif Light"/>
                <a:ea typeface="Roboto Serif Light"/>
                <a:cs typeface="Roboto Serif Light"/>
                <a:sym typeface="Roboto Serif Light"/>
              </a:defRPr>
            </a:lvl3pPr>
            <a:lvl4pPr marL="0" marR="0" lvl="3" indent="0" algn="r">
              <a:lnSpc>
                <a:spcPct val="80000"/>
              </a:lnSpc>
              <a:spcBef>
                <a:spcPts val="0"/>
              </a:spcBef>
              <a:spcAft>
                <a:spcPts val="0"/>
              </a:spcAft>
              <a:buClr>
                <a:srgbClr val="000000"/>
              </a:buClr>
              <a:buSzPts val="935"/>
              <a:buFont typeface="Arial"/>
              <a:buNone/>
              <a:defRPr sz="1000" b="0" i="0" u="none" strike="noStrike" cap="none">
                <a:solidFill>
                  <a:schemeClr val="dk1"/>
                </a:solidFill>
                <a:latin typeface="Roboto Serif Light"/>
                <a:ea typeface="Roboto Serif Light"/>
                <a:cs typeface="Roboto Serif Light"/>
                <a:sym typeface="Roboto Serif Light"/>
              </a:defRPr>
            </a:lvl4pPr>
            <a:lvl5pPr marL="0" marR="0" lvl="4" indent="0" algn="r">
              <a:lnSpc>
                <a:spcPct val="80000"/>
              </a:lnSpc>
              <a:spcBef>
                <a:spcPts val="0"/>
              </a:spcBef>
              <a:spcAft>
                <a:spcPts val="0"/>
              </a:spcAft>
              <a:buClr>
                <a:srgbClr val="000000"/>
              </a:buClr>
              <a:buSzPts val="935"/>
              <a:buFont typeface="Arial"/>
              <a:buNone/>
              <a:defRPr sz="1000" b="0" i="0" u="none" strike="noStrike" cap="none">
                <a:solidFill>
                  <a:schemeClr val="dk1"/>
                </a:solidFill>
                <a:latin typeface="Roboto Serif Light"/>
                <a:ea typeface="Roboto Serif Light"/>
                <a:cs typeface="Roboto Serif Light"/>
                <a:sym typeface="Roboto Serif Light"/>
              </a:defRPr>
            </a:lvl5pPr>
            <a:lvl6pPr marL="0" marR="0" lvl="5" indent="0" algn="r">
              <a:lnSpc>
                <a:spcPct val="80000"/>
              </a:lnSpc>
              <a:spcBef>
                <a:spcPts val="0"/>
              </a:spcBef>
              <a:spcAft>
                <a:spcPts val="0"/>
              </a:spcAft>
              <a:buClr>
                <a:srgbClr val="000000"/>
              </a:buClr>
              <a:buSzPts val="935"/>
              <a:buFont typeface="Arial"/>
              <a:buNone/>
              <a:defRPr sz="1000" b="0" i="0" u="none" strike="noStrike" cap="none">
                <a:solidFill>
                  <a:schemeClr val="dk1"/>
                </a:solidFill>
                <a:latin typeface="Roboto Serif Light"/>
                <a:ea typeface="Roboto Serif Light"/>
                <a:cs typeface="Roboto Serif Light"/>
                <a:sym typeface="Roboto Serif Light"/>
              </a:defRPr>
            </a:lvl6pPr>
            <a:lvl7pPr marL="0" marR="0" lvl="6" indent="0" algn="r">
              <a:lnSpc>
                <a:spcPct val="80000"/>
              </a:lnSpc>
              <a:spcBef>
                <a:spcPts val="0"/>
              </a:spcBef>
              <a:spcAft>
                <a:spcPts val="0"/>
              </a:spcAft>
              <a:buClr>
                <a:srgbClr val="000000"/>
              </a:buClr>
              <a:buSzPts val="935"/>
              <a:buFont typeface="Arial"/>
              <a:buNone/>
              <a:defRPr sz="1000" b="0" i="0" u="none" strike="noStrike" cap="none">
                <a:solidFill>
                  <a:schemeClr val="dk1"/>
                </a:solidFill>
                <a:latin typeface="Roboto Serif Light"/>
                <a:ea typeface="Roboto Serif Light"/>
                <a:cs typeface="Roboto Serif Light"/>
                <a:sym typeface="Roboto Serif Light"/>
              </a:defRPr>
            </a:lvl7pPr>
            <a:lvl8pPr marL="0" marR="0" lvl="7" indent="0" algn="r">
              <a:lnSpc>
                <a:spcPct val="80000"/>
              </a:lnSpc>
              <a:spcBef>
                <a:spcPts val="0"/>
              </a:spcBef>
              <a:spcAft>
                <a:spcPts val="0"/>
              </a:spcAft>
              <a:buClr>
                <a:srgbClr val="000000"/>
              </a:buClr>
              <a:buSzPts val="935"/>
              <a:buFont typeface="Arial"/>
              <a:buNone/>
              <a:defRPr sz="1000" b="0" i="0" u="none" strike="noStrike" cap="none">
                <a:solidFill>
                  <a:schemeClr val="dk1"/>
                </a:solidFill>
                <a:latin typeface="Roboto Serif Light"/>
                <a:ea typeface="Roboto Serif Light"/>
                <a:cs typeface="Roboto Serif Light"/>
                <a:sym typeface="Roboto Serif Light"/>
              </a:defRPr>
            </a:lvl8pPr>
            <a:lvl9pPr marL="0" marR="0" lvl="8" indent="0" algn="r">
              <a:lnSpc>
                <a:spcPct val="80000"/>
              </a:lnSpc>
              <a:spcBef>
                <a:spcPts val="0"/>
              </a:spcBef>
              <a:spcAft>
                <a:spcPts val="0"/>
              </a:spcAft>
              <a:buClr>
                <a:srgbClr val="000000"/>
              </a:buClr>
              <a:buSzPts val="935"/>
              <a:buFont typeface="Arial"/>
              <a:buNone/>
              <a:defRPr sz="1000" b="0" i="0" u="none" strike="noStrike" cap="none">
                <a:solidFill>
                  <a:schemeClr val="dk1"/>
                </a:solidFill>
                <a:latin typeface="Roboto Serif Light"/>
                <a:ea typeface="Roboto Serif Light"/>
                <a:cs typeface="Roboto Serif Light"/>
                <a:sym typeface="Roboto Serif Light"/>
              </a:defRPr>
            </a:lvl9pPr>
          </a:lstStyle>
          <a:p>
            <a:pPr marL="0" lvl="0" indent="0" algn="r" rtl="0">
              <a:spcBef>
                <a:spcPts val="0"/>
              </a:spcBef>
              <a:spcAft>
                <a:spcPts val="0"/>
              </a:spcAft>
              <a:buNone/>
            </a:pPr>
            <a:fld id="{00000000-1234-1234-1234-123412341234}" type="slidenum">
              <a:rPr lang="it"/>
              <a:t>‹#›</a:t>
            </a:fld>
            <a:endParaRPr/>
          </a:p>
        </p:txBody>
      </p:sp>
      <p:cxnSp>
        <p:nvCxnSpPr>
          <p:cNvPr id="28" name="Google Shape;28;p33"/>
          <p:cNvCxnSpPr/>
          <p:nvPr/>
        </p:nvCxnSpPr>
        <p:spPr>
          <a:xfrm>
            <a:off x="-14700" y="335200"/>
            <a:ext cx="9173400" cy="0"/>
          </a:xfrm>
          <a:prstGeom prst="straightConnector1">
            <a:avLst/>
          </a:prstGeom>
          <a:noFill/>
          <a:ln w="9525" cap="flat" cmpd="sng">
            <a:solidFill>
              <a:schemeClr val="dk1"/>
            </a:solidFill>
            <a:prstDash val="solid"/>
            <a:round/>
            <a:headEnd type="none" w="sm" len="sm"/>
            <a:tailEnd type="none" w="sm" len="sm"/>
          </a:ln>
        </p:spPr>
      </p:cxnSp>
      <p:sp>
        <p:nvSpPr>
          <p:cNvPr id="29" name="Google Shape;29;p33"/>
          <p:cNvSpPr txBox="1"/>
          <p:nvPr/>
        </p:nvSpPr>
        <p:spPr>
          <a:xfrm>
            <a:off x="4704150" y="0"/>
            <a:ext cx="4317000" cy="146700"/>
          </a:xfrm>
          <a:prstGeom prst="rect">
            <a:avLst/>
          </a:prstGeom>
          <a:noFill/>
          <a:ln>
            <a:noFill/>
          </a:ln>
        </p:spPr>
        <p:txBody>
          <a:bodyPr spcFirstLastPara="1" wrap="square" lIns="91425" tIns="91425" rIns="91425" bIns="91425" anchor="t" anchorCtr="0">
            <a:noAutofit/>
          </a:bodyPr>
          <a:lstStyle/>
          <a:p>
            <a:pPr marL="0" marR="0" lvl="0" indent="0" algn="r" rtl="0">
              <a:lnSpc>
                <a:spcPct val="115000"/>
              </a:lnSpc>
              <a:spcBef>
                <a:spcPts val="0"/>
              </a:spcBef>
              <a:spcAft>
                <a:spcPts val="0"/>
              </a:spcAft>
              <a:buClr>
                <a:srgbClr val="000000"/>
              </a:buClr>
              <a:buSzPts val="1000"/>
              <a:buFont typeface="Arial"/>
              <a:buNone/>
            </a:pPr>
            <a:r>
              <a:rPr lang="it" sz="1000" b="0" i="0" u="none" strike="noStrike" cap="none">
                <a:solidFill>
                  <a:schemeClr val="dk1"/>
                </a:solidFill>
                <a:latin typeface="Roboto Serif Light"/>
                <a:ea typeface="Roboto Serif Light"/>
                <a:cs typeface="Roboto Serif Light"/>
                <a:sym typeface="Roboto Serif Light"/>
              </a:rPr>
              <a:t>The Italian Law 71/2017 on Preventing and Contrasting Bullying</a:t>
            </a:r>
            <a:endParaRPr sz="1000" b="0" i="0" u="none" strike="noStrike" cap="none">
              <a:solidFill>
                <a:schemeClr val="dk1"/>
              </a:solidFill>
              <a:latin typeface="Roboto Serif Light"/>
              <a:ea typeface="Roboto Serif Light"/>
              <a:cs typeface="Roboto Serif Light"/>
              <a:sym typeface="Roboto Serif Light"/>
            </a:endParaRPr>
          </a:p>
          <a:p>
            <a:pPr marL="0" marR="0" lvl="0" indent="0" algn="l" rtl="0">
              <a:lnSpc>
                <a:spcPct val="100000"/>
              </a:lnSpc>
              <a:spcBef>
                <a:spcPts val="0"/>
              </a:spcBef>
              <a:spcAft>
                <a:spcPts val="0"/>
              </a:spcAft>
              <a:buClr>
                <a:srgbClr val="000000"/>
              </a:buClr>
              <a:buSzPts val="1000"/>
              <a:buFont typeface="Arial"/>
              <a:buNone/>
            </a:pPr>
            <a:endParaRPr sz="1000" b="0" i="0" u="none" strike="noStrike" cap="none">
              <a:solidFill>
                <a:schemeClr val="dk1"/>
              </a:solidFill>
              <a:latin typeface="Roboto Serif Light"/>
              <a:ea typeface="Roboto Serif Light"/>
              <a:cs typeface="Roboto Serif Light"/>
              <a:sym typeface="Roboto Serif Light"/>
            </a:endParaRPr>
          </a:p>
        </p:txBody>
      </p:sp>
      <p:sp>
        <p:nvSpPr>
          <p:cNvPr id="30" name="Google Shape;30;p33"/>
          <p:cNvSpPr txBox="1">
            <a:spLocks noGrp="1"/>
          </p:cNvSpPr>
          <p:nvPr>
            <p:ph type="sldNum" idx="2"/>
          </p:nvPr>
        </p:nvSpPr>
        <p:spPr>
          <a:xfrm>
            <a:off x="8479950" y="4762375"/>
            <a:ext cx="548700" cy="291600"/>
          </a:xfrm>
          <a:prstGeom prst="rect">
            <a:avLst/>
          </a:prstGeom>
          <a:noFill/>
          <a:ln>
            <a:noFill/>
          </a:ln>
        </p:spPr>
        <p:txBody>
          <a:bodyPr spcFirstLastPara="1" wrap="square" lIns="91425" tIns="91425" rIns="91425" bIns="91425" anchor="ctr" anchorCtr="0">
            <a:noAutofit/>
          </a:bodyPr>
          <a:lstStyle>
            <a:lvl1pPr marL="0" marR="0" lvl="0" indent="0" algn="r">
              <a:lnSpc>
                <a:spcPct val="80000"/>
              </a:lnSpc>
              <a:spcBef>
                <a:spcPts val="0"/>
              </a:spcBef>
              <a:spcAft>
                <a:spcPts val="0"/>
              </a:spcAft>
              <a:buClr>
                <a:srgbClr val="000000"/>
              </a:buClr>
              <a:buSzPts val="935"/>
              <a:buFont typeface="Arial"/>
              <a:buNone/>
              <a:defRPr sz="1000" b="0" i="0" u="none" strike="noStrike" cap="none">
                <a:solidFill>
                  <a:schemeClr val="dk1"/>
                </a:solidFill>
                <a:latin typeface="Roboto Serif Light"/>
                <a:ea typeface="Roboto Serif Light"/>
                <a:cs typeface="Roboto Serif Light"/>
                <a:sym typeface="Roboto Serif Light"/>
              </a:defRPr>
            </a:lvl1pPr>
            <a:lvl2pPr marL="0" marR="0" lvl="1" indent="0" algn="r">
              <a:lnSpc>
                <a:spcPct val="80000"/>
              </a:lnSpc>
              <a:spcBef>
                <a:spcPts val="0"/>
              </a:spcBef>
              <a:spcAft>
                <a:spcPts val="0"/>
              </a:spcAft>
              <a:buClr>
                <a:srgbClr val="000000"/>
              </a:buClr>
              <a:buSzPts val="935"/>
              <a:buFont typeface="Arial"/>
              <a:buNone/>
              <a:defRPr sz="1000" b="0" i="0" u="none" strike="noStrike" cap="none">
                <a:solidFill>
                  <a:schemeClr val="dk1"/>
                </a:solidFill>
                <a:latin typeface="Roboto Serif Light"/>
                <a:ea typeface="Roboto Serif Light"/>
                <a:cs typeface="Roboto Serif Light"/>
                <a:sym typeface="Roboto Serif Light"/>
              </a:defRPr>
            </a:lvl2pPr>
            <a:lvl3pPr marL="0" marR="0" lvl="2" indent="0" algn="r">
              <a:lnSpc>
                <a:spcPct val="80000"/>
              </a:lnSpc>
              <a:spcBef>
                <a:spcPts val="0"/>
              </a:spcBef>
              <a:spcAft>
                <a:spcPts val="0"/>
              </a:spcAft>
              <a:buClr>
                <a:srgbClr val="000000"/>
              </a:buClr>
              <a:buSzPts val="935"/>
              <a:buFont typeface="Arial"/>
              <a:buNone/>
              <a:defRPr sz="1000" b="0" i="0" u="none" strike="noStrike" cap="none">
                <a:solidFill>
                  <a:schemeClr val="dk1"/>
                </a:solidFill>
                <a:latin typeface="Roboto Serif Light"/>
                <a:ea typeface="Roboto Serif Light"/>
                <a:cs typeface="Roboto Serif Light"/>
                <a:sym typeface="Roboto Serif Light"/>
              </a:defRPr>
            </a:lvl3pPr>
            <a:lvl4pPr marL="0" marR="0" lvl="3" indent="0" algn="r">
              <a:lnSpc>
                <a:spcPct val="80000"/>
              </a:lnSpc>
              <a:spcBef>
                <a:spcPts val="0"/>
              </a:spcBef>
              <a:spcAft>
                <a:spcPts val="0"/>
              </a:spcAft>
              <a:buClr>
                <a:srgbClr val="000000"/>
              </a:buClr>
              <a:buSzPts val="935"/>
              <a:buFont typeface="Arial"/>
              <a:buNone/>
              <a:defRPr sz="1000" b="0" i="0" u="none" strike="noStrike" cap="none">
                <a:solidFill>
                  <a:schemeClr val="dk1"/>
                </a:solidFill>
                <a:latin typeface="Roboto Serif Light"/>
                <a:ea typeface="Roboto Serif Light"/>
                <a:cs typeface="Roboto Serif Light"/>
                <a:sym typeface="Roboto Serif Light"/>
              </a:defRPr>
            </a:lvl4pPr>
            <a:lvl5pPr marL="0" marR="0" lvl="4" indent="0" algn="r">
              <a:lnSpc>
                <a:spcPct val="80000"/>
              </a:lnSpc>
              <a:spcBef>
                <a:spcPts val="0"/>
              </a:spcBef>
              <a:spcAft>
                <a:spcPts val="0"/>
              </a:spcAft>
              <a:buClr>
                <a:srgbClr val="000000"/>
              </a:buClr>
              <a:buSzPts val="935"/>
              <a:buFont typeface="Arial"/>
              <a:buNone/>
              <a:defRPr sz="1000" b="0" i="0" u="none" strike="noStrike" cap="none">
                <a:solidFill>
                  <a:schemeClr val="dk1"/>
                </a:solidFill>
                <a:latin typeface="Roboto Serif Light"/>
                <a:ea typeface="Roboto Serif Light"/>
                <a:cs typeface="Roboto Serif Light"/>
                <a:sym typeface="Roboto Serif Light"/>
              </a:defRPr>
            </a:lvl5pPr>
            <a:lvl6pPr marL="0" marR="0" lvl="5" indent="0" algn="r">
              <a:lnSpc>
                <a:spcPct val="80000"/>
              </a:lnSpc>
              <a:spcBef>
                <a:spcPts val="0"/>
              </a:spcBef>
              <a:spcAft>
                <a:spcPts val="0"/>
              </a:spcAft>
              <a:buClr>
                <a:srgbClr val="000000"/>
              </a:buClr>
              <a:buSzPts val="935"/>
              <a:buFont typeface="Arial"/>
              <a:buNone/>
              <a:defRPr sz="1000" b="0" i="0" u="none" strike="noStrike" cap="none">
                <a:solidFill>
                  <a:schemeClr val="dk1"/>
                </a:solidFill>
                <a:latin typeface="Roboto Serif Light"/>
                <a:ea typeface="Roboto Serif Light"/>
                <a:cs typeface="Roboto Serif Light"/>
                <a:sym typeface="Roboto Serif Light"/>
              </a:defRPr>
            </a:lvl6pPr>
            <a:lvl7pPr marL="0" marR="0" lvl="6" indent="0" algn="r">
              <a:lnSpc>
                <a:spcPct val="80000"/>
              </a:lnSpc>
              <a:spcBef>
                <a:spcPts val="0"/>
              </a:spcBef>
              <a:spcAft>
                <a:spcPts val="0"/>
              </a:spcAft>
              <a:buClr>
                <a:srgbClr val="000000"/>
              </a:buClr>
              <a:buSzPts val="935"/>
              <a:buFont typeface="Arial"/>
              <a:buNone/>
              <a:defRPr sz="1000" b="0" i="0" u="none" strike="noStrike" cap="none">
                <a:solidFill>
                  <a:schemeClr val="dk1"/>
                </a:solidFill>
                <a:latin typeface="Roboto Serif Light"/>
                <a:ea typeface="Roboto Serif Light"/>
                <a:cs typeface="Roboto Serif Light"/>
                <a:sym typeface="Roboto Serif Light"/>
              </a:defRPr>
            </a:lvl7pPr>
            <a:lvl8pPr marL="0" marR="0" lvl="7" indent="0" algn="r">
              <a:lnSpc>
                <a:spcPct val="80000"/>
              </a:lnSpc>
              <a:spcBef>
                <a:spcPts val="0"/>
              </a:spcBef>
              <a:spcAft>
                <a:spcPts val="0"/>
              </a:spcAft>
              <a:buClr>
                <a:srgbClr val="000000"/>
              </a:buClr>
              <a:buSzPts val="935"/>
              <a:buFont typeface="Arial"/>
              <a:buNone/>
              <a:defRPr sz="1000" b="0" i="0" u="none" strike="noStrike" cap="none">
                <a:solidFill>
                  <a:schemeClr val="dk1"/>
                </a:solidFill>
                <a:latin typeface="Roboto Serif Light"/>
                <a:ea typeface="Roboto Serif Light"/>
                <a:cs typeface="Roboto Serif Light"/>
                <a:sym typeface="Roboto Serif Light"/>
              </a:defRPr>
            </a:lvl8pPr>
            <a:lvl9pPr marL="0" marR="0" lvl="8" indent="0" algn="r">
              <a:lnSpc>
                <a:spcPct val="80000"/>
              </a:lnSpc>
              <a:spcBef>
                <a:spcPts val="0"/>
              </a:spcBef>
              <a:spcAft>
                <a:spcPts val="0"/>
              </a:spcAft>
              <a:buClr>
                <a:srgbClr val="000000"/>
              </a:buClr>
              <a:buSzPts val="935"/>
              <a:buFont typeface="Arial"/>
              <a:buNone/>
              <a:defRPr sz="1000" b="0" i="0" u="none" strike="noStrike" cap="none">
                <a:solidFill>
                  <a:schemeClr val="dk1"/>
                </a:solidFill>
                <a:latin typeface="Roboto Serif Light"/>
                <a:ea typeface="Roboto Serif Light"/>
                <a:cs typeface="Roboto Serif Light"/>
                <a:sym typeface="Roboto Serif Light"/>
              </a:defRPr>
            </a:lvl9pPr>
          </a:lstStyle>
          <a:p>
            <a:pPr marL="0" lvl="0" indent="0" algn="r" rtl="0">
              <a:spcBef>
                <a:spcPts val="0"/>
              </a:spcBef>
              <a:spcAft>
                <a:spcPts val="0"/>
              </a:spcAft>
              <a:buNone/>
            </a:pPr>
            <a:fld id="{00000000-1234-1234-1234-123412341234}" type="slidenum">
              <a:rPr lang="it"/>
              <a:t>‹#›</a:t>
            </a:fld>
            <a:endParaRPr/>
          </a:p>
        </p:txBody>
      </p:sp>
      <p:cxnSp>
        <p:nvCxnSpPr>
          <p:cNvPr id="31" name="Google Shape;31;p33"/>
          <p:cNvCxnSpPr/>
          <p:nvPr/>
        </p:nvCxnSpPr>
        <p:spPr>
          <a:xfrm>
            <a:off x="-14700" y="4663225"/>
            <a:ext cx="9173400" cy="0"/>
          </a:xfrm>
          <a:prstGeom prst="straightConnector1">
            <a:avLst/>
          </a:prstGeom>
          <a:noFill/>
          <a:ln w="9525" cap="flat" cmpd="sng">
            <a:solidFill>
              <a:schemeClr val="dk1"/>
            </a:solidFill>
            <a:prstDash val="solid"/>
            <a:round/>
            <a:headEnd type="none" w="sm" len="sm"/>
            <a:tailEnd type="none" w="sm" len="sm"/>
          </a:ln>
        </p:spPr>
      </p:cxnSp>
      <p:sp>
        <p:nvSpPr>
          <p:cNvPr id="32" name="Google Shape;32;p33"/>
          <p:cNvSpPr txBox="1"/>
          <p:nvPr/>
        </p:nvSpPr>
        <p:spPr>
          <a:xfrm>
            <a:off x="41875" y="4724875"/>
            <a:ext cx="1988700" cy="270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it" sz="1000" b="0" i="0" u="none" strike="noStrike" cap="none">
                <a:solidFill>
                  <a:schemeClr val="dk1"/>
                </a:solidFill>
                <a:latin typeface="Roboto Serif Light"/>
                <a:ea typeface="Roboto Serif Light"/>
                <a:cs typeface="Roboto Serif Light"/>
                <a:sym typeface="Roboto Serif Light"/>
              </a:rPr>
              <a:t>June 13            Symposium</a:t>
            </a:r>
            <a:endParaRPr sz="1000" b="0" i="0" u="none" strike="noStrike" cap="none">
              <a:solidFill>
                <a:schemeClr val="dk1"/>
              </a:solidFill>
              <a:latin typeface="Roboto Serif Light"/>
              <a:ea typeface="Roboto Serif Light"/>
              <a:cs typeface="Roboto Serif Light"/>
              <a:sym typeface="Roboto Serif Light"/>
            </a:endParaRPr>
          </a:p>
        </p:txBody>
      </p:sp>
      <p:cxnSp>
        <p:nvCxnSpPr>
          <p:cNvPr id="33" name="Google Shape;33;p33"/>
          <p:cNvCxnSpPr/>
          <p:nvPr/>
        </p:nvCxnSpPr>
        <p:spPr>
          <a:xfrm>
            <a:off x="674375" y="4901525"/>
            <a:ext cx="289200" cy="1200"/>
          </a:xfrm>
          <a:prstGeom prst="straightConnector1">
            <a:avLst/>
          </a:prstGeom>
          <a:noFill/>
          <a:ln w="9525" cap="flat" cmpd="sng">
            <a:solidFill>
              <a:schemeClr val="dk1"/>
            </a:solidFill>
            <a:prstDash val="solid"/>
            <a:round/>
            <a:headEnd type="none" w="sm" len="sm"/>
            <a:tailEnd type="none" w="sm" len="sm"/>
          </a:ln>
        </p:spPr>
      </p:cxnSp>
      <p:sp>
        <p:nvSpPr>
          <p:cNvPr id="34" name="Google Shape;34;p33"/>
          <p:cNvSpPr txBox="1"/>
          <p:nvPr/>
        </p:nvSpPr>
        <p:spPr>
          <a:xfrm>
            <a:off x="41875" y="0"/>
            <a:ext cx="2768700" cy="146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it" sz="1000" b="0" i="0" u="none" strike="noStrike" cap="none">
                <a:solidFill>
                  <a:schemeClr val="dk1"/>
                </a:solidFill>
                <a:latin typeface="Roboto Serif Light"/>
                <a:ea typeface="Roboto Serif Light"/>
                <a:cs typeface="Roboto Serif Light"/>
                <a:sym typeface="Roboto Serif Light"/>
              </a:rPr>
              <a:t>World Anti-Bullying Forum 2025</a:t>
            </a:r>
            <a:endParaRPr sz="1000" b="0" i="0" u="none" strike="noStrike" cap="none">
              <a:solidFill>
                <a:schemeClr val="dk1"/>
              </a:solidFill>
              <a:latin typeface="Roboto Serif Light"/>
              <a:ea typeface="Roboto Serif Light"/>
              <a:cs typeface="Roboto Serif Light"/>
              <a:sym typeface="Roboto Serif Light"/>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Didascalia per immagine scura">
  <p:cSld name="CAPTION_ONLY_1">
    <p:bg>
      <p:bgPr>
        <a:solidFill>
          <a:srgbClr val="999999"/>
        </a:solidFill>
        <a:effectLst/>
      </p:bgPr>
    </p:bg>
    <p:spTree>
      <p:nvGrpSpPr>
        <p:cNvPr id="1" name="Shape 35"/>
        <p:cNvGrpSpPr/>
        <p:nvPr/>
      </p:nvGrpSpPr>
      <p:grpSpPr>
        <a:xfrm>
          <a:off x="0" y="0"/>
          <a:ext cx="0" cy="0"/>
          <a:chOff x="0" y="0"/>
          <a:chExt cx="0" cy="0"/>
        </a:xfrm>
      </p:grpSpPr>
      <p:sp>
        <p:nvSpPr>
          <p:cNvPr id="36" name="Google Shape;36;p34"/>
          <p:cNvSpPr txBox="1">
            <a:spLocks noGrp="1"/>
          </p:cNvSpPr>
          <p:nvPr>
            <p:ph type="body" idx="1"/>
          </p:nvPr>
        </p:nvSpPr>
        <p:spPr>
          <a:xfrm>
            <a:off x="281875" y="4157275"/>
            <a:ext cx="5998800" cy="605100"/>
          </a:xfrm>
          <a:prstGeom prst="rect">
            <a:avLst/>
          </a:prstGeom>
          <a:noFill/>
          <a:ln>
            <a:noFill/>
          </a:ln>
        </p:spPr>
        <p:txBody>
          <a:bodyPr spcFirstLastPara="1" wrap="square" lIns="91425" tIns="91425" rIns="91425" bIns="91425" anchor="ctr" anchorCtr="0">
            <a:normAutofit/>
          </a:bodyPr>
          <a:lstStyle>
            <a:lvl1pPr marL="457200" lvl="0" indent="-228600" algn="l">
              <a:lnSpc>
                <a:spcPct val="100000"/>
              </a:lnSpc>
              <a:spcBef>
                <a:spcPts val="0"/>
              </a:spcBef>
              <a:spcAft>
                <a:spcPts val="0"/>
              </a:spcAft>
              <a:buClr>
                <a:schemeClr val="lt1"/>
              </a:buClr>
              <a:buSzPts val="1600"/>
              <a:buNone/>
              <a:defRPr sz="1600">
                <a:solidFill>
                  <a:schemeClr val="lt1"/>
                </a:solidFill>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37" name="Google Shape;37;p34"/>
          <p:cNvSpPr txBox="1">
            <a:spLocks noGrp="1"/>
          </p:cNvSpPr>
          <p:nvPr>
            <p:ph type="sldNum" idx="12"/>
          </p:nvPr>
        </p:nvSpPr>
        <p:spPr>
          <a:xfrm>
            <a:off x="8479950" y="4762375"/>
            <a:ext cx="548700" cy="291600"/>
          </a:xfrm>
          <a:prstGeom prst="rect">
            <a:avLst/>
          </a:prstGeom>
          <a:noFill/>
          <a:ln>
            <a:noFill/>
          </a:ln>
        </p:spPr>
        <p:txBody>
          <a:bodyPr spcFirstLastPara="1" wrap="square" lIns="91425" tIns="91425" rIns="91425" bIns="91425" anchor="ctr" anchorCtr="0">
            <a:noAutofit/>
          </a:bodyPr>
          <a:lstStyle>
            <a:lvl1pPr marL="0" marR="0" lvl="0" indent="0" algn="r">
              <a:lnSpc>
                <a:spcPct val="80000"/>
              </a:lnSpc>
              <a:spcBef>
                <a:spcPts val="0"/>
              </a:spcBef>
              <a:spcAft>
                <a:spcPts val="0"/>
              </a:spcAft>
              <a:buClr>
                <a:srgbClr val="000000"/>
              </a:buClr>
              <a:buSzPts val="935"/>
              <a:buFont typeface="Arial"/>
              <a:buNone/>
              <a:defRPr sz="1000" b="0" i="0" u="none" strike="noStrike" cap="none">
                <a:solidFill>
                  <a:schemeClr val="dk1"/>
                </a:solidFill>
                <a:latin typeface="Roboto Serif Light"/>
                <a:ea typeface="Roboto Serif Light"/>
                <a:cs typeface="Roboto Serif Light"/>
                <a:sym typeface="Roboto Serif Light"/>
              </a:defRPr>
            </a:lvl1pPr>
            <a:lvl2pPr marL="0" marR="0" lvl="1" indent="0" algn="r">
              <a:lnSpc>
                <a:spcPct val="80000"/>
              </a:lnSpc>
              <a:spcBef>
                <a:spcPts val="0"/>
              </a:spcBef>
              <a:spcAft>
                <a:spcPts val="0"/>
              </a:spcAft>
              <a:buClr>
                <a:srgbClr val="000000"/>
              </a:buClr>
              <a:buSzPts val="935"/>
              <a:buFont typeface="Arial"/>
              <a:buNone/>
              <a:defRPr sz="1000" b="0" i="0" u="none" strike="noStrike" cap="none">
                <a:solidFill>
                  <a:schemeClr val="dk1"/>
                </a:solidFill>
                <a:latin typeface="Roboto Serif Light"/>
                <a:ea typeface="Roboto Serif Light"/>
                <a:cs typeface="Roboto Serif Light"/>
                <a:sym typeface="Roboto Serif Light"/>
              </a:defRPr>
            </a:lvl2pPr>
            <a:lvl3pPr marL="0" marR="0" lvl="2" indent="0" algn="r">
              <a:lnSpc>
                <a:spcPct val="80000"/>
              </a:lnSpc>
              <a:spcBef>
                <a:spcPts val="0"/>
              </a:spcBef>
              <a:spcAft>
                <a:spcPts val="0"/>
              </a:spcAft>
              <a:buClr>
                <a:srgbClr val="000000"/>
              </a:buClr>
              <a:buSzPts val="935"/>
              <a:buFont typeface="Arial"/>
              <a:buNone/>
              <a:defRPr sz="1000" b="0" i="0" u="none" strike="noStrike" cap="none">
                <a:solidFill>
                  <a:schemeClr val="dk1"/>
                </a:solidFill>
                <a:latin typeface="Roboto Serif Light"/>
                <a:ea typeface="Roboto Serif Light"/>
                <a:cs typeface="Roboto Serif Light"/>
                <a:sym typeface="Roboto Serif Light"/>
              </a:defRPr>
            </a:lvl3pPr>
            <a:lvl4pPr marL="0" marR="0" lvl="3" indent="0" algn="r">
              <a:lnSpc>
                <a:spcPct val="80000"/>
              </a:lnSpc>
              <a:spcBef>
                <a:spcPts val="0"/>
              </a:spcBef>
              <a:spcAft>
                <a:spcPts val="0"/>
              </a:spcAft>
              <a:buClr>
                <a:srgbClr val="000000"/>
              </a:buClr>
              <a:buSzPts val="935"/>
              <a:buFont typeface="Arial"/>
              <a:buNone/>
              <a:defRPr sz="1000" b="0" i="0" u="none" strike="noStrike" cap="none">
                <a:solidFill>
                  <a:schemeClr val="dk1"/>
                </a:solidFill>
                <a:latin typeface="Roboto Serif Light"/>
                <a:ea typeface="Roboto Serif Light"/>
                <a:cs typeface="Roboto Serif Light"/>
                <a:sym typeface="Roboto Serif Light"/>
              </a:defRPr>
            </a:lvl4pPr>
            <a:lvl5pPr marL="0" marR="0" lvl="4" indent="0" algn="r">
              <a:lnSpc>
                <a:spcPct val="80000"/>
              </a:lnSpc>
              <a:spcBef>
                <a:spcPts val="0"/>
              </a:spcBef>
              <a:spcAft>
                <a:spcPts val="0"/>
              </a:spcAft>
              <a:buClr>
                <a:srgbClr val="000000"/>
              </a:buClr>
              <a:buSzPts val="935"/>
              <a:buFont typeface="Arial"/>
              <a:buNone/>
              <a:defRPr sz="1000" b="0" i="0" u="none" strike="noStrike" cap="none">
                <a:solidFill>
                  <a:schemeClr val="dk1"/>
                </a:solidFill>
                <a:latin typeface="Roboto Serif Light"/>
                <a:ea typeface="Roboto Serif Light"/>
                <a:cs typeface="Roboto Serif Light"/>
                <a:sym typeface="Roboto Serif Light"/>
              </a:defRPr>
            </a:lvl5pPr>
            <a:lvl6pPr marL="0" marR="0" lvl="5" indent="0" algn="r">
              <a:lnSpc>
                <a:spcPct val="80000"/>
              </a:lnSpc>
              <a:spcBef>
                <a:spcPts val="0"/>
              </a:spcBef>
              <a:spcAft>
                <a:spcPts val="0"/>
              </a:spcAft>
              <a:buClr>
                <a:srgbClr val="000000"/>
              </a:buClr>
              <a:buSzPts val="935"/>
              <a:buFont typeface="Arial"/>
              <a:buNone/>
              <a:defRPr sz="1000" b="0" i="0" u="none" strike="noStrike" cap="none">
                <a:solidFill>
                  <a:schemeClr val="dk1"/>
                </a:solidFill>
                <a:latin typeface="Roboto Serif Light"/>
                <a:ea typeface="Roboto Serif Light"/>
                <a:cs typeface="Roboto Serif Light"/>
                <a:sym typeface="Roboto Serif Light"/>
              </a:defRPr>
            </a:lvl6pPr>
            <a:lvl7pPr marL="0" marR="0" lvl="6" indent="0" algn="r">
              <a:lnSpc>
                <a:spcPct val="80000"/>
              </a:lnSpc>
              <a:spcBef>
                <a:spcPts val="0"/>
              </a:spcBef>
              <a:spcAft>
                <a:spcPts val="0"/>
              </a:spcAft>
              <a:buClr>
                <a:srgbClr val="000000"/>
              </a:buClr>
              <a:buSzPts val="935"/>
              <a:buFont typeface="Arial"/>
              <a:buNone/>
              <a:defRPr sz="1000" b="0" i="0" u="none" strike="noStrike" cap="none">
                <a:solidFill>
                  <a:schemeClr val="dk1"/>
                </a:solidFill>
                <a:latin typeface="Roboto Serif Light"/>
                <a:ea typeface="Roboto Serif Light"/>
                <a:cs typeface="Roboto Serif Light"/>
                <a:sym typeface="Roboto Serif Light"/>
              </a:defRPr>
            </a:lvl7pPr>
            <a:lvl8pPr marL="0" marR="0" lvl="7" indent="0" algn="r">
              <a:lnSpc>
                <a:spcPct val="80000"/>
              </a:lnSpc>
              <a:spcBef>
                <a:spcPts val="0"/>
              </a:spcBef>
              <a:spcAft>
                <a:spcPts val="0"/>
              </a:spcAft>
              <a:buClr>
                <a:srgbClr val="000000"/>
              </a:buClr>
              <a:buSzPts val="935"/>
              <a:buFont typeface="Arial"/>
              <a:buNone/>
              <a:defRPr sz="1000" b="0" i="0" u="none" strike="noStrike" cap="none">
                <a:solidFill>
                  <a:schemeClr val="dk1"/>
                </a:solidFill>
                <a:latin typeface="Roboto Serif Light"/>
                <a:ea typeface="Roboto Serif Light"/>
                <a:cs typeface="Roboto Serif Light"/>
                <a:sym typeface="Roboto Serif Light"/>
              </a:defRPr>
            </a:lvl8pPr>
            <a:lvl9pPr marL="0" marR="0" lvl="8" indent="0" algn="r">
              <a:lnSpc>
                <a:spcPct val="80000"/>
              </a:lnSpc>
              <a:spcBef>
                <a:spcPts val="0"/>
              </a:spcBef>
              <a:spcAft>
                <a:spcPts val="0"/>
              </a:spcAft>
              <a:buClr>
                <a:srgbClr val="000000"/>
              </a:buClr>
              <a:buSzPts val="935"/>
              <a:buFont typeface="Arial"/>
              <a:buNone/>
              <a:defRPr sz="1000" b="0" i="0" u="none" strike="noStrike" cap="none">
                <a:solidFill>
                  <a:schemeClr val="dk1"/>
                </a:solidFill>
                <a:latin typeface="Roboto Serif Light"/>
                <a:ea typeface="Roboto Serif Light"/>
                <a:cs typeface="Roboto Serif Light"/>
                <a:sym typeface="Roboto Serif Light"/>
              </a:defRPr>
            </a:lvl9pPr>
          </a:lstStyle>
          <a:p>
            <a:pPr marL="0" lvl="0" indent="0" algn="r" rtl="0">
              <a:spcBef>
                <a:spcPts val="0"/>
              </a:spcBef>
              <a:spcAft>
                <a:spcPts val="0"/>
              </a:spcAft>
              <a:buNone/>
            </a:pPr>
            <a:fld id="{00000000-1234-1234-1234-123412341234}" type="slidenum">
              <a:rPr lang="it"/>
              <a:t>‹#›</a:t>
            </a:fld>
            <a:endParaRPr/>
          </a:p>
        </p:txBody>
      </p:sp>
      <p:cxnSp>
        <p:nvCxnSpPr>
          <p:cNvPr id="38" name="Google Shape;38;p34"/>
          <p:cNvCxnSpPr/>
          <p:nvPr/>
        </p:nvCxnSpPr>
        <p:spPr>
          <a:xfrm>
            <a:off x="-14700" y="335200"/>
            <a:ext cx="9173400" cy="0"/>
          </a:xfrm>
          <a:prstGeom prst="straightConnector1">
            <a:avLst/>
          </a:prstGeom>
          <a:noFill/>
          <a:ln w="9525" cap="flat" cmpd="sng">
            <a:solidFill>
              <a:schemeClr val="lt1"/>
            </a:solidFill>
            <a:prstDash val="solid"/>
            <a:round/>
            <a:headEnd type="none" w="sm" len="sm"/>
            <a:tailEnd type="none" w="sm" len="sm"/>
          </a:ln>
        </p:spPr>
      </p:cxnSp>
      <p:sp>
        <p:nvSpPr>
          <p:cNvPr id="39" name="Google Shape;39;p34"/>
          <p:cNvSpPr txBox="1"/>
          <p:nvPr/>
        </p:nvSpPr>
        <p:spPr>
          <a:xfrm>
            <a:off x="4704150" y="0"/>
            <a:ext cx="4317000" cy="146700"/>
          </a:xfrm>
          <a:prstGeom prst="rect">
            <a:avLst/>
          </a:prstGeom>
          <a:noFill/>
          <a:ln>
            <a:noFill/>
          </a:ln>
        </p:spPr>
        <p:txBody>
          <a:bodyPr spcFirstLastPara="1" wrap="square" lIns="91425" tIns="91425" rIns="91425" bIns="91425" anchor="t" anchorCtr="0">
            <a:noAutofit/>
          </a:bodyPr>
          <a:lstStyle/>
          <a:p>
            <a:pPr marL="0" marR="0" lvl="0" indent="0" algn="r" rtl="0">
              <a:lnSpc>
                <a:spcPct val="115000"/>
              </a:lnSpc>
              <a:spcBef>
                <a:spcPts val="0"/>
              </a:spcBef>
              <a:spcAft>
                <a:spcPts val="0"/>
              </a:spcAft>
              <a:buClr>
                <a:srgbClr val="000000"/>
              </a:buClr>
              <a:buSzPts val="1000"/>
              <a:buFont typeface="Arial"/>
              <a:buNone/>
            </a:pPr>
            <a:r>
              <a:rPr lang="it" sz="1000" b="0" i="0" u="none" strike="noStrike" cap="none">
                <a:solidFill>
                  <a:schemeClr val="lt1"/>
                </a:solidFill>
                <a:latin typeface="Roboto Serif Light"/>
                <a:ea typeface="Roboto Serif Light"/>
                <a:cs typeface="Roboto Serif Light"/>
                <a:sym typeface="Roboto Serif Light"/>
              </a:rPr>
              <a:t>The Italian Law 71/2017 on Preventing and Contrasting Bullying</a:t>
            </a:r>
            <a:endParaRPr sz="1000" b="0" i="0" u="none" strike="noStrike" cap="none">
              <a:solidFill>
                <a:schemeClr val="lt1"/>
              </a:solidFill>
              <a:latin typeface="Roboto Serif Light"/>
              <a:ea typeface="Roboto Serif Light"/>
              <a:cs typeface="Roboto Serif Light"/>
              <a:sym typeface="Roboto Serif Light"/>
            </a:endParaRPr>
          </a:p>
          <a:p>
            <a:pPr marL="0" marR="0" lvl="0" indent="0" algn="l" rtl="0">
              <a:lnSpc>
                <a:spcPct val="100000"/>
              </a:lnSpc>
              <a:spcBef>
                <a:spcPts val="0"/>
              </a:spcBef>
              <a:spcAft>
                <a:spcPts val="0"/>
              </a:spcAft>
              <a:buClr>
                <a:srgbClr val="000000"/>
              </a:buClr>
              <a:buSzPts val="1000"/>
              <a:buFont typeface="Arial"/>
              <a:buNone/>
            </a:pPr>
            <a:endParaRPr sz="1000" b="0" i="0" u="none" strike="noStrike" cap="none">
              <a:solidFill>
                <a:schemeClr val="dk1"/>
              </a:solidFill>
              <a:latin typeface="Roboto Serif Light"/>
              <a:ea typeface="Roboto Serif Light"/>
              <a:cs typeface="Roboto Serif Light"/>
              <a:sym typeface="Roboto Serif Light"/>
            </a:endParaRPr>
          </a:p>
        </p:txBody>
      </p:sp>
      <p:sp>
        <p:nvSpPr>
          <p:cNvPr id="40" name="Google Shape;40;p34"/>
          <p:cNvSpPr txBox="1">
            <a:spLocks noGrp="1"/>
          </p:cNvSpPr>
          <p:nvPr>
            <p:ph type="sldNum" idx="2"/>
          </p:nvPr>
        </p:nvSpPr>
        <p:spPr>
          <a:xfrm>
            <a:off x="8479950" y="4762375"/>
            <a:ext cx="548700" cy="291600"/>
          </a:xfrm>
          <a:prstGeom prst="rect">
            <a:avLst/>
          </a:prstGeom>
          <a:noFill/>
          <a:ln>
            <a:noFill/>
          </a:ln>
        </p:spPr>
        <p:txBody>
          <a:bodyPr spcFirstLastPara="1" wrap="square" lIns="91425" tIns="91425" rIns="91425" bIns="91425" anchor="ctr" anchorCtr="0">
            <a:noAutofit/>
          </a:bodyPr>
          <a:lstStyle>
            <a:lvl1pPr marL="0" marR="0" lvl="0" indent="0" algn="r">
              <a:lnSpc>
                <a:spcPct val="80000"/>
              </a:lnSpc>
              <a:spcBef>
                <a:spcPts val="0"/>
              </a:spcBef>
              <a:spcAft>
                <a:spcPts val="0"/>
              </a:spcAft>
              <a:buClr>
                <a:srgbClr val="000000"/>
              </a:buClr>
              <a:buSzPts val="935"/>
              <a:buFont typeface="Arial"/>
              <a:buNone/>
              <a:defRPr sz="1000" b="0" i="0" u="none" strike="noStrike" cap="none">
                <a:solidFill>
                  <a:schemeClr val="lt1"/>
                </a:solidFill>
                <a:latin typeface="Roboto Serif Light"/>
                <a:ea typeface="Roboto Serif Light"/>
                <a:cs typeface="Roboto Serif Light"/>
                <a:sym typeface="Roboto Serif Light"/>
              </a:defRPr>
            </a:lvl1pPr>
            <a:lvl2pPr marL="0" marR="0" lvl="1" indent="0" algn="r">
              <a:lnSpc>
                <a:spcPct val="80000"/>
              </a:lnSpc>
              <a:spcBef>
                <a:spcPts val="0"/>
              </a:spcBef>
              <a:spcAft>
                <a:spcPts val="0"/>
              </a:spcAft>
              <a:buClr>
                <a:srgbClr val="000000"/>
              </a:buClr>
              <a:buSzPts val="935"/>
              <a:buFont typeface="Arial"/>
              <a:buNone/>
              <a:defRPr sz="1000" b="0" i="0" u="none" strike="noStrike" cap="none">
                <a:solidFill>
                  <a:schemeClr val="lt1"/>
                </a:solidFill>
                <a:latin typeface="Roboto Serif Light"/>
                <a:ea typeface="Roboto Serif Light"/>
                <a:cs typeface="Roboto Serif Light"/>
                <a:sym typeface="Roboto Serif Light"/>
              </a:defRPr>
            </a:lvl2pPr>
            <a:lvl3pPr marL="0" marR="0" lvl="2" indent="0" algn="r">
              <a:lnSpc>
                <a:spcPct val="80000"/>
              </a:lnSpc>
              <a:spcBef>
                <a:spcPts val="0"/>
              </a:spcBef>
              <a:spcAft>
                <a:spcPts val="0"/>
              </a:spcAft>
              <a:buClr>
                <a:srgbClr val="000000"/>
              </a:buClr>
              <a:buSzPts val="935"/>
              <a:buFont typeface="Arial"/>
              <a:buNone/>
              <a:defRPr sz="1000" b="0" i="0" u="none" strike="noStrike" cap="none">
                <a:solidFill>
                  <a:schemeClr val="lt1"/>
                </a:solidFill>
                <a:latin typeface="Roboto Serif Light"/>
                <a:ea typeface="Roboto Serif Light"/>
                <a:cs typeface="Roboto Serif Light"/>
                <a:sym typeface="Roboto Serif Light"/>
              </a:defRPr>
            </a:lvl3pPr>
            <a:lvl4pPr marL="0" marR="0" lvl="3" indent="0" algn="r">
              <a:lnSpc>
                <a:spcPct val="80000"/>
              </a:lnSpc>
              <a:spcBef>
                <a:spcPts val="0"/>
              </a:spcBef>
              <a:spcAft>
                <a:spcPts val="0"/>
              </a:spcAft>
              <a:buClr>
                <a:srgbClr val="000000"/>
              </a:buClr>
              <a:buSzPts val="935"/>
              <a:buFont typeface="Arial"/>
              <a:buNone/>
              <a:defRPr sz="1000" b="0" i="0" u="none" strike="noStrike" cap="none">
                <a:solidFill>
                  <a:schemeClr val="lt1"/>
                </a:solidFill>
                <a:latin typeface="Roboto Serif Light"/>
                <a:ea typeface="Roboto Serif Light"/>
                <a:cs typeface="Roboto Serif Light"/>
                <a:sym typeface="Roboto Serif Light"/>
              </a:defRPr>
            </a:lvl4pPr>
            <a:lvl5pPr marL="0" marR="0" lvl="4" indent="0" algn="r">
              <a:lnSpc>
                <a:spcPct val="80000"/>
              </a:lnSpc>
              <a:spcBef>
                <a:spcPts val="0"/>
              </a:spcBef>
              <a:spcAft>
                <a:spcPts val="0"/>
              </a:spcAft>
              <a:buClr>
                <a:srgbClr val="000000"/>
              </a:buClr>
              <a:buSzPts val="935"/>
              <a:buFont typeface="Arial"/>
              <a:buNone/>
              <a:defRPr sz="1000" b="0" i="0" u="none" strike="noStrike" cap="none">
                <a:solidFill>
                  <a:schemeClr val="lt1"/>
                </a:solidFill>
                <a:latin typeface="Roboto Serif Light"/>
                <a:ea typeface="Roboto Serif Light"/>
                <a:cs typeface="Roboto Serif Light"/>
                <a:sym typeface="Roboto Serif Light"/>
              </a:defRPr>
            </a:lvl5pPr>
            <a:lvl6pPr marL="0" marR="0" lvl="5" indent="0" algn="r">
              <a:lnSpc>
                <a:spcPct val="80000"/>
              </a:lnSpc>
              <a:spcBef>
                <a:spcPts val="0"/>
              </a:spcBef>
              <a:spcAft>
                <a:spcPts val="0"/>
              </a:spcAft>
              <a:buClr>
                <a:srgbClr val="000000"/>
              </a:buClr>
              <a:buSzPts val="935"/>
              <a:buFont typeface="Arial"/>
              <a:buNone/>
              <a:defRPr sz="1000" b="0" i="0" u="none" strike="noStrike" cap="none">
                <a:solidFill>
                  <a:schemeClr val="lt1"/>
                </a:solidFill>
                <a:latin typeface="Roboto Serif Light"/>
                <a:ea typeface="Roboto Serif Light"/>
                <a:cs typeface="Roboto Serif Light"/>
                <a:sym typeface="Roboto Serif Light"/>
              </a:defRPr>
            </a:lvl6pPr>
            <a:lvl7pPr marL="0" marR="0" lvl="6" indent="0" algn="r">
              <a:lnSpc>
                <a:spcPct val="80000"/>
              </a:lnSpc>
              <a:spcBef>
                <a:spcPts val="0"/>
              </a:spcBef>
              <a:spcAft>
                <a:spcPts val="0"/>
              </a:spcAft>
              <a:buClr>
                <a:srgbClr val="000000"/>
              </a:buClr>
              <a:buSzPts val="935"/>
              <a:buFont typeface="Arial"/>
              <a:buNone/>
              <a:defRPr sz="1000" b="0" i="0" u="none" strike="noStrike" cap="none">
                <a:solidFill>
                  <a:schemeClr val="lt1"/>
                </a:solidFill>
                <a:latin typeface="Roboto Serif Light"/>
                <a:ea typeface="Roboto Serif Light"/>
                <a:cs typeface="Roboto Serif Light"/>
                <a:sym typeface="Roboto Serif Light"/>
              </a:defRPr>
            </a:lvl7pPr>
            <a:lvl8pPr marL="0" marR="0" lvl="7" indent="0" algn="r">
              <a:lnSpc>
                <a:spcPct val="80000"/>
              </a:lnSpc>
              <a:spcBef>
                <a:spcPts val="0"/>
              </a:spcBef>
              <a:spcAft>
                <a:spcPts val="0"/>
              </a:spcAft>
              <a:buClr>
                <a:srgbClr val="000000"/>
              </a:buClr>
              <a:buSzPts val="935"/>
              <a:buFont typeface="Arial"/>
              <a:buNone/>
              <a:defRPr sz="1000" b="0" i="0" u="none" strike="noStrike" cap="none">
                <a:solidFill>
                  <a:schemeClr val="lt1"/>
                </a:solidFill>
                <a:latin typeface="Roboto Serif Light"/>
                <a:ea typeface="Roboto Serif Light"/>
                <a:cs typeface="Roboto Serif Light"/>
                <a:sym typeface="Roboto Serif Light"/>
              </a:defRPr>
            </a:lvl8pPr>
            <a:lvl9pPr marL="0" marR="0" lvl="8" indent="0" algn="r">
              <a:lnSpc>
                <a:spcPct val="80000"/>
              </a:lnSpc>
              <a:spcBef>
                <a:spcPts val="0"/>
              </a:spcBef>
              <a:spcAft>
                <a:spcPts val="0"/>
              </a:spcAft>
              <a:buClr>
                <a:srgbClr val="000000"/>
              </a:buClr>
              <a:buSzPts val="935"/>
              <a:buFont typeface="Arial"/>
              <a:buNone/>
              <a:defRPr sz="1000" b="0" i="0" u="none" strike="noStrike" cap="none">
                <a:solidFill>
                  <a:schemeClr val="lt1"/>
                </a:solidFill>
                <a:latin typeface="Roboto Serif Light"/>
                <a:ea typeface="Roboto Serif Light"/>
                <a:cs typeface="Roboto Serif Light"/>
                <a:sym typeface="Roboto Serif Light"/>
              </a:defRPr>
            </a:lvl9pPr>
          </a:lstStyle>
          <a:p>
            <a:pPr marL="0" lvl="0" indent="0" algn="r" rtl="0">
              <a:spcBef>
                <a:spcPts val="0"/>
              </a:spcBef>
              <a:spcAft>
                <a:spcPts val="0"/>
              </a:spcAft>
              <a:buNone/>
            </a:pPr>
            <a:fld id="{00000000-1234-1234-1234-123412341234}" type="slidenum">
              <a:rPr lang="it"/>
              <a:t>‹#›</a:t>
            </a:fld>
            <a:endParaRPr/>
          </a:p>
        </p:txBody>
      </p:sp>
      <p:cxnSp>
        <p:nvCxnSpPr>
          <p:cNvPr id="41" name="Google Shape;41;p34"/>
          <p:cNvCxnSpPr/>
          <p:nvPr/>
        </p:nvCxnSpPr>
        <p:spPr>
          <a:xfrm>
            <a:off x="-14700" y="4663225"/>
            <a:ext cx="9173400" cy="0"/>
          </a:xfrm>
          <a:prstGeom prst="straightConnector1">
            <a:avLst/>
          </a:prstGeom>
          <a:noFill/>
          <a:ln w="9525" cap="flat" cmpd="sng">
            <a:solidFill>
              <a:schemeClr val="lt1"/>
            </a:solidFill>
            <a:prstDash val="solid"/>
            <a:round/>
            <a:headEnd type="none" w="sm" len="sm"/>
            <a:tailEnd type="none" w="sm" len="sm"/>
          </a:ln>
        </p:spPr>
      </p:cxnSp>
      <p:sp>
        <p:nvSpPr>
          <p:cNvPr id="42" name="Google Shape;42;p34"/>
          <p:cNvSpPr txBox="1"/>
          <p:nvPr/>
        </p:nvSpPr>
        <p:spPr>
          <a:xfrm>
            <a:off x="41875" y="4724875"/>
            <a:ext cx="1988700" cy="270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it" sz="1000" b="0" i="0" u="none" strike="noStrike" cap="none">
                <a:solidFill>
                  <a:schemeClr val="lt1"/>
                </a:solidFill>
                <a:latin typeface="Roboto Serif Light"/>
                <a:ea typeface="Roboto Serif Light"/>
                <a:cs typeface="Roboto Serif Light"/>
                <a:sym typeface="Roboto Serif Light"/>
              </a:rPr>
              <a:t>June 13            Symposium</a:t>
            </a:r>
            <a:endParaRPr sz="1000" b="0" i="0" u="none" strike="noStrike" cap="none">
              <a:solidFill>
                <a:schemeClr val="lt1"/>
              </a:solidFill>
              <a:latin typeface="Roboto Serif Light"/>
              <a:ea typeface="Roboto Serif Light"/>
              <a:cs typeface="Roboto Serif Light"/>
              <a:sym typeface="Roboto Serif Light"/>
            </a:endParaRPr>
          </a:p>
        </p:txBody>
      </p:sp>
      <p:cxnSp>
        <p:nvCxnSpPr>
          <p:cNvPr id="43" name="Google Shape;43;p34"/>
          <p:cNvCxnSpPr/>
          <p:nvPr/>
        </p:nvCxnSpPr>
        <p:spPr>
          <a:xfrm>
            <a:off x="674375" y="4901525"/>
            <a:ext cx="289200" cy="1200"/>
          </a:xfrm>
          <a:prstGeom prst="straightConnector1">
            <a:avLst/>
          </a:prstGeom>
          <a:noFill/>
          <a:ln w="9525" cap="flat" cmpd="sng">
            <a:solidFill>
              <a:schemeClr val="lt1"/>
            </a:solidFill>
            <a:prstDash val="solid"/>
            <a:round/>
            <a:headEnd type="none" w="sm" len="sm"/>
            <a:tailEnd type="none" w="sm" len="sm"/>
          </a:ln>
        </p:spPr>
      </p:cxnSp>
      <p:sp>
        <p:nvSpPr>
          <p:cNvPr id="44" name="Google Shape;44;p34"/>
          <p:cNvSpPr txBox="1"/>
          <p:nvPr/>
        </p:nvSpPr>
        <p:spPr>
          <a:xfrm>
            <a:off x="41875" y="0"/>
            <a:ext cx="2768700" cy="146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it" sz="1000" b="0" i="0" u="none" strike="noStrike" cap="none">
                <a:solidFill>
                  <a:schemeClr val="lt1"/>
                </a:solidFill>
                <a:latin typeface="Roboto Serif Light"/>
                <a:ea typeface="Roboto Serif Light"/>
                <a:cs typeface="Roboto Serif Light"/>
                <a:sym typeface="Roboto Serif Light"/>
              </a:rPr>
              <a:t>World Anti-Bullying Forum 2025</a:t>
            </a:r>
            <a:endParaRPr sz="1000" b="0" i="0" u="none" strike="noStrike" cap="none">
              <a:solidFill>
                <a:schemeClr val="lt1"/>
              </a:solidFill>
              <a:latin typeface="Roboto Serif Light"/>
              <a:ea typeface="Roboto Serif Light"/>
              <a:cs typeface="Roboto Serif Light"/>
              <a:sym typeface="Roboto Serif Light"/>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45"/>
        <p:cNvGrpSpPr/>
        <p:nvPr/>
      </p:nvGrpSpPr>
      <p:grpSpPr>
        <a:xfrm>
          <a:off x="0" y="0"/>
          <a:ext cx="0" cy="0"/>
          <a:chOff x="0" y="0"/>
          <a:chExt cx="0" cy="0"/>
        </a:xfrm>
      </p:grpSpPr>
      <p:sp>
        <p:nvSpPr>
          <p:cNvPr id="46" name="Google Shape;46;p35"/>
          <p:cNvSpPr txBox="1">
            <a:spLocks noGrp="1"/>
          </p:cNvSpPr>
          <p:nvPr>
            <p:ph type="sldNum" idx="12"/>
          </p:nvPr>
        </p:nvSpPr>
        <p:spPr>
          <a:xfrm>
            <a:off x="8479950" y="4762375"/>
            <a:ext cx="548700" cy="291600"/>
          </a:xfrm>
          <a:prstGeom prst="rect">
            <a:avLst/>
          </a:prstGeom>
          <a:noFill/>
          <a:ln>
            <a:noFill/>
          </a:ln>
        </p:spPr>
        <p:txBody>
          <a:bodyPr spcFirstLastPara="1" wrap="square" lIns="91425" tIns="91425" rIns="91425" bIns="91425" anchor="ctr" anchorCtr="0">
            <a:noAutofit/>
          </a:bodyPr>
          <a:lstStyle>
            <a:lvl1pPr marL="0" marR="0" lvl="0" indent="0" algn="r">
              <a:lnSpc>
                <a:spcPct val="80000"/>
              </a:lnSpc>
              <a:spcBef>
                <a:spcPts val="0"/>
              </a:spcBef>
              <a:spcAft>
                <a:spcPts val="0"/>
              </a:spcAft>
              <a:buClr>
                <a:srgbClr val="000000"/>
              </a:buClr>
              <a:buSzPts val="935"/>
              <a:buFont typeface="Arial"/>
              <a:buNone/>
              <a:defRPr sz="1000" b="0" i="0" u="none" strike="noStrike" cap="none">
                <a:solidFill>
                  <a:schemeClr val="dk1"/>
                </a:solidFill>
                <a:latin typeface="Roboto Serif Light"/>
                <a:ea typeface="Roboto Serif Light"/>
                <a:cs typeface="Roboto Serif Light"/>
                <a:sym typeface="Roboto Serif Light"/>
              </a:defRPr>
            </a:lvl1pPr>
            <a:lvl2pPr marL="0" marR="0" lvl="1" indent="0" algn="r">
              <a:lnSpc>
                <a:spcPct val="80000"/>
              </a:lnSpc>
              <a:spcBef>
                <a:spcPts val="0"/>
              </a:spcBef>
              <a:spcAft>
                <a:spcPts val="0"/>
              </a:spcAft>
              <a:buClr>
                <a:srgbClr val="000000"/>
              </a:buClr>
              <a:buSzPts val="935"/>
              <a:buFont typeface="Arial"/>
              <a:buNone/>
              <a:defRPr sz="1000" b="0" i="0" u="none" strike="noStrike" cap="none">
                <a:solidFill>
                  <a:schemeClr val="dk1"/>
                </a:solidFill>
                <a:latin typeface="Roboto Serif Light"/>
                <a:ea typeface="Roboto Serif Light"/>
                <a:cs typeface="Roboto Serif Light"/>
                <a:sym typeface="Roboto Serif Light"/>
              </a:defRPr>
            </a:lvl2pPr>
            <a:lvl3pPr marL="0" marR="0" lvl="2" indent="0" algn="r">
              <a:lnSpc>
                <a:spcPct val="80000"/>
              </a:lnSpc>
              <a:spcBef>
                <a:spcPts val="0"/>
              </a:spcBef>
              <a:spcAft>
                <a:spcPts val="0"/>
              </a:spcAft>
              <a:buClr>
                <a:srgbClr val="000000"/>
              </a:buClr>
              <a:buSzPts val="935"/>
              <a:buFont typeface="Arial"/>
              <a:buNone/>
              <a:defRPr sz="1000" b="0" i="0" u="none" strike="noStrike" cap="none">
                <a:solidFill>
                  <a:schemeClr val="dk1"/>
                </a:solidFill>
                <a:latin typeface="Roboto Serif Light"/>
                <a:ea typeface="Roboto Serif Light"/>
                <a:cs typeface="Roboto Serif Light"/>
                <a:sym typeface="Roboto Serif Light"/>
              </a:defRPr>
            </a:lvl3pPr>
            <a:lvl4pPr marL="0" marR="0" lvl="3" indent="0" algn="r">
              <a:lnSpc>
                <a:spcPct val="80000"/>
              </a:lnSpc>
              <a:spcBef>
                <a:spcPts val="0"/>
              </a:spcBef>
              <a:spcAft>
                <a:spcPts val="0"/>
              </a:spcAft>
              <a:buClr>
                <a:srgbClr val="000000"/>
              </a:buClr>
              <a:buSzPts val="935"/>
              <a:buFont typeface="Arial"/>
              <a:buNone/>
              <a:defRPr sz="1000" b="0" i="0" u="none" strike="noStrike" cap="none">
                <a:solidFill>
                  <a:schemeClr val="dk1"/>
                </a:solidFill>
                <a:latin typeface="Roboto Serif Light"/>
                <a:ea typeface="Roboto Serif Light"/>
                <a:cs typeface="Roboto Serif Light"/>
                <a:sym typeface="Roboto Serif Light"/>
              </a:defRPr>
            </a:lvl4pPr>
            <a:lvl5pPr marL="0" marR="0" lvl="4" indent="0" algn="r">
              <a:lnSpc>
                <a:spcPct val="80000"/>
              </a:lnSpc>
              <a:spcBef>
                <a:spcPts val="0"/>
              </a:spcBef>
              <a:spcAft>
                <a:spcPts val="0"/>
              </a:spcAft>
              <a:buClr>
                <a:srgbClr val="000000"/>
              </a:buClr>
              <a:buSzPts val="935"/>
              <a:buFont typeface="Arial"/>
              <a:buNone/>
              <a:defRPr sz="1000" b="0" i="0" u="none" strike="noStrike" cap="none">
                <a:solidFill>
                  <a:schemeClr val="dk1"/>
                </a:solidFill>
                <a:latin typeface="Roboto Serif Light"/>
                <a:ea typeface="Roboto Serif Light"/>
                <a:cs typeface="Roboto Serif Light"/>
                <a:sym typeface="Roboto Serif Light"/>
              </a:defRPr>
            </a:lvl5pPr>
            <a:lvl6pPr marL="0" marR="0" lvl="5" indent="0" algn="r">
              <a:lnSpc>
                <a:spcPct val="80000"/>
              </a:lnSpc>
              <a:spcBef>
                <a:spcPts val="0"/>
              </a:spcBef>
              <a:spcAft>
                <a:spcPts val="0"/>
              </a:spcAft>
              <a:buClr>
                <a:srgbClr val="000000"/>
              </a:buClr>
              <a:buSzPts val="935"/>
              <a:buFont typeface="Arial"/>
              <a:buNone/>
              <a:defRPr sz="1000" b="0" i="0" u="none" strike="noStrike" cap="none">
                <a:solidFill>
                  <a:schemeClr val="dk1"/>
                </a:solidFill>
                <a:latin typeface="Roboto Serif Light"/>
                <a:ea typeface="Roboto Serif Light"/>
                <a:cs typeface="Roboto Serif Light"/>
                <a:sym typeface="Roboto Serif Light"/>
              </a:defRPr>
            </a:lvl6pPr>
            <a:lvl7pPr marL="0" marR="0" lvl="6" indent="0" algn="r">
              <a:lnSpc>
                <a:spcPct val="80000"/>
              </a:lnSpc>
              <a:spcBef>
                <a:spcPts val="0"/>
              </a:spcBef>
              <a:spcAft>
                <a:spcPts val="0"/>
              </a:spcAft>
              <a:buClr>
                <a:srgbClr val="000000"/>
              </a:buClr>
              <a:buSzPts val="935"/>
              <a:buFont typeface="Arial"/>
              <a:buNone/>
              <a:defRPr sz="1000" b="0" i="0" u="none" strike="noStrike" cap="none">
                <a:solidFill>
                  <a:schemeClr val="dk1"/>
                </a:solidFill>
                <a:latin typeface="Roboto Serif Light"/>
                <a:ea typeface="Roboto Serif Light"/>
                <a:cs typeface="Roboto Serif Light"/>
                <a:sym typeface="Roboto Serif Light"/>
              </a:defRPr>
            </a:lvl7pPr>
            <a:lvl8pPr marL="0" marR="0" lvl="7" indent="0" algn="r">
              <a:lnSpc>
                <a:spcPct val="80000"/>
              </a:lnSpc>
              <a:spcBef>
                <a:spcPts val="0"/>
              </a:spcBef>
              <a:spcAft>
                <a:spcPts val="0"/>
              </a:spcAft>
              <a:buClr>
                <a:srgbClr val="000000"/>
              </a:buClr>
              <a:buSzPts val="935"/>
              <a:buFont typeface="Arial"/>
              <a:buNone/>
              <a:defRPr sz="1000" b="0" i="0" u="none" strike="noStrike" cap="none">
                <a:solidFill>
                  <a:schemeClr val="dk1"/>
                </a:solidFill>
                <a:latin typeface="Roboto Serif Light"/>
                <a:ea typeface="Roboto Serif Light"/>
                <a:cs typeface="Roboto Serif Light"/>
                <a:sym typeface="Roboto Serif Light"/>
              </a:defRPr>
            </a:lvl8pPr>
            <a:lvl9pPr marL="0" marR="0" lvl="8" indent="0" algn="r">
              <a:lnSpc>
                <a:spcPct val="80000"/>
              </a:lnSpc>
              <a:spcBef>
                <a:spcPts val="0"/>
              </a:spcBef>
              <a:spcAft>
                <a:spcPts val="0"/>
              </a:spcAft>
              <a:buClr>
                <a:srgbClr val="000000"/>
              </a:buClr>
              <a:buSzPts val="935"/>
              <a:buFont typeface="Arial"/>
              <a:buNone/>
              <a:defRPr sz="1000" b="0" i="0" u="none" strike="noStrike" cap="none">
                <a:solidFill>
                  <a:schemeClr val="dk1"/>
                </a:solidFill>
                <a:latin typeface="Roboto Serif Light"/>
                <a:ea typeface="Roboto Serif Light"/>
                <a:cs typeface="Roboto Serif Light"/>
                <a:sym typeface="Roboto Serif Light"/>
              </a:defRPr>
            </a:lvl9pPr>
          </a:lstStyle>
          <a:p>
            <a:pPr marL="0" lvl="0" indent="0" algn="r" rtl="0">
              <a:spcBef>
                <a:spcPts val="0"/>
              </a:spcBef>
              <a:spcAft>
                <a:spcPts val="0"/>
              </a:spcAft>
              <a:buNone/>
            </a:pPr>
            <a:fld id="{00000000-1234-1234-1234-123412341234}" type="slidenum">
              <a:rPr lang="it"/>
              <a:t>‹#›</a:t>
            </a:fld>
            <a:endParaRPr/>
          </a:p>
        </p:txBody>
      </p:sp>
      <p:sp>
        <p:nvSpPr>
          <p:cNvPr id="47" name="Google Shape;47;p35"/>
          <p:cNvSpPr txBox="1">
            <a:spLocks noGrp="1"/>
          </p:cNvSpPr>
          <p:nvPr>
            <p:ph type="title"/>
          </p:nvPr>
        </p:nvSpPr>
        <p:spPr>
          <a:xfrm>
            <a:off x="311700" y="489575"/>
            <a:ext cx="4059000" cy="5916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4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48" name="Google Shape;48;p35"/>
          <p:cNvSpPr txBox="1">
            <a:spLocks noGrp="1"/>
          </p:cNvSpPr>
          <p:nvPr>
            <p:ph type="body" idx="1"/>
          </p:nvPr>
        </p:nvSpPr>
        <p:spPr>
          <a:xfrm>
            <a:off x="311700" y="1828800"/>
            <a:ext cx="4059000" cy="27426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cxnSp>
        <p:nvCxnSpPr>
          <p:cNvPr id="49" name="Google Shape;49;p35"/>
          <p:cNvCxnSpPr/>
          <p:nvPr/>
        </p:nvCxnSpPr>
        <p:spPr>
          <a:xfrm>
            <a:off x="-14700" y="335200"/>
            <a:ext cx="9173400" cy="0"/>
          </a:xfrm>
          <a:prstGeom prst="straightConnector1">
            <a:avLst/>
          </a:prstGeom>
          <a:noFill/>
          <a:ln w="9525" cap="flat" cmpd="sng">
            <a:solidFill>
              <a:schemeClr val="dk1"/>
            </a:solidFill>
            <a:prstDash val="solid"/>
            <a:round/>
            <a:headEnd type="none" w="sm" len="sm"/>
            <a:tailEnd type="none" w="sm" len="sm"/>
          </a:ln>
        </p:spPr>
      </p:cxnSp>
      <p:cxnSp>
        <p:nvCxnSpPr>
          <p:cNvPr id="50" name="Google Shape;50;p35"/>
          <p:cNvCxnSpPr/>
          <p:nvPr/>
        </p:nvCxnSpPr>
        <p:spPr>
          <a:xfrm>
            <a:off x="-14700" y="4663225"/>
            <a:ext cx="9173400" cy="0"/>
          </a:xfrm>
          <a:prstGeom prst="straightConnector1">
            <a:avLst/>
          </a:prstGeom>
          <a:noFill/>
          <a:ln w="9525" cap="flat" cmpd="sng">
            <a:solidFill>
              <a:schemeClr val="dk1"/>
            </a:solidFill>
            <a:prstDash val="solid"/>
            <a:round/>
            <a:headEnd type="none" w="sm" len="sm"/>
            <a:tailEnd type="none" w="sm" len="sm"/>
          </a:ln>
        </p:spPr>
      </p:cxnSp>
      <p:sp>
        <p:nvSpPr>
          <p:cNvPr id="51" name="Google Shape;51;p35"/>
          <p:cNvSpPr txBox="1"/>
          <p:nvPr/>
        </p:nvSpPr>
        <p:spPr>
          <a:xfrm>
            <a:off x="41875" y="4724875"/>
            <a:ext cx="1988700" cy="270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it" sz="1000" b="0" i="0" u="none" strike="noStrike" cap="none">
                <a:solidFill>
                  <a:schemeClr val="dk1"/>
                </a:solidFill>
                <a:latin typeface="Roboto Serif Light"/>
                <a:ea typeface="Roboto Serif Light"/>
                <a:cs typeface="Roboto Serif Light"/>
                <a:sym typeface="Roboto Serif Light"/>
              </a:rPr>
              <a:t>June 13            Symposium</a:t>
            </a:r>
            <a:endParaRPr sz="1000" b="0" i="0" u="none" strike="noStrike" cap="none">
              <a:solidFill>
                <a:schemeClr val="dk1"/>
              </a:solidFill>
              <a:latin typeface="Roboto Serif Light"/>
              <a:ea typeface="Roboto Serif Light"/>
              <a:cs typeface="Roboto Serif Light"/>
              <a:sym typeface="Roboto Serif Light"/>
            </a:endParaRPr>
          </a:p>
        </p:txBody>
      </p:sp>
      <p:cxnSp>
        <p:nvCxnSpPr>
          <p:cNvPr id="52" name="Google Shape;52;p35"/>
          <p:cNvCxnSpPr/>
          <p:nvPr/>
        </p:nvCxnSpPr>
        <p:spPr>
          <a:xfrm>
            <a:off x="674375" y="4901525"/>
            <a:ext cx="289200" cy="1200"/>
          </a:xfrm>
          <a:prstGeom prst="straightConnector1">
            <a:avLst/>
          </a:prstGeom>
          <a:noFill/>
          <a:ln w="9525" cap="flat" cmpd="sng">
            <a:solidFill>
              <a:schemeClr val="dk1"/>
            </a:solidFill>
            <a:prstDash val="solid"/>
            <a:round/>
            <a:headEnd type="none" w="sm" len="sm"/>
            <a:tailEnd type="none" w="sm" len="sm"/>
          </a:ln>
        </p:spPr>
      </p:cxnSp>
      <p:sp>
        <p:nvSpPr>
          <p:cNvPr id="53" name="Google Shape;53;p35"/>
          <p:cNvSpPr txBox="1"/>
          <p:nvPr/>
        </p:nvSpPr>
        <p:spPr>
          <a:xfrm>
            <a:off x="4704150" y="0"/>
            <a:ext cx="4317000" cy="146700"/>
          </a:xfrm>
          <a:prstGeom prst="rect">
            <a:avLst/>
          </a:prstGeom>
          <a:noFill/>
          <a:ln>
            <a:noFill/>
          </a:ln>
        </p:spPr>
        <p:txBody>
          <a:bodyPr spcFirstLastPara="1" wrap="square" lIns="91425" tIns="91425" rIns="91425" bIns="91425" anchor="t" anchorCtr="0">
            <a:noAutofit/>
          </a:bodyPr>
          <a:lstStyle/>
          <a:p>
            <a:pPr marL="0" marR="0" lvl="0" indent="0" algn="r" rtl="0">
              <a:lnSpc>
                <a:spcPct val="115000"/>
              </a:lnSpc>
              <a:spcBef>
                <a:spcPts val="0"/>
              </a:spcBef>
              <a:spcAft>
                <a:spcPts val="0"/>
              </a:spcAft>
              <a:buClr>
                <a:srgbClr val="000000"/>
              </a:buClr>
              <a:buSzPts val="1000"/>
              <a:buFont typeface="Arial"/>
              <a:buNone/>
            </a:pPr>
            <a:r>
              <a:rPr lang="it" sz="1000" b="0" i="0" u="none" strike="noStrike" cap="none">
                <a:solidFill>
                  <a:schemeClr val="dk1"/>
                </a:solidFill>
                <a:latin typeface="Roboto Serif Light"/>
                <a:ea typeface="Roboto Serif Light"/>
                <a:cs typeface="Roboto Serif Light"/>
                <a:sym typeface="Roboto Serif Light"/>
              </a:rPr>
              <a:t>The Italian Law 71/2017 on Preventing and Contrasting Bullying</a:t>
            </a:r>
            <a:endParaRPr sz="1000" b="0" i="0" u="none" strike="noStrike" cap="none">
              <a:solidFill>
                <a:schemeClr val="dk1"/>
              </a:solidFill>
              <a:latin typeface="Roboto Serif Light"/>
              <a:ea typeface="Roboto Serif Light"/>
              <a:cs typeface="Roboto Serif Light"/>
              <a:sym typeface="Roboto Serif Light"/>
            </a:endParaRPr>
          </a:p>
          <a:p>
            <a:pPr marL="0" marR="0" lvl="0" indent="0" algn="l" rtl="0">
              <a:lnSpc>
                <a:spcPct val="100000"/>
              </a:lnSpc>
              <a:spcBef>
                <a:spcPts val="0"/>
              </a:spcBef>
              <a:spcAft>
                <a:spcPts val="0"/>
              </a:spcAft>
              <a:buClr>
                <a:srgbClr val="000000"/>
              </a:buClr>
              <a:buSzPts val="1000"/>
              <a:buFont typeface="Arial"/>
              <a:buNone/>
            </a:pPr>
            <a:endParaRPr sz="1000" b="0" i="0" u="none" strike="noStrike" cap="none">
              <a:solidFill>
                <a:schemeClr val="dk1"/>
              </a:solidFill>
              <a:latin typeface="Roboto Serif Light"/>
              <a:ea typeface="Roboto Serif Light"/>
              <a:cs typeface="Roboto Serif Light"/>
              <a:sym typeface="Roboto Serif Light"/>
            </a:endParaRPr>
          </a:p>
        </p:txBody>
      </p:sp>
      <p:sp>
        <p:nvSpPr>
          <p:cNvPr id="54" name="Google Shape;54;p35"/>
          <p:cNvSpPr txBox="1">
            <a:spLocks noGrp="1"/>
          </p:cNvSpPr>
          <p:nvPr>
            <p:ph type="body" idx="2"/>
          </p:nvPr>
        </p:nvSpPr>
        <p:spPr>
          <a:xfrm>
            <a:off x="4800600" y="489575"/>
            <a:ext cx="4059000" cy="40818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cxnSp>
        <p:nvCxnSpPr>
          <p:cNvPr id="55" name="Google Shape;55;p35"/>
          <p:cNvCxnSpPr/>
          <p:nvPr/>
        </p:nvCxnSpPr>
        <p:spPr>
          <a:xfrm>
            <a:off x="4572000" y="335200"/>
            <a:ext cx="0" cy="4330800"/>
          </a:xfrm>
          <a:prstGeom prst="straightConnector1">
            <a:avLst/>
          </a:prstGeom>
          <a:noFill/>
          <a:ln w="9525" cap="flat" cmpd="sng">
            <a:solidFill>
              <a:schemeClr val="dk1"/>
            </a:solidFill>
            <a:prstDash val="solid"/>
            <a:round/>
            <a:headEnd type="none" w="sm" len="sm"/>
            <a:tailEnd type="none" w="sm" len="sm"/>
          </a:ln>
        </p:spPr>
      </p:cxnSp>
      <p:sp>
        <p:nvSpPr>
          <p:cNvPr id="56" name="Google Shape;56;p35"/>
          <p:cNvSpPr txBox="1"/>
          <p:nvPr/>
        </p:nvSpPr>
        <p:spPr>
          <a:xfrm>
            <a:off x="41875" y="0"/>
            <a:ext cx="2768700" cy="146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it" sz="1000" b="0" i="0" u="none" strike="noStrike" cap="none">
                <a:solidFill>
                  <a:schemeClr val="dk1"/>
                </a:solidFill>
                <a:latin typeface="Roboto Serif Light"/>
                <a:ea typeface="Roboto Serif Light"/>
                <a:cs typeface="Roboto Serif Light"/>
                <a:sym typeface="Roboto Serif Light"/>
              </a:rPr>
              <a:t>World Anti-Bullying Forum 2025</a:t>
            </a:r>
            <a:endParaRPr sz="1000" b="0" i="0" u="none" strike="noStrike" cap="none">
              <a:solidFill>
                <a:schemeClr val="dk1"/>
              </a:solidFill>
              <a:latin typeface="Roboto Serif Light"/>
              <a:ea typeface="Roboto Serif Light"/>
              <a:cs typeface="Roboto Serif Light"/>
              <a:sym typeface="Roboto Serif Light"/>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57"/>
        <p:cNvGrpSpPr/>
        <p:nvPr/>
      </p:nvGrpSpPr>
      <p:grpSpPr>
        <a:xfrm>
          <a:off x="0" y="0"/>
          <a:ext cx="0" cy="0"/>
          <a:chOff x="0" y="0"/>
          <a:chExt cx="0" cy="0"/>
        </a:xfrm>
      </p:grpSpPr>
      <p:sp>
        <p:nvSpPr>
          <p:cNvPr id="58" name="Google Shape;58;p36"/>
          <p:cNvSpPr txBox="1">
            <a:spLocks noGrp="1"/>
          </p:cNvSpPr>
          <p:nvPr>
            <p:ph type="title"/>
          </p:nvPr>
        </p:nvSpPr>
        <p:spPr>
          <a:xfrm>
            <a:off x="311700" y="489563"/>
            <a:ext cx="8520600" cy="5916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4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59" name="Google Shape;59;p36"/>
          <p:cNvSpPr txBox="1">
            <a:spLocks noGrp="1"/>
          </p:cNvSpPr>
          <p:nvPr>
            <p:ph type="body" idx="1"/>
          </p:nvPr>
        </p:nvSpPr>
        <p:spPr>
          <a:xfrm>
            <a:off x="311700" y="1173151"/>
            <a:ext cx="8520600" cy="33981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SzPts val="1800"/>
              <a:buFont typeface="Roboto Serif"/>
              <a:buChar char="●"/>
              <a:defRPr>
                <a:latin typeface="Roboto Serif"/>
                <a:ea typeface="Roboto Serif"/>
                <a:cs typeface="Roboto Serif"/>
                <a:sym typeface="Roboto Serif"/>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60" name="Google Shape;60;p36"/>
          <p:cNvSpPr txBox="1">
            <a:spLocks noGrp="1"/>
          </p:cNvSpPr>
          <p:nvPr>
            <p:ph type="sldNum" idx="12"/>
          </p:nvPr>
        </p:nvSpPr>
        <p:spPr>
          <a:xfrm>
            <a:off x="8479950" y="4762375"/>
            <a:ext cx="548700" cy="291600"/>
          </a:xfrm>
          <a:prstGeom prst="rect">
            <a:avLst/>
          </a:prstGeom>
          <a:noFill/>
          <a:ln>
            <a:noFill/>
          </a:ln>
        </p:spPr>
        <p:txBody>
          <a:bodyPr spcFirstLastPara="1" wrap="square" lIns="91425" tIns="91425" rIns="91425" bIns="91425" anchor="ctr" anchorCtr="0">
            <a:noAutofit/>
          </a:bodyPr>
          <a:lstStyle>
            <a:lvl1pPr marL="0" marR="0" lvl="0" indent="0" algn="r">
              <a:lnSpc>
                <a:spcPct val="80000"/>
              </a:lnSpc>
              <a:spcBef>
                <a:spcPts val="0"/>
              </a:spcBef>
              <a:spcAft>
                <a:spcPts val="0"/>
              </a:spcAft>
              <a:buClr>
                <a:srgbClr val="000000"/>
              </a:buClr>
              <a:buSzPts val="935"/>
              <a:buFont typeface="Arial"/>
              <a:buNone/>
              <a:defRPr sz="1000" b="0" i="0" u="none" strike="noStrike" cap="none">
                <a:solidFill>
                  <a:schemeClr val="dk1"/>
                </a:solidFill>
                <a:latin typeface="Roboto Serif Light"/>
                <a:ea typeface="Roboto Serif Light"/>
                <a:cs typeface="Roboto Serif Light"/>
                <a:sym typeface="Roboto Serif Light"/>
              </a:defRPr>
            </a:lvl1pPr>
            <a:lvl2pPr marL="0" marR="0" lvl="1" indent="0" algn="r">
              <a:lnSpc>
                <a:spcPct val="80000"/>
              </a:lnSpc>
              <a:spcBef>
                <a:spcPts val="0"/>
              </a:spcBef>
              <a:spcAft>
                <a:spcPts val="0"/>
              </a:spcAft>
              <a:buClr>
                <a:srgbClr val="000000"/>
              </a:buClr>
              <a:buSzPts val="935"/>
              <a:buFont typeface="Arial"/>
              <a:buNone/>
              <a:defRPr sz="1000" b="0" i="0" u="none" strike="noStrike" cap="none">
                <a:solidFill>
                  <a:schemeClr val="dk1"/>
                </a:solidFill>
                <a:latin typeface="Roboto Serif Light"/>
                <a:ea typeface="Roboto Serif Light"/>
                <a:cs typeface="Roboto Serif Light"/>
                <a:sym typeface="Roboto Serif Light"/>
              </a:defRPr>
            </a:lvl2pPr>
            <a:lvl3pPr marL="0" marR="0" lvl="2" indent="0" algn="r">
              <a:lnSpc>
                <a:spcPct val="80000"/>
              </a:lnSpc>
              <a:spcBef>
                <a:spcPts val="0"/>
              </a:spcBef>
              <a:spcAft>
                <a:spcPts val="0"/>
              </a:spcAft>
              <a:buClr>
                <a:srgbClr val="000000"/>
              </a:buClr>
              <a:buSzPts val="935"/>
              <a:buFont typeface="Arial"/>
              <a:buNone/>
              <a:defRPr sz="1000" b="0" i="0" u="none" strike="noStrike" cap="none">
                <a:solidFill>
                  <a:schemeClr val="dk1"/>
                </a:solidFill>
                <a:latin typeface="Roboto Serif Light"/>
                <a:ea typeface="Roboto Serif Light"/>
                <a:cs typeface="Roboto Serif Light"/>
                <a:sym typeface="Roboto Serif Light"/>
              </a:defRPr>
            </a:lvl3pPr>
            <a:lvl4pPr marL="0" marR="0" lvl="3" indent="0" algn="r">
              <a:lnSpc>
                <a:spcPct val="80000"/>
              </a:lnSpc>
              <a:spcBef>
                <a:spcPts val="0"/>
              </a:spcBef>
              <a:spcAft>
                <a:spcPts val="0"/>
              </a:spcAft>
              <a:buClr>
                <a:srgbClr val="000000"/>
              </a:buClr>
              <a:buSzPts val="935"/>
              <a:buFont typeface="Arial"/>
              <a:buNone/>
              <a:defRPr sz="1000" b="0" i="0" u="none" strike="noStrike" cap="none">
                <a:solidFill>
                  <a:schemeClr val="dk1"/>
                </a:solidFill>
                <a:latin typeface="Roboto Serif Light"/>
                <a:ea typeface="Roboto Serif Light"/>
                <a:cs typeface="Roboto Serif Light"/>
                <a:sym typeface="Roboto Serif Light"/>
              </a:defRPr>
            </a:lvl4pPr>
            <a:lvl5pPr marL="0" marR="0" lvl="4" indent="0" algn="r">
              <a:lnSpc>
                <a:spcPct val="80000"/>
              </a:lnSpc>
              <a:spcBef>
                <a:spcPts val="0"/>
              </a:spcBef>
              <a:spcAft>
                <a:spcPts val="0"/>
              </a:spcAft>
              <a:buClr>
                <a:srgbClr val="000000"/>
              </a:buClr>
              <a:buSzPts val="935"/>
              <a:buFont typeface="Arial"/>
              <a:buNone/>
              <a:defRPr sz="1000" b="0" i="0" u="none" strike="noStrike" cap="none">
                <a:solidFill>
                  <a:schemeClr val="dk1"/>
                </a:solidFill>
                <a:latin typeface="Roboto Serif Light"/>
                <a:ea typeface="Roboto Serif Light"/>
                <a:cs typeface="Roboto Serif Light"/>
                <a:sym typeface="Roboto Serif Light"/>
              </a:defRPr>
            </a:lvl5pPr>
            <a:lvl6pPr marL="0" marR="0" lvl="5" indent="0" algn="r">
              <a:lnSpc>
                <a:spcPct val="80000"/>
              </a:lnSpc>
              <a:spcBef>
                <a:spcPts val="0"/>
              </a:spcBef>
              <a:spcAft>
                <a:spcPts val="0"/>
              </a:spcAft>
              <a:buClr>
                <a:srgbClr val="000000"/>
              </a:buClr>
              <a:buSzPts val="935"/>
              <a:buFont typeface="Arial"/>
              <a:buNone/>
              <a:defRPr sz="1000" b="0" i="0" u="none" strike="noStrike" cap="none">
                <a:solidFill>
                  <a:schemeClr val="dk1"/>
                </a:solidFill>
                <a:latin typeface="Roboto Serif Light"/>
                <a:ea typeface="Roboto Serif Light"/>
                <a:cs typeface="Roboto Serif Light"/>
                <a:sym typeface="Roboto Serif Light"/>
              </a:defRPr>
            </a:lvl6pPr>
            <a:lvl7pPr marL="0" marR="0" lvl="6" indent="0" algn="r">
              <a:lnSpc>
                <a:spcPct val="80000"/>
              </a:lnSpc>
              <a:spcBef>
                <a:spcPts val="0"/>
              </a:spcBef>
              <a:spcAft>
                <a:spcPts val="0"/>
              </a:spcAft>
              <a:buClr>
                <a:srgbClr val="000000"/>
              </a:buClr>
              <a:buSzPts val="935"/>
              <a:buFont typeface="Arial"/>
              <a:buNone/>
              <a:defRPr sz="1000" b="0" i="0" u="none" strike="noStrike" cap="none">
                <a:solidFill>
                  <a:schemeClr val="dk1"/>
                </a:solidFill>
                <a:latin typeface="Roboto Serif Light"/>
                <a:ea typeface="Roboto Serif Light"/>
                <a:cs typeface="Roboto Serif Light"/>
                <a:sym typeface="Roboto Serif Light"/>
              </a:defRPr>
            </a:lvl7pPr>
            <a:lvl8pPr marL="0" marR="0" lvl="7" indent="0" algn="r">
              <a:lnSpc>
                <a:spcPct val="80000"/>
              </a:lnSpc>
              <a:spcBef>
                <a:spcPts val="0"/>
              </a:spcBef>
              <a:spcAft>
                <a:spcPts val="0"/>
              </a:spcAft>
              <a:buClr>
                <a:srgbClr val="000000"/>
              </a:buClr>
              <a:buSzPts val="935"/>
              <a:buFont typeface="Arial"/>
              <a:buNone/>
              <a:defRPr sz="1000" b="0" i="0" u="none" strike="noStrike" cap="none">
                <a:solidFill>
                  <a:schemeClr val="dk1"/>
                </a:solidFill>
                <a:latin typeface="Roboto Serif Light"/>
                <a:ea typeface="Roboto Serif Light"/>
                <a:cs typeface="Roboto Serif Light"/>
                <a:sym typeface="Roboto Serif Light"/>
              </a:defRPr>
            </a:lvl8pPr>
            <a:lvl9pPr marL="0" marR="0" lvl="8" indent="0" algn="r">
              <a:lnSpc>
                <a:spcPct val="80000"/>
              </a:lnSpc>
              <a:spcBef>
                <a:spcPts val="0"/>
              </a:spcBef>
              <a:spcAft>
                <a:spcPts val="0"/>
              </a:spcAft>
              <a:buClr>
                <a:srgbClr val="000000"/>
              </a:buClr>
              <a:buSzPts val="935"/>
              <a:buFont typeface="Arial"/>
              <a:buNone/>
              <a:defRPr sz="1000" b="0" i="0" u="none" strike="noStrike" cap="none">
                <a:solidFill>
                  <a:schemeClr val="dk1"/>
                </a:solidFill>
                <a:latin typeface="Roboto Serif Light"/>
                <a:ea typeface="Roboto Serif Light"/>
                <a:cs typeface="Roboto Serif Light"/>
                <a:sym typeface="Roboto Serif Light"/>
              </a:defRPr>
            </a:lvl9pPr>
          </a:lstStyle>
          <a:p>
            <a:pPr marL="0" lvl="0" indent="0" algn="r" rtl="0">
              <a:spcBef>
                <a:spcPts val="0"/>
              </a:spcBef>
              <a:spcAft>
                <a:spcPts val="0"/>
              </a:spcAft>
              <a:buNone/>
            </a:pPr>
            <a:fld id="{00000000-1234-1234-1234-123412341234}" type="slidenum">
              <a:rPr lang="it"/>
              <a:t>‹#›</a:t>
            </a:fld>
            <a:endParaRPr/>
          </a:p>
        </p:txBody>
      </p:sp>
      <p:cxnSp>
        <p:nvCxnSpPr>
          <p:cNvPr id="61" name="Google Shape;61;p36"/>
          <p:cNvCxnSpPr/>
          <p:nvPr/>
        </p:nvCxnSpPr>
        <p:spPr>
          <a:xfrm>
            <a:off x="-14700" y="335200"/>
            <a:ext cx="9173400" cy="0"/>
          </a:xfrm>
          <a:prstGeom prst="straightConnector1">
            <a:avLst/>
          </a:prstGeom>
          <a:noFill/>
          <a:ln w="9525" cap="flat" cmpd="sng">
            <a:solidFill>
              <a:schemeClr val="dk1"/>
            </a:solidFill>
            <a:prstDash val="solid"/>
            <a:round/>
            <a:headEnd type="none" w="sm" len="sm"/>
            <a:tailEnd type="none" w="sm" len="sm"/>
          </a:ln>
        </p:spPr>
      </p:cxnSp>
      <p:cxnSp>
        <p:nvCxnSpPr>
          <p:cNvPr id="62" name="Google Shape;62;p36"/>
          <p:cNvCxnSpPr/>
          <p:nvPr/>
        </p:nvCxnSpPr>
        <p:spPr>
          <a:xfrm>
            <a:off x="-14700" y="4663225"/>
            <a:ext cx="9173400" cy="0"/>
          </a:xfrm>
          <a:prstGeom prst="straightConnector1">
            <a:avLst/>
          </a:prstGeom>
          <a:noFill/>
          <a:ln w="9525" cap="flat" cmpd="sng">
            <a:solidFill>
              <a:schemeClr val="dk1"/>
            </a:solidFill>
            <a:prstDash val="solid"/>
            <a:round/>
            <a:headEnd type="none" w="sm" len="sm"/>
            <a:tailEnd type="none" w="sm" len="sm"/>
          </a:ln>
        </p:spPr>
      </p:cxnSp>
      <p:sp>
        <p:nvSpPr>
          <p:cNvPr id="63" name="Google Shape;63;p36"/>
          <p:cNvSpPr txBox="1"/>
          <p:nvPr/>
        </p:nvSpPr>
        <p:spPr>
          <a:xfrm>
            <a:off x="41875" y="0"/>
            <a:ext cx="2768700" cy="146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it" sz="1000" b="0" i="0" u="none" strike="noStrike" cap="none">
                <a:solidFill>
                  <a:schemeClr val="dk1"/>
                </a:solidFill>
                <a:latin typeface="Roboto Serif Light"/>
                <a:ea typeface="Roboto Serif Light"/>
                <a:cs typeface="Roboto Serif Light"/>
                <a:sym typeface="Roboto Serif Light"/>
              </a:rPr>
              <a:t>World Anti-Bullying Forum 2025</a:t>
            </a:r>
            <a:endParaRPr sz="1000" b="0" i="0" u="none" strike="noStrike" cap="none">
              <a:solidFill>
                <a:schemeClr val="dk1"/>
              </a:solidFill>
              <a:latin typeface="Roboto Serif Light"/>
              <a:ea typeface="Roboto Serif Light"/>
              <a:cs typeface="Roboto Serif Light"/>
              <a:sym typeface="Roboto Serif Light"/>
            </a:endParaRPr>
          </a:p>
        </p:txBody>
      </p:sp>
      <p:sp>
        <p:nvSpPr>
          <p:cNvPr id="64" name="Google Shape;64;p36"/>
          <p:cNvSpPr txBox="1"/>
          <p:nvPr/>
        </p:nvSpPr>
        <p:spPr>
          <a:xfrm>
            <a:off x="4704150" y="0"/>
            <a:ext cx="4317000" cy="146700"/>
          </a:xfrm>
          <a:prstGeom prst="rect">
            <a:avLst/>
          </a:prstGeom>
          <a:noFill/>
          <a:ln>
            <a:noFill/>
          </a:ln>
        </p:spPr>
        <p:txBody>
          <a:bodyPr spcFirstLastPara="1" wrap="square" lIns="91425" tIns="91425" rIns="91425" bIns="91425" anchor="t" anchorCtr="0">
            <a:noAutofit/>
          </a:bodyPr>
          <a:lstStyle/>
          <a:p>
            <a:pPr marL="0" marR="0" lvl="0" indent="0" algn="r" rtl="0">
              <a:lnSpc>
                <a:spcPct val="115000"/>
              </a:lnSpc>
              <a:spcBef>
                <a:spcPts val="0"/>
              </a:spcBef>
              <a:spcAft>
                <a:spcPts val="0"/>
              </a:spcAft>
              <a:buClr>
                <a:schemeClr val="dk1"/>
              </a:buClr>
              <a:buSzPts val="1100"/>
              <a:buFont typeface="Arial"/>
              <a:buNone/>
            </a:pPr>
            <a:r>
              <a:rPr lang="it" sz="1000" b="0" i="0" u="none" strike="noStrike" cap="none">
                <a:solidFill>
                  <a:schemeClr val="dk1"/>
                </a:solidFill>
                <a:latin typeface="Roboto Serif Light"/>
                <a:ea typeface="Roboto Serif Light"/>
                <a:cs typeface="Roboto Serif Light"/>
                <a:sym typeface="Roboto Serif Light"/>
              </a:rPr>
              <a:t>The Italian Law 71/2017 on Preventing and Contrasting Bullying</a:t>
            </a:r>
            <a:endParaRPr sz="1000" b="0" i="0" u="none" strike="noStrike" cap="none">
              <a:solidFill>
                <a:schemeClr val="dk1"/>
              </a:solidFill>
              <a:latin typeface="Roboto Serif Light"/>
              <a:ea typeface="Roboto Serif Light"/>
              <a:cs typeface="Roboto Serif Light"/>
              <a:sym typeface="Roboto Serif Light"/>
            </a:endParaRPr>
          </a:p>
          <a:p>
            <a:pPr marL="0" marR="0" lvl="0" indent="0" algn="l" rtl="0">
              <a:lnSpc>
                <a:spcPct val="100000"/>
              </a:lnSpc>
              <a:spcBef>
                <a:spcPts val="0"/>
              </a:spcBef>
              <a:spcAft>
                <a:spcPts val="0"/>
              </a:spcAft>
              <a:buClr>
                <a:srgbClr val="000000"/>
              </a:buClr>
              <a:buSzPts val="1000"/>
              <a:buFont typeface="Arial"/>
              <a:buNone/>
            </a:pPr>
            <a:endParaRPr sz="1000" b="0" i="0" u="none" strike="noStrike" cap="none">
              <a:solidFill>
                <a:schemeClr val="dk1"/>
              </a:solidFill>
              <a:latin typeface="Roboto Serif Light"/>
              <a:ea typeface="Roboto Serif Light"/>
              <a:cs typeface="Roboto Serif Light"/>
              <a:sym typeface="Roboto Serif Light"/>
            </a:endParaRPr>
          </a:p>
        </p:txBody>
      </p:sp>
      <p:sp>
        <p:nvSpPr>
          <p:cNvPr id="65" name="Google Shape;65;p36"/>
          <p:cNvSpPr txBox="1"/>
          <p:nvPr/>
        </p:nvSpPr>
        <p:spPr>
          <a:xfrm>
            <a:off x="41875" y="4724875"/>
            <a:ext cx="1988700" cy="270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it" sz="1000" b="0" i="0" u="none" strike="noStrike" cap="none">
                <a:solidFill>
                  <a:schemeClr val="dk1"/>
                </a:solidFill>
                <a:latin typeface="Roboto Serif Light"/>
                <a:ea typeface="Roboto Serif Light"/>
                <a:cs typeface="Roboto Serif Light"/>
                <a:sym typeface="Roboto Serif Light"/>
              </a:rPr>
              <a:t>June 13            Symposium</a:t>
            </a:r>
            <a:endParaRPr sz="1000" b="0" i="0" u="none" strike="noStrike" cap="none">
              <a:solidFill>
                <a:schemeClr val="dk1"/>
              </a:solidFill>
              <a:latin typeface="Roboto Serif Light"/>
              <a:ea typeface="Roboto Serif Light"/>
              <a:cs typeface="Roboto Serif Light"/>
              <a:sym typeface="Roboto Serif Light"/>
            </a:endParaRPr>
          </a:p>
        </p:txBody>
      </p:sp>
      <p:cxnSp>
        <p:nvCxnSpPr>
          <p:cNvPr id="66" name="Google Shape;66;p36"/>
          <p:cNvCxnSpPr/>
          <p:nvPr/>
        </p:nvCxnSpPr>
        <p:spPr>
          <a:xfrm>
            <a:off x="674375" y="4901525"/>
            <a:ext cx="289200" cy="1200"/>
          </a:xfrm>
          <a:prstGeom prst="straightConnector1">
            <a:avLst/>
          </a:prstGeom>
          <a:noFill/>
          <a:ln w="9525" cap="flat" cmpd="sng">
            <a:solidFill>
              <a:schemeClr val="dk1"/>
            </a:solidFill>
            <a:prstDash val="solid"/>
            <a:round/>
            <a:headEnd type="none" w="sm" len="sm"/>
            <a:tailEnd type="none" w="sm" len="sm"/>
          </a:ln>
        </p:spPr>
      </p:cxn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unto principale opzione 3">
  <p:cSld name="MAIN_POINT_1_1">
    <p:bg>
      <p:bgPr>
        <a:solidFill>
          <a:srgbClr val="FFCA40"/>
        </a:solidFill>
        <a:effectLst/>
      </p:bgPr>
    </p:bg>
    <p:spTree>
      <p:nvGrpSpPr>
        <p:cNvPr id="1" name="Shape 67"/>
        <p:cNvGrpSpPr/>
        <p:nvPr/>
      </p:nvGrpSpPr>
      <p:grpSpPr>
        <a:xfrm>
          <a:off x="0" y="0"/>
          <a:ext cx="0" cy="0"/>
          <a:chOff x="0" y="0"/>
          <a:chExt cx="0" cy="0"/>
        </a:xfrm>
      </p:grpSpPr>
      <p:sp>
        <p:nvSpPr>
          <p:cNvPr id="68" name="Google Shape;68;p37"/>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69" name="Google Shape;69;p37"/>
          <p:cNvSpPr txBox="1">
            <a:spLocks noGrp="1"/>
          </p:cNvSpPr>
          <p:nvPr>
            <p:ph type="sldNum" idx="12"/>
          </p:nvPr>
        </p:nvSpPr>
        <p:spPr>
          <a:xfrm>
            <a:off x="8479950" y="4762375"/>
            <a:ext cx="548700" cy="291600"/>
          </a:xfrm>
          <a:prstGeom prst="rect">
            <a:avLst/>
          </a:prstGeom>
          <a:noFill/>
          <a:ln>
            <a:noFill/>
          </a:ln>
        </p:spPr>
        <p:txBody>
          <a:bodyPr spcFirstLastPara="1" wrap="square" lIns="91425" tIns="91425" rIns="91425" bIns="91425" anchor="ctr" anchorCtr="0">
            <a:noAutofit/>
          </a:bodyPr>
          <a:lstStyle>
            <a:lvl1pPr marL="0" marR="0" lvl="0" indent="0" algn="r">
              <a:lnSpc>
                <a:spcPct val="80000"/>
              </a:lnSpc>
              <a:spcBef>
                <a:spcPts val="0"/>
              </a:spcBef>
              <a:spcAft>
                <a:spcPts val="0"/>
              </a:spcAft>
              <a:buClr>
                <a:srgbClr val="000000"/>
              </a:buClr>
              <a:buSzPts val="935"/>
              <a:buFont typeface="Arial"/>
              <a:buNone/>
              <a:defRPr sz="1000" b="0" i="0" u="none" strike="noStrike" cap="none">
                <a:solidFill>
                  <a:schemeClr val="dk1"/>
                </a:solidFill>
                <a:latin typeface="Roboto Serif Light"/>
                <a:ea typeface="Roboto Serif Light"/>
                <a:cs typeface="Roboto Serif Light"/>
                <a:sym typeface="Roboto Serif Light"/>
              </a:defRPr>
            </a:lvl1pPr>
            <a:lvl2pPr marL="0" marR="0" lvl="1" indent="0" algn="r">
              <a:lnSpc>
                <a:spcPct val="80000"/>
              </a:lnSpc>
              <a:spcBef>
                <a:spcPts val="0"/>
              </a:spcBef>
              <a:spcAft>
                <a:spcPts val="0"/>
              </a:spcAft>
              <a:buClr>
                <a:srgbClr val="000000"/>
              </a:buClr>
              <a:buSzPts val="935"/>
              <a:buFont typeface="Arial"/>
              <a:buNone/>
              <a:defRPr sz="1000" b="0" i="0" u="none" strike="noStrike" cap="none">
                <a:solidFill>
                  <a:schemeClr val="dk1"/>
                </a:solidFill>
                <a:latin typeface="Roboto Serif Light"/>
                <a:ea typeface="Roboto Serif Light"/>
                <a:cs typeface="Roboto Serif Light"/>
                <a:sym typeface="Roboto Serif Light"/>
              </a:defRPr>
            </a:lvl2pPr>
            <a:lvl3pPr marL="0" marR="0" lvl="2" indent="0" algn="r">
              <a:lnSpc>
                <a:spcPct val="80000"/>
              </a:lnSpc>
              <a:spcBef>
                <a:spcPts val="0"/>
              </a:spcBef>
              <a:spcAft>
                <a:spcPts val="0"/>
              </a:spcAft>
              <a:buClr>
                <a:srgbClr val="000000"/>
              </a:buClr>
              <a:buSzPts val="935"/>
              <a:buFont typeface="Arial"/>
              <a:buNone/>
              <a:defRPr sz="1000" b="0" i="0" u="none" strike="noStrike" cap="none">
                <a:solidFill>
                  <a:schemeClr val="dk1"/>
                </a:solidFill>
                <a:latin typeface="Roboto Serif Light"/>
                <a:ea typeface="Roboto Serif Light"/>
                <a:cs typeface="Roboto Serif Light"/>
                <a:sym typeface="Roboto Serif Light"/>
              </a:defRPr>
            </a:lvl3pPr>
            <a:lvl4pPr marL="0" marR="0" lvl="3" indent="0" algn="r">
              <a:lnSpc>
                <a:spcPct val="80000"/>
              </a:lnSpc>
              <a:spcBef>
                <a:spcPts val="0"/>
              </a:spcBef>
              <a:spcAft>
                <a:spcPts val="0"/>
              </a:spcAft>
              <a:buClr>
                <a:srgbClr val="000000"/>
              </a:buClr>
              <a:buSzPts val="935"/>
              <a:buFont typeface="Arial"/>
              <a:buNone/>
              <a:defRPr sz="1000" b="0" i="0" u="none" strike="noStrike" cap="none">
                <a:solidFill>
                  <a:schemeClr val="dk1"/>
                </a:solidFill>
                <a:latin typeface="Roboto Serif Light"/>
                <a:ea typeface="Roboto Serif Light"/>
                <a:cs typeface="Roboto Serif Light"/>
                <a:sym typeface="Roboto Serif Light"/>
              </a:defRPr>
            </a:lvl4pPr>
            <a:lvl5pPr marL="0" marR="0" lvl="4" indent="0" algn="r">
              <a:lnSpc>
                <a:spcPct val="80000"/>
              </a:lnSpc>
              <a:spcBef>
                <a:spcPts val="0"/>
              </a:spcBef>
              <a:spcAft>
                <a:spcPts val="0"/>
              </a:spcAft>
              <a:buClr>
                <a:srgbClr val="000000"/>
              </a:buClr>
              <a:buSzPts val="935"/>
              <a:buFont typeface="Arial"/>
              <a:buNone/>
              <a:defRPr sz="1000" b="0" i="0" u="none" strike="noStrike" cap="none">
                <a:solidFill>
                  <a:schemeClr val="dk1"/>
                </a:solidFill>
                <a:latin typeface="Roboto Serif Light"/>
                <a:ea typeface="Roboto Serif Light"/>
                <a:cs typeface="Roboto Serif Light"/>
                <a:sym typeface="Roboto Serif Light"/>
              </a:defRPr>
            </a:lvl5pPr>
            <a:lvl6pPr marL="0" marR="0" lvl="5" indent="0" algn="r">
              <a:lnSpc>
                <a:spcPct val="80000"/>
              </a:lnSpc>
              <a:spcBef>
                <a:spcPts val="0"/>
              </a:spcBef>
              <a:spcAft>
                <a:spcPts val="0"/>
              </a:spcAft>
              <a:buClr>
                <a:srgbClr val="000000"/>
              </a:buClr>
              <a:buSzPts val="935"/>
              <a:buFont typeface="Arial"/>
              <a:buNone/>
              <a:defRPr sz="1000" b="0" i="0" u="none" strike="noStrike" cap="none">
                <a:solidFill>
                  <a:schemeClr val="dk1"/>
                </a:solidFill>
                <a:latin typeface="Roboto Serif Light"/>
                <a:ea typeface="Roboto Serif Light"/>
                <a:cs typeface="Roboto Serif Light"/>
                <a:sym typeface="Roboto Serif Light"/>
              </a:defRPr>
            </a:lvl6pPr>
            <a:lvl7pPr marL="0" marR="0" lvl="6" indent="0" algn="r">
              <a:lnSpc>
                <a:spcPct val="80000"/>
              </a:lnSpc>
              <a:spcBef>
                <a:spcPts val="0"/>
              </a:spcBef>
              <a:spcAft>
                <a:spcPts val="0"/>
              </a:spcAft>
              <a:buClr>
                <a:srgbClr val="000000"/>
              </a:buClr>
              <a:buSzPts val="935"/>
              <a:buFont typeface="Arial"/>
              <a:buNone/>
              <a:defRPr sz="1000" b="0" i="0" u="none" strike="noStrike" cap="none">
                <a:solidFill>
                  <a:schemeClr val="dk1"/>
                </a:solidFill>
                <a:latin typeface="Roboto Serif Light"/>
                <a:ea typeface="Roboto Serif Light"/>
                <a:cs typeface="Roboto Serif Light"/>
                <a:sym typeface="Roboto Serif Light"/>
              </a:defRPr>
            </a:lvl7pPr>
            <a:lvl8pPr marL="0" marR="0" lvl="7" indent="0" algn="r">
              <a:lnSpc>
                <a:spcPct val="80000"/>
              </a:lnSpc>
              <a:spcBef>
                <a:spcPts val="0"/>
              </a:spcBef>
              <a:spcAft>
                <a:spcPts val="0"/>
              </a:spcAft>
              <a:buClr>
                <a:srgbClr val="000000"/>
              </a:buClr>
              <a:buSzPts val="935"/>
              <a:buFont typeface="Arial"/>
              <a:buNone/>
              <a:defRPr sz="1000" b="0" i="0" u="none" strike="noStrike" cap="none">
                <a:solidFill>
                  <a:schemeClr val="dk1"/>
                </a:solidFill>
                <a:latin typeface="Roboto Serif Light"/>
                <a:ea typeface="Roboto Serif Light"/>
                <a:cs typeface="Roboto Serif Light"/>
                <a:sym typeface="Roboto Serif Light"/>
              </a:defRPr>
            </a:lvl8pPr>
            <a:lvl9pPr marL="0" marR="0" lvl="8" indent="0" algn="r">
              <a:lnSpc>
                <a:spcPct val="80000"/>
              </a:lnSpc>
              <a:spcBef>
                <a:spcPts val="0"/>
              </a:spcBef>
              <a:spcAft>
                <a:spcPts val="0"/>
              </a:spcAft>
              <a:buClr>
                <a:srgbClr val="000000"/>
              </a:buClr>
              <a:buSzPts val="935"/>
              <a:buFont typeface="Arial"/>
              <a:buNone/>
              <a:defRPr sz="1000" b="0" i="0" u="none" strike="noStrike" cap="none">
                <a:solidFill>
                  <a:schemeClr val="dk1"/>
                </a:solidFill>
                <a:latin typeface="Roboto Serif Light"/>
                <a:ea typeface="Roboto Serif Light"/>
                <a:cs typeface="Roboto Serif Light"/>
                <a:sym typeface="Roboto Serif Light"/>
              </a:defRPr>
            </a:lvl9pPr>
          </a:lstStyle>
          <a:p>
            <a:pPr marL="0" lvl="0" indent="0" algn="r" rtl="0">
              <a:spcBef>
                <a:spcPts val="0"/>
              </a:spcBef>
              <a:spcAft>
                <a:spcPts val="0"/>
              </a:spcAft>
              <a:buNone/>
            </a:pPr>
            <a:fld id="{00000000-1234-1234-1234-123412341234}" type="slidenum">
              <a:rPr lang="it"/>
              <a:t>‹#›</a:t>
            </a:fld>
            <a:endParaRPr/>
          </a:p>
        </p:txBody>
      </p:sp>
      <p:cxnSp>
        <p:nvCxnSpPr>
          <p:cNvPr id="70" name="Google Shape;70;p37"/>
          <p:cNvCxnSpPr/>
          <p:nvPr/>
        </p:nvCxnSpPr>
        <p:spPr>
          <a:xfrm>
            <a:off x="-14700" y="335200"/>
            <a:ext cx="9173400" cy="0"/>
          </a:xfrm>
          <a:prstGeom prst="straightConnector1">
            <a:avLst/>
          </a:prstGeom>
          <a:noFill/>
          <a:ln w="9525" cap="flat" cmpd="sng">
            <a:solidFill>
              <a:schemeClr val="dk1"/>
            </a:solidFill>
            <a:prstDash val="solid"/>
            <a:round/>
            <a:headEnd type="none" w="sm" len="sm"/>
            <a:tailEnd type="none" w="sm" len="sm"/>
          </a:ln>
        </p:spPr>
      </p:cxnSp>
      <p:sp>
        <p:nvSpPr>
          <p:cNvPr id="71" name="Google Shape;71;p37"/>
          <p:cNvSpPr txBox="1"/>
          <p:nvPr/>
        </p:nvSpPr>
        <p:spPr>
          <a:xfrm>
            <a:off x="4704150" y="0"/>
            <a:ext cx="4317000" cy="146700"/>
          </a:xfrm>
          <a:prstGeom prst="rect">
            <a:avLst/>
          </a:prstGeom>
          <a:noFill/>
          <a:ln>
            <a:noFill/>
          </a:ln>
        </p:spPr>
        <p:txBody>
          <a:bodyPr spcFirstLastPara="1" wrap="square" lIns="91425" tIns="91425" rIns="91425" bIns="91425" anchor="t" anchorCtr="0">
            <a:noAutofit/>
          </a:bodyPr>
          <a:lstStyle/>
          <a:p>
            <a:pPr marL="0" marR="0" lvl="0" indent="0" algn="r" rtl="0">
              <a:lnSpc>
                <a:spcPct val="115000"/>
              </a:lnSpc>
              <a:spcBef>
                <a:spcPts val="0"/>
              </a:spcBef>
              <a:spcAft>
                <a:spcPts val="0"/>
              </a:spcAft>
              <a:buClr>
                <a:srgbClr val="000000"/>
              </a:buClr>
              <a:buSzPts val="1000"/>
              <a:buFont typeface="Arial"/>
              <a:buNone/>
            </a:pPr>
            <a:r>
              <a:rPr lang="it" sz="1000" b="0" i="0" u="none" strike="noStrike" cap="none">
                <a:solidFill>
                  <a:schemeClr val="dk1"/>
                </a:solidFill>
                <a:latin typeface="Roboto Serif Light"/>
                <a:ea typeface="Roboto Serif Light"/>
                <a:cs typeface="Roboto Serif Light"/>
                <a:sym typeface="Roboto Serif Light"/>
              </a:rPr>
              <a:t>The Italian Law 71/2017 on Preventing and Contrasting Bullying</a:t>
            </a:r>
            <a:endParaRPr sz="1000" b="0" i="0" u="none" strike="noStrike" cap="none">
              <a:solidFill>
                <a:schemeClr val="dk1"/>
              </a:solidFill>
              <a:latin typeface="Roboto Serif Light"/>
              <a:ea typeface="Roboto Serif Light"/>
              <a:cs typeface="Roboto Serif Light"/>
              <a:sym typeface="Roboto Serif Light"/>
            </a:endParaRPr>
          </a:p>
          <a:p>
            <a:pPr marL="0" marR="0" lvl="0" indent="0" algn="l" rtl="0">
              <a:lnSpc>
                <a:spcPct val="100000"/>
              </a:lnSpc>
              <a:spcBef>
                <a:spcPts val="0"/>
              </a:spcBef>
              <a:spcAft>
                <a:spcPts val="0"/>
              </a:spcAft>
              <a:buClr>
                <a:srgbClr val="000000"/>
              </a:buClr>
              <a:buSzPts val="1000"/>
              <a:buFont typeface="Arial"/>
              <a:buNone/>
            </a:pPr>
            <a:endParaRPr sz="1000" b="0" i="0" u="none" strike="noStrike" cap="none">
              <a:solidFill>
                <a:schemeClr val="dk1"/>
              </a:solidFill>
              <a:latin typeface="Roboto Serif Light"/>
              <a:ea typeface="Roboto Serif Light"/>
              <a:cs typeface="Roboto Serif Light"/>
              <a:sym typeface="Roboto Serif Light"/>
            </a:endParaRPr>
          </a:p>
        </p:txBody>
      </p:sp>
      <p:sp>
        <p:nvSpPr>
          <p:cNvPr id="72" name="Google Shape;72;p37"/>
          <p:cNvSpPr txBox="1">
            <a:spLocks noGrp="1"/>
          </p:cNvSpPr>
          <p:nvPr>
            <p:ph type="sldNum" idx="2"/>
          </p:nvPr>
        </p:nvSpPr>
        <p:spPr>
          <a:xfrm>
            <a:off x="8479950" y="4762375"/>
            <a:ext cx="548700" cy="291600"/>
          </a:xfrm>
          <a:prstGeom prst="rect">
            <a:avLst/>
          </a:prstGeom>
          <a:noFill/>
          <a:ln>
            <a:noFill/>
          </a:ln>
        </p:spPr>
        <p:txBody>
          <a:bodyPr spcFirstLastPara="1" wrap="square" lIns="91425" tIns="91425" rIns="91425" bIns="91425" anchor="ctr" anchorCtr="0">
            <a:noAutofit/>
          </a:bodyPr>
          <a:lstStyle>
            <a:lvl1pPr marL="0" marR="0" lvl="0" indent="0" algn="r">
              <a:lnSpc>
                <a:spcPct val="80000"/>
              </a:lnSpc>
              <a:spcBef>
                <a:spcPts val="0"/>
              </a:spcBef>
              <a:spcAft>
                <a:spcPts val="0"/>
              </a:spcAft>
              <a:buClr>
                <a:srgbClr val="000000"/>
              </a:buClr>
              <a:buSzPts val="935"/>
              <a:buFont typeface="Arial"/>
              <a:buNone/>
              <a:defRPr sz="1000" b="0" i="0" u="none" strike="noStrike" cap="none">
                <a:solidFill>
                  <a:schemeClr val="dk1"/>
                </a:solidFill>
                <a:latin typeface="Roboto Serif Light"/>
                <a:ea typeface="Roboto Serif Light"/>
                <a:cs typeface="Roboto Serif Light"/>
                <a:sym typeface="Roboto Serif Light"/>
              </a:defRPr>
            </a:lvl1pPr>
            <a:lvl2pPr marL="0" marR="0" lvl="1" indent="0" algn="r">
              <a:lnSpc>
                <a:spcPct val="80000"/>
              </a:lnSpc>
              <a:spcBef>
                <a:spcPts val="0"/>
              </a:spcBef>
              <a:spcAft>
                <a:spcPts val="0"/>
              </a:spcAft>
              <a:buClr>
                <a:srgbClr val="000000"/>
              </a:buClr>
              <a:buSzPts val="935"/>
              <a:buFont typeface="Arial"/>
              <a:buNone/>
              <a:defRPr sz="1000" b="0" i="0" u="none" strike="noStrike" cap="none">
                <a:solidFill>
                  <a:schemeClr val="dk1"/>
                </a:solidFill>
                <a:latin typeface="Roboto Serif Light"/>
                <a:ea typeface="Roboto Serif Light"/>
                <a:cs typeface="Roboto Serif Light"/>
                <a:sym typeface="Roboto Serif Light"/>
              </a:defRPr>
            </a:lvl2pPr>
            <a:lvl3pPr marL="0" marR="0" lvl="2" indent="0" algn="r">
              <a:lnSpc>
                <a:spcPct val="80000"/>
              </a:lnSpc>
              <a:spcBef>
                <a:spcPts val="0"/>
              </a:spcBef>
              <a:spcAft>
                <a:spcPts val="0"/>
              </a:spcAft>
              <a:buClr>
                <a:srgbClr val="000000"/>
              </a:buClr>
              <a:buSzPts val="935"/>
              <a:buFont typeface="Arial"/>
              <a:buNone/>
              <a:defRPr sz="1000" b="0" i="0" u="none" strike="noStrike" cap="none">
                <a:solidFill>
                  <a:schemeClr val="dk1"/>
                </a:solidFill>
                <a:latin typeface="Roboto Serif Light"/>
                <a:ea typeface="Roboto Serif Light"/>
                <a:cs typeface="Roboto Serif Light"/>
                <a:sym typeface="Roboto Serif Light"/>
              </a:defRPr>
            </a:lvl3pPr>
            <a:lvl4pPr marL="0" marR="0" lvl="3" indent="0" algn="r">
              <a:lnSpc>
                <a:spcPct val="80000"/>
              </a:lnSpc>
              <a:spcBef>
                <a:spcPts val="0"/>
              </a:spcBef>
              <a:spcAft>
                <a:spcPts val="0"/>
              </a:spcAft>
              <a:buClr>
                <a:srgbClr val="000000"/>
              </a:buClr>
              <a:buSzPts val="935"/>
              <a:buFont typeface="Arial"/>
              <a:buNone/>
              <a:defRPr sz="1000" b="0" i="0" u="none" strike="noStrike" cap="none">
                <a:solidFill>
                  <a:schemeClr val="dk1"/>
                </a:solidFill>
                <a:latin typeface="Roboto Serif Light"/>
                <a:ea typeface="Roboto Serif Light"/>
                <a:cs typeface="Roboto Serif Light"/>
                <a:sym typeface="Roboto Serif Light"/>
              </a:defRPr>
            </a:lvl4pPr>
            <a:lvl5pPr marL="0" marR="0" lvl="4" indent="0" algn="r">
              <a:lnSpc>
                <a:spcPct val="80000"/>
              </a:lnSpc>
              <a:spcBef>
                <a:spcPts val="0"/>
              </a:spcBef>
              <a:spcAft>
                <a:spcPts val="0"/>
              </a:spcAft>
              <a:buClr>
                <a:srgbClr val="000000"/>
              </a:buClr>
              <a:buSzPts val="935"/>
              <a:buFont typeface="Arial"/>
              <a:buNone/>
              <a:defRPr sz="1000" b="0" i="0" u="none" strike="noStrike" cap="none">
                <a:solidFill>
                  <a:schemeClr val="dk1"/>
                </a:solidFill>
                <a:latin typeface="Roboto Serif Light"/>
                <a:ea typeface="Roboto Serif Light"/>
                <a:cs typeface="Roboto Serif Light"/>
                <a:sym typeface="Roboto Serif Light"/>
              </a:defRPr>
            </a:lvl5pPr>
            <a:lvl6pPr marL="0" marR="0" lvl="5" indent="0" algn="r">
              <a:lnSpc>
                <a:spcPct val="80000"/>
              </a:lnSpc>
              <a:spcBef>
                <a:spcPts val="0"/>
              </a:spcBef>
              <a:spcAft>
                <a:spcPts val="0"/>
              </a:spcAft>
              <a:buClr>
                <a:srgbClr val="000000"/>
              </a:buClr>
              <a:buSzPts val="935"/>
              <a:buFont typeface="Arial"/>
              <a:buNone/>
              <a:defRPr sz="1000" b="0" i="0" u="none" strike="noStrike" cap="none">
                <a:solidFill>
                  <a:schemeClr val="dk1"/>
                </a:solidFill>
                <a:latin typeface="Roboto Serif Light"/>
                <a:ea typeface="Roboto Serif Light"/>
                <a:cs typeface="Roboto Serif Light"/>
                <a:sym typeface="Roboto Serif Light"/>
              </a:defRPr>
            </a:lvl6pPr>
            <a:lvl7pPr marL="0" marR="0" lvl="6" indent="0" algn="r">
              <a:lnSpc>
                <a:spcPct val="80000"/>
              </a:lnSpc>
              <a:spcBef>
                <a:spcPts val="0"/>
              </a:spcBef>
              <a:spcAft>
                <a:spcPts val="0"/>
              </a:spcAft>
              <a:buClr>
                <a:srgbClr val="000000"/>
              </a:buClr>
              <a:buSzPts val="935"/>
              <a:buFont typeface="Arial"/>
              <a:buNone/>
              <a:defRPr sz="1000" b="0" i="0" u="none" strike="noStrike" cap="none">
                <a:solidFill>
                  <a:schemeClr val="dk1"/>
                </a:solidFill>
                <a:latin typeface="Roboto Serif Light"/>
                <a:ea typeface="Roboto Serif Light"/>
                <a:cs typeface="Roboto Serif Light"/>
                <a:sym typeface="Roboto Serif Light"/>
              </a:defRPr>
            </a:lvl7pPr>
            <a:lvl8pPr marL="0" marR="0" lvl="7" indent="0" algn="r">
              <a:lnSpc>
                <a:spcPct val="80000"/>
              </a:lnSpc>
              <a:spcBef>
                <a:spcPts val="0"/>
              </a:spcBef>
              <a:spcAft>
                <a:spcPts val="0"/>
              </a:spcAft>
              <a:buClr>
                <a:srgbClr val="000000"/>
              </a:buClr>
              <a:buSzPts val="935"/>
              <a:buFont typeface="Arial"/>
              <a:buNone/>
              <a:defRPr sz="1000" b="0" i="0" u="none" strike="noStrike" cap="none">
                <a:solidFill>
                  <a:schemeClr val="dk1"/>
                </a:solidFill>
                <a:latin typeface="Roboto Serif Light"/>
                <a:ea typeface="Roboto Serif Light"/>
                <a:cs typeface="Roboto Serif Light"/>
                <a:sym typeface="Roboto Serif Light"/>
              </a:defRPr>
            </a:lvl8pPr>
            <a:lvl9pPr marL="0" marR="0" lvl="8" indent="0" algn="r">
              <a:lnSpc>
                <a:spcPct val="80000"/>
              </a:lnSpc>
              <a:spcBef>
                <a:spcPts val="0"/>
              </a:spcBef>
              <a:spcAft>
                <a:spcPts val="0"/>
              </a:spcAft>
              <a:buClr>
                <a:srgbClr val="000000"/>
              </a:buClr>
              <a:buSzPts val="935"/>
              <a:buFont typeface="Arial"/>
              <a:buNone/>
              <a:defRPr sz="1000" b="0" i="0" u="none" strike="noStrike" cap="none">
                <a:solidFill>
                  <a:schemeClr val="dk1"/>
                </a:solidFill>
                <a:latin typeface="Roboto Serif Light"/>
                <a:ea typeface="Roboto Serif Light"/>
                <a:cs typeface="Roboto Serif Light"/>
                <a:sym typeface="Roboto Serif Light"/>
              </a:defRPr>
            </a:lvl9pPr>
          </a:lstStyle>
          <a:p>
            <a:pPr marL="0" lvl="0" indent="0" algn="r" rtl="0">
              <a:spcBef>
                <a:spcPts val="0"/>
              </a:spcBef>
              <a:spcAft>
                <a:spcPts val="0"/>
              </a:spcAft>
              <a:buNone/>
            </a:pPr>
            <a:fld id="{00000000-1234-1234-1234-123412341234}" type="slidenum">
              <a:rPr lang="it"/>
              <a:t>‹#›</a:t>
            </a:fld>
            <a:endParaRPr/>
          </a:p>
        </p:txBody>
      </p:sp>
      <p:cxnSp>
        <p:nvCxnSpPr>
          <p:cNvPr id="73" name="Google Shape;73;p37"/>
          <p:cNvCxnSpPr/>
          <p:nvPr/>
        </p:nvCxnSpPr>
        <p:spPr>
          <a:xfrm>
            <a:off x="-14700" y="4663225"/>
            <a:ext cx="9173400" cy="0"/>
          </a:xfrm>
          <a:prstGeom prst="straightConnector1">
            <a:avLst/>
          </a:prstGeom>
          <a:noFill/>
          <a:ln w="9525" cap="flat" cmpd="sng">
            <a:solidFill>
              <a:schemeClr val="dk1"/>
            </a:solidFill>
            <a:prstDash val="solid"/>
            <a:round/>
            <a:headEnd type="none" w="sm" len="sm"/>
            <a:tailEnd type="none" w="sm" len="sm"/>
          </a:ln>
        </p:spPr>
      </p:cxnSp>
      <p:sp>
        <p:nvSpPr>
          <p:cNvPr id="74" name="Google Shape;74;p37"/>
          <p:cNvSpPr txBox="1"/>
          <p:nvPr/>
        </p:nvSpPr>
        <p:spPr>
          <a:xfrm>
            <a:off x="41875" y="4724875"/>
            <a:ext cx="1988700" cy="270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it" sz="1000" b="0" i="0" u="none" strike="noStrike" cap="none">
                <a:solidFill>
                  <a:schemeClr val="dk1"/>
                </a:solidFill>
                <a:latin typeface="Roboto Serif Light"/>
                <a:ea typeface="Roboto Serif Light"/>
                <a:cs typeface="Roboto Serif Light"/>
                <a:sym typeface="Roboto Serif Light"/>
              </a:rPr>
              <a:t>June 13            Symposium</a:t>
            </a:r>
            <a:endParaRPr sz="1000" b="0" i="0" u="none" strike="noStrike" cap="none">
              <a:solidFill>
                <a:schemeClr val="dk1"/>
              </a:solidFill>
              <a:latin typeface="Roboto Serif Light"/>
              <a:ea typeface="Roboto Serif Light"/>
              <a:cs typeface="Roboto Serif Light"/>
              <a:sym typeface="Roboto Serif Light"/>
            </a:endParaRPr>
          </a:p>
        </p:txBody>
      </p:sp>
      <p:cxnSp>
        <p:nvCxnSpPr>
          <p:cNvPr id="75" name="Google Shape;75;p37"/>
          <p:cNvCxnSpPr/>
          <p:nvPr/>
        </p:nvCxnSpPr>
        <p:spPr>
          <a:xfrm>
            <a:off x="674375" y="4901525"/>
            <a:ext cx="289200" cy="1200"/>
          </a:xfrm>
          <a:prstGeom prst="straightConnector1">
            <a:avLst/>
          </a:prstGeom>
          <a:noFill/>
          <a:ln w="9525" cap="flat" cmpd="sng">
            <a:solidFill>
              <a:schemeClr val="dk1"/>
            </a:solidFill>
            <a:prstDash val="solid"/>
            <a:round/>
            <a:headEnd type="none" w="sm" len="sm"/>
            <a:tailEnd type="none" w="sm" len="sm"/>
          </a:ln>
        </p:spPr>
      </p:cxnSp>
      <p:sp>
        <p:nvSpPr>
          <p:cNvPr id="76" name="Google Shape;76;p37"/>
          <p:cNvSpPr txBox="1"/>
          <p:nvPr/>
        </p:nvSpPr>
        <p:spPr>
          <a:xfrm>
            <a:off x="41875" y="0"/>
            <a:ext cx="2768700" cy="146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it" sz="1000" b="0" i="0" u="none" strike="noStrike" cap="none">
                <a:solidFill>
                  <a:schemeClr val="dk1"/>
                </a:solidFill>
                <a:latin typeface="Roboto Serif Light"/>
                <a:ea typeface="Roboto Serif Light"/>
                <a:cs typeface="Roboto Serif Light"/>
                <a:sym typeface="Roboto Serif Light"/>
              </a:rPr>
              <a:t>World Anti-Bullying Forum 2025</a:t>
            </a:r>
            <a:endParaRPr sz="1000" b="0" i="0" u="none" strike="noStrike" cap="none">
              <a:solidFill>
                <a:schemeClr val="dk1"/>
              </a:solidFill>
              <a:latin typeface="Roboto Serif Light"/>
              <a:ea typeface="Roboto Serif Light"/>
              <a:cs typeface="Roboto Serif Light"/>
              <a:sym typeface="Roboto Serif Light"/>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rgbClr val="4084FF"/>
        </a:solidFill>
        <a:effectLst/>
      </p:bgPr>
    </p:bg>
    <p:spTree>
      <p:nvGrpSpPr>
        <p:cNvPr id="1" name="Shape 77"/>
        <p:cNvGrpSpPr/>
        <p:nvPr/>
      </p:nvGrpSpPr>
      <p:grpSpPr>
        <a:xfrm>
          <a:off x="0" y="0"/>
          <a:ext cx="0" cy="0"/>
          <a:chOff x="0" y="0"/>
          <a:chExt cx="0" cy="0"/>
        </a:xfrm>
      </p:grpSpPr>
      <p:sp>
        <p:nvSpPr>
          <p:cNvPr id="78" name="Google Shape;78;p40"/>
          <p:cNvSpPr txBox="1">
            <a:spLocks noGrp="1"/>
          </p:cNvSpPr>
          <p:nvPr>
            <p:ph type="ctrTitle"/>
          </p:nvPr>
        </p:nvSpPr>
        <p:spPr>
          <a:xfrm>
            <a:off x="311708" y="698750"/>
            <a:ext cx="8520600" cy="20526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Clr>
                <a:srgbClr val="1A1A1A"/>
              </a:buClr>
              <a:buSzPts val="4000"/>
              <a:buNone/>
              <a:defRPr sz="4000">
                <a:solidFill>
                  <a:srgbClr val="1A1A1A"/>
                </a:solidFill>
              </a:defRPr>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79" name="Google Shape;79;p40"/>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400"/>
              <a:buNone/>
              <a:defRPr sz="24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cxnSp>
        <p:nvCxnSpPr>
          <p:cNvPr id="80" name="Google Shape;80;p40"/>
          <p:cNvCxnSpPr/>
          <p:nvPr/>
        </p:nvCxnSpPr>
        <p:spPr>
          <a:xfrm>
            <a:off x="4895800" y="409425"/>
            <a:ext cx="425400" cy="600"/>
          </a:xfrm>
          <a:prstGeom prst="straightConnector1">
            <a:avLst/>
          </a:prstGeom>
          <a:noFill/>
          <a:ln w="19050" cap="flat" cmpd="sng">
            <a:solidFill>
              <a:schemeClr val="dk1"/>
            </a:solidFill>
            <a:prstDash val="solid"/>
            <a:round/>
            <a:headEnd type="none" w="sm" len="sm"/>
            <a:tailEnd type="none" w="sm" len="sm"/>
          </a:ln>
        </p:spPr>
      </p:cxnSp>
      <p:sp>
        <p:nvSpPr>
          <p:cNvPr id="81" name="Google Shape;81;p40"/>
          <p:cNvSpPr txBox="1"/>
          <p:nvPr/>
        </p:nvSpPr>
        <p:spPr>
          <a:xfrm>
            <a:off x="5292550" y="174500"/>
            <a:ext cx="3728700" cy="664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it" sz="1600" b="0" i="0" u="none" strike="noStrike" cap="none">
                <a:solidFill>
                  <a:schemeClr val="dk1"/>
                </a:solidFill>
                <a:latin typeface="Roboto Serif Medium"/>
                <a:ea typeface="Roboto Serif Medium"/>
                <a:cs typeface="Roboto Serif Medium"/>
                <a:sym typeface="Roboto Serif Medium"/>
              </a:rPr>
              <a:t>World Anti-Bullying Forum 2025</a:t>
            </a:r>
            <a:endParaRPr sz="1600" b="0" i="0" u="none" strike="noStrike" cap="none">
              <a:solidFill>
                <a:schemeClr val="dk1"/>
              </a:solidFill>
              <a:latin typeface="Roboto Serif Light"/>
              <a:ea typeface="Roboto Serif Light"/>
              <a:cs typeface="Roboto Serif Light"/>
              <a:sym typeface="Roboto Serif Light"/>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29"/>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marR="0" lvl="0" algn="l" rtl="0">
              <a:lnSpc>
                <a:spcPct val="100000"/>
              </a:lnSpc>
              <a:spcBef>
                <a:spcPts val="0"/>
              </a:spcBef>
              <a:spcAft>
                <a:spcPts val="0"/>
              </a:spcAft>
              <a:buClr>
                <a:schemeClr val="dk1"/>
              </a:buClr>
              <a:buSzPts val="2400"/>
              <a:buFont typeface="Roboto Serif ExtraBold"/>
              <a:buNone/>
              <a:defRPr sz="2400" b="0" i="0" u="none" strike="noStrike" cap="none">
                <a:solidFill>
                  <a:schemeClr val="dk1"/>
                </a:solidFill>
                <a:latin typeface="Roboto Serif ExtraBold"/>
                <a:ea typeface="Roboto Serif ExtraBold"/>
                <a:cs typeface="Roboto Serif ExtraBold"/>
                <a:sym typeface="Roboto Serif ExtraBold"/>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29"/>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marR="0" lvl="0" indent="-342900" algn="l" rtl="0">
              <a:lnSpc>
                <a:spcPct val="115000"/>
              </a:lnSpc>
              <a:spcBef>
                <a:spcPts val="0"/>
              </a:spcBef>
              <a:spcAft>
                <a:spcPts val="0"/>
              </a:spcAft>
              <a:buClr>
                <a:schemeClr val="dk1"/>
              </a:buClr>
              <a:buSzPts val="1800"/>
              <a:buFont typeface="Roboto Serif Medium"/>
              <a:buChar char="●"/>
              <a:defRPr sz="1800" b="0" i="0" u="none" strike="noStrike" cap="none">
                <a:solidFill>
                  <a:schemeClr val="dk1"/>
                </a:solidFill>
                <a:latin typeface="Roboto Serif Medium"/>
                <a:ea typeface="Roboto Serif Medium"/>
                <a:cs typeface="Roboto Serif Medium"/>
                <a:sym typeface="Roboto Serif Medium"/>
              </a:defRPr>
            </a:lvl1pPr>
            <a:lvl2pPr marL="914400" marR="0" lvl="1" indent="-317500" algn="l" rtl="0">
              <a:lnSpc>
                <a:spcPct val="115000"/>
              </a:lnSpc>
              <a:spcBef>
                <a:spcPts val="0"/>
              </a:spcBef>
              <a:spcAft>
                <a:spcPts val="0"/>
              </a:spcAft>
              <a:buClr>
                <a:schemeClr val="dk1"/>
              </a:buClr>
              <a:buSzPts val="1400"/>
              <a:buFont typeface="Roboto Serif"/>
              <a:buChar char="○"/>
              <a:defRPr sz="1400" b="0" i="0" u="none" strike="noStrike" cap="none">
                <a:solidFill>
                  <a:schemeClr val="dk1"/>
                </a:solidFill>
                <a:latin typeface="Roboto Serif"/>
                <a:ea typeface="Roboto Serif"/>
                <a:cs typeface="Roboto Serif"/>
                <a:sym typeface="Roboto Serif"/>
              </a:defRPr>
            </a:lvl2pPr>
            <a:lvl3pPr marL="1371600" marR="0" lvl="2" indent="-317500" algn="l" rtl="0">
              <a:lnSpc>
                <a:spcPct val="115000"/>
              </a:lnSpc>
              <a:spcBef>
                <a:spcPts val="0"/>
              </a:spcBef>
              <a:spcAft>
                <a:spcPts val="0"/>
              </a:spcAft>
              <a:buClr>
                <a:schemeClr val="dk1"/>
              </a:buClr>
              <a:buSzPts val="1400"/>
              <a:buFont typeface="Roboto Serif"/>
              <a:buChar char="■"/>
              <a:defRPr sz="1400" b="0" i="0" u="none" strike="noStrike" cap="none">
                <a:solidFill>
                  <a:schemeClr val="dk1"/>
                </a:solidFill>
                <a:latin typeface="Roboto Serif"/>
                <a:ea typeface="Roboto Serif"/>
                <a:cs typeface="Roboto Serif"/>
                <a:sym typeface="Roboto Serif"/>
              </a:defRPr>
            </a:lvl3pPr>
            <a:lvl4pPr marL="1828800" marR="0" lvl="3" indent="-317500" algn="l" rtl="0">
              <a:lnSpc>
                <a:spcPct val="115000"/>
              </a:lnSpc>
              <a:spcBef>
                <a:spcPts val="0"/>
              </a:spcBef>
              <a:spcAft>
                <a:spcPts val="0"/>
              </a:spcAft>
              <a:buClr>
                <a:schemeClr val="dk1"/>
              </a:buClr>
              <a:buSzPts val="1400"/>
              <a:buFont typeface="Roboto Serif"/>
              <a:buChar char="●"/>
              <a:defRPr sz="1400" b="0" i="0" u="none" strike="noStrike" cap="none">
                <a:solidFill>
                  <a:schemeClr val="dk1"/>
                </a:solidFill>
                <a:latin typeface="Roboto Serif"/>
                <a:ea typeface="Roboto Serif"/>
                <a:cs typeface="Roboto Serif"/>
                <a:sym typeface="Roboto Serif"/>
              </a:defRPr>
            </a:lvl4pPr>
            <a:lvl5pPr marL="2286000" marR="0" lvl="4" indent="-317500" algn="l" rtl="0">
              <a:lnSpc>
                <a:spcPct val="115000"/>
              </a:lnSpc>
              <a:spcBef>
                <a:spcPts val="0"/>
              </a:spcBef>
              <a:spcAft>
                <a:spcPts val="0"/>
              </a:spcAft>
              <a:buClr>
                <a:schemeClr val="dk1"/>
              </a:buClr>
              <a:buSzPts val="1400"/>
              <a:buFont typeface="Roboto Serif"/>
              <a:buChar char="○"/>
              <a:defRPr sz="1400" b="0" i="0" u="none" strike="noStrike" cap="none">
                <a:solidFill>
                  <a:schemeClr val="dk1"/>
                </a:solidFill>
                <a:latin typeface="Roboto Serif"/>
                <a:ea typeface="Roboto Serif"/>
                <a:cs typeface="Roboto Serif"/>
                <a:sym typeface="Roboto Serif"/>
              </a:defRPr>
            </a:lvl5pPr>
            <a:lvl6pPr marL="2743200" marR="0" lvl="5" indent="-317500" algn="l" rtl="0">
              <a:lnSpc>
                <a:spcPct val="115000"/>
              </a:lnSpc>
              <a:spcBef>
                <a:spcPts val="0"/>
              </a:spcBef>
              <a:spcAft>
                <a:spcPts val="0"/>
              </a:spcAft>
              <a:buClr>
                <a:schemeClr val="dk1"/>
              </a:buClr>
              <a:buSzPts val="1400"/>
              <a:buFont typeface="Roboto Serif"/>
              <a:buChar char="■"/>
              <a:defRPr sz="1400" b="0" i="0" u="none" strike="noStrike" cap="none">
                <a:solidFill>
                  <a:schemeClr val="dk1"/>
                </a:solidFill>
                <a:latin typeface="Roboto Serif"/>
                <a:ea typeface="Roboto Serif"/>
                <a:cs typeface="Roboto Serif"/>
                <a:sym typeface="Roboto Serif"/>
              </a:defRPr>
            </a:lvl6pPr>
            <a:lvl7pPr marL="3200400" marR="0" lvl="6" indent="-317500" algn="l" rtl="0">
              <a:lnSpc>
                <a:spcPct val="115000"/>
              </a:lnSpc>
              <a:spcBef>
                <a:spcPts val="0"/>
              </a:spcBef>
              <a:spcAft>
                <a:spcPts val="0"/>
              </a:spcAft>
              <a:buClr>
                <a:schemeClr val="dk1"/>
              </a:buClr>
              <a:buSzPts val="1400"/>
              <a:buFont typeface="Roboto Serif"/>
              <a:buChar char="●"/>
              <a:defRPr sz="1400" b="0" i="0" u="none" strike="noStrike" cap="none">
                <a:solidFill>
                  <a:schemeClr val="dk1"/>
                </a:solidFill>
                <a:latin typeface="Roboto Serif"/>
                <a:ea typeface="Roboto Serif"/>
                <a:cs typeface="Roboto Serif"/>
                <a:sym typeface="Roboto Serif"/>
              </a:defRPr>
            </a:lvl7pPr>
            <a:lvl8pPr marL="3657600" marR="0" lvl="7" indent="-317500" algn="l" rtl="0">
              <a:lnSpc>
                <a:spcPct val="115000"/>
              </a:lnSpc>
              <a:spcBef>
                <a:spcPts val="0"/>
              </a:spcBef>
              <a:spcAft>
                <a:spcPts val="0"/>
              </a:spcAft>
              <a:buClr>
                <a:schemeClr val="dk1"/>
              </a:buClr>
              <a:buSzPts val="1400"/>
              <a:buFont typeface="Roboto Serif"/>
              <a:buChar char="○"/>
              <a:defRPr sz="1400" b="0" i="0" u="none" strike="noStrike" cap="none">
                <a:solidFill>
                  <a:schemeClr val="dk1"/>
                </a:solidFill>
                <a:latin typeface="Roboto Serif"/>
                <a:ea typeface="Roboto Serif"/>
                <a:cs typeface="Roboto Serif"/>
                <a:sym typeface="Roboto Serif"/>
              </a:defRPr>
            </a:lvl8pPr>
            <a:lvl9pPr marL="4114800" marR="0" lvl="8" indent="-317500" algn="l" rtl="0">
              <a:lnSpc>
                <a:spcPct val="115000"/>
              </a:lnSpc>
              <a:spcBef>
                <a:spcPts val="0"/>
              </a:spcBef>
              <a:spcAft>
                <a:spcPts val="0"/>
              </a:spcAft>
              <a:buClr>
                <a:schemeClr val="dk1"/>
              </a:buClr>
              <a:buSzPts val="1400"/>
              <a:buFont typeface="Roboto Serif"/>
              <a:buChar char="■"/>
              <a:defRPr sz="1400" b="0" i="0" u="none" strike="noStrike" cap="none">
                <a:solidFill>
                  <a:schemeClr val="dk1"/>
                </a:solidFill>
                <a:latin typeface="Roboto Serif"/>
                <a:ea typeface="Roboto Serif"/>
                <a:cs typeface="Roboto Serif"/>
                <a:sym typeface="Roboto Serif"/>
              </a:defRPr>
            </a:lvl9pPr>
          </a:lstStyle>
          <a:p>
            <a:endParaRPr/>
          </a:p>
        </p:txBody>
      </p:sp>
      <p:sp>
        <p:nvSpPr>
          <p:cNvPr id="8" name="Google Shape;8;p29"/>
          <p:cNvSpPr txBox="1">
            <a:spLocks noGrp="1"/>
          </p:cNvSpPr>
          <p:nvPr>
            <p:ph type="sldNum" idx="12"/>
          </p:nvPr>
        </p:nvSpPr>
        <p:spPr>
          <a:xfrm>
            <a:off x="8479950" y="4762375"/>
            <a:ext cx="548700" cy="291600"/>
          </a:xfrm>
          <a:prstGeom prst="rect">
            <a:avLst/>
          </a:prstGeom>
          <a:noFill/>
          <a:ln>
            <a:noFill/>
          </a:ln>
        </p:spPr>
        <p:txBody>
          <a:bodyPr spcFirstLastPara="1" wrap="square" lIns="91425" tIns="91425" rIns="91425" bIns="91425" anchor="ctr" anchorCtr="0">
            <a:noAutofit/>
          </a:bodyPr>
          <a:lstStyle>
            <a:lvl1pPr marL="0" marR="0" lvl="0" indent="0" algn="r" rtl="0">
              <a:lnSpc>
                <a:spcPct val="80000"/>
              </a:lnSpc>
              <a:spcBef>
                <a:spcPts val="0"/>
              </a:spcBef>
              <a:spcAft>
                <a:spcPts val="0"/>
              </a:spcAft>
              <a:buClr>
                <a:srgbClr val="000000"/>
              </a:buClr>
              <a:buSzPts val="935"/>
              <a:buFont typeface="Arial"/>
              <a:buNone/>
              <a:defRPr sz="1000" b="0" i="0" u="none" strike="noStrike" cap="none">
                <a:solidFill>
                  <a:schemeClr val="dk1"/>
                </a:solidFill>
                <a:latin typeface="Roboto Serif Light"/>
                <a:ea typeface="Roboto Serif Light"/>
                <a:cs typeface="Roboto Serif Light"/>
                <a:sym typeface="Roboto Serif Light"/>
              </a:defRPr>
            </a:lvl1pPr>
            <a:lvl2pPr marL="0" marR="0" lvl="1" indent="0" algn="r" rtl="0">
              <a:lnSpc>
                <a:spcPct val="80000"/>
              </a:lnSpc>
              <a:spcBef>
                <a:spcPts val="0"/>
              </a:spcBef>
              <a:spcAft>
                <a:spcPts val="0"/>
              </a:spcAft>
              <a:buClr>
                <a:srgbClr val="000000"/>
              </a:buClr>
              <a:buSzPts val="935"/>
              <a:buFont typeface="Arial"/>
              <a:buNone/>
              <a:defRPr sz="1000" b="0" i="0" u="none" strike="noStrike" cap="none">
                <a:solidFill>
                  <a:schemeClr val="dk1"/>
                </a:solidFill>
                <a:latin typeface="Roboto Serif Light"/>
                <a:ea typeface="Roboto Serif Light"/>
                <a:cs typeface="Roboto Serif Light"/>
                <a:sym typeface="Roboto Serif Light"/>
              </a:defRPr>
            </a:lvl2pPr>
            <a:lvl3pPr marL="0" marR="0" lvl="2" indent="0" algn="r" rtl="0">
              <a:lnSpc>
                <a:spcPct val="80000"/>
              </a:lnSpc>
              <a:spcBef>
                <a:spcPts val="0"/>
              </a:spcBef>
              <a:spcAft>
                <a:spcPts val="0"/>
              </a:spcAft>
              <a:buClr>
                <a:srgbClr val="000000"/>
              </a:buClr>
              <a:buSzPts val="935"/>
              <a:buFont typeface="Arial"/>
              <a:buNone/>
              <a:defRPr sz="1000" b="0" i="0" u="none" strike="noStrike" cap="none">
                <a:solidFill>
                  <a:schemeClr val="dk1"/>
                </a:solidFill>
                <a:latin typeface="Roboto Serif Light"/>
                <a:ea typeface="Roboto Serif Light"/>
                <a:cs typeface="Roboto Serif Light"/>
                <a:sym typeface="Roboto Serif Light"/>
              </a:defRPr>
            </a:lvl3pPr>
            <a:lvl4pPr marL="0" marR="0" lvl="3" indent="0" algn="r" rtl="0">
              <a:lnSpc>
                <a:spcPct val="80000"/>
              </a:lnSpc>
              <a:spcBef>
                <a:spcPts val="0"/>
              </a:spcBef>
              <a:spcAft>
                <a:spcPts val="0"/>
              </a:spcAft>
              <a:buClr>
                <a:srgbClr val="000000"/>
              </a:buClr>
              <a:buSzPts val="935"/>
              <a:buFont typeface="Arial"/>
              <a:buNone/>
              <a:defRPr sz="1000" b="0" i="0" u="none" strike="noStrike" cap="none">
                <a:solidFill>
                  <a:schemeClr val="dk1"/>
                </a:solidFill>
                <a:latin typeface="Roboto Serif Light"/>
                <a:ea typeface="Roboto Serif Light"/>
                <a:cs typeface="Roboto Serif Light"/>
                <a:sym typeface="Roboto Serif Light"/>
              </a:defRPr>
            </a:lvl4pPr>
            <a:lvl5pPr marL="0" marR="0" lvl="4" indent="0" algn="r" rtl="0">
              <a:lnSpc>
                <a:spcPct val="80000"/>
              </a:lnSpc>
              <a:spcBef>
                <a:spcPts val="0"/>
              </a:spcBef>
              <a:spcAft>
                <a:spcPts val="0"/>
              </a:spcAft>
              <a:buClr>
                <a:srgbClr val="000000"/>
              </a:buClr>
              <a:buSzPts val="935"/>
              <a:buFont typeface="Arial"/>
              <a:buNone/>
              <a:defRPr sz="1000" b="0" i="0" u="none" strike="noStrike" cap="none">
                <a:solidFill>
                  <a:schemeClr val="dk1"/>
                </a:solidFill>
                <a:latin typeface="Roboto Serif Light"/>
                <a:ea typeface="Roboto Serif Light"/>
                <a:cs typeface="Roboto Serif Light"/>
                <a:sym typeface="Roboto Serif Light"/>
              </a:defRPr>
            </a:lvl5pPr>
            <a:lvl6pPr marL="0" marR="0" lvl="5" indent="0" algn="r" rtl="0">
              <a:lnSpc>
                <a:spcPct val="80000"/>
              </a:lnSpc>
              <a:spcBef>
                <a:spcPts val="0"/>
              </a:spcBef>
              <a:spcAft>
                <a:spcPts val="0"/>
              </a:spcAft>
              <a:buClr>
                <a:srgbClr val="000000"/>
              </a:buClr>
              <a:buSzPts val="935"/>
              <a:buFont typeface="Arial"/>
              <a:buNone/>
              <a:defRPr sz="1000" b="0" i="0" u="none" strike="noStrike" cap="none">
                <a:solidFill>
                  <a:schemeClr val="dk1"/>
                </a:solidFill>
                <a:latin typeface="Roboto Serif Light"/>
                <a:ea typeface="Roboto Serif Light"/>
                <a:cs typeface="Roboto Serif Light"/>
                <a:sym typeface="Roboto Serif Light"/>
              </a:defRPr>
            </a:lvl6pPr>
            <a:lvl7pPr marL="0" marR="0" lvl="6" indent="0" algn="r" rtl="0">
              <a:lnSpc>
                <a:spcPct val="80000"/>
              </a:lnSpc>
              <a:spcBef>
                <a:spcPts val="0"/>
              </a:spcBef>
              <a:spcAft>
                <a:spcPts val="0"/>
              </a:spcAft>
              <a:buClr>
                <a:srgbClr val="000000"/>
              </a:buClr>
              <a:buSzPts val="935"/>
              <a:buFont typeface="Arial"/>
              <a:buNone/>
              <a:defRPr sz="1000" b="0" i="0" u="none" strike="noStrike" cap="none">
                <a:solidFill>
                  <a:schemeClr val="dk1"/>
                </a:solidFill>
                <a:latin typeface="Roboto Serif Light"/>
                <a:ea typeface="Roboto Serif Light"/>
                <a:cs typeface="Roboto Serif Light"/>
                <a:sym typeface="Roboto Serif Light"/>
              </a:defRPr>
            </a:lvl7pPr>
            <a:lvl8pPr marL="0" marR="0" lvl="7" indent="0" algn="r" rtl="0">
              <a:lnSpc>
                <a:spcPct val="80000"/>
              </a:lnSpc>
              <a:spcBef>
                <a:spcPts val="0"/>
              </a:spcBef>
              <a:spcAft>
                <a:spcPts val="0"/>
              </a:spcAft>
              <a:buClr>
                <a:srgbClr val="000000"/>
              </a:buClr>
              <a:buSzPts val="935"/>
              <a:buFont typeface="Arial"/>
              <a:buNone/>
              <a:defRPr sz="1000" b="0" i="0" u="none" strike="noStrike" cap="none">
                <a:solidFill>
                  <a:schemeClr val="dk1"/>
                </a:solidFill>
                <a:latin typeface="Roboto Serif Light"/>
                <a:ea typeface="Roboto Serif Light"/>
                <a:cs typeface="Roboto Serif Light"/>
                <a:sym typeface="Roboto Serif Light"/>
              </a:defRPr>
            </a:lvl8pPr>
            <a:lvl9pPr marL="0" marR="0" lvl="8" indent="0" algn="r" rtl="0">
              <a:lnSpc>
                <a:spcPct val="80000"/>
              </a:lnSpc>
              <a:spcBef>
                <a:spcPts val="0"/>
              </a:spcBef>
              <a:spcAft>
                <a:spcPts val="0"/>
              </a:spcAft>
              <a:buClr>
                <a:srgbClr val="000000"/>
              </a:buClr>
              <a:buSzPts val="935"/>
              <a:buFont typeface="Arial"/>
              <a:buNone/>
              <a:defRPr sz="1000" b="0" i="0" u="none" strike="noStrike" cap="none">
                <a:solidFill>
                  <a:schemeClr val="dk1"/>
                </a:solidFill>
                <a:latin typeface="Roboto Serif Light"/>
                <a:ea typeface="Roboto Serif Light"/>
                <a:cs typeface="Roboto Serif Light"/>
                <a:sym typeface="Roboto Serif Light"/>
              </a:defRPr>
            </a:lvl9pPr>
          </a:lstStyle>
          <a:p>
            <a:pPr marL="0" lvl="0" indent="0" algn="r" rtl="0">
              <a:spcBef>
                <a:spcPts val="0"/>
              </a:spcBef>
              <a:spcAft>
                <a:spcPts val="0"/>
              </a:spcAft>
              <a:buNone/>
            </a:pPr>
            <a:fld id="{00000000-1234-1234-1234-123412341234}" type="slidenum">
              <a:rPr lang="it"/>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132"/>
        <p:cNvGrpSpPr/>
        <p:nvPr/>
      </p:nvGrpSpPr>
      <p:grpSpPr>
        <a:xfrm>
          <a:off x="0" y="0"/>
          <a:ext cx="0" cy="0"/>
          <a:chOff x="0" y="0"/>
          <a:chExt cx="0" cy="0"/>
        </a:xfrm>
      </p:grpSpPr>
      <p:sp>
        <p:nvSpPr>
          <p:cNvPr id="133" name="Google Shape;133;p38"/>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marR="0" lvl="0" algn="l" rtl="0">
              <a:lnSpc>
                <a:spcPct val="100000"/>
              </a:lnSpc>
              <a:spcBef>
                <a:spcPts val="0"/>
              </a:spcBef>
              <a:spcAft>
                <a:spcPts val="0"/>
              </a:spcAft>
              <a:buClr>
                <a:schemeClr val="dk1"/>
              </a:buClr>
              <a:buSzPts val="2400"/>
              <a:buFont typeface="Roboto Serif ExtraBold"/>
              <a:buNone/>
              <a:defRPr sz="2400" b="0" i="0" u="none" strike="noStrike" cap="none">
                <a:solidFill>
                  <a:schemeClr val="dk1"/>
                </a:solidFill>
                <a:latin typeface="Roboto Serif ExtraBold"/>
                <a:ea typeface="Roboto Serif ExtraBold"/>
                <a:cs typeface="Roboto Serif ExtraBold"/>
                <a:sym typeface="Roboto Serif ExtraBold"/>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134" name="Google Shape;134;p38"/>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marR="0" lvl="0" indent="-342900" algn="l" rtl="0">
              <a:lnSpc>
                <a:spcPct val="115000"/>
              </a:lnSpc>
              <a:spcBef>
                <a:spcPts val="0"/>
              </a:spcBef>
              <a:spcAft>
                <a:spcPts val="0"/>
              </a:spcAft>
              <a:buClr>
                <a:schemeClr val="dk1"/>
              </a:buClr>
              <a:buSzPts val="1800"/>
              <a:buFont typeface="Roboto Serif Medium"/>
              <a:buChar char="●"/>
              <a:defRPr sz="1800" b="0" i="0" u="none" strike="noStrike" cap="none">
                <a:solidFill>
                  <a:schemeClr val="dk1"/>
                </a:solidFill>
                <a:latin typeface="Roboto Serif Medium"/>
                <a:ea typeface="Roboto Serif Medium"/>
                <a:cs typeface="Roboto Serif Medium"/>
                <a:sym typeface="Roboto Serif Medium"/>
              </a:defRPr>
            </a:lvl1pPr>
            <a:lvl2pPr marL="914400" marR="0" lvl="1" indent="-317500" algn="l" rtl="0">
              <a:lnSpc>
                <a:spcPct val="115000"/>
              </a:lnSpc>
              <a:spcBef>
                <a:spcPts val="0"/>
              </a:spcBef>
              <a:spcAft>
                <a:spcPts val="0"/>
              </a:spcAft>
              <a:buClr>
                <a:schemeClr val="dk1"/>
              </a:buClr>
              <a:buSzPts val="1400"/>
              <a:buFont typeface="Roboto Serif"/>
              <a:buChar char="○"/>
              <a:defRPr sz="1400" b="0" i="0" u="none" strike="noStrike" cap="none">
                <a:solidFill>
                  <a:schemeClr val="dk1"/>
                </a:solidFill>
                <a:latin typeface="Roboto Serif"/>
                <a:ea typeface="Roboto Serif"/>
                <a:cs typeface="Roboto Serif"/>
                <a:sym typeface="Roboto Serif"/>
              </a:defRPr>
            </a:lvl2pPr>
            <a:lvl3pPr marL="1371600" marR="0" lvl="2" indent="-317500" algn="l" rtl="0">
              <a:lnSpc>
                <a:spcPct val="115000"/>
              </a:lnSpc>
              <a:spcBef>
                <a:spcPts val="0"/>
              </a:spcBef>
              <a:spcAft>
                <a:spcPts val="0"/>
              </a:spcAft>
              <a:buClr>
                <a:schemeClr val="dk1"/>
              </a:buClr>
              <a:buSzPts val="1400"/>
              <a:buFont typeface="Roboto Serif"/>
              <a:buChar char="■"/>
              <a:defRPr sz="1400" b="0" i="0" u="none" strike="noStrike" cap="none">
                <a:solidFill>
                  <a:schemeClr val="dk1"/>
                </a:solidFill>
                <a:latin typeface="Roboto Serif"/>
                <a:ea typeface="Roboto Serif"/>
                <a:cs typeface="Roboto Serif"/>
                <a:sym typeface="Roboto Serif"/>
              </a:defRPr>
            </a:lvl3pPr>
            <a:lvl4pPr marL="1828800" marR="0" lvl="3" indent="-317500" algn="l" rtl="0">
              <a:lnSpc>
                <a:spcPct val="115000"/>
              </a:lnSpc>
              <a:spcBef>
                <a:spcPts val="0"/>
              </a:spcBef>
              <a:spcAft>
                <a:spcPts val="0"/>
              </a:spcAft>
              <a:buClr>
                <a:schemeClr val="dk1"/>
              </a:buClr>
              <a:buSzPts val="1400"/>
              <a:buFont typeface="Roboto Serif"/>
              <a:buChar char="●"/>
              <a:defRPr sz="1400" b="0" i="0" u="none" strike="noStrike" cap="none">
                <a:solidFill>
                  <a:schemeClr val="dk1"/>
                </a:solidFill>
                <a:latin typeface="Roboto Serif"/>
                <a:ea typeface="Roboto Serif"/>
                <a:cs typeface="Roboto Serif"/>
                <a:sym typeface="Roboto Serif"/>
              </a:defRPr>
            </a:lvl4pPr>
            <a:lvl5pPr marL="2286000" marR="0" lvl="4" indent="-317500" algn="l" rtl="0">
              <a:lnSpc>
                <a:spcPct val="115000"/>
              </a:lnSpc>
              <a:spcBef>
                <a:spcPts val="0"/>
              </a:spcBef>
              <a:spcAft>
                <a:spcPts val="0"/>
              </a:spcAft>
              <a:buClr>
                <a:schemeClr val="dk1"/>
              </a:buClr>
              <a:buSzPts val="1400"/>
              <a:buFont typeface="Roboto Serif"/>
              <a:buChar char="○"/>
              <a:defRPr sz="1400" b="0" i="0" u="none" strike="noStrike" cap="none">
                <a:solidFill>
                  <a:schemeClr val="dk1"/>
                </a:solidFill>
                <a:latin typeface="Roboto Serif"/>
                <a:ea typeface="Roboto Serif"/>
                <a:cs typeface="Roboto Serif"/>
                <a:sym typeface="Roboto Serif"/>
              </a:defRPr>
            </a:lvl5pPr>
            <a:lvl6pPr marL="2743200" marR="0" lvl="5" indent="-317500" algn="l" rtl="0">
              <a:lnSpc>
                <a:spcPct val="115000"/>
              </a:lnSpc>
              <a:spcBef>
                <a:spcPts val="0"/>
              </a:spcBef>
              <a:spcAft>
                <a:spcPts val="0"/>
              </a:spcAft>
              <a:buClr>
                <a:schemeClr val="dk1"/>
              </a:buClr>
              <a:buSzPts val="1400"/>
              <a:buFont typeface="Roboto Serif"/>
              <a:buChar char="■"/>
              <a:defRPr sz="1400" b="0" i="0" u="none" strike="noStrike" cap="none">
                <a:solidFill>
                  <a:schemeClr val="dk1"/>
                </a:solidFill>
                <a:latin typeface="Roboto Serif"/>
                <a:ea typeface="Roboto Serif"/>
                <a:cs typeface="Roboto Serif"/>
                <a:sym typeface="Roboto Serif"/>
              </a:defRPr>
            </a:lvl6pPr>
            <a:lvl7pPr marL="3200400" marR="0" lvl="6" indent="-317500" algn="l" rtl="0">
              <a:lnSpc>
                <a:spcPct val="115000"/>
              </a:lnSpc>
              <a:spcBef>
                <a:spcPts val="0"/>
              </a:spcBef>
              <a:spcAft>
                <a:spcPts val="0"/>
              </a:spcAft>
              <a:buClr>
                <a:schemeClr val="dk1"/>
              </a:buClr>
              <a:buSzPts val="1400"/>
              <a:buFont typeface="Roboto Serif"/>
              <a:buChar char="●"/>
              <a:defRPr sz="1400" b="0" i="0" u="none" strike="noStrike" cap="none">
                <a:solidFill>
                  <a:schemeClr val="dk1"/>
                </a:solidFill>
                <a:latin typeface="Roboto Serif"/>
                <a:ea typeface="Roboto Serif"/>
                <a:cs typeface="Roboto Serif"/>
                <a:sym typeface="Roboto Serif"/>
              </a:defRPr>
            </a:lvl7pPr>
            <a:lvl8pPr marL="3657600" marR="0" lvl="7" indent="-317500" algn="l" rtl="0">
              <a:lnSpc>
                <a:spcPct val="115000"/>
              </a:lnSpc>
              <a:spcBef>
                <a:spcPts val="0"/>
              </a:spcBef>
              <a:spcAft>
                <a:spcPts val="0"/>
              </a:spcAft>
              <a:buClr>
                <a:schemeClr val="dk1"/>
              </a:buClr>
              <a:buSzPts val="1400"/>
              <a:buFont typeface="Roboto Serif"/>
              <a:buChar char="○"/>
              <a:defRPr sz="1400" b="0" i="0" u="none" strike="noStrike" cap="none">
                <a:solidFill>
                  <a:schemeClr val="dk1"/>
                </a:solidFill>
                <a:latin typeface="Roboto Serif"/>
                <a:ea typeface="Roboto Serif"/>
                <a:cs typeface="Roboto Serif"/>
                <a:sym typeface="Roboto Serif"/>
              </a:defRPr>
            </a:lvl8pPr>
            <a:lvl9pPr marL="4114800" marR="0" lvl="8" indent="-317500" algn="l" rtl="0">
              <a:lnSpc>
                <a:spcPct val="115000"/>
              </a:lnSpc>
              <a:spcBef>
                <a:spcPts val="0"/>
              </a:spcBef>
              <a:spcAft>
                <a:spcPts val="0"/>
              </a:spcAft>
              <a:buClr>
                <a:schemeClr val="dk1"/>
              </a:buClr>
              <a:buSzPts val="1400"/>
              <a:buFont typeface="Roboto Serif"/>
              <a:buChar char="■"/>
              <a:defRPr sz="1400" b="0" i="0" u="none" strike="noStrike" cap="none">
                <a:solidFill>
                  <a:schemeClr val="dk1"/>
                </a:solidFill>
                <a:latin typeface="Roboto Serif"/>
                <a:ea typeface="Roboto Serif"/>
                <a:cs typeface="Roboto Serif"/>
                <a:sym typeface="Roboto Serif"/>
              </a:defRPr>
            </a:lvl9pPr>
          </a:lstStyle>
          <a:p>
            <a:endParaRPr/>
          </a:p>
        </p:txBody>
      </p:sp>
      <p:sp>
        <p:nvSpPr>
          <p:cNvPr id="135" name="Google Shape;135;p38"/>
          <p:cNvSpPr txBox="1">
            <a:spLocks noGrp="1"/>
          </p:cNvSpPr>
          <p:nvPr>
            <p:ph type="sldNum" idx="12"/>
          </p:nvPr>
        </p:nvSpPr>
        <p:spPr>
          <a:xfrm>
            <a:off x="8479950" y="4762375"/>
            <a:ext cx="548700" cy="291600"/>
          </a:xfrm>
          <a:prstGeom prst="rect">
            <a:avLst/>
          </a:prstGeom>
          <a:noFill/>
          <a:ln>
            <a:noFill/>
          </a:ln>
        </p:spPr>
        <p:txBody>
          <a:bodyPr spcFirstLastPara="1" wrap="square" lIns="91425" tIns="91425" rIns="91425" bIns="91425" anchor="ctr" anchorCtr="0">
            <a:noAutofit/>
          </a:bodyPr>
          <a:lstStyle>
            <a:lvl1pPr marL="0" marR="0" lvl="0" indent="0" algn="r" rtl="0">
              <a:lnSpc>
                <a:spcPct val="80000"/>
              </a:lnSpc>
              <a:spcBef>
                <a:spcPts val="0"/>
              </a:spcBef>
              <a:spcAft>
                <a:spcPts val="0"/>
              </a:spcAft>
              <a:buClr>
                <a:srgbClr val="000000"/>
              </a:buClr>
              <a:buSzPts val="935"/>
              <a:buFont typeface="Arial"/>
              <a:buNone/>
              <a:defRPr sz="1000" b="0" i="0" u="none" strike="noStrike" cap="none">
                <a:solidFill>
                  <a:schemeClr val="dk1"/>
                </a:solidFill>
                <a:latin typeface="Roboto Serif Light"/>
                <a:ea typeface="Roboto Serif Light"/>
                <a:cs typeface="Roboto Serif Light"/>
                <a:sym typeface="Roboto Serif Light"/>
              </a:defRPr>
            </a:lvl1pPr>
            <a:lvl2pPr marL="0" marR="0" lvl="1" indent="0" algn="r" rtl="0">
              <a:lnSpc>
                <a:spcPct val="80000"/>
              </a:lnSpc>
              <a:spcBef>
                <a:spcPts val="0"/>
              </a:spcBef>
              <a:spcAft>
                <a:spcPts val="0"/>
              </a:spcAft>
              <a:buClr>
                <a:srgbClr val="000000"/>
              </a:buClr>
              <a:buSzPts val="935"/>
              <a:buFont typeface="Arial"/>
              <a:buNone/>
              <a:defRPr sz="1000" b="0" i="0" u="none" strike="noStrike" cap="none">
                <a:solidFill>
                  <a:schemeClr val="dk1"/>
                </a:solidFill>
                <a:latin typeface="Roboto Serif Light"/>
                <a:ea typeface="Roboto Serif Light"/>
                <a:cs typeface="Roboto Serif Light"/>
                <a:sym typeface="Roboto Serif Light"/>
              </a:defRPr>
            </a:lvl2pPr>
            <a:lvl3pPr marL="0" marR="0" lvl="2" indent="0" algn="r" rtl="0">
              <a:lnSpc>
                <a:spcPct val="80000"/>
              </a:lnSpc>
              <a:spcBef>
                <a:spcPts val="0"/>
              </a:spcBef>
              <a:spcAft>
                <a:spcPts val="0"/>
              </a:spcAft>
              <a:buClr>
                <a:srgbClr val="000000"/>
              </a:buClr>
              <a:buSzPts val="935"/>
              <a:buFont typeface="Arial"/>
              <a:buNone/>
              <a:defRPr sz="1000" b="0" i="0" u="none" strike="noStrike" cap="none">
                <a:solidFill>
                  <a:schemeClr val="dk1"/>
                </a:solidFill>
                <a:latin typeface="Roboto Serif Light"/>
                <a:ea typeface="Roboto Serif Light"/>
                <a:cs typeface="Roboto Serif Light"/>
                <a:sym typeface="Roboto Serif Light"/>
              </a:defRPr>
            </a:lvl3pPr>
            <a:lvl4pPr marL="0" marR="0" lvl="3" indent="0" algn="r" rtl="0">
              <a:lnSpc>
                <a:spcPct val="80000"/>
              </a:lnSpc>
              <a:spcBef>
                <a:spcPts val="0"/>
              </a:spcBef>
              <a:spcAft>
                <a:spcPts val="0"/>
              </a:spcAft>
              <a:buClr>
                <a:srgbClr val="000000"/>
              </a:buClr>
              <a:buSzPts val="935"/>
              <a:buFont typeface="Arial"/>
              <a:buNone/>
              <a:defRPr sz="1000" b="0" i="0" u="none" strike="noStrike" cap="none">
                <a:solidFill>
                  <a:schemeClr val="dk1"/>
                </a:solidFill>
                <a:latin typeface="Roboto Serif Light"/>
                <a:ea typeface="Roboto Serif Light"/>
                <a:cs typeface="Roboto Serif Light"/>
                <a:sym typeface="Roboto Serif Light"/>
              </a:defRPr>
            </a:lvl4pPr>
            <a:lvl5pPr marL="0" marR="0" lvl="4" indent="0" algn="r" rtl="0">
              <a:lnSpc>
                <a:spcPct val="80000"/>
              </a:lnSpc>
              <a:spcBef>
                <a:spcPts val="0"/>
              </a:spcBef>
              <a:spcAft>
                <a:spcPts val="0"/>
              </a:spcAft>
              <a:buClr>
                <a:srgbClr val="000000"/>
              </a:buClr>
              <a:buSzPts val="935"/>
              <a:buFont typeface="Arial"/>
              <a:buNone/>
              <a:defRPr sz="1000" b="0" i="0" u="none" strike="noStrike" cap="none">
                <a:solidFill>
                  <a:schemeClr val="dk1"/>
                </a:solidFill>
                <a:latin typeface="Roboto Serif Light"/>
                <a:ea typeface="Roboto Serif Light"/>
                <a:cs typeface="Roboto Serif Light"/>
                <a:sym typeface="Roboto Serif Light"/>
              </a:defRPr>
            </a:lvl5pPr>
            <a:lvl6pPr marL="0" marR="0" lvl="5" indent="0" algn="r" rtl="0">
              <a:lnSpc>
                <a:spcPct val="80000"/>
              </a:lnSpc>
              <a:spcBef>
                <a:spcPts val="0"/>
              </a:spcBef>
              <a:spcAft>
                <a:spcPts val="0"/>
              </a:spcAft>
              <a:buClr>
                <a:srgbClr val="000000"/>
              </a:buClr>
              <a:buSzPts val="935"/>
              <a:buFont typeface="Arial"/>
              <a:buNone/>
              <a:defRPr sz="1000" b="0" i="0" u="none" strike="noStrike" cap="none">
                <a:solidFill>
                  <a:schemeClr val="dk1"/>
                </a:solidFill>
                <a:latin typeface="Roboto Serif Light"/>
                <a:ea typeface="Roboto Serif Light"/>
                <a:cs typeface="Roboto Serif Light"/>
                <a:sym typeface="Roboto Serif Light"/>
              </a:defRPr>
            </a:lvl6pPr>
            <a:lvl7pPr marL="0" marR="0" lvl="6" indent="0" algn="r" rtl="0">
              <a:lnSpc>
                <a:spcPct val="80000"/>
              </a:lnSpc>
              <a:spcBef>
                <a:spcPts val="0"/>
              </a:spcBef>
              <a:spcAft>
                <a:spcPts val="0"/>
              </a:spcAft>
              <a:buClr>
                <a:srgbClr val="000000"/>
              </a:buClr>
              <a:buSzPts val="935"/>
              <a:buFont typeface="Arial"/>
              <a:buNone/>
              <a:defRPr sz="1000" b="0" i="0" u="none" strike="noStrike" cap="none">
                <a:solidFill>
                  <a:schemeClr val="dk1"/>
                </a:solidFill>
                <a:latin typeface="Roboto Serif Light"/>
                <a:ea typeface="Roboto Serif Light"/>
                <a:cs typeface="Roboto Serif Light"/>
                <a:sym typeface="Roboto Serif Light"/>
              </a:defRPr>
            </a:lvl7pPr>
            <a:lvl8pPr marL="0" marR="0" lvl="7" indent="0" algn="r" rtl="0">
              <a:lnSpc>
                <a:spcPct val="80000"/>
              </a:lnSpc>
              <a:spcBef>
                <a:spcPts val="0"/>
              </a:spcBef>
              <a:spcAft>
                <a:spcPts val="0"/>
              </a:spcAft>
              <a:buClr>
                <a:srgbClr val="000000"/>
              </a:buClr>
              <a:buSzPts val="935"/>
              <a:buFont typeface="Arial"/>
              <a:buNone/>
              <a:defRPr sz="1000" b="0" i="0" u="none" strike="noStrike" cap="none">
                <a:solidFill>
                  <a:schemeClr val="dk1"/>
                </a:solidFill>
                <a:latin typeface="Roboto Serif Light"/>
                <a:ea typeface="Roboto Serif Light"/>
                <a:cs typeface="Roboto Serif Light"/>
                <a:sym typeface="Roboto Serif Light"/>
              </a:defRPr>
            </a:lvl8pPr>
            <a:lvl9pPr marL="0" marR="0" lvl="8" indent="0" algn="r" rtl="0">
              <a:lnSpc>
                <a:spcPct val="80000"/>
              </a:lnSpc>
              <a:spcBef>
                <a:spcPts val="0"/>
              </a:spcBef>
              <a:spcAft>
                <a:spcPts val="0"/>
              </a:spcAft>
              <a:buClr>
                <a:srgbClr val="000000"/>
              </a:buClr>
              <a:buSzPts val="935"/>
              <a:buFont typeface="Arial"/>
              <a:buNone/>
              <a:defRPr sz="1000" b="0" i="0" u="none" strike="noStrike" cap="none">
                <a:solidFill>
                  <a:schemeClr val="dk1"/>
                </a:solidFill>
                <a:latin typeface="Roboto Serif Light"/>
                <a:ea typeface="Roboto Serif Light"/>
                <a:cs typeface="Roboto Serif Light"/>
                <a:sym typeface="Roboto Serif Light"/>
              </a:defRPr>
            </a:lvl9pPr>
          </a:lstStyle>
          <a:p>
            <a:pPr marL="0" lvl="0" indent="0" algn="r" rtl="0">
              <a:spcBef>
                <a:spcPts val="0"/>
              </a:spcBef>
              <a:spcAft>
                <a:spcPts val="0"/>
              </a:spcAft>
              <a:buNone/>
            </a:pPr>
            <a:fld id="{00000000-1234-1234-1234-123412341234}" type="slidenum">
              <a:rPr lang="it"/>
              <a:t>‹#›</a:t>
            </a:fld>
            <a:endParaRPr/>
          </a:p>
        </p:txBody>
      </p:sp>
    </p:spTree>
  </p:cSld>
  <p:clrMap bg1="lt1" tx1="dk1" bg2="dk2" tx2="lt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 id="2147483677"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6.xml"/><Relationship Id="rId5" Type="http://schemas.openxmlformats.org/officeDocument/2006/relationships/image" Target="../media/image3.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3.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4.xml"/><Relationship Id="rId1" Type="http://schemas.openxmlformats.org/officeDocument/2006/relationships/slideLayout" Target="../slideLayouts/slideLayout6.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g3616efede6d_0_0"/>
          <p:cNvSpPr txBox="1">
            <a:spLocks noGrp="1"/>
          </p:cNvSpPr>
          <p:nvPr>
            <p:ph type="ctrTitle"/>
          </p:nvPr>
        </p:nvSpPr>
        <p:spPr>
          <a:xfrm>
            <a:off x="311700" y="698750"/>
            <a:ext cx="8520600" cy="2532600"/>
          </a:xfrm>
          <a:prstGeom prst="rect">
            <a:avLst/>
          </a:prstGeom>
          <a:noFill/>
          <a:ln>
            <a:noFill/>
          </a:ln>
        </p:spPr>
        <p:txBody>
          <a:bodyPr spcFirstLastPara="1" wrap="square" lIns="91425" tIns="91425" rIns="91425" bIns="91425" anchor="b" anchorCtr="0">
            <a:noAutofit/>
          </a:bodyPr>
          <a:lstStyle/>
          <a:p>
            <a:pPr marL="0" lvl="0" indent="0" algn="ctr" rtl="0">
              <a:lnSpc>
                <a:spcPct val="115000"/>
              </a:lnSpc>
              <a:spcBef>
                <a:spcPts val="0"/>
              </a:spcBef>
              <a:spcAft>
                <a:spcPts val="0"/>
              </a:spcAft>
              <a:buSzPts val="990"/>
              <a:buNone/>
            </a:pPr>
            <a:r>
              <a:rPr lang="it" sz="2600">
                <a:solidFill>
                  <a:schemeClr val="dk1"/>
                </a:solidFill>
              </a:rPr>
              <a:t>The Italian Law 71/2017 on Preventing </a:t>
            </a:r>
            <a:endParaRPr sz="2600">
              <a:solidFill>
                <a:schemeClr val="dk1"/>
              </a:solidFill>
            </a:endParaRPr>
          </a:p>
          <a:p>
            <a:pPr marL="0" lvl="0" indent="0" algn="ctr" rtl="0">
              <a:lnSpc>
                <a:spcPct val="115000"/>
              </a:lnSpc>
              <a:spcBef>
                <a:spcPts val="0"/>
              </a:spcBef>
              <a:spcAft>
                <a:spcPts val="0"/>
              </a:spcAft>
              <a:buSzPts val="990"/>
              <a:buNone/>
            </a:pPr>
            <a:r>
              <a:rPr lang="it" sz="2600">
                <a:solidFill>
                  <a:schemeClr val="dk1"/>
                </a:solidFill>
              </a:rPr>
              <a:t>and Contrasting Bullying: </a:t>
            </a:r>
            <a:endParaRPr sz="2600">
              <a:solidFill>
                <a:schemeClr val="dk1"/>
              </a:solidFill>
            </a:endParaRPr>
          </a:p>
          <a:p>
            <a:pPr marL="0" lvl="0" indent="0" algn="ctr" rtl="0">
              <a:lnSpc>
                <a:spcPct val="115000"/>
              </a:lnSpc>
              <a:spcBef>
                <a:spcPts val="0"/>
              </a:spcBef>
              <a:spcAft>
                <a:spcPts val="0"/>
              </a:spcAft>
              <a:buSzPts val="990"/>
              <a:buNone/>
            </a:pPr>
            <a:r>
              <a:rPr lang="it" sz="2600">
                <a:solidFill>
                  <a:schemeClr val="dk1"/>
                </a:solidFill>
              </a:rPr>
              <a:t>Protections, Strategies, Practices and Monitoring Activities for all and for each one</a:t>
            </a:r>
            <a:endParaRPr sz="2600"/>
          </a:p>
        </p:txBody>
      </p:sp>
      <p:sp>
        <p:nvSpPr>
          <p:cNvPr id="250" name="Google Shape;250;g3616efede6d_0_0"/>
          <p:cNvSpPr txBox="1">
            <a:spLocks noGrp="1"/>
          </p:cNvSpPr>
          <p:nvPr>
            <p:ph type="subTitle" idx="1"/>
          </p:nvPr>
        </p:nvSpPr>
        <p:spPr>
          <a:xfrm>
            <a:off x="1331375" y="3412125"/>
            <a:ext cx="6360000" cy="395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400"/>
              <a:buNone/>
            </a:pPr>
            <a:endParaRPr sz="1800">
              <a:latin typeface="Roboto Serif ExtraLight"/>
              <a:ea typeface="Roboto Serif ExtraLight"/>
              <a:cs typeface="Roboto Serif ExtraLight"/>
              <a:sym typeface="Roboto Serif ExtraLight"/>
            </a:endParaRPr>
          </a:p>
          <a:p>
            <a:pPr marL="0" lvl="0" indent="0" algn="ctr" rtl="0">
              <a:lnSpc>
                <a:spcPct val="115000"/>
              </a:lnSpc>
              <a:spcBef>
                <a:spcPts val="0"/>
              </a:spcBef>
              <a:spcAft>
                <a:spcPts val="0"/>
              </a:spcAft>
              <a:buClr>
                <a:schemeClr val="dk1"/>
              </a:buClr>
              <a:buSzPts val="1100"/>
              <a:buFont typeface="Arial"/>
              <a:buNone/>
            </a:pPr>
            <a:r>
              <a:rPr lang="it" sz="1800">
                <a:latin typeface="Roboto Serif"/>
                <a:ea typeface="Roboto Serif"/>
                <a:cs typeface="Roboto Serif"/>
                <a:sym typeface="Roboto Serif"/>
              </a:rPr>
              <a:t>Elena Ferrara, Rosanna Di Gioia,                          Guillermina Nora Carnicina, Andrea Donati</a:t>
            </a:r>
            <a:endParaRPr sz="1800">
              <a:latin typeface="Roboto Serif"/>
              <a:ea typeface="Roboto Serif"/>
              <a:cs typeface="Roboto Serif"/>
              <a:sym typeface="Roboto Serif"/>
            </a:endParaRPr>
          </a:p>
          <a:p>
            <a:pPr marL="0" lvl="0" indent="0" algn="ctr" rtl="0">
              <a:lnSpc>
                <a:spcPct val="100000"/>
              </a:lnSpc>
              <a:spcBef>
                <a:spcPts val="0"/>
              </a:spcBef>
              <a:spcAft>
                <a:spcPts val="0"/>
              </a:spcAft>
              <a:buSzPts val="2400"/>
              <a:buNone/>
            </a:pPr>
            <a:endParaRPr sz="2000"/>
          </a:p>
        </p:txBody>
      </p:sp>
    </p:spTree>
    <p:extLst>
      <p:ext uri="{BB962C8B-B14F-4D97-AF65-F5344CB8AC3E}">
        <p14:creationId xmlns:p14="http://schemas.microsoft.com/office/powerpoint/2010/main" val="36650370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59"/>
        <p:cNvGrpSpPr/>
        <p:nvPr/>
      </p:nvGrpSpPr>
      <p:grpSpPr>
        <a:xfrm>
          <a:off x="0" y="0"/>
          <a:ext cx="0" cy="0"/>
          <a:chOff x="0" y="0"/>
          <a:chExt cx="0" cy="0"/>
        </a:xfrm>
      </p:grpSpPr>
      <p:sp>
        <p:nvSpPr>
          <p:cNvPr id="260" name="Google Shape;260;g3616efede6d_0_9"/>
          <p:cNvSpPr txBox="1">
            <a:spLocks noGrp="1"/>
          </p:cNvSpPr>
          <p:nvPr>
            <p:ph type="title"/>
          </p:nvPr>
        </p:nvSpPr>
        <p:spPr>
          <a:xfrm>
            <a:off x="311700" y="489563"/>
            <a:ext cx="8520600" cy="591600"/>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SzPts val="2400"/>
              <a:buNone/>
            </a:pPr>
            <a:r>
              <a:rPr lang="it"/>
              <a:t>Framework and Principles</a:t>
            </a:r>
            <a:endParaRPr/>
          </a:p>
        </p:txBody>
      </p:sp>
      <p:sp>
        <p:nvSpPr>
          <p:cNvPr id="261" name="Google Shape;261;g3616efede6d_0_9"/>
          <p:cNvSpPr txBox="1"/>
          <p:nvPr/>
        </p:nvSpPr>
        <p:spPr>
          <a:xfrm>
            <a:off x="4664550" y="2963150"/>
            <a:ext cx="4118700" cy="9543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chemeClr val="dk1"/>
              </a:buClr>
              <a:buSzPts val="1100"/>
              <a:buFont typeface="Arial"/>
              <a:buNone/>
            </a:pPr>
            <a:r>
              <a:rPr lang="it" sz="1408" b="0" i="0" u="none" strike="noStrike" cap="none">
                <a:solidFill>
                  <a:schemeClr val="dk1"/>
                </a:solidFill>
                <a:latin typeface="Roboto Serif"/>
                <a:ea typeface="Roboto Serif"/>
                <a:cs typeface="Roboto Serif"/>
                <a:sym typeface="Roboto Serif"/>
              </a:rPr>
              <a:t>Decision n. 1351/2008/EC                                                                                                      </a:t>
            </a:r>
            <a:r>
              <a:rPr lang="it" sz="1408" b="0" i="1" u="none" strike="noStrike" cap="none">
                <a:solidFill>
                  <a:schemeClr val="dk1"/>
                </a:solidFill>
                <a:latin typeface="Roboto Serif Medium"/>
                <a:ea typeface="Roboto Serif Medium"/>
                <a:cs typeface="Roboto Serif Medium"/>
                <a:sym typeface="Roboto Serif Medium"/>
              </a:rPr>
              <a:t>Establishing a</a:t>
            </a:r>
            <a:r>
              <a:rPr lang="it" sz="1408" b="0" i="0" u="none" strike="noStrike" cap="none">
                <a:solidFill>
                  <a:schemeClr val="dk1"/>
                </a:solidFill>
                <a:latin typeface="Roboto Serif"/>
                <a:ea typeface="Roboto Serif"/>
                <a:cs typeface="Roboto Serif"/>
                <a:sym typeface="Roboto Serif"/>
              </a:rPr>
              <a:t> </a:t>
            </a:r>
            <a:r>
              <a:rPr lang="it" sz="1408" b="0" i="1" u="none" strike="noStrike" cap="none">
                <a:solidFill>
                  <a:schemeClr val="dk1"/>
                </a:solidFill>
                <a:latin typeface="Roboto Serif Medium"/>
                <a:ea typeface="Roboto Serif Medium"/>
                <a:cs typeface="Roboto Serif Medium"/>
                <a:sym typeface="Roboto Serif Medium"/>
              </a:rPr>
              <a:t>multiannual Community programme on protecting children using the Internet and other communication technologies                       </a:t>
            </a:r>
            <a:r>
              <a:rPr lang="it" sz="1408" b="0" i="1" u="none" strike="noStrike" cap="none">
                <a:solidFill>
                  <a:schemeClr val="dk1"/>
                </a:solidFill>
                <a:latin typeface="Roboto Serif"/>
                <a:ea typeface="Roboto Serif"/>
                <a:cs typeface="Roboto Serif"/>
                <a:sym typeface="Roboto Serif"/>
              </a:rPr>
              <a:t>                                                        </a:t>
            </a:r>
            <a:r>
              <a:rPr lang="it" sz="1408" b="0" i="0" u="none" strike="noStrike" cap="none">
                <a:solidFill>
                  <a:schemeClr val="dk1"/>
                </a:solidFill>
                <a:latin typeface="Roboto Serif"/>
                <a:ea typeface="Roboto Serif"/>
                <a:cs typeface="Roboto Serif"/>
                <a:sym typeface="Roboto Serif"/>
              </a:rPr>
              <a:t>European Parliament and of the Council</a:t>
            </a:r>
            <a:endParaRPr sz="1408" b="0" i="1" u="none" strike="noStrike" cap="none">
              <a:solidFill>
                <a:schemeClr val="dk1"/>
              </a:solidFill>
              <a:latin typeface="Roboto Serif"/>
              <a:ea typeface="Roboto Serif"/>
              <a:cs typeface="Roboto Serif"/>
              <a:sym typeface="Roboto Serif"/>
            </a:endParaRPr>
          </a:p>
          <a:p>
            <a:pPr marL="0" marR="0" lvl="0" indent="0" algn="l" rtl="0">
              <a:lnSpc>
                <a:spcPct val="100000"/>
              </a:lnSpc>
              <a:spcBef>
                <a:spcPts val="1200"/>
              </a:spcBef>
              <a:spcAft>
                <a:spcPts val="0"/>
              </a:spcAft>
              <a:buClr>
                <a:srgbClr val="000000"/>
              </a:buClr>
              <a:buSzPts val="1600"/>
              <a:buFont typeface="Arial"/>
              <a:buNone/>
            </a:pPr>
            <a:endParaRPr sz="1600" b="0" i="0" u="none" strike="noStrike" cap="none">
              <a:solidFill>
                <a:schemeClr val="dk1"/>
              </a:solidFill>
              <a:latin typeface="Roboto Serif Medium"/>
              <a:ea typeface="Roboto Serif Medium"/>
              <a:cs typeface="Roboto Serif Medium"/>
              <a:sym typeface="Roboto Serif Medium"/>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Roboto Serif Medium"/>
              <a:ea typeface="Roboto Serif Medium"/>
              <a:cs typeface="Roboto Serif Medium"/>
              <a:sym typeface="Roboto Serif Medium"/>
            </a:endParaRPr>
          </a:p>
        </p:txBody>
      </p:sp>
      <p:sp>
        <p:nvSpPr>
          <p:cNvPr id="262" name="Google Shape;262;g3616efede6d_0_9"/>
          <p:cNvSpPr txBox="1"/>
          <p:nvPr/>
        </p:nvSpPr>
        <p:spPr>
          <a:xfrm>
            <a:off x="876150" y="3039000"/>
            <a:ext cx="3461400" cy="13863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1200"/>
              </a:spcAft>
              <a:buClr>
                <a:schemeClr val="dk1"/>
              </a:buClr>
              <a:buSzPts val="1100"/>
              <a:buFont typeface="Arial"/>
              <a:buNone/>
            </a:pPr>
            <a:r>
              <a:rPr lang="it" sz="1400" b="0" i="0" u="none" strike="noStrike" cap="none">
                <a:solidFill>
                  <a:schemeClr val="dk1"/>
                </a:solidFill>
                <a:latin typeface="Roboto Serif"/>
                <a:ea typeface="Roboto Serif"/>
                <a:cs typeface="Roboto Serif"/>
                <a:sym typeface="Roboto Serif"/>
              </a:rPr>
              <a:t>General comment No. 13                                                                                                                       </a:t>
            </a:r>
            <a:r>
              <a:rPr lang="it" sz="1400" b="0" i="1" u="none" strike="noStrike" cap="none">
                <a:solidFill>
                  <a:schemeClr val="dk1"/>
                </a:solidFill>
                <a:latin typeface="Roboto Serif Medium"/>
                <a:ea typeface="Roboto Serif Medium"/>
                <a:cs typeface="Roboto Serif Medium"/>
                <a:sym typeface="Roboto Serif Medium"/>
              </a:rPr>
              <a:t>The right of the child to freedom                 from all forms of violence  </a:t>
            </a:r>
            <a:r>
              <a:rPr lang="it" sz="1400" b="0" i="1" u="none" strike="noStrike" cap="none">
                <a:solidFill>
                  <a:schemeClr val="dk1"/>
                </a:solidFill>
                <a:latin typeface="Roboto Serif"/>
                <a:ea typeface="Roboto Serif"/>
                <a:cs typeface="Roboto Serif"/>
                <a:sym typeface="Roboto Serif"/>
              </a:rPr>
              <a:t>                                                                                                       </a:t>
            </a:r>
            <a:r>
              <a:rPr lang="it" sz="1400" b="0" i="0" u="none" strike="noStrike" cap="none">
                <a:solidFill>
                  <a:schemeClr val="dk1"/>
                </a:solidFill>
                <a:latin typeface="Roboto Serif"/>
                <a:ea typeface="Roboto Serif"/>
                <a:cs typeface="Roboto Serif"/>
                <a:sym typeface="Roboto Serif"/>
              </a:rPr>
              <a:t>UNCRC, 2011 </a:t>
            </a:r>
            <a:endParaRPr sz="1400" b="0" i="0" u="none" strike="noStrike" cap="none">
              <a:solidFill>
                <a:schemeClr val="dk1"/>
              </a:solidFill>
              <a:latin typeface="Roboto Serif Medium"/>
              <a:ea typeface="Roboto Serif Medium"/>
              <a:cs typeface="Roboto Serif Medium"/>
              <a:sym typeface="Roboto Serif Medium"/>
            </a:endParaRPr>
          </a:p>
        </p:txBody>
      </p:sp>
      <p:sp>
        <p:nvSpPr>
          <p:cNvPr id="263" name="Google Shape;263;g3616efede6d_0_9"/>
          <p:cNvSpPr/>
          <p:nvPr/>
        </p:nvSpPr>
        <p:spPr>
          <a:xfrm>
            <a:off x="426300" y="3165438"/>
            <a:ext cx="281100" cy="381000"/>
          </a:xfrm>
          <a:prstGeom prst="chevron">
            <a:avLst>
              <a:gd name="adj" fmla="val 60706"/>
            </a:avLst>
          </a:prstGeom>
          <a:solidFill>
            <a:srgbClr val="FF5D40"/>
          </a:solidFill>
          <a:ln w="9525" cap="flat" cmpd="sng">
            <a:solidFill>
              <a:srgbClr val="FF5D4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Roboto Serif Medium"/>
              <a:ea typeface="Roboto Serif Medium"/>
              <a:cs typeface="Roboto Serif Medium"/>
              <a:sym typeface="Roboto Serif Medium"/>
            </a:endParaRPr>
          </a:p>
        </p:txBody>
      </p:sp>
      <p:sp>
        <p:nvSpPr>
          <p:cNvPr id="264" name="Google Shape;264;g3616efede6d_0_9"/>
          <p:cNvSpPr/>
          <p:nvPr/>
        </p:nvSpPr>
        <p:spPr>
          <a:xfrm>
            <a:off x="4214700" y="3165438"/>
            <a:ext cx="281100" cy="381000"/>
          </a:xfrm>
          <a:prstGeom prst="chevron">
            <a:avLst>
              <a:gd name="adj" fmla="val 60706"/>
            </a:avLst>
          </a:prstGeom>
          <a:solidFill>
            <a:srgbClr val="FF5D40"/>
          </a:solidFill>
          <a:ln w="9525" cap="flat" cmpd="sng">
            <a:solidFill>
              <a:srgbClr val="FF5D4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Roboto Serif Medium"/>
              <a:ea typeface="Roboto Serif Medium"/>
              <a:cs typeface="Roboto Serif Medium"/>
              <a:sym typeface="Roboto Serif Medium"/>
            </a:endParaRPr>
          </a:p>
        </p:txBody>
      </p:sp>
      <p:cxnSp>
        <p:nvCxnSpPr>
          <p:cNvPr id="265" name="Google Shape;265;g3616efede6d_0_9"/>
          <p:cNvCxnSpPr/>
          <p:nvPr/>
        </p:nvCxnSpPr>
        <p:spPr>
          <a:xfrm>
            <a:off x="-9300" y="2714175"/>
            <a:ext cx="9162600" cy="0"/>
          </a:xfrm>
          <a:prstGeom prst="straightConnector1">
            <a:avLst/>
          </a:prstGeom>
          <a:noFill/>
          <a:ln w="9525" cap="flat" cmpd="sng">
            <a:solidFill>
              <a:schemeClr val="dk1"/>
            </a:solidFill>
            <a:prstDash val="solid"/>
            <a:round/>
            <a:headEnd type="none" w="sm" len="sm"/>
            <a:tailEnd type="none" w="sm" len="sm"/>
          </a:ln>
        </p:spPr>
      </p:cxnSp>
      <p:sp>
        <p:nvSpPr>
          <p:cNvPr id="266" name="Google Shape;266;g3616efede6d_0_9"/>
          <p:cNvSpPr txBox="1"/>
          <p:nvPr/>
        </p:nvSpPr>
        <p:spPr>
          <a:xfrm>
            <a:off x="4664550" y="1218975"/>
            <a:ext cx="4167900" cy="9543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chemeClr val="dk1"/>
              </a:buClr>
              <a:buSzPts val="1100"/>
              <a:buFont typeface="Arial"/>
              <a:buNone/>
            </a:pPr>
            <a:r>
              <a:rPr lang="it" sz="1400" b="0" i="0" u="none" strike="noStrike" cap="none">
                <a:solidFill>
                  <a:schemeClr val="dk1"/>
                </a:solidFill>
                <a:latin typeface="Roboto Serif"/>
                <a:ea typeface="Roboto Serif"/>
                <a:cs typeface="Roboto Serif"/>
                <a:sym typeface="Roboto Serif"/>
              </a:rPr>
              <a:t>Recommendation n. 2006/962/EC                                                                                                       </a:t>
            </a:r>
            <a:r>
              <a:rPr lang="it" sz="1400" b="0" i="1" u="none" strike="noStrike" cap="none">
                <a:solidFill>
                  <a:schemeClr val="dk1"/>
                </a:solidFill>
                <a:latin typeface="Roboto Serif Medium"/>
                <a:ea typeface="Roboto Serif Medium"/>
                <a:cs typeface="Roboto Serif Medium"/>
                <a:sym typeface="Roboto Serif Medium"/>
              </a:rPr>
              <a:t>On</a:t>
            </a:r>
            <a:r>
              <a:rPr lang="it" sz="1400" b="0" i="0" u="none" strike="noStrike" cap="none">
                <a:solidFill>
                  <a:schemeClr val="dk1"/>
                </a:solidFill>
                <a:latin typeface="Roboto Serif"/>
                <a:ea typeface="Roboto Serif"/>
                <a:cs typeface="Roboto Serif"/>
                <a:sym typeface="Roboto Serif"/>
              </a:rPr>
              <a:t> </a:t>
            </a:r>
            <a:r>
              <a:rPr lang="it" sz="1400" b="0" i="1" u="none" strike="noStrike" cap="none">
                <a:solidFill>
                  <a:schemeClr val="dk1"/>
                </a:solidFill>
                <a:latin typeface="Roboto Serif Medium"/>
                <a:ea typeface="Roboto Serif Medium"/>
                <a:cs typeface="Roboto Serif Medium"/>
                <a:sym typeface="Roboto Serif Medium"/>
              </a:rPr>
              <a:t>key competences for lifelong learning</a:t>
            </a:r>
            <a:r>
              <a:rPr lang="it" sz="1400" b="0" i="1" u="none" strike="noStrike" cap="none">
                <a:solidFill>
                  <a:schemeClr val="dk1"/>
                </a:solidFill>
                <a:latin typeface="Roboto Serif"/>
                <a:ea typeface="Roboto Serif"/>
                <a:cs typeface="Roboto Serif"/>
                <a:sym typeface="Roboto Serif"/>
              </a:rPr>
              <a:t>                                                                                  </a:t>
            </a:r>
            <a:r>
              <a:rPr lang="it" sz="1400" b="0" i="0" u="none" strike="noStrike" cap="none">
                <a:solidFill>
                  <a:schemeClr val="dk1"/>
                </a:solidFill>
                <a:latin typeface="Roboto Serif"/>
                <a:ea typeface="Roboto Serif"/>
                <a:cs typeface="Roboto Serif"/>
                <a:sym typeface="Roboto Serif"/>
              </a:rPr>
              <a:t>European Parliament and of the Council</a:t>
            </a:r>
            <a:endParaRPr sz="1400" b="0" i="0" u="none" strike="noStrike" cap="none">
              <a:solidFill>
                <a:schemeClr val="dk1"/>
              </a:solidFill>
              <a:latin typeface="Roboto Serif"/>
              <a:ea typeface="Roboto Serif"/>
              <a:cs typeface="Roboto Serif"/>
              <a:sym typeface="Roboto Serif"/>
            </a:endParaRPr>
          </a:p>
          <a:p>
            <a:pPr marL="0" marR="0" lvl="0" indent="0" algn="l" rtl="0">
              <a:lnSpc>
                <a:spcPct val="100000"/>
              </a:lnSpc>
              <a:spcBef>
                <a:spcPts val="1200"/>
              </a:spcBef>
              <a:spcAft>
                <a:spcPts val="0"/>
              </a:spcAft>
              <a:buClr>
                <a:srgbClr val="000000"/>
              </a:buClr>
              <a:buSzPts val="1800"/>
              <a:buFont typeface="Arial"/>
              <a:buNone/>
            </a:pPr>
            <a:endParaRPr sz="1800" b="0" i="0" u="none" strike="noStrike" cap="none">
              <a:solidFill>
                <a:schemeClr val="dk1"/>
              </a:solidFill>
              <a:latin typeface="Roboto Serif Medium"/>
              <a:ea typeface="Roboto Serif Medium"/>
              <a:cs typeface="Roboto Serif Medium"/>
              <a:sym typeface="Roboto Serif Medium"/>
            </a:endParaRPr>
          </a:p>
        </p:txBody>
      </p:sp>
      <p:sp>
        <p:nvSpPr>
          <p:cNvPr id="267" name="Google Shape;267;g3616efede6d_0_9"/>
          <p:cNvSpPr txBox="1"/>
          <p:nvPr/>
        </p:nvSpPr>
        <p:spPr>
          <a:xfrm>
            <a:off x="876150" y="1294825"/>
            <a:ext cx="2936100" cy="4311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1200"/>
              </a:spcAft>
              <a:buClr>
                <a:schemeClr val="dk1"/>
              </a:buClr>
              <a:buSzPts val="1100"/>
              <a:buFont typeface="Arial"/>
              <a:buNone/>
            </a:pPr>
            <a:r>
              <a:rPr lang="it" sz="1400" b="0" i="1" u="none" strike="noStrike" cap="none">
                <a:solidFill>
                  <a:schemeClr val="dk1"/>
                </a:solidFill>
                <a:latin typeface="Roboto Serif Medium"/>
                <a:ea typeface="Roboto Serif Medium"/>
                <a:cs typeface="Roboto Serif Medium"/>
                <a:sym typeface="Roboto Serif Medium"/>
              </a:rPr>
              <a:t>Convention on the Rights           of the Child</a:t>
            </a:r>
            <a:r>
              <a:rPr lang="it" sz="1400" b="0" i="0" u="none" strike="noStrike" cap="none">
                <a:solidFill>
                  <a:schemeClr val="dk1"/>
                </a:solidFill>
                <a:latin typeface="Roboto Serif Medium"/>
                <a:ea typeface="Roboto Serif Medium"/>
                <a:cs typeface="Roboto Serif Medium"/>
                <a:sym typeface="Roboto Serif Medium"/>
              </a:rPr>
              <a:t> </a:t>
            </a:r>
            <a:r>
              <a:rPr lang="it" sz="1400" b="0" i="0" u="none" strike="noStrike" cap="none">
                <a:solidFill>
                  <a:schemeClr val="dk1"/>
                </a:solidFill>
                <a:latin typeface="Roboto Serif"/>
                <a:ea typeface="Roboto Serif"/>
                <a:cs typeface="Roboto Serif"/>
                <a:sym typeface="Roboto Serif"/>
              </a:rPr>
              <a:t>                                                                                      UNCRC, 1989</a:t>
            </a:r>
            <a:endParaRPr sz="1400" b="0" i="0" u="none" strike="noStrike" cap="none">
              <a:solidFill>
                <a:schemeClr val="dk1"/>
              </a:solidFill>
              <a:latin typeface="Roboto Serif Medium"/>
              <a:ea typeface="Roboto Serif Medium"/>
              <a:cs typeface="Roboto Serif Medium"/>
              <a:sym typeface="Roboto Serif Medium"/>
            </a:endParaRPr>
          </a:p>
        </p:txBody>
      </p:sp>
      <p:sp>
        <p:nvSpPr>
          <p:cNvPr id="268" name="Google Shape;268;g3616efede6d_0_9"/>
          <p:cNvSpPr/>
          <p:nvPr/>
        </p:nvSpPr>
        <p:spPr>
          <a:xfrm>
            <a:off x="426300" y="1421263"/>
            <a:ext cx="281100" cy="381000"/>
          </a:xfrm>
          <a:prstGeom prst="chevron">
            <a:avLst>
              <a:gd name="adj" fmla="val 60706"/>
            </a:avLst>
          </a:prstGeom>
          <a:solidFill>
            <a:srgbClr val="FF5D40"/>
          </a:solidFill>
          <a:ln w="9525" cap="flat" cmpd="sng">
            <a:solidFill>
              <a:srgbClr val="FF5D4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Roboto Serif Medium"/>
              <a:ea typeface="Roboto Serif Medium"/>
              <a:cs typeface="Roboto Serif Medium"/>
              <a:sym typeface="Roboto Serif Medium"/>
            </a:endParaRPr>
          </a:p>
        </p:txBody>
      </p:sp>
      <p:sp>
        <p:nvSpPr>
          <p:cNvPr id="269" name="Google Shape;269;g3616efede6d_0_9"/>
          <p:cNvSpPr/>
          <p:nvPr/>
        </p:nvSpPr>
        <p:spPr>
          <a:xfrm>
            <a:off x="4214700" y="1421263"/>
            <a:ext cx="281100" cy="381000"/>
          </a:xfrm>
          <a:prstGeom prst="chevron">
            <a:avLst>
              <a:gd name="adj" fmla="val 60706"/>
            </a:avLst>
          </a:prstGeom>
          <a:solidFill>
            <a:srgbClr val="FF5D40"/>
          </a:solidFill>
          <a:ln w="9525" cap="flat" cmpd="sng">
            <a:solidFill>
              <a:srgbClr val="FF5D4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Roboto Serif Medium"/>
              <a:ea typeface="Roboto Serif Medium"/>
              <a:cs typeface="Roboto Serif Medium"/>
              <a:sym typeface="Roboto Serif Medium"/>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g3616efede6d_0_22"/>
          <p:cNvSpPr txBox="1">
            <a:spLocks noGrp="1"/>
          </p:cNvSpPr>
          <p:nvPr>
            <p:ph type="title"/>
          </p:nvPr>
        </p:nvSpPr>
        <p:spPr>
          <a:xfrm>
            <a:off x="311700" y="489575"/>
            <a:ext cx="4059000" cy="591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400"/>
              <a:buNone/>
            </a:pPr>
            <a:r>
              <a:rPr lang="it"/>
              <a:t>A Common Context</a:t>
            </a:r>
            <a:endParaRPr/>
          </a:p>
          <a:p>
            <a:pPr marL="0" lvl="0" indent="0" algn="l" rtl="0">
              <a:lnSpc>
                <a:spcPct val="100000"/>
              </a:lnSpc>
              <a:spcBef>
                <a:spcPts val="0"/>
              </a:spcBef>
              <a:spcAft>
                <a:spcPts val="0"/>
              </a:spcAft>
              <a:buSzPts val="2400"/>
              <a:buNone/>
            </a:pPr>
            <a:endParaRPr/>
          </a:p>
        </p:txBody>
      </p:sp>
      <p:sp>
        <p:nvSpPr>
          <p:cNvPr id="275" name="Google Shape;275;g3616efede6d_0_22"/>
          <p:cNvSpPr txBox="1">
            <a:spLocks noGrp="1"/>
          </p:cNvSpPr>
          <p:nvPr>
            <p:ph type="body" idx="1"/>
          </p:nvPr>
        </p:nvSpPr>
        <p:spPr>
          <a:xfrm>
            <a:off x="311700" y="1388850"/>
            <a:ext cx="4059000" cy="31827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it" sz="1400">
                <a:latin typeface="Roboto Serif"/>
                <a:ea typeface="Roboto Serif"/>
                <a:cs typeface="Roboto Serif"/>
                <a:sym typeface="Roboto Serif"/>
              </a:rPr>
              <a:t>Resolution A/RES/70/1                                                                                            </a:t>
            </a:r>
            <a:r>
              <a:rPr lang="it" sz="1400" i="1"/>
              <a:t>Transforming our world: the 2030 Agenda  for Sustainable Development         </a:t>
            </a:r>
            <a:r>
              <a:rPr lang="it" sz="1400">
                <a:latin typeface="Roboto Serif"/>
                <a:ea typeface="Roboto Serif"/>
                <a:cs typeface="Roboto Serif"/>
                <a:sym typeface="Roboto Serif"/>
              </a:rPr>
              <a:t>                    UN General Assembly, 2015</a:t>
            </a:r>
            <a:endParaRPr sz="1400">
              <a:latin typeface="Roboto Serif"/>
              <a:ea typeface="Roboto Serif"/>
              <a:cs typeface="Roboto Serif"/>
              <a:sym typeface="Roboto Serif"/>
            </a:endParaRPr>
          </a:p>
          <a:p>
            <a:pPr marL="0" lvl="0" indent="0" algn="l" rtl="0">
              <a:lnSpc>
                <a:spcPct val="115000"/>
              </a:lnSpc>
              <a:spcBef>
                <a:spcPts val="1200"/>
              </a:spcBef>
              <a:spcAft>
                <a:spcPts val="0"/>
              </a:spcAft>
              <a:buClr>
                <a:schemeClr val="dk1"/>
              </a:buClr>
              <a:buSzPts val="1100"/>
              <a:buFont typeface="Arial"/>
              <a:buNone/>
            </a:pPr>
            <a:r>
              <a:rPr lang="it" sz="1400" i="1"/>
              <a:t>Guidelines for National Effective Responses  </a:t>
            </a:r>
            <a:r>
              <a:rPr lang="it" sz="1400" i="1">
                <a:latin typeface="Roboto Serif ExtraBold"/>
                <a:ea typeface="Roboto Serif ExtraBold"/>
                <a:cs typeface="Roboto Serif ExtraBold"/>
                <a:sym typeface="Roboto Serif ExtraBold"/>
              </a:rPr>
              <a:t>                                                            </a:t>
            </a:r>
            <a:r>
              <a:rPr lang="it" sz="1400">
                <a:latin typeface="Roboto Serif"/>
                <a:ea typeface="Roboto Serif"/>
                <a:cs typeface="Roboto Serif"/>
                <a:sym typeface="Roboto Serif"/>
              </a:rPr>
              <a:t>UNESCO, </a:t>
            </a:r>
            <a:r>
              <a:rPr lang="it" sz="1400" i="1">
                <a:latin typeface="Roboto Serif"/>
                <a:ea typeface="Roboto Serif"/>
                <a:cs typeface="Roboto Serif"/>
                <a:sym typeface="Roboto Serif"/>
              </a:rPr>
              <a:t>2019</a:t>
            </a:r>
            <a:endParaRPr sz="1400" i="1">
              <a:latin typeface="Roboto Serif"/>
              <a:ea typeface="Roboto Serif"/>
              <a:cs typeface="Roboto Serif"/>
              <a:sym typeface="Roboto Serif"/>
            </a:endParaRPr>
          </a:p>
          <a:p>
            <a:pPr marL="0" lvl="0" indent="0" algn="l" rtl="0">
              <a:lnSpc>
                <a:spcPct val="115000"/>
              </a:lnSpc>
              <a:spcBef>
                <a:spcPts val="1200"/>
              </a:spcBef>
              <a:spcAft>
                <a:spcPts val="0"/>
              </a:spcAft>
              <a:buClr>
                <a:schemeClr val="dk1"/>
              </a:buClr>
              <a:buSzPts val="1100"/>
              <a:buFont typeface="Arial"/>
              <a:buNone/>
            </a:pPr>
            <a:r>
              <a:rPr lang="it" sz="1400">
                <a:latin typeface="Roboto Serif"/>
                <a:ea typeface="Roboto Serif"/>
                <a:cs typeface="Roboto Serif"/>
                <a:sym typeface="Roboto Serif"/>
              </a:rPr>
              <a:t>Regulation (EU) 2016/679  </a:t>
            </a:r>
            <a:r>
              <a:rPr lang="it" sz="1400" i="1"/>
              <a:t>                                                                                                       General Data Protection Regulation</a:t>
            </a:r>
            <a:r>
              <a:rPr lang="it" sz="1400">
                <a:latin typeface="Roboto Serif"/>
                <a:ea typeface="Roboto Serif"/>
                <a:cs typeface="Roboto Serif"/>
                <a:sym typeface="Roboto Serif"/>
              </a:rPr>
              <a:t>                                                                                             European Parliament and of the Council </a:t>
            </a:r>
            <a:endParaRPr sz="1405">
              <a:latin typeface="Roboto Serif"/>
              <a:ea typeface="Roboto Serif"/>
              <a:cs typeface="Roboto Serif"/>
              <a:sym typeface="Roboto Serif"/>
            </a:endParaRPr>
          </a:p>
          <a:p>
            <a:pPr marL="0" lvl="0" indent="0" algn="l" rtl="0">
              <a:lnSpc>
                <a:spcPct val="95000"/>
              </a:lnSpc>
              <a:spcBef>
                <a:spcPts val="1200"/>
              </a:spcBef>
              <a:spcAft>
                <a:spcPts val="1200"/>
              </a:spcAft>
              <a:buSzPts val="605"/>
              <a:buNone/>
            </a:pPr>
            <a:endParaRPr sz="989"/>
          </a:p>
        </p:txBody>
      </p:sp>
      <p:sp>
        <p:nvSpPr>
          <p:cNvPr id="276" name="Google Shape;276;g3616efede6d_0_22"/>
          <p:cNvSpPr txBox="1">
            <a:spLocks noGrp="1"/>
          </p:cNvSpPr>
          <p:nvPr>
            <p:ph type="body" idx="2"/>
          </p:nvPr>
        </p:nvSpPr>
        <p:spPr>
          <a:xfrm>
            <a:off x="4524875" y="371125"/>
            <a:ext cx="4618800" cy="4081800"/>
          </a:xfrm>
          <a:prstGeom prst="rect">
            <a:avLst/>
          </a:prstGeom>
          <a:noFill/>
          <a:ln>
            <a:noFill/>
          </a:ln>
        </p:spPr>
        <p:txBody>
          <a:bodyPr spcFirstLastPara="1" wrap="square" lIns="91425" tIns="91425" rIns="91425" bIns="91425" anchor="t" anchorCtr="0">
            <a:normAutofit/>
          </a:bodyPr>
          <a:lstStyle/>
          <a:p>
            <a:pPr marL="0" lvl="0" indent="0" algn="ctr" rtl="0">
              <a:lnSpc>
                <a:spcPct val="115000"/>
              </a:lnSpc>
              <a:spcBef>
                <a:spcPts val="0"/>
              </a:spcBef>
              <a:spcAft>
                <a:spcPts val="0"/>
              </a:spcAft>
              <a:buClr>
                <a:schemeClr val="dk1"/>
              </a:buClr>
              <a:buSzPts val="1100"/>
              <a:buFont typeface="Arial"/>
              <a:buNone/>
            </a:pPr>
            <a:endParaRPr sz="900" b="1">
              <a:solidFill>
                <a:srgbClr val="222222"/>
              </a:solidFill>
              <a:latin typeface="Arial"/>
              <a:ea typeface="Arial"/>
              <a:cs typeface="Arial"/>
              <a:sym typeface="Arial"/>
            </a:endParaRPr>
          </a:p>
          <a:p>
            <a:pPr marL="0" lvl="0" indent="0" algn="l" rtl="0">
              <a:lnSpc>
                <a:spcPct val="115000"/>
              </a:lnSpc>
              <a:spcBef>
                <a:spcPts val="0"/>
              </a:spcBef>
              <a:spcAft>
                <a:spcPts val="1200"/>
              </a:spcAft>
              <a:buSzPts val="1800"/>
              <a:buNone/>
            </a:pPr>
            <a:endParaRPr/>
          </a:p>
        </p:txBody>
      </p:sp>
      <p:pic>
        <p:nvPicPr>
          <p:cNvPr id="277" name="Google Shape;277;g3616efede6d_0_22"/>
          <p:cNvPicPr preferRelativeResize="0"/>
          <p:nvPr/>
        </p:nvPicPr>
        <p:blipFill rotWithShape="1">
          <a:blip r:embed="rId3">
            <a:alphaModFix/>
          </a:blip>
          <a:srcRect/>
          <a:stretch/>
        </p:blipFill>
        <p:spPr>
          <a:xfrm>
            <a:off x="8231125" y="420625"/>
            <a:ext cx="810925" cy="462425"/>
          </a:xfrm>
          <a:prstGeom prst="rect">
            <a:avLst/>
          </a:prstGeom>
          <a:noFill/>
          <a:ln>
            <a:noFill/>
          </a:ln>
        </p:spPr>
      </p:pic>
      <p:sp>
        <p:nvSpPr>
          <p:cNvPr id="278" name="Google Shape;278;g3616efede6d_0_22"/>
          <p:cNvSpPr txBox="1"/>
          <p:nvPr/>
        </p:nvSpPr>
        <p:spPr>
          <a:xfrm>
            <a:off x="5721325" y="4109125"/>
            <a:ext cx="3325800" cy="462300"/>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chemeClr val="dk1"/>
              </a:buClr>
              <a:buSzPts val="1100"/>
              <a:buFont typeface="Arial"/>
              <a:buNone/>
            </a:pPr>
            <a:r>
              <a:rPr lang="it" sz="1400" b="0" i="1" u="none" strike="noStrike" cap="none">
                <a:solidFill>
                  <a:srgbClr val="000000"/>
                </a:solidFill>
                <a:latin typeface="Roboto Serif Light"/>
                <a:ea typeface="Roboto Serif Light"/>
                <a:cs typeface="Roboto Serif Light"/>
                <a:sym typeface="Roboto Serif Light"/>
              </a:rPr>
              <a:t>Factors that contribute                                                          to effective national responses</a:t>
            </a:r>
            <a:endParaRPr sz="1400" b="0" i="1" u="none" strike="noStrike" cap="none">
              <a:solidFill>
                <a:srgbClr val="000000"/>
              </a:solidFill>
              <a:latin typeface="Roboto Serif Light"/>
              <a:ea typeface="Roboto Serif Light"/>
              <a:cs typeface="Roboto Serif Light"/>
              <a:sym typeface="Roboto Serif Light"/>
            </a:endParaRPr>
          </a:p>
        </p:txBody>
      </p:sp>
      <p:pic>
        <p:nvPicPr>
          <p:cNvPr id="279" name="Google Shape;279;g3616efede6d_0_22" title="Screenshot 2025-05-21 at 13.07.34_MASK.png"/>
          <p:cNvPicPr preferRelativeResize="0"/>
          <p:nvPr/>
        </p:nvPicPr>
        <p:blipFill rotWithShape="1">
          <a:blip r:embed="rId4">
            <a:alphaModFix/>
          </a:blip>
          <a:srcRect/>
          <a:stretch/>
        </p:blipFill>
        <p:spPr>
          <a:xfrm>
            <a:off x="4704671" y="420625"/>
            <a:ext cx="4259218" cy="3688501"/>
          </a:xfrm>
          <a:prstGeom prst="rect">
            <a:avLst/>
          </a:prstGeom>
          <a:noFill/>
          <a:ln>
            <a:noFill/>
          </a:ln>
        </p:spPr>
      </p:pic>
      <p:pic>
        <p:nvPicPr>
          <p:cNvPr id="280" name="Google Shape;280;g3616efede6d_0_22"/>
          <p:cNvPicPr preferRelativeResize="0"/>
          <p:nvPr/>
        </p:nvPicPr>
        <p:blipFill rotWithShape="1">
          <a:blip r:embed="rId5">
            <a:alphaModFix/>
          </a:blip>
          <a:srcRect/>
          <a:stretch/>
        </p:blipFill>
        <p:spPr>
          <a:xfrm>
            <a:off x="4685888" y="3780417"/>
            <a:ext cx="720250" cy="6725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g3616efede6d_0_32"/>
          <p:cNvSpPr txBox="1">
            <a:spLocks noGrp="1"/>
          </p:cNvSpPr>
          <p:nvPr>
            <p:ph type="title"/>
          </p:nvPr>
        </p:nvSpPr>
        <p:spPr>
          <a:xfrm>
            <a:off x="311700" y="489575"/>
            <a:ext cx="4059000" cy="591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it"/>
              <a:t>A Common Context</a:t>
            </a:r>
            <a:endParaRPr/>
          </a:p>
          <a:p>
            <a:pPr marL="0" lvl="0" indent="0" algn="l" rtl="0">
              <a:lnSpc>
                <a:spcPct val="100000"/>
              </a:lnSpc>
              <a:spcBef>
                <a:spcPts val="0"/>
              </a:spcBef>
              <a:spcAft>
                <a:spcPts val="0"/>
              </a:spcAft>
              <a:buSzPts val="2400"/>
              <a:buNone/>
            </a:pPr>
            <a:endParaRPr/>
          </a:p>
        </p:txBody>
      </p:sp>
      <p:sp>
        <p:nvSpPr>
          <p:cNvPr id="286" name="Google Shape;286;g3616efede6d_0_32"/>
          <p:cNvSpPr txBox="1">
            <a:spLocks noGrp="1"/>
          </p:cNvSpPr>
          <p:nvPr>
            <p:ph type="body" idx="1"/>
          </p:nvPr>
        </p:nvSpPr>
        <p:spPr>
          <a:xfrm>
            <a:off x="311700" y="976725"/>
            <a:ext cx="4260300" cy="3681900"/>
          </a:xfrm>
          <a:prstGeom prst="rect">
            <a:avLst/>
          </a:prstGeom>
          <a:noFill/>
          <a:ln>
            <a:noFill/>
          </a:ln>
        </p:spPr>
        <p:txBody>
          <a:bodyPr spcFirstLastPara="1" wrap="square" lIns="91425" tIns="91425" rIns="91425" bIns="91425" anchor="t" anchorCtr="0">
            <a:noAutofit/>
          </a:bodyPr>
          <a:lstStyle/>
          <a:p>
            <a:pPr marL="0" lvl="0" indent="0" algn="l" rtl="0">
              <a:lnSpc>
                <a:spcPct val="95000"/>
              </a:lnSpc>
              <a:spcBef>
                <a:spcPts val="0"/>
              </a:spcBef>
              <a:spcAft>
                <a:spcPts val="0"/>
              </a:spcAft>
              <a:buClr>
                <a:schemeClr val="dk1"/>
              </a:buClr>
              <a:buSzPts val="605"/>
              <a:buFont typeface="Arial"/>
              <a:buNone/>
            </a:pPr>
            <a:endParaRPr sz="1400">
              <a:highlight>
                <a:srgbClr val="FFFFFF"/>
              </a:highlight>
              <a:latin typeface="Roboto Serif"/>
              <a:ea typeface="Roboto Serif"/>
              <a:cs typeface="Roboto Serif"/>
              <a:sym typeface="Roboto Serif"/>
            </a:endParaRPr>
          </a:p>
          <a:p>
            <a:pPr marL="0" lvl="0" indent="0" algn="l" rtl="0">
              <a:lnSpc>
                <a:spcPct val="95000"/>
              </a:lnSpc>
              <a:spcBef>
                <a:spcPts val="1200"/>
              </a:spcBef>
              <a:spcAft>
                <a:spcPts val="0"/>
              </a:spcAft>
              <a:buClr>
                <a:schemeClr val="dk1"/>
              </a:buClr>
              <a:buSzPts val="605"/>
              <a:buFont typeface="Arial"/>
              <a:buNone/>
            </a:pPr>
            <a:r>
              <a:rPr lang="it" sz="1405">
                <a:latin typeface="Roboto Serif"/>
                <a:ea typeface="Roboto Serif"/>
                <a:cs typeface="Roboto Serif"/>
                <a:sym typeface="Roboto Serif"/>
              </a:rPr>
              <a:t>Recommendation CM/Rec(2018)7                                                                                                                 </a:t>
            </a:r>
            <a:r>
              <a:rPr lang="it" sz="1405" i="1"/>
              <a:t>On Guidelines to respect, protect                   and fulfil the rights of the child                             in the digital environment                                                                                                                       </a:t>
            </a:r>
            <a:r>
              <a:rPr lang="it" sz="1405">
                <a:latin typeface="Roboto Serif"/>
                <a:ea typeface="Roboto Serif"/>
                <a:cs typeface="Roboto Serif"/>
                <a:sym typeface="Roboto Serif"/>
              </a:rPr>
              <a:t>Committee of Ministers to member States</a:t>
            </a:r>
            <a:endParaRPr sz="1405">
              <a:latin typeface="Roboto Serif"/>
              <a:ea typeface="Roboto Serif"/>
              <a:cs typeface="Roboto Serif"/>
              <a:sym typeface="Roboto Serif"/>
            </a:endParaRPr>
          </a:p>
          <a:p>
            <a:pPr marL="0" lvl="0" indent="0" algn="l" rtl="0">
              <a:lnSpc>
                <a:spcPct val="95000"/>
              </a:lnSpc>
              <a:spcBef>
                <a:spcPts val="1200"/>
              </a:spcBef>
              <a:spcAft>
                <a:spcPts val="0"/>
              </a:spcAft>
              <a:buClr>
                <a:schemeClr val="dk1"/>
              </a:buClr>
              <a:buSzPts val="605"/>
              <a:buFont typeface="Arial"/>
              <a:buNone/>
            </a:pPr>
            <a:r>
              <a:rPr lang="it" sz="1405">
                <a:latin typeface="Roboto Serif"/>
                <a:ea typeface="Roboto Serif"/>
                <a:cs typeface="Roboto Serif"/>
                <a:sym typeface="Roboto Serif"/>
              </a:rPr>
              <a:t>General comment No. 25                                                                                                                               </a:t>
            </a:r>
            <a:r>
              <a:rPr lang="it" sz="1405" i="1"/>
              <a:t>On children’s rights in relation                         to the digital environment  </a:t>
            </a:r>
            <a:r>
              <a:rPr lang="it" sz="1405">
                <a:latin typeface="Roboto Serif"/>
                <a:ea typeface="Roboto Serif"/>
                <a:cs typeface="Roboto Serif"/>
                <a:sym typeface="Roboto Serif"/>
              </a:rPr>
              <a:t>                                                                                                       UNCRC, 2021</a:t>
            </a:r>
            <a:endParaRPr sz="1405">
              <a:latin typeface="Roboto Serif"/>
              <a:ea typeface="Roboto Serif"/>
              <a:cs typeface="Roboto Serif"/>
              <a:sym typeface="Roboto Serif"/>
            </a:endParaRPr>
          </a:p>
          <a:p>
            <a:pPr marL="0" lvl="0" indent="0" algn="l" rtl="0">
              <a:lnSpc>
                <a:spcPct val="95000"/>
              </a:lnSpc>
              <a:spcBef>
                <a:spcPts val="1200"/>
              </a:spcBef>
              <a:spcAft>
                <a:spcPts val="0"/>
              </a:spcAft>
              <a:buClr>
                <a:schemeClr val="dk1"/>
              </a:buClr>
              <a:buSzPts val="605"/>
              <a:buFont typeface="Arial"/>
              <a:buNone/>
            </a:pPr>
            <a:r>
              <a:rPr lang="it" sz="1405" i="1"/>
              <a:t>Strategy for the Rights of the Child (2022-2027)    </a:t>
            </a:r>
            <a:r>
              <a:rPr lang="it" sz="1405">
                <a:latin typeface="Roboto Serif"/>
                <a:ea typeface="Roboto Serif"/>
                <a:cs typeface="Roboto Serif"/>
                <a:sym typeface="Roboto Serif"/>
              </a:rPr>
              <a:t>                                                                                                                                                                              Council of Europe</a:t>
            </a:r>
            <a:endParaRPr sz="1405">
              <a:latin typeface="Roboto Serif"/>
              <a:ea typeface="Roboto Serif"/>
              <a:cs typeface="Roboto Serif"/>
              <a:sym typeface="Roboto Serif"/>
            </a:endParaRPr>
          </a:p>
          <a:p>
            <a:pPr marL="0" lvl="0" indent="0" algn="l" rtl="0">
              <a:lnSpc>
                <a:spcPct val="95000"/>
              </a:lnSpc>
              <a:spcBef>
                <a:spcPts val="1200"/>
              </a:spcBef>
              <a:spcAft>
                <a:spcPts val="1200"/>
              </a:spcAft>
              <a:buSzPts val="605"/>
              <a:buNone/>
            </a:pPr>
            <a:endParaRPr sz="989"/>
          </a:p>
        </p:txBody>
      </p:sp>
      <p:sp>
        <p:nvSpPr>
          <p:cNvPr id="287" name="Google Shape;287;g3616efede6d_0_32"/>
          <p:cNvSpPr txBox="1">
            <a:spLocks noGrp="1"/>
          </p:cNvSpPr>
          <p:nvPr>
            <p:ph type="body" idx="2"/>
          </p:nvPr>
        </p:nvSpPr>
        <p:spPr>
          <a:xfrm>
            <a:off x="4800600" y="489575"/>
            <a:ext cx="4059000" cy="40818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1200"/>
              </a:spcAft>
              <a:buSzPts val="1800"/>
              <a:buNone/>
            </a:pPr>
            <a:endParaRPr/>
          </a:p>
        </p:txBody>
      </p:sp>
      <p:pic>
        <p:nvPicPr>
          <p:cNvPr id="288" name="Google Shape;288;g3616efede6d_0_32" title="Screenshot 2025-05-16 at 11.52.19.png"/>
          <p:cNvPicPr preferRelativeResize="0"/>
          <p:nvPr/>
        </p:nvPicPr>
        <p:blipFill rotWithShape="1">
          <a:blip r:embed="rId3">
            <a:alphaModFix/>
          </a:blip>
          <a:srcRect l="1333" t="600" r="1362" b="18290"/>
          <a:stretch/>
        </p:blipFill>
        <p:spPr>
          <a:xfrm>
            <a:off x="4572000" y="336725"/>
            <a:ext cx="4572226" cy="4321998"/>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Google Shape;293;g3616efede6d_0_39"/>
          <p:cNvSpPr txBox="1">
            <a:spLocks noGrp="1"/>
          </p:cNvSpPr>
          <p:nvPr>
            <p:ph type="title"/>
          </p:nvPr>
        </p:nvSpPr>
        <p:spPr>
          <a:xfrm>
            <a:off x="311700" y="489575"/>
            <a:ext cx="4059000" cy="591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it"/>
              <a:t>Strategies, Practices and Monitoring in EU</a:t>
            </a:r>
            <a:endParaRPr/>
          </a:p>
          <a:p>
            <a:pPr marL="0" lvl="0" indent="0" algn="l" rtl="0">
              <a:lnSpc>
                <a:spcPct val="100000"/>
              </a:lnSpc>
              <a:spcBef>
                <a:spcPts val="0"/>
              </a:spcBef>
              <a:spcAft>
                <a:spcPts val="0"/>
              </a:spcAft>
              <a:buSzPts val="2400"/>
              <a:buNone/>
            </a:pPr>
            <a:endParaRPr/>
          </a:p>
          <a:p>
            <a:pPr marL="0" lvl="0" indent="0" algn="l" rtl="0">
              <a:lnSpc>
                <a:spcPct val="100000"/>
              </a:lnSpc>
              <a:spcBef>
                <a:spcPts val="0"/>
              </a:spcBef>
              <a:spcAft>
                <a:spcPts val="0"/>
              </a:spcAft>
              <a:buSzPts val="2400"/>
              <a:buNone/>
            </a:pPr>
            <a:endParaRPr/>
          </a:p>
        </p:txBody>
      </p:sp>
      <p:sp>
        <p:nvSpPr>
          <p:cNvPr id="294" name="Google Shape;294;g3616efede6d_0_39"/>
          <p:cNvSpPr txBox="1">
            <a:spLocks noGrp="1"/>
          </p:cNvSpPr>
          <p:nvPr>
            <p:ph type="body" idx="1"/>
          </p:nvPr>
        </p:nvSpPr>
        <p:spPr>
          <a:xfrm>
            <a:off x="311700" y="1559600"/>
            <a:ext cx="4155600" cy="29010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100"/>
              <a:buNone/>
            </a:pPr>
            <a:endParaRPr sz="1400">
              <a:latin typeface="Roboto Serif"/>
              <a:ea typeface="Roboto Serif"/>
              <a:cs typeface="Roboto Serif"/>
              <a:sym typeface="Roboto Serif"/>
            </a:endParaRPr>
          </a:p>
          <a:p>
            <a:pPr marL="0" lvl="0" indent="0" algn="l" rtl="0">
              <a:lnSpc>
                <a:spcPct val="115000"/>
              </a:lnSpc>
              <a:spcBef>
                <a:spcPts val="1200"/>
              </a:spcBef>
              <a:spcAft>
                <a:spcPts val="0"/>
              </a:spcAft>
              <a:buSzPts val="1100"/>
              <a:buNone/>
            </a:pPr>
            <a:endParaRPr sz="1400">
              <a:latin typeface="Roboto Serif"/>
              <a:ea typeface="Roboto Serif"/>
              <a:cs typeface="Roboto Serif"/>
              <a:sym typeface="Roboto Serif"/>
            </a:endParaRPr>
          </a:p>
          <a:p>
            <a:pPr marL="0" lvl="0" indent="0" algn="l" rtl="0">
              <a:lnSpc>
                <a:spcPct val="115000"/>
              </a:lnSpc>
              <a:spcBef>
                <a:spcPts val="1200"/>
              </a:spcBef>
              <a:spcAft>
                <a:spcPts val="0"/>
              </a:spcAft>
              <a:buSzPts val="1100"/>
              <a:buNone/>
            </a:pPr>
            <a:endParaRPr sz="1400">
              <a:latin typeface="Roboto Serif"/>
              <a:ea typeface="Roboto Serif"/>
              <a:cs typeface="Roboto Serif"/>
              <a:sym typeface="Roboto Serif"/>
            </a:endParaRPr>
          </a:p>
          <a:p>
            <a:pPr marL="0" lvl="0" indent="0" algn="l" rtl="0">
              <a:lnSpc>
                <a:spcPct val="115000"/>
              </a:lnSpc>
              <a:spcBef>
                <a:spcPts val="1200"/>
              </a:spcBef>
              <a:spcAft>
                <a:spcPts val="0"/>
              </a:spcAft>
              <a:buClr>
                <a:schemeClr val="dk1"/>
              </a:buClr>
              <a:buSzPts val="1100"/>
              <a:buFont typeface="Arial"/>
              <a:buNone/>
            </a:pPr>
            <a:r>
              <a:rPr lang="it" sz="1400">
                <a:latin typeface="Roboto Serif"/>
                <a:ea typeface="Roboto Serif"/>
                <a:cs typeface="Roboto Serif"/>
                <a:sym typeface="Roboto Serif"/>
              </a:rPr>
              <a:t>Regulation (EU) 2022/2065                                                  </a:t>
            </a:r>
            <a:r>
              <a:rPr lang="it" sz="1400" i="1"/>
              <a:t>On a Single Market For Digital Services        and amending Directive 2000/31/EC        (Digital Services Act)  </a:t>
            </a:r>
            <a:r>
              <a:rPr lang="it" sz="1400" i="1">
                <a:latin typeface="Roboto Serif"/>
                <a:ea typeface="Roboto Serif"/>
                <a:cs typeface="Roboto Serif"/>
                <a:sym typeface="Roboto Serif"/>
              </a:rPr>
              <a:t>    </a:t>
            </a:r>
            <a:r>
              <a:rPr lang="it" sz="1400">
                <a:latin typeface="Roboto Serif"/>
                <a:ea typeface="Roboto Serif"/>
                <a:cs typeface="Roboto Serif"/>
                <a:sym typeface="Roboto Serif"/>
              </a:rPr>
              <a:t>                                         European Parliament and of the Council</a:t>
            </a:r>
            <a:endParaRPr sz="300">
              <a:latin typeface="Roboto Serif"/>
              <a:ea typeface="Roboto Serif"/>
              <a:cs typeface="Roboto Serif"/>
              <a:sym typeface="Roboto Serif"/>
            </a:endParaRPr>
          </a:p>
          <a:p>
            <a:pPr marL="0" lvl="0" indent="0" algn="l" rtl="0">
              <a:lnSpc>
                <a:spcPct val="115000"/>
              </a:lnSpc>
              <a:spcBef>
                <a:spcPts val="1200"/>
              </a:spcBef>
              <a:spcAft>
                <a:spcPts val="0"/>
              </a:spcAft>
              <a:buSzPts val="1100"/>
              <a:buNone/>
            </a:pPr>
            <a:endParaRPr sz="1405">
              <a:latin typeface="Roboto Serif"/>
              <a:ea typeface="Roboto Serif"/>
              <a:cs typeface="Roboto Serif"/>
              <a:sym typeface="Roboto Serif"/>
            </a:endParaRPr>
          </a:p>
          <a:p>
            <a:pPr marL="0" lvl="0" indent="0" algn="l" rtl="0">
              <a:lnSpc>
                <a:spcPct val="95000"/>
              </a:lnSpc>
              <a:spcBef>
                <a:spcPts val="1200"/>
              </a:spcBef>
              <a:spcAft>
                <a:spcPts val="1200"/>
              </a:spcAft>
              <a:buSzPts val="605"/>
              <a:buNone/>
            </a:pPr>
            <a:endParaRPr sz="989"/>
          </a:p>
        </p:txBody>
      </p:sp>
      <p:sp>
        <p:nvSpPr>
          <p:cNvPr id="295" name="Google Shape;295;g3616efede6d_0_39"/>
          <p:cNvSpPr/>
          <p:nvPr/>
        </p:nvSpPr>
        <p:spPr>
          <a:xfrm>
            <a:off x="4579475" y="341775"/>
            <a:ext cx="4564500" cy="4314300"/>
          </a:xfrm>
          <a:prstGeom prst="rect">
            <a:avLst/>
          </a:prstGeom>
          <a:solidFill>
            <a:srgbClr val="4084FF"/>
          </a:solidFill>
          <a:ln w="9525" cap="flat" cmpd="sng">
            <a:solidFill>
              <a:srgbClr val="4084FF"/>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Roboto Serif Medium"/>
              <a:ea typeface="Roboto Serif Medium"/>
              <a:cs typeface="Roboto Serif Medium"/>
              <a:sym typeface="Roboto Serif Medium"/>
            </a:endParaRPr>
          </a:p>
        </p:txBody>
      </p:sp>
      <p:sp>
        <p:nvSpPr>
          <p:cNvPr id="296" name="Google Shape;296;g3616efede6d_0_39"/>
          <p:cNvSpPr txBox="1">
            <a:spLocks noGrp="1"/>
          </p:cNvSpPr>
          <p:nvPr>
            <p:ph type="body" idx="2"/>
          </p:nvPr>
        </p:nvSpPr>
        <p:spPr>
          <a:xfrm>
            <a:off x="4800600" y="489575"/>
            <a:ext cx="4231800" cy="4081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endParaRPr b="1">
              <a:latin typeface="Roboto Serif"/>
              <a:ea typeface="Roboto Serif"/>
              <a:cs typeface="Roboto Serif"/>
              <a:sym typeface="Roboto Serif"/>
            </a:endParaRPr>
          </a:p>
          <a:p>
            <a:pPr marL="0" lvl="0" indent="0" algn="l" rtl="0">
              <a:lnSpc>
                <a:spcPct val="115000"/>
              </a:lnSpc>
              <a:spcBef>
                <a:spcPts val="1200"/>
              </a:spcBef>
              <a:spcAft>
                <a:spcPts val="0"/>
              </a:spcAft>
              <a:buSzPts val="1800"/>
              <a:buNone/>
            </a:pPr>
            <a:r>
              <a:rPr lang="it" sz="1600" b="1">
                <a:latin typeface="Roboto Serif"/>
                <a:ea typeface="Roboto Serif"/>
                <a:cs typeface="Roboto Serif"/>
                <a:sym typeface="Roboto Serif"/>
              </a:rPr>
              <a:t>“1. Providers of online platforms accessible to minors shall put in place appropriate and proportionate measures [...]</a:t>
            </a:r>
            <a:endParaRPr sz="1600" b="1">
              <a:latin typeface="Roboto Serif"/>
              <a:ea typeface="Roboto Serif"/>
              <a:cs typeface="Roboto Serif"/>
              <a:sym typeface="Roboto Serif"/>
            </a:endParaRPr>
          </a:p>
          <a:p>
            <a:pPr marL="0" lvl="0" indent="0" algn="l" rtl="0">
              <a:lnSpc>
                <a:spcPct val="115000"/>
              </a:lnSpc>
              <a:spcBef>
                <a:spcPts val="1200"/>
              </a:spcBef>
              <a:spcAft>
                <a:spcPts val="0"/>
              </a:spcAft>
              <a:buSzPts val="1800"/>
              <a:buNone/>
            </a:pPr>
            <a:r>
              <a:rPr lang="it" sz="1600" b="1">
                <a:latin typeface="Roboto Serif"/>
                <a:ea typeface="Roboto Serif"/>
                <a:cs typeface="Roboto Serif"/>
                <a:sym typeface="Roboto Serif"/>
              </a:rPr>
              <a:t>4. The Commission, after consulting the Board, may issue guidelines to assist providers of online platforms [...]”</a:t>
            </a:r>
            <a:endParaRPr sz="1600" b="1">
              <a:latin typeface="Roboto Serif"/>
              <a:ea typeface="Roboto Serif"/>
              <a:cs typeface="Roboto Serif"/>
              <a:sym typeface="Roboto Serif"/>
            </a:endParaRPr>
          </a:p>
          <a:p>
            <a:pPr marL="0" lvl="0" indent="0" algn="l" rtl="0">
              <a:lnSpc>
                <a:spcPct val="115000"/>
              </a:lnSpc>
              <a:spcBef>
                <a:spcPts val="1200"/>
              </a:spcBef>
              <a:spcAft>
                <a:spcPts val="0"/>
              </a:spcAft>
              <a:buSzPts val="1800"/>
              <a:buNone/>
            </a:pPr>
            <a:endParaRPr sz="400" b="1">
              <a:latin typeface="Roboto Serif"/>
              <a:ea typeface="Roboto Serif"/>
              <a:cs typeface="Roboto Serif"/>
              <a:sym typeface="Roboto Serif"/>
            </a:endParaRPr>
          </a:p>
          <a:p>
            <a:pPr marL="0" lvl="0" indent="0" algn="l" rtl="0">
              <a:lnSpc>
                <a:spcPct val="115000"/>
              </a:lnSpc>
              <a:spcBef>
                <a:spcPts val="1200"/>
              </a:spcBef>
              <a:spcAft>
                <a:spcPts val="1200"/>
              </a:spcAft>
              <a:buSzPts val="1800"/>
              <a:buNone/>
            </a:pPr>
            <a:r>
              <a:rPr lang="it" sz="1400">
                <a:latin typeface="Roboto Serif"/>
                <a:ea typeface="Roboto Serif"/>
                <a:cs typeface="Roboto Serif"/>
                <a:sym typeface="Roboto Serif"/>
              </a:rPr>
              <a:t>Art. 28 - Online protection of minors </a:t>
            </a:r>
            <a:endParaRPr sz="1400">
              <a:latin typeface="Roboto Serif"/>
              <a:ea typeface="Roboto Serif"/>
              <a:cs typeface="Roboto Serif"/>
              <a:sym typeface="Roboto Serif"/>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Google Shape;301;g3616efede6d_0_46"/>
          <p:cNvSpPr txBox="1">
            <a:spLocks noGrp="1"/>
          </p:cNvSpPr>
          <p:nvPr>
            <p:ph type="title"/>
          </p:nvPr>
        </p:nvSpPr>
        <p:spPr>
          <a:xfrm>
            <a:off x="311700" y="489575"/>
            <a:ext cx="4059000" cy="591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400"/>
              <a:buNone/>
            </a:pPr>
            <a:r>
              <a:rPr lang="it"/>
              <a:t>Strategies, Practices and Monitoring in EU</a:t>
            </a:r>
            <a:endParaRPr/>
          </a:p>
          <a:p>
            <a:pPr marL="0" lvl="0" indent="0" algn="l" rtl="0">
              <a:lnSpc>
                <a:spcPct val="100000"/>
              </a:lnSpc>
              <a:spcBef>
                <a:spcPts val="0"/>
              </a:spcBef>
              <a:spcAft>
                <a:spcPts val="0"/>
              </a:spcAft>
              <a:buSzPts val="2400"/>
              <a:buNone/>
            </a:pPr>
            <a:endParaRPr/>
          </a:p>
          <a:p>
            <a:pPr marL="0" lvl="0" indent="0" algn="l" rtl="0">
              <a:lnSpc>
                <a:spcPct val="100000"/>
              </a:lnSpc>
              <a:spcBef>
                <a:spcPts val="0"/>
              </a:spcBef>
              <a:spcAft>
                <a:spcPts val="0"/>
              </a:spcAft>
              <a:buSzPts val="2400"/>
              <a:buNone/>
            </a:pPr>
            <a:endParaRPr/>
          </a:p>
        </p:txBody>
      </p:sp>
      <p:sp>
        <p:nvSpPr>
          <p:cNvPr id="302" name="Google Shape;302;g3616efede6d_0_46"/>
          <p:cNvSpPr txBox="1">
            <a:spLocks noGrp="1"/>
          </p:cNvSpPr>
          <p:nvPr>
            <p:ph type="body" idx="1"/>
          </p:nvPr>
        </p:nvSpPr>
        <p:spPr>
          <a:xfrm>
            <a:off x="311700" y="1559600"/>
            <a:ext cx="4155600" cy="30117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100"/>
              <a:buNone/>
            </a:pPr>
            <a:endParaRPr sz="1400">
              <a:latin typeface="Roboto Serif"/>
              <a:ea typeface="Roboto Serif"/>
              <a:cs typeface="Roboto Serif"/>
              <a:sym typeface="Roboto Serif"/>
            </a:endParaRPr>
          </a:p>
          <a:p>
            <a:pPr marL="0" lvl="0" indent="0" algn="l" rtl="0">
              <a:lnSpc>
                <a:spcPct val="115000"/>
              </a:lnSpc>
              <a:spcBef>
                <a:spcPts val="0"/>
              </a:spcBef>
              <a:spcAft>
                <a:spcPts val="0"/>
              </a:spcAft>
              <a:buSzPts val="1100"/>
              <a:buNone/>
            </a:pPr>
            <a:endParaRPr sz="1400">
              <a:latin typeface="Roboto Serif"/>
              <a:ea typeface="Roboto Serif"/>
              <a:cs typeface="Roboto Serif"/>
              <a:sym typeface="Roboto Serif"/>
            </a:endParaRPr>
          </a:p>
          <a:p>
            <a:pPr marL="0" lvl="0" indent="0" algn="l" rtl="0">
              <a:lnSpc>
                <a:spcPct val="115000"/>
              </a:lnSpc>
              <a:spcBef>
                <a:spcPts val="0"/>
              </a:spcBef>
              <a:spcAft>
                <a:spcPts val="0"/>
              </a:spcAft>
              <a:buSzPts val="1100"/>
              <a:buNone/>
            </a:pPr>
            <a:r>
              <a:rPr lang="it" sz="1400">
                <a:latin typeface="Roboto Serif"/>
                <a:ea typeface="Roboto Serif"/>
                <a:cs typeface="Roboto Serif"/>
                <a:sym typeface="Roboto Serif"/>
              </a:rPr>
              <a:t>Recommendation (EU) 2024/1238                                                                   </a:t>
            </a:r>
            <a:r>
              <a:rPr lang="it" sz="1400" i="1"/>
              <a:t>On developing and strengthening integrated child protection systems                 in the best interests of the child  </a:t>
            </a:r>
            <a:r>
              <a:rPr lang="it" sz="1400"/>
              <a:t>    </a:t>
            </a:r>
            <a:r>
              <a:rPr lang="it" sz="1400">
                <a:latin typeface="Roboto Serif"/>
                <a:ea typeface="Roboto Serif"/>
                <a:cs typeface="Roboto Serif"/>
                <a:sym typeface="Roboto Serif"/>
              </a:rPr>
              <a:t>                                              European Commission</a:t>
            </a:r>
            <a:endParaRPr sz="1200">
              <a:solidFill>
                <a:srgbClr val="26324B"/>
              </a:solidFill>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it" sz="1400" i="1"/>
              <a:t>Better Internet for Kids (BIK+)   </a:t>
            </a:r>
            <a:r>
              <a:rPr lang="it" sz="1400">
                <a:latin typeface="Roboto Serif"/>
                <a:ea typeface="Roboto Serif"/>
                <a:cs typeface="Roboto Serif"/>
                <a:sym typeface="Roboto Serif"/>
              </a:rPr>
              <a:t>                       European Commission, 2022</a:t>
            </a:r>
            <a:endParaRPr sz="989"/>
          </a:p>
        </p:txBody>
      </p:sp>
      <p:sp>
        <p:nvSpPr>
          <p:cNvPr id="303" name="Google Shape;303;g3616efede6d_0_46"/>
          <p:cNvSpPr txBox="1">
            <a:spLocks noGrp="1"/>
          </p:cNvSpPr>
          <p:nvPr>
            <p:ph type="body" idx="2"/>
          </p:nvPr>
        </p:nvSpPr>
        <p:spPr>
          <a:xfrm>
            <a:off x="4800600" y="489575"/>
            <a:ext cx="4254900" cy="4081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endParaRPr sz="1600" b="1">
              <a:latin typeface="Roboto Serif"/>
              <a:ea typeface="Roboto Serif"/>
              <a:cs typeface="Roboto Serif"/>
              <a:sym typeface="Roboto Serif"/>
            </a:endParaRPr>
          </a:p>
          <a:p>
            <a:pPr marL="0" lvl="0" indent="0" algn="l" rtl="0">
              <a:lnSpc>
                <a:spcPct val="115000"/>
              </a:lnSpc>
              <a:spcBef>
                <a:spcPts val="1200"/>
              </a:spcBef>
              <a:spcAft>
                <a:spcPts val="0"/>
              </a:spcAft>
              <a:buSzPts val="1800"/>
              <a:buNone/>
            </a:pPr>
            <a:endParaRPr b="1">
              <a:latin typeface="Roboto Serif"/>
              <a:ea typeface="Roboto Serif"/>
              <a:cs typeface="Roboto Serif"/>
              <a:sym typeface="Roboto Serif"/>
            </a:endParaRPr>
          </a:p>
          <a:p>
            <a:pPr marL="0" lvl="0" indent="0" algn="l" rtl="0">
              <a:lnSpc>
                <a:spcPct val="115000"/>
              </a:lnSpc>
              <a:spcBef>
                <a:spcPts val="1200"/>
              </a:spcBef>
              <a:spcAft>
                <a:spcPts val="1200"/>
              </a:spcAft>
              <a:buSzPts val="1800"/>
              <a:buNone/>
            </a:pPr>
            <a:endParaRPr sz="1400">
              <a:latin typeface="Roboto Serif"/>
              <a:ea typeface="Roboto Serif"/>
              <a:cs typeface="Roboto Serif"/>
              <a:sym typeface="Roboto Serif"/>
            </a:endParaRPr>
          </a:p>
        </p:txBody>
      </p:sp>
      <p:pic>
        <p:nvPicPr>
          <p:cNvPr id="304" name="Google Shape;304;g3616efede6d_0_46" title="BIK poster_v2.png"/>
          <p:cNvPicPr preferRelativeResize="0"/>
          <p:nvPr/>
        </p:nvPicPr>
        <p:blipFill rotWithShape="1">
          <a:blip r:embed="rId3">
            <a:alphaModFix/>
          </a:blip>
          <a:srcRect/>
          <a:stretch/>
        </p:blipFill>
        <p:spPr>
          <a:xfrm>
            <a:off x="4726300" y="415700"/>
            <a:ext cx="4155602" cy="4155602"/>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Google Shape;309;g3616efede6d_0_53"/>
          <p:cNvSpPr txBox="1">
            <a:spLocks noGrp="1"/>
          </p:cNvSpPr>
          <p:nvPr>
            <p:ph type="title"/>
          </p:nvPr>
        </p:nvSpPr>
        <p:spPr>
          <a:xfrm>
            <a:off x="311700" y="489575"/>
            <a:ext cx="4059000" cy="833700"/>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SzPts val="2400"/>
              <a:buNone/>
            </a:pPr>
            <a:r>
              <a:rPr lang="it" sz="2000"/>
              <a:t>Italy Policy Monitor Country Profile </a:t>
            </a:r>
            <a:endParaRPr sz="2000"/>
          </a:p>
        </p:txBody>
      </p:sp>
      <p:sp>
        <p:nvSpPr>
          <p:cNvPr id="310" name="Google Shape;310;g3616efede6d_0_53"/>
          <p:cNvSpPr txBox="1">
            <a:spLocks noGrp="1"/>
          </p:cNvSpPr>
          <p:nvPr>
            <p:ph type="body" idx="1"/>
          </p:nvPr>
        </p:nvSpPr>
        <p:spPr>
          <a:xfrm>
            <a:off x="311700" y="1949100"/>
            <a:ext cx="4059000" cy="26223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0"/>
              </a:spcAft>
              <a:buClr>
                <a:schemeClr val="dk1"/>
              </a:buClr>
              <a:buSzPts val="1100"/>
              <a:buFont typeface="Arial"/>
              <a:buNone/>
            </a:pPr>
            <a:r>
              <a:rPr lang="it" sz="1400" i="1"/>
              <a:t>BIK+ Index 2025: Italy</a:t>
            </a:r>
            <a:endParaRPr sz="1400" i="1"/>
          </a:p>
          <a:p>
            <a:pPr marL="0" lvl="0" indent="0" algn="l" rtl="0">
              <a:lnSpc>
                <a:spcPct val="115000"/>
              </a:lnSpc>
              <a:spcBef>
                <a:spcPts val="1200"/>
              </a:spcBef>
              <a:spcAft>
                <a:spcPts val="1200"/>
              </a:spcAft>
              <a:buSzPts val="1800"/>
              <a:buNone/>
            </a:pPr>
            <a:r>
              <a:rPr lang="it" sz="1400">
                <a:latin typeface="Roboto Serif"/>
                <a:ea typeface="Roboto Serif"/>
                <a:cs typeface="Roboto Serif"/>
                <a:sym typeface="Roboto Serif"/>
              </a:rPr>
              <a:t>The BIK+ Index has been developed           to provide an aggregated at-a-glance overview of the levels of implementation across the two dimensions, BIK policies and BIK+ actions, in Italy compared           to the EU27+2 average. Values are shown in per cent.</a:t>
            </a:r>
            <a:endParaRPr sz="1400">
              <a:latin typeface="Roboto Serif"/>
              <a:ea typeface="Roboto Serif"/>
              <a:cs typeface="Roboto Serif"/>
              <a:sym typeface="Roboto Serif"/>
            </a:endParaRPr>
          </a:p>
        </p:txBody>
      </p:sp>
      <p:sp>
        <p:nvSpPr>
          <p:cNvPr id="311" name="Google Shape;311;g3616efede6d_0_53"/>
          <p:cNvSpPr txBox="1"/>
          <p:nvPr/>
        </p:nvSpPr>
        <p:spPr>
          <a:xfrm>
            <a:off x="5841625" y="4374075"/>
            <a:ext cx="3312000" cy="211800"/>
          </a:xfrm>
          <a:prstGeom prst="rect">
            <a:avLst/>
          </a:prstGeom>
          <a:noFill/>
          <a:ln>
            <a:noFill/>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chemeClr val="dk1"/>
              </a:buClr>
              <a:buSzPts val="1100"/>
              <a:buFont typeface="Arial"/>
              <a:buNone/>
            </a:pPr>
            <a:r>
              <a:rPr lang="it" sz="1400" b="0" i="1" u="none" strike="noStrike" cap="none">
                <a:solidFill>
                  <a:srgbClr val="000000"/>
                </a:solidFill>
                <a:latin typeface="Roboto Serif Thin"/>
                <a:ea typeface="Roboto Serif Thin"/>
                <a:cs typeface="Roboto Serif Thin"/>
                <a:sym typeface="Roboto Serif Thin"/>
              </a:rPr>
              <a:t>Data collected in February 2025</a:t>
            </a:r>
            <a:endParaRPr sz="1400" b="0" i="1" u="none" strike="noStrike" cap="none">
              <a:solidFill>
                <a:srgbClr val="000000"/>
              </a:solidFill>
              <a:latin typeface="Roboto Serif Thin"/>
              <a:ea typeface="Roboto Serif Thin"/>
              <a:cs typeface="Roboto Serif Thin"/>
              <a:sym typeface="Roboto Serif Thin"/>
            </a:endParaRPr>
          </a:p>
        </p:txBody>
      </p:sp>
      <p:pic>
        <p:nvPicPr>
          <p:cNvPr id="312" name="Google Shape;312;g3616efede6d_0_53" title="Screenshot 2025-05-21 at 13.13.24.png"/>
          <p:cNvPicPr preferRelativeResize="0"/>
          <p:nvPr/>
        </p:nvPicPr>
        <p:blipFill rotWithShape="1">
          <a:blip r:embed="rId3">
            <a:alphaModFix/>
          </a:blip>
          <a:srcRect/>
          <a:stretch/>
        </p:blipFill>
        <p:spPr>
          <a:xfrm>
            <a:off x="4616700" y="372939"/>
            <a:ext cx="4536926" cy="400606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5D40"/>
        </a:solidFill>
        <a:effectLst/>
      </p:bgPr>
    </p:bg>
    <p:spTree>
      <p:nvGrpSpPr>
        <p:cNvPr id="1" name="Shape 316"/>
        <p:cNvGrpSpPr/>
        <p:nvPr/>
      </p:nvGrpSpPr>
      <p:grpSpPr>
        <a:xfrm>
          <a:off x="0" y="0"/>
          <a:ext cx="0" cy="0"/>
          <a:chOff x="0" y="0"/>
          <a:chExt cx="0" cy="0"/>
        </a:xfrm>
      </p:grpSpPr>
      <p:sp>
        <p:nvSpPr>
          <p:cNvPr id="317" name="Google Shape;317;g3616efede6d_0_60"/>
          <p:cNvSpPr txBox="1">
            <a:spLocks noGrp="1"/>
          </p:cNvSpPr>
          <p:nvPr>
            <p:ph type="title"/>
          </p:nvPr>
        </p:nvSpPr>
        <p:spPr>
          <a:xfrm>
            <a:off x="311700" y="489563"/>
            <a:ext cx="8520600" cy="591600"/>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SzPts val="2400"/>
              <a:buNone/>
            </a:pPr>
            <a:r>
              <a:rPr lang="it"/>
              <a:t>In this Symposium</a:t>
            </a:r>
            <a:endParaRPr/>
          </a:p>
        </p:txBody>
      </p:sp>
      <p:sp>
        <p:nvSpPr>
          <p:cNvPr id="318" name="Google Shape;318;g3616efede6d_0_60"/>
          <p:cNvSpPr txBox="1"/>
          <p:nvPr/>
        </p:nvSpPr>
        <p:spPr>
          <a:xfrm>
            <a:off x="3196001" y="2981550"/>
            <a:ext cx="2507100" cy="10158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chemeClr val="dk1"/>
              </a:buClr>
              <a:buSzPts val="1100"/>
              <a:buFont typeface="Arial"/>
              <a:buNone/>
            </a:pPr>
            <a:r>
              <a:rPr lang="it" sz="1800" b="0" i="0" u="none" strike="noStrike" cap="none">
                <a:solidFill>
                  <a:schemeClr val="dk1"/>
                </a:solidFill>
                <a:latin typeface="Roboto Serif Medium"/>
                <a:ea typeface="Roboto Serif Medium"/>
                <a:cs typeface="Roboto Serif Medium"/>
                <a:sym typeface="Roboto Serif Medium"/>
              </a:rPr>
              <a:t>Integrated systems         and good practices</a:t>
            </a:r>
            <a:endParaRPr sz="1800" b="0" i="0" u="none" strike="noStrike" cap="none">
              <a:solidFill>
                <a:schemeClr val="dk1"/>
              </a:solidFill>
              <a:latin typeface="Roboto Serif Medium"/>
              <a:ea typeface="Roboto Serif Medium"/>
              <a:cs typeface="Roboto Serif Medium"/>
              <a:sym typeface="Roboto Serif Medium"/>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Roboto Serif Medium"/>
              <a:ea typeface="Roboto Serif Medium"/>
              <a:cs typeface="Roboto Serif Medium"/>
              <a:sym typeface="Roboto Serif Medium"/>
            </a:endParaRPr>
          </a:p>
        </p:txBody>
      </p:sp>
      <p:sp>
        <p:nvSpPr>
          <p:cNvPr id="319" name="Google Shape;319;g3616efede6d_0_60"/>
          <p:cNvSpPr txBox="1"/>
          <p:nvPr/>
        </p:nvSpPr>
        <p:spPr>
          <a:xfrm>
            <a:off x="867575" y="2981550"/>
            <a:ext cx="1749000" cy="7389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it" sz="1800" b="0" i="0" u="none" strike="noStrike" cap="none">
                <a:solidFill>
                  <a:schemeClr val="dk1"/>
                </a:solidFill>
                <a:latin typeface="Roboto Serif Medium"/>
                <a:ea typeface="Roboto Serif Medium"/>
                <a:cs typeface="Roboto Serif Medium"/>
                <a:sym typeface="Roboto Serif Medium"/>
              </a:rPr>
              <a:t>Multi-level governance </a:t>
            </a:r>
            <a:endParaRPr sz="1800" b="0" i="0" u="none" strike="noStrike" cap="none">
              <a:solidFill>
                <a:schemeClr val="dk1"/>
              </a:solidFill>
              <a:latin typeface="Roboto Serif Medium"/>
              <a:ea typeface="Roboto Serif Medium"/>
              <a:cs typeface="Roboto Serif Medium"/>
              <a:sym typeface="Roboto Serif Medium"/>
            </a:endParaRPr>
          </a:p>
        </p:txBody>
      </p:sp>
      <p:sp>
        <p:nvSpPr>
          <p:cNvPr id="320" name="Google Shape;320;g3616efede6d_0_60"/>
          <p:cNvSpPr txBox="1"/>
          <p:nvPr/>
        </p:nvSpPr>
        <p:spPr>
          <a:xfrm>
            <a:off x="6333825" y="2981550"/>
            <a:ext cx="2333100" cy="7389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it" sz="1800" b="0" i="0" u="none" strike="noStrike" cap="none">
                <a:solidFill>
                  <a:schemeClr val="dk1"/>
                </a:solidFill>
                <a:latin typeface="Roboto Serif Medium"/>
                <a:ea typeface="Roboto Serif Medium"/>
                <a:cs typeface="Roboto Serif Medium"/>
                <a:sym typeface="Roboto Serif Medium"/>
              </a:rPr>
              <a:t>Right to agency             for every child </a:t>
            </a:r>
            <a:endParaRPr sz="1800" b="0" i="0" u="none" strike="noStrike" cap="none">
              <a:solidFill>
                <a:schemeClr val="dk1"/>
              </a:solidFill>
              <a:latin typeface="Roboto Serif Medium"/>
              <a:ea typeface="Roboto Serif Medium"/>
              <a:cs typeface="Roboto Serif Medium"/>
              <a:sym typeface="Roboto Serif Medium"/>
            </a:endParaRPr>
          </a:p>
        </p:txBody>
      </p:sp>
      <p:sp>
        <p:nvSpPr>
          <p:cNvPr id="321" name="Google Shape;321;g3616efede6d_0_60"/>
          <p:cNvSpPr/>
          <p:nvPr/>
        </p:nvSpPr>
        <p:spPr>
          <a:xfrm>
            <a:off x="426300" y="3165438"/>
            <a:ext cx="281100" cy="381000"/>
          </a:xfrm>
          <a:prstGeom prst="chevron">
            <a:avLst>
              <a:gd name="adj" fmla="val 60706"/>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Roboto Serif Medium"/>
              <a:ea typeface="Roboto Serif Medium"/>
              <a:cs typeface="Roboto Serif Medium"/>
              <a:sym typeface="Roboto Serif Medium"/>
            </a:endParaRPr>
          </a:p>
        </p:txBody>
      </p:sp>
      <p:sp>
        <p:nvSpPr>
          <p:cNvPr id="322" name="Google Shape;322;g3616efede6d_0_60"/>
          <p:cNvSpPr/>
          <p:nvPr/>
        </p:nvSpPr>
        <p:spPr>
          <a:xfrm>
            <a:off x="5873000" y="3165438"/>
            <a:ext cx="281100" cy="381000"/>
          </a:xfrm>
          <a:prstGeom prst="chevron">
            <a:avLst>
              <a:gd name="adj" fmla="val 60706"/>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Roboto Serif Medium"/>
              <a:ea typeface="Roboto Serif Medium"/>
              <a:cs typeface="Roboto Serif Medium"/>
              <a:sym typeface="Roboto Serif Medium"/>
            </a:endParaRPr>
          </a:p>
        </p:txBody>
      </p:sp>
      <p:sp>
        <p:nvSpPr>
          <p:cNvPr id="323" name="Google Shape;323;g3616efede6d_0_60"/>
          <p:cNvSpPr/>
          <p:nvPr/>
        </p:nvSpPr>
        <p:spPr>
          <a:xfrm>
            <a:off x="2744950" y="3165438"/>
            <a:ext cx="281100" cy="381000"/>
          </a:xfrm>
          <a:prstGeom prst="chevron">
            <a:avLst>
              <a:gd name="adj" fmla="val 60706"/>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Roboto Serif Medium"/>
              <a:ea typeface="Roboto Serif Medium"/>
              <a:cs typeface="Roboto Serif Medium"/>
              <a:sym typeface="Roboto Serif Medium"/>
            </a:endParaRPr>
          </a:p>
        </p:txBody>
      </p:sp>
      <p:cxnSp>
        <p:nvCxnSpPr>
          <p:cNvPr id="324" name="Google Shape;324;g3616efede6d_0_60"/>
          <p:cNvCxnSpPr/>
          <p:nvPr/>
        </p:nvCxnSpPr>
        <p:spPr>
          <a:xfrm>
            <a:off x="-9300" y="2705750"/>
            <a:ext cx="9162600" cy="0"/>
          </a:xfrm>
          <a:prstGeom prst="straightConnector1">
            <a:avLst/>
          </a:prstGeom>
          <a:noFill/>
          <a:ln w="9525" cap="flat" cmpd="sng">
            <a:solidFill>
              <a:schemeClr val="dk1"/>
            </a:solidFill>
            <a:prstDash val="solid"/>
            <a:round/>
            <a:headEnd type="none" w="sm" len="sm"/>
            <a:tailEnd type="none" w="sm" len="sm"/>
          </a:ln>
        </p:spPr>
      </p:cxnSp>
      <p:sp>
        <p:nvSpPr>
          <p:cNvPr id="325" name="Google Shape;325;g3616efede6d_0_60"/>
          <p:cNvSpPr txBox="1"/>
          <p:nvPr/>
        </p:nvSpPr>
        <p:spPr>
          <a:xfrm>
            <a:off x="311700" y="1875063"/>
            <a:ext cx="4526400" cy="496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it" sz="2000" b="0" i="0" u="none" strike="noStrike" cap="none">
                <a:solidFill>
                  <a:schemeClr val="dk1"/>
                </a:solidFill>
                <a:latin typeface="Roboto Serif Medium"/>
                <a:ea typeface="Roboto Serif Medium"/>
                <a:cs typeface="Roboto Serif Medium"/>
                <a:sym typeface="Roboto Serif Medium"/>
              </a:rPr>
              <a:t>The Italian Law 71/2017</a:t>
            </a:r>
            <a:endParaRPr sz="2000" b="0" i="0" u="none" strike="noStrike" cap="none">
              <a:solidFill>
                <a:schemeClr val="dk1"/>
              </a:solidFill>
              <a:latin typeface="Roboto Serif Medium"/>
              <a:ea typeface="Roboto Serif Medium"/>
              <a:cs typeface="Roboto Serif Medium"/>
              <a:sym typeface="Roboto Serif Medium"/>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98"/>
        <p:cNvGrpSpPr/>
        <p:nvPr/>
      </p:nvGrpSpPr>
      <p:grpSpPr>
        <a:xfrm>
          <a:off x="0" y="0"/>
          <a:ext cx="0" cy="0"/>
          <a:chOff x="0" y="0"/>
          <a:chExt cx="0" cy="0"/>
        </a:xfrm>
      </p:grpSpPr>
      <p:sp>
        <p:nvSpPr>
          <p:cNvPr id="399" name="Google Shape;399;p1"/>
          <p:cNvSpPr txBox="1">
            <a:spLocks noGrp="1"/>
          </p:cNvSpPr>
          <p:nvPr>
            <p:ph type="title"/>
          </p:nvPr>
        </p:nvSpPr>
        <p:spPr>
          <a:xfrm>
            <a:off x="3625175" y="1830475"/>
            <a:ext cx="5241300" cy="1482300"/>
          </a:xfrm>
          <a:prstGeom prst="rect">
            <a:avLst/>
          </a:prstGeom>
          <a:noFill/>
          <a:ln>
            <a:noFill/>
          </a:ln>
        </p:spPr>
        <p:txBody>
          <a:bodyPr spcFirstLastPara="1" wrap="square" lIns="91425" tIns="91425" rIns="91425" bIns="91425" anchor="ctr" anchorCtr="0">
            <a:normAutofit/>
          </a:bodyPr>
          <a:lstStyle/>
          <a:p>
            <a:pPr marL="0" lvl="0" indent="0" algn="l" rtl="0">
              <a:lnSpc>
                <a:spcPct val="100000"/>
              </a:lnSpc>
              <a:spcBef>
                <a:spcPts val="0"/>
              </a:spcBef>
              <a:spcAft>
                <a:spcPts val="0"/>
              </a:spcAft>
              <a:buSzPts val="2800"/>
              <a:buNone/>
            </a:pPr>
            <a:r>
              <a:rPr lang="it" sz="2500"/>
              <a:t>Multi-level Governance      for Participatory Prevention</a:t>
            </a:r>
            <a:endParaRPr/>
          </a:p>
        </p:txBody>
      </p:sp>
      <p:sp>
        <p:nvSpPr>
          <p:cNvPr id="400" name="Google Shape;400;p1"/>
          <p:cNvSpPr txBox="1">
            <a:spLocks noGrp="1"/>
          </p:cNvSpPr>
          <p:nvPr>
            <p:ph type="subTitle" idx="1"/>
          </p:nvPr>
        </p:nvSpPr>
        <p:spPr>
          <a:xfrm>
            <a:off x="222850" y="1932775"/>
            <a:ext cx="2947500" cy="12351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800"/>
              <a:buNone/>
            </a:pPr>
            <a:endParaRPr sz="2000"/>
          </a:p>
          <a:p>
            <a:pPr marL="0" lvl="0" indent="0" algn="l" rtl="0">
              <a:lnSpc>
                <a:spcPct val="100000"/>
              </a:lnSpc>
              <a:spcBef>
                <a:spcPts val="0"/>
              </a:spcBef>
              <a:spcAft>
                <a:spcPts val="0"/>
              </a:spcAft>
              <a:buSzPts val="1800"/>
              <a:buNone/>
            </a:pPr>
            <a:endParaRPr sz="2000"/>
          </a:p>
          <a:p>
            <a:pPr marL="0" lvl="0" indent="0" algn="l" rtl="0">
              <a:lnSpc>
                <a:spcPct val="100000"/>
              </a:lnSpc>
              <a:spcBef>
                <a:spcPts val="0"/>
              </a:spcBef>
              <a:spcAft>
                <a:spcPts val="0"/>
              </a:spcAft>
              <a:buSzPts val="1800"/>
              <a:buNone/>
            </a:pPr>
            <a:r>
              <a:rPr lang="it" sz="2000"/>
              <a:t>Elena Ferrara</a:t>
            </a:r>
            <a:endParaRPr sz="2000"/>
          </a:p>
          <a:p>
            <a:pPr marL="0" lvl="0" indent="0" algn="l" rtl="0">
              <a:lnSpc>
                <a:spcPct val="100000"/>
              </a:lnSpc>
              <a:spcBef>
                <a:spcPts val="0"/>
              </a:spcBef>
              <a:spcAft>
                <a:spcPts val="0"/>
              </a:spcAft>
              <a:buClr>
                <a:schemeClr val="dk1"/>
              </a:buClr>
              <a:buSzPts val="1100"/>
              <a:buFont typeface="Arial"/>
              <a:buNone/>
            </a:pPr>
            <a:endParaRPr sz="500"/>
          </a:p>
          <a:p>
            <a:pPr marL="0" lvl="0" indent="0" algn="l" rtl="0">
              <a:lnSpc>
                <a:spcPct val="100000"/>
              </a:lnSpc>
              <a:spcBef>
                <a:spcPts val="0"/>
              </a:spcBef>
              <a:spcAft>
                <a:spcPts val="0"/>
              </a:spcAft>
              <a:buClr>
                <a:schemeClr val="dk1"/>
              </a:buClr>
              <a:buSzPts val="1100"/>
              <a:buFont typeface="Arial"/>
              <a:buNone/>
            </a:pPr>
            <a:r>
              <a:rPr lang="it" sz="1400">
                <a:latin typeface="Roboto Serif Light"/>
                <a:ea typeface="Roboto Serif Light"/>
                <a:cs typeface="Roboto Serif Light"/>
                <a:sym typeface="Roboto Serif Light"/>
              </a:rPr>
              <a:t>Former Senator of Italy                        and proponent of the Law 71/2017 on (cyber)bullying</a:t>
            </a:r>
            <a:endParaRPr sz="1400">
              <a:latin typeface="Roboto Serif Light"/>
              <a:ea typeface="Roboto Serif Light"/>
              <a:cs typeface="Roboto Serif Light"/>
              <a:sym typeface="Roboto Serif Light"/>
            </a:endParaRPr>
          </a:p>
          <a:p>
            <a:pPr marL="0" lvl="0" indent="0" algn="l" rtl="0">
              <a:lnSpc>
                <a:spcPct val="100000"/>
              </a:lnSpc>
              <a:spcBef>
                <a:spcPts val="0"/>
              </a:spcBef>
              <a:spcAft>
                <a:spcPts val="0"/>
              </a:spcAft>
              <a:buSzPts val="1800"/>
              <a:buNone/>
            </a:pPr>
            <a:endParaRPr sz="1400">
              <a:latin typeface="Roboto Serif Light"/>
              <a:ea typeface="Roboto Serif Light"/>
              <a:cs typeface="Roboto Serif Light"/>
              <a:sym typeface="Roboto Serif Light"/>
            </a:endParaRPr>
          </a:p>
        </p:txBody>
      </p:sp>
      <p:cxnSp>
        <p:nvCxnSpPr>
          <p:cNvPr id="401" name="Google Shape;401;p1"/>
          <p:cNvCxnSpPr/>
          <p:nvPr/>
        </p:nvCxnSpPr>
        <p:spPr>
          <a:xfrm>
            <a:off x="4667200" y="409425"/>
            <a:ext cx="425400" cy="600"/>
          </a:xfrm>
          <a:prstGeom prst="straightConnector1">
            <a:avLst/>
          </a:prstGeom>
          <a:noFill/>
          <a:ln w="19050" cap="flat" cmpd="sng">
            <a:solidFill>
              <a:schemeClr val="dk1"/>
            </a:solidFill>
            <a:prstDash val="solid"/>
            <a:round/>
            <a:headEnd type="none" w="sm" len="sm"/>
            <a:tailEnd type="none" w="sm" len="sm"/>
          </a:ln>
        </p:spPr>
      </p:cxnSp>
      <p:sp>
        <p:nvSpPr>
          <p:cNvPr id="402" name="Google Shape;402;p1"/>
          <p:cNvSpPr txBox="1"/>
          <p:nvPr/>
        </p:nvSpPr>
        <p:spPr>
          <a:xfrm>
            <a:off x="5064098" y="174500"/>
            <a:ext cx="3802500" cy="6645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chemeClr val="dk1"/>
              </a:buClr>
              <a:buSzPts val="990"/>
              <a:buFont typeface="Arial"/>
              <a:buNone/>
            </a:pPr>
            <a:r>
              <a:rPr lang="it" sz="1400" b="0" i="0" u="none" strike="noStrike" cap="none">
                <a:solidFill>
                  <a:schemeClr val="dk1"/>
                </a:solidFill>
                <a:latin typeface="Roboto Serif Medium"/>
                <a:ea typeface="Roboto Serif Medium"/>
                <a:cs typeface="Roboto Serif Medium"/>
                <a:sym typeface="Roboto Serif Medium"/>
              </a:rPr>
              <a:t>The Italian Law 71/2017 on Preventing </a:t>
            </a:r>
            <a:endParaRPr sz="1400" b="0" i="0" u="none" strike="noStrike" cap="none">
              <a:solidFill>
                <a:schemeClr val="dk1"/>
              </a:solidFill>
              <a:latin typeface="Roboto Serif Medium"/>
              <a:ea typeface="Roboto Serif Medium"/>
              <a:cs typeface="Roboto Serif Medium"/>
              <a:sym typeface="Roboto Serif Medium"/>
            </a:endParaRPr>
          </a:p>
          <a:p>
            <a:pPr marL="0" marR="0" lvl="0" indent="0" algn="l" rtl="0">
              <a:lnSpc>
                <a:spcPct val="115000"/>
              </a:lnSpc>
              <a:spcBef>
                <a:spcPts val="0"/>
              </a:spcBef>
              <a:spcAft>
                <a:spcPts val="0"/>
              </a:spcAft>
              <a:buClr>
                <a:schemeClr val="dk1"/>
              </a:buClr>
              <a:buSzPts val="990"/>
              <a:buFont typeface="Arial"/>
              <a:buNone/>
            </a:pPr>
            <a:r>
              <a:rPr lang="it" sz="1400" b="0" i="0" u="none" strike="noStrike" cap="none">
                <a:solidFill>
                  <a:schemeClr val="dk1"/>
                </a:solidFill>
                <a:latin typeface="Roboto Serif Medium"/>
                <a:ea typeface="Roboto Serif Medium"/>
                <a:cs typeface="Roboto Serif Medium"/>
                <a:sym typeface="Roboto Serif Medium"/>
              </a:rPr>
              <a:t>and Contrasting Bullying</a:t>
            </a:r>
            <a:endParaRPr sz="1400" b="0" i="0" u="none" strike="noStrike" cap="none">
              <a:solidFill>
                <a:schemeClr val="dk1"/>
              </a:solidFill>
              <a:latin typeface="Roboto Serif Medium"/>
              <a:ea typeface="Roboto Serif Medium"/>
              <a:cs typeface="Roboto Serif Medium"/>
              <a:sym typeface="Roboto Serif Medium"/>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06"/>
        <p:cNvGrpSpPr/>
        <p:nvPr/>
      </p:nvGrpSpPr>
      <p:grpSpPr>
        <a:xfrm>
          <a:off x="0" y="0"/>
          <a:ext cx="0" cy="0"/>
          <a:chOff x="0" y="0"/>
          <a:chExt cx="0" cy="0"/>
        </a:xfrm>
      </p:grpSpPr>
      <p:sp>
        <p:nvSpPr>
          <p:cNvPr id="407" name="Google Shape;407;p2"/>
          <p:cNvSpPr txBox="1">
            <a:spLocks noGrp="1"/>
          </p:cNvSpPr>
          <p:nvPr>
            <p:ph type="title"/>
          </p:nvPr>
        </p:nvSpPr>
        <p:spPr>
          <a:xfrm>
            <a:off x="490250" y="1128900"/>
            <a:ext cx="7050300" cy="3412200"/>
          </a:xfrm>
          <a:prstGeom prst="rect">
            <a:avLst/>
          </a:prstGeom>
          <a:noFill/>
          <a:ln>
            <a:noFill/>
          </a:ln>
        </p:spPr>
        <p:txBody>
          <a:bodyPr spcFirstLastPara="1" wrap="square" lIns="91425" tIns="91425" rIns="91425" bIns="91425" anchor="ctr" anchorCtr="0">
            <a:normAutofit/>
          </a:bodyPr>
          <a:lstStyle/>
          <a:p>
            <a:pPr marL="0" lvl="0" indent="0" algn="l" rtl="0">
              <a:lnSpc>
                <a:spcPct val="100000"/>
              </a:lnSpc>
              <a:spcBef>
                <a:spcPts val="0"/>
              </a:spcBef>
              <a:spcAft>
                <a:spcPts val="0"/>
              </a:spcAft>
              <a:buSzPts val="4800"/>
              <a:buNone/>
            </a:pPr>
            <a:r>
              <a:rPr lang="it"/>
              <a:t>"Why this?   Bullying, that’s all."</a:t>
            </a:r>
            <a:endParaRPr/>
          </a:p>
          <a:p>
            <a:pPr marL="0" lvl="0" indent="0" algn="l" rtl="0">
              <a:lnSpc>
                <a:spcPct val="100000"/>
              </a:lnSpc>
              <a:spcBef>
                <a:spcPts val="0"/>
              </a:spcBef>
              <a:spcAft>
                <a:spcPts val="0"/>
              </a:spcAft>
              <a:buSzPts val="4800"/>
              <a:buNone/>
            </a:pPr>
            <a:endParaRPr sz="1600">
              <a:latin typeface="Roboto Serif Thin"/>
              <a:ea typeface="Roboto Serif Thin"/>
              <a:cs typeface="Roboto Serif Thin"/>
              <a:sym typeface="Roboto Serif Thin"/>
            </a:endParaRPr>
          </a:p>
          <a:p>
            <a:pPr marL="0" lvl="0" indent="0" algn="l" rtl="0">
              <a:lnSpc>
                <a:spcPct val="100000"/>
              </a:lnSpc>
              <a:spcBef>
                <a:spcPts val="0"/>
              </a:spcBef>
              <a:spcAft>
                <a:spcPts val="0"/>
              </a:spcAft>
              <a:buSzPts val="4800"/>
              <a:buNone/>
            </a:pPr>
            <a:endParaRPr sz="1600">
              <a:latin typeface="Roboto Serif Thin"/>
              <a:ea typeface="Roboto Serif Thin"/>
              <a:cs typeface="Roboto Serif Thin"/>
              <a:sym typeface="Roboto Serif Thin"/>
            </a:endParaRPr>
          </a:p>
          <a:p>
            <a:pPr marL="0" lvl="0" indent="0" algn="l" rtl="0">
              <a:lnSpc>
                <a:spcPct val="100000"/>
              </a:lnSpc>
              <a:spcBef>
                <a:spcPts val="0"/>
              </a:spcBef>
              <a:spcAft>
                <a:spcPts val="0"/>
              </a:spcAft>
              <a:buClr>
                <a:schemeClr val="dk1"/>
              </a:buClr>
              <a:buSzPts val="1100"/>
              <a:buFont typeface="Arial"/>
              <a:buNone/>
            </a:pPr>
            <a:r>
              <a:rPr lang="it" sz="1600">
                <a:latin typeface="Roboto Serif ExtraLight"/>
                <a:ea typeface="Roboto Serif ExtraLight"/>
                <a:cs typeface="Roboto Serif ExtraLight"/>
                <a:sym typeface="Roboto Serif ExtraLight"/>
              </a:rPr>
              <a:t>— Carolina Picchio, victim of cyberbullying                                                    who committed suicide at 14 years old</a:t>
            </a:r>
            <a:endParaRPr sz="1600">
              <a:latin typeface="Roboto Serif ExtraLight"/>
              <a:ea typeface="Roboto Serif ExtraLight"/>
              <a:cs typeface="Roboto Serif ExtraLight"/>
              <a:sym typeface="Roboto Serif ExtraLight"/>
            </a:endParaRPr>
          </a:p>
          <a:p>
            <a:pPr marL="0" lvl="0" indent="0" algn="l" rtl="0">
              <a:lnSpc>
                <a:spcPct val="100000"/>
              </a:lnSpc>
              <a:spcBef>
                <a:spcPts val="0"/>
              </a:spcBef>
              <a:spcAft>
                <a:spcPts val="0"/>
              </a:spcAft>
              <a:buSzPts val="4800"/>
              <a:buNone/>
            </a:pP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411"/>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74"/>
        <p:cNvGrpSpPr/>
        <p:nvPr/>
      </p:nvGrpSpPr>
      <p:grpSpPr>
        <a:xfrm>
          <a:off x="0" y="0"/>
          <a:ext cx="0" cy="0"/>
          <a:chOff x="0" y="0"/>
          <a:chExt cx="0" cy="0"/>
        </a:xfrm>
      </p:grpSpPr>
      <p:sp>
        <p:nvSpPr>
          <p:cNvPr id="375" name="Google Shape;375;g3616efede6d_0_112"/>
          <p:cNvSpPr txBox="1">
            <a:spLocks noGrp="1"/>
          </p:cNvSpPr>
          <p:nvPr>
            <p:ph type="title"/>
          </p:nvPr>
        </p:nvSpPr>
        <p:spPr>
          <a:xfrm>
            <a:off x="311700" y="489563"/>
            <a:ext cx="8520600" cy="591600"/>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SzPts val="2400"/>
              <a:buNone/>
            </a:pPr>
            <a:r>
              <a:rPr lang="it"/>
              <a:t>In this Symposium</a:t>
            </a:r>
            <a:endParaRPr/>
          </a:p>
        </p:txBody>
      </p:sp>
      <p:sp>
        <p:nvSpPr>
          <p:cNvPr id="376" name="Google Shape;376;g3616efede6d_0_112"/>
          <p:cNvSpPr txBox="1"/>
          <p:nvPr/>
        </p:nvSpPr>
        <p:spPr>
          <a:xfrm>
            <a:off x="3893100" y="650075"/>
            <a:ext cx="1357800" cy="4311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it" sz="1600" b="0" i="0" u="none" strike="noStrike" cap="none">
                <a:solidFill>
                  <a:schemeClr val="dk1"/>
                </a:solidFill>
                <a:latin typeface="Roboto Serif Medium"/>
                <a:ea typeface="Roboto Serif Medium"/>
                <a:cs typeface="Roboto Serif Medium"/>
                <a:sym typeface="Roboto Serif Medium"/>
              </a:rPr>
              <a:t>Legal tools</a:t>
            </a:r>
            <a:endParaRPr sz="1600" b="0" i="0" u="none" strike="noStrike" cap="none">
              <a:solidFill>
                <a:schemeClr val="dk1"/>
              </a:solidFill>
              <a:latin typeface="Roboto Serif Medium"/>
              <a:ea typeface="Roboto Serif Medium"/>
              <a:cs typeface="Roboto Serif Medium"/>
              <a:sym typeface="Roboto Serif Medium"/>
            </a:endParaRPr>
          </a:p>
        </p:txBody>
      </p:sp>
      <p:sp>
        <p:nvSpPr>
          <p:cNvPr id="377" name="Google Shape;377;g3616efede6d_0_112"/>
          <p:cNvSpPr txBox="1"/>
          <p:nvPr/>
        </p:nvSpPr>
        <p:spPr>
          <a:xfrm>
            <a:off x="6335600" y="3826900"/>
            <a:ext cx="1749000" cy="677078"/>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it" sz="1600" b="0" i="0" u="none" strike="noStrike" cap="none" dirty="0">
                <a:solidFill>
                  <a:schemeClr val="dk1"/>
                </a:solidFill>
                <a:latin typeface="Roboto Serif Medium"/>
                <a:ea typeface="Roboto Serif Medium"/>
                <a:cs typeface="Roboto Serif Medium"/>
                <a:sym typeface="Roboto Serif Medium"/>
              </a:rPr>
              <a:t>Participatory research</a:t>
            </a:r>
            <a:endParaRPr sz="1600" b="0" i="0" u="none" strike="noStrike" cap="none" dirty="0">
              <a:solidFill>
                <a:schemeClr val="dk1"/>
              </a:solidFill>
              <a:latin typeface="Roboto Serif Medium"/>
              <a:ea typeface="Roboto Serif Medium"/>
              <a:cs typeface="Roboto Serif Medium"/>
              <a:sym typeface="Roboto Serif Medium"/>
            </a:endParaRPr>
          </a:p>
        </p:txBody>
      </p:sp>
      <p:sp>
        <p:nvSpPr>
          <p:cNvPr id="378" name="Google Shape;378;g3616efede6d_0_112"/>
          <p:cNvSpPr txBox="1"/>
          <p:nvPr/>
        </p:nvSpPr>
        <p:spPr>
          <a:xfrm>
            <a:off x="6399500" y="1730950"/>
            <a:ext cx="1749000" cy="677078"/>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it" sz="1600" b="0" i="0" u="none" strike="noStrike" cap="none" dirty="0">
                <a:solidFill>
                  <a:schemeClr val="dk1"/>
                </a:solidFill>
                <a:latin typeface="Roboto Serif Medium"/>
                <a:ea typeface="Roboto Serif Medium"/>
                <a:cs typeface="Roboto Serif Medium"/>
                <a:sym typeface="Roboto Serif Medium"/>
              </a:rPr>
              <a:t>Education Digital skills</a:t>
            </a:r>
            <a:endParaRPr sz="1600" b="0" i="0" u="none" strike="noStrike" cap="none" dirty="0">
              <a:solidFill>
                <a:schemeClr val="dk1"/>
              </a:solidFill>
              <a:latin typeface="Roboto Serif Medium"/>
              <a:ea typeface="Roboto Serif Medium"/>
              <a:cs typeface="Roboto Serif Medium"/>
              <a:sym typeface="Roboto Serif Medium"/>
            </a:endParaRPr>
          </a:p>
        </p:txBody>
      </p:sp>
      <p:sp>
        <p:nvSpPr>
          <p:cNvPr id="379" name="Google Shape;379;g3616efede6d_0_112"/>
          <p:cNvSpPr txBox="1"/>
          <p:nvPr/>
        </p:nvSpPr>
        <p:spPr>
          <a:xfrm>
            <a:off x="1184750" y="3703900"/>
            <a:ext cx="1989900" cy="6771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it" sz="1600" b="0" i="0" u="none" strike="noStrike" cap="none">
                <a:solidFill>
                  <a:srgbClr val="000000"/>
                </a:solidFill>
                <a:latin typeface="Roboto Serif Medium"/>
                <a:ea typeface="Roboto Serif Medium"/>
                <a:cs typeface="Roboto Serif Medium"/>
                <a:sym typeface="Roboto Serif Medium"/>
              </a:rPr>
              <a:t>Psycho-social support</a:t>
            </a:r>
            <a:endParaRPr sz="1600" b="0" i="0" u="none" strike="noStrike" cap="none">
              <a:solidFill>
                <a:schemeClr val="dk1"/>
              </a:solidFill>
              <a:latin typeface="Roboto Serif Medium"/>
              <a:ea typeface="Roboto Serif Medium"/>
              <a:cs typeface="Roboto Serif Medium"/>
              <a:sym typeface="Roboto Serif Medium"/>
            </a:endParaRPr>
          </a:p>
        </p:txBody>
      </p:sp>
      <p:sp>
        <p:nvSpPr>
          <p:cNvPr id="380" name="Google Shape;380;g3616efede6d_0_112"/>
          <p:cNvSpPr txBox="1"/>
          <p:nvPr/>
        </p:nvSpPr>
        <p:spPr>
          <a:xfrm>
            <a:off x="1184750" y="1730950"/>
            <a:ext cx="1749000" cy="6771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it" sz="1600" b="0" i="0" u="none" strike="noStrike" cap="none">
                <a:solidFill>
                  <a:schemeClr val="dk1"/>
                </a:solidFill>
                <a:latin typeface="Roboto Serif Medium"/>
                <a:ea typeface="Roboto Serif Medium"/>
                <a:cs typeface="Roboto Serif Medium"/>
                <a:sym typeface="Roboto Serif Medium"/>
              </a:rPr>
              <a:t>Community involvement</a:t>
            </a:r>
            <a:endParaRPr sz="1600" b="0" i="0" u="none" strike="noStrike" cap="none">
              <a:solidFill>
                <a:schemeClr val="dk1"/>
              </a:solidFill>
              <a:latin typeface="Roboto Serif Medium"/>
              <a:ea typeface="Roboto Serif Medium"/>
              <a:cs typeface="Roboto Serif Medium"/>
              <a:sym typeface="Roboto Serif Medium"/>
            </a:endParaRPr>
          </a:p>
        </p:txBody>
      </p:sp>
      <p:sp>
        <p:nvSpPr>
          <p:cNvPr id="381" name="Google Shape;381;g3616efede6d_0_112"/>
          <p:cNvSpPr/>
          <p:nvPr/>
        </p:nvSpPr>
        <p:spPr>
          <a:xfrm>
            <a:off x="3477950" y="1810263"/>
            <a:ext cx="2255700" cy="2110200"/>
          </a:xfrm>
          <a:prstGeom prst="ellipse">
            <a:avLst/>
          </a:prstGeom>
          <a:noFill/>
          <a:ln w="28575" cap="flat" cmpd="sng">
            <a:solidFill>
              <a:srgbClr val="FF5D4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Roboto Serif Medium"/>
              <a:ea typeface="Roboto Serif Medium"/>
              <a:cs typeface="Roboto Serif Medium"/>
              <a:sym typeface="Roboto Serif Medium"/>
            </a:endParaRPr>
          </a:p>
        </p:txBody>
      </p:sp>
      <p:sp>
        <p:nvSpPr>
          <p:cNvPr id="382" name="Google Shape;382;g3616efede6d_0_112"/>
          <p:cNvSpPr txBox="1"/>
          <p:nvPr/>
        </p:nvSpPr>
        <p:spPr>
          <a:xfrm>
            <a:off x="3444775" y="2438425"/>
            <a:ext cx="2255700" cy="6771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it" sz="1400" b="0" i="0" u="none" strike="noStrike" cap="none">
                <a:solidFill>
                  <a:schemeClr val="dk1"/>
                </a:solidFill>
                <a:latin typeface="Roboto Serif Medium"/>
                <a:ea typeface="Roboto Serif Medium"/>
                <a:cs typeface="Roboto Serif Medium"/>
                <a:sym typeface="Roboto Serif Medium"/>
              </a:rPr>
              <a:t>Multi-level approach</a:t>
            </a:r>
            <a:endParaRPr sz="1400" b="0" i="0" u="none" strike="noStrike" cap="none">
              <a:solidFill>
                <a:schemeClr val="dk1"/>
              </a:solidFill>
              <a:latin typeface="Roboto Serif Medium"/>
              <a:ea typeface="Roboto Serif Medium"/>
              <a:cs typeface="Roboto Serif Medium"/>
              <a:sym typeface="Roboto Serif Medium"/>
            </a:endParaRPr>
          </a:p>
          <a:p>
            <a:pPr marL="0" marR="0" lvl="0" indent="0" algn="ctr" rtl="0">
              <a:lnSpc>
                <a:spcPct val="100000"/>
              </a:lnSpc>
              <a:spcBef>
                <a:spcPts val="0"/>
              </a:spcBef>
              <a:spcAft>
                <a:spcPts val="0"/>
              </a:spcAft>
              <a:buClr>
                <a:srgbClr val="000000"/>
              </a:buClr>
              <a:buSzPts val="1400"/>
              <a:buFont typeface="Arial"/>
              <a:buNone/>
            </a:pPr>
            <a:r>
              <a:rPr lang="it" sz="1400" b="0" i="0" u="none" strike="noStrike" cap="none">
                <a:solidFill>
                  <a:schemeClr val="dk1"/>
                </a:solidFill>
                <a:latin typeface="Roboto Serif Medium"/>
                <a:ea typeface="Roboto Serif Medium"/>
                <a:cs typeface="Roboto Serif Medium"/>
                <a:sym typeface="Roboto Serif Medium"/>
              </a:rPr>
              <a:t>to prevent cyberbullying</a:t>
            </a:r>
            <a:endParaRPr sz="1400" b="0" i="0" u="none" strike="noStrike" cap="none">
              <a:solidFill>
                <a:schemeClr val="dk1"/>
              </a:solidFill>
              <a:latin typeface="Roboto Serif Medium"/>
              <a:ea typeface="Roboto Serif Medium"/>
              <a:cs typeface="Roboto Serif Medium"/>
              <a:sym typeface="Roboto Serif Medium"/>
            </a:endParaRPr>
          </a:p>
        </p:txBody>
      </p:sp>
      <p:sp>
        <p:nvSpPr>
          <p:cNvPr id="383" name="Google Shape;383;g3616efede6d_0_112"/>
          <p:cNvSpPr/>
          <p:nvPr/>
        </p:nvSpPr>
        <p:spPr>
          <a:xfrm>
            <a:off x="3174658" y="1526625"/>
            <a:ext cx="2862300" cy="2677500"/>
          </a:xfrm>
          <a:prstGeom prst="ellipse">
            <a:avLst/>
          </a:prstGeom>
          <a:noFill/>
          <a:ln w="28575" cap="flat" cmpd="sng">
            <a:solidFill>
              <a:srgbClr val="FF5D4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Roboto Serif Medium"/>
              <a:ea typeface="Roboto Serif Medium"/>
              <a:cs typeface="Roboto Serif Medium"/>
              <a:sym typeface="Roboto Serif Medium"/>
            </a:endParaRPr>
          </a:p>
        </p:txBody>
      </p:sp>
      <p:sp>
        <p:nvSpPr>
          <p:cNvPr id="384" name="Google Shape;384;g3616efede6d_0_112"/>
          <p:cNvSpPr/>
          <p:nvPr/>
        </p:nvSpPr>
        <p:spPr>
          <a:xfrm>
            <a:off x="2876000" y="1247325"/>
            <a:ext cx="3459600" cy="3236100"/>
          </a:xfrm>
          <a:prstGeom prst="ellipse">
            <a:avLst/>
          </a:prstGeom>
          <a:noFill/>
          <a:ln w="28575" cap="flat" cmpd="sng">
            <a:solidFill>
              <a:srgbClr val="FF5D4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Roboto Serif Medium"/>
              <a:ea typeface="Roboto Serif Medium"/>
              <a:cs typeface="Roboto Serif Medium"/>
              <a:sym typeface="Roboto Serif Medium"/>
            </a:endParaRPr>
          </a:p>
        </p:txBody>
      </p:sp>
      <p:sp>
        <p:nvSpPr>
          <p:cNvPr id="385" name="Google Shape;385;g3616efede6d_0_112"/>
          <p:cNvSpPr txBox="1"/>
          <p:nvPr/>
        </p:nvSpPr>
        <p:spPr>
          <a:xfrm rot="1480171">
            <a:off x="2996502" y="2129105"/>
            <a:ext cx="1034300" cy="526883"/>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it" sz="1800" b="0" i="0" u="none" strike="noStrike" cap="none">
                <a:solidFill>
                  <a:srgbClr val="FF5D40"/>
                </a:solidFill>
                <a:latin typeface="Roboto Serif Medium"/>
                <a:ea typeface="Roboto Serif Medium"/>
                <a:cs typeface="Roboto Serif Medium"/>
                <a:sym typeface="Roboto Serif Medium"/>
              </a:rPr>
              <a:t>&lt;&lt;&lt;</a:t>
            </a:r>
            <a:endParaRPr sz="1800" b="0" i="0" u="none" strike="noStrike" cap="none">
              <a:solidFill>
                <a:srgbClr val="FF5D40"/>
              </a:solidFill>
              <a:latin typeface="Roboto Serif Medium"/>
              <a:ea typeface="Roboto Serif Medium"/>
              <a:cs typeface="Roboto Serif Medium"/>
              <a:sym typeface="Roboto Serif Medium"/>
            </a:endParaRPr>
          </a:p>
          <a:p>
            <a:pPr marL="0" marR="0" lvl="0" indent="0" algn="l" rtl="0">
              <a:lnSpc>
                <a:spcPct val="100000"/>
              </a:lnSpc>
              <a:spcBef>
                <a:spcPts val="0"/>
              </a:spcBef>
              <a:spcAft>
                <a:spcPts val="0"/>
              </a:spcAft>
              <a:buClr>
                <a:srgbClr val="000000"/>
              </a:buClr>
              <a:buSzPts val="1800"/>
              <a:buFont typeface="Arial"/>
              <a:buNone/>
            </a:pPr>
            <a:r>
              <a:rPr lang="it" sz="1800" b="0" i="0" u="none" strike="noStrike" cap="none">
                <a:solidFill>
                  <a:srgbClr val="FF5D40"/>
                </a:solidFill>
                <a:latin typeface="Roboto Serif Medium"/>
                <a:ea typeface="Roboto Serif Medium"/>
                <a:cs typeface="Roboto Serif Medium"/>
                <a:sym typeface="Roboto Serif Medium"/>
              </a:rPr>
              <a:t>&gt;&gt;&gt;</a:t>
            </a:r>
            <a:endParaRPr sz="1800" b="0" i="0" u="none" strike="noStrike" cap="none">
              <a:solidFill>
                <a:srgbClr val="FF5D40"/>
              </a:solidFill>
              <a:latin typeface="Roboto Serif Medium"/>
              <a:ea typeface="Roboto Serif Medium"/>
              <a:cs typeface="Roboto Serif Medium"/>
              <a:sym typeface="Roboto Serif Medium"/>
            </a:endParaRPr>
          </a:p>
        </p:txBody>
      </p:sp>
      <p:sp>
        <p:nvSpPr>
          <p:cNvPr id="386" name="Google Shape;386;g3616efede6d_0_112"/>
          <p:cNvSpPr txBox="1"/>
          <p:nvPr/>
        </p:nvSpPr>
        <p:spPr>
          <a:xfrm rot="5400000">
            <a:off x="4088600" y="1496394"/>
            <a:ext cx="1034400" cy="526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it" sz="1800" b="0" i="0" u="none" strike="noStrike" cap="none">
                <a:solidFill>
                  <a:srgbClr val="FF5D40"/>
                </a:solidFill>
                <a:latin typeface="Roboto Serif Medium"/>
                <a:ea typeface="Roboto Serif Medium"/>
                <a:cs typeface="Roboto Serif Medium"/>
                <a:sym typeface="Roboto Serif Medium"/>
              </a:rPr>
              <a:t>&lt;&lt;&lt;</a:t>
            </a:r>
            <a:endParaRPr sz="1800" b="0" i="0" u="none" strike="noStrike" cap="none">
              <a:solidFill>
                <a:srgbClr val="FF5D40"/>
              </a:solidFill>
              <a:latin typeface="Roboto Serif Medium"/>
              <a:ea typeface="Roboto Serif Medium"/>
              <a:cs typeface="Roboto Serif Medium"/>
              <a:sym typeface="Roboto Serif Medium"/>
            </a:endParaRPr>
          </a:p>
          <a:p>
            <a:pPr marL="0" marR="0" lvl="0" indent="0" algn="l" rtl="0">
              <a:lnSpc>
                <a:spcPct val="100000"/>
              </a:lnSpc>
              <a:spcBef>
                <a:spcPts val="0"/>
              </a:spcBef>
              <a:spcAft>
                <a:spcPts val="0"/>
              </a:spcAft>
              <a:buClr>
                <a:srgbClr val="000000"/>
              </a:buClr>
              <a:buSzPts val="1800"/>
              <a:buFont typeface="Arial"/>
              <a:buNone/>
            </a:pPr>
            <a:r>
              <a:rPr lang="it" sz="1800" b="0" i="0" u="none" strike="noStrike" cap="none">
                <a:solidFill>
                  <a:srgbClr val="FF5D40"/>
                </a:solidFill>
                <a:latin typeface="Roboto Serif Medium"/>
                <a:ea typeface="Roboto Serif Medium"/>
                <a:cs typeface="Roboto Serif Medium"/>
                <a:sym typeface="Roboto Serif Medium"/>
              </a:rPr>
              <a:t>&gt;&gt;&gt;</a:t>
            </a:r>
            <a:endParaRPr sz="1800" b="0" i="0" u="none" strike="noStrike" cap="none">
              <a:solidFill>
                <a:srgbClr val="FF5D40"/>
              </a:solidFill>
              <a:latin typeface="Roboto Serif Medium"/>
              <a:ea typeface="Roboto Serif Medium"/>
              <a:cs typeface="Roboto Serif Medium"/>
              <a:sym typeface="Roboto Serif Medium"/>
            </a:endParaRPr>
          </a:p>
        </p:txBody>
      </p:sp>
      <p:sp>
        <p:nvSpPr>
          <p:cNvPr id="387" name="Google Shape;387;g3616efede6d_0_112"/>
          <p:cNvSpPr txBox="1"/>
          <p:nvPr/>
        </p:nvSpPr>
        <p:spPr>
          <a:xfrm rot="9234183">
            <a:off x="5116893" y="2078634"/>
            <a:ext cx="1034574" cy="526879"/>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it" sz="1800" b="0" i="0" u="none" strike="noStrike" cap="none">
                <a:solidFill>
                  <a:srgbClr val="FF5D40"/>
                </a:solidFill>
                <a:latin typeface="Roboto Serif Medium"/>
                <a:ea typeface="Roboto Serif Medium"/>
                <a:cs typeface="Roboto Serif Medium"/>
                <a:sym typeface="Roboto Serif Medium"/>
              </a:rPr>
              <a:t>&lt;&lt;&lt;</a:t>
            </a:r>
            <a:endParaRPr sz="1800" b="0" i="0" u="none" strike="noStrike" cap="none">
              <a:solidFill>
                <a:srgbClr val="FF5D40"/>
              </a:solidFill>
              <a:latin typeface="Roboto Serif Medium"/>
              <a:ea typeface="Roboto Serif Medium"/>
              <a:cs typeface="Roboto Serif Medium"/>
              <a:sym typeface="Roboto Serif Medium"/>
            </a:endParaRPr>
          </a:p>
          <a:p>
            <a:pPr marL="0" marR="0" lvl="0" indent="0" algn="l" rtl="0">
              <a:lnSpc>
                <a:spcPct val="100000"/>
              </a:lnSpc>
              <a:spcBef>
                <a:spcPts val="0"/>
              </a:spcBef>
              <a:spcAft>
                <a:spcPts val="0"/>
              </a:spcAft>
              <a:buClr>
                <a:srgbClr val="000000"/>
              </a:buClr>
              <a:buSzPts val="1800"/>
              <a:buFont typeface="Arial"/>
              <a:buNone/>
            </a:pPr>
            <a:r>
              <a:rPr lang="it" sz="1800" b="0" i="0" u="none" strike="noStrike" cap="none">
                <a:solidFill>
                  <a:srgbClr val="FF5D40"/>
                </a:solidFill>
                <a:latin typeface="Roboto Serif Medium"/>
                <a:ea typeface="Roboto Serif Medium"/>
                <a:cs typeface="Roboto Serif Medium"/>
                <a:sym typeface="Roboto Serif Medium"/>
              </a:rPr>
              <a:t>&gt;&gt;&gt;</a:t>
            </a:r>
            <a:endParaRPr sz="1800" b="0" i="0" u="none" strike="noStrike" cap="none">
              <a:solidFill>
                <a:srgbClr val="FF5D40"/>
              </a:solidFill>
              <a:latin typeface="Roboto Serif Medium"/>
              <a:ea typeface="Roboto Serif Medium"/>
              <a:cs typeface="Roboto Serif Medium"/>
              <a:sym typeface="Roboto Serif Medium"/>
            </a:endParaRPr>
          </a:p>
        </p:txBody>
      </p:sp>
      <p:sp>
        <p:nvSpPr>
          <p:cNvPr id="388" name="Google Shape;388;g3616efede6d_0_112"/>
          <p:cNvSpPr txBox="1"/>
          <p:nvPr/>
        </p:nvSpPr>
        <p:spPr>
          <a:xfrm rot="-8713057">
            <a:off x="4944670" y="3363523"/>
            <a:ext cx="1034426" cy="526786"/>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it" sz="1800" b="0" i="0" u="none" strike="noStrike" cap="none">
                <a:solidFill>
                  <a:srgbClr val="FF5D40"/>
                </a:solidFill>
                <a:latin typeface="Roboto Serif Medium"/>
                <a:ea typeface="Roboto Serif Medium"/>
                <a:cs typeface="Roboto Serif Medium"/>
                <a:sym typeface="Roboto Serif Medium"/>
              </a:rPr>
              <a:t>&lt;&lt;&lt;</a:t>
            </a:r>
            <a:endParaRPr sz="1800" b="0" i="0" u="none" strike="noStrike" cap="none">
              <a:solidFill>
                <a:srgbClr val="FF5D40"/>
              </a:solidFill>
              <a:latin typeface="Roboto Serif Medium"/>
              <a:ea typeface="Roboto Serif Medium"/>
              <a:cs typeface="Roboto Serif Medium"/>
              <a:sym typeface="Roboto Serif Medium"/>
            </a:endParaRPr>
          </a:p>
          <a:p>
            <a:pPr marL="0" marR="0" lvl="0" indent="0" algn="l" rtl="0">
              <a:lnSpc>
                <a:spcPct val="100000"/>
              </a:lnSpc>
              <a:spcBef>
                <a:spcPts val="0"/>
              </a:spcBef>
              <a:spcAft>
                <a:spcPts val="0"/>
              </a:spcAft>
              <a:buClr>
                <a:srgbClr val="000000"/>
              </a:buClr>
              <a:buSzPts val="1800"/>
              <a:buFont typeface="Arial"/>
              <a:buNone/>
            </a:pPr>
            <a:r>
              <a:rPr lang="it" sz="1800" b="0" i="0" u="none" strike="noStrike" cap="none">
                <a:solidFill>
                  <a:srgbClr val="FF5D40"/>
                </a:solidFill>
                <a:latin typeface="Roboto Serif Medium"/>
                <a:ea typeface="Roboto Serif Medium"/>
                <a:cs typeface="Roboto Serif Medium"/>
                <a:sym typeface="Roboto Serif Medium"/>
              </a:rPr>
              <a:t>&gt;&gt;&gt;</a:t>
            </a:r>
            <a:endParaRPr sz="1800" b="0" i="0" u="none" strike="noStrike" cap="none">
              <a:solidFill>
                <a:srgbClr val="FF5D40"/>
              </a:solidFill>
              <a:latin typeface="Roboto Serif Medium"/>
              <a:ea typeface="Roboto Serif Medium"/>
              <a:cs typeface="Roboto Serif Medium"/>
              <a:sym typeface="Roboto Serif Medium"/>
            </a:endParaRPr>
          </a:p>
        </p:txBody>
      </p:sp>
      <p:sp>
        <p:nvSpPr>
          <p:cNvPr id="389" name="Google Shape;389;g3616efede6d_0_112"/>
          <p:cNvSpPr txBox="1"/>
          <p:nvPr/>
        </p:nvSpPr>
        <p:spPr>
          <a:xfrm rot="-2003160">
            <a:off x="3111204" y="3219592"/>
            <a:ext cx="1034752" cy="526695"/>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it" sz="1800" b="0" i="0" u="none" strike="noStrike" cap="none">
                <a:solidFill>
                  <a:srgbClr val="FF5D40"/>
                </a:solidFill>
                <a:latin typeface="Roboto Serif Medium"/>
                <a:ea typeface="Roboto Serif Medium"/>
                <a:cs typeface="Roboto Serif Medium"/>
                <a:sym typeface="Roboto Serif Medium"/>
              </a:rPr>
              <a:t>&lt;&lt;&lt;</a:t>
            </a:r>
            <a:endParaRPr sz="1800" b="0" i="0" u="none" strike="noStrike" cap="none">
              <a:solidFill>
                <a:srgbClr val="FF5D40"/>
              </a:solidFill>
              <a:latin typeface="Roboto Serif Medium"/>
              <a:ea typeface="Roboto Serif Medium"/>
              <a:cs typeface="Roboto Serif Medium"/>
              <a:sym typeface="Roboto Serif Medium"/>
            </a:endParaRPr>
          </a:p>
          <a:p>
            <a:pPr marL="0" marR="0" lvl="0" indent="0" algn="l" rtl="0">
              <a:lnSpc>
                <a:spcPct val="100000"/>
              </a:lnSpc>
              <a:spcBef>
                <a:spcPts val="0"/>
              </a:spcBef>
              <a:spcAft>
                <a:spcPts val="0"/>
              </a:spcAft>
              <a:buClr>
                <a:srgbClr val="000000"/>
              </a:buClr>
              <a:buSzPts val="1800"/>
              <a:buFont typeface="Arial"/>
              <a:buNone/>
            </a:pPr>
            <a:r>
              <a:rPr lang="it" sz="1800" b="0" i="0" u="none" strike="noStrike" cap="none">
                <a:solidFill>
                  <a:srgbClr val="FF5D40"/>
                </a:solidFill>
                <a:latin typeface="Roboto Serif Medium"/>
                <a:ea typeface="Roboto Serif Medium"/>
                <a:cs typeface="Roboto Serif Medium"/>
                <a:sym typeface="Roboto Serif Medium"/>
              </a:rPr>
              <a:t>&gt;&gt;&gt;</a:t>
            </a:r>
            <a:endParaRPr sz="1800" b="0" i="0" u="none" strike="noStrike" cap="none">
              <a:solidFill>
                <a:srgbClr val="FF5D40"/>
              </a:solidFill>
              <a:latin typeface="Roboto Serif Medium"/>
              <a:ea typeface="Roboto Serif Medium"/>
              <a:cs typeface="Roboto Serif Medium"/>
              <a:sym typeface="Roboto Serif Medium"/>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15"/>
        <p:cNvGrpSpPr/>
        <p:nvPr/>
      </p:nvGrpSpPr>
      <p:grpSpPr>
        <a:xfrm>
          <a:off x="0" y="0"/>
          <a:ext cx="0" cy="0"/>
          <a:chOff x="0" y="0"/>
          <a:chExt cx="0" cy="0"/>
        </a:xfrm>
      </p:grpSpPr>
      <p:sp>
        <p:nvSpPr>
          <p:cNvPr id="416" name="Google Shape;416;p4"/>
          <p:cNvSpPr txBox="1">
            <a:spLocks noGrp="1"/>
          </p:cNvSpPr>
          <p:nvPr>
            <p:ph type="title"/>
          </p:nvPr>
        </p:nvSpPr>
        <p:spPr>
          <a:xfrm>
            <a:off x="490250" y="450150"/>
            <a:ext cx="6375300" cy="40908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990"/>
              <a:buNone/>
            </a:pPr>
            <a:r>
              <a:rPr lang="it" sz="2500"/>
              <a:t>“Victims of homophobic bullying often isolate themselves                because of the absence of adults           who can understand the condition                       of the offense”</a:t>
            </a:r>
            <a:endParaRPr sz="2500"/>
          </a:p>
          <a:p>
            <a:pPr marL="0" lvl="0" indent="0" algn="l" rtl="0">
              <a:lnSpc>
                <a:spcPct val="100000"/>
              </a:lnSpc>
              <a:spcBef>
                <a:spcPts val="0"/>
              </a:spcBef>
              <a:spcAft>
                <a:spcPts val="0"/>
              </a:spcAft>
              <a:buSzPts val="990"/>
              <a:buNone/>
            </a:pPr>
            <a:endParaRPr sz="2500"/>
          </a:p>
          <a:p>
            <a:pPr marL="0" lvl="0" indent="0" algn="l" rtl="0">
              <a:lnSpc>
                <a:spcPct val="100000"/>
              </a:lnSpc>
              <a:spcBef>
                <a:spcPts val="0"/>
              </a:spcBef>
              <a:spcAft>
                <a:spcPts val="0"/>
              </a:spcAft>
              <a:buClr>
                <a:schemeClr val="dk1"/>
              </a:buClr>
              <a:buSzPts val="1100"/>
              <a:buFont typeface="Arial"/>
              <a:buNone/>
            </a:pPr>
            <a:r>
              <a:rPr lang="it" sz="1600" i="1">
                <a:latin typeface="Roboto Serif Medium"/>
                <a:ea typeface="Roboto Serif Medium"/>
                <a:cs typeface="Roboto Serif Medium"/>
                <a:sym typeface="Roboto Serif Medium"/>
              </a:rPr>
              <a:t>Guidelines for Preventing and Combating Cyberbullying</a:t>
            </a:r>
            <a:endParaRPr sz="1600" i="1">
              <a:latin typeface="Roboto Serif Medium"/>
              <a:ea typeface="Roboto Serif Medium"/>
              <a:cs typeface="Roboto Serif Medium"/>
              <a:sym typeface="Roboto Serif Medium"/>
            </a:endParaRPr>
          </a:p>
          <a:p>
            <a:pPr marL="0" lvl="0" indent="0" algn="l" rtl="0">
              <a:lnSpc>
                <a:spcPct val="100000"/>
              </a:lnSpc>
              <a:spcBef>
                <a:spcPts val="0"/>
              </a:spcBef>
              <a:spcAft>
                <a:spcPts val="0"/>
              </a:spcAft>
              <a:buClr>
                <a:schemeClr val="dk1"/>
              </a:buClr>
              <a:buSzPts val="1100"/>
              <a:buFont typeface="Arial"/>
              <a:buNone/>
            </a:pPr>
            <a:r>
              <a:rPr lang="it" sz="1600">
                <a:latin typeface="Roboto Serif"/>
                <a:ea typeface="Roboto Serif"/>
                <a:cs typeface="Roboto Serif"/>
                <a:sym typeface="Roboto Serif"/>
              </a:rPr>
              <a:t>Ministry of Education, 2015</a:t>
            </a:r>
            <a:endParaRPr sz="322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420"/>
        <p:cNvGrpSpPr/>
        <p:nvPr/>
      </p:nvGrpSpPr>
      <p:grpSpPr>
        <a:xfrm>
          <a:off x="0" y="0"/>
          <a:ext cx="0" cy="0"/>
          <a:chOff x="0" y="0"/>
          <a:chExt cx="0" cy="0"/>
        </a:xfrm>
      </p:grpSpPr>
      <p:sp>
        <p:nvSpPr>
          <p:cNvPr id="421" name="Google Shape;421;p5"/>
          <p:cNvSpPr txBox="1">
            <a:spLocks noGrp="1"/>
          </p:cNvSpPr>
          <p:nvPr>
            <p:ph type="title" idx="4294967295"/>
          </p:nvPr>
        </p:nvSpPr>
        <p:spPr>
          <a:xfrm>
            <a:off x="127025" y="2066100"/>
            <a:ext cx="3858000" cy="10113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400"/>
              <a:buNone/>
            </a:pPr>
            <a:r>
              <a:rPr lang="it" sz="2800"/>
              <a:t>“Words hurt more                 than blows”</a:t>
            </a:r>
            <a:endParaRPr sz="280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425"/>
        <p:cNvGrpSpPr/>
        <p:nvPr/>
      </p:nvGrpSpPr>
      <p:grpSpPr>
        <a:xfrm>
          <a:off x="0" y="0"/>
          <a:ext cx="0" cy="0"/>
          <a:chOff x="0" y="0"/>
          <a:chExt cx="0" cy="0"/>
        </a:xfrm>
      </p:grpSpPr>
      <p:sp>
        <p:nvSpPr>
          <p:cNvPr id="426" name="Google Shape;426;p6"/>
          <p:cNvSpPr txBox="1">
            <a:spLocks noGrp="1"/>
          </p:cNvSpPr>
          <p:nvPr>
            <p:ph type="body" idx="1"/>
          </p:nvPr>
        </p:nvSpPr>
        <p:spPr>
          <a:xfrm>
            <a:off x="88775" y="435300"/>
            <a:ext cx="4188300" cy="8100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600"/>
              <a:buNone/>
            </a:pPr>
            <a:r>
              <a:rPr lang="it" sz="1400"/>
              <a:t>“RESPECT DIFFERENCES”, 2017 </a:t>
            </a:r>
            <a:endParaRPr sz="1400"/>
          </a:p>
          <a:p>
            <a:pPr marL="0" lvl="0" indent="0" algn="l" rtl="0">
              <a:lnSpc>
                <a:spcPct val="100000"/>
              </a:lnSpc>
              <a:spcBef>
                <a:spcPts val="0"/>
              </a:spcBef>
              <a:spcAft>
                <a:spcPts val="0"/>
              </a:spcAft>
              <a:buSzPts val="1600"/>
              <a:buNone/>
            </a:pPr>
            <a:r>
              <a:rPr lang="it" sz="1400"/>
              <a:t>National Plan for Education on Respect Ministry of Education</a:t>
            </a:r>
            <a:endParaRPr sz="140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30"/>
        <p:cNvGrpSpPr/>
        <p:nvPr/>
      </p:nvGrpSpPr>
      <p:grpSpPr>
        <a:xfrm>
          <a:off x="0" y="0"/>
          <a:ext cx="0" cy="0"/>
          <a:chOff x="0" y="0"/>
          <a:chExt cx="0" cy="0"/>
        </a:xfrm>
      </p:grpSpPr>
      <p:sp>
        <p:nvSpPr>
          <p:cNvPr id="431" name="Google Shape;431;p7"/>
          <p:cNvSpPr txBox="1">
            <a:spLocks noGrp="1"/>
          </p:cNvSpPr>
          <p:nvPr>
            <p:ph type="title"/>
          </p:nvPr>
        </p:nvSpPr>
        <p:spPr>
          <a:xfrm>
            <a:off x="311700" y="489575"/>
            <a:ext cx="4059000" cy="591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990"/>
              <a:buFont typeface="Arial"/>
              <a:buNone/>
            </a:pPr>
            <a:r>
              <a:rPr lang="it" sz="2000"/>
              <a:t>The Restorative Justice Program</a:t>
            </a:r>
            <a:endParaRPr sz="2000"/>
          </a:p>
        </p:txBody>
      </p:sp>
      <p:sp>
        <p:nvSpPr>
          <p:cNvPr id="432" name="Google Shape;432;p7"/>
          <p:cNvSpPr txBox="1">
            <a:spLocks noGrp="1"/>
          </p:cNvSpPr>
          <p:nvPr>
            <p:ph type="body" idx="1"/>
          </p:nvPr>
        </p:nvSpPr>
        <p:spPr>
          <a:xfrm>
            <a:off x="311700" y="1828800"/>
            <a:ext cx="4059000" cy="27426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1200"/>
              </a:spcAft>
              <a:buSzPts val="1800"/>
              <a:buNone/>
            </a:pPr>
            <a:r>
              <a:rPr lang="it" sz="1600">
                <a:latin typeface="Roboto Serif"/>
                <a:ea typeface="Roboto Serif"/>
                <a:cs typeface="Roboto Serif"/>
                <a:sym typeface="Roboto Serif"/>
              </a:rPr>
              <a:t>The juvenile judge still proposes            a restorative justice program, leaving it to the defendant to choose whether or not to adhere to such           a path, a choice that will mature before mediators are appropriately involved.</a:t>
            </a:r>
            <a:endParaRPr sz="1600">
              <a:latin typeface="Roboto Serif"/>
              <a:ea typeface="Roboto Serif"/>
              <a:cs typeface="Roboto Serif"/>
              <a:sym typeface="Roboto Serif"/>
            </a:endParaRPr>
          </a:p>
        </p:txBody>
      </p:sp>
      <p:pic>
        <p:nvPicPr>
          <p:cNvPr id="433" name="Google Shape;433;p7" title="Schermata 2025-05-21 alle 10.03.38.png"/>
          <p:cNvPicPr preferRelativeResize="0"/>
          <p:nvPr/>
        </p:nvPicPr>
        <p:blipFill rotWithShape="1">
          <a:blip r:embed="rId3">
            <a:alphaModFix/>
          </a:blip>
          <a:srcRect/>
          <a:stretch/>
        </p:blipFill>
        <p:spPr>
          <a:xfrm>
            <a:off x="4634800" y="406400"/>
            <a:ext cx="4509200" cy="3873525"/>
          </a:xfrm>
          <a:prstGeom prst="rect">
            <a:avLst/>
          </a:prstGeom>
          <a:noFill/>
          <a:ln>
            <a:noFill/>
          </a:ln>
        </p:spPr>
      </p:pic>
      <p:pic>
        <p:nvPicPr>
          <p:cNvPr id="434" name="Google Shape;434;p7" title="Schermata 2025-05-21 alle 10.17.40.png"/>
          <p:cNvPicPr preferRelativeResize="0"/>
          <p:nvPr/>
        </p:nvPicPr>
        <p:blipFill rotWithShape="1">
          <a:blip r:embed="rId4">
            <a:alphaModFix/>
          </a:blip>
          <a:srcRect/>
          <a:stretch/>
        </p:blipFill>
        <p:spPr>
          <a:xfrm>
            <a:off x="8275050" y="4003500"/>
            <a:ext cx="788750" cy="56790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38"/>
        <p:cNvGrpSpPr/>
        <p:nvPr/>
      </p:nvGrpSpPr>
      <p:grpSpPr>
        <a:xfrm>
          <a:off x="0" y="0"/>
          <a:ext cx="0" cy="0"/>
          <a:chOff x="0" y="0"/>
          <a:chExt cx="0" cy="0"/>
        </a:xfrm>
      </p:grpSpPr>
      <p:sp>
        <p:nvSpPr>
          <p:cNvPr id="439" name="Google Shape;439;p8"/>
          <p:cNvSpPr txBox="1">
            <a:spLocks noGrp="1"/>
          </p:cNvSpPr>
          <p:nvPr>
            <p:ph type="title"/>
          </p:nvPr>
        </p:nvSpPr>
        <p:spPr>
          <a:xfrm>
            <a:off x="311700" y="489563"/>
            <a:ext cx="8520600" cy="591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it"/>
              <a:t>The Observatory for the Prevention of Bullying</a:t>
            </a:r>
            <a:endParaRPr/>
          </a:p>
          <a:p>
            <a:pPr marL="0" lvl="0" indent="0" algn="l" rtl="0">
              <a:lnSpc>
                <a:spcPct val="100000"/>
              </a:lnSpc>
              <a:spcBef>
                <a:spcPts val="0"/>
              </a:spcBef>
              <a:spcAft>
                <a:spcPts val="0"/>
              </a:spcAft>
              <a:buSzPts val="2400"/>
              <a:buNone/>
            </a:pPr>
            <a:endParaRPr/>
          </a:p>
        </p:txBody>
      </p:sp>
      <p:sp>
        <p:nvSpPr>
          <p:cNvPr id="440" name="Google Shape;440;p8"/>
          <p:cNvSpPr/>
          <p:nvPr/>
        </p:nvSpPr>
        <p:spPr>
          <a:xfrm>
            <a:off x="4991300" y="1364375"/>
            <a:ext cx="281100" cy="381000"/>
          </a:xfrm>
          <a:prstGeom prst="chevron">
            <a:avLst>
              <a:gd name="adj" fmla="val 60706"/>
            </a:avLst>
          </a:prstGeom>
          <a:solidFill>
            <a:srgbClr val="FF5D40"/>
          </a:solidFill>
          <a:ln w="9525" cap="flat" cmpd="sng">
            <a:solidFill>
              <a:srgbClr val="FF5D4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Roboto Serif Medium"/>
              <a:ea typeface="Roboto Serif Medium"/>
              <a:cs typeface="Roboto Serif Medium"/>
              <a:sym typeface="Roboto Serif Medium"/>
            </a:endParaRPr>
          </a:p>
        </p:txBody>
      </p:sp>
      <p:cxnSp>
        <p:nvCxnSpPr>
          <p:cNvPr id="441" name="Google Shape;441;p8"/>
          <p:cNvCxnSpPr/>
          <p:nvPr/>
        </p:nvCxnSpPr>
        <p:spPr>
          <a:xfrm>
            <a:off x="-9300" y="1128975"/>
            <a:ext cx="9162600" cy="0"/>
          </a:xfrm>
          <a:prstGeom prst="straightConnector1">
            <a:avLst/>
          </a:prstGeom>
          <a:noFill/>
          <a:ln w="9525" cap="flat" cmpd="sng">
            <a:solidFill>
              <a:schemeClr val="dk1"/>
            </a:solidFill>
            <a:prstDash val="solid"/>
            <a:round/>
            <a:headEnd type="none" w="sm" len="sm"/>
            <a:tailEnd type="none" w="sm" len="sm"/>
          </a:ln>
        </p:spPr>
      </p:cxnSp>
      <p:sp>
        <p:nvSpPr>
          <p:cNvPr id="442" name="Google Shape;442;p8"/>
          <p:cNvSpPr/>
          <p:nvPr/>
        </p:nvSpPr>
        <p:spPr>
          <a:xfrm>
            <a:off x="311700" y="1259075"/>
            <a:ext cx="1872600" cy="1942500"/>
          </a:xfrm>
          <a:prstGeom prst="roundRect">
            <a:avLst>
              <a:gd name="adj" fmla="val 24468"/>
            </a:avLst>
          </a:prstGeom>
          <a:noFill/>
          <a:ln w="9525" cap="flat" cmpd="sng">
            <a:solidFill>
              <a:schemeClr val="dk1"/>
            </a:solidFill>
            <a:prstDash val="solid"/>
            <a:round/>
            <a:headEnd type="none" w="sm" len="sm"/>
            <a:tailEnd type="none" w="sm" len="sm"/>
          </a:ln>
        </p:spPr>
        <p:txBody>
          <a:bodyPr spcFirstLastPara="1" wrap="square" lIns="90000" tIns="91425" rIns="91425" bIns="0" anchor="ctr" anchorCtr="0">
            <a:noAutofit/>
          </a:bodyPr>
          <a:lstStyle/>
          <a:p>
            <a:pPr marL="0" marR="0" lvl="0" indent="0" algn="ctr" rtl="0">
              <a:lnSpc>
                <a:spcPct val="115000"/>
              </a:lnSpc>
              <a:spcBef>
                <a:spcPts val="0"/>
              </a:spcBef>
              <a:spcAft>
                <a:spcPts val="1200"/>
              </a:spcAft>
              <a:buClr>
                <a:srgbClr val="000000"/>
              </a:buClr>
              <a:buSzPts val="1400"/>
              <a:buFont typeface="Arial"/>
              <a:buNone/>
            </a:pPr>
            <a:r>
              <a:rPr lang="it" sz="1400" b="0" i="0" u="none" strike="noStrike" cap="none">
                <a:solidFill>
                  <a:schemeClr val="dk1"/>
                </a:solidFill>
                <a:latin typeface="Roboto Serif SemiBold"/>
                <a:ea typeface="Roboto Serif SemiBold"/>
                <a:cs typeface="Roboto Serif SemiBold"/>
                <a:sym typeface="Roboto Serif SemiBold"/>
              </a:rPr>
              <a:t>PERMANENT REGIONAL OBSERVATORY                     FOR THE PREVENTION           OF BULLYING</a:t>
            </a:r>
            <a:endParaRPr sz="1400" b="0" i="0" u="none" strike="noStrike" cap="none">
              <a:solidFill>
                <a:srgbClr val="000000"/>
              </a:solidFill>
              <a:latin typeface="Roboto Serif SemiBold"/>
              <a:ea typeface="Roboto Serif SemiBold"/>
              <a:cs typeface="Roboto Serif SemiBold"/>
              <a:sym typeface="Roboto Serif SemiBold"/>
            </a:endParaRPr>
          </a:p>
        </p:txBody>
      </p:sp>
      <p:sp>
        <p:nvSpPr>
          <p:cNvPr id="443" name="Google Shape;443;p8"/>
          <p:cNvSpPr/>
          <p:nvPr/>
        </p:nvSpPr>
        <p:spPr>
          <a:xfrm>
            <a:off x="2899975" y="1262088"/>
            <a:ext cx="1872600" cy="591600"/>
          </a:xfrm>
          <a:prstGeom prst="roundRect">
            <a:avLst>
              <a:gd name="adj" fmla="val 24468"/>
            </a:avLst>
          </a:prstGeom>
          <a:noFill/>
          <a:ln w="9525" cap="flat" cmpd="sng">
            <a:solidFill>
              <a:schemeClr val="dk1"/>
            </a:solidFill>
            <a:prstDash val="solid"/>
            <a:round/>
            <a:headEnd type="none" w="sm" len="sm"/>
            <a:tailEnd type="none" w="sm" len="sm"/>
          </a:ln>
        </p:spPr>
        <p:txBody>
          <a:bodyPr spcFirstLastPara="1" wrap="square" lIns="90000" tIns="91425" rIns="91425" bIns="0" anchor="ctr" anchorCtr="0">
            <a:noAutofit/>
          </a:bodyPr>
          <a:lstStyle/>
          <a:p>
            <a:pPr marL="0" marR="0" lvl="0" indent="0" algn="ctr" rtl="0">
              <a:lnSpc>
                <a:spcPct val="115000"/>
              </a:lnSpc>
              <a:spcBef>
                <a:spcPts val="0"/>
              </a:spcBef>
              <a:spcAft>
                <a:spcPts val="1200"/>
              </a:spcAft>
              <a:buClr>
                <a:srgbClr val="000000"/>
              </a:buClr>
              <a:buSzPts val="1400"/>
              <a:buFont typeface="Arial"/>
              <a:buNone/>
            </a:pPr>
            <a:r>
              <a:rPr lang="it" sz="1400" b="0" i="0" u="none" strike="noStrike" cap="none">
                <a:solidFill>
                  <a:schemeClr val="dk1"/>
                </a:solidFill>
                <a:latin typeface="Roboto Serif"/>
                <a:ea typeface="Roboto Serif"/>
                <a:cs typeface="Roboto Serif"/>
                <a:sym typeface="Roboto Serif"/>
              </a:rPr>
              <a:t>Operational Technical Group</a:t>
            </a:r>
            <a:endParaRPr sz="1400" b="0" i="0" u="none" strike="noStrike" cap="none">
              <a:solidFill>
                <a:schemeClr val="dk1"/>
              </a:solidFill>
              <a:latin typeface="Roboto Serif SemiBold"/>
              <a:ea typeface="Roboto Serif SemiBold"/>
              <a:cs typeface="Roboto Serif SemiBold"/>
              <a:sym typeface="Roboto Serif SemiBold"/>
            </a:endParaRPr>
          </a:p>
        </p:txBody>
      </p:sp>
      <p:sp>
        <p:nvSpPr>
          <p:cNvPr id="444" name="Google Shape;444;p8"/>
          <p:cNvSpPr/>
          <p:nvPr/>
        </p:nvSpPr>
        <p:spPr>
          <a:xfrm>
            <a:off x="2704375" y="2036600"/>
            <a:ext cx="2263800" cy="461700"/>
          </a:xfrm>
          <a:prstGeom prst="roundRect">
            <a:avLst>
              <a:gd name="adj" fmla="val 24468"/>
            </a:avLst>
          </a:prstGeom>
          <a:noFill/>
          <a:ln w="9525" cap="flat" cmpd="sng">
            <a:solidFill>
              <a:schemeClr val="dk1"/>
            </a:solidFill>
            <a:prstDash val="solid"/>
            <a:round/>
            <a:headEnd type="none" w="sm" len="sm"/>
            <a:tailEnd type="none" w="sm" len="sm"/>
          </a:ln>
        </p:spPr>
        <p:txBody>
          <a:bodyPr spcFirstLastPara="1" wrap="square" lIns="90000" tIns="91425" rIns="91425" bIns="0" anchor="ctr" anchorCtr="0">
            <a:noAutofit/>
          </a:bodyPr>
          <a:lstStyle/>
          <a:p>
            <a:pPr marL="0" marR="0" lvl="0" indent="0" algn="ctr" rtl="0">
              <a:lnSpc>
                <a:spcPct val="115000"/>
              </a:lnSpc>
              <a:spcBef>
                <a:spcPts val="0"/>
              </a:spcBef>
              <a:spcAft>
                <a:spcPts val="1200"/>
              </a:spcAft>
              <a:buClr>
                <a:srgbClr val="000000"/>
              </a:buClr>
              <a:buSzPts val="1400"/>
              <a:buFont typeface="Arial"/>
              <a:buNone/>
            </a:pPr>
            <a:r>
              <a:rPr lang="it" sz="1400" b="0" i="0" u="none" strike="noStrike" cap="none">
                <a:solidFill>
                  <a:schemeClr val="dk1"/>
                </a:solidFill>
                <a:latin typeface="Roboto Serif"/>
                <a:ea typeface="Roboto Serif"/>
                <a:cs typeface="Roboto Serif"/>
                <a:sym typeface="Roboto Serif"/>
              </a:rPr>
              <a:t>8 Local Project Teams</a:t>
            </a:r>
            <a:endParaRPr sz="1400" b="0" i="0" u="none" strike="noStrike" cap="none">
              <a:solidFill>
                <a:schemeClr val="dk1"/>
              </a:solidFill>
              <a:latin typeface="Roboto Serif"/>
              <a:ea typeface="Roboto Serif"/>
              <a:cs typeface="Roboto Serif"/>
              <a:sym typeface="Roboto Serif"/>
            </a:endParaRPr>
          </a:p>
        </p:txBody>
      </p:sp>
      <p:sp>
        <p:nvSpPr>
          <p:cNvPr id="445" name="Google Shape;445;p8"/>
          <p:cNvSpPr/>
          <p:nvPr/>
        </p:nvSpPr>
        <p:spPr>
          <a:xfrm>
            <a:off x="2859475" y="2681200"/>
            <a:ext cx="1953600" cy="1086600"/>
          </a:xfrm>
          <a:prstGeom prst="roundRect">
            <a:avLst>
              <a:gd name="adj" fmla="val 24468"/>
            </a:avLst>
          </a:prstGeom>
          <a:noFill/>
          <a:ln w="9525" cap="flat" cmpd="sng">
            <a:solidFill>
              <a:schemeClr val="dk1"/>
            </a:solidFill>
            <a:prstDash val="solid"/>
            <a:round/>
            <a:headEnd type="none" w="sm" len="sm"/>
            <a:tailEnd type="none" w="sm" len="sm"/>
          </a:ln>
        </p:spPr>
        <p:txBody>
          <a:bodyPr spcFirstLastPara="1" wrap="square" lIns="90000" tIns="91425" rIns="91425" bIns="0" anchor="ctr" anchorCtr="0">
            <a:noAutofit/>
          </a:bodyPr>
          <a:lstStyle/>
          <a:p>
            <a:pPr marL="0" marR="0" lvl="0" indent="0" algn="ctr" rtl="0">
              <a:lnSpc>
                <a:spcPct val="115000"/>
              </a:lnSpc>
              <a:spcBef>
                <a:spcPts val="0"/>
              </a:spcBef>
              <a:spcAft>
                <a:spcPts val="1200"/>
              </a:spcAft>
              <a:buClr>
                <a:srgbClr val="000000"/>
              </a:buClr>
              <a:buSzPts val="1400"/>
              <a:buFont typeface="Arial"/>
              <a:buNone/>
            </a:pPr>
            <a:r>
              <a:rPr lang="it" sz="1400" b="0" i="0" u="none" strike="noStrike" cap="none">
                <a:solidFill>
                  <a:schemeClr val="dk1"/>
                </a:solidFill>
                <a:latin typeface="Roboto Serif SemiBold"/>
                <a:ea typeface="Roboto Serif SemiBold"/>
                <a:cs typeface="Roboto Serif SemiBold"/>
                <a:sym typeface="Roboto Serif SemiBold"/>
              </a:rPr>
              <a:t>NETWORK                   </a:t>
            </a:r>
            <a:r>
              <a:rPr lang="it" sz="1400" b="0" i="0" u="none" strike="noStrike" cap="none">
                <a:solidFill>
                  <a:schemeClr val="dk1"/>
                </a:solidFill>
                <a:latin typeface="Roboto Serif"/>
                <a:ea typeface="Roboto Serif"/>
                <a:cs typeface="Roboto Serif"/>
                <a:sym typeface="Roboto Serif"/>
              </a:rPr>
              <a:t>12 schools                  as Bullying Prevention Hubs </a:t>
            </a:r>
            <a:endParaRPr sz="1400" b="0" i="0" u="none" strike="noStrike" cap="none">
              <a:solidFill>
                <a:schemeClr val="dk1"/>
              </a:solidFill>
              <a:latin typeface="Roboto Serif"/>
              <a:ea typeface="Roboto Serif"/>
              <a:cs typeface="Roboto Serif"/>
              <a:sym typeface="Roboto Serif"/>
            </a:endParaRPr>
          </a:p>
        </p:txBody>
      </p:sp>
      <p:sp>
        <p:nvSpPr>
          <p:cNvPr id="446" name="Google Shape;446;p8"/>
          <p:cNvSpPr/>
          <p:nvPr/>
        </p:nvSpPr>
        <p:spPr>
          <a:xfrm>
            <a:off x="4991288" y="3034075"/>
            <a:ext cx="281100" cy="381000"/>
          </a:xfrm>
          <a:prstGeom prst="chevron">
            <a:avLst>
              <a:gd name="adj" fmla="val 60706"/>
            </a:avLst>
          </a:prstGeom>
          <a:solidFill>
            <a:srgbClr val="FF5D40"/>
          </a:solidFill>
          <a:ln w="9525" cap="flat" cmpd="sng">
            <a:solidFill>
              <a:srgbClr val="FF5D4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Roboto Serif Medium"/>
              <a:ea typeface="Roboto Serif Medium"/>
              <a:cs typeface="Roboto Serif Medium"/>
              <a:sym typeface="Roboto Serif Medium"/>
            </a:endParaRPr>
          </a:p>
        </p:txBody>
      </p:sp>
      <p:sp>
        <p:nvSpPr>
          <p:cNvPr id="447" name="Google Shape;447;p8"/>
          <p:cNvSpPr/>
          <p:nvPr/>
        </p:nvSpPr>
        <p:spPr>
          <a:xfrm>
            <a:off x="222300" y="3986575"/>
            <a:ext cx="2051400" cy="591600"/>
          </a:xfrm>
          <a:prstGeom prst="roundRect">
            <a:avLst>
              <a:gd name="adj" fmla="val 24468"/>
            </a:avLst>
          </a:prstGeom>
          <a:noFill/>
          <a:ln w="9525" cap="flat" cmpd="sng">
            <a:solidFill>
              <a:schemeClr val="dk1"/>
            </a:solidFill>
            <a:prstDash val="solid"/>
            <a:round/>
            <a:headEnd type="none" w="sm" len="sm"/>
            <a:tailEnd type="none" w="sm" len="sm"/>
          </a:ln>
        </p:spPr>
        <p:txBody>
          <a:bodyPr spcFirstLastPara="1" wrap="square" lIns="90000" tIns="91425" rIns="91425" bIns="0" anchor="ctr" anchorCtr="0">
            <a:noAutofit/>
          </a:bodyPr>
          <a:lstStyle/>
          <a:p>
            <a:pPr marL="0" marR="0" lvl="0" indent="0" algn="ctr" rtl="0">
              <a:lnSpc>
                <a:spcPct val="115000"/>
              </a:lnSpc>
              <a:spcBef>
                <a:spcPts val="0"/>
              </a:spcBef>
              <a:spcAft>
                <a:spcPts val="1200"/>
              </a:spcAft>
              <a:buClr>
                <a:srgbClr val="000000"/>
              </a:buClr>
              <a:buSzPts val="1400"/>
              <a:buFont typeface="Arial"/>
              <a:buNone/>
            </a:pPr>
            <a:r>
              <a:rPr lang="it" sz="1400" b="0" i="0" u="none" strike="noStrike" cap="none">
                <a:solidFill>
                  <a:schemeClr val="dk1"/>
                </a:solidFill>
                <a:latin typeface="Roboto Serif"/>
                <a:ea typeface="Roboto Serif"/>
                <a:cs typeface="Roboto Serif"/>
                <a:sym typeface="Roboto Serif"/>
              </a:rPr>
              <a:t>Regional and Local Institutions</a:t>
            </a:r>
            <a:endParaRPr sz="1400" b="0" i="0" u="none" strike="noStrike" cap="none">
              <a:solidFill>
                <a:schemeClr val="dk1"/>
              </a:solidFill>
              <a:latin typeface="Roboto Serif SemiBold"/>
              <a:ea typeface="Roboto Serif SemiBold"/>
              <a:cs typeface="Roboto Serif SemiBold"/>
              <a:sym typeface="Roboto Serif SemiBold"/>
            </a:endParaRPr>
          </a:p>
        </p:txBody>
      </p:sp>
      <p:sp>
        <p:nvSpPr>
          <p:cNvPr id="448" name="Google Shape;448;p8"/>
          <p:cNvSpPr txBox="1"/>
          <p:nvPr/>
        </p:nvSpPr>
        <p:spPr>
          <a:xfrm>
            <a:off x="311700" y="3403575"/>
            <a:ext cx="1872600" cy="3810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it" sz="1400" b="0" i="0" u="none" strike="noStrike" cap="none">
                <a:solidFill>
                  <a:srgbClr val="000000"/>
                </a:solidFill>
                <a:latin typeface="Roboto Serif Medium"/>
                <a:ea typeface="Roboto Serif Medium"/>
                <a:cs typeface="Roboto Serif Medium"/>
                <a:sym typeface="Roboto Serif Medium"/>
              </a:rPr>
              <a:t>Memorandum     of Understanding</a:t>
            </a:r>
            <a:endParaRPr sz="1400" b="0" i="0" u="none" strike="noStrike" cap="none">
              <a:solidFill>
                <a:srgbClr val="000000"/>
              </a:solidFill>
              <a:latin typeface="Roboto Serif Medium"/>
              <a:ea typeface="Roboto Serif Medium"/>
              <a:cs typeface="Roboto Serif Medium"/>
              <a:sym typeface="Roboto Serif Medium"/>
            </a:endParaRPr>
          </a:p>
        </p:txBody>
      </p:sp>
      <p:sp>
        <p:nvSpPr>
          <p:cNvPr id="449" name="Google Shape;449;p8"/>
          <p:cNvSpPr txBox="1"/>
          <p:nvPr/>
        </p:nvSpPr>
        <p:spPr>
          <a:xfrm>
            <a:off x="5342175" y="1046100"/>
            <a:ext cx="3763500" cy="19425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it" sz="1400" b="0" i="0" u="none" strike="noStrike" cap="none">
                <a:solidFill>
                  <a:srgbClr val="000000"/>
                </a:solidFill>
                <a:latin typeface="Roboto Serif Medium"/>
                <a:ea typeface="Roboto Serif Medium"/>
                <a:cs typeface="Roboto Serif Medium"/>
                <a:sym typeface="Roboto Serif Medium"/>
              </a:rPr>
              <a:t>PROPOSE AND REALIZE:</a:t>
            </a:r>
            <a:endParaRPr sz="1400" b="0" i="0" u="none" strike="noStrike" cap="none">
              <a:solidFill>
                <a:srgbClr val="000000"/>
              </a:solidFill>
              <a:latin typeface="Roboto Serif Medium"/>
              <a:ea typeface="Roboto Serif Medium"/>
              <a:cs typeface="Roboto Serif Medium"/>
              <a:sym typeface="Roboto Serif Medium"/>
            </a:endParaRPr>
          </a:p>
          <a:p>
            <a:pPr marL="0" marR="0" lvl="0" indent="0" algn="l" rtl="0">
              <a:lnSpc>
                <a:spcPct val="100000"/>
              </a:lnSpc>
              <a:spcBef>
                <a:spcPts val="0"/>
              </a:spcBef>
              <a:spcAft>
                <a:spcPts val="0"/>
              </a:spcAft>
              <a:buClr>
                <a:schemeClr val="dk1"/>
              </a:buClr>
              <a:buSzPts val="1100"/>
              <a:buFont typeface="Arial"/>
              <a:buNone/>
            </a:pPr>
            <a:r>
              <a:rPr lang="it" sz="1400" b="0" i="0" u="none" strike="noStrike" cap="none">
                <a:solidFill>
                  <a:srgbClr val="000000"/>
                </a:solidFill>
                <a:latin typeface="Roboto Serif Light"/>
                <a:ea typeface="Roboto Serif Light"/>
                <a:cs typeface="Roboto Serif Light"/>
                <a:sym typeface="Roboto Serif Light"/>
              </a:rPr>
              <a:t>Actions to prevent bullying</a:t>
            </a:r>
            <a:endParaRPr sz="1400" b="0" i="0" u="none" strike="noStrike" cap="none">
              <a:solidFill>
                <a:srgbClr val="000000"/>
              </a:solidFill>
              <a:latin typeface="Roboto Serif Light"/>
              <a:ea typeface="Roboto Serif Light"/>
              <a:cs typeface="Roboto Serif Light"/>
              <a:sym typeface="Roboto Serif Light"/>
            </a:endParaRPr>
          </a:p>
          <a:p>
            <a:pPr marL="0" marR="0" lvl="0" indent="0" algn="l" rtl="0">
              <a:lnSpc>
                <a:spcPct val="100000"/>
              </a:lnSpc>
              <a:spcBef>
                <a:spcPts val="0"/>
              </a:spcBef>
              <a:spcAft>
                <a:spcPts val="0"/>
              </a:spcAft>
              <a:buClr>
                <a:schemeClr val="dk1"/>
              </a:buClr>
              <a:buSzPts val="1100"/>
              <a:buFont typeface="Arial"/>
              <a:buNone/>
            </a:pPr>
            <a:r>
              <a:rPr lang="it" sz="1400" b="0" i="0" u="none" strike="noStrike" cap="none">
                <a:solidFill>
                  <a:srgbClr val="000000"/>
                </a:solidFill>
                <a:latin typeface="Roboto Serif Light"/>
                <a:ea typeface="Roboto Serif Light"/>
                <a:cs typeface="Roboto Serif Light"/>
                <a:sym typeface="Roboto Serif Light"/>
              </a:rPr>
              <a:t>Raising awareness of legality</a:t>
            </a:r>
            <a:endParaRPr sz="1400" b="0" i="0" u="none" strike="noStrike" cap="none">
              <a:solidFill>
                <a:srgbClr val="000000"/>
              </a:solidFill>
              <a:latin typeface="Roboto Serif Light"/>
              <a:ea typeface="Roboto Serif Light"/>
              <a:cs typeface="Roboto Serif Light"/>
              <a:sym typeface="Roboto Serif Light"/>
            </a:endParaRPr>
          </a:p>
          <a:p>
            <a:pPr marL="0" marR="0" lvl="0" indent="0" algn="l" rtl="0">
              <a:lnSpc>
                <a:spcPct val="100000"/>
              </a:lnSpc>
              <a:spcBef>
                <a:spcPts val="0"/>
              </a:spcBef>
              <a:spcAft>
                <a:spcPts val="0"/>
              </a:spcAft>
              <a:buClr>
                <a:schemeClr val="dk1"/>
              </a:buClr>
              <a:buSzPts val="1100"/>
              <a:buFont typeface="Arial"/>
              <a:buNone/>
            </a:pPr>
            <a:r>
              <a:rPr lang="it" sz="1400" b="0" i="0" u="none" strike="noStrike" cap="none">
                <a:solidFill>
                  <a:srgbClr val="000000"/>
                </a:solidFill>
                <a:latin typeface="Roboto Serif Light"/>
                <a:ea typeface="Roboto Serif Light"/>
                <a:cs typeface="Roboto Serif Light"/>
                <a:sym typeface="Roboto Serif Light"/>
              </a:rPr>
              <a:t>Training students/school staff/families</a:t>
            </a:r>
            <a:endParaRPr sz="1400" b="0" i="0" u="none" strike="noStrike" cap="none">
              <a:solidFill>
                <a:srgbClr val="000000"/>
              </a:solidFill>
              <a:latin typeface="Roboto Serif Light"/>
              <a:ea typeface="Roboto Serif Light"/>
              <a:cs typeface="Roboto Serif Light"/>
              <a:sym typeface="Roboto Serif Light"/>
            </a:endParaRPr>
          </a:p>
          <a:p>
            <a:pPr marL="0" marR="0" lvl="0" indent="0" algn="l" rtl="0">
              <a:lnSpc>
                <a:spcPct val="100000"/>
              </a:lnSpc>
              <a:spcBef>
                <a:spcPts val="0"/>
              </a:spcBef>
              <a:spcAft>
                <a:spcPts val="0"/>
              </a:spcAft>
              <a:buClr>
                <a:schemeClr val="dk1"/>
              </a:buClr>
              <a:buSzPts val="1100"/>
              <a:buFont typeface="Arial"/>
              <a:buNone/>
            </a:pPr>
            <a:r>
              <a:rPr lang="it" sz="1400" b="0" i="0" u="none" strike="noStrike" cap="none">
                <a:solidFill>
                  <a:srgbClr val="000000"/>
                </a:solidFill>
                <a:latin typeface="Roboto Serif Light"/>
                <a:ea typeface="Roboto Serif Light"/>
                <a:cs typeface="Roboto Serif Light"/>
                <a:sym typeface="Roboto Serif Light"/>
              </a:rPr>
              <a:t>Training of trainers </a:t>
            </a:r>
            <a:endParaRPr sz="1400" b="0" i="0" u="none" strike="noStrike" cap="none">
              <a:solidFill>
                <a:srgbClr val="000000"/>
              </a:solidFill>
              <a:latin typeface="Roboto Serif Light"/>
              <a:ea typeface="Roboto Serif Light"/>
              <a:cs typeface="Roboto Serif Light"/>
              <a:sym typeface="Roboto Serif Light"/>
            </a:endParaRPr>
          </a:p>
          <a:p>
            <a:pPr marL="0" marR="0" lvl="0" indent="0" algn="l" rtl="0">
              <a:lnSpc>
                <a:spcPct val="100000"/>
              </a:lnSpc>
              <a:spcBef>
                <a:spcPts val="0"/>
              </a:spcBef>
              <a:spcAft>
                <a:spcPts val="0"/>
              </a:spcAft>
              <a:buClr>
                <a:schemeClr val="dk1"/>
              </a:buClr>
              <a:buSzPts val="1100"/>
              <a:buFont typeface="Arial"/>
              <a:buNone/>
            </a:pPr>
            <a:r>
              <a:rPr lang="it" sz="1400" b="0" i="0" u="none" strike="noStrike" cap="none">
                <a:solidFill>
                  <a:srgbClr val="000000"/>
                </a:solidFill>
                <a:latin typeface="Roboto Serif Light"/>
                <a:ea typeface="Roboto Serif Light"/>
                <a:cs typeface="Roboto Serif Light"/>
                <a:sym typeface="Roboto Serif Light"/>
              </a:rPr>
              <a:t>Alternatives to disciplinary sanctions</a:t>
            </a:r>
            <a:endParaRPr sz="1400" b="0" i="0" u="none" strike="noStrike" cap="none">
              <a:solidFill>
                <a:srgbClr val="000000"/>
              </a:solidFill>
              <a:latin typeface="Roboto Serif Light"/>
              <a:ea typeface="Roboto Serif Light"/>
              <a:cs typeface="Roboto Serif Light"/>
              <a:sym typeface="Roboto Serif Light"/>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Roboto Serif Medium"/>
              <a:ea typeface="Roboto Serif Medium"/>
              <a:cs typeface="Roboto Serif Medium"/>
              <a:sym typeface="Roboto Serif Medium"/>
            </a:endParaRPr>
          </a:p>
        </p:txBody>
      </p:sp>
      <p:sp>
        <p:nvSpPr>
          <p:cNvPr id="450" name="Google Shape;450;p8"/>
          <p:cNvSpPr txBox="1"/>
          <p:nvPr/>
        </p:nvSpPr>
        <p:spPr>
          <a:xfrm>
            <a:off x="2340788" y="3986575"/>
            <a:ext cx="2934300" cy="5916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it" sz="1400" b="0" i="0" u="none" strike="noStrike" cap="none">
                <a:solidFill>
                  <a:srgbClr val="000000"/>
                </a:solidFill>
                <a:latin typeface="Roboto Serif Medium"/>
                <a:ea typeface="Roboto Serif Medium"/>
                <a:cs typeface="Roboto Serif Medium"/>
                <a:sym typeface="Roboto Serif Medium"/>
              </a:rPr>
              <a:t>Memorandum                             of Understanding                     for the School Network</a:t>
            </a:r>
            <a:endParaRPr sz="1400" b="0" i="0" u="none" strike="noStrike" cap="none">
              <a:solidFill>
                <a:srgbClr val="000000"/>
              </a:solidFill>
              <a:latin typeface="Roboto Serif Medium"/>
              <a:ea typeface="Roboto Serif Medium"/>
              <a:cs typeface="Roboto Serif Medium"/>
              <a:sym typeface="Roboto Serif Medium"/>
            </a:endParaRPr>
          </a:p>
        </p:txBody>
      </p:sp>
      <p:sp>
        <p:nvSpPr>
          <p:cNvPr id="451" name="Google Shape;451;p8"/>
          <p:cNvSpPr txBox="1"/>
          <p:nvPr/>
        </p:nvSpPr>
        <p:spPr>
          <a:xfrm>
            <a:off x="5342175" y="2567300"/>
            <a:ext cx="3763500" cy="18123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it" sz="1400" b="0" i="0" u="none" strike="noStrike" cap="none">
                <a:solidFill>
                  <a:srgbClr val="000000"/>
                </a:solidFill>
                <a:latin typeface="Roboto Serif Medium"/>
                <a:ea typeface="Roboto Serif Medium"/>
                <a:cs typeface="Roboto Serif Medium"/>
                <a:sym typeface="Roboto Serif Medium"/>
              </a:rPr>
              <a:t>REALIZE</a:t>
            </a:r>
            <a:r>
              <a:rPr lang="it" sz="1400" b="0" i="0" u="none" strike="noStrike" cap="none">
                <a:solidFill>
                  <a:srgbClr val="000000"/>
                </a:solidFill>
                <a:latin typeface="Roboto Serif Light"/>
                <a:ea typeface="Roboto Serif Light"/>
                <a:cs typeface="Roboto Serif Light"/>
                <a:sym typeface="Roboto Serif Light"/>
              </a:rPr>
              <a:t>:</a:t>
            </a:r>
            <a:endParaRPr sz="1400" b="0" i="0" u="none" strike="noStrike" cap="none">
              <a:solidFill>
                <a:srgbClr val="000000"/>
              </a:solidFill>
              <a:latin typeface="Roboto Serif Light"/>
              <a:ea typeface="Roboto Serif Light"/>
              <a:cs typeface="Roboto Serif Light"/>
              <a:sym typeface="Roboto Serif Light"/>
            </a:endParaRPr>
          </a:p>
          <a:p>
            <a:pPr marL="0" marR="0" lvl="0" indent="0" algn="l" rtl="0">
              <a:lnSpc>
                <a:spcPct val="100000"/>
              </a:lnSpc>
              <a:spcBef>
                <a:spcPts val="0"/>
              </a:spcBef>
              <a:spcAft>
                <a:spcPts val="0"/>
              </a:spcAft>
              <a:buClr>
                <a:srgbClr val="000000"/>
              </a:buClr>
              <a:buSzPts val="1400"/>
              <a:buFont typeface="Arial"/>
              <a:buNone/>
            </a:pPr>
            <a:r>
              <a:rPr lang="it" sz="1400" b="0" i="0" u="none" strike="noStrike" cap="none">
                <a:solidFill>
                  <a:srgbClr val="000000"/>
                </a:solidFill>
                <a:latin typeface="Roboto Serif Light"/>
                <a:ea typeface="Roboto Serif Light"/>
                <a:cs typeface="Roboto Serif Light"/>
                <a:sym typeface="Roboto Serif Light"/>
              </a:rPr>
              <a:t>Projects to prevent bullying</a:t>
            </a:r>
            <a:endParaRPr sz="1400" b="0" i="0" u="none" strike="noStrike" cap="none">
              <a:solidFill>
                <a:srgbClr val="000000"/>
              </a:solidFill>
              <a:latin typeface="Roboto Serif Light"/>
              <a:ea typeface="Roboto Serif Light"/>
              <a:cs typeface="Roboto Serif Light"/>
              <a:sym typeface="Roboto Serif Light"/>
            </a:endParaRPr>
          </a:p>
          <a:p>
            <a:pPr marL="0" marR="0" lvl="0" indent="0" algn="l" rtl="0">
              <a:lnSpc>
                <a:spcPct val="100000"/>
              </a:lnSpc>
              <a:spcBef>
                <a:spcPts val="0"/>
              </a:spcBef>
              <a:spcAft>
                <a:spcPts val="0"/>
              </a:spcAft>
              <a:buClr>
                <a:srgbClr val="000000"/>
              </a:buClr>
              <a:buSzPts val="1400"/>
              <a:buFont typeface="Arial"/>
              <a:buNone/>
            </a:pPr>
            <a:r>
              <a:rPr lang="it" sz="1400" b="0" i="0" u="none" strike="noStrike" cap="none">
                <a:solidFill>
                  <a:schemeClr val="dk1"/>
                </a:solidFill>
                <a:latin typeface="Roboto Serif Light"/>
                <a:ea typeface="Roboto Serif Light"/>
                <a:cs typeface="Roboto Serif Light"/>
                <a:sym typeface="Roboto Serif Light"/>
              </a:rPr>
              <a:t>Projects to raise awareness of legality</a:t>
            </a:r>
            <a:endParaRPr sz="1400" b="0" i="0" u="none" strike="noStrike" cap="none">
              <a:solidFill>
                <a:srgbClr val="000000"/>
              </a:solidFill>
              <a:latin typeface="Roboto Serif Light"/>
              <a:ea typeface="Roboto Serif Light"/>
              <a:cs typeface="Roboto Serif Light"/>
              <a:sym typeface="Roboto Serif Light"/>
            </a:endParaRPr>
          </a:p>
          <a:p>
            <a:pPr marL="0" marR="0" lvl="0" indent="0" algn="l" rtl="0">
              <a:lnSpc>
                <a:spcPct val="100000"/>
              </a:lnSpc>
              <a:spcBef>
                <a:spcPts val="0"/>
              </a:spcBef>
              <a:spcAft>
                <a:spcPts val="0"/>
              </a:spcAft>
              <a:buClr>
                <a:srgbClr val="000000"/>
              </a:buClr>
              <a:buSzPts val="1400"/>
              <a:buFont typeface="Arial"/>
              <a:buNone/>
            </a:pPr>
            <a:r>
              <a:rPr lang="it" sz="1400" b="0" i="0" u="none" strike="noStrike" cap="none">
                <a:solidFill>
                  <a:srgbClr val="000000"/>
                </a:solidFill>
                <a:latin typeface="Roboto Serif Light"/>
                <a:ea typeface="Roboto Serif Light"/>
                <a:cs typeface="Roboto Serif Light"/>
                <a:sym typeface="Roboto Serif Light"/>
              </a:rPr>
              <a:t>Training students/school staff/families</a:t>
            </a:r>
            <a:endParaRPr sz="1400" b="0" i="0" u="none" strike="noStrike" cap="none">
              <a:solidFill>
                <a:srgbClr val="000000"/>
              </a:solidFill>
              <a:latin typeface="Roboto Serif Light"/>
              <a:ea typeface="Roboto Serif Light"/>
              <a:cs typeface="Roboto Serif Light"/>
              <a:sym typeface="Roboto Serif Light"/>
            </a:endParaRPr>
          </a:p>
          <a:p>
            <a:pPr marL="0" marR="0" lvl="0" indent="0" algn="l" rtl="0">
              <a:lnSpc>
                <a:spcPct val="100000"/>
              </a:lnSpc>
              <a:spcBef>
                <a:spcPts val="0"/>
              </a:spcBef>
              <a:spcAft>
                <a:spcPts val="0"/>
              </a:spcAft>
              <a:buClr>
                <a:srgbClr val="000000"/>
              </a:buClr>
              <a:buSzPts val="1400"/>
              <a:buFont typeface="Arial"/>
              <a:buNone/>
            </a:pPr>
            <a:r>
              <a:rPr lang="it" sz="1400" b="0" i="0" u="none" strike="noStrike" cap="none">
                <a:solidFill>
                  <a:srgbClr val="000000"/>
                </a:solidFill>
                <a:latin typeface="Roboto Serif Light"/>
                <a:ea typeface="Roboto Serif Light"/>
                <a:cs typeface="Roboto Serif Light"/>
                <a:sym typeface="Roboto Serif Light"/>
              </a:rPr>
              <a:t>Collaborate with Local Institutions    and Police</a:t>
            </a:r>
            <a:endParaRPr sz="1400" b="0" i="0" u="none" strike="noStrike" cap="none">
              <a:solidFill>
                <a:srgbClr val="000000"/>
              </a:solidFill>
              <a:latin typeface="Roboto Serif Medium"/>
              <a:ea typeface="Roboto Serif Medium"/>
              <a:cs typeface="Roboto Serif Medium"/>
              <a:sym typeface="Roboto Serif Medium"/>
            </a:endParaRPr>
          </a:p>
        </p:txBody>
      </p:sp>
      <p:cxnSp>
        <p:nvCxnSpPr>
          <p:cNvPr id="452" name="Google Shape;452;p8"/>
          <p:cNvCxnSpPr/>
          <p:nvPr/>
        </p:nvCxnSpPr>
        <p:spPr>
          <a:xfrm>
            <a:off x="2170675" y="1554875"/>
            <a:ext cx="729300" cy="0"/>
          </a:xfrm>
          <a:prstGeom prst="straightConnector1">
            <a:avLst/>
          </a:prstGeom>
          <a:noFill/>
          <a:ln w="9525" cap="flat" cmpd="sng">
            <a:solidFill>
              <a:srgbClr val="999999"/>
            </a:solidFill>
            <a:prstDash val="dash"/>
            <a:round/>
            <a:headEnd type="none" w="sm" len="sm"/>
            <a:tailEnd type="none" w="sm" len="sm"/>
          </a:ln>
        </p:spPr>
      </p:cxnSp>
      <p:cxnSp>
        <p:nvCxnSpPr>
          <p:cNvPr id="453" name="Google Shape;453;p8"/>
          <p:cNvCxnSpPr/>
          <p:nvPr/>
        </p:nvCxnSpPr>
        <p:spPr>
          <a:xfrm>
            <a:off x="3488625" y="2498300"/>
            <a:ext cx="0" cy="194100"/>
          </a:xfrm>
          <a:prstGeom prst="straightConnector1">
            <a:avLst/>
          </a:prstGeom>
          <a:noFill/>
          <a:ln w="9525" cap="flat" cmpd="sng">
            <a:solidFill>
              <a:srgbClr val="999999"/>
            </a:solidFill>
            <a:prstDash val="dash"/>
            <a:round/>
            <a:headEnd type="none" w="sm" len="sm"/>
            <a:tailEnd type="none" w="sm" len="sm"/>
          </a:ln>
        </p:spPr>
      </p:cxnSp>
      <p:cxnSp>
        <p:nvCxnSpPr>
          <p:cNvPr id="454" name="Google Shape;454;p8"/>
          <p:cNvCxnSpPr/>
          <p:nvPr/>
        </p:nvCxnSpPr>
        <p:spPr>
          <a:xfrm>
            <a:off x="4087850" y="2498300"/>
            <a:ext cx="0" cy="194100"/>
          </a:xfrm>
          <a:prstGeom prst="straightConnector1">
            <a:avLst/>
          </a:prstGeom>
          <a:noFill/>
          <a:ln w="9525" cap="flat" cmpd="sng">
            <a:solidFill>
              <a:srgbClr val="999999"/>
            </a:solidFill>
            <a:prstDash val="dash"/>
            <a:round/>
            <a:headEnd type="none" w="sm" len="sm"/>
            <a:tailEnd type="none" w="sm" len="sm"/>
          </a:ln>
        </p:spPr>
      </p:cxnSp>
      <p:cxnSp>
        <p:nvCxnSpPr>
          <p:cNvPr id="455" name="Google Shape;455;p8"/>
          <p:cNvCxnSpPr/>
          <p:nvPr/>
        </p:nvCxnSpPr>
        <p:spPr>
          <a:xfrm>
            <a:off x="3486425" y="1853700"/>
            <a:ext cx="0" cy="194100"/>
          </a:xfrm>
          <a:prstGeom prst="straightConnector1">
            <a:avLst/>
          </a:prstGeom>
          <a:noFill/>
          <a:ln w="9525" cap="flat" cmpd="sng">
            <a:solidFill>
              <a:srgbClr val="999999"/>
            </a:solidFill>
            <a:prstDash val="dash"/>
            <a:round/>
            <a:headEnd type="none" w="sm" len="sm"/>
            <a:tailEnd type="none" w="sm" len="sm"/>
          </a:ln>
        </p:spPr>
      </p:cxnSp>
      <p:cxnSp>
        <p:nvCxnSpPr>
          <p:cNvPr id="456" name="Google Shape;456;p8"/>
          <p:cNvCxnSpPr/>
          <p:nvPr/>
        </p:nvCxnSpPr>
        <p:spPr>
          <a:xfrm>
            <a:off x="4074900" y="1853700"/>
            <a:ext cx="0" cy="194100"/>
          </a:xfrm>
          <a:prstGeom prst="straightConnector1">
            <a:avLst/>
          </a:prstGeom>
          <a:noFill/>
          <a:ln w="9525" cap="flat" cmpd="sng">
            <a:solidFill>
              <a:srgbClr val="999999"/>
            </a:solidFill>
            <a:prstDash val="dash"/>
            <a:round/>
            <a:headEnd type="none" w="sm" len="sm"/>
            <a:tailEnd type="none" w="sm" len="sm"/>
          </a:ln>
        </p:spPr>
      </p:cxnSp>
      <p:cxnSp>
        <p:nvCxnSpPr>
          <p:cNvPr id="457" name="Google Shape;457;p8"/>
          <p:cNvCxnSpPr/>
          <p:nvPr/>
        </p:nvCxnSpPr>
        <p:spPr>
          <a:xfrm rot="10800000" flipH="1">
            <a:off x="2170675" y="2914250"/>
            <a:ext cx="674400" cy="300"/>
          </a:xfrm>
          <a:prstGeom prst="straightConnector1">
            <a:avLst/>
          </a:prstGeom>
          <a:noFill/>
          <a:ln w="9525" cap="flat" cmpd="sng">
            <a:solidFill>
              <a:srgbClr val="999999"/>
            </a:solidFill>
            <a:prstDash val="dash"/>
            <a:round/>
            <a:headEnd type="none" w="sm" len="sm"/>
            <a:tailEnd type="none" w="sm" len="sm"/>
          </a:ln>
        </p:spPr>
      </p:cxnSp>
      <p:cxnSp>
        <p:nvCxnSpPr>
          <p:cNvPr id="458" name="Google Shape;458;p8"/>
          <p:cNvCxnSpPr/>
          <p:nvPr/>
        </p:nvCxnSpPr>
        <p:spPr>
          <a:xfrm>
            <a:off x="3836275" y="3832788"/>
            <a:ext cx="0" cy="194100"/>
          </a:xfrm>
          <a:prstGeom prst="straightConnector1">
            <a:avLst/>
          </a:prstGeom>
          <a:noFill/>
          <a:ln w="9525" cap="flat" cmpd="sng">
            <a:solidFill>
              <a:srgbClr val="999999"/>
            </a:solidFill>
            <a:prstDash val="dash"/>
            <a:round/>
            <a:headEnd type="none" w="sm" len="sm"/>
            <a:tailEnd type="none" w="sm" len="sm"/>
          </a:ln>
        </p:spPr>
      </p:cxnSp>
      <p:cxnSp>
        <p:nvCxnSpPr>
          <p:cNvPr id="459" name="Google Shape;459;p8"/>
          <p:cNvCxnSpPr/>
          <p:nvPr/>
        </p:nvCxnSpPr>
        <p:spPr>
          <a:xfrm>
            <a:off x="1207375" y="3210938"/>
            <a:ext cx="0" cy="194100"/>
          </a:xfrm>
          <a:prstGeom prst="straightConnector1">
            <a:avLst/>
          </a:prstGeom>
          <a:noFill/>
          <a:ln w="9525" cap="flat" cmpd="sng">
            <a:solidFill>
              <a:srgbClr val="999999"/>
            </a:solidFill>
            <a:prstDash val="dash"/>
            <a:round/>
            <a:headEnd type="none" w="sm" len="sm"/>
            <a:tailEnd type="none" w="sm" len="sm"/>
          </a:ln>
        </p:spPr>
      </p:cxnSp>
      <p:cxnSp>
        <p:nvCxnSpPr>
          <p:cNvPr id="460" name="Google Shape;460;p8"/>
          <p:cNvCxnSpPr/>
          <p:nvPr/>
        </p:nvCxnSpPr>
        <p:spPr>
          <a:xfrm>
            <a:off x="1207375" y="3806488"/>
            <a:ext cx="0" cy="194100"/>
          </a:xfrm>
          <a:prstGeom prst="straightConnector1">
            <a:avLst/>
          </a:prstGeom>
          <a:noFill/>
          <a:ln w="9525" cap="flat" cmpd="sng">
            <a:solidFill>
              <a:srgbClr val="999999"/>
            </a:solidFill>
            <a:prstDash val="dash"/>
            <a:round/>
            <a:headEnd type="none" w="sm" len="sm"/>
            <a:tailEnd type="none" w="sm" len="sm"/>
          </a:ln>
        </p:spPr>
      </p:cxn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64"/>
        <p:cNvGrpSpPr/>
        <p:nvPr/>
      </p:nvGrpSpPr>
      <p:grpSpPr>
        <a:xfrm>
          <a:off x="0" y="0"/>
          <a:ext cx="0" cy="0"/>
          <a:chOff x="0" y="0"/>
          <a:chExt cx="0" cy="0"/>
        </a:xfrm>
      </p:grpSpPr>
      <p:sp>
        <p:nvSpPr>
          <p:cNvPr id="465" name="Google Shape;465;p9"/>
          <p:cNvSpPr txBox="1">
            <a:spLocks noGrp="1"/>
          </p:cNvSpPr>
          <p:nvPr>
            <p:ph type="title"/>
          </p:nvPr>
        </p:nvSpPr>
        <p:spPr>
          <a:xfrm>
            <a:off x="311700" y="489575"/>
            <a:ext cx="4059000" cy="5916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Clr>
                <a:schemeClr val="dk1"/>
              </a:buClr>
              <a:buSzPct val="50000"/>
              <a:buFont typeface="Arial"/>
              <a:buNone/>
            </a:pPr>
            <a:r>
              <a:rPr lang="it" sz="2200"/>
              <a:t>The Project “Generazioni Connesse”</a:t>
            </a:r>
            <a:endParaRPr sz="2200"/>
          </a:p>
          <a:p>
            <a:pPr marL="0" lvl="0" indent="0" algn="l" rtl="0">
              <a:lnSpc>
                <a:spcPct val="100000"/>
              </a:lnSpc>
              <a:spcBef>
                <a:spcPts val="0"/>
              </a:spcBef>
              <a:spcAft>
                <a:spcPts val="0"/>
              </a:spcAft>
              <a:buSzPct val="111111"/>
              <a:buNone/>
            </a:pPr>
            <a:endParaRPr/>
          </a:p>
        </p:txBody>
      </p:sp>
      <p:sp>
        <p:nvSpPr>
          <p:cNvPr id="466" name="Google Shape;466;p9"/>
          <p:cNvSpPr txBox="1">
            <a:spLocks noGrp="1"/>
          </p:cNvSpPr>
          <p:nvPr>
            <p:ph type="body" idx="1"/>
          </p:nvPr>
        </p:nvSpPr>
        <p:spPr>
          <a:xfrm>
            <a:off x="311700" y="1628300"/>
            <a:ext cx="4059000" cy="2943000"/>
          </a:xfrm>
          <a:prstGeom prst="rect">
            <a:avLst/>
          </a:prstGeom>
          <a:noFill/>
          <a:ln>
            <a:noFill/>
          </a:ln>
        </p:spPr>
        <p:txBody>
          <a:bodyPr spcFirstLastPara="1" wrap="square" lIns="91425" tIns="91425" rIns="91425" bIns="91425" anchor="t" anchorCtr="0">
            <a:noAutofit/>
          </a:bodyPr>
          <a:lstStyle/>
          <a:p>
            <a:pPr marL="0" lvl="0" indent="0" algn="l" rtl="0">
              <a:lnSpc>
                <a:spcPct val="95000"/>
              </a:lnSpc>
              <a:spcBef>
                <a:spcPts val="0"/>
              </a:spcBef>
              <a:spcAft>
                <a:spcPts val="1200"/>
              </a:spcAft>
              <a:buSzPts val="304"/>
              <a:buNone/>
            </a:pPr>
            <a:r>
              <a:rPr lang="it" sz="1629">
                <a:latin typeface="Roboto Serif"/>
                <a:ea typeface="Roboto Serif"/>
                <a:cs typeface="Roboto Serif"/>
                <a:sym typeface="Roboto Serif"/>
              </a:rPr>
              <a:t>The project is co-financed                          by the European Commission                </a:t>
            </a:r>
            <a:r>
              <a:rPr lang="it" sz="1629" b="1">
                <a:latin typeface="Roboto Serif"/>
                <a:ea typeface="Roboto Serif"/>
                <a:cs typeface="Roboto Serif"/>
                <a:sym typeface="Roboto Serif"/>
              </a:rPr>
              <a:t>under the program Digital Europe</a:t>
            </a:r>
            <a:r>
              <a:rPr lang="it" sz="1629">
                <a:latin typeface="Roboto Serif"/>
                <a:ea typeface="Roboto Serif"/>
                <a:cs typeface="Roboto Serif"/>
                <a:sym typeface="Roboto Serif"/>
              </a:rPr>
              <a:t>,                    and is a member of a network       promoted by the European Commission which takes the form of the </a:t>
            </a:r>
            <a:r>
              <a:rPr lang="it" sz="1629" b="1">
                <a:latin typeface="Roboto Serif"/>
                <a:ea typeface="Roboto Serif"/>
                <a:cs typeface="Roboto Serif"/>
                <a:sym typeface="Roboto Serif"/>
              </a:rPr>
              <a:t>online platform </a:t>
            </a:r>
            <a:r>
              <a:rPr lang="it" sz="1629" b="1" i="1">
                <a:latin typeface="Roboto Serif"/>
                <a:ea typeface="Roboto Serif"/>
                <a:cs typeface="Roboto Serif"/>
                <a:sym typeface="Roboto Serif"/>
              </a:rPr>
              <a:t>Better Internet for Kids</a:t>
            </a:r>
            <a:r>
              <a:rPr lang="it" sz="1629" i="1">
                <a:latin typeface="Roboto Serif"/>
                <a:ea typeface="Roboto Serif"/>
                <a:cs typeface="Roboto Serif"/>
                <a:sym typeface="Roboto Serif"/>
              </a:rPr>
              <a:t> </a:t>
            </a:r>
            <a:r>
              <a:rPr lang="it" sz="1629">
                <a:latin typeface="Roboto Serif"/>
                <a:ea typeface="Roboto Serif"/>
                <a:cs typeface="Roboto Serif"/>
                <a:sym typeface="Roboto Serif"/>
              </a:rPr>
              <a:t>managed by European Schoolnet, in close collaboration with </a:t>
            </a:r>
            <a:r>
              <a:rPr lang="it" sz="1629" i="1">
                <a:latin typeface="Roboto Serif"/>
                <a:ea typeface="Roboto Serif"/>
                <a:cs typeface="Roboto Serif"/>
                <a:sym typeface="Roboto Serif"/>
              </a:rPr>
              <a:t>INSAFE</a:t>
            </a:r>
            <a:r>
              <a:rPr lang="it" sz="1629">
                <a:latin typeface="Roboto Serif"/>
                <a:ea typeface="Roboto Serif"/>
                <a:cs typeface="Roboto Serif"/>
                <a:sym typeface="Roboto Serif"/>
              </a:rPr>
              <a:t> and </a:t>
            </a:r>
            <a:r>
              <a:rPr lang="it" sz="1629" i="1">
                <a:latin typeface="Roboto Serif"/>
                <a:ea typeface="Roboto Serif"/>
                <a:cs typeface="Roboto Serif"/>
                <a:sym typeface="Roboto Serif"/>
              </a:rPr>
              <a:t>Inhope</a:t>
            </a:r>
            <a:r>
              <a:rPr lang="it" sz="1629">
                <a:latin typeface="Roboto Serif"/>
                <a:ea typeface="Roboto Serif"/>
                <a:cs typeface="Roboto Serif"/>
                <a:sym typeface="Roboto Serif"/>
              </a:rPr>
              <a:t>.</a:t>
            </a:r>
            <a:endParaRPr sz="427">
              <a:latin typeface="Roboto Serif"/>
              <a:ea typeface="Roboto Serif"/>
              <a:cs typeface="Roboto Serif"/>
              <a:sym typeface="Roboto Serif"/>
            </a:endParaRPr>
          </a:p>
        </p:txBody>
      </p:sp>
      <p:pic>
        <p:nvPicPr>
          <p:cNvPr id="467" name="Google Shape;467;p9" title="logo_generazioni_connesse01.png"/>
          <p:cNvPicPr preferRelativeResize="0"/>
          <p:nvPr/>
        </p:nvPicPr>
        <p:blipFill rotWithShape="1">
          <a:blip r:embed="rId3">
            <a:alphaModFix/>
          </a:blip>
          <a:srcRect/>
          <a:stretch/>
        </p:blipFill>
        <p:spPr>
          <a:xfrm>
            <a:off x="4651275" y="1081175"/>
            <a:ext cx="4492726" cy="232295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71"/>
        <p:cNvGrpSpPr/>
        <p:nvPr/>
      </p:nvGrpSpPr>
      <p:grpSpPr>
        <a:xfrm>
          <a:off x="0" y="0"/>
          <a:ext cx="0" cy="0"/>
          <a:chOff x="0" y="0"/>
          <a:chExt cx="0" cy="0"/>
        </a:xfrm>
      </p:grpSpPr>
      <p:sp>
        <p:nvSpPr>
          <p:cNvPr id="472" name="Google Shape;472;p10"/>
          <p:cNvSpPr txBox="1">
            <a:spLocks noGrp="1"/>
          </p:cNvSpPr>
          <p:nvPr>
            <p:ph type="title"/>
          </p:nvPr>
        </p:nvSpPr>
        <p:spPr>
          <a:xfrm>
            <a:off x="311700" y="489563"/>
            <a:ext cx="8520600" cy="591600"/>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SzPts val="2400"/>
              <a:buNone/>
            </a:pPr>
            <a:r>
              <a:rPr lang="it"/>
              <a:t>Members of the Advisory Board</a:t>
            </a:r>
            <a:endParaRPr/>
          </a:p>
        </p:txBody>
      </p:sp>
      <p:sp>
        <p:nvSpPr>
          <p:cNvPr id="473" name="Google Shape;473;p10"/>
          <p:cNvSpPr txBox="1">
            <a:spLocks noGrp="1"/>
          </p:cNvSpPr>
          <p:nvPr>
            <p:ph type="body" idx="1"/>
          </p:nvPr>
        </p:nvSpPr>
        <p:spPr>
          <a:xfrm>
            <a:off x="311700" y="1173151"/>
            <a:ext cx="8520600" cy="33981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0"/>
              </a:spcAft>
              <a:buClr>
                <a:schemeClr val="dk1"/>
              </a:buClr>
              <a:buSzPts val="1100"/>
              <a:buFont typeface="Arial"/>
              <a:buNone/>
            </a:pPr>
            <a:r>
              <a:rPr lang="it" sz="900">
                <a:solidFill>
                  <a:srgbClr val="149FEC"/>
                </a:solidFill>
                <a:latin typeface="Arial"/>
                <a:ea typeface="Arial"/>
                <a:cs typeface="Arial"/>
                <a:sym typeface="Arial"/>
              </a:rPr>
              <a:t> </a:t>
            </a:r>
            <a:endParaRPr sz="900">
              <a:solidFill>
                <a:srgbClr val="149FEC"/>
              </a:solidFill>
              <a:latin typeface="Arial"/>
              <a:ea typeface="Arial"/>
              <a:cs typeface="Arial"/>
              <a:sym typeface="Arial"/>
            </a:endParaRPr>
          </a:p>
          <a:p>
            <a:pPr marL="0" lvl="0" indent="0" algn="l" rtl="0">
              <a:lnSpc>
                <a:spcPct val="115000"/>
              </a:lnSpc>
              <a:spcBef>
                <a:spcPts val="0"/>
              </a:spcBef>
              <a:spcAft>
                <a:spcPts val="1200"/>
              </a:spcAft>
              <a:buSzPts val="1800"/>
              <a:buNone/>
            </a:pPr>
            <a:endParaRPr/>
          </a:p>
        </p:txBody>
      </p:sp>
      <p:pic>
        <p:nvPicPr>
          <p:cNvPr id="474" name="Google Shape;474;p10" title="Screenshot 2025-05-18 at 09.34.19.png"/>
          <p:cNvPicPr preferRelativeResize="0"/>
          <p:nvPr/>
        </p:nvPicPr>
        <p:blipFill rotWithShape="1">
          <a:blip r:embed="rId3">
            <a:alphaModFix/>
          </a:blip>
          <a:srcRect/>
          <a:stretch/>
        </p:blipFill>
        <p:spPr>
          <a:xfrm>
            <a:off x="0" y="1116904"/>
            <a:ext cx="9144003" cy="3531692"/>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78"/>
        <p:cNvGrpSpPr/>
        <p:nvPr/>
      </p:nvGrpSpPr>
      <p:grpSpPr>
        <a:xfrm>
          <a:off x="0" y="0"/>
          <a:ext cx="0" cy="0"/>
          <a:chOff x="0" y="0"/>
          <a:chExt cx="0" cy="0"/>
        </a:xfrm>
      </p:grpSpPr>
      <p:sp>
        <p:nvSpPr>
          <p:cNvPr id="479" name="Google Shape;479;p11"/>
          <p:cNvSpPr txBox="1">
            <a:spLocks noGrp="1"/>
          </p:cNvSpPr>
          <p:nvPr>
            <p:ph type="title"/>
          </p:nvPr>
        </p:nvSpPr>
        <p:spPr>
          <a:xfrm>
            <a:off x="311700" y="489575"/>
            <a:ext cx="4059000" cy="1339200"/>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SzPts val="2400"/>
              <a:buNone/>
            </a:pPr>
            <a:r>
              <a:rPr lang="it" sz="2200"/>
              <a:t>The Project “Una Vita da Social”</a:t>
            </a:r>
            <a:endParaRPr sz="2200"/>
          </a:p>
          <a:p>
            <a:pPr marL="0" lvl="0" indent="0" algn="l" rtl="0">
              <a:lnSpc>
                <a:spcPct val="100000"/>
              </a:lnSpc>
              <a:spcBef>
                <a:spcPts val="0"/>
              </a:spcBef>
              <a:spcAft>
                <a:spcPts val="0"/>
              </a:spcAft>
              <a:buSzPts val="2400"/>
              <a:buNone/>
            </a:pPr>
            <a:endParaRPr/>
          </a:p>
        </p:txBody>
      </p:sp>
      <p:sp>
        <p:nvSpPr>
          <p:cNvPr id="480" name="Google Shape;480;p11"/>
          <p:cNvSpPr txBox="1">
            <a:spLocks noGrp="1"/>
          </p:cNvSpPr>
          <p:nvPr>
            <p:ph type="body" idx="1"/>
          </p:nvPr>
        </p:nvSpPr>
        <p:spPr>
          <a:xfrm>
            <a:off x="311700" y="1828800"/>
            <a:ext cx="4059000" cy="2742600"/>
          </a:xfrm>
          <a:prstGeom prst="rect">
            <a:avLst/>
          </a:prstGeom>
          <a:noFill/>
          <a:ln>
            <a:noFill/>
          </a:ln>
        </p:spPr>
        <p:txBody>
          <a:bodyPr spcFirstLastPara="1" wrap="square" lIns="91425" tIns="91425" rIns="91425" bIns="91425" anchor="t" anchorCtr="0">
            <a:normAutofit fontScale="92500"/>
          </a:bodyPr>
          <a:lstStyle/>
          <a:p>
            <a:pPr marL="0" lvl="0" indent="0" algn="l" rtl="0">
              <a:lnSpc>
                <a:spcPct val="115000"/>
              </a:lnSpc>
              <a:spcBef>
                <a:spcPts val="0"/>
              </a:spcBef>
              <a:spcAft>
                <a:spcPts val="0"/>
              </a:spcAft>
              <a:buClr>
                <a:schemeClr val="dk1"/>
              </a:buClr>
              <a:buSzPct val="61110"/>
              <a:buFont typeface="Arial"/>
              <a:buNone/>
            </a:pPr>
            <a:r>
              <a:rPr lang="it" i="1">
                <a:latin typeface="Roboto Serif"/>
                <a:ea typeface="Roboto Serif"/>
                <a:cs typeface="Roboto Serif"/>
                <a:sym typeface="Roboto Serif"/>
              </a:rPr>
              <a:t>Una Vita da Social </a:t>
            </a:r>
            <a:r>
              <a:rPr lang="it">
                <a:latin typeface="Roboto Serif"/>
                <a:ea typeface="Roboto Serif"/>
                <a:cs typeface="Roboto Serif"/>
                <a:sym typeface="Roboto Serif"/>
              </a:rPr>
              <a:t>proposes               and implements information campaigns on web risks with                a multi-target approach including:</a:t>
            </a:r>
            <a:endParaRPr>
              <a:latin typeface="Roboto Serif"/>
              <a:ea typeface="Roboto Serif"/>
              <a:cs typeface="Roboto Serif"/>
              <a:sym typeface="Roboto Serif"/>
            </a:endParaRPr>
          </a:p>
          <a:p>
            <a:pPr marL="0" lvl="0" indent="0" algn="l" rtl="0">
              <a:lnSpc>
                <a:spcPct val="115000"/>
              </a:lnSpc>
              <a:spcBef>
                <a:spcPts val="1200"/>
              </a:spcBef>
              <a:spcAft>
                <a:spcPts val="0"/>
              </a:spcAft>
              <a:buClr>
                <a:schemeClr val="dk1"/>
              </a:buClr>
              <a:buSzPct val="61110"/>
              <a:buFont typeface="Arial"/>
              <a:buNone/>
            </a:pPr>
            <a:r>
              <a:rPr lang="it">
                <a:latin typeface="Roboto Serif"/>
                <a:ea typeface="Roboto Serif"/>
                <a:cs typeface="Roboto Serif"/>
                <a:sym typeface="Roboto Serif"/>
              </a:rPr>
              <a:t>&gt; students of all age</a:t>
            </a:r>
            <a:endParaRPr>
              <a:latin typeface="Roboto Serif"/>
              <a:ea typeface="Roboto Serif"/>
              <a:cs typeface="Roboto Serif"/>
              <a:sym typeface="Roboto Serif"/>
            </a:endParaRPr>
          </a:p>
          <a:p>
            <a:pPr marL="0" lvl="0" indent="0" algn="l" rtl="0">
              <a:lnSpc>
                <a:spcPct val="115000"/>
              </a:lnSpc>
              <a:spcBef>
                <a:spcPts val="1200"/>
              </a:spcBef>
              <a:spcAft>
                <a:spcPts val="0"/>
              </a:spcAft>
              <a:buClr>
                <a:schemeClr val="dk1"/>
              </a:buClr>
              <a:buSzPct val="61110"/>
              <a:buFont typeface="Arial"/>
              <a:buNone/>
            </a:pPr>
            <a:r>
              <a:rPr lang="it">
                <a:latin typeface="Roboto Serif"/>
                <a:ea typeface="Roboto Serif"/>
                <a:cs typeface="Roboto Serif"/>
                <a:sym typeface="Roboto Serif"/>
              </a:rPr>
              <a:t>&gt; parents </a:t>
            </a:r>
            <a:endParaRPr>
              <a:latin typeface="Roboto Serif"/>
              <a:ea typeface="Roboto Serif"/>
              <a:cs typeface="Roboto Serif"/>
              <a:sym typeface="Roboto Serif"/>
            </a:endParaRPr>
          </a:p>
          <a:p>
            <a:pPr marL="0" lvl="0" indent="0" algn="l" rtl="0">
              <a:lnSpc>
                <a:spcPct val="115000"/>
              </a:lnSpc>
              <a:spcBef>
                <a:spcPts val="1200"/>
              </a:spcBef>
              <a:spcAft>
                <a:spcPts val="0"/>
              </a:spcAft>
              <a:buClr>
                <a:schemeClr val="dk1"/>
              </a:buClr>
              <a:buSzPct val="61110"/>
              <a:buFont typeface="Arial"/>
              <a:buNone/>
            </a:pPr>
            <a:r>
              <a:rPr lang="it">
                <a:latin typeface="Roboto Serif"/>
                <a:ea typeface="Roboto Serif"/>
                <a:cs typeface="Roboto Serif"/>
                <a:sym typeface="Roboto Serif"/>
              </a:rPr>
              <a:t>&gt; teachers</a:t>
            </a:r>
            <a:endParaRPr>
              <a:latin typeface="Roboto Serif"/>
              <a:ea typeface="Roboto Serif"/>
              <a:cs typeface="Roboto Serif"/>
              <a:sym typeface="Roboto Serif"/>
            </a:endParaRPr>
          </a:p>
          <a:p>
            <a:pPr marL="0" lvl="0" indent="0" algn="l" rtl="0">
              <a:lnSpc>
                <a:spcPct val="115000"/>
              </a:lnSpc>
              <a:spcBef>
                <a:spcPts val="1200"/>
              </a:spcBef>
              <a:spcAft>
                <a:spcPts val="1200"/>
              </a:spcAft>
              <a:buSzPct val="108108"/>
              <a:buNone/>
            </a:pPr>
            <a:endParaRPr/>
          </a:p>
        </p:txBody>
      </p:sp>
      <p:sp>
        <p:nvSpPr>
          <p:cNvPr id="481" name="Google Shape;481;p11"/>
          <p:cNvSpPr txBox="1">
            <a:spLocks noGrp="1"/>
          </p:cNvSpPr>
          <p:nvPr>
            <p:ph type="body" idx="2"/>
          </p:nvPr>
        </p:nvSpPr>
        <p:spPr>
          <a:xfrm>
            <a:off x="4800600" y="489575"/>
            <a:ext cx="4059000" cy="40818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1200"/>
              </a:spcAft>
              <a:buSzPts val="1800"/>
              <a:buNone/>
            </a:pPr>
            <a:endParaRPr/>
          </a:p>
        </p:txBody>
      </p:sp>
      <p:pic>
        <p:nvPicPr>
          <p:cNvPr id="482" name="Google Shape;482;p11" title="IMG_4306-1024x768.jpg"/>
          <p:cNvPicPr preferRelativeResize="0"/>
          <p:nvPr/>
        </p:nvPicPr>
        <p:blipFill rotWithShape="1">
          <a:blip r:embed="rId3">
            <a:alphaModFix/>
          </a:blip>
          <a:srcRect l="856" r="19859"/>
          <a:stretch/>
        </p:blipFill>
        <p:spPr>
          <a:xfrm>
            <a:off x="4572000" y="338075"/>
            <a:ext cx="4571999" cy="4324575"/>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F5D40"/>
        </a:solidFill>
        <a:effectLst/>
      </p:bgPr>
    </p:bg>
    <p:spTree>
      <p:nvGrpSpPr>
        <p:cNvPr id="1" name="Shape 486"/>
        <p:cNvGrpSpPr/>
        <p:nvPr/>
      </p:nvGrpSpPr>
      <p:grpSpPr>
        <a:xfrm>
          <a:off x="0" y="0"/>
          <a:ext cx="0" cy="0"/>
          <a:chOff x="0" y="0"/>
          <a:chExt cx="0" cy="0"/>
        </a:xfrm>
      </p:grpSpPr>
      <p:sp>
        <p:nvSpPr>
          <p:cNvPr id="487" name="Google Shape;487;p12"/>
          <p:cNvSpPr txBox="1">
            <a:spLocks noGrp="1"/>
          </p:cNvSpPr>
          <p:nvPr>
            <p:ph type="title"/>
          </p:nvPr>
        </p:nvSpPr>
        <p:spPr>
          <a:xfrm>
            <a:off x="311700" y="489563"/>
            <a:ext cx="8520600" cy="591600"/>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SzPts val="2400"/>
              <a:buNone/>
            </a:pPr>
            <a:r>
              <a:rPr lang="it"/>
              <a:t>The Draft Law 1261 (Future Law 71/2017)</a:t>
            </a:r>
            <a:endParaRPr/>
          </a:p>
        </p:txBody>
      </p:sp>
      <p:sp>
        <p:nvSpPr>
          <p:cNvPr id="488" name="Google Shape;488;p12"/>
          <p:cNvSpPr txBox="1"/>
          <p:nvPr/>
        </p:nvSpPr>
        <p:spPr>
          <a:xfrm>
            <a:off x="4031850" y="3024300"/>
            <a:ext cx="5457300" cy="1386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100"/>
              <a:buFont typeface="Arial"/>
              <a:buNone/>
            </a:pPr>
            <a:r>
              <a:rPr lang="it" sz="1400" b="0" i="0" u="none" strike="noStrike" cap="none">
                <a:solidFill>
                  <a:schemeClr val="dk1"/>
                </a:solidFill>
                <a:latin typeface="Roboto Serif Medium"/>
                <a:ea typeface="Roboto Serif Medium"/>
                <a:cs typeface="Roboto Serif Medium"/>
                <a:sym typeface="Roboto Serif Medium"/>
              </a:rPr>
              <a:t>Create a system of alliances with tech companies</a:t>
            </a:r>
            <a:endParaRPr sz="1400" b="0" i="0" u="none" strike="noStrike" cap="none">
              <a:solidFill>
                <a:schemeClr val="dk1"/>
              </a:solidFill>
              <a:latin typeface="Roboto Serif Medium"/>
              <a:ea typeface="Roboto Serif Medium"/>
              <a:cs typeface="Roboto Serif Medium"/>
              <a:sym typeface="Roboto Serif Medium"/>
            </a:endParaRPr>
          </a:p>
          <a:p>
            <a:pPr marL="0" marR="0" lvl="0" indent="0" algn="l" rtl="0">
              <a:lnSpc>
                <a:spcPct val="100000"/>
              </a:lnSpc>
              <a:spcBef>
                <a:spcPts val="1200"/>
              </a:spcBef>
              <a:spcAft>
                <a:spcPts val="0"/>
              </a:spcAft>
              <a:buClr>
                <a:schemeClr val="dk1"/>
              </a:buClr>
              <a:buSzPts val="1100"/>
              <a:buFont typeface="Arial"/>
              <a:buNone/>
            </a:pPr>
            <a:r>
              <a:rPr lang="it" sz="1400" b="0" i="0" u="none" strike="noStrike" cap="none">
                <a:solidFill>
                  <a:schemeClr val="dk1"/>
                </a:solidFill>
                <a:latin typeface="Roboto Serif Medium"/>
                <a:ea typeface="Roboto Serif Medium"/>
                <a:cs typeface="Roboto Serif Medium"/>
                <a:sym typeface="Roboto Serif Medium"/>
              </a:rPr>
              <a:t>Increase knowledge right and duties on the internet</a:t>
            </a:r>
            <a:endParaRPr sz="2100" b="0" i="0" u="none" strike="noStrike" cap="none">
              <a:solidFill>
                <a:srgbClr val="1F1F1F"/>
              </a:solidFill>
              <a:highlight>
                <a:srgbClr val="F8F9FA"/>
              </a:highlight>
              <a:latin typeface="Arial"/>
              <a:ea typeface="Arial"/>
              <a:cs typeface="Arial"/>
              <a:sym typeface="Arial"/>
            </a:endParaRPr>
          </a:p>
          <a:p>
            <a:pPr marL="0" marR="0" lvl="0" indent="0" algn="l" rtl="0">
              <a:lnSpc>
                <a:spcPct val="100000"/>
              </a:lnSpc>
              <a:spcBef>
                <a:spcPts val="1200"/>
              </a:spcBef>
              <a:spcAft>
                <a:spcPts val="0"/>
              </a:spcAft>
              <a:buClr>
                <a:schemeClr val="dk1"/>
              </a:buClr>
              <a:buSzPts val="1100"/>
              <a:buFont typeface="Arial"/>
              <a:buNone/>
            </a:pPr>
            <a:r>
              <a:rPr lang="it" sz="1400" b="0" i="0" u="none" strike="noStrike" cap="none">
                <a:solidFill>
                  <a:schemeClr val="dk1"/>
                </a:solidFill>
                <a:latin typeface="Roboto Serif Medium"/>
                <a:ea typeface="Roboto Serif Medium"/>
                <a:cs typeface="Roboto Serif Medium"/>
                <a:sym typeface="Roboto Serif Medium"/>
              </a:rPr>
              <a:t>Guarantee freedom of expression</a:t>
            </a:r>
            <a:endParaRPr sz="1400" b="0" i="0" u="none" strike="noStrike" cap="none">
              <a:solidFill>
                <a:schemeClr val="dk1"/>
              </a:solidFill>
              <a:latin typeface="Roboto Serif Medium"/>
              <a:ea typeface="Roboto Serif Medium"/>
              <a:cs typeface="Roboto Serif Medium"/>
              <a:sym typeface="Roboto Serif Medium"/>
            </a:endParaRPr>
          </a:p>
          <a:p>
            <a:pPr marL="0" marR="0" lvl="0" indent="0" algn="l" rtl="0">
              <a:lnSpc>
                <a:spcPct val="100000"/>
              </a:lnSpc>
              <a:spcBef>
                <a:spcPts val="1200"/>
              </a:spcBef>
              <a:spcAft>
                <a:spcPts val="0"/>
              </a:spcAft>
              <a:buClr>
                <a:schemeClr val="dk1"/>
              </a:buClr>
              <a:buSzPts val="1100"/>
              <a:buFont typeface="Arial"/>
              <a:buNone/>
            </a:pPr>
            <a:r>
              <a:rPr lang="it" sz="1400" b="0" i="0" u="none" strike="noStrike" cap="none">
                <a:solidFill>
                  <a:schemeClr val="dk1"/>
                </a:solidFill>
                <a:latin typeface="Roboto Serif Medium"/>
                <a:ea typeface="Roboto Serif Medium"/>
                <a:cs typeface="Roboto Serif Medium"/>
                <a:sym typeface="Roboto Serif Medium"/>
              </a:rPr>
              <a:t>Promoting child-friendly information services</a:t>
            </a:r>
            <a:endParaRPr sz="1400" b="0" i="0" u="none" strike="noStrike" cap="none">
              <a:solidFill>
                <a:schemeClr val="dk1"/>
              </a:solidFill>
              <a:latin typeface="Roboto Serif Medium"/>
              <a:ea typeface="Roboto Serif Medium"/>
              <a:cs typeface="Roboto Serif Medium"/>
              <a:sym typeface="Roboto Serif Medium"/>
            </a:endParaRPr>
          </a:p>
          <a:p>
            <a:pPr marL="0" marR="0" lvl="0" indent="0" algn="l" rtl="0">
              <a:lnSpc>
                <a:spcPct val="115000"/>
              </a:lnSpc>
              <a:spcBef>
                <a:spcPts val="1200"/>
              </a:spcBef>
              <a:spcAft>
                <a:spcPts val="1200"/>
              </a:spcAft>
              <a:buClr>
                <a:schemeClr val="dk1"/>
              </a:buClr>
              <a:buSzPts val="1100"/>
              <a:buFont typeface="Arial"/>
              <a:buNone/>
            </a:pPr>
            <a:endParaRPr sz="1400" b="0" i="0" u="none" strike="noStrike" cap="none">
              <a:solidFill>
                <a:schemeClr val="dk1"/>
              </a:solidFill>
              <a:latin typeface="Roboto Serif"/>
              <a:ea typeface="Roboto Serif"/>
              <a:cs typeface="Roboto Serif"/>
              <a:sym typeface="Roboto Serif"/>
            </a:endParaRPr>
          </a:p>
        </p:txBody>
      </p:sp>
      <p:sp>
        <p:nvSpPr>
          <p:cNvPr id="489" name="Google Shape;489;p12"/>
          <p:cNvSpPr/>
          <p:nvPr/>
        </p:nvSpPr>
        <p:spPr>
          <a:xfrm>
            <a:off x="3474300" y="3526938"/>
            <a:ext cx="281100" cy="381000"/>
          </a:xfrm>
          <a:prstGeom prst="chevron">
            <a:avLst>
              <a:gd name="adj" fmla="val 60706"/>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Roboto Serif Medium"/>
              <a:ea typeface="Roboto Serif Medium"/>
              <a:cs typeface="Roboto Serif Medium"/>
              <a:sym typeface="Roboto Serif Medium"/>
            </a:endParaRPr>
          </a:p>
        </p:txBody>
      </p:sp>
      <p:cxnSp>
        <p:nvCxnSpPr>
          <p:cNvPr id="490" name="Google Shape;490;p12"/>
          <p:cNvCxnSpPr/>
          <p:nvPr/>
        </p:nvCxnSpPr>
        <p:spPr>
          <a:xfrm>
            <a:off x="-9300" y="2815050"/>
            <a:ext cx="9162600" cy="0"/>
          </a:xfrm>
          <a:prstGeom prst="straightConnector1">
            <a:avLst/>
          </a:prstGeom>
          <a:noFill/>
          <a:ln w="9525" cap="flat" cmpd="sng">
            <a:solidFill>
              <a:schemeClr val="dk1"/>
            </a:solidFill>
            <a:prstDash val="solid"/>
            <a:round/>
            <a:headEnd type="none" w="sm" len="sm"/>
            <a:tailEnd type="none" w="sm" len="sm"/>
          </a:ln>
        </p:spPr>
      </p:cxnSp>
      <p:sp>
        <p:nvSpPr>
          <p:cNvPr id="491" name="Google Shape;491;p12"/>
          <p:cNvSpPr txBox="1"/>
          <p:nvPr/>
        </p:nvSpPr>
        <p:spPr>
          <a:xfrm>
            <a:off x="4031850" y="1311575"/>
            <a:ext cx="4696800" cy="1116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100"/>
              <a:buFont typeface="Arial"/>
              <a:buNone/>
            </a:pPr>
            <a:r>
              <a:rPr lang="it" sz="1400" b="0" i="0" u="none" strike="noStrike" cap="none">
                <a:solidFill>
                  <a:schemeClr val="dk1"/>
                </a:solidFill>
                <a:latin typeface="Roboto Serif Medium"/>
                <a:ea typeface="Roboto Serif Medium"/>
                <a:cs typeface="Roboto Serif Medium"/>
                <a:sym typeface="Roboto Serif Medium"/>
              </a:rPr>
              <a:t>Protection of personal data and dignity</a:t>
            </a:r>
            <a:endParaRPr sz="1400" b="0" i="0" u="none" strike="noStrike" cap="none">
              <a:solidFill>
                <a:schemeClr val="dk1"/>
              </a:solidFill>
              <a:latin typeface="Roboto Serif Medium"/>
              <a:ea typeface="Roboto Serif Medium"/>
              <a:cs typeface="Roboto Serif Medium"/>
              <a:sym typeface="Roboto Serif Medium"/>
            </a:endParaRPr>
          </a:p>
          <a:p>
            <a:pPr marL="0" marR="0" lvl="0" indent="0" algn="l" rtl="0">
              <a:lnSpc>
                <a:spcPct val="100000"/>
              </a:lnSpc>
              <a:spcBef>
                <a:spcPts val="1200"/>
              </a:spcBef>
              <a:spcAft>
                <a:spcPts val="0"/>
              </a:spcAft>
              <a:buClr>
                <a:schemeClr val="dk1"/>
              </a:buClr>
              <a:buSzPts val="1100"/>
              <a:buFont typeface="Arial"/>
              <a:buNone/>
            </a:pPr>
            <a:r>
              <a:rPr lang="it" sz="1400" b="0" i="0" u="none" strike="noStrike" cap="none">
                <a:solidFill>
                  <a:schemeClr val="dk1"/>
                </a:solidFill>
                <a:latin typeface="Roboto Serif Medium"/>
                <a:ea typeface="Roboto Serif Medium"/>
                <a:cs typeface="Roboto Serif Medium"/>
                <a:sym typeface="Roboto Serif Medium"/>
              </a:rPr>
              <a:t>Protection of identity and web reputation</a:t>
            </a:r>
            <a:endParaRPr sz="1400" b="0" i="0" u="none" strike="noStrike" cap="none">
              <a:solidFill>
                <a:schemeClr val="dk1"/>
              </a:solidFill>
              <a:latin typeface="Roboto Serif Medium"/>
              <a:ea typeface="Roboto Serif Medium"/>
              <a:cs typeface="Roboto Serif Medium"/>
              <a:sym typeface="Roboto Serif Medium"/>
            </a:endParaRPr>
          </a:p>
          <a:p>
            <a:pPr marL="0" marR="0" lvl="0" indent="0" algn="l" rtl="0">
              <a:lnSpc>
                <a:spcPct val="100000"/>
              </a:lnSpc>
              <a:spcBef>
                <a:spcPts val="1200"/>
              </a:spcBef>
              <a:spcAft>
                <a:spcPts val="0"/>
              </a:spcAft>
              <a:buClr>
                <a:schemeClr val="dk1"/>
              </a:buClr>
              <a:buSzPts val="1100"/>
              <a:buFont typeface="Arial"/>
              <a:buNone/>
            </a:pPr>
            <a:r>
              <a:rPr lang="it" sz="1400" b="0" i="0" u="none" strike="noStrike" cap="none">
                <a:solidFill>
                  <a:schemeClr val="dk1"/>
                </a:solidFill>
                <a:latin typeface="Roboto Serif Medium"/>
                <a:ea typeface="Roboto Serif Medium"/>
                <a:cs typeface="Roboto Serif Medium"/>
                <a:sym typeface="Roboto Serif Medium"/>
              </a:rPr>
              <a:t>Development of critical conscience                     and sense of responsibility</a:t>
            </a:r>
            <a:endParaRPr sz="1400" b="0" i="0" u="none" strike="noStrike" cap="none">
              <a:solidFill>
                <a:schemeClr val="dk1"/>
              </a:solidFill>
              <a:latin typeface="Roboto Serif Medium"/>
              <a:ea typeface="Roboto Serif Medium"/>
              <a:cs typeface="Roboto Serif Medium"/>
              <a:sym typeface="Roboto Serif Medium"/>
            </a:endParaRPr>
          </a:p>
          <a:p>
            <a:pPr marL="0" marR="0" lvl="0" indent="0" algn="l" rtl="0">
              <a:lnSpc>
                <a:spcPct val="115000"/>
              </a:lnSpc>
              <a:spcBef>
                <a:spcPts val="1200"/>
              </a:spcBef>
              <a:spcAft>
                <a:spcPts val="1200"/>
              </a:spcAft>
              <a:buClr>
                <a:schemeClr val="dk1"/>
              </a:buClr>
              <a:buSzPts val="1100"/>
              <a:buFont typeface="Arial"/>
              <a:buNone/>
            </a:pPr>
            <a:endParaRPr sz="1400" b="0" i="1" u="none" strike="noStrike" cap="none">
              <a:solidFill>
                <a:schemeClr val="dk1"/>
              </a:solidFill>
              <a:latin typeface="Roboto Serif Medium"/>
              <a:ea typeface="Roboto Serif Medium"/>
              <a:cs typeface="Roboto Serif Medium"/>
              <a:sym typeface="Roboto Serif Medium"/>
            </a:endParaRPr>
          </a:p>
        </p:txBody>
      </p:sp>
      <p:sp>
        <p:nvSpPr>
          <p:cNvPr id="492" name="Google Shape;492;p12"/>
          <p:cNvSpPr/>
          <p:nvPr/>
        </p:nvSpPr>
        <p:spPr>
          <a:xfrm>
            <a:off x="3474300" y="1676550"/>
            <a:ext cx="281100" cy="381000"/>
          </a:xfrm>
          <a:prstGeom prst="chevron">
            <a:avLst>
              <a:gd name="adj" fmla="val 60706"/>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Roboto Serif Medium"/>
              <a:ea typeface="Roboto Serif Medium"/>
              <a:cs typeface="Roboto Serif Medium"/>
              <a:sym typeface="Roboto Serif Medium"/>
            </a:endParaRPr>
          </a:p>
        </p:txBody>
      </p:sp>
      <p:cxnSp>
        <p:nvCxnSpPr>
          <p:cNvPr id="493" name="Google Shape;493;p12"/>
          <p:cNvCxnSpPr/>
          <p:nvPr/>
        </p:nvCxnSpPr>
        <p:spPr>
          <a:xfrm>
            <a:off x="-9300" y="1128975"/>
            <a:ext cx="9162600" cy="0"/>
          </a:xfrm>
          <a:prstGeom prst="straightConnector1">
            <a:avLst/>
          </a:prstGeom>
          <a:noFill/>
          <a:ln w="9525" cap="flat" cmpd="sng">
            <a:solidFill>
              <a:schemeClr val="dk1"/>
            </a:solidFill>
            <a:prstDash val="solid"/>
            <a:round/>
            <a:headEnd type="none" w="sm" len="sm"/>
            <a:tailEnd type="none" w="sm" len="sm"/>
          </a:ln>
        </p:spPr>
      </p:cxnSp>
      <p:sp>
        <p:nvSpPr>
          <p:cNvPr id="494" name="Google Shape;494;p12"/>
          <p:cNvSpPr txBox="1"/>
          <p:nvPr/>
        </p:nvSpPr>
        <p:spPr>
          <a:xfrm>
            <a:off x="770400" y="1512275"/>
            <a:ext cx="1987200" cy="7155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it" sz="1800" b="0" i="0" u="none" strike="noStrike" cap="none">
                <a:solidFill>
                  <a:schemeClr val="dk1"/>
                </a:solidFill>
                <a:latin typeface="Roboto Serif Medium"/>
                <a:ea typeface="Roboto Serif Medium"/>
                <a:cs typeface="Roboto Serif Medium"/>
                <a:sym typeface="Roboto Serif Medium"/>
              </a:rPr>
              <a:t>NOT AGAINST THE WEB</a:t>
            </a:r>
            <a:endParaRPr sz="1800" b="0" i="0" u="none" strike="noStrike" cap="none">
              <a:solidFill>
                <a:schemeClr val="dk1"/>
              </a:solidFill>
              <a:latin typeface="Roboto Serif Medium"/>
              <a:ea typeface="Roboto Serif Medium"/>
              <a:cs typeface="Roboto Serif Medium"/>
              <a:sym typeface="Roboto Serif Medium"/>
            </a:endParaRPr>
          </a:p>
        </p:txBody>
      </p:sp>
      <p:sp>
        <p:nvSpPr>
          <p:cNvPr id="495" name="Google Shape;495;p12"/>
          <p:cNvSpPr txBox="1"/>
          <p:nvPr/>
        </p:nvSpPr>
        <p:spPr>
          <a:xfrm>
            <a:off x="464100" y="3348000"/>
            <a:ext cx="2599800" cy="7389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it" sz="1800" b="0" i="0" u="none" strike="noStrike" cap="none">
                <a:solidFill>
                  <a:schemeClr val="dk1"/>
                </a:solidFill>
                <a:latin typeface="Roboto Serif Medium"/>
                <a:ea typeface="Roboto Serif Medium"/>
                <a:cs typeface="Roboto Serif Medium"/>
                <a:sym typeface="Roboto Serif Medium"/>
              </a:rPr>
              <a:t>TO SUPPORT             TECH INNOVATION </a:t>
            </a:r>
            <a:endParaRPr sz="1800" b="0" i="0" u="none" strike="noStrike" cap="none">
              <a:solidFill>
                <a:schemeClr val="dk1"/>
              </a:solidFill>
              <a:latin typeface="Roboto Serif Medium"/>
              <a:ea typeface="Roboto Serif Medium"/>
              <a:cs typeface="Roboto Serif Medium"/>
              <a:sym typeface="Roboto Serif Medium"/>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99"/>
        <p:cNvGrpSpPr/>
        <p:nvPr/>
      </p:nvGrpSpPr>
      <p:grpSpPr>
        <a:xfrm>
          <a:off x="0" y="0"/>
          <a:ext cx="0" cy="0"/>
          <a:chOff x="0" y="0"/>
          <a:chExt cx="0" cy="0"/>
        </a:xfrm>
      </p:grpSpPr>
      <p:sp>
        <p:nvSpPr>
          <p:cNvPr id="500" name="Google Shape;500;p13"/>
          <p:cNvSpPr txBox="1">
            <a:spLocks noGrp="1"/>
          </p:cNvSpPr>
          <p:nvPr>
            <p:ph type="title"/>
          </p:nvPr>
        </p:nvSpPr>
        <p:spPr>
          <a:xfrm>
            <a:off x="490250" y="450150"/>
            <a:ext cx="6138000" cy="40908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4800"/>
              <a:buNone/>
            </a:pPr>
            <a:r>
              <a:rPr lang="it" sz="1700">
                <a:latin typeface="Roboto Serif"/>
                <a:ea typeface="Roboto Serif"/>
                <a:cs typeface="Roboto Serif"/>
                <a:sym typeface="Roboto Serif"/>
              </a:rPr>
              <a:t>[...] </a:t>
            </a:r>
            <a:r>
              <a:rPr lang="it" sz="1700" b="1">
                <a:latin typeface="Roboto Serif"/>
                <a:ea typeface="Roboto Serif"/>
                <a:cs typeface="Roboto Serif"/>
                <a:sym typeface="Roboto Serif"/>
              </a:rPr>
              <a:t>«cyberbullying»</a:t>
            </a:r>
            <a:r>
              <a:rPr lang="it" sz="1700">
                <a:latin typeface="Roboto Serif"/>
                <a:ea typeface="Roboto Serif"/>
                <a:cs typeface="Roboto Serif"/>
                <a:sym typeface="Roboto Serif"/>
              </a:rPr>
              <a:t> means any form of </a:t>
            </a:r>
            <a:r>
              <a:rPr lang="it" sz="1700" b="1">
                <a:latin typeface="Roboto Serif"/>
                <a:ea typeface="Roboto Serif"/>
                <a:cs typeface="Roboto Serif"/>
                <a:sym typeface="Roboto Serif"/>
              </a:rPr>
              <a:t>pressure, aggression, harassment, blackmail, insult, denigration, defamation, identity theft, alteration, unlawful acquisition, manipulation, unlawful processing of personal data to the detriment of minors</a:t>
            </a:r>
            <a:r>
              <a:rPr lang="it" sz="1700">
                <a:latin typeface="Roboto Serif"/>
                <a:ea typeface="Roboto Serif"/>
                <a:cs typeface="Roboto Serif"/>
                <a:sym typeface="Roboto Serif"/>
              </a:rPr>
              <a:t>, carried out by digital devices, as well as the dissemination of on-line content also having as object one or more members of the family of the child whose intended and predominant purpose is to isolate a minor or a group of minors by committing serious abuse, a malicious attack, or their ridicule. </a:t>
            </a:r>
            <a:endParaRPr sz="1700">
              <a:latin typeface="Roboto Serif"/>
              <a:ea typeface="Roboto Serif"/>
              <a:cs typeface="Roboto Serif"/>
              <a:sym typeface="Roboto Serif"/>
            </a:endParaRPr>
          </a:p>
          <a:p>
            <a:pPr marL="0" lvl="0" indent="0" algn="l" rtl="0">
              <a:lnSpc>
                <a:spcPct val="100000"/>
              </a:lnSpc>
              <a:spcBef>
                <a:spcPts val="0"/>
              </a:spcBef>
              <a:spcAft>
                <a:spcPts val="0"/>
              </a:spcAft>
              <a:buSzPts val="4800"/>
              <a:buNone/>
            </a:pPr>
            <a:endParaRPr sz="1700">
              <a:latin typeface="Roboto Serif"/>
              <a:ea typeface="Roboto Serif"/>
              <a:cs typeface="Roboto Serif"/>
              <a:sym typeface="Roboto Serif"/>
            </a:endParaRPr>
          </a:p>
          <a:p>
            <a:pPr marL="0" lvl="0" indent="0" algn="l" rtl="0">
              <a:lnSpc>
                <a:spcPct val="100000"/>
              </a:lnSpc>
              <a:spcBef>
                <a:spcPts val="0"/>
              </a:spcBef>
              <a:spcAft>
                <a:spcPts val="0"/>
              </a:spcAft>
              <a:buSzPts val="4800"/>
              <a:buNone/>
            </a:pPr>
            <a:r>
              <a:rPr lang="it" sz="1600">
                <a:latin typeface="Roboto Serif"/>
                <a:ea typeface="Roboto Serif"/>
                <a:cs typeface="Roboto Serif"/>
                <a:sym typeface="Roboto Serif"/>
              </a:rPr>
              <a:t>Law 71/2017 - Art. 1</a:t>
            </a:r>
            <a:endParaRPr sz="1700">
              <a:latin typeface="Roboto Serif"/>
              <a:ea typeface="Roboto Serif"/>
              <a:cs typeface="Roboto Serif"/>
              <a:sym typeface="Roboto Serif"/>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29"/>
        <p:cNvGrpSpPr/>
        <p:nvPr/>
      </p:nvGrpSpPr>
      <p:grpSpPr>
        <a:xfrm>
          <a:off x="0" y="0"/>
          <a:ext cx="0" cy="0"/>
          <a:chOff x="0" y="0"/>
          <a:chExt cx="0" cy="0"/>
        </a:xfrm>
      </p:grpSpPr>
      <p:sp>
        <p:nvSpPr>
          <p:cNvPr id="330" name="Google Shape;330;g3616efede6d_0_72"/>
          <p:cNvSpPr txBox="1">
            <a:spLocks noGrp="1"/>
          </p:cNvSpPr>
          <p:nvPr>
            <p:ph type="title"/>
          </p:nvPr>
        </p:nvSpPr>
        <p:spPr>
          <a:xfrm>
            <a:off x="311700" y="489563"/>
            <a:ext cx="8520600" cy="591600"/>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SzPts val="2400"/>
              <a:buNone/>
            </a:pPr>
            <a:r>
              <a:rPr lang="it"/>
              <a:t>In this Symposium</a:t>
            </a:r>
            <a:endParaRPr/>
          </a:p>
        </p:txBody>
      </p:sp>
      <p:sp>
        <p:nvSpPr>
          <p:cNvPr id="331" name="Google Shape;331;g3616efede6d_0_72"/>
          <p:cNvSpPr txBox="1"/>
          <p:nvPr/>
        </p:nvSpPr>
        <p:spPr>
          <a:xfrm>
            <a:off x="867575" y="2981550"/>
            <a:ext cx="7120800" cy="8466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1200"/>
              </a:spcAft>
              <a:buClr>
                <a:srgbClr val="000000"/>
              </a:buClr>
              <a:buSzPts val="2000"/>
              <a:buFont typeface="Arial"/>
              <a:buNone/>
            </a:pPr>
            <a:r>
              <a:rPr lang="it" sz="2000" b="0" i="1" u="none" strike="noStrike" cap="none" dirty="0">
                <a:solidFill>
                  <a:schemeClr val="dk1"/>
                </a:solidFill>
                <a:latin typeface="Roboto Serif SemiBold"/>
                <a:ea typeface="Roboto Serif SemiBold"/>
                <a:cs typeface="Roboto Serif SemiBold"/>
                <a:sym typeface="Roboto Serif SemiBold"/>
              </a:rPr>
              <a:t>The Italian Law 71/2017: Multi-level Governance for Participatory Prevention</a:t>
            </a:r>
            <a:endParaRPr sz="2000" b="0" i="0" u="none" strike="noStrike" cap="none" dirty="0">
              <a:solidFill>
                <a:schemeClr val="dk1"/>
              </a:solidFill>
              <a:latin typeface="Roboto Serif SemiBold"/>
              <a:ea typeface="Roboto Serif SemiBold"/>
              <a:cs typeface="Roboto Serif SemiBold"/>
              <a:sym typeface="Roboto Serif SemiBold"/>
            </a:endParaRPr>
          </a:p>
        </p:txBody>
      </p:sp>
      <p:sp>
        <p:nvSpPr>
          <p:cNvPr id="332" name="Google Shape;332;g3616efede6d_0_72"/>
          <p:cNvSpPr/>
          <p:nvPr/>
        </p:nvSpPr>
        <p:spPr>
          <a:xfrm>
            <a:off x="426300" y="3165438"/>
            <a:ext cx="281100" cy="381000"/>
          </a:xfrm>
          <a:prstGeom prst="chevron">
            <a:avLst>
              <a:gd name="adj" fmla="val 60706"/>
            </a:avLst>
          </a:prstGeom>
          <a:solidFill>
            <a:srgbClr val="FF5D40"/>
          </a:solidFill>
          <a:ln w="9525" cap="flat" cmpd="sng">
            <a:solidFill>
              <a:srgbClr val="FF5D4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Roboto Serif Medium"/>
              <a:ea typeface="Roboto Serif Medium"/>
              <a:cs typeface="Roboto Serif Medium"/>
              <a:sym typeface="Roboto Serif Medium"/>
            </a:endParaRPr>
          </a:p>
        </p:txBody>
      </p:sp>
      <p:cxnSp>
        <p:nvCxnSpPr>
          <p:cNvPr id="333" name="Google Shape;333;g3616efede6d_0_72"/>
          <p:cNvCxnSpPr/>
          <p:nvPr/>
        </p:nvCxnSpPr>
        <p:spPr>
          <a:xfrm>
            <a:off x="-9300" y="2705750"/>
            <a:ext cx="9162600" cy="0"/>
          </a:xfrm>
          <a:prstGeom prst="straightConnector1">
            <a:avLst/>
          </a:prstGeom>
          <a:noFill/>
          <a:ln w="9525" cap="flat" cmpd="sng">
            <a:solidFill>
              <a:schemeClr val="dk1"/>
            </a:solidFill>
            <a:prstDash val="solid"/>
            <a:round/>
            <a:headEnd type="none" w="sm" len="sm"/>
            <a:tailEnd type="none" w="sm" len="sm"/>
          </a:ln>
        </p:spPr>
      </p:cxnSp>
      <p:sp>
        <p:nvSpPr>
          <p:cNvPr id="334" name="Google Shape;334;g3616efede6d_0_72"/>
          <p:cNvSpPr txBox="1"/>
          <p:nvPr/>
        </p:nvSpPr>
        <p:spPr>
          <a:xfrm>
            <a:off x="311699" y="1875062"/>
            <a:ext cx="7676675" cy="696685"/>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it" sz="1800" b="0" i="0" u="none" strike="noStrike" cap="none" dirty="0">
                <a:solidFill>
                  <a:schemeClr val="dk1"/>
                </a:solidFill>
                <a:latin typeface="Roboto Serif Light"/>
                <a:ea typeface="Roboto Serif Light"/>
                <a:cs typeface="Roboto Serif Light"/>
                <a:sym typeface="Roboto Serif Light"/>
              </a:rPr>
              <a:t>Elena Ferrara, former Senator of the Italian Republic (XVII legislature) and promoter of the Italian law 71/2017</a:t>
            </a:r>
            <a:endParaRPr sz="1800" b="0" i="0" u="none" strike="noStrike" cap="none" dirty="0">
              <a:solidFill>
                <a:schemeClr val="dk1"/>
              </a:solidFill>
              <a:latin typeface="Roboto Serif Light"/>
              <a:ea typeface="Roboto Serif Light"/>
              <a:cs typeface="Roboto Serif Light"/>
              <a:sym typeface="Roboto Serif Light"/>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4"/>
        <p:cNvGrpSpPr/>
        <p:nvPr/>
      </p:nvGrpSpPr>
      <p:grpSpPr>
        <a:xfrm>
          <a:off x="0" y="0"/>
          <a:ext cx="0" cy="0"/>
          <a:chOff x="0" y="0"/>
          <a:chExt cx="0" cy="0"/>
        </a:xfrm>
      </p:grpSpPr>
      <p:sp>
        <p:nvSpPr>
          <p:cNvPr id="505" name="Google Shape;505;p14"/>
          <p:cNvSpPr txBox="1">
            <a:spLocks noGrp="1"/>
          </p:cNvSpPr>
          <p:nvPr>
            <p:ph type="title"/>
          </p:nvPr>
        </p:nvSpPr>
        <p:spPr>
          <a:xfrm>
            <a:off x="311700" y="489563"/>
            <a:ext cx="8520600" cy="591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990"/>
              <a:buNone/>
            </a:pPr>
            <a:r>
              <a:rPr lang="it" sz="1960"/>
              <a:t>An Integrated System to Prevent and Combat Cyberbullying</a:t>
            </a:r>
            <a:endParaRPr sz="1960"/>
          </a:p>
        </p:txBody>
      </p:sp>
      <p:sp>
        <p:nvSpPr>
          <p:cNvPr id="506" name="Google Shape;506;p14"/>
          <p:cNvSpPr txBox="1"/>
          <p:nvPr/>
        </p:nvSpPr>
        <p:spPr>
          <a:xfrm>
            <a:off x="4361925" y="2658875"/>
            <a:ext cx="4470300" cy="1952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100"/>
              <a:buFont typeface="Arial"/>
              <a:buNone/>
            </a:pPr>
            <a:r>
              <a:rPr lang="it" sz="1600" b="0" i="0" u="none" strike="noStrike" cap="none">
                <a:solidFill>
                  <a:schemeClr val="dk1"/>
                </a:solidFill>
                <a:latin typeface="Roboto Serif Black"/>
                <a:ea typeface="Roboto Serif Black"/>
                <a:cs typeface="Roboto Serif Black"/>
                <a:sym typeface="Roboto Serif Black"/>
              </a:rPr>
              <a:t>How?</a:t>
            </a:r>
            <a:endParaRPr sz="1600" b="0" i="0" u="none" strike="noStrike" cap="none">
              <a:solidFill>
                <a:schemeClr val="dk1"/>
              </a:solidFill>
              <a:latin typeface="Roboto Serif Black"/>
              <a:ea typeface="Roboto Serif Black"/>
              <a:cs typeface="Roboto Serif Black"/>
              <a:sym typeface="Roboto Serif Black"/>
            </a:endParaRPr>
          </a:p>
          <a:p>
            <a:pPr marL="0" marR="0" lvl="0" indent="0" algn="l" rtl="0">
              <a:lnSpc>
                <a:spcPct val="100000"/>
              </a:lnSpc>
              <a:spcBef>
                <a:spcPts val="1200"/>
              </a:spcBef>
              <a:spcAft>
                <a:spcPts val="0"/>
              </a:spcAft>
              <a:buClr>
                <a:schemeClr val="dk1"/>
              </a:buClr>
              <a:buSzPts val="1100"/>
              <a:buFont typeface="Arial"/>
              <a:buNone/>
            </a:pPr>
            <a:r>
              <a:rPr lang="it" sz="1600" b="0" i="0" u="none" strike="noStrike" cap="none">
                <a:solidFill>
                  <a:srgbClr val="000000"/>
                </a:solidFill>
                <a:latin typeface="Roboto Serif Medium"/>
                <a:ea typeface="Roboto Serif Medium"/>
                <a:cs typeface="Roboto Serif Medium"/>
                <a:sym typeface="Roboto Serif Medium"/>
              </a:rPr>
              <a:t>&gt; Co-design interventions between              the institutions involved.</a:t>
            </a:r>
            <a:endParaRPr sz="1600" b="0" i="0" u="none" strike="noStrike" cap="none">
              <a:solidFill>
                <a:srgbClr val="000000"/>
              </a:solidFill>
              <a:latin typeface="Roboto Serif Medium"/>
              <a:ea typeface="Roboto Serif Medium"/>
              <a:cs typeface="Roboto Serif Medium"/>
              <a:sym typeface="Roboto Serif Medium"/>
            </a:endParaRPr>
          </a:p>
          <a:p>
            <a:pPr marL="0" marR="0" lvl="0" indent="0" algn="l" rtl="0">
              <a:lnSpc>
                <a:spcPct val="100000"/>
              </a:lnSpc>
              <a:spcBef>
                <a:spcPts val="0"/>
              </a:spcBef>
              <a:spcAft>
                <a:spcPts val="0"/>
              </a:spcAft>
              <a:buClr>
                <a:schemeClr val="dk1"/>
              </a:buClr>
              <a:buSzPts val="1100"/>
              <a:buFont typeface="Arial"/>
              <a:buNone/>
            </a:pPr>
            <a:r>
              <a:rPr lang="it" sz="1600" b="0" i="0" u="none" strike="noStrike" cap="none">
                <a:solidFill>
                  <a:srgbClr val="000000"/>
                </a:solidFill>
                <a:latin typeface="Roboto Serif Medium"/>
                <a:ea typeface="Roboto Serif Medium"/>
                <a:cs typeface="Roboto Serif Medium"/>
                <a:sym typeface="Roboto Serif Medium"/>
              </a:rPr>
              <a:t>&gt; Digital education and prevention               of risky behavior starting from school                   and family environment. </a:t>
            </a:r>
            <a:endParaRPr sz="1800" b="0" i="0" u="none" strike="noStrike" cap="none">
              <a:solidFill>
                <a:srgbClr val="1F1F1F"/>
              </a:solidFill>
              <a:highlight>
                <a:srgbClr val="F8F9FA"/>
              </a:highlight>
              <a:latin typeface="Roboto Serif Medium"/>
              <a:ea typeface="Roboto Serif Medium"/>
              <a:cs typeface="Roboto Serif Medium"/>
              <a:sym typeface="Roboto Serif Medium"/>
            </a:endParaRPr>
          </a:p>
          <a:p>
            <a:pPr marL="0" marR="0" lvl="0" indent="0" algn="l" rtl="0">
              <a:lnSpc>
                <a:spcPct val="100000"/>
              </a:lnSpc>
              <a:spcBef>
                <a:spcPts val="0"/>
              </a:spcBef>
              <a:spcAft>
                <a:spcPts val="0"/>
              </a:spcAft>
              <a:buClr>
                <a:schemeClr val="dk1"/>
              </a:buClr>
              <a:buSzPts val="1100"/>
              <a:buFont typeface="Arial"/>
              <a:buNone/>
            </a:pPr>
            <a:endParaRPr sz="1600" b="0" i="0" u="none" strike="noStrike" cap="none">
              <a:solidFill>
                <a:schemeClr val="dk1"/>
              </a:solidFill>
              <a:latin typeface="Roboto Serif Medium"/>
              <a:ea typeface="Roboto Serif Medium"/>
              <a:cs typeface="Roboto Serif Medium"/>
              <a:sym typeface="Roboto Serif Medium"/>
            </a:endParaRPr>
          </a:p>
          <a:p>
            <a:pPr marL="0" marR="0" lvl="0" indent="0" algn="l" rtl="0">
              <a:lnSpc>
                <a:spcPct val="100000"/>
              </a:lnSpc>
              <a:spcBef>
                <a:spcPts val="1200"/>
              </a:spcBef>
              <a:spcAft>
                <a:spcPts val="0"/>
              </a:spcAft>
              <a:buClr>
                <a:schemeClr val="dk1"/>
              </a:buClr>
              <a:buSzPts val="1100"/>
              <a:buFont typeface="Arial"/>
              <a:buNone/>
            </a:pPr>
            <a:endParaRPr sz="1600" b="0" i="0" u="none" strike="noStrike" cap="none">
              <a:solidFill>
                <a:schemeClr val="dk1"/>
              </a:solidFill>
              <a:latin typeface="Roboto Serif Medium"/>
              <a:ea typeface="Roboto Serif Medium"/>
              <a:cs typeface="Roboto Serif Medium"/>
              <a:sym typeface="Roboto Serif Medium"/>
            </a:endParaRPr>
          </a:p>
          <a:p>
            <a:pPr marL="0" marR="0" lvl="0" indent="0" algn="l" rtl="0">
              <a:lnSpc>
                <a:spcPct val="100000"/>
              </a:lnSpc>
              <a:spcBef>
                <a:spcPts val="1200"/>
              </a:spcBef>
              <a:spcAft>
                <a:spcPts val="0"/>
              </a:spcAft>
              <a:buClr>
                <a:schemeClr val="dk1"/>
              </a:buClr>
              <a:buSzPts val="1100"/>
              <a:buFont typeface="Arial"/>
              <a:buNone/>
            </a:pPr>
            <a:endParaRPr sz="1400" b="0" i="0" u="none" strike="noStrike" cap="none">
              <a:solidFill>
                <a:schemeClr val="dk1"/>
              </a:solidFill>
              <a:latin typeface="Roboto Serif Medium"/>
              <a:ea typeface="Roboto Serif Medium"/>
              <a:cs typeface="Roboto Serif Medium"/>
              <a:sym typeface="Roboto Serif Medium"/>
            </a:endParaRPr>
          </a:p>
          <a:p>
            <a:pPr marL="0" marR="0" lvl="0" indent="0" algn="l" rtl="0">
              <a:lnSpc>
                <a:spcPct val="115000"/>
              </a:lnSpc>
              <a:spcBef>
                <a:spcPts val="1200"/>
              </a:spcBef>
              <a:spcAft>
                <a:spcPts val="1200"/>
              </a:spcAft>
              <a:buClr>
                <a:schemeClr val="dk1"/>
              </a:buClr>
              <a:buSzPts val="1100"/>
              <a:buFont typeface="Arial"/>
              <a:buNone/>
            </a:pPr>
            <a:endParaRPr sz="1400" b="0" i="0" u="none" strike="noStrike" cap="none">
              <a:solidFill>
                <a:schemeClr val="dk1"/>
              </a:solidFill>
              <a:latin typeface="Roboto Serif"/>
              <a:ea typeface="Roboto Serif"/>
              <a:cs typeface="Roboto Serif"/>
              <a:sym typeface="Roboto Serif"/>
            </a:endParaRPr>
          </a:p>
        </p:txBody>
      </p:sp>
      <p:sp>
        <p:nvSpPr>
          <p:cNvPr id="507" name="Google Shape;507;p14"/>
          <p:cNvSpPr/>
          <p:nvPr/>
        </p:nvSpPr>
        <p:spPr>
          <a:xfrm>
            <a:off x="3855300" y="3526938"/>
            <a:ext cx="281100" cy="381000"/>
          </a:xfrm>
          <a:prstGeom prst="chevron">
            <a:avLst>
              <a:gd name="adj" fmla="val 60706"/>
            </a:avLst>
          </a:prstGeom>
          <a:solidFill>
            <a:srgbClr val="FF5D40"/>
          </a:solidFill>
          <a:ln w="9525" cap="flat" cmpd="sng">
            <a:solidFill>
              <a:srgbClr val="FF5D4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Roboto Serif Medium"/>
              <a:ea typeface="Roboto Serif Medium"/>
              <a:cs typeface="Roboto Serif Medium"/>
              <a:sym typeface="Roboto Serif Medium"/>
            </a:endParaRPr>
          </a:p>
        </p:txBody>
      </p:sp>
      <p:sp>
        <p:nvSpPr>
          <p:cNvPr id="508" name="Google Shape;508;p14"/>
          <p:cNvSpPr txBox="1"/>
          <p:nvPr/>
        </p:nvSpPr>
        <p:spPr>
          <a:xfrm>
            <a:off x="4412850" y="1311575"/>
            <a:ext cx="4419300" cy="1116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100"/>
              <a:buFont typeface="Arial"/>
              <a:buNone/>
            </a:pPr>
            <a:r>
              <a:rPr lang="it" sz="1600" b="0" i="0" u="none" strike="noStrike" cap="none">
                <a:solidFill>
                  <a:schemeClr val="dk1"/>
                </a:solidFill>
                <a:latin typeface="Roboto Serif Black"/>
                <a:ea typeface="Roboto Serif Black"/>
                <a:cs typeface="Roboto Serif Black"/>
                <a:sym typeface="Roboto Serif Black"/>
              </a:rPr>
              <a:t>Why?</a:t>
            </a:r>
            <a:endParaRPr sz="1600" b="0" i="0" u="none" strike="noStrike" cap="none">
              <a:solidFill>
                <a:schemeClr val="dk1"/>
              </a:solidFill>
              <a:latin typeface="Roboto Serif Black"/>
              <a:ea typeface="Roboto Serif Black"/>
              <a:cs typeface="Roboto Serif Black"/>
              <a:sym typeface="Roboto Serif Black"/>
            </a:endParaRPr>
          </a:p>
          <a:p>
            <a:pPr marL="0" marR="0" lvl="0" indent="0" algn="l" rtl="0">
              <a:lnSpc>
                <a:spcPct val="100000"/>
              </a:lnSpc>
              <a:spcBef>
                <a:spcPts val="1200"/>
              </a:spcBef>
              <a:spcAft>
                <a:spcPts val="0"/>
              </a:spcAft>
              <a:buClr>
                <a:schemeClr val="dk1"/>
              </a:buClr>
              <a:buSzPts val="1100"/>
              <a:buFont typeface="Arial"/>
              <a:buNone/>
            </a:pPr>
            <a:r>
              <a:rPr lang="it" sz="1600" b="0" i="0" u="none" strike="noStrike" cap="none">
                <a:solidFill>
                  <a:schemeClr val="dk1"/>
                </a:solidFill>
                <a:latin typeface="Roboto Serif Medium"/>
                <a:ea typeface="Roboto Serif Medium"/>
                <a:cs typeface="Roboto Serif Medium"/>
                <a:sym typeface="Roboto Serif Medium"/>
              </a:rPr>
              <a:t>To protect all children on the web by guaranteeing them old and new rights.</a:t>
            </a:r>
            <a:endParaRPr sz="1600" b="0" i="0" u="none" strike="noStrike" cap="none">
              <a:solidFill>
                <a:schemeClr val="dk1"/>
              </a:solidFill>
              <a:latin typeface="Roboto Serif Medium"/>
              <a:ea typeface="Roboto Serif Medium"/>
              <a:cs typeface="Roboto Serif Medium"/>
              <a:sym typeface="Roboto Serif Medium"/>
            </a:endParaRPr>
          </a:p>
          <a:p>
            <a:pPr marL="0" marR="0" lvl="0" indent="0" algn="l" rtl="0">
              <a:lnSpc>
                <a:spcPct val="100000"/>
              </a:lnSpc>
              <a:spcBef>
                <a:spcPts val="1200"/>
              </a:spcBef>
              <a:spcAft>
                <a:spcPts val="0"/>
              </a:spcAft>
              <a:buClr>
                <a:schemeClr val="dk1"/>
              </a:buClr>
              <a:buSzPts val="1100"/>
              <a:buFont typeface="Arial"/>
              <a:buNone/>
            </a:pPr>
            <a:endParaRPr sz="1400" b="0" i="0" u="none" strike="noStrike" cap="none">
              <a:solidFill>
                <a:schemeClr val="dk1"/>
              </a:solidFill>
              <a:latin typeface="Roboto Serif Medium"/>
              <a:ea typeface="Roboto Serif Medium"/>
              <a:cs typeface="Roboto Serif Medium"/>
              <a:sym typeface="Roboto Serif Medium"/>
            </a:endParaRPr>
          </a:p>
          <a:p>
            <a:pPr marL="0" marR="0" lvl="0" indent="0" algn="l" rtl="0">
              <a:lnSpc>
                <a:spcPct val="115000"/>
              </a:lnSpc>
              <a:spcBef>
                <a:spcPts val="1200"/>
              </a:spcBef>
              <a:spcAft>
                <a:spcPts val="1200"/>
              </a:spcAft>
              <a:buClr>
                <a:schemeClr val="dk1"/>
              </a:buClr>
              <a:buSzPts val="1100"/>
              <a:buFont typeface="Arial"/>
              <a:buNone/>
            </a:pPr>
            <a:endParaRPr sz="1400" b="0" i="1" u="none" strike="noStrike" cap="none">
              <a:solidFill>
                <a:schemeClr val="dk1"/>
              </a:solidFill>
              <a:latin typeface="Roboto Serif Medium"/>
              <a:ea typeface="Roboto Serif Medium"/>
              <a:cs typeface="Roboto Serif Medium"/>
              <a:sym typeface="Roboto Serif Medium"/>
            </a:endParaRPr>
          </a:p>
        </p:txBody>
      </p:sp>
      <p:sp>
        <p:nvSpPr>
          <p:cNvPr id="509" name="Google Shape;509;p14"/>
          <p:cNvSpPr/>
          <p:nvPr/>
        </p:nvSpPr>
        <p:spPr>
          <a:xfrm>
            <a:off x="3855300" y="1676550"/>
            <a:ext cx="281100" cy="381000"/>
          </a:xfrm>
          <a:prstGeom prst="chevron">
            <a:avLst>
              <a:gd name="adj" fmla="val 60706"/>
            </a:avLst>
          </a:prstGeom>
          <a:solidFill>
            <a:srgbClr val="FF5D40"/>
          </a:solidFill>
          <a:ln w="9525" cap="flat" cmpd="sng">
            <a:solidFill>
              <a:srgbClr val="FF5D4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Roboto Serif Medium"/>
              <a:ea typeface="Roboto Serif Medium"/>
              <a:cs typeface="Roboto Serif Medium"/>
              <a:sym typeface="Roboto Serif Medium"/>
            </a:endParaRPr>
          </a:p>
        </p:txBody>
      </p:sp>
      <p:cxnSp>
        <p:nvCxnSpPr>
          <p:cNvPr id="510" name="Google Shape;510;p14"/>
          <p:cNvCxnSpPr/>
          <p:nvPr/>
        </p:nvCxnSpPr>
        <p:spPr>
          <a:xfrm>
            <a:off x="-9300" y="1081175"/>
            <a:ext cx="9162600" cy="0"/>
          </a:xfrm>
          <a:prstGeom prst="straightConnector1">
            <a:avLst/>
          </a:prstGeom>
          <a:noFill/>
          <a:ln w="9525" cap="flat" cmpd="sng">
            <a:solidFill>
              <a:schemeClr val="dk1"/>
            </a:solidFill>
            <a:prstDash val="solid"/>
            <a:round/>
            <a:headEnd type="none" w="sm" len="sm"/>
            <a:tailEnd type="none" w="sm" len="sm"/>
          </a:ln>
        </p:spPr>
      </p:cxnSp>
      <p:sp>
        <p:nvSpPr>
          <p:cNvPr id="511" name="Google Shape;511;p14"/>
          <p:cNvSpPr/>
          <p:nvPr/>
        </p:nvSpPr>
        <p:spPr>
          <a:xfrm>
            <a:off x="311700" y="1430325"/>
            <a:ext cx="3267300" cy="2775600"/>
          </a:xfrm>
          <a:prstGeom prst="roundRect">
            <a:avLst>
              <a:gd name="adj" fmla="val 24468"/>
            </a:avLst>
          </a:prstGeom>
          <a:noFill/>
          <a:ln w="9525" cap="flat" cmpd="sng">
            <a:solidFill>
              <a:schemeClr val="dk1"/>
            </a:solidFill>
            <a:prstDash val="solid"/>
            <a:round/>
            <a:headEnd type="none" w="sm" len="sm"/>
            <a:tailEnd type="none" w="sm" len="sm"/>
          </a:ln>
        </p:spPr>
        <p:txBody>
          <a:bodyPr spcFirstLastPara="1" wrap="square" lIns="90000" tIns="91425" rIns="91425" bIns="0" anchor="ctr" anchorCtr="0">
            <a:noAutofit/>
          </a:bodyPr>
          <a:lstStyle/>
          <a:p>
            <a:pPr marL="0" marR="0" lvl="0" indent="0" algn="ctr" rtl="0">
              <a:lnSpc>
                <a:spcPct val="115000"/>
              </a:lnSpc>
              <a:spcBef>
                <a:spcPts val="0"/>
              </a:spcBef>
              <a:spcAft>
                <a:spcPts val="0"/>
              </a:spcAft>
              <a:buClr>
                <a:srgbClr val="000000"/>
              </a:buClr>
              <a:buSzPts val="1400"/>
              <a:buFont typeface="Arial"/>
              <a:buNone/>
            </a:pPr>
            <a:endParaRPr sz="1400" b="0" i="0" u="none" strike="noStrike" cap="none">
              <a:solidFill>
                <a:schemeClr val="dk1"/>
              </a:solidFill>
              <a:latin typeface="Roboto Serif SemiBold"/>
              <a:ea typeface="Roboto Serif SemiBold"/>
              <a:cs typeface="Roboto Serif SemiBold"/>
              <a:sym typeface="Roboto Serif SemiBold"/>
            </a:endParaRPr>
          </a:p>
          <a:p>
            <a:pPr marL="0" marR="0" lvl="0" indent="0" algn="ctr" rtl="0">
              <a:lnSpc>
                <a:spcPct val="115000"/>
              </a:lnSpc>
              <a:spcBef>
                <a:spcPts val="1200"/>
              </a:spcBef>
              <a:spcAft>
                <a:spcPts val="0"/>
              </a:spcAft>
              <a:buClr>
                <a:srgbClr val="000000"/>
              </a:buClr>
              <a:buSzPts val="1400"/>
              <a:buFont typeface="Arial"/>
              <a:buNone/>
            </a:pPr>
            <a:r>
              <a:rPr lang="it" sz="1400" b="0" i="0" u="none" strike="noStrike" cap="none">
                <a:solidFill>
                  <a:schemeClr val="dk1"/>
                </a:solidFill>
                <a:latin typeface="Roboto Serif SemiBold"/>
                <a:ea typeface="Roboto Serif SemiBold"/>
                <a:cs typeface="Roboto Serif SemiBold"/>
                <a:sym typeface="Roboto Serif SemiBold"/>
              </a:rPr>
              <a:t>INTEGRATED INSTITUTIONAL SYSTEM </a:t>
            </a:r>
            <a:endParaRPr sz="1400" b="0" i="0" u="none" strike="noStrike" cap="none">
              <a:solidFill>
                <a:schemeClr val="dk1"/>
              </a:solidFill>
              <a:latin typeface="Roboto Serif SemiBold"/>
              <a:ea typeface="Roboto Serif SemiBold"/>
              <a:cs typeface="Roboto Serif SemiBold"/>
              <a:sym typeface="Roboto Serif SemiBold"/>
            </a:endParaRPr>
          </a:p>
          <a:p>
            <a:pPr marL="0" marR="0" lvl="0" indent="0" algn="ctr" rtl="0">
              <a:lnSpc>
                <a:spcPct val="115000"/>
              </a:lnSpc>
              <a:spcBef>
                <a:spcPts val="1200"/>
              </a:spcBef>
              <a:spcAft>
                <a:spcPts val="0"/>
              </a:spcAft>
              <a:buClr>
                <a:schemeClr val="dk1"/>
              </a:buClr>
              <a:buSzPts val="1100"/>
              <a:buFont typeface="Arial"/>
              <a:buNone/>
            </a:pPr>
            <a:r>
              <a:rPr lang="it" sz="1400" b="0" i="0" u="none" strike="noStrike" cap="none">
                <a:solidFill>
                  <a:schemeClr val="dk1"/>
                </a:solidFill>
                <a:latin typeface="Roboto Serif Medium"/>
                <a:ea typeface="Roboto Serif Medium"/>
                <a:cs typeface="Roboto Serif Medium"/>
                <a:sym typeface="Roboto Serif Medium"/>
              </a:rPr>
              <a:t>System governance                     is envisaged to coordinate         a national response plan:           a technical table for the prevention and combating    of the phenomenon</a:t>
            </a:r>
            <a:endParaRPr sz="1400" b="0" i="0" u="none" strike="noStrike" cap="none">
              <a:solidFill>
                <a:schemeClr val="dk1"/>
              </a:solidFill>
              <a:latin typeface="Roboto Serif Medium"/>
              <a:ea typeface="Roboto Serif Medium"/>
              <a:cs typeface="Roboto Serif Medium"/>
              <a:sym typeface="Roboto Serif Medium"/>
            </a:endParaRPr>
          </a:p>
          <a:p>
            <a:pPr marL="0" marR="0" lvl="0" indent="0" algn="ctr" rtl="0">
              <a:lnSpc>
                <a:spcPct val="115000"/>
              </a:lnSpc>
              <a:spcBef>
                <a:spcPts val="1200"/>
              </a:spcBef>
              <a:spcAft>
                <a:spcPts val="1200"/>
              </a:spcAft>
              <a:buClr>
                <a:srgbClr val="000000"/>
              </a:buClr>
              <a:buSzPts val="1400"/>
              <a:buFont typeface="Arial"/>
              <a:buNone/>
            </a:pPr>
            <a:endParaRPr sz="1400" b="0" i="0" u="none" strike="noStrike" cap="none">
              <a:solidFill>
                <a:schemeClr val="dk1"/>
              </a:solidFill>
              <a:latin typeface="Roboto Serif SemiBold"/>
              <a:ea typeface="Roboto Serif SemiBold"/>
              <a:cs typeface="Roboto Serif SemiBold"/>
              <a:sym typeface="Roboto Serif SemiBold"/>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15"/>
        <p:cNvGrpSpPr/>
        <p:nvPr/>
      </p:nvGrpSpPr>
      <p:grpSpPr>
        <a:xfrm>
          <a:off x="0" y="0"/>
          <a:ext cx="0" cy="0"/>
          <a:chOff x="0" y="0"/>
          <a:chExt cx="0" cy="0"/>
        </a:xfrm>
      </p:grpSpPr>
      <p:sp>
        <p:nvSpPr>
          <p:cNvPr id="516" name="Google Shape;516;p15"/>
          <p:cNvSpPr txBox="1">
            <a:spLocks noGrp="1"/>
          </p:cNvSpPr>
          <p:nvPr>
            <p:ph type="title"/>
          </p:nvPr>
        </p:nvSpPr>
        <p:spPr>
          <a:xfrm>
            <a:off x="311700" y="489563"/>
            <a:ext cx="8520600" cy="591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it"/>
              <a:t>The Technical Committee </a:t>
            </a:r>
            <a:endParaRPr/>
          </a:p>
          <a:p>
            <a:pPr marL="0" lvl="0" indent="0" algn="l" rtl="0">
              <a:lnSpc>
                <a:spcPct val="100000"/>
              </a:lnSpc>
              <a:spcBef>
                <a:spcPts val="0"/>
              </a:spcBef>
              <a:spcAft>
                <a:spcPts val="0"/>
              </a:spcAft>
              <a:buSzPts val="2400"/>
              <a:buNone/>
            </a:pPr>
            <a:endParaRPr/>
          </a:p>
        </p:txBody>
      </p:sp>
      <p:sp>
        <p:nvSpPr>
          <p:cNvPr id="517" name="Google Shape;517;p15"/>
          <p:cNvSpPr txBox="1"/>
          <p:nvPr/>
        </p:nvSpPr>
        <p:spPr>
          <a:xfrm>
            <a:off x="5307300" y="2323950"/>
            <a:ext cx="2987400" cy="7389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it" sz="1800" b="0" i="0" u="none" strike="noStrike" cap="none">
                <a:solidFill>
                  <a:schemeClr val="dk1"/>
                </a:solidFill>
                <a:latin typeface="Roboto Serif Medium"/>
                <a:ea typeface="Roboto Serif Medium"/>
                <a:cs typeface="Roboto Serif Medium"/>
                <a:sym typeface="Roboto Serif Medium"/>
              </a:rPr>
              <a:t>Permanent  Inter-ministerial Board</a:t>
            </a:r>
            <a:endParaRPr sz="1800" b="0" i="1" u="none" strike="noStrike" cap="none">
              <a:solidFill>
                <a:schemeClr val="dk1"/>
              </a:solidFill>
              <a:latin typeface="Roboto Serif Medium"/>
              <a:ea typeface="Roboto Serif Medium"/>
              <a:cs typeface="Roboto Serif Medium"/>
              <a:sym typeface="Roboto Serif Medium"/>
            </a:endParaRPr>
          </a:p>
        </p:txBody>
      </p:sp>
      <p:sp>
        <p:nvSpPr>
          <p:cNvPr id="518" name="Google Shape;518;p15"/>
          <p:cNvSpPr/>
          <p:nvPr/>
        </p:nvSpPr>
        <p:spPr>
          <a:xfrm>
            <a:off x="4866025" y="2533650"/>
            <a:ext cx="281100" cy="381000"/>
          </a:xfrm>
          <a:prstGeom prst="chevron">
            <a:avLst>
              <a:gd name="adj" fmla="val 60706"/>
            </a:avLst>
          </a:prstGeom>
          <a:solidFill>
            <a:srgbClr val="4084FF"/>
          </a:solidFill>
          <a:ln w="9525" cap="flat" cmpd="sng">
            <a:solidFill>
              <a:srgbClr val="4084FF"/>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Roboto Serif Medium"/>
              <a:ea typeface="Roboto Serif Medium"/>
              <a:cs typeface="Roboto Serif Medium"/>
              <a:sym typeface="Roboto Serif Medium"/>
            </a:endParaRPr>
          </a:p>
        </p:txBody>
      </p:sp>
      <p:sp>
        <p:nvSpPr>
          <p:cNvPr id="519" name="Google Shape;519;p15"/>
          <p:cNvSpPr txBox="1">
            <a:spLocks noGrp="1"/>
          </p:cNvSpPr>
          <p:nvPr>
            <p:ph type="body" idx="4294967295"/>
          </p:nvPr>
        </p:nvSpPr>
        <p:spPr>
          <a:xfrm>
            <a:off x="311700" y="1476600"/>
            <a:ext cx="4782900" cy="3142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04"/>
              <a:buNone/>
            </a:pPr>
            <a:r>
              <a:rPr lang="it" sz="1400"/>
              <a:t>MINISTRIES AND REGIONAL GOVERNMENTS</a:t>
            </a:r>
            <a:endParaRPr sz="1400"/>
          </a:p>
          <a:p>
            <a:pPr marL="0" lvl="0" indent="0" algn="l" rtl="0">
              <a:lnSpc>
                <a:spcPct val="100000"/>
              </a:lnSpc>
              <a:spcBef>
                <a:spcPts val="1200"/>
              </a:spcBef>
              <a:spcAft>
                <a:spcPts val="0"/>
              </a:spcAft>
              <a:buSzPts val="304"/>
              <a:buNone/>
            </a:pPr>
            <a:r>
              <a:rPr lang="it" sz="1400"/>
              <a:t>SUPERVISOR ENTITIES</a:t>
            </a:r>
            <a:endParaRPr sz="1400"/>
          </a:p>
          <a:p>
            <a:pPr marL="0" lvl="0" indent="0" algn="l" rtl="0">
              <a:lnSpc>
                <a:spcPct val="100000"/>
              </a:lnSpc>
              <a:spcBef>
                <a:spcPts val="1200"/>
              </a:spcBef>
              <a:spcAft>
                <a:spcPts val="0"/>
              </a:spcAft>
              <a:buSzPts val="304"/>
              <a:buNone/>
            </a:pPr>
            <a:r>
              <a:rPr lang="it" sz="1400"/>
              <a:t>TECH COMPANIES</a:t>
            </a:r>
            <a:endParaRPr sz="1400"/>
          </a:p>
          <a:p>
            <a:pPr marL="0" lvl="0" indent="0" algn="l" rtl="0">
              <a:lnSpc>
                <a:spcPct val="100000"/>
              </a:lnSpc>
              <a:spcBef>
                <a:spcPts val="1200"/>
              </a:spcBef>
              <a:spcAft>
                <a:spcPts val="0"/>
              </a:spcAft>
              <a:buSzPts val="304"/>
              <a:buNone/>
            </a:pPr>
            <a:r>
              <a:rPr lang="it" sz="1400"/>
              <a:t>CHILDREN RIGHTS ORGANIZATIONS</a:t>
            </a:r>
            <a:endParaRPr sz="1400"/>
          </a:p>
          <a:p>
            <a:pPr marL="0" lvl="0" indent="0" algn="l" rtl="0">
              <a:lnSpc>
                <a:spcPct val="100000"/>
              </a:lnSpc>
              <a:spcBef>
                <a:spcPts val="1200"/>
              </a:spcBef>
              <a:spcAft>
                <a:spcPts val="0"/>
              </a:spcAft>
              <a:buSzPts val="304"/>
              <a:buNone/>
            </a:pPr>
            <a:r>
              <a:rPr lang="it" sz="1400"/>
              <a:t>STUDENTS COMMITTEES</a:t>
            </a:r>
            <a:endParaRPr sz="1400"/>
          </a:p>
          <a:p>
            <a:pPr marL="0" lvl="0" indent="0" algn="l" rtl="0">
              <a:lnSpc>
                <a:spcPct val="100000"/>
              </a:lnSpc>
              <a:spcBef>
                <a:spcPts val="1200"/>
              </a:spcBef>
              <a:spcAft>
                <a:spcPts val="0"/>
              </a:spcAft>
              <a:buSzPts val="304"/>
              <a:buNone/>
            </a:pPr>
            <a:r>
              <a:rPr lang="it" sz="1400"/>
              <a:t>PARENTS ASSOCIATIONS</a:t>
            </a:r>
            <a:endParaRPr sz="1400"/>
          </a:p>
          <a:p>
            <a:pPr marL="0" lvl="0" indent="0" algn="l" rtl="0">
              <a:lnSpc>
                <a:spcPct val="100000"/>
              </a:lnSpc>
              <a:spcBef>
                <a:spcPts val="1200"/>
              </a:spcBef>
              <a:spcAft>
                <a:spcPts val="0"/>
              </a:spcAft>
              <a:buSzPts val="304"/>
              <a:buNone/>
            </a:pPr>
            <a:r>
              <a:rPr lang="it" sz="1400"/>
              <a:t>SECTORIAL PROFESSIONALS </a:t>
            </a:r>
            <a:endParaRPr sz="1400">
              <a:latin typeface="Roboto Serif SemiBold"/>
              <a:ea typeface="Roboto Serif SemiBold"/>
              <a:cs typeface="Roboto Serif SemiBold"/>
              <a:sym typeface="Roboto Serif SemiBold"/>
            </a:endParaRPr>
          </a:p>
          <a:p>
            <a:pPr marL="0" lvl="0" indent="0" algn="l" rtl="0">
              <a:lnSpc>
                <a:spcPct val="115000"/>
              </a:lnSpc>
              <a:spcBef>
                <a:spcPts val="1200"/>
              </a:spcBef>
              <a:spcAft>
                <a:spcPts val="0"/>
              </a:spcAft>
              <a:buSzPts val="304"/>
              <a:buNone/>
            </a:pPr>
            <a:endParaRPr sz="1400">
              <a:latin typeface="Roboto Serif SemiBold"/>
              <a:ea typeface="Roboto Serif SemiBold"/>
              <a:cs typeface="Roboto Serif SemiBold"/>
              <a:sym typeface="Roboto Serif SemiBold"/>
            </a:endParaRPr>
          </a:p>
          <a:p>
            <a:pPr marL="0" lvl="0" indent="0" algn="l" rtl="0">
              <a:lnSpc>
                <a:spcPct val="115000"/>
              </a:lnSpc>
              <a:spcBef>
                <a:spcPts val="1200"/>
              </a:spcBef>
              <a:spcAft>
                <a:spcPts val="1200"/>
              </a:spcAft>
              <a:buClr>
                <a:schemeClr val="dk1"/>
              </a:buClr>
              <a:buSzPts val="304"/>
              <a:buFont typeface="Arial"/>
              <a:buNone/>
            </a:pPr>
            <a:endParaRPr sz="1400"/>
          </a:p>
        </p:txBody>
      </p:sp>
      <p:cxnSp>
        <p:nvCxnSpPr>
          <p:cNvPr id="520" name="Google Shape;520;p15"/>
          <p:cNvCxnSpPr/>
          <p:nvPr/>
        </p:nvCxnSpPr>
        <p:spPr>
          <a:xfrm>
            <a:off x="-9300" y="1128975"/>
            <a:ext cx="9162600" cy="0"/>
          </a:xfrm>
          <a:prstGeom prst="straightConnector1">
            <a:avLst/>
          </a:prstGeom>
          <a:noFill/>
          <a:ln w="9525" cap="flat" cmpd="sng">
            <a:solidFill>
              <a:schemeClr val="dk1"/>
            </a:solidFill>
            <a:prstDash val="solid"/>
            <a:round/>
            <a:headEnd type="none" w="sm" len="sm"/>
            <a:tailEnd type="none" w="sm" len="sm"/>
          </a:ln>
        </p:spPr>
      </p:cxn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524"/>
        <p:cNvGrpSpPr/>
        <p:nvPr/>
      </p:nvGrpSpPr>
      <p:grpSpPr>
        <a:xfrm>
          <a:off x="0" y="0"/>
          <a:ext cx="0" cy="0"/>
          <a:chOff x="0" y="0"/>
          <a:chExt cx="0" cy="0"/>
        </a:xfrm>
      </p:grpSpPr>
      <p:sp>
        <p:nvSpPr>
          <p:cNvPr id="525" name="Google Shape;525;p16"/>
          <p:cNvSpPr txBox="1">
            <a:spLocks noGrp="1"/>
          </p:cNvSpPr>
          <p:nvPr>
            <p:ph type="title"/>
          </p:nvPr>
        </p:nvSpPr>
        <p:spPr>
          <a:xfrm>
            <a:off x="311700" y="489563"/>
            <a:ext cx="8520600" cy="591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it" sz="1700"/>
              <a:t>Law 71/2017 and UNESCO Guidelines for National Effective Responses</a:t>
            </a:r>
            <a:endParaRPr sz="1700"/>
          </a:p>
        </p:txBody>
      </p:sp>
      <p:pic>
        <p:nvPicPr>
          <p:cNvPr id="526" name="Google Shape;526;p16" title="Screenshot 2025-05-21 at 13.07.34_MASK.png"/>
          <p:cNvPicPr preferRelativeResize="0"/>
          <p:nvPr/>
        </p:nvPicPr>
        <p:blipFill rotWithShape="1">
          <a:blip r:embed="rId3">
            <a:alphaModFix amt="50000"/>
          </a:blip>
          <a:srcRect/>
          <a:stretch/>
        </p:blipFill>
        <p:spPr>
          <a:xfrm>
            <a:off x="3249099" y="1524863"/>
            <a:ext cx="2645800" cy="2291279"/>
          </a:xfrm>
          <a:prstGeom prst="rect">
            <a:avLst/>
          </a:prstGeom>
          <a:noFill/>
          <a:ln>
            <a:noFill/>
          </a:ln>
        </p:spPr>
      </p:pic>
      <p:sp>
        <p:nvSpPr>
          <p:cNvPr id="527" name="Google Shape;527;p16"/>
          <p:cNvSpPr/>
          <p:nvPr/>
        </p:nvSpPr>
        <p:spPr>
          <a:xfrm>
            <a:off x="6480300" y="4072875"/>
            <a:ext cx="2476200" cy="487200"/>
          </a:xfrm>
          <a:prstGeom prst="roundRect">
            <a:avLst>
              <a:gd name="adj" fmla="val 24468"/>
            </a:avLst>
          </a:prstGeom>
          <a:solidFill>
            <a:schemeClr val="lt1"/>
          </a:solidFill>
          <a:ln w="9525" cap="flat" cmpd="sng">
            <a:solidFill>
              <a:schemeClr val="dk1"/>
            </a:solidFill>
            <a:prstDash val="solid"/>
            <a:round/>
            <a:headEnd type="none" w="sm" len="sm"/>
            <a:tailEnd type="none" w="sm" len="sm"/>
          </a:ln>
        </p:spPr>
        <p:txBody>
          <a:bodyPr spcFirstLastPara="1" wrap="square" lIns="90000" tIns="91425" rIns="91425" bIns="0" anchor="ctr" anchorCtr="0">
            <a:noAutofit/>
          </a:bodyPr>
          <a:lstStyle/>
          <a:p>
            <a:pPr marL="0" marR="0" lvl="0" indent="0" algn="ctr" rtl="0">
              <a:lnSpc>
                <a:spcPct val="115000"/>
              </a:lnSpc>
              <a:spcBef>
                <a:spcPts val="0"/>
              </a:spcBef>
              <a:spcAft>
                <a:spcPts val="0"/>
              </a:spcAft>
              <a:buClr>
                <a:srgbClr val="000000"/>
              </a:buClr>
              <a:buSzPts val="1400"/>
              <a:buFont typeface="Arial"/>
              <a:buNone/>
            </a:pPr>
            <a:endParaRPr sz="1400" b="0" i="0" u="none" strike="noStrike" cap="none">
              <a:solidFill>
                <a:schemeClr val="dk1"/>
              </a:solidFill>
              <a:latin typeface="Roboto Serif SemiBold"/>
              <a:ea typeface="Roboto Serif SemiBold"/>
              <a:cs typeface="Roboto Serif SemiBold"/>
              <a:sym typeface="Roboto Serif SemiBold"/>
            </a:endParaRPr>
          </a:p>
          <a:p>
            <a:pPr marL="0" marR="0" lvl="0" indent="0" algn="ctr" rtl="0">
              <a:lnSpc>
                <a:spcPct val="100000"/>
              </a:lnSpc>
              <a:spcBef>
                <a:spcPts val="1200"/>
              </a:spcBef>
              <a:spcAft>
                <a:spcPts val="0"/>
              </a:spcAft>
              <a:buClr>
                <a:schemeClr val="dk1"/>
              </a:buClr>
              <a:buSzPts val="1100"/>
              <a:buFont typeface="Arial"/>
              <a:buNone/>
            </a:pPr>
            <a:r>
              <a:rPr lang="it" sz="1400" b="0" i="0" u="none" strike="noStrike" cap="none">
                <a:solidFill>
                  <a:schemeClr val="dk1"/>
                </a:solidFill>
                <a:latin typeface="Roboto Serif Light"/>
                <a:ea typeface="Roboto Serif Light"/>
                <a:cs typeface="Roboto Serif Light"/>
                <a:sym typeface="Roboto Serif Light"/>
              </a:rPr>
              <a:t>School staff training and </a:t>
            </a:r>
            <a:r>
              <a:rPr lang="it" sz="1400" b="0" i="1" u="none" strike="noStrike" cap="none">
                <a:solidFill>
                  <a:schemeClr val="dk1"/>
                </a:solidFill>
                <a:latin typeface="Roboto Serif Light"/>
                <a:ea typeface="Roboto Serif Light"/>
                <a:cs typeface="Roboto Serif Light"/>
                <a:sym typeface="Roboto Serif Light"/>
              </a:rPr>
              <a:t>ELISA</a:t>
            </a:r>
            <a:r>
              <a:rPr lang="it" sz="1400" b="0" i="0" u="none" strike="noStrike" cap="none">
                <a:solidFill>
                  <a:schemeClr val="dk1"/>
                </a:solidFill>
                <a:latin typeface="Roboto Serif Light"/>
                <a:ea typeface="Roboto Serif Light"/>
                <a:cs typeface="Roboto Serif Light"/>
                <a:sym typeface="Roboto Serif Light"/>
              </a:rPr>
              <a:t> platform (Art. 4)</a:t>
            </a:r>
            <a:endParaRPr sz="1400" b="0" i="0" u="none" strike="noStrike" cap="none">
              <a:solidFill>
                <a:schemeClr val="dk1"/>
              </a:solidFill>
              <a:latin typeface="Roboto Serif Light"/>
              <a:ea typeface="Roboto Serif Light"/>
              <a:cs typeface="Roboto Serif Light"/>
              <a:sym typeface="Roboto Serif Light"/>
            </a:endParaRPr>
          </a:p>
          <a:p>
            <a:pPr marL="0" marR="0" lvl="0" indent="0" algn="ctr" rtl="0">
              <a:lnSpc>
                <a:spcPct val="115000"/>
              </a:lnSpc>
              <a:spcBef>
                <a:spcPts val="1200"/>
              </a:spcBef>
              <a:spcAft>
                <a:spcPts val="1200"/>
              </a:spcAft>
              <a:buClr>
                <a:srgbClr val="000000"/>
              </a:buClr>
              <a:buSzPts val="1400"/>
              <a:buFont typeface="Arial"/>
              <a:buNone/>
            </a:pPr>
            <a:endParaRPr sz="1400" b="0" i="0" u="none" strike="noStrike" cap="none">
              <a:solidFill>
                <a:schemeClr val="dk1"/>
              </a:solidFill>
              <a:latin typeface="Roboto Serif SemiBold"/>
              <a:ea typeface="Roboto Serif SemiBold"/>
              <a:cs typeface="Roboto Serif SemiBold"/>
              <a:sym typeface="Roboto Serif SemiBold"/>
            </a:endParaRPr>
          </a:p>
        </p:txBody>
      </p:sp>
      <p:sp>
        <p:nvSpPr>
          <p:cNvPr id="528" name="Google Shape;528;p16"/>
          <p:cNvSpPr/>
          <p:nvPr/>
        </p:nvSpPr>
        <p:spPr>
          <a:xfrm>
            <a:off x="5980800" y="3714550"/>
            <a:ext cx="2975700" cy="285900"/>
          </a:xfrm>
          <a:prstGeom prst="roundRect">
            <a:avLst>
              <a:gd name="adj" fmla="val 24468"/>
            </a:avLst>
          </a:prstGeom>
          <a:solidFill>
            <a:schemeClr val="lt1"/>
          </a:solidFill>
          <a:ln w="9525" cap="flat" cmpd="sng">
            <a:solidFill>
              <a:schemeClr val="dk1"/>
            </a:solidFill>
            <a:prstDash val="solid"/>
            <a:round/>
            <a:headEnd type="none" w="sm" len="sm"/>
            <a:tailEnd type="none" w="sm" len="sm"/>
          </a:ln>
        </p:spPr>
        <p:txBody>
          <a:bodyPr spcFirstLastPara="1" wrap="square" lIns="90000" tIns="91425" rIns="91425" bIns="0" anchor="ctr" anchorCtr="0">
            <a:noAutofit/>
          </a:bodyPr>
          <a:lstStyle/>
          <a:p>
            <a:pPr marL="0" marR="0" lvl="0" indent="0" algn="ctr" rtl="0">
              <a:lnSpc>
                <a:spcPct val="115000"/>
              </a:lnSpc>
              <a:spcBef>
                <a:spcPts val="0"/>
              </a:spcBef>
              <a:spcAft>
                <a:spcPts val="0"/>
              </a:spcAft>
              <a:buClr>
                <a:srgbClr val="000000"/>
              </a:buClr>
              <a:buSzPts val="1400"/>
              <a:buFont typeface="Arial"/>
              <a:buNone/>
            </a:pPr>
            <a:endParaRPr sz="1400" b="0" i="0" u="none" strike="noStrike" cap="none">
              <a:solidFill>
                <a:schemeClr val="dk1"/>
              </a:solidFill>
              <a:latin typeface="Roboto Serif SemiBold"/>
              <a:ea typeface="Roboto Serif SemiBold"/>
              <a:cs typeface="Roboto Serif SemiBold"/>
              <a:sym typeface="Roboto Serif SemiBold"/>
            </a:endParaRPr>
          </a:p>
          <a:p>
            <a:pPr marL="0" marR="0" lvl="0" indent="0" algn="ctr" rtl="0">
              <a:lnSpc>
                <a:spcPct val="100000"/>
              </a:lnSpc>
              <a:spcBef>
                <a:spcPts val="1200"/>
              </a:spcBef>
              <a:spcAft>
                <a:spcPts val="0"/>
              </a:spcAft>
              <a:buClr>
                <a:schemeClr val="dk1"/>
              </a:buClr>
              <a:buSzPts val="1100"/>
              <a:buFont typeface="Arial"/>
              <a:buNone/>
            </a:pPr>
            <a:r>
              <a:rPr lang="it" sz="1400" b="0" i="0" u="none" strike="noStrike" cap="none">
                <a:solidFill>
                  <a:schemeClr val="dk1"/>
                </a:solidFill>
                <a:latin typeface="Roboto Serif Light"/>
                <a:ea typeface="Roboto Serif Light"/>
                <a:cs typeface="Roboto Serif Light"/>
                <a:sym typeface="Roboto Serif Light"/>
              </a:rPr>
              <a:t>Monitoring Committee (Art. 3)</a:t>
            </a:r>
            <a:endParaRPr sz="1400" b="0" i="0" u="none" strike="noStrike" cap="none">
              <a:solidFill>
                <a:schemeClr val="dk1"/>
              </a:solidFill>
              <a:latin typeface="Roboto Serif Light"/>
              <a:ea typeface="Roboto Serif Light"/>
              <a:cs typeface="Roboto Serif Light"/>
              <a:sym typeface="Roboto Serif Light"/>
            </a:endParaRPr>
          </a:p>
          <a:p>
            <a:pPr marL="0" marR="0" lvl="0" indent="0" algn="ctr" rtl="0">
              <a:lnSpc>
                <a:spcPct val="115000"/>
              </a:lnSpc>
              <a:spcBef>
                <a:spcPts val="1200"/>
              </a:spcBef>
              <a:spcAft>
                <a:spcPts val="1200"/>
              </a:spcAft>
              <a:buClr>
                <a:srgbClr val="000000"/>
              </a:buClr>
              <a:buSzPts val="1400"/>
              <a:buFont typeface="Arial"/>
              <a:buNone/>
            </a:pPr>
            <a:endParaRPr sz="1400" b="0" i="0" u="none" strike="noStrike" cap="none">
              <a:solidFill>
                <a:schemeClr val="dk1"/>
              </a:solidFill>
              <a:latin typeface="Roboto Serif SemiBold"/>
              <a:ea typeface="Roboto Serif SemiBold"/>
              <a:cs typeface="Roboto Serif SemiBold"/>
              <a:sym typeface="Roboto Serif SemiBold"/>
            </a:endParaRPr>
          </a:p>
        </p:txBody>
      </p:sp>
      <p:sp>
        <p:nvSpPr>
          <p:cNvPr id="529" name="Google Shape;529;p16"/>
          <p:cNvSpPr/>
          <p:nvPr/>
        </p:nvSpPr>
        <p:spPr>
          <a:xfrm>
            <a:off x="6480300" y="3154925"/>
            <a:ext cx="2476200" cy="487200"/>
          </a:xfrm>
          <a:prstGeom prst="roundRect">
            <a:avLst>
              <a:gd name="adj" fmla="val 24468"/>
            </a:avLst>
          </a:prstGeom>
          <a:solidFill>
            <a:schemeClr val="lt1"/>
          </a:solidFill>
          <a:ln w="9525" cap="flat" cmpd="sng">
            <a:solidFill>
              <a:schemeClr val="dk1"/>
            </a:solidFill>
            <a:prstDash val="solid"/>
            <a:round/>
            <a:headEnd type="none" w="sm" len="sm"/>
            <a:tailEnd type="none" w="sm" len="sm"/>
          </a:ln>
        </p:spPr>
        <p:txBody>
          <a:bodyPr spcFirstLastPara="1" wrap="square" lIns="90000" tIns="91425" rIns="91425" bIns="0" anchor="ctr" anchorCtr="0">
            <a:noAutofit/>
          </a:bodyPr>
          <a:lstStyle/>
          <a:p>
            <a:pPr marL="0" marR="0" lvl="0" indent="0" algn="ctr" rtl="0">
              <a:lnSpc>
                <a:spcPct val="115000"/>
              </a:lnSpc>
              <a:spcBef>
                <a:spcPts val="0"/>
              </a:spcBef>
              <a:spcAft>
                <a:spcPts val="0"/>
              </a:spcAft>
              <a:buClr>
                <a:srgbClr val="000000"/>
              </a:buClr>
              <a:buSzPts val="1400"/>
              <a:buFont typeface="Arial"/>
              <a:buNone/>
            </a:pPr>
            <a:endParaRPr sz="1400" b="0" i="0" u="none" strike="noStrike" cap="none">
              <a:solidFill>
                <a:schemeClr val="dk1"/>
              </a:solidFill>
              <a:latin typeface="Roboto Serif SemiBold"/>
              <a:ea typeface="Roboto Serif SemiBold"/>
              <a:cs typeface="Roboto Serif SemiBold"/>
              <a:sym typeface="Roboto Serif SemiBold"/>
            </a:endParaRPr>
          </a:p>
          <a:p>
            <a:pPr marL="0" marR="0" lvl="0" indent="0" algn="ctr" rtl="0">
              <a:lnSpc>
                <a:spcPct val="100000"/>
              </a:lnSpc>
              <a:spcBef>
                <a:spcPts val="1200"/>
              </a:spcBef>
              <a:spcAft>
                <a:spcPts val="0"/>
              </a:spcAft>
              <a:buClr>
                <a:schemeClr val="dk1"/>
              </a:buClr>
              <a:buSzPts val="1100"/>
              <a:buFont typeface="Arial"/>
              <a:buNone/>
            </a:pPr>
            <a:r>
              <a:rPr lang="it" sz="1400" b="0" i="0" u="none" strike="noStrike" cap="none">
                <a:solidFill>
                  <a:schemeClr val="dk1"/>
                </a:solidFill>
                <a:latin typeface="Roboto Serif Light"/>
                <a:ea typeface="Roboto Serif Light"/>
                <a:cs typeface="Roboto Serif Light"/>
                <a:sym typeface="Roboto Serif Light"/>
              </a:rPr>
              <a:t>Anti-Bullying Policies   for schools (Art.4)</a:t>
            </a:r>
            <a:endParaRPr sz="1400" b="0" i="0" u="none" strike="noStrike" cap="none">
              <a:solidFill>
                <a:schemeClr val="dk1"/>
              </a:solidFill>
              <a:latin typeface="Roboto Serif Light"/>
              <a:ea typeface="Roboto Serif Light"/>
              <a:cs typeface="Roboto Serif Light"/>
              <a:sym typeface="Roboto Serif Light"/>
            </a:endParaRPr>
          </a:p>
          <a:p>
            <a:pPr marL="0" marR="0" lvl="0" indent="0" algn="ctr" rtl="0">
              <a:lnSpc>
                <a:spcPct val="115000"/>
              </a:lnSpc>
              <a:spcBef>
                <a:spcPts val="1200"/>
              </a:spcBef>
              <a:spcAft>
                <a:spcPts val="1200"/>
              </a:spcAft>
              <a:buClr>
                <a:srgbClr val="000000"/>
              </a:buClr>
              <a:buSzPts val="1400"/>
              <a:buFont typeface="Arial"/>
              <a:buNone/>
            </a:pPr>
            <a:endParaRPr sz="1400" b="0" i="0" u="none" strike="noStrike" cap="none">
              <a:solidFill>
                <a:schemeClr val="dk1"/>
              </a:solidFill>
              <a:latin typeface="Roboto Serif SemiBold"/>
              <a:ea typeface="Roboto Serif SemiBold"/>
              <a:cs typeface="Roboto Serif SemiBold"/>
              <a:sym typeface="Roboto Serif SemiBold"/>
            </a:endParaRPr>
          </a:p>
        </p:txBody>
      </p:sp>
      <p:sp>
        <p:nvSpPr>
          <p:cNvPr id="530" name="Google Shape;530;p16"/>
          <p:cNvSpPr/>
          <p:nvPr/>
        </p:nvSpPr>
        <p:spPr>
          <a:xfrm>
            <a:off x="6558000" y="2398238"/>
            <a:ext cx="2398500" cy="696900"/>
          </a:xfrm>
          <a:prstGeom prst="roundRect">
            <a:avLst>
              <a:gd name="adj" fmla="val 24468"/>
            </a:avLst>
          </a:prstGeom>
          <a:solidFill>
            <a:schemeClr val="lt1"/>
          </a:solidFill>
          <a:ln w="9525" cap="flat" cmpd="sng">
            <a:solidFill>
              <a:schemeClr val="dk1"/>
            </a:solidFill>
            <a:prstDash val="solid"/>
            <a:round/>
            <a:headEnd type="none" w="sm" len="sm"/>
            <a:tailEnd type="none" w="sm" len="sm"/>
          </a:ln>
        </p:spPr>
        <p:txBody>
          <a:bodyPr spcFirstLastPara="1" wrap="square" lIns="90000" tIns="91425" rIns="91425" bIns="0" anchor="ctr" anchorCtr="0">
            <a:noAutofit/>
          </a:bodyPr>
          <a:lstStyle/>
          <a:p>
            <a:pPr marL="0" marR="0" lvl="0" indent="0" algn="ctr" rtl="0">
              <a:lnSpc>
                <a:spcPct val="115000"/>
              </a:lnSpc>
              <a:spcBef>
                <a:spcPts val="0"/>
              </a:spcBef>
              <a:spcAft>
                <a:spcPts val="0"/>
              </a:spcAft>
              <a:buClr>
                <a:srgbClr val="000000"/>
              </a:buClr>
              <a:buSzPts val="1400"/>
              <a:buFont typeface="Arial"/>
              <a:buNone/>
            </a:pPr>
            <a:endParaRPr sz="1400" b="0" i="0" u="none" strike="noStrike" cap="none">
              <a:solidFill>
                <a:schemeClr val="dk1"/>
              </a:solidFill>
              <a:latin typeface="Roboto Serif SemiBold"/>
              <a:ea typeface="Roboto Serif SemiBold"/>
              <a:cs typeface="Roboto Serif SemiBold"/>
              <a:sym typeface="Roboto Serif SemiBold"/>
            </a:endParaRPr>
          </a:p>
          <a:p>
            <a:pPr marL="0" marR="0" lvl="0" indent="0" algn="ctr" rtl="0">
              <a:lnSpc>
                <a:spcPct val="100000"/>
              </a:lnSpc>
              <a:spcBef>
                <a:spcPts val="1200"/>
              </a:spcBef>
              <a:spcAft>
                <a:spcPts val="0"/>
              </a:spcAft>
              <a:buClr>
                <a:schemeClr val="dk1"/>
              </a:buClr>
              <a:buSzPts val="1100"/>
              <a:buFont typeface="Arial"/>
              <a:buNone/>
            </a:pPr>
            <a:r>
              <a:rPr lang="it" sz="1400" b="0" i="0" u="none" strike="noStrike" cap="none">
                <a:solidFill>
                  <a:schemeClr val="dk1"/>
                </a:solidFill>
                <a:latin typeface="Roboto Serif Light"/>
                <a:ea typeface="Roboto Serif Light"/>
                <a:cs typeface="Roboto Serif Light"/>
                <a:sym typeface="Roboto Serif Light"/>
              </a:rPr>
              <a:t>Collaborative projects              for a coordinated         governance (Art. 4) </a:t>
            </a:r>
            <a:endParaRPr sz="1400" b="0" i="0" u="none" strike="noStrike" cap="none">
              <a:solidFill>
                <a:schemeClr val="dk1"/>
              </a:solidFill>
              <a:latin typeface="Roboto Serif Light"/>
              <a:ea typeface="Roboto Serif Light"/>
              <a:cs typeface="Roboto Serif Light"/>
              <a:sym typeface="Roboto Serif Light"/>
            </a:endParaRPr>
          </a:p>
          <a:p>
            <a:pPr marL="0" marR="0" lvl="0" indent="0" algn="ctr" rtl="0">
              <a:lnSpc>
                <a:spcPct val="115000"/>
              </a:lnSpc>
              <a:spcBef>
                <a:spcPts val="1200"/>
              </a:spcBef>
              <a:spcAft>
                <a:spcPts val="1200"/>
              </a:spcAft>
              <a:buClr>
                <a:srgbClr val="000000"/>
              </a:buClr>
              <a:buSzPts val="1400"/>
              <a:buFont typeface="Arial"/>
              <a:buNone/>
            </a:pPr>
            <a:r>
              <a:rPr lang="it" sz="1400" b="0" i="0" u="none" strike="noStrike" cap="none">
                <a:solidFill>
                  <a:schemeClr val="dk1"/>
                </a:solidFill>
                <a:latin typeface="Roboto Serif SemiBold"/>
                <a:ea typeface="Roboto Serif SemiBold"/>
                <a:cs typeface="Roboto Serif SemiBold"/>
                <a:sym typeface="Roboto Serif SemiBold"/>
              </a:rPr>
              <a:t>  </a:t>
            </a:r>
            <a:endParaRPr sz="1400" b="0" i="0" u="none" strike="noStrike" cap="none">
              <a:solidFill>
                <a:schemeClr val="dk1"/>
              </a:solidFill>
              <a:latin typeface="Roboto Serif SemiBold"/>
              <a:ea typeface="Roboto Serif SemiBold"/>
              <a:cs typeface="Roboto Serif SemiBold"/>
              <a:sym typeface="Roboto Serif SemiBold"/>
            </a:endParaRPr>
          </a:p>
        </p:txBody>
      </p:sp>
      <p:sp>
        <p:nvSpPr>
          <p:cNvPr id="531" name="Google Shape;531;p16"/>
          <p:cNvSpPr/>
          <p:nvPr/>
        </p:nvSpPr>
        <p:spPr>
          <a:xfrm>
            <a:off x="5824200" y="1157375"/>
            <a:ext cx="3132300" cy="1181100"/>
          </a:xfrm>
          <a:prstGeom prst="roundRect">
            <a:avLst>
              <a:gd name="adj" fmla="val 24468"/>
            </a:avLst>
          </a:prstGeom>
          <a:solidFill>
            <a:schemeClr val="lt1"/>
          </a:solidFill>
          <a:ln w="9525" cap="flat" cmpd="sng">
            <a:solidFill>
              <a:schemeClr val="dk1"/>
            </a:solidFill>
            <a:prstDash val="solid"/>
            <a:round/>
            <a:headEnd type="none" w="sm" len="sm"/>
            <a:tailEnd type="none" w="sm" len="sm"/>
          </a:ln>
        </p:spPr>
        <p:txBody>
          <a:bodyPr spcFirstLastPara="1" wrap="square" lIns="90000" tIns="91425" rIns="91425" bIns="0" anchor="ctr" anchorCtr="0">
            <a:noAutofit/>
          </a:bodyPr>
          <a:lstStyle/>
          <a:p>
            <a:pPr marL="0" marR="0" lvl="0" indent="0" algn="ctr" rtl="0">
              <a:lnSpc>
                <a:spcPct val="100000"/>
              </a:lnSpc>
              <a:spcBef>
                <a:spcPts val="0"/>
              </a:spcBef>
              <a:spcAft>
                <a:spcPts val="1200"/>
              </a:spcAft>
              <a:buClr>
                <a:srgbClr val="000000"/>
              </a:buClr>
              <a:buSzPts val="1400"/>
              <a:buFont typeface="Arial"/>
              <a:buNone/>
            </a:pPr>
            <a:r>
              <a:rPr lang="it" sz="1400" b="0" i="0" u="none" strike="noStrike" cap="none">
                <a:solidFill>
                  <a:schemeClr val="dk1"/>
                </a:solidFill>
                <a:latin typeface="Roboto Serif Light"/>
                <a:ea typeface="Roboto Serif Light"/>
                <a:cs typeface="Roboto Serif Light"/>
                <a:sym typeface="Roboto Serif Light"/>
              </a:rPr>
              <a:t>Systematization of the legal system (Art. 1) and Action Plan for a new governance             and co-regulation                  with tech companies (Art. 3)</a:t>
            </a:r>
            <a:endParaRPr sz="1400" b="0" i="0" u="none" strike="noStrike" cap="none">
              <a:solidFill>
                <a:schemeClr val="dk1"/>
              </a:solidFill>
              <a:latin typeface="Roboto Serif Light"/>
              <a:ea typeface="Roboto Serif Light"/>
              <a:cs typeface="Roboto Serif Light"/>
              <a:sym typeface="Roboto Serif Light"/>
            </a:endParaRPr>
          </a:p>
        </p:txBody>
      </p:sp>
      <p:sp>
        <p:nvSpPr>
          <p:cNvPr id="532" name="Google Shape;532;p16"/>
          <p:cNvSpPr/>
          <p:nvPr/>
        </p:nvSpPr>
        <p:spPr>
          <a:xfrm>
            <a:off x="187500" y="1233575"/>
            <a:ext cx="2866800" cy="735900"/>
          </a:xfrm>
          <a:prstGeom prst="roundRect">
            <a:avLst>
              <a:gd name="adj" fmla="val 24468"/>
            </a:avLst>
          </a:prstGeom>
          <a:solidFill>
            <a:schemeClr val="lt1"/>
          </a:solidFill>
          <a:ln w="9525" cap="flat" cmpd="sng">
            <a:solidFill>
              <a:schemeClr val="dk1"/>
            </a:solidFill>
            <a:prstDash val="solid"/>
            <a:round/>
            <a:headEnd type="none" w="sm" len="sm"/>
            <a:tailEnd type="none" w="sm" len="sm"/>
          </a:ln>
        </p:spPr>
        <p:txBody>
          <a:bodyPr spcFirstLastPara="1" wrap="square" lIns="90000" tIns="91425" rIns="91425" bIns="0" anchor="ctr" anchorCtr="0">
            <a:noAutofit/>
          </a:bodyPr>
          <a:lstStyle/>
          <a:p>
            <a:pPr marL="0" marR="0" lvl="0" indent="0" algn="ctr" rtl="0">
              <a:lnSpc>
                <a:spcPct val="100000"/>
              </a:lnSpc>
              <a:spcBef>
                <a:spcPts val="0"/>
              </a:spcBef>
              <a:spcAft>
                <a:spcPts val="1200"/>
              </a:spcAft>
              <a:buClr>
                <a:srgbClr val="000000"/>
              </a:buClr>
              <a:buSzPts val="1400"/>
              <a:buFont typeface="Arial"/>
              <a:buNone/>
            </a:pPr>
            <a:r>
              <a:rPr lang="it" sz="1400" b="0" i="0" u="none" strike="noStrike" cap="none">
                <a:solidFill>
                  <a:schemeClr val="dk1"/>
                </a:solidFill>
                <a:latin typeface="Roboto Serif Light"/>
                <a:ea typeface="Roboto Serif Light"/>
                <a:cs typeface="Roboto Serif Light"/>
                <a:sym typeface="Roboto Serif Light"/>
              </a:rPr>
              <a:t>Right to Oblivion (Art. 2)    and School Cyberbullying Referent (Art. 4)</a:t>
            </a:r>
            <a:endParaRPr sz="1400" b="0" i="0" u="none" strike="noStrike" cap="none">
              <a:solidFill>
                <a:schemeClr val="dk1"/>
              </a:solidFill>
              <a:latin typeface="Roboto Serif SemiBold"/>
              <a:ea typeface="Roboto Serif SemiBold"/>
              <a:cs typeface="Roboto Serif SemiBold"/>
              <a:sym typeface="Roboto Serif SemiBold"/>
            </a:endParaRPr>
          </a:p>
        </p:txBody>
      </p:sp>
      <p:sp>
        <p:nvSpPr>
          <p:cNvPr id="533" name="Google Shape;533;p16"/>
          <p:cNvSpPr/>
          <p:nvPr/>
        </p:nvSpPr>
        <p:spPr>
          <a:xfrm>
            <a:off x="187500" y="2050388"/>
            <a:ext cx="3087300" cy="928800"/>
          </a:xfrm>
          <a:prstGeom prst="roundRect">
            <a:avLst>
              <a:gd name="adj" fmla="val 24468"/>
            </a:avLst>
          </a:prstGeom>
          <a:solidFill>
            <a:schemeClr val="lt1"/>
          </a:solidFill>
          <a:ln w="9525" cap="flat" cmpd="sng">
            <a:solidFill>
              <a:schemeClr val="dk1"/>
            </a:solidFill>
            <a:prstDash val="solid"/>
            <a:round/>
            <a:headEnd type="none" w="sm" len="sm"/>
            <a:tailEnd type="none" w="sm" len="sm"/>
          </a:ln>
        </p:spPr>
        <p:txBody>
          <a:bodyPr spcFirstLastPara="1" wrap="square" lIns="90000" tIns="91425" rIns="91425" bIns="0" anchor="ctr" anchorCtr="0">
            <a:noAutofit/>
          </a:bodyPr>
          <a:lstStyle/>
          <a:p>
            <a:pPr marL="0" marR="0" lvl="0" indent="0" algn="ctr" rtl="0">
              <a:lnSpc>
                <a:spcPct val="115000"/>
              </a:lnSpc>
              <a:spcBef>
                <a:spcPts val="0"/>
              </a:spcBef>
              <a:spcAft>
                <a:spcPts val="0"/>
              </a:spcAft>
              <a:buClr>
                <a:srgbClr val="000000"/>
              </a:buClr>
              <a:buSzPts val="1400"/>
              <a:buFont typeface="Arial"/>
              <a:buNone/>
            </a:pPr>
            <a:endParaRPr sz="1400" b="0" i="0" u="none" strike="noStrike" cap="none">
              <a:solidFill>
                <a:schemeClr val="dk1"/>
              </a:solidFill>
              <a:latin typeface="Roboto Serif SemiBold"/>
              <a:ea typeface="Roboto Serif SemiBold"/>
              <a:cs typeface="Roboto Serif SemiBold"/>
              <a:sym typeface="Roboto Serif SemiBold"/>
            </a:endParaRPr>
          </a:p>
          <a:p>
            <a:pPr marL="0" marR="0" lvl="0" indent="0" algn="ctr" rtl="0">
              <a:lnSpc>
                <a:spcPct val="100000"/>
              </a:lnSpc>
              <a:spcBef>
                <a:spcPts val="1200"/>
              </a:spcBef>
              <a:spcAft>
                <a:spcPts val="0"/>
              </a:spcAft>
              <a:buClr>
                <a:schemeClr val="dk1"/>
              </a:buClr>
              <a:buSzPts val="1100"/>
              <a:buFont typeface="Arial"/>
              <a:buNone/>
            </a:pPr>
            <a:r>
              <a:rPr lang="it" sz="1400" b="0" i="0" u="none" strike="noStrike" cap="none">
                <a:solidFill>
                  <a:schemeClr val="dk1"/>
                </a:solidFill>
                <a:latin typeface="Roboto Serif Light"/>
                <a:ea typeface="Roboto Serif Light"/>
                <a:cs typeface="Roboto Serif Light"/>
                <a:sym typeface="Roboto Serif Light"/>
              </a:rPr>
              <a:t>Involvement of the entire school community (Art. 4)     and specific tasks for head teachers and collegial bodies</a:t>
            </a:r>
            <a:endParaRPr sz="1400" b="0" i="0" u="none" strike="noStrike" cap="none">
              <a:solidFill>
                <a:schemeClr val="dk1"/>
              </a:solidFill>
              <a:latin typeface="Roboto Serif Light"/>
              <a:ea typeface="Roboto Serif Light"/>
              <a:cs typeface="Roboto Serif Light"/>
              <a:sym typeface="Roboto Serif Light"/>
            </a:endParaRPr>
          </a:p>
          <a:p>
            <a:pPr marL="0" marR="0" lvl="0" indent="0" algn="ctr" rtl="0">
              <a:lnSpc>
                <a:spcPct val="115000"/>
              </a:lnSpc>
              <a:spcBef>
                <a:spcPts val="1200"/>
              </a:spcBef>
              <a:spcAft>
                <a:spcPts val="1200"/>
              </a:spcAft>
              <a:buClr>
                <a:srgbClr val="000000"/>
              </a:buClr>
              <a:buSzPts val="1400"/>
              <a:buFont typeface="Arial"/>
              <a:buNone/>
            </a:pPr>
            <a:endParaRPr sz="1400" b="0" i="0" u="none" strike="noStrike" cap="none">
              <a:solidFill>
                <a:schemeClr val="dk1"/>
              </a:solidFill>
              <a:latin typeface="Roboto Serif SemiBold"/>
              <a:ea typeface="Roboto Serif SemiBold"/>
              <a:cs typeface="Roboto Serif SemiBold"/>
              <a:sym typeface="Roboto Serif SemiBold"/>
            </a:endParaRPr>
          </a:p>
        </p:txBody>
      </p:sp>
      <p:sp>
        <p:nvSpPr>
          <p:cNvPr id="534" name="Google Shape;534;p16"/>
          <p:cNvSpPr/>
          <p:nvPr/>
        </p:nvSpPr>
        <p:spPr>
          <a:xfrm>
            <a:off x="187500" y="3060125"/>
            <a:ext cx="3087300" cy="735900"/>
          </a:xfrm>
          <a:prstGeom prst="roundRect">
            <a:avLst>
              <a:gd name="adj" fmla="val 24468"/>
            </a:avLst>
          </a:prstGeom>
          <a:solidFill>
            <a:schemeClr val="lt1"/>
          </a:solidFill>
          <a:ln w="9525" cap="flat" cmpd="sng">
            <a:solidFill>
              <a:schemeClr val="dk1"/>
            </a:solidFill>
            <a:prstDash val="solid"/>
            <a:round/>
            <a:headEnd type="none" w="sm" len="sm"/>
            <a:tailEnd type="none" w="sm" len="sm"/>
          </a:ln>
        </p:spPr>
        <p:txBody>
          <a:bodyPr spcFirstLastPara="1" wrap="square" lIns="90000" tIns="91425" rIns="91425" bIns="0" anchor="b" anchorCtr="0">
            <a:noAutofit/>
          </a:bodyPr>
          <a:lstStyle/>
          <a:p>
            <a:pPr marL="0" marR="0" lvl="0" indent="0" algn="ctr" rtl="0">
              <a:lnSpc>
                <a:spcPct val="100000"/>
              </a:lnSpc>
              <a:spcBef>
                <a:spcPts val="0"/>
              </a:spcBef>
              <a:spcAft>
                <a:spcPts val="0"/>
              </a:spcAft>
              <a:buClr>
                <a:schemeClr val="dk1"/>
              </a:buClr>
              <a:buSzPts val="990"/>
              <a:buFont typeface="Arial"/>
              <a:buNone/>
            </a:pPr>
            <a:r>
              <a:rPr lang="it" sz="1400" b="0" i="0" u="none" strike="noStrike" cap="none">
                <a:solidFill>
                  <a:schemeClr val="dk1"/>
                </a:solidFill>
                <a:latin typeface="Roboto Serif Light"/>
                <a:ea typeface="Roboto Serif Light"/>
                <a:cs typeface="Roboto Serif Light"/>
                <a:sym typeface="Roboto Serif Light"/>
              </a:rPr>
              <a:t>Procedure of admonishment (Art. 7) and youth protagonism (</a:t>
            </a:r>
            <a:r>
              <a:rPr lang="it" sz="1400" b="0" i="1" u="none" strike="noStrike" cap="none">
                <a:solidFill>
                  <a:schemeClr val="dk1"/>
                </a:solidFill>
                <a:latin typeface="Roboto Serif Light"/>
                <a:ea typeface="Roboto Serif Light"/>
                <a:cs typeface="Roboto Serif Light"/>
                <a:sym typeface="Roboto Serif Light"/>
              </a:rPr>
              <a:t>peer education approach</a:t>
            </a:r>
            <a:r>
              <a:rPr lang="it" sz="1400" b="0" i="0" u="none" strike="noStrike" cap="none">
                <a:solidFill>
                  <a:schemeClr val="dk1"/>
                </a:solidFill>
                <a:latin typeface="Roboto Serif Light"/>
                <a:ea typeface="Roboto Serif Light"/>
                <a:cs typeface="Roboto Serif Light"/>
                <a:sym typeface="Roboto Serif Light"/>
              </a:rPr>
              <a:t>)</a:t>
            </a:r>
            <a:endParaRPr sz="1400" b="0" i="0" u="none" strike="noStrike" cap="none">
              <a:solidFill>
                <a:schemeClr val="dk1"/>
              </a:solidFill>
              <a:latin typeface="Roboto Serif Light"/>
              <a:ea typeface="Roboto Serif Light"/>
              <a:cs typeface="Roboto Serif Light"/>
              <a:sym typeface="Roboto Serif Light"/>
            </a:endParaRPr>
          </a:p>
        </p:txBody>
      </p:sp>
      <p:sp>
        <p:nvSpPr>
          <p:cNvPr id="535" name="Google Shape;535;p16"/>
          <p:cNvSpPr/>
          <p:nvPr/>
        </p:nvSpPr>
        <p:spPr>
          <a:xfrm>
            <a:off x="187500" y="3876950"/>
            <a:ext cx="3509700" cy="487200"/>
          </a:xfrm>
          <a:prstGeom prst="roundRect">
            <a:avLst>
              <a:gd name="adj" fmla="val 24468"/>
            </a:avLst>
          </a:prstGeom>
          <a:solidFill>
            <a:schemeClr val="lt1"/>
          </a:solidFill>
          <a:ln w="9525" cap="flat" cmpd="sng">
            <a:solidFill>
              <a:schemeClr val="dk1"/>
            </a:solidFill>
            <a:prstDash val="solid"/>
            <a:round/>
            <a:headEnd type="none" w="sm" len="sm"/>
            <a:tailEnd type="none" w="sm" len="sm"/>
          </a:ln>
        </p:spPr>
        <p:txBody>
          <a:bodyPr spcFirstLastPara="1" wrap="square" lIns="90000" tIns="91425" rIns="91425" bIns="0" anchor="ctr" anchorCtr="0">
            <a:noAutofit/>
          </a:bodyPr>
          <a:lstStyle/>
          <a:p>
            <a:pPr marL="0" marR="0" lvl="0" indent="0" algn="ctr" rtl="0">
              <a:lnSpc>
                <a:spcPct val="100000"/>
              </a:lnSpc>
              <a:spcBef>
                <a:spcPts val="0"/>
              </a:spcBef>
              <a:spcAft>
                <a:spcPts val="1200"/>
              </a:spcAft>
              <a:buClr>
                <a:srgbClr val="000000"/>
              </a:buClr>
              <a:buSzPts val="1400"/>
              <a:buFont typeface="Arial"/>
              <a:buNone/>
            </a:pPr>
            <a:r>
              <a:rPr lang="it" sz="1400" b="0" i="0" u="none" strike="noStrike" cap="none">
                <a:solidFill>
                  <a:schemeClr val="dk1"/>
                </a:solidFill>
                <a:latin typeface="Roboto Serif Light"/>
                <a:ea typeface="Roboto Serif Light"/>
                <a:cs typeface="Roboto Serif Light"/>
                <a:sym typeface="Roboto Serif Light"/>
              </a:rPr>
              <a:t>Promotion of an inclusive environment and conflict mediation</a:t>
            </a:r>
            <a:endParaRPr sz="1400" b="0" i="0" u="none" strike="noStrike" cap="none">
              <a:solidFill>
                <a:schemeClr val="dk1"/>
              </a:solidFill>
              <a:latin typeface="Roboto Serif SemiBold"/>
              <a:ea typeface="Roboto Serif SemiBold"/>
              <a:cs typeface="Roboto Serif SemiBold"/>
              <a:sym typeface="Roboto Serif SemiBold"/>
            </a:endParaRPr>
          </a:p>
        </p:txBody>
      </p:sp>
      <p:cxnSp>
        <p:nvCxnSpPr>
          <p:cNvPr id="536" name="Google Shape;536;p16"/>
          <p:cNvCxnSpPr>
            <a:stCxn id="526" idx="2"/>
          </p:cNvCxnSpPr>
          <p:nvPr/>
        </p:nvCxnSpPr>
        <p:spPr>
          <a:xfrm rot="-5400000" flipH="1">
            <a:off x="5277449" y="3110692"/>
            <a:ext cx="497400" cy="1908300"/>
          </a:xfrm>
          <a:prstGeom prst="bentConnector2">
            <a:avLst/>
          </a:prstGeom>
          <a:noFill/>
          <a:ln w="9525" cap="flat" cmpd="sng">
            <a:solidFill>
              <a:srgbClr val="999999"/>
            </a:solidFill>
            <a:prstDash val="dash"/>
            <a:round/>
            <a:headEnd type="none" w="sm" len="sm"/>
            <a:tailEnd type="none" w="sm" len="sm"/>
          </a:ln>
        </p:spPr>
      </p:cxnSp>
      <p:cxnSp>
        <p:nvCxnSpPr>
          <p:cNvPr id="537" name="Google Shape;537;p16"/>
          <p:cNvCxnSpPr/>
          <p:nvPr/>
        </p:nvCxnSpPr>
        <p:spPr>
          <a:xfrm>
            <a:off x="5334000" y="3479125"/>
            <a:ext cx="646800" cy="397800"/>
          </a:xfrm>
          <a:prstGeom prst="bentConnector3">
            <a:avLst>
              <a:gd name="adj1" fmla="val 850"/>
            </a:avLst>
          </a:prstGeom>
          <a:noFill/>
          <a:ln w="9525" cap="flat" cmpd="sng">
            <a:solidFill>
              <a:srgbClr val="999999"/>
            </a:solidFill>
            <a:prstDash val="dash"/>
            <a:round/>
            <a:headEnd type="none" w="sm" len="sm"/>
            <a:tailEnd type="none" w="sm" len="sm"/>
          </a:ln>
        </p:spPr>
      </p:cxnSp>
      <p:cxnSp>
        <p:nvCxnSpPr>
          <p:cNvPr id="538" name="Google Shape;538;p16"/>
          <p:cNvCxnSpPr/>
          <p:nvPr/>
        </p:nvCxnSpPr>
        <p:spPr>
          <a:xfrm>
            <a:off x="5654850" y="2887575"/>
            <a:ext cx="825300" cy="527400"/>
          </a:xfrm>
          <a:prstGeom prst="bentConnector3">
            <a:avLst>
              <a:gd name="adj1" fmla="val 97"/>
            </a:avLst>
          </a:prstGeom>
          <a:noFill/>
          <a:ln w="9525" cap="flat" cmpd="sng">
            <a:solidFill>
              <a:srgbClr val="999999"/>
            </a:solidFill>
            <a:prstDash val="dash"/>
            <a:round/>
            <a:headEnd type="none" w="sm" len="sm"/>
            <a:tailEnd type="none" w="sm" len="sm"/>
          </a:ln>
        </p:spPr>
      </p:cxnSp>
      <p:cxnSp>
        <p:nvCxnSpPr>
          <p:cNvPr id="539" name="Google Shape;539;p16"/>
          <p:cNvCxnSpPr/>
          <p:nvPr/>
        </p:nvCxnSpPr>
        <p:spPr>
          <a:xfrm>
            <a:off x="5514475" y="2065425"/>
            <a:ext cx="1043400" cy="631800"/>
          </a:xfrm>
          <a:prstGeom prst="bentConnector3">
            <a:avLst>
              <a:gd name="adj1" fmla="val 21140"/>
            </a:avLst>
          </a:prstGeom>
          <a:noFill/>
          <a:ln w="9525" cap="flat" cmpd="sng">
            <a:solidFill>
              <a:srgbClr val="999999"/>
            </a:solidFill>
            <a:prstDash val="dash"/>
            <a:round/>
            <a:headEnd type="none" w="sm" len="sm"/>
            <a:tailEnd type="none" w="sm" len="sm"/>
          </a:ln>
        </p:spPr>
      </p:cxnSp>
      <p:cxnSp>
        <p:nvCxnSpPr>
          <p:cNvPr id="540" name="Google Shape;540;p16"/>
          <p:cNvCxnSpPr/>
          <p:nvPr/>
        </p:nvCxnSpPr>
        <p:spPr>
          <a:xfrm rot="10800000" flipH="1">
            <a:off x="5023175" y="1392625"/>
            <a:ext cx="780600" cy="251700"/>
          </a:xfrm>
          <a:prstGeom prst="bentConnector3">
            <a:avLst>
              <a:gd name="adj1" fmla="val -38"/>
            </a:avLst>
          </a:prstGeom>
          <a:noFill/>
          <a:ln w="9525" cap="flat" cmpd="sng">
            <a:solidFill>
              <a:srgbClr val="999999"/>
            </a:solidFill>
            <a:prstDash val="dash"/>
            <a:round/>
            <a:headEnd type="none" w="sm" len="sm"/>
            <a:tailEnd type="none" w="sm" len="sm"/>
          </a:ln>
        </p:spPr>
      </p:cxnSp>
      <p:cxnSp>
        <p:nvCxnSpPr>
          <p:cNvPr id="541" name="Google Shape;541;p16"/>
          <p:cNvCxnSpPr>
            <a:stCxn id="535" idx="3"/>
          </p:cNvCxnSpPr>
          <p:nvPr/>
        </p:nvCxnSpPr>
        <p:spPr>
          <a:xfrm rot="10800000" flipH="1">
            <a:off x="3697200" y="3524750"/>
            <a:ext cx="149100" cy="595800"/>
          </a:xfrm>
          <a:prstGeom prst="bentConnector2">
            <a:avLst/>
          </a:prstGeom>
          <a:noFill/>
          <a:ln w="9525" cap="flat" cmpd="sng">
            <a:solidFill>
              <a:srgbClr val="999999"/>
            </a:solidFill>
            <a:prstDash val="dash"/>
            <a:round/>
            <a:headEnd type="none" w="sm" len="sm"/>
            <a:tailEnd type="none" w="sm" len="sm"/>
          </a:ln>
        </p:spPr>
      </p:cxnSp>
      <p:cxnSp>
        <p:nvCxnSpPr>
          <p:cNvPr id="542" name="Google Shape;542;p16"/>
          <p:cNvCxnSpPr>
            <a:stCxn id="534" idx="3"/>
          </p:cNvCxnSpPr>
          <p:nvPr/>
        </p:nvCxnSpPr>
        <p:spPr>
          <a:xfrm rot="10800000" flipH="1">
            <a:off x="3274800" y="2814875"/>
            <a:ext cx="177300" cy="613200"/>
          </a:xfrm>
          <a:prstGeom prst="bentConnector2">
            <a:avLst/>
          </a:prstGeom>
          <a:noFill/>
          <a:ln w="9525" cap="flat" cmpd="sng">
            <a:solidFill>
              <a:srgbClr val="999999"/>
            </a:solidFill>
            <a:prstDash val="dash"/>
            <a:round/>
            <a:headEnd type="none" w="sm" len="sm"/>
            <a:tailEnd type="none" w="sm" len="sm"/>
          </a:ln>
        </p:spPr>
      </p:cxnSp>
      <p:cxnSp>
        <p:nvCxnSpPr>
          <p:cNvPr id="543" name="Google Shape;543;p16"/>
          <p:cNvCxnSpPr/>
          <p:nvPr/>
        </p:nvCxnSpPr>
        <p:spPr>
          <a:xfrm>
            <a:off x="3075900" y="1401450"/>
            <a:ext cx="1019400" cy="230700"/>
          </a:xfrm>
          <a:prstGeom prst="bentConnector3">
            <a:avLst>
              <a:gd name="adj1" fmla="val 100142"/>
            </a:avLst>
          </a:prstGeom>
          <a:noFill/>
          <a:ln w="9525" cap="flat" cmpd="sng">
            <a:solidFill>
              <a:srgbClr val="999999"/>
            </a:solidFill>
            <a:prstDash val="dash"/>
            <a:round/>
            <a:headEnd type="none" w="sm" len="sm"/>
            <a:tailEnd type="none" w="sm" len="sm"/>
          </a:ln>
        </p:spPr>
      </p:cxnSp>
      <p:cxnSp>
        <p:nvCxnSpPr>
          <p:cNvPr id="544" name="Google Shape;544;p16"/>
          <p:cNvCxnSpPr/>
          <p:nvPr/>
        </p:nvCxnSpPr>
        <p:spPr>
          <a:xfrm rot="10800000" flipH="1">
            <a:off x="3262050" y="2087100"/>
            <a:ext cx="299100" cy="134100"/>
          </a:xfrm>
          <a:prstGeom prst="bentConnector3">
            <a:avLst>
              <a:gd name="adj1" fmla="val 50000"/>
            </a:avLst>
          </a:prstGeom>
          <a:noFill/>
          <a:ln w="9525" cap="flat" cmpd="sng">
            <a:solidFill>
              <a:srgbClr val="999999"/>
            </a:solidFill>
            <a:prstDash val="dash"/>
            <a:round/>
            <a:headEnd type="none" w="sm" len="sm"/>
            <a:tailEnd type="none" w="sm" len="sm"/>
          </a:ln>
        </p:spPr>
      </p:cxn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48"/>
        <p:cNvGrpSpPr/>
        <p:nvPr/>
      </p:nvGrpSpPr>
      <p:grpSpPr>
        <a:xfrm>
          <a:off x="0" y="0"/>
          <a:ext cx="0" cy="0"/>
          <a:chOff x="0" y="0"/>
          <a:chExt cx="0" cy="0"/>
        </a:xfrm>
      </p:grpSpPr>
      <p:sp>
        <p:nvSpPr>
          <p:cNvPr id="549" name="Google Shape;549;p17"/>
          <p:cNvSpPr txBox="1">
            <a:spLocks noGrp="1"/>
          </p:cNvSpPr>
          <p:nvPr>
            <p:ph type="title"/>
          </p:nvPr>
        </p:nvSpPr>
        <p:spPr>
          <a:xfrm>
            <a:off x="311700" y="489563"/>
            <a:ext cx="8520600" cy="591600"/>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SzPts val="2400"/>
              <a:buNone/>
            </a:pPr>
            <a:r>
              <a:rPr lang="it"/>
              <a:t>The Enacting Terms of the Law 71/2017</a:t>
            </a:r>
            <a:endParaRPr/>
          </a:p>
        </p:txBody>
      </p:sp>
      <p:sp>
        <p:nvSpPr>
          <p:cNvPr id="550" name="Google Shape;550;p17"/>
          <p:cNvSpPr txBox="1"/>
          <p:nvPr/>
        </p:nvSpPr>
        <p:spPr>
          <a:xfrm>
            <a:off x="311700" y="1450300"/>
            <a:ext cx="992400" cy="4617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it" sz="1800" b="0" i="0" u="none" strike="noStrike" cap="none">
                <a:solidFill>
                  <a:srgbClr val="FF5D40"/>
                </a:solidFill>
                <a:latin typeface="Roboto Serif Black"/>
                <a:ea typeface="Roboto Serif Black"/>
                <a:cs typeface="Roboto Serif Black"/>
                <a:sym typeface="Roboto Serif Black"/>
              </a:rPr>
              <a:t>Art. 1</a:t>
            </a:r>
            <a:endParaRPr sz="1800" b="0" i="0" u="none" strike="noStrike" cap="none">
              <a:solidFill>
                <a:srgbClr val="FF5D40"/>
              </a:solidFill>
              <a:latin typeface="Roboto Serif Black"/>
              <a:ea typeface="Roboto Serif Black"/>
              <a:cs typeface="Roboto Serif Black"/>
              <a:sym typeface="Roboto Serif Black"/>
            </a:endParaRPr>
          </a:p>
        </p:txBody>
      </p:sp>
      <p:sp>
        <p:nvSpPr>
          <p:cNvPr id="551" name="Google Shape;551;p17"/>
          <p:cNvSpPr txBox="1"/>
          <p:nvPr/>
        </p:nvSpPr>
        <p:spPr>
          <a:xfrm>
            <a:off x="311700" y="1963225"/>
            <a:ext cx="1914900" cy="23088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it" sz="1400" b="0" i="0" u="none" strike="noStrike" cap="none">
                <a:solidFill>
                  <a:schemeClr val="dk1"/>
                </a:solidFill>
                <a:latin typeface="Roboto Serif Medium"/>
                <a:ea typeface="Roboto Serif Medium"/>
                <a:cs typeface="Roboto Serif Medium"/>
                <a:sym typeface="Roboto Serif Medium"/>
              </a:rPr>
              <a:t>&gt; Purpose                      of the Law</a:t>
            </a:r>
            <a:endParaRPr sz="1400" b="0" i="0" u="none" strike="noStrike" cap="none">
              <a:solidFill>
                <a:schemeClr val="dk1"/>
              </a:solidFill>
              <a:latin typeface="Roboto Serif Medium"/>
              <a:ea typeface="Roboto Serif Medium"/>
              <a:cs typeface="Roboto Serif Medium"/>
              <a:sym typeface="Roboto Serif Medium"/>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Roboto Serif Medium"/>
              <a:ea typeface="Roboto Serif Medium"/>
              <a:cs typeface="Roboto Serif Medium"/>
              <a:sym typeface="Roboto Serif Medium"/>
            </a:endParaRPr>
          </a:p>
          <a:p>
            <a:pPr marL="0" marR="0" lvl="0" indent="0" algn="l" rtl="0">
              <a:lnSpc>
                <a:spcPct val="100000"/>
              </a:lnSpc>
              <a:spcBef>
                <a:spcPts val="0"/>
              </a:spcBef>
              <a:spcAft>
                <a:spcPts val="0"/>
              </a:spcAft>
              <a:buClr>
                <a:srgbClr val="000000"/>
              </a:buClr>
              <a:buSzPts val="1400"/>
              <a:buFont typeface="Arial"/>
              <a:buNone/>
            </a:pPr>
            <a:r>
              <a:rPr lang="it" sz="1400" b="0" i="0" u="none" strike="noStrike" cap="none">
                <a:solidFill>
                  <a:schemeClr val="dk1"/>
                </a:solidFill>
                <a:latin typeface="Roboto Serif Medium"/>
                <a:ea typeface="Roboto Serif Medium"/>
                <a:cs typeface="Roboto Serif Medium"/>
                <a:sym typeface="Roboto Serif Medium"/>
              </a:rPr>
              <a:t>&gt; Definition of </a:t>
            </a:r>
            <a:r>
              <a:rPr lang="it" sz="1400" b="0" i="1" u="none" strike="noStrike" cap="none">
                <a:solidFill>
                  <a:schemeClr val="dk1"/>
                </a:solidFill>
                <a:latin typeface="Roboto Serif Medium"/>
                <a:ea typeface="Roboto Serif Medium"/>
                <a:cs typeface="Roboto Serif Medium"/>
                <a:sym typeface="Roboto Serif Medium"/>
              </a:rPr>
              <a:t>cyberbullying</a:t>
            </a:r>
            <a:endParaRPr sz="1400" b="0" i="1" u="none" strike="noStrike" cap="none">
              <a:solidFill>
                <a:schemeClr val="dk1"/>
              </a:solidFill>
              <a:latin typeface="Roboto Serif Medium"/>
              <a:ea typeface="Roboto Serif Medium"/>
              <a:cs typeface="Roboto Serif Medium"/>
              <a:sym typeface="Roboto Serif Medium"/>
            </a:endParaRPr>
          </a:p>
          <a:p>
            <a:pPr marL="0" marR="0" lvl="0" indent="0" algn="l" rtl="0">
              <a:lnSpc>
                <a:spcPct val="100000"/>
              </a:lnSpc>
              <a:spcBef>
                <a:spcPts val="0"/>
              </a:spcBef>
              <a:spcAft>
                <a:spcPts val="0"/>
              </a:spcAft>
              <a:buClr>
                <a:srgbClr val="000000"/>
              </a:buClr>
              <a:buSzPts val="1400"/>
              <a:buFont typeface="Arial"/>
              <a:buNone/>
            </a:pPr>
            <a:endParaRPr i="1">
              <a:solidFill>
                <a:schemeClr val="dk1"/>
              </a:solidFill>
              <a:latin typeface="Roboto Serif Medium"/>
              <a:ea typeface="Roboto Serif Medium"/>
              <a:cs typeface="Roboto Serif Medium"/>
              <a:sym typeface="Roboto Serif Medium"/>
            </a:endParaRPr>
          </a:p>
          <a:p>
            <a:pPr marL="0" marR="0" lvl="0" indent="0" algn="l" rtl="0">
              <a:lnSpc>
                <a:spcPct val="100000"/>
              </a:lnSpc>
              <a:spcBef>
                <a:spcPts val="0"/>
              </a:spcBef>
              <a:spcAft>
                <a:spcPts val="0"/>
              </a:spcAft>
              <a:buClr>
                <a:srgbClr val="000000"/>
              </a:buClr>
              <a:buSzPts val="1400"/>
              <a:buFont typeface="Arial"/>
              <a:buNone/>
            </a:pPr>
            <a:r>
              <a:rPr lang="it">
                <a:solidFill>
                  <a:schemeClr val="dk1"/>
                </a:solidFill>
                <a:latin typeface="Roboto Serif Medium"/>
                <a:ea typeface="Roboto Serif Medium"/>
                <a:cs typeface="Roboto Serif Medium"/>
                <a:sym typeface="Roboto Serif Medium"/>
              </a:rPr>
              <a:t>&gt; Definition of </a:t>
            </a:r>
            <a:r>
              <a:rPr lang="it" i="1">
                <a:solidFill>
                  <a:schemeClr val="dk1"/>
                </a:solidFill>
                <a:latin typeface="Roboto Serif Medium"/>
                <a:ea typeface="Roboto Serif Medium"/>
                <a:cs typeface="Roboto Serif Medium"/>
                <a:sym typeface="Roboto Serif Medium"/>
              </a:rPr>
              <a:t>bullying</a:t>
            </a:r>
            <a:r>
              <a:rPr lang="it">
                <a:solidFill>
                  <a:schemeClr val="dk1"/>
                </a:solidFill>
                <a:latin typeface="Roboto Serif Medium"/>
                <a:ea typeface="Roboto Serif Medium"/>
                <a:cs typeface="Roboto Serif Medium"/>
                <a:sym typeface="Roboto Serif Medium"/>
              </a:rPr>
              <a:t> (Law 70/2024)</a:t>
            </a:r>
            <a:endParaRPr>
              <a:solidFill>
                <a:schemeClr val="dk1"/>
              </a:solidFill>
              <a:latin typeface="Roboto Serif Medium"/>
              <a:ea typeface="Roboto Serif Medium"/>
              <a:cs typeface="Roboto Serif Medium"/>
              <a:sym typeface="Roboto Serif Medium"/>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Roboto Serif Medium"/>
              <a:ea typeface="Roboto Serif Medium"/>
              <a:cs typeface="Roboto Serif Medium"/>
              <a:sym typeface="Roboto Serif Medium"/>
            </a:endParaRPr>
          </a:p>
        </p:txBody>
      </p:sp>
      <p:cxnSp>
        <p:nvCxnSpPr>
          <p:cNvPr id="552" name="Google Shape;552;p17"/>
          <p:cNvCxnSpPr/>
          <p:nvPr/>
        </p:nvCxnSpPr>
        <p:spPr>
          <a:xfrm>
            <a:off x="-9300" y="1921525"/>
            <a:ext cx="9162600" cy="0"/>
          </a:xfrm>
          <a:prstGeom prst="straightConnector1">
            <a:avLst/>
          </a:prstGeom>
          <a:noFill/>
          <a:ln w="9525" cap="flat" cmpd="sng">
            <a:solidFill>
              <a:schemeClr val="dk1"/>
            </a:solidFill>
            <a:prstDash val="solid"/>
            <a:round/>
            <a:headEnd type="none" w="sm" len="sm"/>
            <a:tailEnd type="none" w="sm" len="sm"/>
          </a:ln>
        </p:spPr>
      </p:cxnSp>
      <p:sp>
        <p:nvSpPr>
          <p:cNvPr id="553" name="Google Shape;553;p17"/>
          <p:cNvSpPr txBox="1"/>
          <p:nvPr/>
        </p:nvSpPr>
        <p:spPr>
          <a:xfrm>
            <a:off x="2139000" y="1450300"/>
            <a:ext cx="992400" cy="4617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it" sz="1800" b="0" i="0" u="none" strike="noStrike" cap="none">
                <a:solidFill>
                  <a:srgbClr val="FF5D40"/>
                </a:solidFill>
                <a:latin typeface="Roboto Serif Black"/>
                <a:ea typeface="Roboto Serif Black"/>
                <a:cs typeface="Roboto Serif Black"/>
                <a:sym typeface="Roboto Serif Black"/>
              </a:rPr>
              <a:t>Art. 3</a:t>
            </a:r>
            <a:endParaRPr sz="1800" b="0" i="0" u="none" strike="noStrike" cap="none">
              <a:solidFill>
                <a:srgbClr val="FF5D40"/>
              </a:solidFill>
              <a:latin typeface="Roboto Serif Black"/>
              <a:ea typeface="Roboto Serif Black"/>
              <a:cs typeface="Roboto Serif Black"/>
              <a:sym typeface="Roboto Serif Black"/>
            </a:endParaRPr>
          </a:p>
        </p:txBody>
      </p:sp>
      <p:sp>
        <p:nvSpPr>
          <p:cNvPr id="554" name="Google Shape;554;p17"/>
          <p:cNvSpPr txBox="1"/>
          <p:nvPr/>
        </p:nvSpPr>
        <p:spPr>
          <a:xfrm>
            <a:off x="4363950" y="1450300"/>
            <a:ext cx="1245300" cy="4617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it" sz="1800" b="0" i="0" u="none" strike="noStrike" cap="none">
                <a:solidFill>
                  <a:srgbClr val="FF5D40"/>
                </a:solidFill>
                <a:latin typeface="Roboto Serif Black"/>
                <a:ea typeface="Roboto Serif Black"/>
                <a:cs typeface="Roboto Serif Black"/>
                <a:sym typeface="Roboto Serif Black"/>
              </a:rPr>
              <a:t>Art. 4/5</a:t>
            </a:r>
            <a:endParaRPr sz="1800" b="0" i="0" u="none" strike="noStrike" cap="none">
              <a:solidFill>
                <a:srgbClr val="FF5D40"/>
              </a:solidFill>
              <a:latin typeface="Roboto Serif Black"/>
              <a:ea typeface="Roboto Serif Black"/>
              <a:cs typeface="Roboto Serif Black"/>
              <a:sym typeface="Roboto Serif Black"/>
            </a:endParaRPr>
          </a:p>
        </p:txBody>
      </p:sp>
      <p:sp>
        <p:nvSpPr>
          <p:cNvPr id="555" name="Google Shape;555;p17"/>
          <p:cNvSpPr txBox="1"/>
          <p:nvPr/>
        </p:nvSpPr>
        <p:spPr>
          <a:xfrm>
            <a:off x="6428300" y="1457975"/>
            <a:ext cx="1245300" cy="4617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it" sz="1800" b="0" i="0" u="none" strike="noStrike" cap="none">
                <a:solidFill>
                  <a:srgbClr val="FF5D40"/>
                </a:solidFill>
                <a:latin typeface="Roboto Serif Black"/>
                <a:ea typeface="Roboto Serif Black"/>
                <a:cs typeface="Roboto Serif Black"/>
                <a:sym typeface="Roboto Serif Black"/>
              </a:rPr>
              <a:t>Art. 2/7</a:t>
            </a:r>
            <a:endParaRPr sz="1800" b="0" i="0" u="none" strike="noStrike" cap="none">
              <a:solidFill>
                <a:srgbClr val="FF5D40"/>
              </a:solidFill>
              <a:latin typeface="Roboto Serif Black"/>
              <a:ea typeface="Roboto Serif Black"/>
              <a:cs typeface="Roboto Serif Black"/>
              <a:sym typeface="Roboto Serif Black"/>
            </a:endParaRPr>
          </a:p>
        </p:txBody>
      </p:sp>
      <p:sp>
        <p:nvSpPr>
          <p:cNvPr id="556" name="Google Shape;556;p17"/>
          <p:cNvSpPr txBox="1"/>
          <p:nvPr/>
        </p:nvSpPr>
        <p:spPr>
          <a:xfrm>
            <a:off x="2139000" y="1963225"/>
            <a:ext cx="1914900" cy="26781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it" sz="1400" b="0" i="0" u="none" strike="noStrike" cap="none">
                <a:solidFill>
                  <a:schemeClr val="dk1"/>
                </a:solidFill>
                <a:latin typeface="Roboto Serif Medium"/>
                <a:ea typeface="Roboto Serif Medium"/>
                <a:cs typeface="Roboto Serif Medium"/>
                <a:sym typeface="Roboto Serif Medium"/>
              </a:rPr>
              <a:t>&gt; Technical Board</a:t>
            </a:r>
            <a:endParaRPr sz="1400" b="0" i="0" u="none" strike="noStrike" cap="none">
              <a:solidFill>
                <a:schemeClr val="dk1"/>
              </a:solidFill>
              <a:latin typeface="Roboto Serif Medium"/>
              <a:ea typeface="Roboto Serif Medium"/>
              <a:cs typeface="Roboto Serif Medium"/>
              <a:sym typeface="Roboto Serif Medium"/>
            </a:endParaRPr>
          </a:p>
          <a:p>
            <a:pPr marL="0" marR="0" lvl="0" indent="0" algn="l" rtl="0">
              <a:lnSpc>
                <a:spcPct val="100000"/>
              </a:lnSpc>
              <a:spcBef>
                <a:spcPts val="0"/>
              </a:spcBef>
              <a:spcAft>
                <a:spcPts val="0"/>
              </a:spcAft>
              <a:buClr>
                <a:schemeClr val="dk1"/>
              </a:buClr>
              <a:buSzPts val="1100"/>
              <a:buFont typeface="Arial"/>
              <a:buNone/>
            </a:pPr>
            <a:endParaRPr sz="1200" b="0" i="0" u="none" strike="noStrike" cap="none">
              <a:solidFill>
                <a:schemeClr val="dk1"/>
              </a:solidFill>
              <a:latin typeface="Roboto Serif Medium"/>
              <a:ea typeface="Roboto Serif Medium"/>
              <a:cs typeface="Roboto Serif Medium"/>
              <a:sym typeface="Roboto Serif Medium"/>
            </a:endParaRPr>
          </a:p>
          <a:p>
            <a:pPr marL="0" marR="0" lvl="0" indent="0" algn="l" rtl="0">
              <a:lnSpc>
                <a:spcPct val="100000"/>
              </a:lnSpc>
              <a:spcBef>
                <a:spcPts val="0"/>
              </a:spcBef>
              <a:spcAft>
                <a:spcPts val="0"/>
              </a:spcAft>
              <a:buClr>
                <a:srgbClr val="000000"/>
              </a:buClr>
              <a:buSzPts val="1400"/>
              <a:buFont typeface="Arial"/>
              <a:buNone/>
            </a:pPr>
            <a:r>
              <a:rPr lang="it" sz="1400" b="0" i="0" u="none" strike="noStrike" cap="none">
                <a:solidFill>
                  <a:schemeClr val="dk1"/>
                </a:solidFill>
                <a:latin typeface="Roboto Serif Medium"/>
                <a:ea typeface="Roboto Serif Medium"/>
                <a:cs typeface="Roboto Serif Medium"/>
                <a:sym typeface="Roboto Serif Medium"/>
              </a:rPr>
              <a:t>&gt; Autoregulation Code for new media operators</a:t>
            </a:r>
            <a:endParaRPr sz="1400" b="0" i="0" u="none" strike="noStrike" cap="none">
              <a:solidFill>
                <a:schemeClr val="dk1"/>
              </a:solidFill>
              <a:latin typeface="Roboto Serif Medium"/>
              <a:ea typeface="Roboto Serif Medium"/>
              <a:cs typeface="Roboto Serif Medium"/>
              <a:sym typeface="Roboto Serif Medium"/>
            </a:endParaRPr>
          </a:p>
          <a:p>
            <a:pPr marL="0" marR="0" lvl="0" indent="0" algn="l" rtl="0">
              <a:lnSpc>
                <a:spcPct val="100000"/>
              </a:lnSpc>
              <a:spcBef>
                <a:spcPts val="0"/>
              </a:spcBef>
              <a:spcAft>
                <a:spcPts val="0"/>
              </a:spcAft>
              <a:buClr>
                <a:schemeClr val="dk1"/>
              </a:buClr>
              <a:buSzPts val="1100"/>
              <a:buFont typeface="Arial"/>
              <a:buNone/>
            </a:pPr>
            <a:endParaRPr sz="1200" b="0" i="0" u="none" strike="noStrike" cap="none">
              <a:solidFill>
                <a:schemeClr val="dk1"/>
              </a:solidFill>
              <a:latin typeface="Roboto Serif Medium"/>
              <a:ea typeface="Roboto Serif Medium"/>
              <a:cs typeface="Roboto Serif Medium"/>
              <a:sym typeface="Roboto Serif Medium"/>
            </a:endParaRPr>
          </a:p>
          <a:p>
            <a:pPr marL="0" marR="0" lvl="0" indent="0" algn="l" rtl="0">
              <a:lnSpc>
                <a:spcPct val="100000"/>
              </a:lnSpc>
              <a:spcBef>
                <a:spcPts val="0"/>
              </a:spcBef>
              <a:spcAft>
                <a:spcPts val="0"/>
              </a:spcAft>
              <a:buClr>
                <a:srgbClr val="000000"/>
              </a:buClr>
              <a:buSzPts val="1400"/>
              <a:buFont typeface="Arial"/>
              <a:buNone/>
            </a:pPr>
            <a:r>
              <a:rPr lang="it" sz="1400" b="0" i="0" u="none" strike="noStrike" cap="none">
                <a:solidFill>
                  <a:schemeClr val="dk1"/>
                </a:solidFill>
                <a:latin typeface="Roboto Serif Medium"/>
                <a:ea typeface="Roboto Serif Medium"/>
                <a:cs typeface="Roboto Serif Medium"/>
                <a:sym typeface="Roboto Serif Medium"/>
              </a:rPr>
              <a:t>&gt; Monitoring Committee </a:t>
            </a:r>
            <a:endParaRPr sz="1400" b="0" i="0" u="none" strike="noStrike" cap="none">
              <a:solidFill>
                <a:schemeClr val="dk1"/>
              </a:solidFill>
              <a:latin typeface="Roboto Serif Medium"/>
              <a:ea typeface="Roboto Serif Medium"/>
              <a:cs typeface="Roboto Serif Medium"/>
              <a:sym typeface="Roboto Serif Medium"/>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Roboto Serif Medium"/>
              <a:ea typeface="Roboto Serif Medium"/>
              <a:cs typeface="Roboto Serif Medium"/>
              <a:sym typeface="Roboto Serif Medium"/>
            </a:endParaRPr>
          </a:p>
          <a:p>
            <a:pPr marL="0" marR="0" lvl="0" indent="0" algn="l" rtl="0">
              <a:lnSpc>
                <a:spcPct val="100000"/>
              </a:lnSpc>
              <a:spcBef>
                <a:spcPts val="0"/>
              </a:spcBef>
              <a:spcAft>
                <a:spcPts val="0"/>
              </a:spcAft>
              <a:buClr>
                <a:schemeClr val="dk1"/>
              </a:buClr>
              <a:buSzPts val="1100"/>
              <a:buFont typeface="Arial"/>
              <a:buNone/>
            </a:pPr>
            <a:r>
              <a:rPr lang="it" sz="1400" b="0" i="0" u="none" strike="noStrike" cap="none">
                <a:solidFill>
                  <a:schemeClr val="dk1"/>
                </a:solidFill>
                <a:latin typeface="Roboto Serif Medium"/>
                <a:ea typeface="Roboto Serif Medium"/>
                <a:cs typeface="Roboto Serif Medium"/>
                <a:sym typeface="Roboto Serif Medium"/>
              </a:rPr>
              <a:t>&gt; Awareness          of citizenship</a:t>
            </a:r>
            <a:endParaRPr sz="1400" b="0" i="0" u="none" strike="noStrike" cap="none">
              <a:solidFill>
                <a:schemeClr val="dk1"/>
              </a:solidFill>
              <a:latin typeface="Roboto Serif Medium"/>
              <a:ea typeface="Roboto Serif Medium"/>
              <a:cs typeface="Roboto Serif Medium"/>
              <a:sym typeface="Roboto Serif Medium"/>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Roboto Serif Medium"/>
              <a:ea typeface="Roboto Serif Medium"/>
              <a:cs typeface="Roboto Serif Medium"/>
              <a:sym typeface="Roboto Serif Medium"/>
            </a:endParaRPr>
          </a:p>
        </p:txBody>
      </p:sp>
      <p:sp>
        <p:nvSpPr>
          <p:cNvPr id="557" name="Google Shape;557;p17"/>
          <p:cNvSpPr txBox="1"/>
          <p:nvPr/>
        </p:nvSpPr>
        <p:spPr>
          <a:xfrm>
            <a:off x="4352550" y="1963225"/>
            <a:ext cx="1914900" cy="29553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chemeClr val="dk1"/>
              </a:buClr>
              <a:buSzPts val="1100"/>
              <a:buFont typeface="Arial"/>
              <a:buNone/>
            </a:pPr>
            <a:r>
              <a:rPr lang="it" sz="1400" b="0" i="0" u="none" strike="noStrike" cap="none">
                <a:solidFill>
                  <a:schemeClr val="dk1"/>
                </a:solidFill>
                <a:latin typeface="Roboto Serif Medium"/>
                <a:ea typeface="Roboto Serif Medium"/>
                <a:cs typeface="Roboto Serif Medium"/>
                <a:sym typeface="Roboto Serif Medium"/>
              </a:rPr>
              <a:t>&gt; Systemic formative actions</a:t>
            </a:r>
            <a:endParaRPr sz="1400" b="0" i="0" u="none" strike="noStrike" cap="none">
              <a:solidFill>
                <a:schemeClr val="dk1"/>
              </a:solidFill>
              <a:latin typeface="Roboto Serif Medium"/>
              <a:ea typeface="Roboto Serif Medium"/>
              <a:cs typeface="Roboto Serif Medium"/>
              <a:sym typeface="Roboto Serif Medium"/>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Roboto Serif Medium"/>
              <a:ea typeface="Roboto Serif Medium"/>
              <a:cs typeface="Roboto Serif Medium"/>
              <a:sym typeface="Roboto Serif Medium"/>
            </a:endParaRPr>
          </a:p>
          <a:p>
            <a:pPr marL="0" marR="0" lvl="0" indent="0" algn="l" rtl="0">
              <a:lnSpc>
                <a:spcPct val="100000"/>
              </a:lnSpc>
              <a:spcBef>
                <a:spcPts val="0"/>
              </a:spcBef>
              <a:spcAft>
                <a:spcPts val="0"/>
              </a:spcAft>
              <a:buClr>
                <a:schemeClr val="dk1"/>
              </a:buClr>
              <a:buSzPts val="1100"/>
              <a:buFont typeface="Arial"/>
              <a:buNone/>
            </a:pPr>
            <a:r>
              <a:rPr lang="it" sz="1400" b="0" i="0" u="none" strike="noStrike" cap="none">
                <a:solidFill>
                  <a:schemeClr val="dk1"/>
                </a:solidFill>
                <a:latin typeface="Roboto Serif Medium"/>
                <a:ea typeface="Roboto Serif Medium"/>
                <a:cs typeface="Roboto Serif Medium"/>
                <a:sym typeface="Roboto Serif Medium"/>
              </a:rPr>
              <a:t>&gt; Guidelines:</a:t>
            </a:r>
            <a:endParaRPr sz="1400" b="0" i="0" u="none" strike="noStrike" cap="none">
              <a:solidFill>
                <a:schemeClr val="dk1"/>
              </a:solidFill>
              <a:latin typeface="Roboto Serif Medium"/>
              <a:ea typeface="Roboto Serif Medium"/>
              <a:cs typeface="Roboto Serif Medium"/>
              <a:sym typeface="Roboto Serif Medium"/>
            </a:endParaRPr>
          </a:p>
          <a:p>
            <a:pPr marL="0" marR="0" lvl="0" indent="0" algn="l" rtl="0">
              <a:lnSpc>
                <a:spcPct val="100000"/>
              </a:lnSpc>
              <a:spcBef>
                <a:spcPts val="0"/>
              </a:spcBef>
              <a:spcAft>
                <a:spcPts val="0"/>
              </a:spcAft>
              <a:buClr>
                <a:srgbClr val="000000"/>
              </a:buClr>
              <a:buSzPts val="1400"/>
              <a:buFont typeface="Arial"/>
              <a:buNone/>
            </a:pPr>
            <a:r>
              <a:rPr lang="it" sz="1400" b="0" i="0" u="none" strike="noStrike" cap="none">
                <a:solidFill>
                  <a:schemeClr val="dk1"/>
                </a:solidFill>
                <a:latin typeface="Roboto Serif ExtraLight"/>
                <a:ea typeface="Roboto Serif ExtraLight"/>
                <a:cs typeface="Roboto Serif ExtraLight"/>
                <a:sym typeface="Roboto Serif ExtraLight"/>
              </a:rPr>
              <a:t>- training                  of referents</a:t>
            </a:r>
            <a:endParaRPr sz="1400" b="0" i="0" u="none" strike="noStrike" cap="none">
              <a:solidFill>
                <a:schemeClr val="dk1"/>
              </a:solidFill>
              <a:latin typeface="Roboto Serif ExtraLight"/>
              <a:ea typeface="Roboto Serif ExtraLight"/>
              <a:cs typeface="Roboto Serif ExtraLight"/>
              <a:sym typeface="Roboto Serif ExtraLight"/>
            </a:endParaRPr>
          </a:p>
          <a:p>
            <a:pPr marL="0" marR="0" lvl="0" indent="0" algn="l" rtl="0">
              <a:lnSpc>
                <a:spcPct val="100000"/>
              </a:lnSpc>
              <a:spcBef>
                <a:spcPts val="0"/>
              </a:spcBef>
              <a:spcAft>
                <a:spcPts val="0"/>
              </a:spcAft>
              <a:buClr>
                <a:schemeClr val="dk1"/>
              </a:buClr>
              <a:buSzPts val="1100"/>
              <a:buFont typeface="Arial"/>
              <a:buNone/>
            </a:pPr>
            <a:r>
              <a:rPr lang="it" sz="1400" b="0" i="0" u="none" strike="noStrike" cap="none">
                <a:solidFill>
                  <a:schemeClr val="dk1"/>
                </a:solidFill>
                <a:latin typeface="Roboto Serif ExtraLight"/>
                <a:ea typeface="Roboto Serif ExtraLight"/>
                <a:cs typeface="Roboto Serif ExtraLight"/>
                <a:sym typeface="Roboto Serif ExtraLight"/>
              </a:rPr>
              <a:t>- educational continuity</a:t>
            </a:r>
            <a:endParaRPr sz="1400" b="0" i="0" u="none" strike="noStrike" cap="none">
              <a:solidFill>
                <a:schemeClr val="dk1"/>
              </a:solidFill>
              <a:latin typeface="Roboto Serif ExtraLight"/>
              <a:ea typeface="Roboto Serif ExtraLight"/>
              <a:cs typeface="Roboto Serif ExtraLight"/>
              <a:sym typeface="Roboto Serif ExtraLight"/>
            </a:endParaRPr>
          </a:p>
          <a:p>
            <a:pPr marL="0" marR="0" lvl="0" indent="0" algn="l" rtl="0">
              <a:lnSpc>
                <a:spcPct val="100000"/>
              </a:lnSpc>
              <a:spcBef>
                <a:spcPts val="0"/>
              </a:spcBef>
              <a:spcAft>
                <a:spcPts val="0"/>
              </a:spcAft>
              <a:buClr>
                <a:schemeClr val="dk1"/>
              </a:buClr>
              <a:buSzPts val="1100"/>
              <a:buFont typeface="Arial"/>
              <a:buNone/>
            </a:pPr>
            <a:r>
              <a:rPr lang="it" sz="1400" b="0" i="0" u="none" strike="noStrike" cap="none">
                <a:solidFill>
                  <a:schemeClr val="dk1"/>
                </a:solidFill>
                <a:latin typeface="Roboto Serif ExtraLight"/>
                <a:ea typeface="Roboto Serif ExtraLight"/>
                <a:cs typeface="Roboto Serif ExtraLight"/>
                <a:sym typeface="Roboto Serif ExtraLight"/>
              </a:rPr>
              <a:t>- network                of services</a:t>
            </a:r>
            <a:endParaRPr sz="1400" b="0" i="0" u="none" strike="noStrike" cap="none">
              <a:solidFill>
                <a:schemeClr val="dk1"/>
              </a:solidFill>
              <a:latin typeface="Roboto Serif ExtraLight"/>
              <a:ea typeface="Roboto Serif ExtraLight"/>
              <a:cs typeface="Roboto Serif ExtraLight"/>
              <a:sym typeface="Roboto Serif ExtraLight"/>
            </a:endParaRPr>
          </a:p>
          <a:p>
            <a:pPr marL="0" marR="0" lvl="0" indent="0" algn="l" rtl="0">
              <a:lnSpc>
                <a:spcPct val="100000"/>
              </a:lnSpc>
              <a:spcBef>
                <a:spcPts val="0"/>
              </a:spcBef>
              <a:spcAft>
                <a:spcPts val="0"/>
              </a:spcAft>
              <a:buClr>
                <a:schemeClr val="dk1"/>
              </a:buClr>
              <a:buSzPts val="1100"/>
              <a:buFont typeface="Arial"/>
              <a:buNone/>
            </a:pPr>
            <a:r>
              <a:rPr lang="it" sz="1400" b="0" i="0" u="none" strike="noStrike" cap="none">
                <a:solidFill>
                  <a:schemeClr val="dk1"/>
                </a:solidFill>
                <a:latin typeface="Roboto Serif ExtraLight"/>
                <a:ea typeface="Roboto Serif ExtraLight"/>
                <a:cs typeface="Roboto Serif ExtraLight"/>
                <a:sym typeface="Roboto Serif ExtraLight"/>
              </a:rPr>
              <a:t>- Anti-Bullying Internal Code </a:t>
            </a:r>
            <a:endParaRPr sz="1400" b="0" i="0" u="none" strike="noStrike" cap="none">
              <a:solidFill>
                <a:schemeClr val="dk1"/>
              </a:solidFill>
              <a:latin typeface="Roboto Serif ExtraLight"/>
              <a:ea typeface="Roboto Serif ExtraLight"/>
              <a:cs typeface="Roboto Serif ExtraLight"/>
              <a:sym typeface="Roboto Serif ExtraLight"/>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Roboto Serif Medium"/>
              <a:ea typeface="Roboto Serif Medium"/>
              <a:cs typeface="Roboto Serif Medium"/>
              <a:sym typeface="Roboto Serif Medium"/>
            </a:endParaRPr>
          </a:p>
        </p:txBody>
      </p:sp>
      <p:sp>
        <p:nvSpPr>
          <p:cNvPr id="558" name="Google Shape;558;p17"/>
          <p:cNvSpPr txBox="1"/>
          <p:nvPr/>
        </p:nvSpPr>
        <p:spPr>
          <a:xfrm>
            <a:off x="6348300" y="1931050"/>
            <a:ext cx="2484000" cy="29244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chemeClr val="dk1"/>
              </a:buClr>
              <a:buSzPts val="1100"/>
              <a:buFont typeface="Arial"/>
              <a:buNone/>
            </a:pPr>
            <a:r>
              <a:rPr lang="it" sz="1400" b="0" i="0" u="none" strike="noStrike" cap="none">
                <a:solidFill>
                  <a:srgbClr val="000000"/>
                </a:solidFill>
                <a:latin typeface="Roboto Serif Medium"/>
                <a:ea typeface="Roboto Serif Medium"/>
                <a:cs typeface="Roboto Serif Medium"/>
                <a:sym typeface="Roboto Serif Medium"/>
              </a:rPr>
              <a:t>&gt; Privacy and legal liability protection devices (Right to Oblivion)</a:t>
            </a:r>
            <a:endParaRPr sz="1400" b="0" i="0" u="none" strike="noStrike" cap="none">
              <a:solidFill>
                <a:srgbClr val="000000"/>
              </a:solidFill>
              <a:latin typeface="Roboto Serif Medium"/>
              <a:ea typeface="Roboto Serif Medium"/>
              <a:cs typeface="Roboto Serif Medium"/>
              <a:sym typeface="Roboto Serif Medium"/>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Roboto Serif Medium"/>
              <a:ea typeface="Roboto Serif Medium"/>
              <a:cs typeface="Roboto Serif Medium"/>
              <a:sym typeface="Roboto Serif Medium"/>
            </a:endParaRPr>
          </a:p>
          <a:p>
            <a:pPr marL="0" marR="0" lvl="0" indent="0" algn="l" rtl="0">
              <a:lnSpc>
                <a:spcPct val="100000"/>
              </a:lnSpc>
              <a:spcBef>
                <a:spcPts val="0"/>
              </a:spcBef>
              <a:spcAft>
                <a:spcPts val="0"/>
              </a:spcAft>
              <a:buClr>
                <a:srgbClr val="000000"/>
              </a:buClr>
              <a:buSzPts val="1400"/>
              <a:buFont typeface="Arial"/>
              <a:buNone/>
            </a:pPr>
            <a:r>
              <a:rPr lang="it" sz="1400" b="0" i="0" u="none" strike="noStrike" cap="none">
                <a:solidFill>
                  <a:srgbClr val="000000"/>
                </a:solidFill>
                <a:latin typeface="Roboto Serif Medium"/>
                <a:ea typeface="Roboto Serif Medium"/>
                <a:cs typeface="Roboto Serif Medium"/>
                <a:sym typeface="Roboto Serif Medium"/>
              </a:rPr>
              <a:t>&gt; Privacy Supervisor </a:t>
            </a:r>
            <a:r>
              <a:rPr lang="it" sz="1400" b="0" i="0" u="none" strike="noStrike" cap="none">
                <a:solidFill>
                  <a:schemeClr val="dk1"/>
                </a:solidFill>
                <a:latin typeface="Roboto Serif Medium"/>
                <a:ea typeface="Roboto Serif Medium"/>
                <a:cs typeface="Roboto Serif Medium"/>
                <a:sym typeface="Roboto Serif Medium"/>
              </a:rPr>
              <a:t>intervention</a:t>
            </a:r>
            <a:r>
              <a:rPr lang="it" sz="1400" b="0" i="0" u="none" strike="noStrike" cap="none">
                <a:solidFill>
                  <a:srgbClr val="000000"/>
                </a:solidFill>
                <a:latin typeface="Roboto Serif Medium"/>
                <a:ea typeface="Roboto Serif Medium"/>
                <a:cs typeface="Roboto Serif Medium"/>
                <a:sym typeface="Roboto Serif Medium"/>
              </a:rPr>
              <a:t> </a:t>
            </a:r>
            <a:r>
              <a:rPr lang="it" sz="1400" b="0" i="0" u="none" strike="noStrike" cap="none">
                <a:solidFill>
                  <a:srgbClr val="000000"/>
                </a:solidFill>
                <a:latin typeface="Roboto Serif ExtraLight"/>
                <a:ea typeface="Roboto Serif ExtraLight"/>
                <a:cs typeface="Roboto Serif ExtraLight"/>
                <a:sym typeface="Roboto Serif ExtraLight"/>
              </a:rPr>
              <a:t>after unanswered request            for removal to operators</a:t>
            </a:r>
            <a:endParaRPr sz="1400" b="0" i="0" u="none" strike="noStrike" cap="none">
              <a:solidFill>
                <a:srgbClr val="000000"/>
              </a:solidFill>
              <a:latin typeface="Roboto Serif ExtraLight"/>
              <a:ea typeface="Roboto Serif ExtraLight"/>
              <a:cs typeface="Roboto Serif ExtraLight"/>
              <a:sym typeface="Roboto Serif ExtraLight"/>
            </a:endParaRPr>
          </a:p>
          <a:p>
            <a:pPr marL="0" marR="0" lvl="0" indent="0" algn="l" rtl="0">
              <a:lnSpc>
                <a:spcPct val="100000"/>
              </a:lnSpc>
              <a:spcBef>
                <a:spcPts val="0"/>
              </a:spcBef>
              <a:spcAft>
                <a:spcPts val="0"/>
              </a:spcAft>
              <a:buClr>
                <a:schemeClr val="dk1"/>
              </a:buClr>
              <a:buSzPts val="1100"/>
              <a:buFont typeface="Arial"/>
              <a:buNone/>
            </a:pPr>
            <a:endParaRPr sz="1200" b="0" i="0" u="none" strike="noStrike" cap="none">
              <a:solidFill>
                <a:srgbClr val="000000"/>
              </a:solidFill>
              <a:latin typeface="Roboto Serif ExtraLight"/>
              <a:ea typeface="Roboto Serif ExtraLight"/>
              <a:cs typeface="Roboto Serif ExtraLight"/>
              <a:sym typeface="Roboto Serif ExtraLight"/>
            </a:endParaRPr>
          </a:p>
          <a:p>
            <a:pPr marL="0" marR="0" lvl="0" indent="0" algn="l" rtl="0">
              <a:lnSpc>
                <a:spcPct val="100000"/>
              </a:lnSpc>
              <a:spcBef>
                <a:spcPts val="0"/>
              </a:spcBef>
              <a:spcAft>
                <a:spcPts val="0"/>
              </a:spcAft>
              <a:buClr>
                <a:schemeClr val="dk1"/>
              </a:buClr>
              <a:buSzPts val="1100"/>
              <a:buFont typeface="Arial"/>
              <a:buNone/>
            </a:pPr>
            <a:r>
              <a:rPr lang="it" sz="1400" b="0" i="0" u="none" strike="noStrike" cap="none">
                <a:solidFill>
                  <a:srgbClr val="000000"/>
                </a:solidFill>
                <a:latin typeface="Roboto Serif Medium"/>
                <a:ea typeface="Roboto Serif Medium"/>
                <a:cs typeface="Roboto Serif Medium"/>
                <a:sym typeface="Roboto Serif Medium"/>
              </a:rPr>
              <a:t>&gt; Procedure                          of admonishment</a:t>
            </a:r>
            <a:endParaRPr sz="1400" b="0" i="0" u="none" strike="noStrike" cap="none">
              <a:solidFill>
                <a:srgbClr val="000000"/>
              </a:solidFill>
              <a:latin typeface="Roboto Serif Medium"/>
              <a:ea typeface="Roboto Serif Medium"/>
              <a:cs typeface="Roboto Serif Medium"/>
              <a:sym typeface="Roboto Serif Medium"/>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Roboto Serif Medium"/>
              <a:ea typeface="Roboto Serif Medium"/>
              <a:cs typeface="Roboto Serif Medium"/>
              <a:sym typeface="Roboto Serif Medium"/>
            </a:endParaRPr>
          </a:p>
        </p:txBody>
      </p:sp>
      <p:cxnSp>
        <p:nvCxnSpPr>
          <p:cNvPr id="559" name="Google Shape;559;p17"/>
          <p:cNvCxnSpPr/>
          <p:nvPr/>
        </p:nvCxnSpPr>
        <p:spPr>
          <a:xfrm>
            <a:off x="734600" y="1231825"/>
            <a:ext cx="6309900" cy="8400"/>
          </a:xfrm>
          <a:prstGeom prst="straightConnector1">
            <a:avLst/>
          </a:prstGeom>
          <a:noFill/>
          <a:ln w="9525" cap="flat" cmpd="sng">
            <a:solidFill>
              <a:srgbClr val="999999"/>
            </a:solidFill>
            <a:prstDash val="dash"/>
            <a:round/>
            <a:headEnd type="none" w="sm" len="sm"/>
            <a:tailEnd type="none" w="sm" len="sm"/>
          </a:ln>
        </p:spPr>
      </p:cxnSp>
      <p:cxnSp>
        <p:nvCxnSpPr>
          <p:cNvPr id="560" name="Google Shape;560;p17"/>
          <p:cNvCxnSpPr/>
          <p:nvPr/>
        </p:nvCxnSpPr>
        <p:spPr>
          <a:xfrm rot="10800000" flipH="1">
            <a:off x="4866475" y="1387300"/>
            <a:ext cx="1968900" cy="1200"/>
          </a:xfrm>
          <a:prstGeom prst="straightConnector1">
            <a:avLst/>
          </a:prstGeom>
          <a:noFill/>
          <a:ln w="9525" cap="flat" cmpd="sng">
            <a:solidFill>
              <a:srgbClr val="999999"/>
            </a:solidFill>
            <a:prstDash val="dash"/>
            <a:round/>
            <a:headEnd type="none" w="sm" len="sm"/>
            <a:tailEnd type="none" w="sm" len="sm"/>
          </a:ln>
        </p:spPr>
      </p:cxnSp>
      <p:cxnSp>
        <p:nvCxnSpPr>
          <p:cNvPr id="561" name="Google Shape;561;p17"/>
          <p:cNvCxnSpPr/>
          <p:nvPr/>
        </p:nvCxnSpPr>
        <p:spPr>
          <a:xfrm>
            <a:off x="6940850" y="1319025"/>
            <a:ext cx="0" cy="194100"/>
          </a:xfrm>
          <a:prstGeom prst="straightConnector1">
            <a:avLst/>
          </a:prstGeom>
          <a:noFill/>
          <a:ln w="9525" cap="flat" cmpd="sng">
            <a:solidFill>
              <a:srgbClr val="999999"/>
            </a:solidFill>
            <a:prstDash val="dash"/>
            <a:round/>
            <a:headEnd type="none" w="sm" len="sm"/>
            <a:tailEnd type="none" w="sm" len="sm"/>
          </a:ln>
        </p:spPr>
      </p:cxnSp>
      <p:cxnSp>
        <p:nvCxnSpPr>
          <p:cNvPr id="562" name="Google Shape;562;p17"/>
          <p:cNvCxnSpPr/>
          <p:nvPr/>
        </p:nvCxnSpPr>
        <p:spPr>
          <a:xfrm>
            <a:off x="6857500" y="1381600"/>
            <a:ext cx="300" cy="133200"/>
          </a:xfrm>
          <a:prstGeom prst="straightConnector1">
            <a:avLst/>
          </a:prstGeom>
          <a:noFill/>
          <a:ln w="9525" cap="flat" cmpd="sng">
            <a:solidFill>
              <a:srgbClr val="999999"/>
            </a:solidFill>
            <a:prstDash val="dash"/>
            <a:round/>
            <a:headEnd type="none" w="sm" len="sm"/>
            <a:tailEnd type="none" w="sm" len="sm"/>
          </a:ln>
        </p:spPr>
      </p:cxnSp>
      <p:cxnSp>
        <p:nvCxnSpPr>
          <p:cNvPr id="563" name="Google Shape;563;p17"/>
          <p:cNvCxnSpPr/>
          <p:nvPr/>
        </p:nvCxnSpPr>
        <p:spPr>
          <a:xfrm>
            <a:off x="4857150" y="1387900"/>
            <a:ext cx="300" cy="133200"/>
          </a:xfrm>
          <a:prstGeom prst="straightConnector1">
            <a:avLst/>
          </a:prstGeom>
          <a:noFill/>
          <a:ln w="9525" cap="flat" cmpd="sng">
            <a:solidFill>
              <a:srgbClr val="999999"/>
            </a:solidFill>
            <a:prstDash val="dash"/>
            <a:round/>
            <a:headEnd type="none" w="sm" len="sm"/>
            <a:tailEnd type="none" w="sm" len="sm"/>
          </a:ln>
        </p:spPr>
      </p:cxnSp>
      <p:cxnSp>
        <p:nvCxnSpPr>
          <p:cNvPr id="564" name="Google Shape;564;p17"/>
          <p:cNvCxnSpPr/>
          <p:nvPr/>
        </p:nvCxnSpPr>
        <p:spPr>
          <a:xfrm>
            <a:off x="2670200" y="1320700"/>
            <a:ext cx="0" cy="194100"/>
          </a:xfrm>
          <a:prstGeom prst="straightConnector1">
            <a:avLst/>
          </a:prstGeom>
          <a:noFill/>
          <a:ln w="9525" cap="flat" cmpd="sng">
            <a:solidFill>
              <a:srgbClr val="999999"/>
            </a:solidFill>
            <a:prstDash val="dash"/>
            <a:round/>
            <a:headEnd type="none" w="sm" len="sm"/>
            <a:tailEnd type="none" w="sm" len="sm"/>
          </a:ln>
        </p:spPr>
      </p:cxnSp>
      <p:cxnSp>
        <p:nvCxnSpPr>
          <p:cNvPr id="565" name="Google Shape;565;p17"/>
          <p:cNvCxnSpPr/>
          <p:nvPr/>
        </p:nvCxnSpPr>
        <p:spPr>
          <a:xfrm>
            <a:off x="2691050" y="1310613"/>
            <a:ext cx="4249800" cy="8400"/>
          </a:xfrm>
          <a:prstGeom prst="straightConnector1">
            <a:avLst/>
          </a:prstGeom>
          <a:noFill/>
          <a:ln w="9525" cap="flat" cmpd="sng">
            <a:solidFill>
              <a:srgbClr val="999999"/>
            </a:solidFill>
            <a:prstDash val="dash"/>
            <a:round/>
            <a:headEnd type="none" w="sm" len="sm"/>
            <a:tailEnd type="none" w="sm" len="sm"/>
          </a:ln>
        </p:spPr>
      </p:cxnSp>
      <p:cxnSp>
        <p:nvCxnSpPr>
          <p:cNvPr id="566" name="Google Shape;566;p17"/>
          <p:cNvCxnSpPr/>
          <p:nvPr/>
        </p:nvCxnSpPr>
        <p:spPr>
          <a:xfrm>
            <a:off x="7050350" y="1252375"/>
            <a:ext cx="1200" cy="246300"/>
          </a:xfrm>
          <a:prstGeom prst="straightConnector1">
            <a:avLst/>
          </a:prstGeom>
          <a:noFill/>
          <a:ln w="9525" cap="flat" cmpd="sng">
            <a:solidFill>
              <a:srgbClr val="999999"/>
            </a:solidFill>
            <a:prstDash val="dash"/>
            <a:round/>
            <a:headEnd type="none" w="sm" len="sm"/>
            <a:tailEnd type="none" w="sm" len="sm"/>
          </a:ln>
        </p:spPr>
      </p:cxnSp>
      <p:cxnSp>
        <p:nvCxnSpPr>
          <p:cNvPr id="567" name="Google Shape;567;p17"/>
          <p:cNvCxnSpPr/>
          <p:nvPr/>
        </p:nvCxnSpPr>
        <p:spPr>
          <a:xfrm>
            <a:off x="706425" y="1231825"/>
            <a:ext cx="1200" cy="246300"/>
          </a:xfrm>
          <a:prstGeom prst="straightConnector1">
            <a:avLst/>
          </a:prstGeom>
          <a:noFill/>
          <a:ln w="9525" cap="flat" cmpd="sng">
            <a:solidFill>
              <a:srgbClr val="999999"/>
            </a:solidFill>
            <a:prstDash val="dash"/>
            <a:round/>
            <a:headEnd type="none" w="sm" len="sm"/>
            <a:tailEnd type="none" w="sm" len="sm"/>
          </a:ln>
        </p:spPr>
      </p:cxn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571"/>
        <p:cNvGrpSpPr/>
        <p:nvPr/>
      </p:nvGrpSpPr>
      <p:grpSpPr>
        <a:xfrm>
          <a:off x="0" y="0"/>
          <a:ext cx="0" cy="0"/>
          <a:chOff x="0" y="0"/>
          <a:chExt cx="0" cy="0"/>
        </a:xfrm>
      </p:grpSpPr>
      <p:sp>
        <p:nvSpPr>
          <p:cNvPr id="572" name="Google Shape;572;p24"/>
          <p:cNvSpPr txBox="1">
            <a:spLocks noGrp="1"/>
          </p:cNvSpPr>
          <p:nvPr>
            <p:ph type="title"/>
          </p:nvPr>
        </p:nvSpPr>
        <p:spPr>
          <a:xfrm>
            <a:off x="311700" y="489575"/>
            <a:ext cx="4344900" cy="591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990"/>
              <a:buFont typeface="Arial"/>
              <a:buNone/>
            </a:pPr>
            <a:r>
              <a:rPr lang="it" sz="1679"/>
              <a:t>Recommendation CM/Rec(2009)10                              of the Committee of Ministers </a:t>
            </a:r>
            <a:endParaRPr sz="1679">
              <a:latin typeface="Roboto Serif Medium"/>
              <a:ea typeface="Roboto Serif Medium"/>
              <a:cs typeface="Roboto Serif Medium"/>
              <a:sym typeface="Roboto Serif Medium"/>
            </a:endParaRPr>
          </a:p>
          <a:p>
            <a:pPr marL="0" lvl="0" indent="0" algn="l" rtl="0">
              <a:lnSpc>
                <a:spcPct val="100000"/>
              </a:lnSpc>
              <a:spcBef>
                <a:spcPts val="0"/>
              </a:spcBef>
              <a:spcAft>
                <a:spcPts val="0"/>
              </a:spcAft>
              <a:buSzPts val="990"/>
              <a:buNone/>
            </a:pPr>
            <a:endParaRPr sz="2160"/>
          </a:p>
        </p:txBody>
      </p:sp>
      <p:sp>
        <p:nvSpPr>
          <p:cNvPr id="573" name="Google Shape;573;p24"/>
          <p:cNvSpPr txBox="1">
            <a:spLocks noGrp="1"/>
          </p:cNvSpPr>
          <p:nvPr>
            <p:ph type="body" idx="1"/>
          </p:nvPr>
        </p:nvSpPr>
        <p:spPr>
          <a:xfrm>
            <a:off x="311700" y="1411100"/>
            <a:ext cx="3941100" cy="3026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2118"/>
              <a:buNone/>
            </a:pPr>
            <a:r>
              <a:rPr lang="it" sz="1400"/>
              <a:t>“A child should be able to file a report without the consent of her or his parent or guardian.”</a:t>
            </a:r>
            <a:endParaRPr sz="1400"/>
          </a:p>
          <a:p>
            <a:pPr marL="0" lvl="0" indent="0" algn="l" rtl="0">
              <a:lnSpc>
                <a:spcPct val="115000"/>
              </a:lnSpc>
              <a:spcBef>
                <a:spcPts val="1200"/>
              </a:spcBef>
              <a:spcAft>
                <a:spcPts val="0"/>
              </a:spcAft>
              <a:buSzPts val="2118"/>
              <a:buNone/>
            </a:pPr>
            <a:r>
              <a:rPr lang="it" sz="1400">
                <a:latin typeface="Roboto Serif"/>
                <a:ea typeface="Roboto Serif"/>
                <a:cs typeface="Roboto Serif"/>
                <a:sym typeface="Roboto Serif"/>
              </a:rPr>
              <a:t>— Law 71/2017</a:t>
            </a:r>
            <a:endParaRPr sz="1400">
              <a:latin typeface="Roboto Serif"/>
              <a:ea typeface="Roboto Serif"/>
              <a:cs typeface="Roboto Serif"/>
              <a:sym typeface="Roboto Serif"/>
            </a:endParaRPr>
          </a:p>
          <a:p>
            <a:pPr marL="0" lvl="0" indent="0" algn="l" rtl="0">
              <a:lnSpc>
                <a:spcPct val="115000"/>
              </a:lnSpc>
              <a:spcBef>
                <a:spcPts val="1200"/>
              </a:spcBef>
              <a:spcAft>
                <a:spcPts val="0"/>
              </a:spcAft>
              <a:buSzPts val="2118"/>
              <a:buNone/>
            </a:pPr>
            <a:endParaRPr sz="1400">
              <a:latin typeface="Roboto Serif"/>
              <a:ea typeface="Roboto Serif"/>
              <a:cs typeface="Roboto Serif"/>
              <a:sym typeface="Roboto Serif"/>
            </a:endParaRPr>
          </a:p>
          <a:p>
            <a:pPr marL="0" lvl="0" indent="0" algn="l" rtl="0">
              <a:spcBef>
                <a:spcPts val="1200"/>
              </a:spcBef>
              <a:spcAft>
                <a:spcPts val="1200"/>
              </a:spcAft>
              <a:buClr>
                <a:schemeClr val="dk1"/>
              </a:buClr>
              <a:buSzPts val="2118"/>
              <a:buFont typeface="Arial"/>
              <a:buNone/>
            </a:pPr>
            <a:r>
              <a:rPr lang="it" sz="1400">
                <a:latin typeface="Roboto Serif"/>
                <a:ea typeface="Roboto Serif"/>
                <a:cs typeface="Roboto Serif"/>
                <a:sym typeface="Roboto Serif"/>
              </a:rPr>
              <a:t>New rights for the adolescents: at 14 years of age the minor can apply on his own to request the removal of an offensive content (</a:t>
            </a:r>
            <a:r>
              <a:rPr lang="it" sz="1400" b="1">
                <a:latin typeface="Roboto Serif"/>
                <a:ea typeface="Roboto Serif"/>
                <a:cs typeface="Roboto Serif"/>
                <a:sym typeface="Roboto Serif"/>
              </a:rPr>
              <a:t>right to oblivion</a:t>
            </a:r>
            <a:r>
              <a:rPr lang="it" sz="1400">
                <a:latin typeface="Roboto Serif"/>
                <a:ea typeface="Roboto Serif"/>
                <a:cs typeface="Roboto Serif"/>
                <a:sym typeface="Roboto Serif"/>
              </a:rPr>
              <a:t>) and the</a:t>
            </a:r>
            <a:r>
              <a:rPr lang="it" sz="1400" b="1">
                <a:latin typeface="Roboto Serif"/>
                <a:ea typeface="Roboto Serif"/>
                <a:cs typeface="Roboto Serif"/>
                <a:sym typeface="Roboto Serif"/>
              </a:rPr>
              <a:t> procedure</a:t>
            </a:r>
            <a:r>
              <a:rPr lang="it" sz="1400">
                <a:latin typeface="Roboto Serif"/>
                <a:ea typeface="Roboto Serif"/>
                <a:cs typeface="Roboto Serif"/>
                <a:sym typeface="Roboto Serif"/>
              </a:rPr>
              <a:t> </a:t>
            </a:r>
            <a:r>
              <a:rPr lang="it" sz="1400" b="1">
                <a:latin typeface="Roboto Serif"/>
                <a:ea typeface="Roboto Serif"/>
                <a:cs typeface="Roboto Serif"/>
                <a:sym typeface="Roboto Serif"/>
              </a:rPr>
              <a:t>of admonishment.</a:t>
            </a:r>
            <a:endParaRPr sz="1400" b="1">
              <a:latin typeface="Roboto Serif"/>
              <a:ea typeface="Roboto Serif"/>
              <a:cs typeface="Roboto Serif"/>
              <a:sym typeface="Roboto Serif"/>
            </a:endParaRPr>
          </a:p>
        </p:txBody>
      </p:sp>
      <p:pic>
        <p:nvPicPr>
          <p:cNvPr id="574" name="Google Shape;574;p24"/>
          <p:cNvPicPr preferRelativeResize="0"/>
          <p:nvPr/>
        </p:nvPicPr>
        <p:blipFill rotWithShape="1">
          <a:blip r:embed="rId3">
            <a:alphaModFix/>
          </a:blip>
          <a:srcRect/>
          <a:stretch/>
        </p:blipFill>
        <p:spPr>
          <a:xfrm>
            <a:off x="6430801" y="3128775"/>
            <a:ext cx="2719051" cy="1529474"/>
          </a:xfrm>
          <a:prstGeom prst="rect">
            <a:avLst/>
          </a:prstGeom>
          <a:noFill/>
          <a:ln>
            <a:noFill/>
          </a:ln>
        </p:spPr>
      </p:pic>
      <p:pic>
        <p:nvPicPr>
          <p:cNvPr id="575" name="Google Shape;575;p24"/>
          <p:cNvPicPr preferRelativeResize="0"/>
          <p:nvPr/>
        </p:nvPicPr>
        <p:blipFill rotWithShape="1">
          <a:blip r:embed="rId4">
            <a:alphaModFix/>
          </a:blip>
          <a:srcRect l="130" t="5536" r="-129" b="33471"/>
          <a:stretch/>
        </p:blipFill>
        <p:spPr>
          <a:xfrm>
            <a:off x="4577850" y="340275"/>
            <a:ext cx="4572000" cy="2788500"/>
          </a:xfrm>
          <a:prstGeom prst="rect">
            <a:avLst/>
          </a:prstGeom>
          <a:noFill/>
          <a:ln>
            <a:noFill/>
          </a:ln>
        </p:spPr>
      </p:pic>
      <p:pic>
        <p:nvPicPr>
          <p:cNvPr id="576" name="Google Shape;576;p24" title="Schermata 2025-05-21 alle 08.13.45.png"/>
          <p:cNvPicPr preferRelativeResize="0"/>
          <p:nvPr/>
        </p:nvPicPr>
        <p:blipFill rotWithShape="1">
          <a:blip r:embed="rId5">
            <a:alphaModFix/>
          </a:blip>
          <a:srcRect t="12187"/>
          <a:stretch/>
        </p:blipFill>
        <p:spPr>
          <a:xfrm>
            <a:off x="4577850" y="453525"/>
            <a:ext cx="2481133" cy="591600"/>
          </a:xfrm>
          <a:prstGeom prst="rect">
            <a:avLst/>
          </a:prstGeom>
          <a:noFill/>
          <a:ln>
            <a:noFill/>
          </a:ln>
        </p:spPr>
      </p:pic>
      <p:pic>
        <p:nvPicPr>
          <p:cNvPr id="577" name="Google Shape;577;p24"/>
          <p:cNvPicPr preferRelativeResize="0"/>
          <p:nvPr/>
        </p:nvPicPr>
        <p:blipFill rotWithShape="1">
          <a:blip r:embed="rId6">
            <a:alphaModFix/>
          </a:blip>
          <a:srcRect l="7460" r="-7458"/>
          <a:stretch/>
        </p:blipFill>
        <p:spPr>
          <a:xfrm>
            <a:off x="4577850" y="3128775"/>
            <a:ext cx="2041900" cy="1529475"/>
          </a:xfrm>
          <a:prstGeom prst="rect">
            <a:avLst/>
          </a:prstGeom>
          <a:noFill/>
          <a:ln>
            <a:noFill/>
          </a:ln>
        </p:spPr>
      </p:pic>
      <p:cxnSp>
        <p:nvCxnSpPr>
          <p:cNvPr id="578" name="Google Shape;578;p24"/>
          <p:cNvCxnSpPr/>
          <p:nvPr/>
        </p:nvCxnSpPr>
        <p:spPr>
          <a:xfrm rot="10800000" flipH="1">
            <a:off x="4573500" y="3128775"/>
            <a:ext cx="4580700" cy="5400"/>
          </a:xfrm>
          <a:prstGeom prst="straightConnector1">
            <a:avLst/>
          </a:prstGeom>
          <a:noFill/>
          <a:ln w="9525" cap="flat" cmpd="sng">
            <a:solidFill>
              <a:schemeClr val="dk1"/>
            </a:solidFill>
            <a:prstDash val="solid"/>
            <a:round/>
            <a:headEnd type="none" w="sm" len="sm"/>
            <a:tailEnd type="none" w="sm" len="sm"/>
          </a:ln>
        </p:spPr>
      </p:cxn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82"/>
        <p:cNvGrpSpPr/>
        <p:nvPr/>
      </p:nvGrpSpPr>
      <p:grpSpPr>
        <a:xfrm>
          <a:off x="0" y="0"/>
          <a:ext cx="0" cy="0"/>
          <a:chOff x="0" y="0"/>
          <a:chExt cx="0" cy="0"/>
        </a:xfrm>
      </p:grpSpPr>
      <p:sp>
        <p:nvSpPr>
          <p:cNvPr id="583" name="Google Shape;583;p18"/>
          <p:cNvSpPr txBox="1">
            <a:spLocks noGrp="1"/>
          </p:cNvSpPr>
          <p:nvPr>
            <p:ph type="title"/>
          </p:nvPr>
        </p:nvSpPr>
        <p:spPr>
          <a:xfrm>
            <a:off x="311700" y="489563"/>
            <a:ext cx="8520600" cy="591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it"/>
              <a:t>Intervention Strategies for Schools </a:t>
            </a:r>
            <a:endParaRPr/>
          </a:p>
        </p:txBody>
      </p:sp>
      <p:sp>
        <p:nvSpPr>
          <p:cNvPr id="584" name="Google Shape;584;p18"/>
          <p:cNvSpPr txBox="1"/>
          <p:nvPr/>
        </p:nvSpPr>
        <p:spPr>
          <a:xfrm>
            <a:off x="311700" y="1450300"/>
            <a:ext cx="7008600" cy="4311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it" sz="1600" b="0" i="0" u="none" strike="noStrike" cap="none">
                <a:solidFill>
                  <a:schemeClr val="dk1"/>
                </a:solidFill>
                <a:latin typeface="Roboto Serif Medium"/>
                <a:ea typeface="Roboto Serif Medium"/>
                <a:cs typeface="Roboto Serif Medium"/>
                <a:sym typeface="Roboto Serif Medium"/>
              </a:rPr>
              <a:t>How to deal with bullying as a social phenomenon?</a:t>
            </a:r>
            <a:endParaRPr sz="1600" b="0" i="0" u="none" strike="noStrike" cap="none">
              <a:solidFill>
                <a:schemeClr val="dk1"/>
              </a:solidFill>
              <a:latin typeface="Roboto Serif Medium"/>
              <a:ea typeface="Roboto Serif Medium"/>
              <a:cs typeface="Roboto Serif Medium"/>
              <a:sym typeface="Roboto Serif Medium"/>
            </a:endParaRPr>
          </a:p>
        </p:txBody>
      </p:sp>
      <p:sp>
        <p:nvSpPr>
          <p:cNvPr id="585" name="Google Shape;585;p18"/>
          <p:cNvSpPr txBox="1"/>
          <p:nvPr/>
        </p:nvSpPr>
        <p:spPr>
          <a:xfrm>
            <a:off x="311700" y="1963225"/>
            <a:ext cx="2706300" cy="25551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it" sz="1400" b="0" i="0" u="none" strike="noStrike" cap="none">
                <a:solidFill>
                  <a:schemeClr val="dk1"/>
                </a:solidFill>
                <a:latin typeface="Roboto Serif Medium"/>
                <a:ea typeface="Roboto Serif Medium"/>
                <a:cs typeface="Roboto Serif Medium"/>
                <a:sym typeface="Roboto Serif Medium"/>
              </a:rPr>
              <a:t>&gt; Working on</a:t>
            </a:r>
            <a:r>
              <a:rPr lang="it" sz="1400" b="1" i="0" u="none" strike="noStrike" cap="none">
                <a:solidFill>
                  <a:schemeClr val="dk1"/>
                </a:solidFill>
                <a:latin typeface="Roboto Serif"/>
                <a:ea typeface="Roboto Serif"/>
                <a:cs typeface="Roboto Serif"/>
                <a:sym typeface="Roboto Serif"/>
              </a:rPr>
              <a:t> groups, cultures and contexts </a:t>
            </a:r>
            <a:r>
              <a:rPr lang="it" sz="1400" b="0" i="0" u="none" strike="noStrike" cap="none">
                <a:solidFill>
                  <a:schemeClr val="dk1"/>
                </a:solidFill>
                <a:latin typeface="Roboto Serif Medium"/>
                <a:ea typeface="Roboto Serif Medium"/>
                <a:cs typeface="Roboto Serif Medium"/>
                <a:sym typeface="Roboto Serif Medium"/>
              </a:rPr>
              <a:t>             of the individual cases </a:t>
            </a:r>
            <a:endParaRPr sz="1400" b="0" i="0" u="none" strike="noStrike" cap="none">
              <a:solidFill>
                <a:schemeClr val="dk1"/>
              </a:solidFill>
              <a:latin typeface="Roboto Serif Medium"/>
              <a:ea typeface="Roboto Serif Medium"/>
              <a:cs typeface="Roboto Serif Medium"/>
              <a:sym typeface="Roboto Serif Medium"/>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Roboto Serif Medium"/>
              <a:ea typeface="Roboto Serif Medium"/>
              <a:cs typeface="Roboto Serif Medium"/>
              <a:sym typeface="Roboto Serif Medium"/>
            </a:endParaRPr>
          </a:p>
          <a:p>
            <a:pPr marL="0" marR="0" lvl="0" indent="0" algn="l" rtl="0">
              <a:lnSpc>
                <a:spcPct val="100000"/>
              </a:lnSpc>
              <a:spcBef>
                <a:spcPts val="0"/>
              </a:spcBef>
              <a:spcAft>
                <a:spcPts val="0"/>
              </a:spcAft>
              <a:buClr>
                <a:srgbClr val="000000"/>
              </a:buClr>
              <a:buSzPts val="1400"/>
              <a:buFont typeface="Arial"/>
              <a:buNone/>
            </a:pPr>
            <a:r>
              <a:rPr lang="it" sz="1400" b="0" i="0" u="none" strike="noStrike" cap="none">
                <a:solidFill>
                  <a:schemeClr val="dk1"/>
                </a:solidFill>
                <a:latin typeface="Roboto Serif Medium"/>
                <a:ea typeface="Roboto Serif Medium"/>
                <a:cs typeface="Roboto Serif Medium"/>
                <a:sym typeface="Roboto Serif Medium"/>
              </a:rPr>
              <a:t>&gt; Educate to </a:t>
            </a:r>
            <a:r>
              <a:rPr lang="it" sz="1400" b="1" i="0" u="none" strike="noStrike" cap="none">
                <a:solidFill>
                  <a:schemeClr val="dk1"/>
                </a:solidFill>
                <a:latin typeface="Roboto Serif"/>
                <a:ea typeface="Roboto Serif"/>
                <a:cs typeface="Roboto Serif"/>
                <a:sym typeface="Roboto Serif"/>
              </a:rPr>
              <a:t>responsibility                        and coexistence</a:t>
            </a:r>
            <a:r>
              <a:rPr lang="it" sz="1400" b="0" i="0" u="none" strike="noStrike" cap="none">
                <a:solidFill>
                  <a:schemeClr val="dk1"/>
                </a:solidFill>
                <a:latin typeface="Roboto Serif Medium"/>
                <a:ea typeface="Roboto Serif Medium"/>
                <a:cs typeface="Roboto Serif Medium"/>
                <a:sym typeface="Roboto Serif Medium"/>
              </a:rPr>
              <a:t>,                    in the framework                    of a good school climate</a:t>
            </a:r>
            <a:endParaRPr sz="1400" b="0" i="0" u="none" strike="noStrike" cap="none">
              <a:solidFill>
                <a:schemeClr val="dk1"/>
              </a:solidFill>
              <a:latin typeface="Roboto Serif Medium"/>
              <a:ea typeface="Roboto Serif Medium"/>
              <a:cs typeface="Roboto Serif Medium"/>
              <a:sym typeface="Roboto Serif Medium"/>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Roboto Serif Medium"/>
              <a:ea typeface="Roboto Serif Medium"/>
              <a:cs typeface="Roboto Serif Medium"/>
              <a:sym typeface="Roboto Serif Medium"/>
            </a:endParaRPr>
          </a:p>
          <a:p>
            <a:pPr marL="0" marR="0" lvl="0" indent="0" algn="l" rtl="0">
              <a:lnSpc>
                <a:spcPct val="100000"/>
              </a:lnSpc>
              <a:spcBef>
                <a:spcPts val="0"/>
              </a:spcBef>
              <a:spcAft>
                <a:spcPts val="0"/>
              </a:spcAft>
              <a:buClr>
                <a:srgbClr val="000000"/>
              </a:buClr>
              <a:buSzPts val="1400"/>
              <a:buFont typeface="Arial"/>
              <a:buNone/>
            </a:pPr>
            <a:r>
              <a:rPr lang="it" sz="1400" b="0" i="0" u="none" strike="noStrike" cap="none">
                <a:solidFill>
                  <a:schemeClr val="dk1"/>
                </a:solidFill>
                <a:latin typeface="Roboto Serif Medium"/>
                <a:ea typeface="Roboto Serif Medium"/>
                <a:cs typeface="Roboto Serif Medium"/>
                <a:sym typeface="Roboto Serif Medium"/>
              </a:rPr>
              <a:t>&gt; </a:t>
            </a:r>
            <a:r>
              <a:rPr lang="it" sz="1400" b="1" i="0" u="none" strike="noStrike" cap="none">
                <a:solidFill>
                  <a:schemeClr val="dk1"/>
                </a:solidFill>
                <a:latin typeface="Roboto Serif"/>
                <a:ea typeface="Roboto Serif"/>
                <a:cs typeface="Roboto Serif"/>
                <a:sym typeface="Roboto Serif"/>
              </a:rPr>
              <a:t>Train </a:t>
            </a:r>
            <a:r>
              <a:rPr lang="it" sz="1400" b="0" i="0" u="none" strike="noStrike" cap="none">
                <a:solidFill>
                  <a:schemeClr val="dk1"/>
                </a:solidFill>
                <a:latin typeface="Roboto Serif Medium"/>
                <a:ea typeface="Roboto Serif Medium"/>
                <a:cs typeface="Roboto Serif Medium"/>
                <a:sym typeface="Roboto Serif Medium"/>
              </a:rPr>
              <a:t>teachers, students, parents and school staff</a:t>
            </a:r>
            <a:endParaRPr sz="1400" b="0" i="0" u="none" strike="noStrike" cap="none">
              <a:solidFill>
                <a:schemeClr val="dk1"/>
              </a:solidFill>
              <a:latin typeface="Roboto Serif Medium"/>
              <a:ea typeface="Roboto Serif Medium"/>
              <a:cs typeface="Roboto Serif Medium"/>
              <a:sym typeface="Roboto Serif Medium"/>
            </a:endParaRPr>
          </a:p>
        </p:txBody>
      </p:sp>
      <p:cxnSp>
        <p:nvCxnSpPr>
          <p:cNvPr id="586" name="Google Shape;586;p18"/>
          <p:cNvCxnSpPr/>
          <p:nvPr/>
        </p:nvCxnSpPr>
        <p:spPr>
          <a:xfrm>
            <a:off x="-9300" y="1921525"/>
            <a:ext cx="9162600" cy="0"/>
          </a:xfrm>
          <a:prstGeom prst="straightConnector1">
            <a:avLst/>
          </a:prstGeom>
          <a:noFill/>
          <a:ln w="9525" cap="flat" cmpd="sng">
            <a:solidFill>
              <a:schemeClr val="dk1"/>
            </a:solidFill>
            <a:prstDash val="solid"/>
            <a:round/>
            <a:headEnd type="none" w="sm" len="sm"/>
            <a:tailEnd type="none" w="sm" len="sm"/>
          </a:ln>
        </p:spPr>
      </p:cxnSp>
      <p:sp>
        <p:nvSpPr>
          <p:cNvPr id="587" name="Google Shape;587;p18"/>
          <p:cNvSpPr txBox="1"/>
          <p:nvPr/>
        </p:nvSpPr>
        <p:spPr>
          <a:xfrm>
            <a:off x="3078300" y="1963225"/>
            <a:ext cx="2866800" cy="25551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it" sz="1400" b="0" i="0" u="none" strike="noStrike" cap="none">
                <a:solidFill>
                  <a:schemeClr val="dk1"/>
                </a:solidFill>
                <a:latin typeface="Roboto Serif Medium"/>
                <a:ea typeface="Roboto Serif Medium"/>
                <a:cs typeface="Roboto Serif Medium"/>
                <a:sym typeface="Roboto Serif Medium"/>
              </a:rPr>
              <a:t>&gt; Care for the </a:t>
            </a:r>
            <a:r>
              <a:rPr lang="it" sz="1400" b="1" i="0" u="none" strike="noStrike" cap="none">
                <a:solidFill>
                  <a:schemeClr val="dk1"/>
                </a:solidFill>
                <a:latin typeface="Roboto Serif"/>
                <a:ea typeface="Roboto Serif"/>
                <a:cs typeface="Roboto Serif"/>
                <a:sym typeface="Roboto Serif"/>
              </a:rPr>
              <a:t>relationship with others </a:t>
            </a:r>
            <a:endParaRPr sz="1400" b="1" i="0" u="none" strike="noStrike" cap="none">
              <a:solidFill>
                <a:schemeClr val="dk1"/>
              </a:solidFill>
              <a:latin typeface="Roboto Serif"/>
              <a:ea typeface="Roboto Serif"/>
              <a:cs typeface="Roboto Serif"/>
              <a:sym typeface="Roboto Serif"/>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Roboto Serif Medium"/>
              <a:ea typeface="Roboto Serif Medium"/>
              <a:cs typeface="Roboto Serif Medium"/>
              <a:sym typeface="Roboto Serif Medium"/>
            </a:endParaRPr>
          </a:p>
          <a:p>
            <a:pPr marL="0" marR="0" lvl="0" indent="0" algn="l" rtl="0">
              <a:lnSpc>
                <a:spcPct val="100000"/>
              </a:lnSpc>
              <a:spcBef>
                <a:spcPts val="0"/>
              </a:spcBef>
              <a:spcAft>
                <a:spcPts val="0"/>
              </a:spcAft>
              <a:buClr>
                <a:srgbClr val="000000"/>
              </a:buClr>
              <a:buSzPts val="1400"/>
              <a:buFont typeface="Arial"/>
              <a:buNone/>
            </a:pPr>
            <a:r>
              <a:rPr lang="it" sz="1400" b="0" i="0" u="none" strike="noStrike" cap="none">
                <a:solidFill>
                  <a:schemeClr val="dk1"/>
                </a:solidFill>
                <a:latin typeface="Roboto Serif Medium"/>
                <a:ea typeface="Roboto Serif Medium"/>
                <a:cs typeface="Roboto Serif Medium"/>
                <a:sym typeface="Roboto Serif Medium"/>
              </a:rPr>
              <a:t>&gt; Constant reflection on any form of discrimination and </a:t>
            </a:r>
            <a:r>
              <a:rPr lang="it" sz="1400" b="1" i="0" u="none" strike="noStrike" cap="none">
                <a:solidFill>
                  <a:schemeClr val="dk1"/>
                </a:solidFill>
                <a:latin typeface="Roboto Serif"/>
                <a:ea typeface="Roboto Serif"/>
                <a:cs typeface="Roboto Serif"/>
                <a:sym typeface="Roboto Serif"/>
              </a:rPr>
              <a:t>promotion of differences</a:t>
            </a:r>
            <a:r>
              <a:rPr lang="it" sz="1400" b="0" i="0" u="none" strike="noStrike" cap="none">
                <a:solidFill>
                  <a:schemeClr val="dk1"/>
                </a:solidFill>
                <a:latin typeface="Roboto Serif Medium"/>
                <a:ea typeface="Roboto Serif Medium"/>
                <a:cs typeface="Roboto Serif Medium"/>
                <a:sym typeface="Roboto Serif Medium"/>
              </a:rPr>
              <a:t> </a:t>
            </a:r>
            <a:endParaRPr sz="1400" b="0" i="0" u="none" strike="noStrike" cap="none">
              <a:solidFill>
                <a:schemeClr val="dk1"/>
              </a:solidFill>
              <a:latin typeface="Roboto Serif Medium"/>
              <a:ea typeface="Roboto Serif Medium"/>
              <a:cs typeface="Roboto Serif Medium"/>
              <a:sym typeface="Roboto Serif Medium"/>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Roboto Serif Medium"/>
              <a:ea typeface="Roboto Serif Medium"/>
              <a:cs typeface="Roboto Serif Medium"/>
              <a:sym typeface="Roboto Serif Medium"/>
            </a:endParaRPr>
          </a:p>
          <a:p>
            <a:pPr marL="0" marR="0" lvl="0" indent="0" algn="l" rtl="0">
              <a:lnSpc>
                <a:spcPct val="100000"/>
              </a:lnSpc>
              <a:spcBef>
                <a:spcPts val="0"/>
              </a:spcBef>
              <a:spcAft>
                <a:spcPts val="0"/>
              </a:spcAft>
              <a:buClr>
                <a:srgbClr val="000000"/>
              </a:buClr>
              <a:buSzPts val="1400"/>
              <a:buFont typeface="Arial"/>
              <a:buNone/>
            </a:pPr>
            <a:r>
              <a:rPr lang="it" sz="1400" b="0" i="0" u="none" strike="noStrike" cap="none">
                <a:solidFill>
                  <a:schemeClr val="dk1"/>
                </a:solidFill>
                <a:latin typeface="Roboto Serif Medium"/>
                <a:ea typeface="Roboto Serif Medium"/>
                <a:cs typeface="Roboto Serif Medium"/>
                <a:sym typeface="Roboto Serif Medium"/>
              </a:rPr>
              <a:t>&gt; Involvement of the community in </a:t>
            </a:r>
            <a:r>
              <a:rPr lang="it" sz="1400" b="1" i="0" u="none" strike="noStrike" cap="none">
                <a:solidFill>
                  <a:schemeClr val="dk1"/>
                </a:solidFill>
                <a:latin typeface="Roboto Serif"/>
                <a:ea typeface="Roboto Serif"/>
                <a:cs typeface="Roboto Serif"/>
                <a:sym typeface="Roboto Serif"/>
              </a:rPr>
              <a:t>collective projects </a:t>
            </a:r>
            <a:r>
              <a:rPr lang="it" sz="1400" b="0" i="0" u="none" strike="noStrike" cap="none">
                <a:solidFill>
                  <a:schemeClr val="dk1"/>
                </a:solidFill>
                <a:latin typeface="Roboto Serif Medium"/>
                <a:ea typeface="Roboto Serif Medium"/>
                <a:cs typeface="Roboto Serif Medium"/>
                <a:sym typeface="Roboto Serif Medium"/>
              </a:rPr>
              <a:t>of research and dialogue </a:t>
            </a:r>
            <a:endParaRPr sz="1400" b="0" i="0" u="none" strike="noStrike" cap="none">
              <a:solidFill>
                <a:schemeClr val="dk1"/>
              </a:solidFill>
              <a:latin typeface="Roboto Serif Medium"/>
              <a:ea typeface="Roboto Serif Medium"/>
              <a:cs typeface="Roboto Serif Medium"/>
              <a:sym typeface="Roboto Serif Medium"/>
            </a:endParaRPr>
          </a:p>
        </p:txBody>
      </p:sp>
      <p:sp>
        <p:nvSpPr>
          <p:cNvPr id="588" name="Google Shape;588;p18"/>
          <p:cNvSpPr txBox="1"/>
          <p:nvPr/>
        </p:nvSpPr>
        <p:spPr>
          <a:xfrm>
            <a:off x="6005400" y="1963225"/>
            <a:ext cx="2826900" cy="25551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chemeClr val="dk1"/>
              </a:buClr>
              <a:buSzPts val="1100"/>
              <a:buFont typeface="Arial"/>
              <a:buNone/>
            </a:pPr>
            <a:r>
              <a:rPr lang="it" sz="1400" b="0" i="0" u="none" strike="noStrike" cap="none">
                <a:solidFill>
                  <a:srgbClr val="000000"/>
                </a:solidFill>
                <a:latin typeface="Roboto Serif Medium"/>
                <a:ea typeface="Roboto Serif Medium"/>
                <a:cs typeface="Roboto Serif Medium"/>
                <a:sym typeface="Roboto Serif Medium"/>
              </a:rPr>
              <a:t>&gt; Building a successful </a:t>
            </a:r>
            <a:r>
              <a:rPr lang="it" sz="1400" b="1" i="0" u="none" strike="noStrike" cap="none">
                <a:solidFill>
                  <a:srgbClr val="000000"/>
                </a:solidFill>
                <a:latin typeface="Roboto Serif"/>
                <a:ea typeface="Roboto Serif"/>
                <a:cs typeface="Roboto Serif"/>
                <a:sym typeface="Roboto Serif"/>
              </a:rPr>
              <a:t>educational alliance </a:t>
            </a:r>
            <a:r>
              <a:rPr lang="it" sz="1400" b="0" i="0" u="none" strike="noStrike" cap="none">
                <a:solidFill>
                  <a:srgbClr val="000000"/>
                </a:solidFill>
                <a:latin typeface="Roboto Serif Medium"/>
                <a:ea typeface="Roboto Serif Medium"/>
                <a:cs typeface="Roboto Serif Medium"/>
                <a:sym typeface="Roboto Serif Medium"/>
              </a:rPr>
              <a:t>between school, family         and other non-school education agencies</a:t>
            </a:r>
            <a:endParaRPr sz="1400" b="0" i="0" u="none" strike="noStrike" cap="none">
              <a:solidFill>
                <a:srgbClr val="000000"/>
              </a:solidFill>
              <a:latin typeface="Roboto Serif Medium"/>
              <a:ea typeface="Roboto Serif Medium"/>
              <a:cs typeface="Roboto Serif Medium"/>
              <a:sym typeface="Roboto Serif Medium"/>
            </a:endParaRPr>
          </a:p>
          <a:p>
            <a:pPr marL="0" marR="0" lvl="0" indent="0" algn="l" rtl="0">
              <a:lnSpc>
                <a:spcPct val="100000"/>
              </a:lnSpc>
              <a:spcBef>
                <a:spcPts val="0"/>
              </a:spcBef>
              <a:spcAft>
                <a:spcPts val="0"/>
              </a:spcAft>
              <a:buClr>
                <a:schemeClr val="dk1"/>
              </a:buClr>
              <a:buSzPts val="1100"/>
              <a:buFont typeface="Arial"/>
              <a:buNone/>
            </a:pPr>
            <a:endParaRPr sz="1400" b="0" i="0" u="none" strike="noStrike" cap="none">
              <a:solidFill>
                <a:srgbClr val="000000"/>
              </a:solidFill>
              <a:latin typeface="Roboto Serif Medium"/>
              <a:ea typeface="Roboto Serif Medium"/>
              <a:cs typeface="Roboto Serif Medium"/>
              <a:sym typeface="Roboto Serif Medium"/>
            </a:endParaRPr>
          </a:p>
          <a:p>
            <a:pPr marL="0" marR="0" lvl="0" indent="0" algn="l" rtl="0">
              <a:lnSpc>
                <a:spcPct val="100000"/>
              </a:lnSpc>
              <a:spcBef>
                <a:spcPts val="0"/>
              </a:spcBef>
              <a:spcAft>
                <a:spcPts val="0"/>
              </a:spcAft>
              <a:buClr>
                <a:schemeClr val="dk1"/>
              </a:buClr>
              <a:buSzPts val="1100"/>
              <a:buFont typeface="Arial"/>
              <a:buNone/>
            </a:pPr>
            <a:r>
              <a:rPr lang="it" sz="1400" b="0" i="0" u="none" strike="noStrike" cap="none">
                <a:solidFill>
                  <a:srgbClr val="000000"/>
                </a:solidFill>
                <a:latin typeface="Roboto Serif Medium"/>
                <a:ea typeface="Roboto Serif Medium"/>
                <a:cs typeface="Roboto Serif Medium"/>
                <a:sym typeface="Roboto Serif Medium"/>
              </a:rPr>
              <a:t>&gt; Integrate </a:t>
            </a:r>
            <a:r>
              <a:rPr lang="it" sz="1400" b="1" i="0" u="none" strike="noStrike" cap="none">
                <a:solidFill>
                  <a:srgbClr val="000000"/>
                </a:solidFill>
                <a:latin typeface="Roboto Serif"/>
                <a:ea typeface="Roboto Serif"/>
                <a:cs typeface="Roboto Serif"/>
                <a:sym typeface="Roboto Serif"/>
              </a:rPr>
              <a:t>the</a:t>
            </a:r>
            <a:r>
              <a:rPr lang="it" sz="1400" b="0" i="0" u="none" strike="noStrike" cap="none">
                <a:solidFill>
                  <a:srgbClr val="000000"/>
                </a:solidFill>
                <a:latin typeface="Roboto Serif Medium"/>
                <a:ea typeface="Roboto Serif Medium"/>
                <a:cs typeface="Roboto Serif Medium"/>
                <a:sym typeface="Roboto Serif Medium"/>
              </a:rPr>
              <a:t> </a:t>
            </a:r>
            <a:r>
              <a:rPr lang="it" sz="1400" b="1" i="0" u="none" strike="noStrike" cap="none">
                <a:solidFill>
                  <a:srgbClr val="000000"/>
                </a:solidFill>
                <a:latin typeface="Roboto Serif"/>
                <a:ea typeface="Roboto Serif"/>
                <a:cs typeface="Roboto Serif"/>
                <a:sym typeface="Roboto Serif"/>
              </a:rPr>
              <a:t>educational perspective with that of reparation and sanction</a:t>
            </a:r>
            <a:r>
              <a:rPr lang="it" sz="1400" b="0" i="0" u="none" strike="noStrike" cap="none">
                <a:solidFill>
                  <a:srgbClr val="000000"/>
                </a:solidFill>
                <a:latin typeface="Roboto Serif Medium"/>
                <a:ea typeface="Roboto Serif Medium"/>
                <a:cs typeface="Roboto Serif Medium"/>
                <a:sym typeface="Roboto Serif Medium"/>
              </a:rPr>
              <a:t>, taking into account the complexity of phenomena </a:t>
            </a:r>
            <a:endParaRPr sz="1400" b="0" i="0" u="none" strike="noStrike" cap="none">
              <a:solidFill>
                <a:srgbClr val="000000"/>
              </a:solidFill>
              <a:latin typeface="Roboto Serif Medium"/>
              <a:ea typeface="Roboto Serif Medium"/>
              <a:cs typeface="Roboto Serif Medium"/>
              <a:sym typeface="Roboto Serif Medium"/>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FFCA40"/>
        </a:solidFill>
        <a:effectLst/>
      </p:bgPr>
    </p:bg>
    <p:spTree>
      <p:nvGrpSpPr>
        <p:cNvPr id="1" name="Shape 592"/>
        <p:cNvGrpSpPr/>
        <p:nvPr/>
      </p:nvGrpSpPr>
      <p:grpSpPr>
        <a:xfrm>
          <a:off x="0" y="0"/>
          <a:ext cx="0" cy="0"/>
          <a:chOff x="0" y="0"/>
          <a:chExt cx="0" cy="0"/>
        </a:xfrm>
      </p:grpSpPr>
      <p:sp>
        <p:nvSpPr>
          <p:cNvPr id="593" name="Google Shape;593;p19"/>
          <p:cNvSpPr txBox="1">
            <a:spLocks noGrp="1"/>
          </p:cNvSpPr>
          <p:nvPr>
            <p:ph type="title"/>
          </p:nvPr>
        </p:nvSpPr>
        <p:spPr>
          <a:xfrm>
            <a:off x="311700" y="489563"/>
            <a:ext cx="8520600" cy="591600"/>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SzPts val="2400"/>
              <a:buNone/>
            </a:pPr>
            <a:r>
              <a:rPr lang="it"/>
              <a:t>Intervention Strategies: ELISA Platform</a:t>
            </a:r>
            <a:endParaRPr/>
          </a:p>
        </p:txBody>
      </p:sp>
      <p:sp>
        <p:nvSpPr>
          <p:cNvPr id="594" name="Google Shape;594;p19"/>
          <p:cNvSpPr txBox="1"/>
          <p:nvPr/>
        </p:nvSpPr>
        <p:spPr>
          <a:xfrm>
            <a:off x="311700" y="1450300"/>
            <a:ext cx="2960700" cy="4617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it" sz="1800" b="0" i="0" u="none" strike="noStrike" cap="none">
                <a:solidFill>
                  <a:schemeClr val="dk1"/>
                </a:solidFill>
                <a:latin typeface="Roboto Serif Medium"/>
                <a:ea typeface="Roboto Serif Medium"/>
                <a:cs typeface="Roboto Serif Medium"/>
                <a:sym typeface="Roboto Serif Medium"/>
              </a:rPr>
              <a:t>School Organization</a:t>
            </a:r>
            <a:endParaRPr sz="1800" b="0" i="0" u="none" strike="noStrike" cap="none">
              <a:solidFill>
                <a:schemeClr val="dk1"/>
              </a:solidFill>
              <a:latin typeface="Roboto Serif Medium"/>
              <a:ea typeface="Roboto Serif Medium"/>
              <a:cs typeface="Roboto Serif Medium"/>
              <a:sym typeface="Roboto Serif Medium"/>
            </a:endParaRPr>
          </a:p>
        </p:txBody>
      </p:sp>
      <p:cxnSp>
        <p:nvCxnSpPr>
          <p:cNvPr id="595" name="Google Shape;595;p19"/>
          <p:cNvCxnSpPr/>
          <p:nvPr/>
        </p:nvCxnSpPr>
        <p:spPr>
          <a:xfrm>
            <a:off x="-9300" y="1921525"/>
            <a:ext cx="9162600" cy="0"/>
          </a:xfrm>
          <a:prstGeom prst="straightConnector1">
            <a:avLst/>
          </a:prstGeom>
          <a:noFill/>
          <a:ln w="9525" cap="flat" cmpd="sng">
            <a:solidFill>
              <a:schemeClr val="dk1"/>
            </a:solidFill>
            <a:prstDash val="solid"/>
            <a:round/>
            <a:headEnd type="none" w="sm" len="sm"/>
            <a:tailEnd type="none" w="sm" len="sm"/>
          </a:ln>
        </p:spPr>
      </p:cxnSp>
      <p:sp>
        <p:nvSpPr>
          <p:cNvPr id="596" name="Google Shape;596;p19"/>
          <p:cNvSpPr txBox="1"/>
          <p:nvPr/>
        </p:nvSpPr>
        <p:spPr>
          <a:xfrm>
            <a:off x="3129600" y="2115625"/>
            <a:ext cx="5631600" cy="2361300"/>
          </a:xfrm>
          <a:prstGeom prst="rect">
            <a:avLst/>
          </a:prstGeom>
          <a:noFill/>
          <a:ln>
            <a:noFill/>
          </a:ln>
        </p:spPr>
        <p:txBody>
          <a:bodyPr spcFirstLastPara="1" wrap="square" lIns="91425" tIns="91425" rIns="91425" bIns="91425" anchor="t" anchorCtr="0">
            <a:spAutoFit/>
          </a:bodyPr>
          <a:lstStyle/>
          <a:p>
            <a:pPr marL="0" marR="0" lvl="0" indent="0" algn="l" rtl="0">
              <a:lnSpc>
                <a:spcPct val="130000"/>
              </a:lnSpc>
              <a:spcBef>
                <a:spcPts val="0"/>
              </a:spcBef>
              <a:spcAft>
                <a:spcPts val="0"/>
              </a:spcAft>
              <a:buClr>
                <a:schemeClr val="dk1"/>
              </a:buClr>
              <a:buSzPts val="1100"/>
              <a:buFont typeface="Arial"/>
              <a:buNone/>
            </a:pPr>
            <a:r>
              <a:rPr lang="it" sz="1400" b="0" i="0" u="none" strike="noStrike" cap="none">
                <a:solidFill>
                  <a:schemeClr val="dk1"/>
                </a:solidFill>
                <a:latin typeface="Roboto Serif Medium"/>
                <a:ea typeface="Roboto Serif Medium"/>
                <a:cs typeface="Roboto Serif Medium"/>
                <a:sym typeface="Roboto Serif Medium"/>
              </a:rPr>
              <a:t>&gt; Head Teacher</a:t>
            </a:r>
            <a:endParaRPr sz="1400" b="0" i="0" u="none" strike="noStrike" cap="none">
              <a:solidFill>
                <a:schemeClr val="dk1"/>
              </a:solidFill>
              <a:latin typeface="Roboto Serif Medium"/>
              <a:ea typeface="Roboto Serif Medium"/>
              <a:cs typeface="Roboto Serif Medium"/>
              <a:sym typeface="Roboto Serif Medium"/>
            </a:endParaRPr>
          </a:p>
          <a:p>
            <a:pPr marL="0" marR="0" lvl="0" indent="0" algn="l" rtl="0">
              <a:lnSpc>
                <a:spcPct val="130000"/>
              </a:lnSpc>
              <a:spcBef>
                <a:spcPts val="0"/>
              </a:spcBef>
              <a:spcAft>
                <a:spcPts val="0"/>
              </a:spcAft>
              <a:buClr>
                <a:schemeClr val="dk1"/>
              </a:buClr>
              <a:buSzPts val="1100"/>
              <a:buFont typeface="Arial"/>
              <a:buNone/>
            </a:pPr>
            <a:r>
              <a:rPr lang="it" sz="1400" b="0" i="0" u="none" strike="noStrike" cap="none">
                <a:solidFill>
                  <a:schemeClr val="dk1"/>
                </a:solidFill>
                <a:latin typeface="Roboto Serif Medium"/>
                <a:ea typeface="Roboto Serif Medium"/>
                <a:cs typeface="Roboto Serif Medium"/>
                <a:sym typeface="Roboto Serif Medium"/>
              </a:rPr>
              <a:t>&gt; </a:t>
            </a:r>
            <a:r>
              <a:rPr lang="it" sz="1400" b="1" i="0" u="none" strike="noStrike" cap="none">
                <a:solidFill>
                  <a:schemeClr val="dk1"/>
                </a:solidFill>
                <a:latin typeface="Roboto Serif"/>
                <a:ea typeface="Roboto Serif"/>
                <a:cs typeface="Roboto Serif"/>
                <a:sym typeface="Roboto Serif"/>
              </a:rPr>
              <a:t>School Cyberbullying Referent</a:t>
            </a:r>
            <a:endParaRPr sz="1400" b="1" i="0" u="none" strike="noStrike" cap="none">
              <a:solidFill>
                <a:schemeClr val="dk1"/>
              </a:solidFill>
              <a:latin typeface="Roboto Serif"/>
              <a:ea typeface="Roboto Serif"/>
              <a:cs typeface="Roboto Serif"/>
              <a:sym typeface="Roboto Serif"/>
            </a:endParaRPr>
          </a:p>
          <a:p>
            <a:pPr marL="0" marR="0" lvl="0" indent="0" algn="l" rtl="0">
              <a:lnSpc>
                <a:spcPct val="130000"/>
              </a:lnSpc>
              <a:spcBef>
                <a:spcPts val="0"/>
              </a:spcBef>
              <a:spcAft>
                <a:spcPts val="0"/>
              </a:spcAft>
              <a:buClr>
                <a:schemeClr val="dk1"/>
              </a:buClr>
              <a:buSzPts val="1100"/>
              <a:buFont typeface="Arial"/>
              <a:buNone/>
            </a:pPr>
            <a:r>
              <a:rPr lang="it" sz="1400" b="0" i="0" u="none" strike="noStrike" cap="none">
                <a:solidFill>
                  <a:schemeClr val="dk1"/>
                </a:solidFill>
                <a:latin typeface="Roboto Serif Medium"/>
                <a:ea typeface="Roboto Serif Medium"/>
                <a:cs typeface="Roboto Serif Medium"/>
                <a:sym typeface="Roboto Serif Medium"/>
              </a:rPr>
              <a:t>&gt; Intervention Plan</a:t>
            </a:r>
            <a:endParaRPr sz="1400" b="0" i="0" u="none" strike="noStrike" cap="none">
              <a:solidFill>
                <a:schemeClr val="dk1"/>
              </a:solidFill>
              <a:latin typeface="Roboto Serif Medium"/>
              <a:ea typeface="Roboto Serif Medium"/>
              <a:cs typeface="Roboto Serif Medium"/>
              <a:sym typeface="Roboto Serif Medium"/>
            </a:endParaRPr>
          </a:p>
          <a:p>
            <a:pPr marL="0" marR="0" lvl="0" indent="0" algn="l" rtl="0">
              <a:lnSpc>
                <a:spcPct val="130000"/>
              </a:lnSpc>
              <a:spcBef>
                <a:spcPts val="0"/>
              </a:spcBef>
              <a:spcAft>
                <a:spcPts val="0"/>
              </a:spcAft>
              <a:buClr>
                <a:schemeClr val="dk1"/>
              </a:buClr>
              <a:buSzPts val="1100"/>
              <a:buFont typeface="Arial"/>
              <a:buNone/>
            </a:pPr>
            <a:r>
              <a:rPr lang="it" sz="1400" b="0" i="0" u="none" strike="noStrike" cap="none">
                <a:solidFill>
                  <a:schemeClr val="dk1"/>
                </a:solidFill>
                <a:latin typeface="Roboto Serif Medium"/>
                <a:ea typeface="Roboto Serif Medium"/>
                <a:cs typeface="Roboto Serif Medium"/>
                <a:sym typeface="Roboto Serif Medium"/>
              </a:rPr>
              <a:t>&gt; Anti-Bullying Team</a:t>
            </a:r>
            <a:endParaRPr sz="1400" b="0" i="0" u="none" strike="noStrike" cap="none">
              <a:solidFill>
                <a:schemeClr val="dk1"/>
              </a:solidFill>
              <a:latin typeface="Roboto Serif Medium"/>
              <a:ea typeface="Roboto Serif Medium"/>
              <a:cs typeface="Roboto Serif Medium"/>
              <a:sym typeface="Roboto Serif Medium"/>
            </a:endParaRPr>
          </a:p>
          <a:p>
            <a:pPr marL="0" marR="0" lvl="0" indent="0" algn="l" rtl="0">
              <a:lnSpc>
                <a:spcPct val="130000"/>
              </a:lnSpc>
              <a:spcBef>
                <a:spcPts val="0"/>
              </a:spcBef>
              <a:spcAft>
                <a:spcPts val="0"/>
              </a:spcAft>
              <a:buClr>
                <a:schemeClr val="dk1"/>
              </a:buClr>
              <a:buSzPts val="1100"/>
              <a:buFont typeface="Arial"/>
              <a:buNone/>
            </a:pPr>
            <a:r>
              <a:rPr lang="it" sz="1400" b="0" i="0" u="none" strike="noStrike" cap="none">
                <a:solidFill>
                  <a:schemeClr val="dk1"/>
                </a:solidFill>
                <a:latin typeface="Roboto Serif Medium"/>
                <a:ea typeface="Roboto Serif Medium"/>
                <a:cs typeface="Roboto Serif Medium"/>
                <a:sym typeface="Roboto Serif Medium"/>
              </a:rPr>
              <a:t>&gt; Emergency Team</a:t>
            </a:r>
            <a:endParaRPr sz="1400" b="0" i="0" u="none" strike="noStrike" cap="none">
              <a:solidFill>
                <a:schemeClr val="dk1"/>
              </a:solidFill>
              <a:latin typeface="Roboto Serif Medium"/>
              <a:ea typeface="Roboto Serif Medium"/>
              <a:cs typeface="Roboto Serif Medium"/>
              <a:sym typeface="Roboto Serif Medium"/>
            </a:endParaRPr>
          </a:p>
          <a:p>
            <a:pPr marL="0" marR="0" lvl="0" indent="0" algn="l" rtl="0">
              <a:lnSpc>
                <a:spcPct val="130000"/>
              </a:lnSpc>
              <a:spcBef>
                <a:spcPts val="0"/>
              </a:spcBef>
              <a:spcAft>
                <a:spcPts val="0"/>
              </a:spcAft>
              <a:buClr>
                <a:schemeClr val="dk1"/>
              </a:buClr>
              <a:buSzPts val="1100"/>
              <a:buFont typeface="Arial"/>
              <a:buNone/>
            </a:pPr>
            <a:r>
              <a:rPr lang="it" sz="1400" b="0" i="0" u="none" strike="noStrike" cap="none">
                <a:solidFill>
                  <a:schemeClr val="dk1"/>
                </a:solidFill>
                <a:latin typeface="Roboto Serif Medium"/>
                <a:ea typeface="Roboto Serif Medium"/>
                <a:cs typeface="Roboto Serif Medium"/>
                <a:sym typeface="Roboto Serif Medium"/>
              </a:rPr>
              <a:t>&gt; Collegial bodies (teachers, ATA staff, families, students)</a:t>
            </a:r>
            <a:endParaRPr sz="1400" b="0" i="0" u="none" strike="noStrike" cap="none">
              <a:solidFill>
                <a:schemeClr val="dk1"/>
              </a:solidFill>
              <a:latin typeface="Roboto Serif Medium"/>
              <a:ea typeface="Roboto Serif Medium"/>
              <a:cs typeface="Roboto Serif Medium"/>
              <a:sym typeface="Roboto Serif Medium"/>
            </a:endParaRPr>
          </a:p>
          <a:p>
            <a:pPr marL="0" marR="0" lvl="0" indent="0" algn="l" rtl="0">
              <a:lnSpc>
                <a:spcPct val="130000"/>
              </a:lnSpc>
              <a:spcBef>
                <a:spcPts val="0"/>
              </a:spcBef>
              <a:spcAft>
                <a:spcPts val="0"/>
              </a:spcAft>
              <a:buClr>
                <a:schemeClr val="dk1"/>
              </a:buClr>
              <a:buSzPts val="1100"/>
              <a:buFont typeface="Arial"/>
              <a:buNone/>
            </a:pPr>
            <a:r>
              <a:rPr lang="it" sz="1400" b="0" i="0" u="none" strike="noStrike" cap="none">
                <a:solidFill>
                  <a:schemeClr val="dk1"/>
                </a:solidFill>
                <a:latin typeface="Roboto Serif Medium"/>
                <a:ea typeface="Roboto Serif Medium"/>
                <a:cs typeface="Roboto Serif Medium"/>
                <a:sym typeface="Roboto Serif Medium"/>
              </a:rPr>
              <a:t>&gt; Regulations (school and families alliance)</a:t>
            </a:r>
            <a:endParaRPr sz="1400" b="0" i="0" u="none" strike="noStrike" cap="none">
              <a:solidFill>
                <a:schemeClr val="dk1"/>
              </a:solidFill>
              <a:latin typeface="Roboto Serif Medium"/>
              <a:ea typeface="Roboto Serif Medium"/>
              <a:cs typeface="Roboto Serif Medium"/>
              <a:sym typeface="Roboto Serif Medium"/>
            </a:endParaRPr>
          </a:p>
          <a:p>
            <a:pPr marL="0" marR="0" lvl="0" indent="0" algn="l" rtl="0">
              <a:lnSpc>
                <a:spcPct val="130000"/>
              </a:lnSpc>
              <a:spcBef>
                <a:spcPts val="0"/>
              </a:spcBef>
              <a:spcAft>
                <a:spcPts val="0"/>
              </a:spcAft>
              <a:buClr>
                <a:schemeClr val="dk1"/>
              </a:buClr>
              <a:buSzPts val="1100"/>
              <a:buFont typeface="Arial"/>
              <a:buNone/>
            </a:pPr>
            <a:r>
              <a:rPr lang="it" sz="1400" b="0" i="0" u="none" strike="noStrike" cap="none">
                <a:solidFill>
                  <a:schemeClr val="dk1"/>
                </a:solidFill>
                <a:latin typeface="Roboto Serif Medium"/>
                <a:ea typeface="Roboto Serif Medium"/>
                <a:cs typeface="Roboto Serif Medium"/>
                <a:sym typeface="Roboto Serif Medium"/>
              </a:rPr>
              <a:t>&gt; Anti-Bullying E-Policy</a:t>
            </a:r>
            <a:endParaRPr sz="1400" b="0" i="0" u="none" strike="noStrike" cap="none">
              <a:solidFill>
                <a:schemeClr val="dk1"/>
              </a:solidFill>
              <a:latin typeface="Roboto Serif Medium"/>
              <a:ea typeface="Roboto Serif Medium"/>
              <a:cs typeface="Roboto Serif Medium"/>
              <a:sym typeface="Roboto Serif Medium"/>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00"/>
        <p:cNvGrpSpPr/>
        <p:nvPr/>
      </p:nvGrpSpPr>
      <p:grpSpPr>
        <a:xfrm>
          <a:off x="0" y="0"/>
          <a:ext cx="0" cy="0"/>
          <a:chOff x="0" y="0"/>
          <a:chExt cx="0" cy="0"/>
        </a:xfrm>
      </p:grpSpPr>
      <p:sp>
        <p:nvSpPr>
          <p:cNvPr id="601" name="Google Shape;601;p20"/>
          <p:cNvSpPr txBox="1">
            <a:spLocks noGrp="1"/>
          </p:cNvSpPr>
          <p:nvPr>
            <p:ph type="title"/>
          </p:nvPr>
        </p:nvSpPr>
        <p:spPr>
          <a:xfrm>
            <a:off x="311700" y="489563"/>
            <a:ext cx="8520600" cy="591600"/>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SzPts val="2400"/>
              <a:buNone/>
            </a:pPr>
            <a:r>
              <a:rPr lang="it"/>
              <a:t>Intervention Strategies: ELISA Platform</a:t>
            </a:r>
            <a:endParaRPr/>
          </a:p>
        </p:txBody>
      </p:sp>
      <p:cxnSp>
        <p:nvCxnSpPr>
          <p:cNvPr id="602" name="Google Shape;602;p20"/>
          <p:cNvCxnSpPr/>
          <p:nvPr/>
        </p:nvCxnSpPr>
        <p:spPr>
          <a:xfrm>
            <a:off x="-9300" y="2705750"/>
            <a:ext cx="9162600" cy="0"/>
          </a:xfrm>
          <a:prstGeom prst="straightConnector1">
            <a:avLst/>
          </a:prstGeom>
          <a:noFill/>
          <a:ln w="28575" cap="flat" cmpd="sng">
            <a:solidFill>
              <a:srgbClr val="FFCA40"/>
            </a:solidFill>
            <a:prstDash val="solid"/>
            <a:round/>
            <a:headEnd type="none" w="sm" len="sm"/>
            <a:tailEnd type="none" w="sm" len="sm"/>
          </a:ln>
        </p:spPr>
      </p:cxnSp>
      <p:sp>
        <p:nvSpPr>
          <p:cNvPr id="603" name="Google Shape;603;p20"/>
          <p:cNvSpPr txBox="1"/>
          <p:nvPr/>
        </p:nvSpPr>
        <p:spPr>
          <a:xfrm>
            <a:off x="549000" y="2974025"/>
            <a:ext cx="1914900" cy="6156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it" sz="1400" b="0" i="0" u="none" strike="noStrike" cap="none">
                <a:solidFill>
                  <a:schemeClr val="dk1"/>
                </a:solidFill>
                <a:latin typeface="Roboto Serif Medium"/>
                <a:ea typeface="Roboto Serif Medium"/>
                <a:cs typeface="Roboto Serif Medium"/>
                <a:sym typeface="Roboto Serif Medium"/>
              </a:rPr>
              <a:t>First reporting</a:t>
            </a:r>
            <a:endParaRPr sz="1400" b="0" i="0" u="none" strike="noStrike" cap="none">
              <a:solidFill>
                <a:schemeClr val="dk1"/>
              </a:solidFill>
              <a:latin typeface="Roboto Serif Medium"/>
              <a:ea typeface="Roboto Serif Medium"/>
              <a:cs typeface="Roboto Serif Medium"/>
              <a:sym typeface="Roboto Serif Medium"/>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Roboto Serif Medium"/>
              <a:ea typeface="Roboto Serif Medium"/>
              <a:cs typeface="Roboto Serif Medium"/>
              <a:sym typeface="Roboto Serif Medium"/>
            </a:endParaRPr>
          </a:p>
        </p:txBody>
      </p:sp>
      <p:sp>
        <p:nvSpPr>
          <p:cNvPr id="604" name="Google Shape;604;p20"/>
          <p:cNvSpPr txBox="1"/>
          <p:nvPr/>
        </p:nvSpPr>
        <p:spPr>
          <a:xfrm>
            <a:off x="3906350" y="2974025"/>
            <a:ext cx="4926000" cy="1693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it" sz="1400" b="0" i="0" u="none" strike="noStrike" cap="none">
                <a:solidFill>
                  <a:schemeClr val="dk1"/>
                </a:solidFill>
                <a:latin typeface="Roboto Serif Medium"/>
                <a:ea typeface="Roboto Serif Medium"/>
                <a:cs typeface="Roboto Serif Medium"/>
                <a:sym typeface="Roboto Serif Medium"/>
              </a:rPr>
              <a:t>Case management:</a:t>
            </a:r>
            <a:endParaRPr sz="1400" b="0" i="0" u="none" strike="noStrike" cap="none">
              <a:solidFill>
                <a:schemeClr val="dk1"/>
              </a:solidFill>
              <a:latin typeface="Roboto Serif Medium"/>
              <a:ea typeface="Roboto Serif Medium"/>
              <a:cs typeface="Roboto Serif Medium"/>
              <a:sym typeface="Roboto Serif Medium"/>
            </a:endParaRPr>
          </a:p>
          <a:p>
            <a:pPr marL="0" marR="0" lvl="0" indent="0" algn="l" rtl="0">
              <a:lnSpc>
                <a:spcPct val="100000"/>
              </a:lnSpc>
              <a:spcBef>
                <a:spcPts val="0"/>
              </a:spcBef>
              <a:spcAft>
                <a:spcPts val="0"/>
              </a:spcAft>
              <a:buClr>
                <a:srgbClr val="000000"/>
              </a:buClr>
              <a:buSzPts val="1400"/>
              <a:buFont typeface="Arial"/>
              <a:buNone/>
            </a:pPr>
            <a:r>
              <a:rPr lang="it" sz="1400" b="0" i="0" u="none" strike="noStrike" cap="none">
                <a:solidFill>
                  <a:schemeClr val="dk1"/>
                </a:solidFill>
                <a:latin typeface="Roboto Serif Light"/>
                <a:ea typeface="Roboto Serif Light"/>
                <a:cs typeface="Roboto Serif Light"/>
                <a:sym typeface="Roboto Serif Light"/>
              </a:rPr>
              <a:t>&gt; Educational approach to the class</a:t>
            </a:r>
            <a:endParaRPr sz="1400" b="0" i="0" u="none" strike="noStrike" cap="none">
              <a:solidFill>
                <a:schemeClr val="dk1"/>
              </a:solidFill>
              <a:latin typeface="Roboto Serif Light"/>
              <a:ea typeface="Roboto Serif Light"/>
              <a:cs typeface="Roboto Serif Light"/>
              <a:sym typeface="Roboto Serif Light"/>
            </a:endParaRPr>
          </a:p>
          <a:p>
            <a:pPr marL="0" marR="0" lvl="0" indent="0" algn="l" rtl="0">
              <a:lnSpc>
                <a:spcPct val="100000"/>
              </a:lnSpc>
              <a:spcBef>
                <a:spcPts val="0"/>
              </a:spcBef>
              <a:spcAft>
                <a:spcPts val="0"/>
              </a:spcAft>
              <a:buClr>
                <a:srgbClr val="000000"/>
              </a:buClr>
              <a:buSzPts val="1400"/>
              <a:buFont typeface="Arial"/>
              <a:buNone/>
            </a:pPr>
            <a:r>
              <a:rPr lang="it" sz="1400" b="0" i="0" u="none" strike="noStrike" cap="none">
                <a:solidFill>
                  <a:schemeClr val="dk1"/>
                </a:solidFill>
                <a:latin typeface="Roboto Serif Light"/>
                <a:ea typeface="Roboto Serif Light"/>
                <a:cs typeface="Roboto Serif Light"/>
                <a:sym typeface="Roboto Serif Light"/>
              </a:rPr>
              <a:t>&gt; Personal education plan with the bully                      and the victim</a:t>
            </a:r>
            <a:endParaRPr sz="1400" b="0" i="0" u="none" strike="noStrike" cap="none">
              <a:solidFill>
                <a:schemeClr val="dk1"/>
              </a:solidFill>
              <a:latin typeface="Roboto Serif Light"/>
              <a:ea typeface="Roboto Serif Light"/>
              <a:cs typeface="Roboto Serif Light"/>
              <a:sym typeface="Roboto Serif Light"/>
            </a:endParaRPr>
          </a:p>
          <a:p>
            <a:pPr marL="0" marR="0" lvl="0" indent="0" algn="l" rtl="0">
              <a:lnSpc>
                <a:spcPct val="100000"/>
              </a:lnSpc>
              <a:spcBef>
                <a:spcPts val="0"/>
              </a:spcBef>
              <a:spcAft>
                <a:spcPts val="0"/>
              </a:spcAft>
              <a:buClr>
                <a:srgbClr val="000000"/>
              </a:buClr>
              <a:buSzPts val="1400"/>
              <a:buFont typeface="Arial"/>
              <a:buNone/>
            </a:pPr>
            <a:r>
              <a:rPr lang="it" sz="1400" b="0" i="0" u="none" strike="noStrike" cap="none">
                <a:solidFill>
                  <a:schemeClr val="dk1"/>
                </a:solidFill>
                <a:latin typeface="Roboto Serif Light"/>
                <a:ea typeface="Roboto Serif Light"/>
                <a:cs typeface="Roboto Serif Light"/>
                <a:sym typeface="Roboto Serif Light"/>
              </a:rPr>
              <a:t>&gt; Restoring of the relationship</a:t>
            </a:r>
            <a:endParaRPr sz="1400" b="0" i="0" u="none" strike="noStrike" cap="none">
              <a:solidFill>
                <a:schemeClr val="dk1"/>
              </a:solidFill>
              <a:latin typeface="Roboto Serif Light"/>
              <a:ea typeface="Roboto Serif Light"/>
              <a:cs typeface="Roboto Serif Light"/>
              <a:sym typeface="Roboto Serif Light"/>
            </a:endParaRPr>
          </a:p>
          <a:p>
            <a:pPr marL="0" marR="0" lvl="0" indent="0" algn="l" rtl="0">
              <a:lnSpc>
                <a:spcPct val="100000"/>
              </a:lnSpc>
              <a:spcBef>
                <a:spcPts val="0"/>
              </a:spcBef>
              <a:spcAft>
                <a:spcPts val="0"/>
              </a:spcAft>
              <a:buClr>
                <a:srgbClr val="000000"/>
              </a:buClr>
              <a:buSzPts val="1400"/>
              <a:buFont typeface="Arial"/>
              <a:buNone/>
            </a:pPr>
            <a:r>
              <a:rPr lang="it" sz="1400" b="0" i="0" u="none" strike="noStrike" cap="none">
                <a:solidFill>
                  <a:schemeClr val="dk1"/>
                </a:solidFill>
                <a:latin typeface="Roboto Serif Light"/>
                <a:ea typeface="Roboto Serif Light"/>
                <a:cs typeface="Roboto Serif Light"/>
                <a:sym typeface="Roboto Serif Light"/>
              </a:rPr>
              <a:t>&gt; Involvement of families</a:t>
            </a:r>
            <a:endParaRPr sz="1400" b="0" i="0" u="none" strike="noStrike" cap="none">
              <a:solidFill>
                <a:schemeClr val="dk1"/>
              </a:solidFill>
              <a:latin typeface="Roboto Serif Light"/>
              <a:ea typeface="Roboto Serif Light"/>
              <a:cs typeface="Roboto Serif Light"/>
              <a:sym typeface="Roboto Serif Light"/>
            </a:endParaRPr>
          </a:p>
          <a:p>
            <a:pPr marL="0" marR="0" lvl="0" indent="0" algn="l" rtl="0">
              <a:lnSpc>
                <a:spcPct val="100000"/>
              </a:lnSpc>
              <a:spcBef>
                <a:spcPts val="0"/>
              </a:spcBef>
              <a:spcAft>
                <a:spcPts val="0"/>
              </a:spcAft>
              <a:buClr>
                <a:srgbClr val="000000"/>
              </a:buClr>
              <a:buSzPts val="1400"/>
              <a:buFont typeface="Arial"/>
              <a:buNone/>
            </a:pPr>
            <a:r>
              <a:rPr lang="it" sz="1400" b="0" i="0" u="none" strike="noStrike" cap="none">
                <a:solidFill>
                  <a:schemeClr val="dk1"/>
                </a:solidFill>
                <a:latin typeface="Roboto Serif Light"/>
                <a:ea typeface="Roboto Serif Light"/>
                <a:cs typeface="Roboto Serif Light"/>
                <a:sym typeface="Roboto Serif Light"/>
              </a:rPr>
              <a:t>&gt; Intensive long-term and network support</a:t>
            </a:r>
            <a:endParaRPr sz="1400" b="0" i="0" u="none" strike="noStrike" cap="none">
              <a:solidFill>
                <a:schemeClr val="dk1"/>
              </a:solidFill>
              <a:latin typeface="Roboto Serif Light"/>
              <a:ea typeface="Roboto Serif Light"/>
              <a:cs typeface="Roboto Serif Light"/>
              <a:sym typeface="Roboto Serif Light"/>
            </a:endParaRPr>
          </a:p>
        </p:txBody>
      </p:sp>
      <p:sp>
        <p:nvSpPr>
          <p:cNvPr id="605" name="Google Shape;605;p20"/>
          <p:cNvSpPr txBox="1"/>
          <p:nvPr/>
        </p:nvSpPr>
        <p:spPr>
          <a:xfrm>
            <a:off x="2226600" y="2037275"/>
            <a:ext cx="2433000" cy="6156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it" sz="1400" b="0" i="0" u="none" strike="noStrike" cap="none">
                <a:solidFill>
                  <a:schemeClr val="dk1"/>
                </a:solidFill>
                <a:highlight>
                  <a:srgbClr val="FFFFFF"/>
                </a:highlight>
                <a:latin typeface="Roboto Serif Medium"/>
                <a:ea typeface="Roboto Serif Medium"/>
                <a:cs typeface="Roboto Serif Medium"/>
                <a:sym typeface="Roboto Serif Medium"/>
              </a:rPr>
              <a:t>In-depth assessment</a:t>
            </a:r>
            <a:endParaRPr sz="1400" b="0" i="0" u="none" strike="noStrike" cap="none">
              <a:solidFill>
                <a:schemeClr val="dk1"/>
              </a:solidFill>
              <a:latin typeface="Roboto Serif Medium"/>
              <a:ea typeface="Roboto Serif Medium"/>
              <a:cs typeface="Roboto Serif Medium"/>
              <a:sym typeface="Roboto Serif Medium"/>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Roboto Serif Medium"/>
              <a:ea typeface="Roboto Serif Medium"/>
              <a:cs typeface="Roboto Serif Medium"/>
              <a:sym typeface="Roboto Serif Medium"/>
            </a:endParaRPr>
          </a:p>
        </p:txBody>
      </p:sp>
      <p:sp>
        <p:nvSpPr>
          <p:cNvPr id="606" name="Google Shape;606;p20"/>
          <p:cNvSpPr txBox="1"/>
          <p:nvPr/>
        </p:nvSpPr>
        <p:spPr>
          <a:xfrm>
            <a:off x="5641025" y="2037275"/>
            <a:ext cx="25779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it" sz="1400" b="0" i="0" u="none" strike="noStrike" cap="none">
                <a:solidFill>
                  <a:schemeClr val="dk1"/>
                </a:solidFill>
                <a:latin typeface="Roboto Serif Medium"/>
                <a:ea typeface="Roboto Serif Medium"/>
                <a:cs typeface="Roboto Serif Medium"/>
                <a:sym typeface="Roboto Serif Medium"/>
              </a:rPr>
              <a:t>Monitoring activities</a:t>
            </a:r>
            <a:endParaRPr sz="1400" b="0" i="0" u="none" strike="noStrike" cap="none">
              <a:solidFill>
                <a:srgbClr val="000000"/>
              </a:solidFill>
              <a:latin typeface="Roboto Serif Medium"/>
              <a:ea typeface="Roboto Serif Medium"/>
              <a:cs typeface="Roboto Serif Medium"/>
              <a:sym typeface="Roboto Serif Medium"/>
            </a:endParaRPr>
          </a:p>
        </p:txBody>
      </p:sp>
      <p:cxnSp>
        <p:nvCxnSpPr>
          <p:cNvPr id="607" name="Google Shape;607;p20"/>
          <p:cNvCxnSpPr/>
          <p:nvPr/>
        </p:nvCxnSpPr>
        <p:spPr>
          <a:xfrm rot="10800000">
            <a:off x="311700" y="2705750"/>
            <a:ext cx="900" cy="432600"/>
          </a:xfrm>
          <a:prstGeom prst="straightConnector1">
            <a:avLst/>
          </a:prstGeom>
          <a:noFill/>
          <a:ln w="28575" cap="flat" cmpd="sng">
            <a:solidFill>
              <a:srgbClr val="FFCA40"/>
            </a:solidFill>
            <a:prstDash val="solid"/>
            <a:round/>
            <a:headEnd type="none" w="sm" len="sm"/>
            <a:tailEnd type="none" w="sm" len="sm"/>
          </a:ln>
        </p:spPr>
      </p:cxnSp>
      <p:sp>
        <p:nvSpPr>
          <p:cNvPr id="608" name="Google Shape;608;p20"/>
          <p:cNvSpPr/>
          <p:nvPr/>
        </p:nvSpPr>
        <p:spPr>
          <a:xfrm>
            <a:off x="232050" y="3079375"/>
            <a:ext cx="160200" cy="168600"/>
          </a:xfrm>
          <a:prstGeom prst="ellipse">
            <a:avLst/>
          </a:prstGeom>
          <a:solidFill>
            <a:srgbClr val="FFCA40"/>
          </a:solidFill>
          <a:ln w="19050" cap="flat" cmpd="sng">
            <a:solidFill>
              <a:srgbClr val="FFCA4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Roboto Serif Medium"/>
              <a:ea typeface="Roboto Serif Medium"/>
              <a:cs typeface="Roboto Serif Medium"/>
              <a:sym typeface="Roboto Serif Medium"/>
            </a:endParaRPr>
          </a:p>
        </p:txBody>
      </p:sp>
      <p:cxnSp>
        <p:nvCxnSpPr>
          <p:cNvPr id="609" name="Google Shape;609;p20"/>
          <p:cNvCxnSpPr/>
          <p:nvPr/>
        </p:nvCxnSpPr>
        <p:spPr>
          <a:xfrm rot="10800000">
            <a:off x="3633475" y="2705750"/>
            <a:ext cx="900" cy="432600"/>
          </a:xfrm>
          <a:prstGeom prst="straightConnector1">
            <a:avLst/>
          </a:prstGeom>
          <a:noFill/>
          <a:ln w="28575" cap="flat" cmpd="sng">
            <a:solidFill>
              <a:srgbClr val="FFCA40"/>
            </a:solidFill>
            <a:prstDash val="solid"/>
            <a:round/>
            <a:headEnd type="none" w="sm" len="sm"/>
            <a:tailEnd type="none" w="sm" len="sm"/>
          </a:ln>
        </p:spPr>
      </p:cxnSp>
      <p:sp>
        <p:nvSpPr>
          <p:cNvPr id="610" name="Google Shape;610;p20"/>
          <p:cNvSpPr/>
          <p:nvPr/>
        </p:nvSpPr>
        <p:spPr>
          <a:xfrm>
            <a:off x="3553825" y="3079375"/>
            <a:ext cx="160200" cy="168600"/>
          </a:xfrm>
          <a:prstGeom prst="ellipse">
            <a:avLst/>
          </a:prstGeom>
          <a:solidFill>
            <a:srgbClr val="FFCA40"/>
          </a:solidFill>
          <a:ln w="19050" cap="flat" cmpd="sng">
            <a:solidFill>
              <a:srgbClr val="FFCA4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Roboto Serif Medium"/>
              <a:ea typeface="Roboto Serif Medium"/>
              <a:cs typeface="Roboto Serif Medium"/>
              <a:sym typeface="Roboto Serif Medium"/>
            </a:endParaRPr>
          </a:p>
        </p:txBody>
      </p:sp>
      <p:cxnSp>
        <p:nvCxnSpPr>
          <p:cNvPr id="611" name="Google Shape;611;p20"/>
          <p:cNvCxnSpPr/>
          <p:nvPr/>
        </p:nvCxnSpPr>
        <p:spPr>
          <a:xfrm>
            <a:off x="1972588" y="2273150"/>
            <a:ext cx="900" cy="432600"/>
          </a:xfrm>
          <a:prstGeom prst="straightConnector1">
            <a:avLst/>
          </a:prstGeom>
          <a:noFill/>
          <a:ln w="28575" cap="flat" cmpd="sng">
            <a:solidFill>
              <a:srgbClr val="FFCA40"/>
            </a:solidFill>
            <a:prstDash val="solid"/>
            <a:round/>
            <a:headEnd type="none" w="sm" len="sm"/>
            <a:tailEnd type="none" w="sm" len="sm"/>
          </a:ln>
        </p:spPr>
      </p:cxnSp>
      <p:sp>
        <p:nvSpPr>
          <p:cNvPr id="612" name="Google Shape;612;p20"/>
          <p:cNvSpPr/>
          <p:nvPr/>
        </p:nvSpPr>
        <p:spPr>
          <a:xfrm rot="10800000">
            <a:off x="1892938" y="2163525"/>
            <a:ext cx="160200" cy="168600"/>
          </a:xfrm>
          <a:prstGeom prst="ellipse">
            <a:avLst/>
          </a:prstGeom>
          <a:solidFill>
            <a:srgbClr val="FFCA40"/>
          </a:solidFill>
          <a:ln w="19050" cap="flat" cmpd="sng">
            <a:solidFill>
              <a:srgbClr val="FFCA4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Roboto Serif Medium"/>
              <a:ea typeface="Roboto Serif Medium"/>
              <a:cs typeface="Roboto Serif Medium"/>
              <a:sym typeface="Roboto Serif Medium"/>
            </a:endParaRPr>
          </a:p>
        </p:txBody>
      </p:sp>
      <p:cxnSp>
        <p:nvCxnSpPr>
          <p:cNvPr id="613" name="Google Shape;613;p20"/>
          <p:cNvCxnSpPr/>
          <p:nvPr/>
        </p:nvCxnSpPr>
        <p:spPr>
          <a:xfrm>
            <a:off x="5373988" y="2273150"/>
            <a:ext cx="900" cy="432600"/>
          </a:xfrm>
          <a:prstGeom prst="straightConnector1">
            <a:avLst/>
          </a:prstGeom>
          <a:noFill/>
          <a:ln w="28575" cap="flat" cmpd="sng">
            <a:solidFill>
              <a:srgbClr val="FFCA40"/>
            </a:solidFill>
            <a:prstDash val="solid"/>
            <a:round/>
            <a:headEnd type="none" w="sm" len="sm"/>
            <a:tailEnd type="none" w="sm" len="sm"/>
          </a:ln>
        </p:spPr>
      </p:cxnSp>
      <p:sp>
        <p:nvSpPr>
          <p:cNvPr id="614" name="Google Shape;614;p20"/>
          <p:cNvSpPr/>
          <p:nvPr/>
        </p:nvSpPr>
        <p:spPr>
          <a:xfrm rot="10800000">
            <a:off x="5294338" y="2163525"/>
            <a:ext cx="160200" cy="168600"/>
          </a:xfrm>
          <a:prstGeom prst="ellipse">
            <a:avLst/>
          </a:prstGeom>
          <a:solidFill>
            <a:srgbClr val="FFCA40"/>
          </a:solidFill>
          <a:ln w="19050" cap="flat" cmpd="sng">
            <a:solidFill>
              <a:srgbClr val="FFCA4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Roboto Serif Medium"/>
              <a:ea typeface="Roboto Serif Medium"/>
              <a:cs typeface="Roboto Serif Medium"/>
              <a:sym typeface="Roboto Serif Medium"/>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618"/>
        <p:cNvGrpSpPr/>
        <p:nvPr/>
      </p:nvGrpSpPr>
      <p:grpSpPr>
        <a:xfrm>
          <a:off x="0" y="0"/>
          <a:ext cx="0" cy="0"/>
          <a:chOff x="0" y="0"/>
          <a:chExt cx="0" cy="0"/>
        </a:xfrm>
      </p:grpSpPr>
      <p:sp>
        <p:nvSpPr>
          <p:cNvPr id="619" name="Google Shape;619;p23"/>
          <p:cNvSpPr txBox="1">
            <a:spLocks noGrp="1"/>
          </p:cNvSpPr>
          <p:nvPr>
            <p:ph type="title"/>
          </p:nvPr>
        </p:nvSpPr>
        <p:spPr>
          <a:xfrm>
            <a:off x="490250" y="450150"/>
            <a:ext cx="7018800" cy="4090800"/>
          </a:xfrm>
          <a:prstGeom prst="rect">
            <a:avLst/>
          </a:prstGeom>
          <a:noFill/>
          <a:ln>
            <a:noFill/>
          </a:ln>
        </p:spPr>
        <p:txBody>
          <a:bodyPr spcFirstLastPara="1" wrap="square" lIns="91425" tIns="91425" rIns="91425" bIns="91425" anchor="ctr" anchorCtr="0">
            <a:normAutofit/>
          </a:bodyPr>
          <a:lstStyle/>
          <a:p>
            <a:pPr marL="0" lvl="0" indent="0" algn="l" rtl="0">
              <a:lnSpc>
                <a:spcPct val="100000"/>
              </a:lnSpc>
              <a:spcBef>
                <a:spcPts val="0"/>
              </a:spcBef>
              <a:spcAft>
                <a:spcPts val="0"/>
              </a:spcAft>
              <a:buSzPts val="4800"/>
              <a:buNone/>
            </a:pPr>
            <a:r>
              <a:rPr lang="it" sz="2200">
                <a:latin typeface="Roboto Serif"/>
                <a:ea typeface="Roboto Serif"/>
                <a:cs typeface="Roboto Serif"/>
                <a:sym typeface="Roboto Serif"/>
              </a:rPr>
              <a:t>12. [...] In a whole-school approach to well-being, </a:t>
            </a:r>
            <a:r>
              <a:rPr lang="it" sz="2200" b="1">
                <a:latin typeface="Roboto Serif"/>
                <a:ea typeface="Roboto Serif"/>
                <a:cs typeface="Roboto Serif"/>
                <a:sym typeface="Roboto Serif"/>
              </a:rPr>
              <a:t>mental health and non-violent language are key to prevent bullying</a:t>
            </a:r>
            <a:r>
              <a:rPr lang="it" sz="2200">
                <a:latin typeface="Roboto Serif"/>
                <a:ea typeface="Roboto Serif"/>
                <a:cs typeface="Roboto Serif"/>
                <a:sym typeface="Roboto Serif"/>
              </a:rPr>
              <a:t>, including cyberbullying, and violence, in collaboration with mental health professionals and families. </a:t>
            </a:r>
            <a:endParaRPr sz="2200">
              <a:latin typeface="Roboto Serif"/>
              <a:ea typeface="Roboto Serif"/>
              <a:cs typeface="Roboto Serif"/>
              <a:sym typeface="Roboto Serif"/>
            </a:endParaRPr>
          </a:p>
          <a:p>
            <a:pPr marL="0" lvl="0" indent="0" algn="l" rtl="0">
              <a:lnSpc>
                <a:spcPct val="100000"/>
              </a:lnSpc>
              <a:spcBef>
                <a:spcPts val="0"/>
              </a:spcBef>
              <a:spcAft>
                <a:spcPts val="0"/>
              </a:spcAft>
              <a:buSzPts val="4800"/>
              <a:buNone/>
            </a:pPr>
            <a:endParaRPr sz="1600">
              <a:latin typeface="Roboto Serif"/>
              <a:ea typeface="Roboto Serif"/>
              <a:cs typeface="Roboto Serif"/>
              <a:sym typeface="Roboto Serif"/>
            </a:endParaRPr>
          </a:p>
          <a:p>
            <a:pPr marL="0" lvl="0" indent="0" algn="l" rtl="0">
              <a:lnSpc>
                <a:spcPct val="100000"/>
              </a:lnSpc>
              <a:spcBef>
                <a:spcPts val="0"/>
              </a:spcBef>
              <a:spcAft>
                <a:spcPts val="0"/>
              </a:spcAft>
              <a:buSzPts val="4800"/>
              <a:buNone/>
            </a:pPr>
            <a:r>
              <a:rPr lang="it" sz="1600">
                <a:latin typeface="Roboto Serif"/>
                <a:ea typeface="Roboto Serif"/>
                <a:cs typeface="Roboto Serif"/>
                <a:sym typeface="Roboto Serif"/>
              </a:rPr>
              <a:t>Recommendation (EU) 2024/1238 - Art. 12</a:t>
            </a:r>
            <a:endParaRPr sz="1600">
              <a:latin typeface="Roboto Serif"/>
              <a:ea typeface="Roboto Serif"/>
              <a:cs typeface="Roboto Serif"/>
              <a:sym typeface="Roboto Serif"/>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623"/>
        <p:cNvGrpSpPr/>
        <p:nvPr/>
      </p:nvGrpSpPr>
      <p:grpSpPr>
        <a:xfrm>
          <a:off x="0" y="0"/>
          <a:ext cx="0" cy="0"/>
          <a:chOff x="0" y="0"/>
          <a:chExt cx="0" cy="0"/>
        </a:xfrm>
      </p:grpSpPr>
      <p:sp>
        <p:nvSpPr>
          <p:cNvPr id="624" name="Google Shape;624;p21"/>
          <p:cNvSpPr txBox="1">
            <a:spLocks noGrp="1"/>
          </p:cNvSpPr>
          <p:nvPr>
            <p:ph type="title"/>
          </p:nvPr>
        </p:nvSpPr>
        <p:spPr>
          <a:xfrm>
            <a:off x="311700" y="489575"/>
            <a:ext cx="4059000" cy="591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it" sz="2000"/>
              <a:t>The Virtuous Case                of Tuscany Region</a:t>
            </a:r>
            <a:endParaRPr sz="2000"/>
          </a:p>
          <a:p>
            <a:pPr marL="0" lvl="0" indent="0" algn="l" rtl="0">
              <a:lnSpc>
                <a:spcPct val="100000"/>
              </a:lnSpc>
              <a:spcBef>
                <a:spcPts val="0"/>
              </a:spcBef>
              <a:spcAft>
                <a:spcPts val="0"/>
              </a:spcAft>
              <a:buSzPts val="2400"/>
              <a:buNone/>
            </a:pPr>
            <a:endParaRPr/>
          </a:p>
        </p:txBody>
      </p:sp>
      <p:sp>
        <p:nvSpPr>
          <p:cNvPr id="625" name="Google Shape;625;p21"/>
          <p:cNvSpPr txBox="1">
            <a:spLocks noGrp="1"/>
          </p:cNvSpPr>
          <p:nvPr>
            <p:ph type="body" idx="1"/>
          </p:nvPr>
        </p:nvSpPr>
        <p:spPr>
          <a:xfrm>
            <a:off x="311700" y="1599550"/>
            <a:ext cx="4059000" cy="2972100"/>
          </a:xfrm>
          <a:prstGeom prst="rect">
            <a:avLst/>
          </a:prstGeom>
          <a:noFill/>
          <a:ln>
            <a:noFill/>
          </a:ln>
        </p:spPr>
        <p:txBody>
          <a:bodyPr spcFirstLastPara="1" wrap="square" lIns="91425" tIns="91425" rIns="91425" bIns="91425" anchor="t" anchorCtr="0">
            <a:normAutofit fontScale="32500" lnSpcReduction="10000"/>
          </a:bodyPr>
          <a:lstStyle/>
          <a:p>
            <a:pPr marL="0" lvl="0" indent="0" algn="l" rtl="0">
              <a:lnSpc>
                <a:spcPct val="95000"/>
              </a:lnSpc>
              <a:spcBef>
                <a:spcPts val="0"/>
              </a:spcBef>
              <a:spcAft>
                <a:spcPts val="0"/>
              </a:spcAft>
              <a:buSzPts val="275"/>
              <a:buNone/>
            </a:pPr>
            <a:r>
              <a:rPr lang="it" sz="5673">
                <a:latin typeface="Roboto Serif"/>
                <a:ea typeface="Roboto Serif"/>
                <a:cs typeface="Roboto Serif"/>
                <a:sym typeface="Roboto Serif"/>
              </a:rPr>
              <a:t>Regional Laws have included among      the actors of the interventions:</a:t>
            </a:r>
            <a:endParaRPr sz="5673">
              <a:latin typeface="Roboto Serif"/>
              <a:ea typeface="Roboto Serif"/>
              <a:cs typeface="Roboto Serif"/>
              <a:sym typeface="Roboto Serif"/>
            </a:endParaRPr>
          </a:p>
          <a:p>
            <a:pPr marL="0" lvl="0" indent="0" algn="l" rtl="0">
              <a:lnSpc>
                <a:spcPct val="95000"/>
              </a:lnSpc>
              <a:spcBef>
                <a:spcPts val="1200"/>
              </a:spcBef>
              <a:spcAft>
                <a:spcPts val="0"/>
              </a:spcAft>
              <a:buClr>
                <a:schemeClr val="dk1"/>
              </a:buClr>
              <a:buSzPts val="275"/>
              <a:buFont typeface="Arial"/>
              <a:buNone/>
            </a:pPr>
            <a:r>
              <a:rPr lang="it" sz="5673">
                <a:latin typeface="Roboto Serif"/>
                <a:ea typeface="Roboto Serif"/>
                <a:cs typeface="Roboto Serif"/>
                <a:sym typeface="Roboto Serif"/>
              </a:rPr>
              <a:t>&gt; Individual or associated municipalities</a:t>
            </a:r>
            <a:endParaRPr sz="5673">
              <a:latin typeface="Roboto Serif"/>
              <a:ea typeface="Roboto Serif"/>
              <a:cs typeface="Roboto Serif"/>
              <a:sym typeface="Roboto Serif"/>
            </a:endParaRPr>
          </a:p>
          <a:p>
            <a:pPr marL="0" lvl="0" indent="0" algn="l" rtl="0">
              <a:lnSpc>
                <a:spcPct val="95000"/>
              </a:lnSpc>
              <a:spcBef>
                <a:spcPts val="1200"/>
              </a:spcBef>
              <a:spcAft>
                <a:spcPts val="0"/>
              </a:spcAft>
              <a:buClr>
                <a:schemeClr val="dk1"/>
              </a:buClr>
              <a:buSzPts val="275"/>
              <a:buFont typeface="Arial"/>
              <a:buNone/>
            </a:pPr>
            <a:r>
              <a:rPr lang="it" sz="5673">
                <a:latin typeface="Roboto Serif"/>
                <a:ea typeface="Roboto Serif"/>
                <a:cs typeface="Roboto Serif"/>
                <a:sym typeface="Roboto Serif"/>
              </a:rPr>
              <a:t>&gt; Schools of all levels and grades</a:t>
            </a:r>
            <a:endParaRPr sz="5673">
              <a:latin typeface="Roboto Serif"/>
              <a:ea typeface="Roboto Serif"/>
              <a:cs typeface="Roboto Serif"/>
              <a:sym typeface="Roboto Serif"/>
            </a:endParaRPr>
          </a:p>
          <a:p>
            <a:pPr marL="0" lvl="0" indent="0" algn="l" rtl="0">
              <a:lnSpc>
                <a:spcPct val="95000"/>
              </a:lnSpc>
              <a:spcBef>
                <a:spcPts val="1200"/>
              </a:spcBef>
              <a:spcAft>
                <a:spcPts val="0"/>
              </a:spcAft>
              <a:buClr>
                <a:schemeClr val="dk1"/>
              </a:buClr>
              <a:buSzPts val="275"/>
              <a:buFont typeface="Arial"/>
              <a:buNone/>
            </a:pPr>
            <a:r>
              <a:rPr lang="it" sz="5673">
                <a:latin typeface="Roboto Serif"/>
                <a:ea typeface="Roboto Serif"/>
                <a:cs typeface="Roboto Serif"/>
                <a:sym typeface="Roboto Serif"/>
              </a:rPr>
              <a:t>&gt; Regional health service companies </a:t>
            </a:r>
            <a:endParaRPr sz="5673">
              <a:latin typeface="Roboto Serif"/>
              <a:ea typeface="Roboto Serif"/>
              <a:cs typeface="Roboto Serif"/>
              <a:sym typeface="Roboto Serif"/>
            </a:endParaRPr>
          </a:p>
          <a:p>
            <a:pPr marL="0" lvl="0" indent="0" algn="l" rtl="0">
              <a:lnSpc>
                <a:spcPct val="95000"/>
              </a:lnSpc>
              <a:spcBef>
                <a:spcPts val="1200"/>
              </a:spcBef>
              <a:spcAft>
                <a:spcPts val="0"/>
              </a:spcAft>
              <a:buClr>
                <a:schemeClr val="dk1"/>
              </a:buClr>
              <a:buSzPts val="275"/>
              <a:buFont typeface="Arial"/>
              <a:buNone/>
            </a:pPr>
            <a:r>
              <a:rPr lang="it" sz="5673">
                <a:latin typeface="Roboto Serif"/>
                <a:ea typeface="Roboto Serif"/>
                <a:cs typeface="Roboto Serif"/>
                <a:sym typeface="Roboto Serif"/>
              </a:rPr>
              <a:t>&gt; Research institutes and universities</a:t>
            </a:r>
            <a:endParaRPr sz="5673">
              <a:latin typeface="Roboto Serif"/>
              <a:ea typeface="Roboto Serif"/>
              <a:cs typeface="Roboto Serif"/>
              <a:sym typeface="Roboto Serif"/>
            </a:endParaRPr>
          </a:p>
          <a:p>
            <a:pPr marL="0" lvl="0" indent="0" algn="l" rtl="0">
              <a:lnSpc>
                <a:spcPct val="95000"/>
              </a:lnSpc>
              <a:spcBef>
                <a:spcPts val="1200"/>
              </a:spcBef>
              <a:spcAft>
                <a:spcPts val="1200"/>
              </a:spcAft>
              <a:buSzPts val="275"/>
              <a:buNone/>
            </a:pPr>
            <a:r>
              <a:rPr lang="it" sz="5673">
                <a:latin typeface="Roboto Serif"/>
                <a:ea typeface="Roboto Serif"/>
                <a:cs typeface="Roboto Serif"/>
                <a:sym typeface="Roboto Serif"/>
              </a:rPr>
              <a:t>&gt; Private non-profit legal entities           with proven experience in the field or representative of municipalities</a:t>
            </a:r>
            <a:endParaRPr sz="1430">
              <a:latin typeface="Roboto Serif"/>
              <a:ea typeface="Roboto Serif"/>
              <a:cs typeface="Roboto Serif"/>
              <a:sym typeface="Roboto Serif"/>
            </a:endParaRPr>
          </a:p>
        </p:txBody>
      </p:sp>
      <p:pic>
        <p:nvPicPr>
          <p:cNvPr id="626" name="Google Shape;626;p21" title="Parlamento-studenti-Toscana.png"/>
          <p:cNvPicPr preferRelativeResize="0"/>
          <p:nvPr/>
        </p:nvPicPr>
        <p:blipFill rotWithShape="1">
          <a:blip r:embed="rId3">
            <a:alphaModFix/>
          </a:blip>
          <a:srcRect/>
          <a:stretch/>
        </p:blipFill>
        <p:spPr>
          <a:xfrm>
            <a:off x="4908225" y="643238"/>
            <a:ext cx="3857025" cy="38570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38"/>
        <p:cNvGrpSpPr/>
        <p:nvPr/>
      </p:nvGrpSpPr>
      <p:grpSpPr>
        <a:xfrm>
          <a:off x="0" y="0"/>
          <a:ext cx="0" cy="0"/>
          <a:chOff x="0" y="0"/>
          <a:chExt cx="0" cy="0"/>
        </a:xfrm>
      </p:grpSpPr>
      <p:sp>
        <p:nvSpPr>
          <p:cNvPr id="339" name="Google Shape;339;g3616efede6d_0_80"/>
          <p:cNvSpPr txBox="1">
            <a:spLocks noGrp="1"/>
          </p:cNvSpPr>
          <p:nvPr>
            <p:ph type="title"/>
          </p:nvPr>
        </p:nvSpPr>
        <p:spPr>
          <a:xfrm>
            <a:off x="311700" y="489563"/>
            <a:ext cx="8520600" cy="591600"/>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SzPts val="2400"/>
              <a:buNone/>
            </a:pPr>
            <a:r>
              <a:rPr lang="it"/>
              <a:t>In this Symposium</a:t>
            </a:r>
            <a:endParaRPr/>
          </a:p>
        </p:txBody>
      </p:sp>
      <p:sp>
        <p:nvSpPr>
          <p:cNvPr id="340" name="Google Shape;340;g3616efede6d_0_80"/>
          <p:cNvSpPr txBox="1"/>
          <p:nvPr/>
        </p:nvSpPr>
        <p:spPr>
          <a:xfrm>
            <a:off x="867575" y="2981550"/>
            <a:ext cx="7964700" cy="12045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1200"/>
              </a:spcAft>
              <a:buClr>
                <a:srgbClr val="000000"/>
              </a:buClr>
              <a:buSzPts val="2008"/>
              <a:buFont typeface="Arial"/>
              <a:buNone/>
            </a:pPr>
            <a:r>
              <a:rPr lang="it" sz="2008" b="0" i="1" u="none" strike="noStrike" cap="none">
                <a:solidFill>
                  <a:schemeClr val="dk1"/>
                </a:solidFill>
                <a:latin typeface="Roboto Serif SemiBold"/>
                <a:ea typeface="Roboto Serif SemiBold"/>
                <a:cs typeface="Roboto Serif SemiBold"/>
                <a:sym typeface="Roboto Serif SemiBold"/>
              </a:rPr>
              <a:t>Happy Onlife: The European Commission’s Gamified Experience to Prevent Harmful behaviour, Improve Digital Skills and Dialogue Between Generations</a:t>
            </a:r>
            <a:endParaRPr sz="2400" b="0" i="0" u="none" strike="noStrike" cap="none">
              <a:solidFill>
                <a:schemeClr val="dk1"/>
              </a:solidFill>
              <a:latin typeface="Roboto Serif SemiBold"/>
              <a:ea typeface="Roboto Serif SemiBold"/>
              <a:cs typeface="Roboto Serif SemiBold"/>
              <a:sym typeface="Roboto Serif SemiBold"/>
            </a:endParaRPr>
          </a:p>
        </p:txBody>
      </p:sp>
      <p:sp>
        <p:nvSpPr>
          <p:cNvPr id="341" name="Google Shape;341;g3616efede6d_0_80"/>
          <p:cNvSpPr/>
          <p:nvPr/>
        </p:nvSpPr>
        <p:spPr>
          <a:xfrm>
            <a:off x="426300" y="3165438"/>
            <a:ext cx="281100" cy="381000"/>
          </a:xfrm>
          <a:prstGeom prst="chevron">
            <a:avLst>
              <a:gd name="adj" fmla="val 60706"/>
            </a:avLst>
          </a:prstGeom>
          <a:solidFill>
            <a:srgbClr val="FF5D40"/>
          </a:solidFill>
          <a:ln w="9525" cap="flat" cmpd="sng">
            <a:solidFill>
              <a:srgbClr val="FF5D4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Roboto Serif Medium"/>
              <a:ea typeface="Roboto Serif Medium"/>
              <a:cs typeface="Roboto Serif Medium"/>
              <a:sym typeface="Roboto Serif Medium"/>
            </a:endParaRPr>
          </a:p>
        </p:txBody>
      </p:sp>
      <p:cxnSp>
        <p:nvCxnSpPr>
          <p:cNvPr id="342" name="Google Shape;342;g3616efede6d_0_80"/>
          <p:cNvCxnSpPr/>
          <p:nvPr/>
        </p:nvCxnSpPr>
        <p:spPr>
          <a:xfrm>
            <a:off x="-9300" y="2705750"/>
            <a:ext cx="9162600" cy="0"/>
          </a:xfrm>
          <a:prstGeom prst="straightConnector1">
            <a:avLst/>
          </a:prstGeom>
          <a:noFill/>
          <a:ln w="9525" cap="flat" cmpd="sng">
            <a:solidFill>
              <a:schemeClr val="dk1"/>
            </a:solidFill>
            <a:prstDash val="solid"/>
            <a:round/>
            <a:headEnd type="none" w="sm" len="sm"/>
            <a:tailEnd type="none" w="sm" len="sm"/>
          </a:ln>
        </p:spPr>
      </p:cxnSp>
      <p:sp>
        <p:nvSpPr>
          <p:cNvPr id="343" name="Google Shape;343;g3616efede6d_0_80"/>
          <p:cNvSpPr txBox="1"/>
          <p:nvPr/>
        </p:nvSpPr>
        <p:spPr>
          <a:xfrm>
            <a:off x="311700" y="1875063"/>
            <a:ext cx="8366936" cy="496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it" sz="1800" b="0" i="0" u="none" strike="noStrike" cap="none" dirty="0">
                <a:solidFill>
                  <a:schemeClr val="dk1"/>
                </a:solidFill>
                <a:latin typeface="Roboto Serif Light"/>
                <a:ea typeface="Roboto Serif Light"/>
                <a:cs typeface="Roboto Serif Light"/>
                <a:sym typeface="Roboto Serif Light"/>
              </a:rPr>
              <a:t>Rosanna Di Gioia, Scientific Officer at the Joint Research Centre of the European Commission</a:t>
            </a:r>
            <a:endParaRPr sz="1800" b="0" i="0" u="none" strike="noStrike" cap="none" dirty="0">
              <a:solidFill>
                <a:schemeClr val="dk1"/>
              </a:solidFill>
              <a:latin typeface="Roboto Serif Light"/>
              <a:ea typeface="Roboto Serif Light"/>
              <a:cs typeface="Roboto Serif Light"/>
              <a:sym typeface="Roboto Serif Light"/>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FF5D40"/>
        </a:solidFill>
        <a:effectLst/>
      </p:bgPr>
    </p:bg>
    <p:spTree>
      <p:nvGrpSpPr>
        <p:cNvPr id="1" name="Shape 630"/>
        <p:cNvGrpSpPr/>
        <p:nvPr/>
      </p:nvGrpSpPr>
      <p:grpSpPr>
        <a:xfrm>
          <a:off x="0" y="0"/>
          <a:ext cx="0" cy="0"/>
          <a:chOff x="0" y="0"/>
          <a:chExt cx="0" cy="0"/>
        </a:xfrm>
      </p:grpSpPr>
      <p:sp>
        <p:nvSpPr>
          <p:cNvPr id="631" name="Google Shape;631;p25"/>
          <p:cNvSpPr txBox="1">
            <a:spLocks noGrp="1"/>
          </p:cNvSpPr>
          <p:nvPr>
            <p:ph type="title"/>
          </p:nvPr>
        </p:nvSpPr>
        <p:spPr>
          <a:xfrm>
            <a:off x="311700" y="489563"/>
            <a:ext cx="8520600" cy="591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it" sz="2000"/>
              <a:t>Questions from the Youth Panel to the Privacy Supervisor </a:t>
            </a:r>
            <a:endParaRPr sz="2000"/>
          </a:p>
          <a:p>
            <a:pPr marL="0" lvl="0" indent="0" algn="l" rtl="0">
              <a:lnSpc>
                <a:spcPct val="100000"/>
              </a:lnSpc>
              <a:spcBef>
                <a:spcPts val="0"/>
              </a:spcBef>
              <a:spcAft>
                <a:spcPts val="0"/>
              </a:spcAft>
              <a:buSzPts val="2400"/>
              <a:buNone/>
            </a:pPr>
            <a:endParaRPr/>
          </a:p>
        </p:txBody>
      </p:sp>
      <p:sp>
        <p:nvSpPr>
          <p:cNvPr id="632" name="Google Shape;632;p25"/>
          <p:cNvSpPr txBox="1"/>
          <p:nvPr/>
        </p:nvSpPr>
        <p:spPr>
          <a:xfrm>
            <a:off x="867575" y="3743550"/>
            <a:ext cx="6373500" cy="14160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chemeClr val="dk1"/>
              </a:buClr>
              <a:buSzPts val="1100"/>
              <a:buFont typeface="Arial"/>
              <a:buNone/>
            </a:pPr>
            <a:r>
              <a:rPr lang="it" sz="1600" b="0" i="0" u="none" strike="noStrike" cap="none">
                <a:solidFill>
                  <a:schemeClr val="dk1"/>
                </a:solidFill>
                <a:latin typeface="Roboto Serif Medium"/>
                <a:ea typeface="Roboto Serif Medium"/>
                <a:cs typeface="Roboto Serif Medium"/>
                <a:sym typeface="Roboto Serif Medium"/>
              </a:rPr>
              <a:t>Is it possible to have an estimate of reports                           from unauthenticated users that were not completed? </a:t>
            </a:r>
            <a:endParaRPr sz="1600" b="0" i="0" u="none" strike="noStrike" cap="none">
              <a:solidFill>
                <a:schemeClr val="dk1"/>
              </a:solidFill>
              <a:latin typeface="Roboto Serif Medium"/>
              <a:ea typeface="Roboto Serif Medium"/>
              <a:cs typeface="Roboto Serif Medium"/>
              <a:sym typeface="Roboto Serif Medium"/>
            </a:endParaRPr>
          </a:p>
          <a:p>
            <a:pPr marL="0" marR="0" lvl="0" indent="0" algn="l" rtl="0">
              <a:lnSpc>
                <a:spcPct val="100000"/>
              </a:lnSpc>
              <a:spcBef>
                <a:spcPts val="0"/>
              </a:spcBef>
              <a:spcAft>
                <a:spcPts val="0"/>
              </a:spcAft>
              <a:buClr>
                <a:schemeClr val="dk1"/>
              </a:buClr>
              <a:buSzPts val="1100"/>
              <a:buFont typeface="Arial"/>
              <a:buNone/>
            </a:pPr>
            <a:endParaRPr sz="1600" b="0" i="1" u="none" strike="noStrike" cap="none">
              <a:solidFill>
                <a:schemeClr val="dk1"/>
              </a:solidFill>
              <a:latin typeface="Roboto Serif Medium"/>
              <a:ea typeface="Roboto Serif Medium"/>
              <a:cs typeface="Roboto Serif Medium"/>
              <a:sym typeface="Roboto Serif Medium"/>
            </a:endParaRPr>
          </a:p>
          <a:p>
            <a:pPr marL="0" marR="0" lvl="0" indent="0" algn="l" rtl="0">
              <a:lnSpc>
                <a:spcPct val="100000"/>
              </a:lnSpc>
              <a:spcBef>
                <a:spcPts val="0"/>
              </a:spcBef>
              <a:spcAft>
                <a:spcPts val="0"/>
              </a:spcAft>
              <a:buClr>
                <a:srgbClr val="000000"/>
              </a:buClr>
              <a:buSzPts val="1600"/>
              <a:buFont typeface="Arial"/>
              <a:buNone/>
            </a:pPr>
            <a:endParaRPr sz="1600" b="0" i="1" u="none" strike="noStrike" cap="none">
              <a:solidFill>
                <a:schemeClr val="dk1"/>
              </a:solidFill>
              <a:latin typeface="Roboto Serif Medium"/>
              <a:ea typeface="Roboto Serif Medium"/>
              <a:cs typeface="Roboto Serif Medium"/>
              <a:sym typeface="Roboto Serif Medium"/>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Roboto Serif Medium"/>
              <a:ea typeface="Roboto Serif Medium"/>
              <a:cs typeface="Roboto Serif Medium"/>
              <a:sym typeface="Roboto Serif Medium"/>
            </a:endParaRPr>
          </a:p>
        </p:txBody>
      </p:sp>
      <p:sp>
        <p:nvSpPr>
          <p:cNvPr id="633" name="Google Shape;633;p25"/>
          <p:cNvSpPr/>
          <p:nvPr/>
        </p:nvSpPr>
        <p:spPr>
          <a:xfrm>
            <a:off x="426300" y="3927438"/>
            <a:ext cx="281100" cy="381000"/>
          </a:xfrm>
          <a:prstGeom prst="chevron">
            <a:avLst>
              <a:gd name="adj" fmla="val 60706"/>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Roboto Serif Medium"/>
              <a:ea typeface="Roboto Serif Medium"/>
              <a:cs typeface="Roboto Serif Medium"/>
              <a:sym typeface="Roboto Serif Medium"/>
            </a:endParaRPr>
          </a:p>
        </p:txBody>
      </p:sp>
      <p:cxnSp>
        <p:nvCxnSpPr>
          <p:cNvPr id="634" name="Google Shape;634;p25"/>
          <p:cNvCxnSpPr/>
          <p:nvPr/>
        </p:nvCxnSpPr>
        <p:spPr>
          <a:xfrm>
            <a:off x="-9300" y="3467750"/>
            <a:ext cx="9162600" cy="0"/>
          </a:xfrm>
          <a:prstGeom prst="straightConnector1">
            <a:avLst/>
          </a:prstGeom>
          <a:noFill/>
          <a:ln w="9525" cap="flat" cmpd="sng">
            <a:solidFill>
              <a:schemeClr val="dk1"/>
            </a:solidFill>
            <a:prstDash val="solid"/>
            <a:round/>
            <a:headEnd type="none" w="sm" len="sm"/>
            <a:tailEnd type="none" w="sm" len="sm"/>
          </a:ln>
        </p:spPr>
      </p:cxnSp>
      <p:sp>
        <p:nvSpPr>
          <p:cNvPr id="635" name="Google Shape;635;p25"/>
          <p:cNvSpPr txBox="1"/>
          <p:nvPr/>
        </p:nvSpPr>
        <p:spPr>
          <a:xfrm>
            <a:off x="867575" y="1326325"/>
            <a:ext cx="6048000" cy="6771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it" sz="1600" b="0" i="0" u="none" strike="noStrike" cap="none">
                <a:solidFill>
                  <a:schemeClr val="dk1"/>
                </a:solidFill>
                <a:latin typeface="Roboto Serif Medium"/>
                <a:ea typeface="Roboto Serif Medium"/>
                <a:cs typeface="Roboto Serif Medium"/>
                <a:sym typeface="Roboto Serif Medium"/>
              </a:rPr>
              <a:t>What can be the additional tools and ways to make children over 14 years autonomous in making alerts? </a:t>
            </a:r>
            <a:endParaRPr sz="1600" b="0" i="0" u="none" strike="noStrike" cap="none">
              <a:solidFill>
                <a:schemeClr val="dk1"/>
              </a:solidFill>
              <a:latin typeface="Roboto Serif"/>
              <a:ea typeface="Roboto Serif"/>
              <a:cs typeface="Roboto Serif"/>
              <a:sym typeface="Roboto Serif"/>
            </a:endParaRPr>
          </a:p>
        </p:txBody>
      </p:sp>
      <p:sp>
        <p:nvSpPr>
          <p:cNvPr id="636" name="Google Shape;636;p25"/>
          <p:cNvSpPr/>
          <p:nvPr/>
        </p:nvSpPr>
        <p:spPr>
          <a:xfrm>
            <a:off x="426300" y="1510200"/>
            <a:ext cx="281100" cy="381000"/>
          </a:xfrm>
          <a:prstGeom prst="chevron">
            <a:avLst>
              <a:gd name="adj" fmla="val 60706"/>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Roboto Serif Medium"/>
              <a:ea typeface="Roboto Serif Medium"/>
              <a:cs typeface="Roboto Serif Medium"/>
              <a:sym typeface="Roboto Serif Medium"/>
            </a:endParaRPr>
          </a:p>
        </p:txBody>
      </p:sp>
      <p:sp>
        <p:nvSpPr>
          <p:cNvPr id="637" name="Google Shape;637;p25"/>
          <p:cNvSpPr txBox="1"/>
          <p:nvPr/>
        </p:nvSpPr>
        <p:spPr>
          <a:xfrm>
            <a:off x="867575" y="2462375"/>
            <a:ext cx="7082400" cy="9234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it" sz="1600" b="0" i="0" u="none" strike="noStrike" cap="none">
                <a:solidFill>
                  <a:schemeClr val="dk1"/>
                </a:solidFill>
                <a:latin typeface="Roboto Serif Medium"/>
                <a:ea typeface="Roboto Serif Medium"/>
                <a:cs typeface="Roboto Serif Medium"/>
                <a:sym typeface="Roboto Serif Medium"/>
              </a:rPr>
              <a:t>Is it possible to foresee that the child who reports abuse                will be contacted by telephone by an operator, so as to provide immediate and "human" feedback? </a:t>
            </a:r>
            <a:endParaRPr sz="1600" b="0" i="0" u="none" strike="noStrike" cap="none">
              <a:solidFill>
                <a:schemeClr val="dk1"/>
              </a:solidFill>
              <a:latin typeface="Roboto Serif Medium"/>
              <a:ea typeface="Roboto Serif Medium"/>
              <a:cs typeface="Roboto Serif Medium"/>
              <a:sym typeface="Roboto Serif Medium"/>
            </a:endParaRPr>
          </a:p>
        </p:txBody>
      </p:sp>
      <p:sp>
        <p:nvSpPr>
          <p:cNvPr id="638" name="Google Shape;638;p25"/>
          <p:cNvSpPr/>
          <p:nvPr/>
        </p:nvSpPr>
        <p:spPr>
          <a:xfrm>
            <a:off x="426300" y="2733575"/>
            <a:ext cx="281100" cy="381000"/>
          </a:xfrm>
          <a:prstGeom prst="chevron">
            <a:avLst>
              <a:gd name="adj" fmla="val 60706"/>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Roboto Serif Medium"/>
              <a:ea typeface="Roboto Serif Medium"/>
              <a:cs typeface="Roboto Serif Medium"/>
              <a:sym typeface="Roboto Serif Medium"/>
            </a:endParaRPr>
          </a:p>
        </p:txBody>
      </p:sp>
      <p:cxnSp>
        <p:nvCxnSpPr>
          <p:cNvPr id="639" name="Google Shape;639;p25"/>
          <p:cNvCxnSpPr/>
          <p:nvPr/>
        </p:nvCxnSpPr>
        <p:spPr>
          <a:xfrm>
            <a:off x="-9300" y="2273888"/>
            <a:ext cx="9162600" cy="0"/>
          </a:xfrm>
          <a:prstGeom prst="straightConnector1">
            <a:avLst/>
          </a:prstGeom>
          <a:noFill/>
          <a:ln w="9525" cap="flat" cmpd="sng">
            <a:solidFill>
              <a:schemeClr val="dk1"/>
            </a:solidFill>
            <a:prstDash val="solid"/>
            <a:round/>
            <a:headEnd type="none" w="sm" len="sm"/>
            <a:tailEnd type="none" w="sm" len="sm"/>
          </a:ln>
        </p:spPr>
      </p:cxn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643"/>
        <p:cNvGrpSpPr/>
        <p:nvPr/>
      </p:nvGrpSpPr>
      <p:grpSpPr>
        <a:xfrm>
          <a:off x="0" y="0"/>
          <a:ext cx="0" cy="0"/>
          <a:chOff x="0" y="0"/>
          <a:chExt cx="0" cy="0"/>
        </a:xfrm>
      </p:grpSpPr>
      <p:sp>
        <p:nvSpPr>
          <p:cNvPr id="644" name="Google Shape;644;p26"/>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rmAutofit/>
          </a:bodyPr>
          <a:lstStyle/>
          <a:p>
            <a:pPr marL="0" lvl="0" indent="0" algn="l" rtl="0">
              <a:lnSpc>
                <a:spcPct val="100000"/>
              </a:lnSpc>
              <a:spcBef>
                <a:spcPts val="0"/>
              </a:spcBef>
              <a:spcAft>
                <a:spcPts val="0"/>
              </a:spcAft>
              <a:buSzPts val="4800"/>
              <a:buNone/>
            </a:pPr>
            <a:r>
              <a:rPr lang="it"/>
              <a:t>“We need to simplify and we can help you!”</a:t>
            </a:r>
            <a:endParaRPr/>
          </a:p>
          <a:p>
            <a:pPr marL="0" lvl="0" indent="0" algn="l" rtl="0">
              <a:lnSpc>
                <a:spcPct val="100000"/>
              </a:lnSpc>
              <a:spcBef>
                <a:spcPts val="0"/>
              </a:spcBef>
              <a:spcAft>
                <a:spcPts val="0"/>
              </a:spcAft>
              <a:buSzPts val="4800"/>
              <a:buNone/>
            </a:pPr>
            <a:endParaRPr sz="1800">
              <a:latin typeface="Roboto Serif"/>
              <a:ea typeface="Roboto Serif"/>
              <a:cs typeface="Roboto Serif"/>
              <a:sym typeface="Roboto Serif"/>
            </a:endParaRPr>
          </a:p>
          <a:p>
            <a:pPr marL="0" lvl="0" indent="0" algn="l" rtl="0">
              <a:lnSpc>
                <a:spcPct val="100000"/>
              </a:lnSpc>
              <a:spcBef>
                <a:spcPts val="0"/>
              </a:spcBef>
              <a:spcAft>
                <a:spcPts val="0"/>
              </a:spcAft>
              <a:buSzPts val="4800"/>
              <a:buNone/>
            </a:pPr>
            <a:r>
              <a:rPr lang="it" sz="1800">
                <a:latin typeface="Roboto Serif"/>
                <a:ea typeface="Roboto Serif"/>
                <a:cs typeface="Roboto Serif"/>
                <a:sym typeface="Roboto Serif"/>
              </a:rPr>
              <a:t>— Youth Panel (15-19 years old)</a:t>
            </a:r>
            <a:endParaRPr sz="1800">
              <a:latin typeface="Roboto Serif"/>
              <a:ea typeface="Roboto Serif"/>
              <a:cs typeface="Roboto Serif"/>
              <a:sym typeface="Roboto Serif"/>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648"/>
        <p:cNvGrpSpPr/>
        <p:nvPr/>
      </p:nvGrpSpPr>
      <p:grpSpPr>
        <a:xfrm>
          <a:off x="0" y="0"/>
          <a:ext cx="0" cy="0"/>
          <a:chOff x="0" y="0"/>
          <a:chExt cx="0" cy="0"/>
        </a:xfrm>
      </p:grpSpPr>
      <p:sp>
        <p:nvSpPr>
          <p:cNvPr id="649" name="Google Shape;649;p27"/>
          <p:cNvSpPr txBox="1">
            <a:spLocks noGrp="1"/>
          </p:cNvSpPr>
          <p:nvPr>
            <p:ph type="title"/>
          </p:nvPr>
        </p:nvSpPr>
        <p:spPr>
          <a:xfrm>
            <a:off x="490250" y="450150"/>
            <a:ext cx="7574400" cy="4090800"/>
          </a:xfrm>
          <a:prstGeom prst="rect">
            <a:avLst/>
          </a:prstGeom>
          <a:noFill/>
          <a:ln>
            <a:noFill/>
          </a:ln>
        </p:spPr>
        <p:txBody>
          <a:bodyPr spcFirstLastPara="1" wrap="square" lIns="91425" tIns="91425" rIns="91425" bIns="91425" anchor="ctr" anchorCtr="0">
            <a:normAutofit/>
          </a:bodyPr>
          <a:lstStyle/>
          <a:p>
            <a:pPr marL="0" lvl="0" indent="0" algn="l" rtl="0">
              <a:lnSpc>
                <a:spcPct val="100000"/>
              </a:lnSpc>
              <a:spcBef>
                <a:spcPts val="0"/>
              </a:spcBef>
              <a:spcAft>
                <a:spcPts val="0"/>
              </a:spcAft>
              <a:buSzPts val="4800"/>
              <a:buNone/>
            </a:pPr>
            <a:r>
              <a:rPr lang="it" sz="3700"/>
              <a:t>We must act in dialogue           with people and institutions    at all levels.</a:t>
            </a:r>
            <a:endParaRPr sz="370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653"/>
        <p:cNvGrpSpPr/>
        <p:nvPr/>
      </p:nvGrpSpPr>
      <p:grpSpPr>
        <a:xfrm>
          <a:off x="0" y="0"/>
          <a:ext cx="0" cy="0"/>
          <a:chOff x="0" y="0"/>
          <a:chExt cx="0" cy="0"/>
        </a:xfrm>
      </p:grpSpPr>
      <p:sp>
        <p:nvSpPr>
          <p:cNvPr id="654" name="Google Shape;654;p28"/>
          <p:cNvSpPr txBox="1">
            <a:spLocks noGrp="1"/>
          </p:cNvSpPr>
          <p:nvPr>
            <p:ph type="subTitle" idx="1"/>
          </p:nvPr>
        </p:nvSpPr>
        <p:spPr>
          <a:xfrm>
            <a:off x="311700" y="2763550"/>
            <a:ext cx="8520600" cy="1012200"/>
          </a:xfrm>
          <a:prstGeom prst="rect">
            <a:avLst/>
          </a:prstGeom>
          <a:noFill/>
          <a:ln>
            <a:noFill/>
          </a:ln>
        </p:spPr>
        <p:txBody>
          <a:bodyPr spcFirstLastPara="1" wrap="square" lIns="91425" tIns="91425" rIns="91425" bIns="91425" anchor="t" anchorCtr="0">
            <a:noAutofit/>
          </a:bodyPr>
          <a:lstStyle/>
          <a:p>
            <a:pPr marL="0" lvl="0" indent="0" algn="ctr" rtl="0">
              <a:lnSpc>
                <a:spcPct val="95000"/>
              </a:lnSpc>
              <a:spcBef>
                <a:spcPts val="0"/>
              </a:spcBef>
              <a:spcAft>
                <a:spcPts val="0"/>
              </a:spcAft>
              <a:buClr>
                <a:schemeClr val="dk1"/>
              </a:buClr>
              <a:buSzPts val="935"/>
              <a:buFont typeface="Arial"/>
              <a:buNone/>
            </a:pPr>
            <a:r>
              <a:rPr lang="it" sz="2440"/>
              <a:t>elena.ferrara58@gmail.com </a:t>
            </a:r>
            <a:endParaRPr sz="2440"/>
          </a:p>
          <a:p>
            <a:pPr marL="0" lvl="0" indent="0" algn="ctr" rtl="0">
              <a:lnSpc>
                <a:spcPct val="95000"/>
              </a:lnSpc>
              <a:spcBef>
                <a:spcPts val="0"/>
              </a:spcBef>
              <a:spcAft>
                <a:spcPts val="0"/>
              </a:spcAft>
              <a:buSzPts val="935"/>
              <a:buNone/>
            </a:pPr>
            <a:r>
              <a:rPr lang="it" sz="2440">
                <a:solidFill>
                  <a:srgbClr val="1A1A1A"/>
                </a:solidFill>
              </a:rPr>
              <a:t>www.elenaferrara.it</a:t>
            </a:r>
            <a:endParaRPr sz="2440"/>
          </a:p>
        </p:txBody>
      </p:sp>
      <p:sp>
        <p:nvSpPr>
          <p:cNvPr id="655" name="Google Shape;655;p28"/>
          <p:cNvSpPr txBox="1">
            <a:spLocks noGrp="1"/>
          </p:cNvSpPr>
          <p:nvPr>
            <p:ph type="ctrTitle"/>
          </p:nvPr>
        </p:nvSpPr>
        <p:spPr>
          <a:xfrm>
            <a:off x="311700" y="1344150"/>
            <a:ext cx="8520600" cy="1303800"/>
          </a:xfrm>
          <a:prstGeom prst="rect">
            <a:avLst/>
          </a:prstGeom>
          <a:noFill/>
          <a:ln>
            <a:noFill/>
          </a:ln>
        </p:spPr>
        <p:txBody>
          <a:bodyPr spcFirstLastPara="1" wrap="square" lIns="91425" tIns="91425" rIns="91425" bIns="91425" anchor="b" anchorCtr="0">
            <a:normAutofit/>
          </a:bodyPr>
          <a:lstStyle/>
          <a:p>
            <a:pPr marL="0" lvl="0" indent="0" algn="ctr" rtl="0">
              <a:lnSpc>
                <a:spcPct val="100000"/>
              </a:lnSpc>
              <a:spcBef>
                <a:spcPts val="0"/>
              </a:spcBef>
              <a:spcAft>
                <a:spcPts val="0"/>
              </a:spcAft>
              <a:buClr>
                <a:schemeClr val="dk1"/>
              </a:buClr>
              <a:buSzPts val="1100"/>
              <a:buFont typeface="Arial"/>
              <a:buNone/>
            </a:pPr>
            <a:r>
              <a:rPr lang="it" sz="1600">
                <a:solidFill>
                  <a:schemeClr val="dk1"/>
                </a:solidFill>
                <a:latin typeface="Roboto Serif Light"/>
                <a:ea typeface="Roboto Serif Light"/>
                <a:cs typeface="Roboto Serif Light"/>
                <a:sym typeface="Roboto Serif Light"/>
              </a:rPr>
              <a:t>more informations and updates</a:t>
            </a:r>
            <a:endParaRPr sz="1600">
              <a:solidFill>
                <a:schemeClr val="dk1"/>
              </a:solidFill>
              <a:latin typeface="Roboto Serif Medium"/>
              <a:ea typeface="Roboto Serif Medium"/>
              <a:cs typeface="Roboto Serif Medium"/>
              <a:sym typeface="Roboto Serif Medium"/>
            </a:endParaRPr>
          </a:p>
        </p:txBody>
      </p:sp>
      <p:cxnSp>
        <p:nvCxnSpPr>
          <p:cNvPr id="656" name="Google Shape;656;p28"/>
          <p:cNvCxnSpPr/>
          <p:nvPr/>
        </p:nvCxnSpPr>
        <p:spPr>
          <a:xfrm>
            <a:off x="-9300" y="2705750"/>
            <a:ext cx="9162600" cy="0"/>
          </a:xfrm>
          <a:prstGeom prst="straightConnector1">
            <a:avLst/>
          </a:prstGeom>
          <a:noFill/>
          <a:ln w="9525" cap="flat" cmpd="sng">
            <a:solidFill>
              <a:srgbClr val="000000"/>
            </a:solidFill>
            <a:prstDash val="solid"/>
            <a:round/>
            <a:headEnd type="none" w="sm" len="sm"/>
            <a:tailEnd type="none" w="sm" len="sm"/>
          </a:ln>
        </p:spPr>
      </p:cxn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sp>
        <p:nvSpPr>
          <p:cNvPr id="394" name="Google Shape;394;g3616efede6d_0_130"/>
          <p:cNvSpPr txBox="1">
            <a:spLocks noGrp="1"/>
          </p:cNvSpPr>
          <p:nvPr>
            <p:ph type="title"/>
          </p:nvPr>
        </p:nvSpPr>
        <p:spPr>
          <a:xfrm>
            <a:off x="490250" y="450150"/>
            <a:ext cx="7726500" cy="40908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Clr>
                <a:schemeClr val="dk1"/>
              </a:buClr>
              <a:buSzPts val="990"/>
              <a:buFont typeface="Arial"/>
              <a:buNone/>
            </a:pPr>
            <a:r>
              <a:rPr lang="it" sz="3420"/>
              <a:t>What governance strategies should a Country adopt              to systematize preventive       and supportive interventions for all and for each one?</a:t>
            </a:r>
            <a:endParaRPr sz="342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47"/>
        <p:cNvGrpSpPr/>
        <p:nvPr/>
      </p:nvGrpSpPr>
      <p:grpSpPr>
        <a:xfrm>
          <a:off x="0" y="0"/>
          <a:ext cx="0" cy="0"/>
          <a:chOff x="0" y="0"/>
          <a:chExt cx="0" cy="0"/>
        </a:xfrm>
      </p:grpSpPr>
      <p:sp>
        <p:nvSpPr>
          <p:cNvPr id="348" name="Google Shape;348;g3616efede6d_0_88"/>
          <p:cNvSpPr txBox="1">
            <a:spLocks noGrp="1"/>
          </p:cNvSpPr>
          <p:nvPr>
            <p:ph type="title"/>
          </p:nvPr>
        </p:nvSpPr>
        <p:spPr>
          <a:xfrm>
            <a:off x="311700" y="489563"/>
            <a:ext cx="8520600" cy="591600"/>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SzPts val="2400"/>
              <a:buNone/>
            </a:pPr>
            <a:r>
              <a:rPr lang="it"/>
              <a:t>In this Symposium</a:t>
            </a:r>
            <a:endParaRPr/>
          </a:p>
        </p:txBody>
      </p:sp>
      <p:sp>
        <p:nvSpPr>
          <p:cNvPr id="349" name="Google Shape;349;g3616efede6d_0_88"/>
          <p:cNvSpPr txBox="1"/>
          <p:nvPr/>
        </p:nvSpPr>
        <p:spPr>
          <a:xfrm>
            <a:off x="867575" y="2981550"/>
            <a:ext cx="7398300" cy="12006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1200"/>
              </a:spcAft>
              <a:buClr>
                <a:srgbClr val="000000"/>
              </a:buClr>
              <a:buSzPts val="2000"/>
              <a:buFont typeface="Arial"/>
              <a:buNone/>
            </a:pPr>
            <a:r>
              <a:rPr lang="it" sz="2000" b="0" i="1" u="none" strike="noStrike" cap="none">
                <a:solidFill>
                  <a:schemeClr val="dk1"/>
                </a:solidFill>
                <a:latin typeface="Roboto Serif SemiBold"/>
                <a:ea typeface="Roboto Serif SemiBold"/>
                <a:cs typeface="Roboto Serif SemiBold"/>
                <a:sym typeface="Roboto Serif SemiBold"/>
              </a:rPr>
              <a:t>The Smartphone License as a New Proposal for Digital Education. Good Practices for the Development                       of Alliances in the Educational Community</a:t>
            </a:r>
            <a:endParaRPr sz="2000" b="0" i="0" u="none" strike="noStrike" cap="none">
              <a:solidFill>
                <a:schemeClr val="dk1"/>
              </a:solidFill>
              <a:latin typeface="Roboto Serif SemiBold"/>
              <a:ea typeface="Roboto Serif SemiBold"/>
              <a:cs typeface="Roboto Serif SemiBold"/>
              <a:sym typeface="Roboto Serif SemiBold"/>
            </a:endParaRPr>
          </a:p>
        </p:txBody>
      </p:sp>
      <p:sp>
        <p:nvSpPr>
          <p:cNvPr id="350" name="Google Shape;350;g3616efede6d_0_88"/>
          <p:cNvSpPr/>
          <p:nvPr/>
        </p:nvSpPr>
        <p:spPr>
          <a:xfrm>
            <a:off x="426300" y="3165438"/>
            <a:ext cx="281100" cy="381000"/>
          </a:xfrm>
          <a:prstGeom prst="chevron">
            <a:avLst>
              <a:gd name="adj" fmla="val 60706"/>
            </a:avLst>
          </a:prstGeom>
          <a:solidFill>
            <a:srgbClr val="FF5D40"/>
          </a:solidFill>
          <a:ln w="9525" cap="flat" cmpd="sng">
            <a:solidFill>
              <a:srgbClr val="FF5D4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Roboto Serif Medium"/>
              <a:ea typeface="Roboto Serif Medium"/>
              <a:cs typeface="Roboto Serif Medium"/>
              <a:sym typeface="Roboto Serif Medium"/>
            </a:endParaRPr>
          </a:p>
        </p:txBody>
      </p:sp>
      <p:cxnSp>
        <p:nvCxnSpPr>
          <p:cNvPr id="351" name="Google Shape;351;g3616efede6d_0_88"/>
          <p:cNvCxnSpPr/>
          <p:nvPr/>
        </p:nvCxnSpPr>
        <p:spPr>
          <a:xfrm>
            <a:off x="-9300" y="2705750"/>
            <a:ext cx="9162600" cy="0"/>
          </a:xfrm>
          <a:prstGeom prst="straightConnector1">
            <a:avLst/>
          </a:prstGeom>
          <a:noFill/>
          <a:ln w="9525" cap="flat" cmpd="sng">
            <a:solidFill>
              <a:schemeClr val="dk1"/>
            </a:solidFill>
            <a:prstDash val="solid"/>
            <a:round/>
            <a:headEnd type="none" w="sm" len="sm"/>
            <a:tailEnd type="none" w="sm" len="sm"/>
          </a:ln>
        </p:spPr>
      </p:cxnSp>
      <p:sp>
        <p:nvSpPr>
          <p:cNvPr id="352" name="Google Shape;352;g3616efede6d_0_88"/>
          <p:cNvSpPr txBox="1"/>
          <p:nvPr/>
        </p:nvSpPr>
        <p:spPr>
          <a:xfrm>
            <a:off x="311700" y="1875063"/>
            <a:ext cx="7697464" cy="496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it" sz="1800" b="0" i="0" u="none" strike="noStrike" cap="none" dirty="0">
                <a:solidFill>
                  <a:schemeClr val="dk1"/>
                </a:solidFill>
                <a:latin typeface="Roboto Serif Light"/>
                <a:ea typeface="Roboto Serif Light"/>
                <a:cs typeface="Roboto Serif Light"/>
                <a:sym typeface="Roboto Serif Light"/>
              </a:rPr>
              <a:t>Elena Ferrara, Andrea Donati – Contorno Viola Association </a:t>
            </a:r>
            <a:endParaRPr sz="1800" b="0" i="0" u="none" strike="noStrike" cap="none" dirty="0">
              <a:solidFill>
                <a:schemeClr val="dk1"/>
              </a:solidFill>
              <a:latin typeface="Roboto Serif Light"/>
              <a:ea typeface="Roboto Serif Light"/>
              <a:cs typeface="Roboto Serif Light"/>
              <a:sym typeface="Roboto Serif Light"/>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56"/>
        <p:cNvGrpSpPr/>
        <p:nvPr/>
      </p:nvGrpSpPr>
      <p:grpSpPr>
        <a:xfrm>
          <a:off x="0" y="0"/>
          <a:ext cx="0" cy="0"/>
          <a:chOff x="0" y="0"/>
          <a:chExt cx="0" cy="0"/>
        </a:xfrm>
      </p:grpSpPr>
      <p:sp>
        <p:nvSpPr>
          <p:cNvPr id="357" name="Google Shape;357;g3616efede6d_0_96"/>
          <p:cNvSpPr txBox="1">
            <a:spLocks noGrp="1"/>
          </p:cNvSpPr>
          <p:nvPr>
            <p:ph type="title"/>
          </p:nvPr>
        </p:nvSpPr>
        <p:spPr>
          <a:xfrm>
            <a:off x="311700" y="489563"/>
            <a:ext cx="8520600" cy="591600"/>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SzPts val="2400"/>
              <a:buNone/>
            </a:pPr>
            <a:r>
              <a:rPr lang="it"/>
              <a:t>In this Symposium</a:t>
            </a:r>
            <a:endParaRPr/>
          </a:p>
        </p:txBody>
      </p:sp>
      <p:sp>
        <p:nvSpPr>
          <p:cNvPr id="358" name="Google Shape;358;g3616efede6d_0_96"/>
          <p:cNvSpPr txBox="1"/>
          <p:nvPr/>
        </p:nvSpPr>
        <p:spPr>
          <a:xfrm>
            <a:off x="867575" y="2981550"/>
            <a:ext cx="6517200" cy="12006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1200"/>
              </a:spcAft>
              <a:buClr>
                <a:schemeClr val="dk1"/>
              </a:buClr>
              <a:buSzPts val="1100"/>
              <a:buFont typeface="Arial"/>
              <a:buNone/>
            </a:pPr>
            <a:r>
              <a:rPr lang="it" sz="2000" b="0" i="1" u="none" strike="noStrike" cap="none" dirty="0">
                <a:solidFill>
                  <a:schemeClr val="dk1"/>
                </a:solidFill>
                <a:latin typeface="Roboto Serif SemiBold"/>
                <a:ea typeface="Roboto Serif SemiBold"/>
                <a:cs typeface="Roboto Serif SemiBold"/>
                <a:sym typeface="Roboto Serif SemiBold"/>
              </a:rPr>
              <a:t>Micropedagogy of Discomfort.                                                                           Reparative Interventions for Victims of Bullying                   and Cyberbullying </a:t>
            </a:r>
            <a:endParaRPr sz="2000" b="0" i="0" u="none" strike="noStrike" cap="none" dirty="0">
              <a:solidFill>
                <a:schemeClr val="dk1"/>
              </a:solidFill>
              <a:latin typeface="Roboto Serif SemiBold"/>
              <a:ea typeface="Roboto Serif SemiBold"/>
              <a:cs typeface="Roboto Serif SemiBold"/>
              <a:sym typeface="Roboto Serif SemiBold"/>
            </a:endParaRPr>
          </a:p>
        </p:txBody>
      </p:sp>
      <p:sp>
        <p:nvSpPr>
          <p:cNvPr id="359" name="Google Shape;359;g3616efede6d_0_96"/>
          <p:cNvSpPr/>
          <p:nvPr/>
        </p:nvSpPr>
        <p:spPr>
          <a:xfrm>
            <a:off x="426300" y="3165438"/>
            <a:ext cx="281100" cy="381000"/>
          </a:xfrm>
          <a:prstGeom prst="chevron">
            <a:avLst>
              <a:gd name="adj" fmla="val 60706"/>
            </a:avLst>
          </a:prstGeom>
          <a:solidFill>
            <a:srgbClr val="FF5D40"/>
          </a:solidFill>
          <a:ln w="9525" cap="flat" cmpd="sng">
            <a:solidFill>
              <a:srgbClr val="FF5D4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Roboto Serif Medium"/>
              <a:ea typeface="Roboto Serif Medium"/>
              <a:cs typeface="Roboto Serif Medium"/>
              <a:sym typeface="Roboto Serif Medium"/>
            </a:endParaRPr>
          </a:p>
        </p:txBody>
      </p:sp>
      <p:cxnSp>
        <p:nvCxnSpPr>
          <p:cNvPr id="360" name="Google Shape;360;g3616efede6d_0_96"/>
          <p:cNvCxnSpPr/>
          <p:nvPr/>
        </p:nvCxnSpPr>
        <p:spPr>
          <a:xfrm>
            <a:off x="-9300" y="2705750"/>
            <a:ext cx="9162600" cy="0"/>
          </a:xfrm>
          <a:prstGeom prst="straightConnector1">
            <a:avLst/>
          </a:prstGeom>
          <a:noFill/>
          <a:ln w="9525" cap="flat" cmpd="sng">
            <a:solidFill>
              <a:schemeClr val="dk1"/>
            </a:solidFill>
            <a:prstDash val="solid"/>
            <a:round/>
            <a:headEnd type="none" w="sm" len="sm"/>
            <a:tailEnd type="none" w="sm" len="sm"/>
          </a:ln>
        </p:spPr>
      </p:cxnSp>
      <p:sp>
        <p:nvSpPr>
          <p:cNvPr id="361" name="Google Shape;361;g3616efede6d_0_96"/>
          <p:cNvSpPr txBox="1"/>
          <p:nvPr/>
        </p:nvSpPr>
        <p:spPr>
          <a:xfrm>
            <a:off x="311700" y="1875074"/>
            <a:ext cx="8383264" cy="696667"/>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it" sz="1800" b="0" i="0" u="none" strike="noStrike" cap="none" dirty="0">
                <a:solidFill>
                  <a:schemeClr val="dk1"/>
                </a:solidFill>
                <a:latin typeface="Roboto Serif Light"/>
                <a:ea typeface="Roboto Serif Light"/>
                <a:cs typeface="Roboto Serif Light"/>
                <a:sym typeface="Roboto Serif Light"/>
              </a:rPr>
              <a:t>Guillermina Nora Carnicina – Psychologist and </a:t>
            </a:r>
            <a:r>
              <a:rPr lang="en-US" sz="1800" b="0" i="0" u="none" strike="noStrike" cap="none" dirty="0">
                <a:solidFill>
                  <a:schemeClr val="dk1"/>
                </a:solidFill>
                <a:latin typeface="Roboto Serif Light"/>
                <a:ea typeface="Roboto Serif Light"/>
                <a:cs typeface="Roboto Serif Light"/>
                <a:sym typeface="Roboto Serif Light"/>
              </a:rPr>
              <a:t>Honorary Judge at the Court of Appeal of Bari</a:t>
            </a:r>
            <a:endParaRPr sz="1800" b="0" i="0" u="none" strike="noStrike" cap="none" dirty="0">
              <a:solidFill>
                <a:schemeClr val="dk1"/>
              </a:solidFill>
              <a:latin typeface="Roboto Serif Light"/>
              <a:ea typeface="Roboto Serif Light"/>
              <a:cs typeface="Roboto Serif Light"/>
              <a:sym typeface="Roboto Serif Light"/>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65"/>
        <p:cNvGrpSpPr/>
        <p:nvPr/>
      </p:nvGrpSpPr>
      <p:grpSpPr>
        <a:xfrm>
          <a:off x="0" y="0"/>
          <a:ext cx="0" cy="0"/>
          <a:chOff x="0" y="0"/>
          <a:chExt cx="0" cy="0"/>
        </a:xfrm>
      </p:grpSpPr>
      <p:sp>
        <p:nvSpPr>
          <p:cNvPr id="366" name="Google Shape;366;g3616efede6d_0_104"/>
          <p:cNvSpPr txBox="1">
            <a:spLocks noGrp="1"/>
          </p:cNvSpPr>
          <p:nvPr>
            <p:ph type="title"/>
          </p:nvPr>
        </p:nvSpPr>
        <p:spPr>
          <a:xfrm>
            <a:off x="311700" y="489563"/>
            <a:ext cx="8520600" cy="591600"/>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SzPts val="2400"/>
              <a:buNone/>
            </a:pPr>
            <a:r>
              <a:rPr lang="it"/>
              <a:t>In this Symposium</a:t>
            </a:r>
            <a:endParaRPr/>
          </a:p>
        </p:txBody>
      </p:sp>
      <p:sp>
        <p:nvSpPr>
          <p:cNvPr id="367" name="Google Shape;367;g3616efede6d_0_104"/>
          <p:cNvSpPr txBox="1"/>
          <p:nvPr/>
        </p:nvSpPr>
        <p:spPr>
          <a:xfrm>
            <a:off x="867575" y="2981550"/>
            <a:ext cx="7360200" cy="12006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1200"/>
              </a:spcAft>
              <a:buClr>
                <a:schemeClr val="dk1"/>
              </a:buClr>
              <a:buSzPts val="1100"/>
              <a:buFont typeface="Arial"/>
              <a:buNone/>
            </a:pPr>
            <a:r>
              <a:rPr lang="it" sz="2000" b="0" i="1" u="none" strike="noStrike" cap="none">
                <a:solidFill>
                  <a:schemeClr val="dk1"/>
                </a:solidFill>
                <a:latin typeface="Roboto Serif SemiBold"/>
                <a:ea typeface="Roboto Serif SemiBold"/>
                <a:cs typeface="Roboto Serif SemiBold"/>
                <a:sym typeface="Roboto Serif SemiBold"/>
              </a:rPr>
              <a:t>Prevention and Community Education.                                Prevent Peer Bullying, Activate Intervention Strategies   that Include Collective Support</a:t>
            </a:r>
            <a:endParaRPr sz="2000" b="0" i="1" u="none" strike="noStrike" cap="none">
              <a:solidFill>
                <a:schemeClr val="dk1"/>
              </a:solidFill>
              <a:latin typeface="Roboto Serif SemiBold"/>
              <a:ea typeface="Roboto Serif SemiBold"/>
              <a:cs typeface="Roboto Serif SemiBold"/>
              <a:sym typeface="Roboto Serif SemiBold"/>
            </a:endParaRPr>
          </a:p>
        </p:txBody>
      </p:sp>
      <p:sp>
        <p:nvSpPr>
          <p:cNvPr id="368" name="Google Shape;368;g3616efede6d_0_104"/>
          <p:cNvSpPr/>
          <p:nvPr/>
        </p:nvSpPr>
        <p:spPr>
          <a:xfrm>
            <a:off x="426300" y="3165438"/>
            <a:ext cx="281100" cy="381000"/>
          </a:xfrm>
          <a:prstGeom prst="chevron">
            <a:avLst>
              <a:gd name="adj" fmla="val 60706"/>
            </a:avLst>
          </a:prstGeom>
          <a:solidFill>
            <a:srgbClr val="FF5D40"/>
          </a:solidFill>
          <a:ln w="9525" cap="flat" cmpd="sng">
            <a:solidFill>
              <a:srgbClr val="FF5D4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Roboto Serif Medium"/>
              <a:ea typeface="Roboto Serif Medium"/>
              <a:cs typeface="Roboto Serif Medium"/>
              <a:sym typeface="Roboto Serif Medium"/>
            </a:endParaRPr>
          </a:p>
        </p:txBody>
      </p:sp>
      <p:cxnSp>
        <p:nvCxnSpPr>
          <p:cNvPr id="369" name="Google Shape;369;g3616efede6d_0_104"/>
          <p:cNvCxnSpPr/>
          <p:nvPr/>
        </p:nvCxnSpPr>
        <p:spPr>
          <a:xfrm>
            <a:off x="-9300" y="2705750"/>
            <a:ext cx="9162600" cy="0"/>
          </a:xfrm>
          <a:prstGeom prst="straightConnector1">
            <a:avLst/>
          </a:prstGeom>
          <a:noFill/>
          <a:ln w="9525" cap="flat" cmpd="sng">
            <a:solidFill>
              <a:schemeClr val="dk1"/>
            </a:solidFill>
            <a:prstDash val="solid"/>
            <a:round/>
            <a:headEnd type="none" w="sm" len="sm"/>
            <a:tailEnd type="none" w="sm" len="sm"/>
          </a:ln>
        </p:spPr>
      </p:cxnSp>
      <p:sp>
        <p:nvSpPr>
          <p:cNvPr id="370" name="Google Shape;370;g3616efede6d_0_104"/>
          <p:cNvSpPr txBox="1"/>
          <p:nvPr/>
        </p:nvSpPr>
        <p:spPr>
          <a:xfrm>
            <a:off x="311699" y="1875063"/>
            <a:ext cx="8620029" cy="496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it" sz="1800" b="0" i="0" u="none" strike="noStrike" cap="none" dirty="0">
                <a:solidFill>
                  <a:schemeClr val="dk1"/>
                </a:solidFill>
                <a:latin typeface="Roboto Serif Light"/>
                <a:ea typeface="Roboto Serif Light"/>
                <a:cs typeface="Roboto Serif Light"/>
                <a:sym typeface="Roboto Serif Light"/>
              </a:rPr>
              <a:t>Andrea Donati – Psycologist and Psychoterapist and Community Educator</a:t>
            </a:r>
            <a:endParaRPr sz="1800" b="0" i="0" u="none" strike="noStrike" cap="none" dirty="0">
              <a:solidFill>
                <a:schemeClr val="dk1"/>
              </a:solidFill>
              <a:latin typeface="Roboto Serif Light"/>
              <a:ea typeface="Roboto Serif Light"/>
              <a:cs typeface="Roboto Serif Light"/>
              <a:sym typeface="Roboto Serif Light"/>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g3616efede6d_0_0"/>
          <p:cNvSpPr txBox="1">
            <a:spLocks noGrp="1"/>
          </p:cNvSpPr>
          <p:nvPr>
            <p:ph type="ctrTitle"/>
          </p:nvPr>
        </p:nvSpPr>
        <p:spPr>
          <a:xfrm>
            <a:off x="311700" y="698750"/>
            <a:ext cx="8520600" cy="2532600"/>
          </a:xfrm>
          <a:prstGeom prst="rect">
            <a:avLst/>
          </a:prstGeom>
          <a:noFill/>
          <a:ln>
            <a:noFill/>
          </a:ln>
        </p:spPr>
        <p:txBody>
          <a:bodyPr spcFirstLastPara="1" wrap="square" lIns="91425" tIns="91425" rIns="91425" bIns="91425" anchor="b" anchorCtr="0">
            <a:noAutofit/>
          </a:bodyPr>
          <a:lstStyle/>
          <a:p>
            <a:pPr marL="0" lvl="0" indent="0" algn="ctr" rtl="0">
              <a:lnSpc>
                <a:spcPct val="115000"/>
              </a:lnSpc>
              <a:spcBef>
                <a:spcPts val="0"/>
              </a:spcBef>
              <a:spcAft>
                <a:spcPts val="0"/>
              </a:spcAft>
              <a:buSzPts val="990"/>
              <a:buNone/>
            </a:pPr>
            <a:r>
              <a:rPr lang="it" sz="2600">
                <a:solidFill>
                  <a:schemeClr val="dk1"/>
                </a:solidFill>
              </a:rPr>
              <a:t>The Italian Law 71/2017 on Preventing </a:t>
            </a:r>
            <a:endParaRPr sz="2600">
              <a:solidFill>
                <a:schemeClr val="dk1"/>
              </a:solidFill>
            </a:endParaRPr>
          </a:p>
          <a:p>
            <a:pPr marL="0" lvl="0" indent="0" algn="ctr" rtl="0">
              <a:lnSpc>
                <a:spcPct val="115000"/>
              </a:lnSpc>
              <a:spcBef>
                <a:spcPts val="0"/>
              </a:spcBef>
              <a:spcAft>
                <a:spcPts val="0"/>
              </a:spcAft>
              <a:buSzPts val="990"/>
              <a:buNone/>
            </a:pPr>
            <a:r>
              <a:rPr lang="it" sz="2600">
                <a:solidFill>
                  <a:schemeClr val="dk1"/>
                </a:solidFill>
              </a:rPr>
              <a:t>and Contrasting Bullying: </a:t>
            </a:r>
            <a:endParaRPr sz="2600">
              <a:solidFill>
                <a:schemeClr val="dk1"/>
              </a:solidFill>
            </a:endParaRPr>
          </a:p>
          <a:p>
            <a:pPr marL="0" lvl="0" indent="0" algn="ctr" rtl="0">
              <a:lnSpc>
                <a:spcPct val="115000"/>
              </a:lnSpc>
              <a:spcBef>
                <a:spcPts val="0"/>
              </a:spcBef>
              <a:spcAft>
                <a:spcPts val="0"/>
              </a:spcAft>
              <a:buSzPts val="990"/>
              <a:buNone/>
            </a:pPr>
            <a:r>
              <a:rPr lang="it" sz="2600">
                <a:solidFill>
                  <a:schemeClr val="dk1"/>
                </a:solidFill>
              </a:rPr>
              <a:t>Protections, Strategies, Practices and Monitoring Activities for all and for each one</a:t>
            </a:r>
            <a:endParaRPr sz="2600"/>
          </a:p>
        </p:txBody>
      </p:sp>
      <p:sp>
        <p:nvSpPr>
          <p:cNvPr id="250" name="Google Shape;250;g3616efede6d_0_0"/>
          <p:cNvSpPr txBox="1">
            <a:spLocks noGrp="1"/>
          </p:cNvSpPr>
          <p:nvPr>
            <p:ph type="subTitle" idx="1"/>
          </p:nvPr>
        </p:nvSpPr>
        <p:spPr>
          <a:xfrm>
            <a:off x="1331375" y="3412125"/>
            <a:ext cx="6360000" cy="395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400"/>
              <a:buNone/>
            </a:pPr>
            <a:endParaRPr sz="1800">
              <a:latin typeface="Roboto Serif ExtraLight"/>
              <a:ea typeface="Roboto Serif ExtraLight"/>
              <a:cs typeface="Roboto Serif ExtraLight"/>
              <a:sym typeface="Roboto Serif ExtraLight"/>
            </a:endParaRPr>
          </a:p>
          <a:p>
            <a:pPr marL="0" lvl="0" indent="0" algn="ctr" rtl="0">
              <a:lnSpc>
                <a:spcPct val="115000"/>
              </a:lnSpc>
              <a:spcBef>
                <a:spcPts val="0"/>
              </a:spcBef>
              <a:spcAft>
                <a:spcPts val="0"/>
              </a:spcAft>
              <a:buClr>
                <a:schemeClr val="dk1"/>
              </a:buClr>
              <a:buSzPts val="1100"/>
              <a:buFont typeface="Arial"/>
              <a:buNone/>
            </a:pPr>
            <a:r>
              <a:rPr lang="it" sz="1800">
                <a:latin typeface="Roboto Serif"/>
                <a:ea typeface="Roboto Serif"/>
                <a:cs typeface="Roboto Serif"/>
                <a:sym typeface="Roboto Serif"/>
              </a:rPr>
              <a:t>Elena Ferrara, Rosanna Di Gioia,                          Guillermina Nora Carnicina, Andrea Donati</a:t>
            </a:r>
            <a:endParaRPr sz="1800">
              <a:latin typeface="Roboto Serif"/>
              <a:ea typeface="Roboto Serif"/>
              <a:cs typeface="Roboto Serif"/>
              <a:sym typeface="Roboto Serif"/>
            </a:endParaRPr>
          </a:p>
          <a:p>
            <a:pPr marL="0" lvl="0" indent="0" algn="ctr" rtl="0">
              <a:lnSpc>
                <a:spcPct val="100000"/>
              </a:lnSpc>
              <a:spcBef>
                <a:spcPts val="0"/>
              </a:spcBef>
              <a:spcAft>
                <a:spcPts val="0"/>
              </a:spcAft>
              <a:buSzPts val="2400"/>
              <a:buNone/>
            </a:pPr>
            <a:endParaRPr sz="20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Google Shape;255;g3616efede6d_0_5"/>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rmAutofit/>
          </a:bodyPr>
          <a:lstStyle/>
          <a:p>
            <a:pPr marL="0" lvl="0" indent="0" algn="l" rtl="0">
              <a:lnSpc>
                <a:spcPct val="115000"/>
              </a:lnSpc>
              <a:spcBef>
                <a:spcPts val="0"/>
              </a:spcBef>
              <a:spcAft>
                <a:spcPts val="0"/>
              </a:spcAft>
              <a:buSzPts val="4800"/>
              <a:buNone/>
            </a:pPr>
            <a:r>
              <a:rPr lang="it" sz="2200">
                <a:latin typeface="Roboto Serif Medium"/>
                <a:ea typeface="Roboto Serif Medium"/>
                <a:cs typeface="Roboto Serif Medium"/>
                <a:sym typeface="Roboto Serif Medium"/>
              </a:rPr>
              <a:t>This law aims to contrast </a:t>
            </a:r>
            <a:r>
              <a:rPr lang="it" sz="2200" b="1">
                <a:latin typeface="Roboto Serif"/>
                <a:ea typeface="Roboto Serif"/>
                <a:cs typeface="Roboto Serif"/>
                <a:sym typeface="Roboto Serif"/>
              </a:rPr>
              <a:t>cyberbullying</a:t>
            </a:r>
            <a:r>
              <a:rPr lang="it" sz="2200">
                <a:latin typeface="Roboto Serif Medium"/>
                <a:ea typeface="Roboto Serif Medium"/>
                <a:cs typeface="Roboto Serif Medium"/>
                <a:sym typeface="Roboto Serif Medium"/>
              </a:rPr>
              <a:t>          in all its manifestations, with preventive actions and with a </a:t>
            </a:r>
            <a:r>
              <a:rPr lang="it" sz="2200" b="1">
                <a:latin typeface="Roboto Serif"/>
                <a:ea typeface="Roboto Serif"/>
                <a:cs typeface="Roboto Serif"/>
                <a:sym typeface="Roboto Serif"/>
              </a:rPr>
              <a:t>strategy</a:t>
            </a:r>
            <a:r>
              <a:rPr lang="it" sz="2200">
                <a:latin typeface="Roboto Serif Medium"/>
                <a:ea typeface="Roboto Serif Medium"/>
                <a:cs typeface="Roboto Serif Medium"/>
                <a:sym typeface="Roboto Serif Medium"/>
              </a:rPr>
              <a:t> </a:t>
            </a:r>
            <a:r>
              <a:rPr lang="it" sz="2200" b="1">
                <a:latin typeface="Roboto Serif"/>
                <a:ea typeface="Roboto Serif"/>
                <a:cs typeface="Roboto Serif"/>
                <a:sym typeface="Roboto Serif"/>
              </a:rPr>
              <a:t>of attention, protection and education</a:t>
            </a:r>
            <a:r>
              <a:rPr lang="it" sz="2200">
                <a:latin typeface="Roboto Serif Medium"/>
                <a:ea typeface="Roboto Serif Medium"/>
                <a:cs typeface="Roboto Serif Medium"/>
                <a:sym typeface="Roboto Serif Medium"/>
              </a:rPr>
              <a:t> of the minors involved, as both victims and perpetrators of illicit acts [...]</a:t>
            </a:r>
            <a:endParaRPr sz="2200">
              <a:latin typeface="Roboto Serif Medium"/>
              <a:ea typeface="Roboto Serif Medium"/>
              <a:cs typeface="Roboto Serif Medium"/>
              <a:sym typeface="Roboto Serif Medium"/>
            </a:endParaRPr>
          </a:p>
          <a:p>
            <a:pPr marL="0" lvl="0" indent="0" algn="l" rtl="0">
              <a:lnSpc>
                <a:spcPct val="115000"/>
              </a:lnSpc>
              <a:spcBef>
                <a:spcPts val="1200"/>
              </a:spcBef>
              <a:spcAft>
                <a:spcPts val="1200"/>
              </a:spcAft>
              <a:buClr>
                <a:schemeClr val="dk1"/>
              </a:buClr>
              <a:buSzPts val="1100"/>
              <a:buFont typeface="Arial"/>
              <a:buNone/>
            </a:pPr>
            <a:r>
              <a:rPr lang="it" sz="2200">
                <a:latin typeface="Roboto Serif Medium"/>
                <a:ea typeface="Roboto Serif Medium"/>
                <a:cs typeface="Roboto Serif Medium"/>
                <a:sym typeface="Roboto Serif Medium"/>
              </a:rPr>
              <a:t>Art. 1, Law 71/2017 </a:t>
            </a:r>
            <a:endParaRPr sz="2200">
              <a:latin typeface="Roboto Serif Medium"/>
              <a:ea typeface="Roboto Serif Medium"/>
              <a:cs typeface="Roboto Serif Medium"/>
              <a:sym typeface="Roboto Serif Medium"/>
            </a:endParaRPr>
          </a:p>
        </p:txBody>
      </p:sp>
    </p:spTree>
  </p:cSld>
  <p:clrMapOvr>
    <a:masterClrMapping/>
  </p:clrMapOvr>
</p:sld>
</file>

<file path=ppt/theme/theme1.xml><?xml version="1.0" encoding="utf-8"?>
<a:theme xmlns:a="http://schemas.openxmlformats.org/drawingml/2006/main" name="Template WABF25">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plate WABF25">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TotalTime>
  <Words>2076</Words>
  <Application>Microsoft Office PowerPoint</Application>
  <PresentationFormat>On-screen Show (16:9)</PresentationFormat>
  <Paragraphs>275</Paragraphs>
  <Slides>44</Slides>
  <Notes>44</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44</vt:i4>
      </vt:variant>
    </vt:vector>
  </HeadingPairs>
  <TitlesOfParts>
    <vt:vector size="55" baseType="lpstr">
      <vt:lpstr>Roboto Serif ExtraLight</vt:lpstr>
      <vt:lpstr>Arial</vt:lpstr>
      <vt:lpstr>Roboto Serif Black</vt:lpstr>
      <vt:lpstr>Roboto Serif Light</vt:lpstr>
      <vt:lpstr>Roboto Serif Medium</vt:lpstr>
      <vt:lpstr>Roboto Serif SemiBold</vt:lpstr>
      <vt:lpstr>Roboto Serif</vt:lpstr>
      <vt:lpstr>Roboto Serif Thin</vt:lpstr>
      <vt:lpstr>Roboto Serif ExtraBold</vt:lpstr>
      <vt:lpstr>Template WABF25</vt:lpstr>
      <vt:lpstr>Template WABF25</vt:lpstr>
      <vt:lpstr>The Italian Law 71/2017 on Preventing  and Contrasting Bullying:  Protections, Strategies, Practices and Monitoring Activities for all and for each one</vt:lpstr>
      <vt:lpstr>In this Symposium</vt:lpstr>
      <vt:lpstr>In this Symposium</vt:lpstr>
      <vt:lpstr>In this Symposium</vt:lpstr>
      <vt:lpstr>In this Symposium</vt:lpstr>
      <vt:lpstr>In this Symposium</vt:lpstr>
      <vt:lpstr>In this Symposium</vt:lpstr>
      <vt:lpstr>The Italian Law 71/2017 on Preventing  and Contrasting Bullying:  Protections, Strategies, Practices and Monitoring Activities for all and for each one</vt:lpstr>
      <vt:lpstr>This law aims to contrast cyberbullying          in all its manifestations, with preventive actions and with a strategy of attention, protection and education of the minors involved, as both victims and perpetrators of illicit acts [...] Art. 1, Law 71/2017 </vt:lpstr>
      <vt:lpstr>Framework and Principles</vt:lpstr>
      <vt:lpstr>A Common Context </vt:lpstr>
      <vt:lpstr>A Common Context </vt:lpstr>
      <vt:lpstr>Strategies, Practices and Monitoring in EU  </vt:lpstr>
      <vt:lpstr>Strategies, Practices and Monitoring in EU  </vt:lpstr>
      <vt:lpstr>Italy Policy Monitor Country Profile </vt:lpstr>
      <vt:lpstr>In this Symposium</vt:lpstr>
      <vt:lpstr>Multi-level Governance      for Participatory Prevention</vt:lpstr>
      <vt:lpstr>"Why this?   Bullying, that’s all."   — Carolina Picchio, victim of cyberbullying                                                    who committed suicide at 14 years old </vt:lpstr>
      <vt:lpstr>PowerPoint Presentation</vt:lpstr>
      <vt:lpstr>“Victims of homophobic bullying often isolate themselves                because of the absence of adults           who can understand the condition                       of the offense”  Guidelines for Preventing and Combating Cyberbullying Ministry of Education, 2015</vt:lpstr>
      <vt:lpstr>“Words hurt more                 than blows”</vt:lpstr>
      <vt:lpstr>PowerPoint Presentation</vt:lpstr>
      <vt:lpstr>The Restorative Justice Program</vt:lpstr>
      <vt:lpstr>The Observatory for the Prevention of Bullying </vt:lpstr>
      <vt:lpstr>The Project “Generazioni Connesse” </vt:lpstr>
      <vt:lpstr>Members of the Advisory Board</vt:lpstr>
      <vt:lpstr>The Project “Una Vita da Social” </vt:lpstr>
      <vt:lpstr>The Draft Law 1261 (Future Law 71/2017)</vt:lpstr>
      <vt:lpstr>[...] «cyberbullying» means any form of pressure, aggression, harassment, blackmail, insult, denigration, defamation, identity theft, alteration, unlawful acquisition, manipulation, unlawful processing of personal data to the detriment of minors, carried out by digital devices, as well as the dissemination of on-line content also having as object one or more members of the family of the child whose intended and predominant purpose is to isolate a minor or a group of minors by committing serious abuse, a malicious attack, or their ridicule.   Law 71/2017 - Art. 1</vt:lpstr>
      <vt:lpstr>An Integrated System to Prevent and Combat Cyberbullying</vt:lpstr>
      <vt:lpstr>The Technical Committee  </vt:lpstr>
      <vt:lpstr>Law 71/2017 and UNESCO Guidelines for National Effective Responses</vt:lpstr>
      <vt:lpstr>The Enacting Terms of the Law 71/2017</vt:lpstr>
      <vt:lpstr>Recommendation CM/Rec(2009)10                              of the Committee of Ministers  </vt:lpstr>
      <vt:lpstr>Intervention Strategies for Schools </vt:lpstr>
      <vt:lpstr>Intervention Strategies: ELISA Platform</vt:lpstr>
      <vt:lpstr>Intervention Strategies: ELISA Platform</vt:lpstr>
      <vt:lpstr>12. [...] In a whole-school approach to well-being, mental health and non-violent language are key to prevent bullying, including cyberbullying, and violence, in collaboration with mental health professionals and families.   Recommendation (EU) 2024/1238 - Art. 12</vt:lpstr>
      <vt:lpstr>The Virtuous Case                of Tuscany Region </vt:lpstr>
      <vt:lpstr>Questions from the Youth Panel to the Privacy Supervisor  </vt:lpstr>
      <vt:lpstr>“We need to simplify and we can help you!”  — Youth Panel (15-19 years old)</vt:lpstr>
      <vt:lpstr>We must act in dialogue           with people and institutions    at all levels.</vt:lpstr>
      <vt:lpstr>more informations and updates</vt:lpstr>
      <vt:lpstr>What governance strategies should a Country adopt              to systematize preventive       and supportive interventions for all and for each one?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DI GIOIA Rosanna (JRC-ISPRA)</cp:lastModifiedBy>
  <cp:revision>2</cp:revision>
  <dcterms:modified xsi:type="dcterms:W3CDTF">2025-06-13T06:32:43Z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6bd9ddd1-4d20-43f6-abfa-fc3c07406f94_Enabled">
    <vt:lpwstr>true</vt:lpwstr>
  </property>
  <property fmtid="{D5CDD505-2E9C-101B-9397-08002B2CF9AE}" pid="3" name="MSIP_Label_6bd9ddd1-4d20-43f6-abfa-fc3c07406f94_SetDate">
    <vt:lpwstr>2025-06-12T13:16:38Z</vt:lpwstr>
  </property>
  <property fmtid="{D5CDD505-2E9C-101B-9397-08002B2CF9AE}" pid="4" name="MSIP_Label_6bd9ddd1-4d20-43f6-abfa-fc3c07406f94_Method">
    <vt:lpwstr>Standard</vt:lpwstr>
  </property>
  <property fmtid="{D5CDD505-2E9C-101B-9397-08002B2CF9AE}" pid="5" name="MSIP_Label_6bd9ddd1-4d20-43f6-abfa-fc3c07406f94_Name">
    <vt:lpwstr>Commission Use</vt:lpwstr>
  </property>
  <property fmtid="{D5CDD505-2E9C-101B-9397-08002B2CF9AE}" pid="6" name="MSIP_Label_6bd9ddd1-4d20-43f6-abfa-fc3c07406f94_SiteId">
    <vt:lpwstr>b24c8b06-522c-46fe-9080-70926f8dddb1</vt:lpwstr>
  </property>
  <property fmtid="{D5CDD505-2E9C-101B-9397-08002B2CF9AE}" pid="7" name="MSIP_Label_6bd9ddd1-4d20-43f6-abfa-fc3c07406f94_ActionId">
    <vt:lpwstr>0a66645b-0686-4d29-b783-47f4f1ad0903</vt:lpwstr>
  </property>
  <property fmtid="{D5CDD505-2E9C-101B-9397-08002B2CF9AE}" pid="8" name="MSIP_Label_6bd9ddd1-4d20-43f6-abfa-fc3c07406f94_ContentBits">
    <vt:lpwstr>0</vt:lpwstr>
  </property>
</Properties>
</file>