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4" r:id="rId5"/>
    <p:sldMasterId id="2147483679" r:id="rId6"/>
    <p:sldMasterId id="2147483697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</p:sldIdLst>
  <p:sldSz cy="5143500" cx="9144000"/>
  <p:notesSz cx="6858000" cy="9144000"/>
  <p:embeddedFontLst>
    <p:embeddedFont>
      <p:font typeface="Roboto Serif"/>
      <p:regular r:id="rId20"/>
      <p:bold r:id="rId21"/>
      <p:italic r:id="rId22"/>
      <p:boldItalic r:id="rId23"/>
    </p:embeddedFont>
    <p:embeddedFont>
      <p:font typeface="Roboto Serif Light"/>
      <p:regular r:id="rId24"/>
      <p:bold r:id="rId25"/>
      <p:italic r:id="rId26"/>
      <p:boldItalic r:id="rId27"/>
    </p:embeddedFont>
    <p:embeddedFont>
      <p:font typeface="Roboto Serif ExtraBold"/>
      <p:bold r:id="rId28"/>
      <p:boldItalic r:id="rId29"/>
    </p:embeddedFont>
    <p:embeddedFont>
      <p:font typeface="Roboto Serif SemiBold"/>
      <p:regular r:id="rId30"/>
      <p:bold r:id="rId31"/>
      <p:italic r:id="rId32"/>
      <p:boldItalic r:id="rId33"/>
    </p:embeddedFont>
    <p:embeddedFont>
      <p:font typeface="Roboto Serif Medium"/>
      <p:regular r:id="rId34"/>
      <p:bold r:id="rId35"/>
      <p:italic r:id="rId36"/>
      <p:boldItalic r:id="rId37"/>
    </p:embeddedFont>
    <p:embeddedFont>
      <p:font typeface="Roboto Serif Black"/>
      <p:bold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40" roundtripDataSignature="AMtx7midkbCUeIiqFuWa+So5AmXQt7hV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font" Target="fonts/RobotoSerif-regular.fntdata"/><Relationship Id="rId22" Type="http://schemas.openxmlformats.org/officeDocument/2006/relationships/font" Target="fonts/RobotoSerif-italic.fntdata"/><Relationship Id="rId21" Type="http://schemas.openxmlformats.org/officeDocument/2006/relationships/font" Target="fonts/RobotoSerif-bold.fntdata"/><Relationship Id="rId24" Type="http://schemas.openxmlformats.org/officeDocument/2006/relationships/font" Target="fonts/RobotoSerifLight-regular.fntdata"/><Relationship Id="rId23" Type="http://schemas.openxmlformats.org/officeDocument/2006/relationships/font" Target="fonts/RobotoSerif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font" Target="fonts/RobotoSerifLight-italic.fntdata"/><Relationship Id="rId25" Type="http://schemas.openxmlformats.org/officeDocument/2006/relationships/font" Target="fonts/RobotoSerifLight-bold.fntdata"/><Relationship Id="rId28" Type="http://schemas.openxmlformats.org/officeDocument/2006/relationships/font" Target="fonts/RobotoSerifExtraBold-bold.fntdata"/><Relationship Id="rId27" Type="http://schemas.openxmlformats.org/officeDocument/2006/relationships/font" Target="fonts/RobotoSerifLight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RobotoSerifExtraBold-boldItalic.fntdata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font" Target="fonts/RobotoSerifSemiBold-bold.fntdata"/><Relationship Id="rId30" Type="http://schemas.openxmlformats.org/officeDocument/2006/relationships/font" Target="fonts/RobotoSerifSemiBold-regular.fntdata"/><Relationship Id="rId11" Type="http://schemas.openxmlformats.org/officeDocument/2006/relationships/slide" Target="slides/slide3.xml"/><Relationship Id="rId33" Type="http://schemas.openxmlformats.org/officeDocument/2006/relationships/font" Target="fonts/RobotoSerifSemiBold-boldItalic.fntdata"/><Relationship Id="rId10" Type="http://schemas.openxmlformats.org/officeDocument/2006/relationships/slide" Target="slides/slide2.xml"/><Relationship Id="rId32" Type="http://schemas.openxmlformats.org/officeDocument/2006/relationships/font" Target="fonts/RobotoSerifSemiBold-italic.fntdata"/><Relationship Id="rId13" Type="http://schemas.openxmlformats.org/officeDocument/2006/relationships/slide" Target="slides/slide5.xml"/><Relationship Id="rId35" Type="http://schemas.openxmlformats.org/officeDocument/2006/relationships/font" Target="fonts/RobotoSerifMedium-bold.fntdata"/><Relationship Id="rId12" Type="http://schemas.openxmlformats.org/officeDocument/2006/relationships/slide" Target="slides/slide4.xml"/><Relationship Id="rId34" Type="http://schemas.openxmlformats.org/officeDocument/2006/relationships/font" Target="fonts/RobotoSerifMedium-regular.fntdata"/><Relationship Id="rId15" Type="http://schemas.openxmlformats.org/officeDocument/2006/relationships/slide" Target="slides/slide7.xml"/><Relationship Id="rId37" Type="http://schemas.openxmlformats.org/officeDocument/2006/relationships/font" Target="fonts/RobotoSerifMedium-boldItalic.fntdata"/><Relationship Id="rId14" Type="http://schemas.openxmlformats.org/officeDocument/2006/relationships/slide" Target="slides/slide6.xml"/><Relationship Id="rId36" Type="http://schemas.openxmlformats.org/officeDocument/2006/relationships/font" Target="fonts/RobotoSerifMedium-italic.fntdata"/><Relationship Id="rId17" Type="http://schemas.openxmlformats.org/officeDocument/2006/relationships/slide" Target="slides/slide9.xml"/><Relationship Id="rId39" Type="http://schemas.openxmlformats.org/officeDocument/2006/relationships/font" Target="fonts/RobotoSerifBlack-boldItalic.fntdata"/><Relationship Id="rId16" Type="http://schemas.openxmlformats.org/officeDocument/2006/relationships/slide" Target="slides/slide8.xml"/><Relationship Id="rId38" Type="http://schemas.openxmlformats.org/officeDocument/2006/relationships/font" Target="fonts/RobotoSerifBlack-bold.fntdata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5fdb552a5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5fdb552a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35fdb552a57_0_17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35fdb552a57_0_17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5fdb552a57_0_19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6" name="Google Shape;606;g35fdb552a57_0_19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5fdb552a57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5fdb552a57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5fdb552a57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35fdb552a57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5fdb552a57_0_5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9" name="Google Shape;529;g35fdb552a57_0_5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5fdb552a57_0_7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0" name="Google Shape;540;g35fdb552a57_0_7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5fdb552a57_0_9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2" name="Google Shape;552;g35fdb552a57_0_9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35fdb552a57_0_1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4" name="Google Shape;564;g35fdb552a57_0_1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35fdb552a57_0_14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7" name="Google Shape;577;g35fdb552a57_0_1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35fdb552a57_0_16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8" name="Google Shape;588;g35fdb552a57_0_16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dell'intervento e autori 2">
  <p:cSld name="SECTION_TITLE_AND_DESCRIPTION_1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/>
          <p:nvPr/>
        </p:nvSpPr>
        <p:spPr>
          <a:xfrm>
            <a:off x="3170350" y="-125"/>
            <a:ext cx="5973600" cy="5143500"/>
          </a:xfrm>
          <a:prstGeom prst="rect">
            <a:avLst/>
          </a:prstGeom>
          <a:solidFill>
            <a:srgbClr val="4084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0"/>
          <p:cNvSpPr txBox="1"/>
          <p:nvPr>
            <p:ph type="title"/>
          </p:nvPr>
        </p:nvSpPr>
        <p:spPr>
          <a:xfrm>
            <a:off x="3625175" y="1830475"/>
            <a:ext cx="52413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30"/>
          <p:cNvSpPr txBox="1"/>
          <p:nvPr>
            <p:ph idx="1" type="subTitle"/>
          </p:nvPr>
        </p:nvSpPr>
        <p:spPr>
          <a:xfrm>
            <a:off x="222850" y="1954075"/>
            <a:ext cx="29475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cxnSp>
        <p:nvCxnSpPr>
          <p:cNvPr id="13" name="Google Shape;13;p30"/>
          <p:cNvCxnSpPr/>
          <p:nvPr/>
        </p:nvCxnSpPr>
        <p:spPr>
          <a:xfrm>
            <a:off x="3171500" y="-1325"/>
            <a:ext cx="1200" cy="5147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lenco puntato">
  <p:cSld name="TITLE_AND_BODY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1"/>
          <p:cNvSpPr txBox="1"/>
          <p:nvPr>
            <p:ph type="title"/>
          </p:nvPr>
        </p:nvSpPr>
        <p:spPr>
          <a:xfrm>
            <a:off x="311700" y="489563"/>
            <a:ext cx="8520600" cy="5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4" name="Google Shape;84;p41"/>
          <p:cNvSpPr txBox="1"/>
          <p:nvPr>
            <p:ph idx="1" type="body"/>
          </p:nvPr>
        </p:nvSpPr>
        <p:spPr>
          <a:xfrm>
            <a:off x="843650" y="1173150"/>
            <a:ext cx="7988700" cy="33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erif"/>
              <a:buChar char="●"/>
              <a:defRPr>
                <a:latin typeface="Roboto Serif"/>
                <a:ea typeface="Roboto Serif"/>
                <a:cs typeface="Roboto Serif"/>
                <a:sym typeface="Roboto Serif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41"/>
          <p:cNvSpPr txBox="1"/>
          <p:nvPr>
            <p:ph idx="1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86" name="Google Shape;86;p41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7" name="Google Shape;87;p41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8" name="Google Shape;88;p41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89" name="Google Shape;89;p41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90" name="Google Shape;90;p41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91" name="Google Shape;91;p41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2" name="Google Shape;92;p41"/>
          <p:cNvSpPr/>
          <p:nvPr/>
        </p:nvSpPr>
        <p:spPr>
          <a:xfrm>
            <a:off x="444375" y="1275975"/>
            <a:ext cx="281100" cy="381000"/>
          </a:xfrm>
          <a:prstGeom prst="chevron">
            <a:avLst>
              <a:gd fmla="val 60706" name="adj"/>
            </a:avLst>
          </a:prstGeom>
          <a:solidFill>
            <a:srgbClr val="FF5D40"/>
          </a:solidFill>
          <a:ln cap="flat" cmpd="sng" w="9525">
            <a:solidFill>
              <a:srgbClr val="FF5D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93" name="Google Shape;93;p41"/>
          <p:cNvSpPr/>
          <p:nvPr/>
        </p:nvSpPr>
        <p:spPr>
          <a:xfrm>
            <a:off x="444375" y="2049875"/>
            <a:ext cx="281100" cy="381000"/>
          </a:xfrm>
          <a:prstGeom prst="chevron">
            <a:avLst>
              <a:gd fmla="val 60706" name="adj"/>
            </a:avLst>
          </a:prstGeom>
          <a:solidFill>
            <a:srgbClr val="FF5D40"/>
          </a:solidFill>
          <a:ln cap="flat" cmpd="sng" w="9525">
            <a:solidFill>
              <a:srgbClr val="FF5D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94" name="Google Shape;94;p41"/>
          <p:cNvSpPr/>
          <p:nvPr/>
        </p:nvSpPr>
        <p:spPr>
          <a:xfrm>
            <a:off x="444375" y="2823775"/>
            <a:ext cx="281100" cy="381000"/>
          </a:xfrm>
          <a:prstGeom prst="chevron">
            <a:avLst>
              <a:gd fmla="val 60706" name="adj"/>
            </a:avLst>
          </a:prstGeom>
          <a:solidFill>
            <a:srgbClr val="FF5D40"/>
          </a:solidFill>
          <a:ln cap="flat" cmpd="sng" w="9525">
            <a:solidFill>
              <a:srgbClr val="FF5D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95" name="Google Shape;95;p41"/>
          <p:cNvSpPr/>
          <p:nvPr/>
        </p:nvSpPr>
        <p:spPr>
          <a:xfrm>
            <a:off x="444375" y="3597675"/>
            <a:ext cx="281100" cy="381000"/>
          </a:xfrm>
          <a:prstGeom prst="chevron">
            <a:avLst>
              <a:gd fmla="val 60706" name="adj"/>
            </a:avLst>
          </a:prstGeom>
          <a:solidFill>
            <a:srgbClr val="FF5D40"/>
          </a:solidFill>
          <a:ln cap="flat" cmpd="sng" w="9525">
            <a:solidFill>
              <a:srgbClr val="FF5D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dell'intervento e autori">
  <p:cSld name="SECTION_TITLE_AND_DESCRIPTION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2"/>
          <p:cNvSpPr/>
          <p:nvPr/>
        </p:nvSpPr>
        <p:spPr>
          <a:xfrm>
            <a:off x="3170350" y="-125"/>
            <a:ext cx="5973600" cy="5143500"/>
          </a:xfrm>
          <a:prstGeom prst="rect">
            <a:avLst/>
          </a:prstGeom>
          <a:solidFill>
            <a:srgbClr val="FF5D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42"/>
          <p:cNvSpPr txBox="1"/>
          <p:nvPr>
            <p:ph type="title"/>
          </p:nvPr>
        </p:nvSpPr>
        <p:spPr>
          <a:xfrm>
            <a:off x="3625175" y="1830475"/>
            <a:ext cx="52413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9" name="Google Shape;99;p42"/>
          <p:cNvSpPr txBox="1"/>
          <p:nvPr>
            <p:ph idx="1" type="subTitle"/>
          </p:nvPr>
        </p:nvSpPr>
        <p:spPr>
          <a:xfrm>
            <a:off x="222850" y="1954075"/>
            <a:ext cx="29475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cxnSp>
        <p:nvCxnSpPr>
          <p:cNvPr id="100" name="Google Shape;100;p42"/>
          <p:cNvCxnSpPr/>
          <p:nvPr/>
        </p:nvCxnSpPr>
        <p:spPr>
          <a:xfrm>
            <a:off x="3171500" y="-1325"/>
            <a:ext cx="1200" cy="5147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dell'intervento e autori 3">
  <p:cSld name="SECTION_TITLE_AND_DESCRIPTION_1_1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3"/>
          <p:cNvSpPr/>
          <p:nvPr/>
        </p:nvSpPr>
        <p:spPr>
          <a:xfrm>
            <a:off x="3170350" y="-125"/>
            <a:ext cx="5973600" cy="5143500"/>
          </a:xfrm>
          <a:prstGeom prst="rect">
            <a:avLst/>
          </a:prstGeom>
          <a:solidFill>
            <a:srgbClr val="FFCA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43"/>
          <p:cNvSpPr txBox="1"/>
          <p:nvPr>
            <p:ph type="title"/>
          </p:nvPr>
        </p:nvSpPr>
        <p:spPr>
          <a:xfrm>
            <a:off x="3625175" y="1830475"/>
            <a:ext cx="52413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4" name="Google Shape;104;p43"/>
          <p:cNvSpPr txBox="1"/>
          <p:nvPr>
            <p:ph idx="1" type="subTitle"/>
          </p:nvPr>
        </p:nvSpPr>
        <p:spPr>
          <a:xfrm>
            <a:off x="222850" y="1954075"/>
            <a:ext cx="29475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cxnSp>
        <p:nvCxnSpPr>
          <p:cNvPr id="105" name="Google Shape;105;p43"/>
          <p:cNvCxnSpPr/>
          <p:nvPr/>
        </p:nvCxnSpPr>
        <p:spPr>
          <a:xfrm>
            <a:off x="3171500" y="-1325"/>
            <a:ext cx="1200" cy="5147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dascalia per immagine chiara">
  <p:cSld name="CAPTION_ONLY"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4"/>
          <p:cNvSpPr txBox="1"/>
          <p:nvPr>
            <p:ph idx="1" type="body"/>
          </p:nvPr>
        </p:nvSpPr>
        <p:spPr>
          <a:xfrm>
            <a:off x="297500" y="41959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  <p:sp>
        <p:nvSpPr>
          <p:cNvPr id="108" name="Google Shape;108;p44"/>
          <p:cNvSpPr txBox="1"/>
          <p:nvPr>
            <p:ph idx="1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109" name="Google Shape;109;p44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0" name="Google Shape;110;p44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111" name="Google Shape;111;p44"/>
          <p:cNvSpPr txBox="1"/>
          <p:nvPr>
            <p:ph idx="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112" name="Google Shape;112;p44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3" name="Google Shape;113;p44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114" name="Google Shape;114;p44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5" name="Google Shape;115;p44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116" name="Google Shape;116;p44"/>
          <p:cNvSpPr txBox="1"/>
          <p:nvPr/>
        </p:nvSpPr>
        <p:spPr>
          <a:xfrm>
            <a:off x="3227700" y="2340888"/>
            <a:ext cx="2688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Spazio per immagine</a:t>
            </a:r>
            <a:endParaRPr b="0" i="0" sz="1800" u="none" cap="none" strike="noStrik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9" name="Google Shape;119;p4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0" name="Google Shape;120;p45"/>
          <p:cNvSpPr txBox="1"/>
          <p:nvPr>
            <p:ph idx="1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121" name="Google Shape;121;p45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2" name="Google Shape;122;p45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123" name="Google Shape;123;p45"/>
          <p:cNvSpPr txBox="1"/>
          <p:nvPr>
            <p:ph idx="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124" name="Google Shape;124;p45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5" name="Google Shape;125;p45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126" name="Google Shape;126;p45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7" name="Google Shape;127;p45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ingraziamenti e contatti" type="blank">
  <p:cSld name="BLANK">
    <p:bg>
      <p:bgPr>
        <a:solidFill>
          <a:srgbClr val="4084FF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6"/>
          <p:cNvSpPr txBox="1"/>
          <p:nvPr>
            <p:ph idx="1" type="subTitle"/>
          </p:nvPr>
        </p:nvSpPr>
        <p:spPr>
          <a:xfrm>
            <a:off x="311700" y="25717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0" name="Google Shape;130;p46"/>
          <p:cNvSpPr txBox="1"/>
          <p:nvPr>
            <p:ph type="ctrTitle"/>
          </p:nvPr>
        </p:nvSpPr>
        <p:spPr>
          <a:xfrm>
            <a:off x="311700" y="1267925"/>
            <a:ext cx="8520600" cy="130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3200"/>
              <a:buNone/>
              <a:defRPr sz="3200">
                <a:solidFill>
                  <a:srgbClr val="1A1A1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1" name="Google Shape;131;p46"/>
          <p:cNvSpPr txBox="1"/>
          <p:nvPr/>
        </p:nvSpPr>
        <p:spPr>
          <a:xfrm>
            <a:off x="311700" y="3730975"/>
            <a:ext cx="31854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t" sz="3200" u="none" cap="none" strike="noStrike">
                <a:solidFill>
                  <a:schemeClr val="dk1"/>
                </a:solidFill>
                <a:latin typeface="Roboto Serif Black"/>
                <a:ea typeface="Roboto Serif Black"/>
                <a:cs typeface="Roboto Serif Black"/>
                <a:sym typeface="Roboto Serif Black"/>
              </a:rPr>
              <a:t>Thank you!</a:t>
            </a:r>
            <a:endParaRPr b="0" i="0" sz="3200" u="none" cap="none" strike="noStrike">
              <a:solidFill>
                <a:schemeClr val="dk1"/>
              </a:solidFill>
              <a:latin typeface="Roboto Serif Black"/>
              <a:ea typeface="Roboto Serif Black"/>
              <a:cs typeface="Roboto Serif Black"/>
              <a:sym typeface="Roboto Serif Black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4084FF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db552a57_0_1069"/>
          <p:cNvSpPr txBox="1"/>
          <p:nvPr>
            <p:ph type="ctrTitle"/>
          </p:nvPr>
        </p:nvSpPr>
        <p:spPr>
          <a:xfrm>
            <a:off x="311708" y="69875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4000"/>
              <a:buNone/>
              <a:defRPr sz="4000">
                <a:solidFill>
                  <a:srgbClr val="1A1A1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8" name="Google Shape;138;g35fdb552a57_0_106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cxnSp>
        <p:nvCxnSpPr>
          <p:cNvPr id="139" name="Google Shape;139;g35fdb552a57_0_1069"/>
          <p:cNvCxnSpPr/>
          <p:nvPr/>
        </p:nvCxnSpPr>
        <p:spPr>
          <a:xfrm>
            <a:off x="4895800" y="409425"/>
            <a:ext cx="425400" cy="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0" name="Google Shape;140;g35fdb552a57_0_1069"/>
          <p:cNvSpPr txBox="1"/>
          <p:nvPr/>
        </p:nvSpPr>
        <p:spPr>
          <a:xfrm>
            <a:off x="5292550" y="174500"/>
            <a:ext cx="3728700" cy="6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" sz="1600" u="none" cap="none" strike="noStrik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World Anti-Bullying Forum 2025</a:t>
            </a:r>
            <a:endParaRPr b="0" i="0" sz="16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nto principale opzione 3">
  <p:cSld name="MAIN_POINT_1_1">
    <p:bg>
      <p:bgPr>
        <a:solidFill>
          <a:srgbClr val="FFCA40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fdb552a57_0_107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3" name="Google Shape;143;g35fdb552a57_0_1074"/>
          <p:cNvSpPr txBox="1"/>
          <p:nvPr>
            <p:ph idx="1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144" name="Google Shape;144;g35fdb552a57_0_1074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5" name="Google Shape;145;g35fdb552a57_0_1074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146" name="Google Shape;146;g35fdb552a57_0_1074"/>
          <p:cNvSpPr txBox="1"/>
          <p:nvPr>
            <p:ph idx="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147" name="Google Shape;147;g35fdb552a57_0_1074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8" name="Google Shape;148;g35fdb552a57_0_1074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149" name="Google Shape;149;g35fdb552a57_0_1074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0" name="Google Shape;150;g35fdb552a57_0_1074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fdb552a57_0_1084"/>
          <p:cNvSpPr txBox="1"/>
          <p:nvPr>
            <p:ph type="title"/>
          </p:nvPr>
        </p:nvSpPr>
        <p:spPr>
          <a:xfrm>
            <a:off x="311700" y="489563"/>
            <a:ext cx="8520600" cy="5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3" name="Google Shape;153;g35fdb552a57_0_1084"/>
          <p:cNvSpPr txBox="1"/>
          <p:nvPr>
            <p:ph idx="1" type="body"/>
          </p:nvPr>
        </p:nvSpPr>
        <p:spPr>
          <a:xfrm>
            <a:off x="311700" y="1173151"/>
            <a:ext cx="8520600" cy="33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erif"/>
              <a:buChar char="●"/>
              <a:defRPr>
                <a:latin typeface="Roboto Serif"/>
                <a:ea typeface="Roboto Serif"/>
                <a:cs typeface="Roboto Serif"/>
                <a:sym typeface="Roboto Serif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4" name="Google Shape;154;g35fdb552a57_0_1084"/>
          <p:cNvSpPr txBox="1"/>
          <p:nvPr>
            <p:ph idx="1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155" name="Google Shape;155;g35fdb552a57_0_1084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6" name="Google Shape;156;g35fdb552a57_0_1084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7" name="Google Shape;157;g35fdb552a57_0_1084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158" name="Google Shape;158;g35fdb552a57_0_1084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159" name="Google Shape;159;g35fdb552a57_0_1084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160" name="Google Shape;160;g35fdb552a57_0_1084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db552a57_0_1094"/>
          <p:cNvSpPr txBox="1"/>
          <p:nvPr>
            <p:ph idx="1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163" name="Google Shape;163;g35fdb552a57_0_1094"/>
          <p:cNvSpPr txBox="1"/>
          <p:nvPr>
            <p:ph type="title"/>
          </p:nvPr>
        </p:nvSpPr>
        <p:spPr>
          <a:xfrm>
            <a:off x="311700" y="489575"/>
            <a:ext cx="4059000" cy="5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4" name="Google Shape;164;g35fdb552a57_0_1094"/>
          <p:cNvSpPr txBox="1"/>
          <p:nvPr>
            <p:ph idx="1" type="body"/>
          </p:nvPr>
        </p:nvSpPr>
        <p:spPr>
          <a:xfrm>
            <a:off x="311700" y="1828800"/>
            <a:ext cx="4059000" cy="27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165" name="Google Shape;165;g35fdb552a57_0_1094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6" name="Google Shape;166;g35fdb552a57_0_1094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7" name="Google Shape;167;g35fdb552a57_0_1094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168" name="Google Shape;168;g35fdb552a57_0_1094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9" name="Google Shape;169;g35fdb552a57_0_1094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170" name="Google Shape;170;g35fdb552a57_0_1094"/>
          <p:cNvSpPr txBox="1"/>
          <p:nvPr>
            <p:ph idx="2" type="body"/>
          </p:nvPr>
        </p:nvSpPr>
        <p:spPr>
          <a:xfrm>
            <a:off x="4800600" y="489575"/>
            <a:ext cx="4059000" cy="40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171" name="Google Shape;171;g35fdb552a57_0_1094"/>
          <p:cNvCxnSpPr/>
          <p:nvPr/>
        </p:nvCxnSpPr>
        <p:spPr>
          <a:xfrm>
            <a:off x="4572000" y="335200"/>
            <a:ext cx="0" cy="4330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2" name="Google Shape;172;g35fdb552a57_0_1094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FF5D40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1"/>
          <p:cNvSpPr txBox="1"/>
          <p:nvPr>
            <p:ph idx="1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17" name="Google Shape;17;p31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1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19" name="Google Shape;19;p31"/>
          <p:cNvSpPr txBox="1"/>
          <p:nvPr>
            <p:ph idx="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20" name="Google Shape;20;p31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" name="Google Shape;21;p31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22" name="Google Shape;22;p31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" name="Google Shape;23;p31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nto principale opzione 2">
  <p:cSld name="MAIN_POINT_1">
    <p:bg>
      <p:bgPr>
        <a:solidFill>
          <a:srgbClr val="4084FF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fdb552a57_0_110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75" name="Google Shape;175;g35fdb552a57_0_1106"/>
          <p:cNvSpPr txBox="1"/>
          <p:nvPr>
            <p:ph idx="1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176" name="Google Shape;176;g35fdb552a57_0_1106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7" name="Google Shape;177;g35fdb552a57_0_1106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178" name="Google Shape;178;g35fdb552a57_0_1106"/>
          <p:cNvSpPr txBox="1"/>
          <p:nvPr>
            <p:ph idx="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179" name="Google Shape;179;g35fdb552a57_0_1106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0" name="Google Shape;180;g35fdb552a57_0_1106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181" name="Google Shape;181;g35fdb552a57_0_1106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2" name="Google Shape;182;g35fdb552a57_0_1106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lenco puntato">
  <p:cSld name="TITLE_AND_BODY_1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fdb552a57_0_1116"/>
          <p:cNvSpPr txBox="1"/>
          <p:nvPr>
            <p:ph type="title"/>
          </p:nvPr>
        </p:nvSpPr>
        <p:spPr>
          <a:xfrm>
            <a:off x="311700" y="489563"/>
            <a:ext cx="8520600" cy="5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5" name="Google Shape;185;g35fdb552a57_0_1116"/>
          <p:cNvSpPr txBox="1"/>
          <p:nvPr>
            <p:ph idx="1" type="body"/>
          </p:nvPr>
        </p:nvSpPr>
        <p:spPr>
          <a:xfrm>
            <a:off x="843650" y="1173150"/>
            <a:ext cx="7988700" cy="33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erif"/>
              <a:buChar char="●"/>
              <a:defRPr>
                <a:latin typeface="Roboto Serif"/>
                <a:ea typeface="Roboto Serif"/>
                <a:cs typeface="Roboto Serif"/>
                <a:sym typeface="Roboto Serif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6" name="Google Shape;186;g35fdb552a57_0_1116"/>
          <p:cNvSpPr txBox="1"/>
          <p:nvPr>
            <p:ph idx="1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187" name="Google Shape;187;g35fdb552a57_0_1116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8" name="Google Shape;188;g35fdb552a57_0_1116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9" name="Google Shape;189;g35fdb552a57_0_1116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190" name="Google Shape;190;g35fdb552a57_0_1116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191" name="Google Shape;191;g35fdb552a57_0_1116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192" name="Google Shape;192;g35fdb552a57_0_1116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3" name="Google Shape;193;g35fdb552a57_0_1116"/>
          <p:cNvSpPr/>
          <p:nvPr/>
        </p:nvSpPr>
        <p:spPr>
          <a:xfrm>
            <a:off x="444375" y="1275975"/>
            <a:ext cx="281100" cy="381000"/>
          </a:xfrm>
          <a:prstGeom prst="chevron">
            <a:avLst>
              <a:gd fmla="val 60706" name="adj"/>
            </a:avLst>
          </a:prstGeom>
          <a:solidFill>
            <a:srgbClr val="FF5D40"/>
          </a:solidFill>
          <a:ln cap="flat" cmpd="sng" w="9525">
            <a:solidFill>
              <a:srgbClr val="FF5D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194" name="Google Shape;194;g35fdb552a57_0_1116"/>
          <p:cNvSpPr/>
          <p:nvPr/>
        </p:nvSpPr>
        <p:spPr>
          <a:xfrm>
            <a:off x="444375" y="2049875"/>
            <a:ext cx="281100" cy="381000"/>
          </a:xfrm>
          <a:prstGeom prst="chevron">
            <a:avLst>
              <a:gd fmla="val 60706" name="adj"/>
            </a:avLst>
          </a:prstGeom>
          <a:solidFill>
            <a:srgbClr val="FF5D40"/>
          </a:solidFill>
          <a:ln cap="flat" cmpd="sng" w="9525">
            <a:solidFill>
              <a:srgbClr val="FF5D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195" name="Google Shape;195;g35fdb552a57_0_1116"/>
          <p:cNvSpPr/>
          <p:nvPr/>
        </p:nvSpPr>
        <p:spPr>
          <a:xfrm>
            <a:off x="444375" y="2823775"/>
            <a:ext cx="281100" cy="381000"/>
          </a:xfrm>
          <a:prstGeom prst="chevron">
            <a:avLst>
              <a:gd fmla="val 60706" name="adj"/>
            </a:avLst>
          </a:prstGeom>
          <a:solidFill>
            <a:srgbClr val="FF5D40"/>
          </a:solidFill>
          <a:ln cap="flat" cmpd="sng" w="9525">
            <a:solidFill>
              <a:srgbClr val="FF5D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196" name="Google Shape;196;g35fdb552a57_0_1116"/>
          <p:cNvSpPr/>
          <p:nvPr/>
        </p:nvSpPr>
        <p:spPr>
          <a:xfrm>
            <a:off x="444375" y="3597675"/>
            <a:ext cx="281100" cy="381000"/>
          </a:xfrm>
          <a:prstGeom prst="chevron">
            <a:avLst>
              <a:gd fmla="val 60706" name="adj"/>
            </a:avLst>
          </a:prstGeom>
          <a:solidFill>
            <a:srgbClr val="FF5D40"/>
          </a:solidFill>
          <a:ln cap="flat" cmpd="sng" w="9525">
            <a:solidFill>
              <a:srgbClr val="FF5D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FF5D40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fdb552a57_0_113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9" name="Google Shape;199;g35fdb552a57_0_1130"/>
          <p:cNvSpPr txBox="1"/>
          <p:nvPr>
            <p:ph idx="1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200" name="Google Shape;200;g35fdb552a57_0_1130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1" name="Google Shape;201;g35fdb552a57_0_1130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202" name="Google Shape;202;g35fdb552a57_0_1130"/>
          <p:cNvSpPr txBox="1"/>
          <p:nvPr>
            <p:ph idx="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203" name="Google Shape;203;g35fdb552a57_0_1130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4" name="Google Shape;204;g35fdb552a57_0_1130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205" name="Google Shape;205;g35fdb552a57_0_1130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6" name="Google Shape;206;g35fdb552a57_0_1130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dell'intervento e autori">
  <p:cSld name="SECTION_TITLE_AND_DESCRIPTION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fdb552a57_0_1140"/>
          <p:cNvSpPr/>
          <p:nvPr/>
        </p:nvSpPr>
        <p:spPr>
          <a:xfrm>
            <a:off x="3170350" y="-125"/>
            <a:ext cx="5973600" cy="5143500"/>
          </a:xfrm>
          <a:prstGeom prst="rect">
            <a:avLst/>
          </a:prstGeom>
          <a:solidFill>
            <a:srgbClr val="FF5D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35fdb552a57_0_1140"/>
          <p:cNvSpPr txBox="1"/>
          <p:nvPr>
            <p:ph type="title"/>
          </p:nvPr>
        </p:nvSpPr>
        <p:spPr>
          <a:xfrm>
            <a:off x="3625175" y="1830475"/>
            <a:ext cx="52413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10" name="Google Shape;210;g35fdb552a57_0_1140"/>
          <p:cNvSpPr txBox="1"/>
          <p:nvPr>
            <p:ph idx="1" type="subTitle"/>
          </p:nvPr>
        </p:nvSpPr>
        <p:spPr>
          <a:xfrm>
            <a:off x="222850" y="1954075"/>
            <a:ext cx="29475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cxnSp>
        <p:nvCxnSpPr>
          <p:cNvPr id="211" name="Google Shape;211;g35fdb552a57_0_1140"/>
          <p:cNvCxnSpPr/>
          <p:nvPr/>
        </p:nvCxnSpPr>
        <p:spPr>
          <a:xfrm>
            <a:off x="3171500" y="-1325"/>
            <a:ext cx="1200" cy="5147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dell'intervento e autori 2">
  <p:cSld name="SECTION_TITLE_AND_DESCRIPTION_1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5fdb552a57_0_1145"/>
          <p:cNvSpPr/>
          <p:nvPr/>
        </p:nvSpPr>
        <p:spPr>
          <a:xfrm>
            <a:off x="3170350" y="-125"/>
            <a:ext cx="5973600" cy="5143500"/>
          </a:xfrm>
          <a:prstGeom prst="rect">
            <a:avLst/>
          </a:prstGeom>
          <a:solidFill>
            <a:srgbClr val="4084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g35fdb552a57_0_1145"/>
          <p:cNvSpPr txBox="1"/>
          <p:nvPr>
            <p:ph type="title"/>
          </p:nvPr>
        </p:nvSpPr>
        <p:spPr>
          <a:xfrm>
            <a:off x="3625175" y="1830475"/>
            <a:ext cx="52413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15" name="Google Shape;215;g35fdb552a57_0_1145"/>
          <p:cNvSpPr txBox="1"/>
          <p:nvPr>
            <p:ph idx="1" type="subTitle"/>
          </p:nvPr>
        </p:nvSpPr>
        <p:spPr>
          <a:xfrm>
            <a:off x="222850" y="1954075"/>
            <a:ext cx="29475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cxnSp>
        <p:nvCxnSpPr>
          <p:cNvPr id="216" name="Google Shape;216;g35fdb552a57_0_1145"/>
          <p:cNvCxnSpPr/>
          <p:nvPr/>
        </p:nvCxnSpPr>
        <p:spPr>
          <a:xfrm>
            <a:off x="3171500" y="-1325"/>
            <a:ext cx="1200" cy="5147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dell'intervento e autori 3">
  <p:cSld name="SECTION_TITLE_AND_DESCRIPTION_1_1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db552a57_0_1150"/>
          <p:cNvSpPr/>
          <p:nvPr/>
        </p:nvSpPr>
        <p:spPr>
          <a:xfrm>
            <a:off x="3170350" y="-125"/>
            <a:ext cx="5973600" cy="5143500"/>
          </a:xfrm>
          <a:prstGeom prst="rect">
            <a:avLst/>
          </a:prstGeom>
          <a:solidFill>
            <a:srgbClr val="FFCA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35fdb552a57_0_1150"/>
          <p:cNvSpPr txBox="1"/>
          <p:nvPr>
            <p:ph type="title"/>
          </p:nvPr>
        </p:nvSpPr>
        <p:spPr>
          <a:xfrm>
            <a:off x="3625175" y="1830475"/>
            <a:ext cx="52413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20" name="Google Shape;220;g35fdb552a57_0_1150"/>
          <p:cNvSpPr txBox="1"/>
          <p:nvPr>
            <p:ph idx="1" type="subTitle"/>
          </p:nvPr>
        </p:nvSpPr>
        <p:spPr>
          <a:xfrm>
            <a:off x="222850" y="1954075"/>
            <a:ext cx="29475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cxnSp>
        <p:nvCxnSpPr>
          <p:cNvPr id="221" name="Google Shape;221;g35fdb552a57_0_1150"/>
          <p:cNvCxnSpPr/>
          <p:nvPr/>
        </p:nvCxnSpPr>
        <p:spPr>
          <a:xfrm>
            <a:off x="3171500" y="-1325"/>
            <a:ext cx="1200" cy="5147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dascalia per immagine chiara">
  <p:cSld name="CAPTION_ONLY">
    <p:bg>
      <p:bgPr>
        <a:solidFill>
          <a:schemeClr val="lt1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fdb552a57_0_1155"/>
          <p:cNvSpPr txBox="1"/>
          <p:nvPr>
            <p:ph idx="1" type="body"/>
          </p:nvPr>
        </p:nvSpPr>
        <p:spPr>
          <a:xfrm>
            <a:off x="297500" y="41959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  <p:sp>
        <p:nvSpPr>
          <p:cNvPr id="224" name="Google Shape;224;g35fdb552a57_0_1155"/>
          <p:cNvSpPr txBox="1"/>
          <p:nvPr>
            <p:ph idx="1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225" name="Google Shape;225;g35fdb552a57_0_1155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6" name="Google Shape;226;g35fdb552a57_0_1155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227" name="Google Shape;227;g35fdb552a57_0_1155"/>
          <p:cNvSpPr txBox="1"/>
          <p:nvPr>
            <p:ph idx="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228" name="Google Shape;228;g35fdb552a57_0_1155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9" name="Google Shape;229;g35fdb552a57_0_1155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230" name="Google Shape;230;g35fdb552a57_0_1155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1" name="Google Shape;231;g35fdb552a57_0_1155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232" name="Google Shape;232;g35fdb552a57_0_1155"/>
          <p:cNvSpPr txBox="1"/>
          <p:nvPr/>
        </p:nvSpPr>
        <p:spPr>
          <a:xfrm>
            <a:off x="3227700" y="2340888"/>
            <a:ext cx="2688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Spazio per immagine</a:t>
            </a:r>
            <a:endParaRPr b="0" i="0" sz="1800" u="none" cap="none" strike="noStrik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dascalia per immagine scura">
  <p:cSld name="CAPTION_ONLY_1">
    <p:bg>
      <p:bgPr>
        <a:solidFill>
          <a:srgbClr val="999999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fdb552a57_0_1166"/>
          <p:cNvSpPr txBox="1"/>
          <p:nvPr>
            <p:ph idx="1" type="body"/>
          </p:nvPr>
        </p:nvSpPr>
        <p:spPr>
          <a:xfrm>
            <a:off x="281875" y="41572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5" name="Google Shape;235;g35fdb552a57_0_1166"/>
          <p:cNvSpPr txBox="1"/>
          <p:nvPr>
            <p:ph idx="1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236" name="Google Shape;236;g35fdb552a57_0_1166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7" name="Google Shape;237;g35fdb552a57_0_1166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b="0" i="0" sz="1000" u="none" cap="none" strike="noStrike">
              <a:solidFill>
                <a:schemeClr val="lt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238" name="Google Shape;238;g35fdb552a57_0_1166"/>
          <p:cNvSpPr txBox="1"/>
          <p:nvPr>
            <p:ph idx="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239" name="Google Shape;239;g35fdb552a57_0_1166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0" name="Google Shape;240;g35fdb552a57_0_1166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b="0" i="0" sz="1000" u="none" cap="none" strike="noStrike">
              <a:solidFill>
                <a:schemeClr val="lt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241" name="Google Shape;241;g35fdb552a57_0_1166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2" name="Google Shape;242;g35fdb552a57_0_1166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b="0" i="0" sz="1000" u="none" cap="none" strike="noStrike">
              <a:solidFill>
                <a:schemeClr val="lt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243" name="Google Shape;243;g35fdb552a57_0_1166"/>
          <p:cNvSpPr txBox="1"/>
          <p:nvPr/>
        </p:nvSpPr>
        <p:spPr>
          <a:xfrm>
            <a:off x="3227700" y="2340888"/>
            <a:ext cx="2688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chemeClr val="lt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Spazio per immagine</a:t>
            </a:r>
            <a:endParaRPr b="0" i="0" sz="1800" u="none" cap="none" strike="noStrike">
              <a:solidFill>
                <a:schemeClr val="lt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fdb552a57_0_117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6" name="Google Shape;246;g35fdb552a57_0_117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7" name="Google Shape;247;g35fdb552a57_0_1177"/>
          <p:cNvSpPr txBox="1"/>
          <p:nvPr>
            <p:ph idx="1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248" name="Google Shape;248;g35fdb552a57_0_1177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9" name="Google Shape;249;g35fdb552a57_0_1177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250" name="Google Shape;250;g35fdb552a57_0_1177"/>
          <p:cNvSpPr txBox="1"/>
          <p:nvPr>
            <p:ph idx="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251" name="Google Shape;251;g35fdb552a57_0_1177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2" name="Google Shape;252;g35fdb552a57_0_1177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253" name="Google Shape;253;g35fdb552a57_0_1177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4" name="Google Shape;254;g35fdb552a57_0_1177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ingraziamenti e contatti" type="blank">
  <p:cSld name="BLANK">
    <p:bg>
      <p:bgPr>
        <a:solidFill>
          <a:srgbClr val="4084FF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5fdb552a57_0_1188"/>
          <p:cNvSpPr txBox="1"/>
          <p:nvPr>
            <p:ph idx="1" type="subTitle"/>
          </p:nvPr>
        </p:nvSpPr>
        <p:spPr>
          <a:xfrm>
            <a:off x="311700" y="25717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7" name="Google Shape;257;g35fdb552a57_0_1188"/>
          <p:cNvSpPr txBox="1"/>
          <p:nvPr>
            <p:ph type="ctrTitle"/>
          </p:nvPr>
        </p:nvSpPr>
        <p:spPr>
          <a:xfrm>
            <a:off x="311700" y="1267925"/>
            <a:ext cx="8520600" cy="130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3200"/>
              <a:buNone/>
              <a:defRPr sz="3200">
                <a:solidFill>
                  <a:srgbClr val="1A1A1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58" name="Google Shape;258;g35fdb552a57_0_1188"/>
          <p:cNvSpPr txBox="1"/>
          <p:nvPr/>
        </p:nvSpPr>
        <p:spPr>
          <a:xfrm>
            <a:off x="311700" y="3730975"/>
            <a:ext cx="31854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t" sz="3200" u="none" cap="none" strike="noStrike">
                <a:solidFill>
                  <a:schemeClr val="dk1"/>
                </a:solidFill>
                <a:latin typeface="Roboto Serif Black"/>
                <a:ea typeface="Roboto Serif Black"/>
                <a:cs typeface="Roboto Serif Black"/>
                <a:sym typeface="Roboto Serif Black"/>
              </a:rPr>
              <a:t>Thank you!</a:t>
            </a:r>
            <a:endParaRPr b="0" i="0" sz="3200" u="none" cap="none" strike="noStrike">
              <a:solidFill>
                <a:schemeClr val="dk1"/>
              </a:solidFill>
              <a:latin typeface="Roboto Serif Black"/>
              <a:ea typeface="Roboto Serif Black"/>
              <a:cs typeface="Roboto Serif Black"/>
              <a:sym typeface="Roboto Serif Black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personalizzato 1">
  <p:cSld name="CUSTOM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dell'intervento e autori 2">
  <p:cSld name="SECTION_TITLE_AND_DESCRIPTION_1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db552a57_0_1359"/>
          <p:cNvSpPr/>
          <p:nvPr/>
        </p:nvSpPr>
        <p:spPr>
          <a:xfrm>
            <a:off x="3170350" y="-125"/>
            <a:ext cx="5973600" cy="5143500"/>
          </a:xfrm>
          <a:prstGeom prst="rect">
            <a:avLst/>
          </a:prstGeom>
          <a:solidFill>
            <a:srgbClr val="4084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g35fdb552a57_0_1359"/>
          <p:cNvSpPr txBox="1"/>
          <p:nvPr>
            <p:ph type="title"/>
          </p:nvPr>
        </p:nvSpPr>
        <p:spPr>
          <a:xfrm>
            <a:off x="3625175" y="1830475"/>
            <a:ext cx="52413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66" name="Google Shape;266;g35fdb552a57_0_1359"/>
          <p:cNvSpPr txBox="1"/>
          <p:nvPr>
            <p:ph idx="1" type="subTitle"/>
          </p:nvPr>
        </p:nvSpPr>
        <p:spPr>
          <a:xfrm>
            <a:off x="222850" y="1954075"/>
            <a:ext cx="29475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cxnSp>
        <p:nvCxnSpPr>
          <p:cNvPr id="267" name="Google Shape;267;g35fdb552a57_0_1359"/>
          <p:cNvCxnSpPr/>
          <p:nvPr/>
        </p:nvCxnSpPr>
        <p:spPr>
          <a:xfrm>
            <a:off x="3171500" y="-1325"/>
            <a:ext cx="1200" cy="5147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FF5D40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fdb552a57_0_136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70" name="Google Shape;270;g35fdb552a57_0_1364"/>
          <p:cNvSpPr txBox="1"/>
          <p:nvPr>
            <p:ph idx="1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271" name="Google Shape;271;g35fdb552a57_0_1364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2" name="Google Shape;272;g35fdb552a57_0_1364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273" name="Google Shape;273;g35fdb552a57_0_1364"/>
          <p:cNvSpPr txBox="1"/>
          <p:nvPr>
            <p:ph idx="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274" name="Google Shape;274;g35fdb552a57_0_1364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5" name="Google Shape;275;g35fdb552a57_0_1364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276" name="Google Shape;276;g35fdb552a57_0_1364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7" name="Google Shape;277;g35fdb552a57_0_1364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personalizzato 1">
  <p:cSld name="CUSTOM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nto principale opzione 2">
  <p:cSld name="MAIN_POINT_1">
    <p:bg>
      <p:bgPr>
        <a:solidFill>
          <a:srgbClr val="4084FF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fdb552a57_0_137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81" name="Google Shape;281;g35fdb552a57_0_1375"/>
          <p:cNvSpPr txBox="1"/>
          <p:nvPr>
            <p:ph idx="1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282" name="Google Shape;282;g35fdb552a57_0_1375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3" name="Google Shape;283;g35fdb552a57_0_1375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284" name="Google Shape;284;g35fdb552a57_0_1375"/>
          <p:cNvSpPr txBox="1"/>
          <p:nvPr>
            <p:ph idx="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285" name="Google Shape;285;g35fdb552a57_0_1375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6" name="Google Shape;286;g35fdb552a57_0_1375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287" name="Google Shape;287;g35fdb552a57_0_1375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8" name="Google Shape;288;g35fdb552a57_0_1375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dascalia per immagine scura">
  <p:cSld name="CAPTION_ONLY_1">
    <p:bg>
      <p:bgPr>
        <a:solidFill>
          <a:srgbClr val="999999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5fdb552a57_0_1385"/>
          <p:cNvSpPr txBox="1"/>
          <p:nvPr>
            <p:ph idx="1" type="body"/>
          </p:nvPr>
        </p:nvSpPr>
        <p:spPr>
          <a:xfrm>
            <a:off x="281875" y="41572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1" name="Google Shape;291;g35fdb552a57_0_1385"/>
          <p:cNvSpPr txBox="1"/>
          <p:nvPr>
            <p:ph idx="1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292" name="Google Shape;292;g35fdb552a57_0_1385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3" name="Google Shape;293;g35fdb552a57_0_1385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b="0" i="0" sz="1000" u="none" cap="none" strike="noStrike">
              <a:solidFill>
                <a:schemeClr val="lt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294" name="Google Shape;294;g35fdb552a57_0_1385"/>
          <p:cNvSpPr txBox="1"/>
          <p:nvPr>
            <p:ph idx="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295" name="Google Shape;295;g35fdb552a57_0_1385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6" name="Google Shape;296;g35fdb552a57_0_1385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b="0" i="0" sz="1000" u="none" cap="none" strike="noStrike">
              <a:solidFill>
                <a:schemeClr val="lt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297" name="Google Shape;297;g35fdb552a57_0_1385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8" name="Google Shape;298;g35fdb552a57_0_1385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b="0" i="0" sz="1000" u="none" cap="none" strike="noStrike">
              <a:solidFill>
                <a:schemeClr val="lt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5fdb552a57_0_1395"/>
          <p:cNvSpPr txBox="1"/>
          <p:nvPr>
            <p:ph idx="1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301" name="Google Shape;301;g35fdb552a57_0_1395"/>
          <p:cNvSpPr txBox="1"/>
          <p:nvPr>
            <p:ph type="title"/>
          </p:nvPr>
        </p:nvSpPr>
        <p:spPr>
          <a:xfrm>
            <a:off x="311700" y="489575"/>
            <a:ext cx="4059000" cy="5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2" name="Google Shape;302;g35fdb552a57_0_1395"/>
          <p:cNvSpPr txBox="1"/>
          <p:nvPr>
            <p:ph idx="1" type="body"/>
          </p:nvPr>
        </p:nvSpPr>
        <p:spPr>
          <a:xfrm>
            <a:off x="311700" y="1828800"/>
            <a:ext cx="4059000" cy="27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303" name="Google Shape;303;g35fdb552a57_0_1395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4" name="Google Shape;304;g35fdb552a57_0_1395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5" name="Google Shape;305;g35fdb552a57_0_1395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306" name="Google Shape;306;g35fdb552a57_0_1395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7" name="Google Shape;307;g35fdb552a57_0_1395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308" name="Google Shape;308;g35fdb552a57_0_1395"/>
          <p:cNvSpPr txBox="1"/>
          <p:nvPr>
            <p:ph idx="2" type="body"/>
          </p:nvPr>
        </p:nvSpPr>
        <p:spPr>
          <a:xfrm>
            <a:off x="4800600" y="489575"/>
            <a:ext cx="4059000" cy="40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309" name="Google Shape;309;g35fdb552a57_0_1395"/>
          <p:cNvCxnSpPr/>
          <p:nvPr/>
        </p:nvCxnSpPr>
        <p:spPr>
          <a:xfrm>
            <a:off x="4572000" y="335200"/>
            <a:ext cx="0" cy="4330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0" name="Google Shape;310;g35fdb552a57_0_1395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5fdb552a57_0_1407"/>
          <p:cNvSpPr txBox="1"/>
          <p:nvPr>
            <p:ph type="title"/>
          </p:nvPr>
        </p:nvSpPr>
        <p:spPr>
          <a:xfrm>
            <a:off x="311700" y="489563"/>
            <a:ext cx="8520600" cy="5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3" name="Google Shape;313;g35fdb552a57_0_1407"/>
          <p:cNvSpPr txBox="1"/>
          <p:nvPr>
            <p:ph idx="1" type="body"/>
          </p:nvPr>
        </p:nvSpPr>
        <p:spPr>
          <a:xfrm>
            <a:off x="311700" y="1173151"/>
            <a:ext cx="8520600" cy="33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erif"/>
              <a:buChar char="●"/>
              <a:defRPr>
                <a:latin typeface="Roboto Serif"/>
                <a:ea typeface="Roboto Serif"/>
                <a:cs typeface="Roboto Serif"/>
                <a:sym typeface="Roboto Serif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4" name="Google Shape;314;g35fdb552a57_0_1407"/>
          <p:cNvSpPr txBox="1"/>
          <p:nvPr>
            <p:ph idx="1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315" name="Google Shape;315;g35fdb552a57_0_1407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6" name="Google Shape;316;g35fdb552a57_0_1407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7" name="Google Shape;317;g35fdb552a57_0_1407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318" name="Google Shape;318;g35fdb552a57_0_1407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319" name="Google Shape;319;g35fdb552a57_0_1407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320" name="Google Shape;320;g35fdb552a57_0_1407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nto principale opzione 3">
  <p:cSld name="MAIN_POINT_1_1">
    <p:bg>
      <p:bgPr>
        <a:solidFill>
          <a:srgbClr val="FFCA40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5fdb552a57_0_141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23" name="Google Shape;323;g35fdb552a57_0_1417"/>
          <p:cNvSpPr txBox="1"/>
          <p:nvPr>
            <p:ph idx="1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324" name="Google Shape;324;g35fdb552a57_0_1417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5" name="Google Shape;325;g35fdb552a57_0_1417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326" name="Google Shape;326;g35fdb552a57_0_1417"/>
          <p:cNvSpPr txBox="1"/>
          <p:nvPr>
            <p:ph idx="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327" name="Google Shape;327;g35fdb552a57_0_1417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8" name="Google Shape;328;g35fdb552a57_0_1417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329" name="Google Shape;329;g35fdb552a57_0_1417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0" name="Google Shape;330;g35fdb552a57_0_1417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4084FF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fdb552a57_0_1427"/>
          <p:cNvSpPr txBox="1"/>
          <p:nvPr>
            <p:ph type="ctrTitle"/>
          </p:nvPr>
        </p:nvSpPr>
        <p:spPr>
          <a:xfrm>
            <a:off x="311708" y="69875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4000"/>
              <a:buNone/>
              <a:defRPr sz="4000">
                <a:solidFill>
                  <a:srgbClr val="1A1A1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33" name="Google Shape;333;g35fdb552a57_0_14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cxnSp>
        <p:nvCxnSpPr>
          <p:cNvPr id="334" name="Google Shape;334;g35fdb552a57_0_1427"/>
          <p:cNvCxnSpPr/>
          <p:nvPr/>
        </p:nvCxnSpPr>
        <p:spPr>
          <a:xfrm>
            <a:off x="4895800" y="409425"/>
            <a:ext cx="425400" cy="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5" name="Google Shape;335;g35fdb552a57_0_1427"/>
          <p:cNvSpPr txBox="1"/>
          <p:nvPr/>
        </p:nvSpPr>
        <p:spPr>
          <a:xfrm>
            <a:off x="5292550" y="174500"/>
            <a:ext cx="3728700" cy="6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" sz="1600" u="none" cap="none" strike="noStrik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World Anti-Bullying Forum 2025</a:t>
            </a:r>
            <a:endParaRPr b="0" i="0" sz="16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lenco puntato">
  <p:cSld name="TITLE_AND_BODY_1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5fdb552a57_0_1432"/>
          <p:cNvSpPr txBox="1"/>
          <p:nvPr>
            <p:ph type="title"/>
          </p:nvPr>
        </p:nvSpPr>
        <p:spPr>
          <a:xfrm>
            <a:off x="311700" y="489563"/>
            <a:ext cx="8520600" cy="5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8" name="Google Shape;338;g35fdb552a57_0_1432"/>
          <p:cNvSpPr txBox="1"/>
          <p:nvPr>
            <p:ph idx="1" type="body"/>
          </p:nvPr>
        </p:nvSpPr>
        <p:spPr>
          <a:xfrm>
            <a:off x="843650" y="1173150"/>
            <a:ext cx="7988700" cy="33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erif"/>
              <a:buChar char="●"/>
              <a:defRPr>
                <a:latin typeface="Roboto Serif"/>
                <a:ea typeface="Roboto Serif"/>
                <a:cs typeface="Roboto Serif"/>
                <a:sym typeface="Roboto Serif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9" name="Google Shape;339;g35fdb552a57_0_1432"/>
          <p:cNvSpPr txBox="1"/>
          <p:nvPr>
            <p:ph idx="1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340" name="Google Shape;340;g35fdb552a57_0_1432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1" name="Google Shape;341;g35fdb552a57_0_1432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2" name="Google Shape;342;g35fdb552a57_0_1432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343" name="Google Shape;343;g35fdb552a57_0_1432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344" name="Google Shape;344;g35fdb552a57_0_1432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345" name="Google Shape;345;g35fdb552a57_0_1432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6" name="Google Shape;346;g35fdb552a57_0_1432"/>
          <p:cNvSpPr/>
          <p:nvPr/>
        </p:nvSpPr>
        <p:spPr>
          <a:xfrm>
            <a:off x="444375" y="1275975"/>
            <a:ext cx="281100" cy="381000"/>
          </a:xfrm>
          <a:prstGeom prst="chevron">
            <a:avLst>
              <a:gd fmla="val 60706" name="adj"/>
            </a:avLst>
          </a:prstGeom>
          <a:solidFill>
            <a:srgbClr val="FF5D40"/>
          </a:solidFill>
          <a:ln cap="flat" cmpd="sng" w="9525">
            <a:solidFill>
              <a:srgbClr val="FF5D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347" name="Google Shape;347;g35fdb552a57_0_1432"/>
          <p:cNvSpPr/>
          <p:nvPr/>
        </p:nvSpPr>
        <p:spPr>
          <a:xfrm>
            <a:off x="444375" y="2049875"/>
            <a:ext cx="281100" cy="381000"/>
          </a:xfrm>
          <a:prstGeom prst="chevron">
            <a:avLst>
              <a:gd fmla="val 60706" name="adj"/>
            </a:avLst>
          </a:prstGeom>
          <a:solidFill>
            <a:srgbClr val="FF5D40"/>
          </a:solidFill>
          <a:ln cap="flat" cmpd="sng" w="9525">
            <a:solidFill>
              <a:srgbClr val="FF5D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348" name="Google Shape;348;g35fdb552a57_0_1432"/>
          <p:cNvSpPr/>
          <p:nvPr/>
        </p:nvSpPr>
        <p:spPr>
          <a:xfrm>
            <a:off x="444375" y="2823775"/>
            <a:ext cx="281100" cy="381000"/>
          </a:xfrm>
          <a:prstGeom prst="chevron">
            <a:avLst>
              <a:gd fmla="val 60706" name="adj"/>
            </a:avLst>
          </a:prstGeom>
          <a:solidFill>
            <a:srgbClr val="FF5D40"/>
          </a:solidFill>
          <a:ln cap="flat" cmpd="sng" w="9525">
            <a:solidFill>
              <a:srgbClr val="FF5D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349" name="Google Shape;349;g35fdb552a57_0_1432"/>
          <p:cNvSpPr/>
          <p:nvPr/>
        </p:nvSpPr>
        <p:spPr>
          <a:xfrm>
            <a:off x="444375" y="3597675"/>
            <a:ext cx="281100" cy="381000"/>
          </a:xfrm>
          <a:prstGeom prst="chevron">
            <a:avLst>
              <a:gd fmla="val 60706" name="adj"/>
            </a:avLst>
          </a:prstGeom>
          <a:solidFill>
            <a:srgbClr val="FF5D40"/>
          </a:solidFill>
          <a:ln cap="flat" cmpd="sng" w="9525">
            <a:solidFill>
              <a:srgbClr val="FF5D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nto principale opzione 2">
  <p:cSld name="MAIN_POINT_1">
    <p:bg>
      <p:bgPr>
        <a:solidFill>
          <a:srgbClr val="4084FF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7" name="Google Shape;27;p33"/>
          <p:cNvSpPr txBox="1"/>
          <p:nvPr>
            <p:ph idx="1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28" name="Google Shape;28;p33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33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30" name="Google Shape;30;p33"/>
          <p:cNvSpPr txBox="1"/>
          <p:nvPr>
            <p:ph idx="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31" name="Google Shape;31;p33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33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33" name="Google Shape;33;p33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" name="Google Shape;34;p33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dell'intervento e autori">
  <p:cSld name="SECTION_TITLE_AND_DESCRIPTION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5fdb552a57_0_1446"/>
          <p:cNvSpPr/>
          <p:nvPr/>
        </p:nvSpPr>
        <p:spPr>
          <a:xfrm>
            <a:off x="3170350" y="-125"/>
            <a:ext cx="5973600" cy="5143500"/>
          </a:xfrm>
          <a:prstGeom prst="rect">
            <a:avLst/>
          </a:prstGeom>
          <a:solidFill>
            <a:srgbClr val="FF5D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g35fdb552a57_0_1446"/>
          <p:cNvSpPr txBox="1"/>
          <p:nvPr>
            <p:ph type="title"/>
          </p:nvPr>
        </p:nvSpPr>
        <p:spPr>
          <a:xfrm>
            <a:off x="3625175" y="1830475"/>
            <a:ext cx="52413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53" name="Google Shape;353;g35fdb552a57_0_1446"/>
          <p:cNvSpPr txBox="1"/>
          <p:nvPr>
            <p:ph idx="1" type="subTitle"/>
          </p:nvPr>
        </p:nvSpPr>
        <p:spPr>
          <a:xfrm>
            <a:off x="222850" y="1954075"/>
            <a:ext cx="29475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cxnSp>
        <p:nvCxnSpPr>
          <p:cNvPr id="354" name="Google Shape;354;g35fdb552a57_0_1446"/>
          <p:cNvCxnSpPr/>
          <p:nvPr/>
        </p:nvCxnSpPr>
        <p:spPr>
          <a:xfrm>
            <a:off x="3171500" y="-1325"/>
            <a:ext cx="1200" cy="5147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dell'intervento e autori 3">
  <p:cSld name="SECTION_TITLE_AND_DESCRIPTION_1_1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5fdb552a57_0_1451"/>
          <p:cNvSpPr/>
          <p:nvPr/>
        </p:nvSpPr>
        <p:spPr>
          <a:xfrm>
            <a:off x="3170350" y="-125"/>
            <a:ext cx="5973600" cy="5143500"/>
          </a:xfrm>
          <a:prstGeom prst="rect">
            <a:avLst/>
          </a:prstGeom>
          <a:solidFill>
            <a:srgbClr val="FFCA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g35fdb552a57_0_1451"/>
          <p:cNvSpPr txBox="1"/>
          <p:nvPr>
            <p:ph type="title"/>
          </p:nvPr>
        </p:nvSpPr>
        <p:spPr>
          <a:xfrm>
            <a:off x="3625175" y="1830475"/>
            <a:ext cx="52413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58" name="Google Shape;358;g35fdb552a57_0_1451"/>
          <p:cNvSpPr txBox="1"/>
          <p:nvPr>
            <p:ph idx="1" type="subTitle"/>
          </p:nvPr>
        </p:nvSpPr>
        <p:spPr>
          <a:xfrm>
            <a:off x="222850" y="1954075"/>
            <a:ext cx="29475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cxnSp>
        <p:nvCxnSpPr>
          <p:cNvPr id="359" name="Google Shape;359;g35fdb552a57_0_1451"/>
          <p:cNvCxnSpPr/>
          <p:nvPr/>
        </p:nvCxnSpPr>
        <p:spPr>
          <a:xfrm>
            <a:off x="3171500" y="-1325"/>
            <a:ext cx="1200" cy="5147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dascalia per immagine chiara">
  <p:cSld name="CAPTION_ONLY">
    <p:bg>
      <p:bgPr>
        <a:solidFill>
          <a:schemeClr val="lt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db552a57_0_1456"/>
          <p:cNvSpPr txBox="1"/>
          <p:nvPr>
            <p:ph idx="1" type="body"/>
          </p:nvPr>
        </p:nvSpPr>
        <p:spPr>
          <a:xfrm>
            <a:off x="297500" y="41959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  <p:sp>
        <p:nvSpPr>
          <p:cNvPr id="362" name="Google Shape;362;g35fdb552a57_0_1456"/>
          <p:cNvSpPr txBox="1"/>
          <p:nvPr>
            <p:ph idx="1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363" name="Google Shape;363;g35fdb552a57_0_1456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4" name="Google Shape;364;g35fdb552a57_0_1456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365" name="Google Shape;365;g35fdb552a57_0_1456"/>
          <p:cNvSpPr txBox="1"/>
          <p:nvPr>
            <p:ph idx="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366" name="Google Shape;366;g35fdb552a57_0_1456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7" name="Google Shape;367;g35fdb552a57_0_1456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368" name="Google Shape;368;g35fdb552a57_0_1456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9" name="Google Shape;369;g35fdb552a57_0_1456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370" name="Google Shape;370;g35fdb552a57_0_1456"/>
          <p:cNvSpPr txBox="1"/>
          <p:nvPr/>
        </p:nvSpPr>
        <p:spPr>
          <a:xfrm>
            <a:off x="3227700" y="2340888"/>
            <a:ext cx="2688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Spazio per immagine</a:t>
            </a:r>
            <a:endParaRPr b="0" i="0" sz="1800" u="none" cap="none" strike="noStrik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5fdb552a57_0_146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73" name="Google Shape;373;g35fdb552a57_0_146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4" name="Google Shape;374;g35fdb552a57_0_1467"/>
          <p:cNvSpPr txBox="1"/>
          <p:nvPr>
            <p:ph idx="1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375" name="Google Shape;375;g35fdb552a57_0_1467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6" name="Google Shape;376;g35fdb552a57_0_1467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377" name="Google Shape;377;g35fdb552a57_0_1467"/>
          <p:cNvSpPr txBox="1"/>
          <p:nvPr>
            <p:ph idx="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378" name="Google Shape;378;g35fdb552a57_0_1467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9" name="Google Shape;379;g35fdb552a57_0_1467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380" name="Google Shape;380;g35fdb552a57_0_1467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1" name="Google Shape;381;g35fdb552a57_0_1467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ingraziamenti e contatti" type="blank">
  <p:cSld name="BLANK">
    <p:bg>
      <p:bgPr>
        <a:solidFill>
          <a:srgbClr val="4084FF"/>
        </a:soli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5fdb552a57_0_1478"/>
          <p:cNvSpPr txBox="1"/>
          <p:nvPr>
            <p:ph idx="1" type="subTitle"/>
          </p:nvPr>
        </p:nvSpPr>
        <p:spPr>
          <a:xfrm>
            <a:off x="311700" y="25717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84" name="Google Shape;384;g35fdb552a57_0_1478"/>
          <p:cNvSpPr txBox="1"/>
          <p:nvPr>
            <p:ph type="ctrTitle"/>
          </p:nvPr>
        </p:nvSpPr>
        <p:spPr>
          <a:xfrm>
            <a:off x="311700" y="1267925"/>
            <a:ext cx="8520600" cy="130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3200"/>
              <a:buNone/>
              <a:defRPr sz="3200">
                <a:solidFill>
                  <a:srgbClr val="1A1A1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5" name="Google Shape;385;g35fdb552a57_0_1478"/>
          <p:cNvSpPr txBox="1"/>
          <p:nvPr/>
        </p:nvSpPr>
        <p:spPr>
          <a:xfrm>
            <a:off x="311700" y="3730975"/>
            <a:ext cx="31854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t" sz="3200" u="none" cap="none" strike="noStrike">
                <a:solidFill>
                  <a:schemeClr val="dk1"/>
                </a:solidFill>
                <a:latin typeface="Roboto Serif Black"/>
                <a:ea typeface="Roboto Serif Black"/>
                <a:cs typeface="Roboto Serif Black"/>
                <a:sym typeface="Roboto Serif Black"/>
              </a:rPr>
              <a:t>Thank you!</a:t>
            </a:r>
            <a:endParaRPr b="0" i="0" sz="3200" u="none" cap="none" strike="noStrike">
              <a:solidFill>
                <a:schemeClr val="dk1"/>
              </a:solidFill>
              <a:latin typeface="Roboto Serif Black"/>
              <a:ea typeface="Roboto Serif Black"/>
              <a:cs typeface="Roboto Serif Black"/>
              <a:sym typeface="Roboto Serif Black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5fdb552a57_0_148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8" name="Google Shape;388;g35fdb552a57_0_148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389" name="Google Shape;389;g35fdb552a57_0_148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0" name="Google Shape;390;g35fdb552a57_0_148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1" name="Google Shape;391;g35fdb552a57_0_148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>
  <p:cSld name="BLANK_1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5fdb552a57_0_148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4" name="Google Shape;394;g35fdb552a57_0_148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5" name="Google Shape;395;g35fdb552a57_0_148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ingraziamenti e contatti" type="blank">
  <p:cSld name="BLANK">
    <p:bg>
      <p:bgPr>
        <a:solidFill>
          <a:srgbClr val="4084FF"/>
        </a:solid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fdb552a57_0_1915"/>
          <p:cNvSpPr txBox="1"/>
          <p:nvPr>
            <p:ph idx="1" type="subTitle"/>
          </p:nvPr>
        </p:nvSpPr>
        <p:spPr>
          <a:xfrm>
            <a:off x="311700" y="333380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02" name="Google Shape;402;g35fdb552a57_0_1915"/>
          <p:cNvSpPr txBox="1"/>
          <p:nvPr>
            <p:ph type="ctrTitle"/>
          </p:nvPr>
        </p:nvSpPr>
        <p:spPr>
          <a:xfrm>
            <a:off x="311700" y="2029925"/>
            <a:ext cx="8520600" cy="130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3200"/>
              <a:buNone/>
              <a:defRPr sz="3200">
                <a:solidFill>
                  <a:srgbClr val="1A1A1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03" name="Google Shape;403;g35fdb552a57_0_1915"/>
          <p:cNvSpPr txBox="1"/>
          <p:nvPr/>
        </p:nvSpPr>
        <p:spPr>
          <a:xfrm>
            <a:off x="311700" y="437225"/>
            <a:ext cx="31854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t" sz="3200" u="none" cap="none" strike="noStrike">
                <a:solidFill>
                  <a:schemeClr val="dk1"/>
                </a:solidFill>
                <a:latin typeface="Roboto Serif Black"/>
                <a:ea typeface="Roboto Serif Black"/>
                <a:cs typeface="Roboto Serif Black"/>
                <a:sym typeface="Roboto Serif Black"/>
              </a:rPr>
              <a:t>Thank you!</a:t>
            </a:r>
            <a:endParaRPr b="0" i="0" sz="3200" u="none" cap="none" strike="noStrike">
              <a:solidFill>
                <a:schemeClr val="dk1"/>
              </a:solidFill>
              <a:latin typeface="Roboto Serif Black"/>
              <a:ea typeface="Roboto Serif Black"/>
              <a:cs typeface="Roboto Serif Black"/>
              <a:sym typeface="Roboto Serif Black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4084FF"/>
        </a:solidFill>
      </p:bgPr>
    </p:bg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5fdb552a57_0_1919"/>
          <p:cNvSpPr txBox="1"/>
          <p:nvPr>
            <p:ph type="ctrTitle"/>
          </p:nvPr>
        </p:nvSpPr>
        <p:spPr>
          <a:xfrm>
            <a:off x="311708" y="69875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4000"/>
              <a:buNone/>
              <a:defRPr sz="4000">
                <a:solidFill>
                  <a:srgbClr val="1A1A1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06" name="Google Shape;406;g35fdb552a57_0_19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cxnSp>
        <p:nvCxnSpPr>
          <p:cNvPr id="407" name="Google Shape;407;g35fdb552a57_0_1919"/>
          <p:cNvCxnSpPr/>
          <p:nvPr/>
        </p:nvCxnSpPr>
        <p:spPr>
          <a:xfrm>
            <a:off x="4895800" y="409425"/>
            <a:ext cx="425400" cy="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8" name="Google Shape;408;g35fdb552a57_0_1919"/>
          <p:cNvSpPr txBox="1"/>
          <p:nvPr/>
        </p:nvSpPr>
        <p:spPr>
          <a:xfrm>
            <a:off x="5292550" y="174500"/>
            <a:ext cx="3728700" cy="6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" sz="1600" u="none" cap="none" strike="noStrik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World Anti-Bullying Forum 2025</a:t>
            </a:r>
            <a:endParaRPr b="0" i="0" sz="16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5fdb552a57_0_1924"/>
          <p:cNvSpPr txBox="1"/>
          <p:nvPr>
            <p:ph type="title"/>
          </p:nvPr>
        </p:nvSpPr>
        <p:spPr>
          <a:xfrm>
            <a:off x="311700" y="489563"/>
            <a:ext cx="8520600" cy="5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1" name="Google Shape;411;g35fdb552a57_0_1924"/>
          <p:cNvSpPr txBox="1"/>
          <p:nvPr>
            <p:ph idx="1" type="body"/>
          </p:nvPr>
        </p:nvSpPr>
        <p:spPr>
          <a:xfrm>
            <a:off x="311700" y="1173151"/>
            <a:ext cx="8520600" cy="33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2" name="Google Shape;412;g35fdb552a57_0_1924"/>
          <p:cNvSpPr txBox="1"/>
          <p:nvPr>
            <p:ph idx="1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413" name="Google Shape;413;g35fdb552a57_0_1924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4" name="Google Shape;414;g35fdb552a57_0_1924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5" name="Google Shape;415;g35fdb552a57_0_1924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416" name="Google Shape;416;g35fdb552a57_0_1924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417" name="Google Shape;417;g35fdb552a57_0_1924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418" name="Google Shape;418;g35fdb552a57_0_1924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dascalia per immagine scura">
  <p:cSld name="CAPTION_ONLY_1">
    <p:bg>
      <p:bgPr>
        <a:solidFill>
          <a:srgbClr val="999999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4"/>
          <p:cNvSpPr txBox="1"/>
          <p:nvPr>
            <p:ph idx="1" type="body"/>
          </p:nvPr>
        </p:nvSpPr>
        <p:spPr>
          <a:xfrm>
            <a:off x="281875" y="41572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34"/>
          <p:cNvSpPr txBox="1"/>
          <p:nvPr>
            <p:ph idx="1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38" name="Google Shape;38;p34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34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b="0" i="0" sz="1000" u="none" cap="none" strike="noStrike">
              <a:solidFill>
                <a:schemeClr val="lt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40" name="Google Shape;40;p34"/>
          <p:cNvSpPr txBox="1"/>
          <p:nvPr>
            <p:ph idx="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41" name="Google Shape;41;p34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34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b="0" i="0" sz="1000" u="none" cap="none" strike="noStrike">
              <a:solidFill>
                <a:schemeClr val="lt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43" name="Google Shape;43;p34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34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b="0" i="0" sz="1000" u="none" cap="none" strike="noStrike">
              <a:solidFill>
                <a:schemeClr val="lt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5fdb552a57_0_1934"/>
          <p:cNvSpPr txBox="1"/>
          <p:nvPr>
            <p:ph idx="1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421" name="Google Shape;421;g35fdb552a57_0_1934"/>
          <p:cNvSpPr txBox="1"/>
          <p:nvPr>
            <p:ph type="title"/>
          </p:nvPr>
        </p:nvSpPr>
        <p:spPr>
          <a:xfrm>
            <a:off x="311700" y="489575"/>
            <a:ext cx="4059000" cy="5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2" name="Google Shape;422;g35fdb552a57_0_1934"/>
          <p:cNvSpPr txBox="1"/>
          <p:nvPr>
            <p:ph idx="1" type="body"/>
          </p:nvPr>
        </p:nvSpPr>
        <p:spPr>
          <a:xfrm>
            <a:off x="311700" y="1828800"/>
            <a:ext cx="4059000" cy="27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423" name="Google Shape;423;g35fdb552a57_0_1934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4" name="Google Shape;424;g35fdb552a57_0_1934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5" name="Google Shape;425;g35fdb552a57_0_1934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426" name="Google Shape;426;g35fdb552a57_0_1934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7" name="Google Shape;427;g35fdb552a57_0_1934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428" name="Google Shape;428;g35fdb552a57_0_1934"/>
          <p:cNvSpPr txBox="1"/>
          <p:nvPr>
            <p:ph idx="2" type="body"/>
          </p:nvPr>
        </p:nvSpPr>
        <p:spPr>
          <a:xfrm>
            <a:off x="4800600" y="489575"/>
            <a:ext cx="4059000" cy="40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429" name="Google Shape;429;g35fdb552a57_0_1934"/>
          <p:cNvCxnSpPr/>
          <p:nvPr/>
        </p:nvCxnSpPr>
        <p:spPr>
          <a:xfrm>
            <a:off x="4572000" y="335200"/>
            <a:ext cx="0" cy="4330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0" name="Google Shape;430;g35fdb552a57_0_1934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FF5D40"/>
        </a:solidFill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5fdb552a57_0_194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33" name="Google Shape;433;g35fdb552a57_0_1946"/>
          <p:cNvSpPr txBox="1"/>
          <p:nvPr>
            <p:ph idx="1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434" name="Google Shape;434;g35fdb552a57_0_1946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5" name="Google Shape;435;g35fdb552a57_0_1946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436" name="Google Shape;436;g35fdb552a57_0_1946"/>
          <p:cNvSpPr txBox="1"/>
          <p:nvPr>
            <p:ph idx="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437" name="Google Shape;437;g35fdb552a57_0_1946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8" name="Google Shape;438;g35fdb552a57_0_1946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439" name="Google Shape;439;g35fdb552a57_0_1946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0" name="Google Shape;440;g35fdb552a57_0_1946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nto principale opzione 2">
  <p:cSld name="MAIN_POINT_1">
    <p:bg>
      <p:bgPr>
        <a:solidFill>
          <a:srgbClr val="4084FF"/>
        </a:solidFill>
      </p:bgPr>
    </p:bg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5fdb552a57_0_195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43" name="Google Shape;443;g35fdb552a57_0_1956"/>
          <p:cNvSpPr txBox="1"/>
          <p:nvPr>
            <p:ph idx="1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444" name="Google Shape;444;g35fdb552a57_0_1956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5" name="Google Shape;445;g35fdb552a57_0_1956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446" name="Google Shape;446;g35fdb552a57_0_1956"/>
          <p:cNvSpPr txBox="1"/>
          <p:nvPr>
            <p:ph idx="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447" name="Google Shape;447;g35fdb552a57_0_1956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8" name="Google Shape;448;g35fdb552a57_0_1956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449" name="Google Shape;449;g35fdb552a57_0_1956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0" name="Google Shape;450;g35fdb552a57_0_1956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nto principale opzione 3">
  <p:cSld name="MAIN_POINT_1_1">
    <p:bg>
      <p:bgPr>
        <a:solidFill>
          <a:srgbClr val="FFCA40"/>
        </a:solidFill>
      </p:bgPr>
    </p:bg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5fdb552a57_0_196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53" name="Google Shape;453;g35fdb552a57_0_1966"/>
          <p:cNvSpPr txBox="1"/>
          <p:nvPr>
            <p:ph idx="1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454" name="Google Shape;454;g35fdb552a57_0_1966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5" name="Google Shape;455;g35fdb552a57_0_1966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456" name="Google Shape;456;g35fdb552a57_0_1966"/>
          <p:cNvSpPr txBox="1"/>
          <p:nvPr>
            <p:ph idx="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457" name="Google Shape;457;g35fdb552a57_0_1966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8" name="Google Shape;458;g35fdb552a57_0_1966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459" name="Google Shape;459;g35fdb552a57_0_1966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0" name="Google Shape;460;g35fdb552a57_0_1966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dell'intervento e autori">
  <p:cSld name="SECTION_TITLE_AND_DESCRIPTION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5fdb552a57_0_1976"/>
          <p:cNvSpPr/>
          <p:nvPr/>
        </p:nvSpPr>
        <p:spPr>
          <a:xfrm>
            <a:off x="3170350" y="-125"/>
            <a:ext cx="5973600" cy="5143500"/>
          </a:xfrm>
          <a:prstGeom prst="rect">
            <a:avLst/>
          </a:prstGeom>
          <a:solidFill>
            <a:srgbClr val="FF5D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g35fdb552a57_0_1976"/>
          <p:cNvSpPr txBox="1"/>
          <p:nvPr>
            <p:ph type="title"/>
          </p:nvPr>
        </p:nvSpPr>
        <p:spPr>
          <a:xfrm>
            <a:off x="3625175" y="1830475"/>
            <a:ext cx="52413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64" name="Google Shape;464;g35fdb552a57_0_1976"/>
          <p:cNvSpPr txBox="1"/>
          <p:nvPr>
            <p:ph idx="1" type="subTitle"/>
          </p:nvPr>
        </p:nvSpPr>
        <p:spPr>
          <a:xfrm>
            <a:off x="222850" y="1954075"/>
            <a:ext cx="29475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cxnSp>
        <p:nvCxnSpPr>
          <p:cNvPr id="465" name="Google Shape;465;g35fdb552a57_0_1976"/>
          <p:cNvCxnSpPr/>
          <p:nvPr/>
        </p:nvCxnSpPr>
        <p:spPr>
          <a:xfrm>
            <a:off x="3171500" y="-1325"/>
            <a:ext cx="1200" cy="5147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dell'intervento e autori 2">
  <p:cSld name="SECTION_TITLE_AND_DESCRIPTION_1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5fdb552a57_0_1981"/>
          <p:cNvSpPr/>
          <p:nvPr/>
        </p:nvSpPr>
        <p:spPr>
          <a:xfrm>
            <a:off x="3170350" y="-125"/>
            <a:ext cx="5973600" cy="5143500"/>
          </a:xfrm>
          <a:prstGeom prst="rect">
            <a:avLst/>
          </a:prstGeom>
          <a:solidFill>
            <a:srgbClr val="4084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g35fdb552a57_0_1981"/>
          <p:cNvSpPr txBox="1"/>
          <p:nvPr>
            <p:ph type="title"/>
          </p:nvPr>
        </p:nvSpPr>
        <p:spPr>
          <a:xfrm>
            <a:off x="3625175" y="1830475"/>
            <a:ext cx="52413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69" name="Google Shape;469;g35fdb552a57_0_1981"/>
          <p:cNvSpPr txBox="1"/>
          <p:nvPr>
            <p:ph idx="1" type="subTitle"/>
          </p:nvPr>
        </p:nvSpPr>
        <p:spPr>
          <a:xfrm>
            <a:off x="222850" y="1954075"/>
            <a:ext cx="29475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cxnSp>
        <p:nvCxnSpPr>
          <p:cNvPr id="470" name="Google Shape;470;g35fdb552a57_0_1981"/>
          <p:cNvCxnSpPr/>
          <p:nvPr/>
        </p:nvCxnSpPr>
        <p:spPr>
          <a:xfrm>
            <a:off x="3171500" y="-1325"/>
            <a:ext cx="1200" cy="5147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dell'intervento e autori 3">
  <p:cSld name="SECTION_TITLE_AND_DESCRIPTION_1_1"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5fdb552a57_0_1986"/>
          <p:cNvSpPr/>
          <p:nvPr/>
        </p:nvSpPr>
        <p:spPr>
          <a:xfrm>
            <a:off x="3170350" y="-125"/>
            <a:ext cx="5973600" cy="5143500"/>
          </a:xfrm>
          <a:prstGeom prst="rect">
            <a:avLst/>
          </a:prstGeom>
          <a:solidFill>
            <a:srgbClr val="FFCA4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g35fdb552a57_0_1986"/>
          <p:cNvSpPr txBox="1"/>
          <p:nvPr>
            <p:ph type="title"/>
          </p:nvPr>
        </p:nvSpPr>
        <p:spPr>
          <a:xfrm>
            <a:off x="3625175" y="1830475"/>
            <a:ext cx="52413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74" name="Google Shape;474;g35fdb552a57_0_1986"/>
          <p:cNvSpPr txBox="1"/>
          <p:nvPr>
            <p:ph idx="1" type="subTitle"/>
          </p:nvPr>
        </p:nvSpPr>
        <p:spPr>
          <a:xfrm>
            <a:off x="222850" y="1954075"/>
            <a:ext cx="29475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cxnSp>
        <p:nvCxnSpPr>
          <p:cNvPr id="475" name="Google Shape;475;g35fdb552a57_0_1986"/>
          <p:cNvCxnSpPr/>
          <p:nvPr/>
        </p:nvCxnSpPr>
        <p:spPr>
          <a:xfrm>
            <a:off x="3171500" y="-1325"/>
            <a:ext cx="1200" cy="5147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dascalia per immagine chiara">
  <p:cSld name="CAPTION_ONLY">
    <p:bg>
      <p:bgPr>
        <a:solidFill>
          <a:schemeClr val="lt1"/>
        </a:solidFill>
      </p:bgPr>
    </p:bg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5fdb552a57_0_1991"/>
          <p:cNvSpPr txBox="1"/>
          <p:nvPr>
            <p:ph idx="1" type="body"/>
          </p:nvPr>
        </p:nvSpPr>
        <p:spPr>
          <a:xfrm>
            <a:off x="297500" y="41959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  <p:sp>
        <p:nvSpPr>
          <p:cNvPr id="478" name="Google Shape;478;g35fdb552a57_0_1991"/>
          <p:cNvSpPr txBox="1"/>
          <p:nvPr>
            <p:ph idx="1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479" name="Google Shape;479;g35fdb552a57_0_1991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0" name="Google Shape;480;g35fdb552a57_0_1991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481" name="Google Shape;481;g35fdb552a57_0_1991"/>
          <p:cNvSpPr txBox="1"/>
          <p:nvPr>
            <p:ph idx="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482" name="Google Shape;482;g35fdb552a57_0_1991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3" name="Google Shape;483;g35fdb552a57_0_1991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484" name="Google Shape;484;g35fdb552a57_0_1991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5" name="Google Shape;485;g35fdb552a57_0_1991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486" name="Google Shape;486;g35fdb552a57_0_1991"/>
          <p:cNvSpPr txBox="1"/>
          <p:nvPr/>
        </p:nvSpPr>
        <p:spPr>
          <a:xfrm>
            <a:off x="3227700" y="2340888"/>
            <a:ext cx="2688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Spazio per immagine</a:t>
            </a:r>
            <a:endParaRPr b="0" i="0" sz="1800" u="none" cap="none" strike="noStrik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dascalia per immagine scura">
  <p:cSld name="CAPTION_ONLY_1">
    <p:bg>
      <p:bgPr>
        <a:solidFill>
          <a:srgbClr val="999999"/>
        </a:solidFill>
      </p:bgPr>
    </p:bg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5fdb552a57_0_2002"/>
          <p:cNvSpPr txBox="1"/>
          <p:nvPr>
            <p:ph idx="1" type="body"/>
          </p:nvPr>
        </p:nvSpPr>
        <p:spPr>
          <a:xfrm>
            <a:off x="281875" y="41572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9" name="Google Shape;489;g35fdb552a57_0_2002"/>
          <p:cNvSpPr txBox="1"/>
          <p:nvPr>
            <p:ph idx="1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490" name="Google Shape;490;g35fdb552a57_0_2002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1" name="Google Shape;491;g35fdb552a57_0_2002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b="0" i="0" sz="1000" u="none" cap="none" strike="noStrike">
              <a:solidFill>
                <a:schemeClr val="lt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492" name="Google Shape;492;g35fdb552a57_0_2002"/>
          <p:cNvSpPr txBox="1"/>
          <p:nvPr>
            <p:ph idx="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493" name="Google Shape;493;g35fdb552a57_0_2002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4" name="Google Shape;494;g35fdb552a57_0_2002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b="0" i="0" sz="1000" u="none" cap="none" strike="noStrike">
              <a:solidFill>
                <a:schemeClr val="lt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495" name="Google Shape;495;g35fdb552a57_0_2002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6" name="Google Shape;496;g35fdb552a57_0_2002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lt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b="0" i="0" sz="1000" u="none" cap="none" strike="noStrike">
              <a:solidFill>
                <a:schemeClr val="lt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497" name="Google Shape;497;g35fdb552a57_0_2002"/>
          <p:cNvSpPr txBox="1"/>
          <p:nvPr/>
        </p:nvSpPr>
        <p:spPr>
          <a:xfrm>
            <a:off x="3227700" y="2340888"/>
            <a:ext cx="2688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chemeClr val="lt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Spazio per immagine</a:t>
            </a:r>
            <a:endParaRPr b="0" i="0" sz="1800" u="none" cap="none" strike="noStrike">
              <a:solidFill>
                <a:schemeClr val="lt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5fdb552a57_0_201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0" name="Google Shape;500;g35fdb552a57_0_201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1" name="Google Shape;501;g35fdb552a57_0_2013"/>
          <p:cNvSpPr txBox="1"/>
          <p:nvPr>
            <p:ph idx="1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502" name="Google Shape;502;g35fdb552a57_0_2013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3" name="Google Shape;503;g35fdb552a57_0_2013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504" name="Google Shape;504;g35fdb552a57_0_2013"/>
          <p:cNvSpPr txBox="1"/>
          <p:nvPr>
            <p:ph idx="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505" name="Google Shape;505;g35fdb552a57_0_2013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6" name="Google Shape;506;g35fdb552a57_0_2013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507" name="Google Shape;507;g35fdb552a57_0_2013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8" name="Google Shape;508;g35fdb552a57_0_2013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5"/>
          <p:cNvSpPr txBox="1"/>
          <p:nvPr>
            <p:ph idx="1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sp>
        <p:nvSpPr>
          <p:cNvPr id="47" name="Google Shape;47;p35"/>
          <p:cNvSpPr txBox="1"/>
          <p:nvPr>
            <p:ph type="title"/>
          </p:nvPr>
        </p:nvSpPr>
        <p:spPr>
          <a:xfrm>
            <a:off x="311700" y="489575"/>
            <a:ext cx="4059000" cy="5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" name="Google Shape;48;p35"/>
          <p:cNvSpPr txBox="1"/>
          <p:nvPr>
            <p:ph idx="1" type="body"/>
          </p:nvPr>
        </p:nvSpPr>
        <p:spPr>
          <a:xfrm>
            <a:off x="311700" y="1828800"/>
            <a:ext cx="4059000" cy="27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49" name="Google Shape;49;p35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" name="Google Shape;50;p35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35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52" name="Google Shape;52;p35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" name="Google Shape;53;p35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54" name="Google Shape;54;p35"/>
          <p:cNvSpPr txBox="1"/>
          <p:nvPr>
            <p:ph idx="2" type="body"/>
          </p:nvPr>
        </p:nvSpPr>
        <p:spPr>
          <a:xfrm>
            <a:off x="4800600" y="489575"/>
            <a:ext cx="4059000" cy="40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cxnSp>
        <p:nvCxnSpPr>
          <p:cNvPr id="55" name="Google Shape;55;p35"/>
          <p:cNvCxnSpPr/>
          <p:nvPr/>
        </p:nvCxnSpPr>
        <p:spPr>
          <a:xfrm>
            <a:off x="4572000" y="335200"/>
            <a:ext cx="0" cy="4330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" name="Google Shape;56;p35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6"/>
          <p:cNvSpPr txBox="1"/>
          <p:nvPr>
            <p:ph type="title"/>
          </p:nvPr>
        </p:nvSpPr>
        <p:spPr>
          <a:xfrm>
            <a:off x="311700" y="489563"/>
            <a:ext cx="8520600" cy="5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36"/>
          <p:cNvSpPr txBox="1"/>
          <p:nvPr>
            <p:ph idx="1" type="body"/>
          </p:nvPr>
        </p:nvSpPr>
        <p:spPr>
          <a:xfrm>
            <a:off x="311700" y="1173151"/>
            <a:ext cx="8520600" cy="33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erif"/>
              <a:buChar char="●"/>
              <a:defRPr>
                <a:latin typeface="Roboto Serif"/>
                <a:ea typeface="Roboto Serif"/>
                <a:cs typeface="Roboto Serif"/>
                <a:sym typeface="Roboto Serif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36"/>
          <p:cNvSpPr txBox="1"/>
          <p:nvPr>
            <p:ph idx="1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61" name="Google Shape;61;p36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36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36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64" name="Google Shape;64;p36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65" name="Google Shape;65;p36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66" name="Google Shape;66;p36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nto principale opzione 3">
  <p:cSld name="MAIN_POINT_1_1">
    <p:bg>
      <p:bgPr>
        <a:solidFill>
          <a:srgbClr val="FFCA40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9" name="Google Shape;69;p37"/>
          <p:cNvSpPr txBox="1"/>
          <p:nvPr>
            <p:ph idx="1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70" name="Google Shape;70;p37"/>
          <p:cNvCxnSpPr/>
          <p:nvPr/>
        </p:nvCxnSpPr>
        <p:spPr>
          <a:xfrm>
            <a:off x="-14700" y="335200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" name="Google Shape;71;p37"/>
          <p:cNvSpPr txBox="1"/>
          <p:nvPr/>
        </p:nvSpPr>
        <p:spPr>
          <a:xfrm>
            <a:off x="4704150" y="0"/>
            <a:ext cx="43170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The Italian Law 71/2017 on Preventing and Contrasting Bullying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sp>
        <p:nvSpPr>
          <p:cNvPr id="72" name="Google Shape;72;p37"/>
          <p:cNvSpPr txBox="1"/>
          <p:nvPr>
            <p:ph idx="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  <p:cxnSp>
        <p:nvCxnSpPr>
          <p:cNvPr id="73" name="Google Shape;73;p37"/>
          <p:cNvCxnSpPr/>
          <p:nvPr/>
        </p:nvCxnSpPr>
        <p:spPr>
          <a:xfrm>
            <a:off x="-14700" y="4663225"/>
            <a:ext cx="9173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4" name="Google Shape;74;p37"/>
          <p:cNvSpPr txBox="1"/>
          <p:nvPr/>
        </p:nvSpPr>
        <p:spPr>
          <a:xfrm>
            <a:off x="41875" y="4724875"/>
            <a:ext cx="1988700" cy="2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June 13            Symposium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75" name="Google Shape;75;p37"/>
          <p:cNvCxnSpPr/>
          <p:nvPr/>
        </p:nvCxnSpPr>
        <p:spPr>
          <a:xfrm>
            <a:off x="674375" y="4901525"/>
            <a:ext cx="289200" cy="1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6" name="Google Shape;76;p37"/>
          <p:cNvSpPr txBox="1"/>
          <p:nvPr/>
        </p:nvSpPr>
        <p:spPr>
          <a:xfrm>
            <a:off x="41875" y="0"/>
            <a:ext cx="27687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World Anti-Bullying Forum 2025</a:t>
            </a:r>
            <a:endParaRPr b="0" i="0" sz="10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4084FF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0"/>
          <p:cNvSpPr txBox="1"/>
          <p:nvPr>
            <p:ph type="ctrTitle"/>
          </p:nvPr>
        </p:nvSpPr>
        <p:spPr>
          <a:xfrm>
            <a:off x="311708" y="69875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4000"/>
              <a:buNone/>
              <a:defRPr sz="4000">
                <a:solidFill>
                  <a:srgbClr val="1A1A1A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9" name="Google Shape;79;p4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cxnSp>
        <p:nvCxnSpPr>
          <p:cNvPr id="80" name="Google Shape;80;p40"/>
          <p:cNvCxnSpPr/>
          <p:nvPr/>
        </p:nvCxnSpPr>
        <p:spPr>
          <a:xfrm>
            <a:off x="4895800" y="409425"/>
            <a:ext cx="425400" cy="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" name="Google Shape;81;p40"/>
          <p:cNvSpPr txBox="1"/>
          <p:nvPr/>
        </p:nvSpPr>
        <p:spPr>
          <a:xfrm>
            <a:off x="5292550" y="174500"/>
            <a:ext cx="3728700" cy="6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" sz="1600" u="none" cap="none" strike="noStrik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World Anti-Bullying Forum 2025</a:t>
            </a:r>
            <a:endParaRPr b="0" i="0" sz="1600" u="none" cap="none" strike="noStrike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 ExtraBold"/>
              <a:buNone/>
              <a:defRPr b="0" i="0" sz="2400" u="none" cap="none" strike="noStrike">
                <a:solidFill>
                  <a:schemeClr val="dk1"/>
                </a:solidFill>
                <a:latin typeface="Roboto Serif ExtraBold"/>
                <a:ea typeface="Roboto Serif ExtraBold"/>
                <a:cs typeface="Roboto Serif ExtraBold"/>
                <a:sym typeface="Roboto Serif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erif Medium"/>
              <a:buChar char="●"/>
              <a:defRPr b="0" i="0" sz="1800" u="none" cap="none" strike="noStrik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○"/>
              <a:defRPr b="0" i="0" sz="1400" u="none" cap="none" strike="noStrik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■"/>
              <a:defRPr b="0" i="0" sz="1400" u="none" cap="none" strike="noStrik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●"/>
              <a:defRPr b="0" i="0" sz="1400" u="none" cap="none" strike="noStrik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○"/>
              <a:defRPr b="0" i="0" sz="1400" u="none" cap="none" strike="noStrik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■"/>
              <a:defRPr b="0" i="0" sz="1400" u="none" cap="none" strike="noStrik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●"/>
              <a:defRPr b="0" i="0" sz="1400" u="none" cap="none" strike="noStrik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○"/>
              <a:defRPr b="0" i="0" sz="1400" u="none" cap="none" strike="noStrik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■"/>
              <a:defRPr b="0" i="0" sz="1400" u="none" cap="none" strike="noStrik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9pPr>
          </a:lstStyle>
          <a:p/>
        </p:txBody>
      </p:sp>
      <p:sp>
        <p:nvSpPr>
          <p:cNvPr id="8" name="Google Shape;8;p29"/>
          <p:cNvSpPr txBox="1"/>
          <p:nvPr>
            <p:ph idx="1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fdb552a57_0_10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 ExtraBold"/>
              <a:buNone/>
              <a:defRPr b="0" i="0" sz="2400" u="none" cap="none" strike="noStrike">
                <a:solidFill>
                  <a:schemeClr val="dk1"/>
                </a:solidFill>
                <a:latin typeface="Roboto Serif ExtraBold"/>
                <a:ea typeface="Roboto Serif ExtraBold"/>
                <a:cs typeface="Roboto Serif ExtraBold"/>
                <a:sym typeface="Roboto Serif ExtraBold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g35fdb552a57_0_106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erif Medium"/>
              <a:buChar char="●"/>
              <a:defRPr b="0" i="0" sz="1800" u="none" cap="none" strike="noStrik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defRPr>
            </a:lvl1pPr>
            <a:lvl2pPr indent="-317500" lvl="1" marL="914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○"/>
              <a:defRPr b="0" i="0" sz="1400" u="none" cap="none" strike="noStrik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2pPr>
            <a:lvl3pPr indent="-317500" lvl="2" marL="1371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■"/>
              <a:defRPr b="0" i="0" sz="1400" u="none" cap="none" strike="noStrik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3pPr>
            <a:lvl4pPr indent="-317500" lvl="3" marL="1828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●"/>
              <a:defRPr b="0" i="0" sz="1400" u="none" cap="none" strike="noStrik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4pPr>
            <a:lvl5pPr indent="-317500" lvl="4" marL="22860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○"/>
              <a:defRPr b="0" i="0" sz="1400" u="none" cap="none" strike="noStrik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5pPr>
            <a:lvl6pPr indent="-317500" lvl="5" marL="2743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■"/>
              <a:defRPr b="0" i="0" sz="1400" u="none" cap="none" strike="noStrik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6pPr>
            <a:lvl7pPr indent="-317500" lvl="6" marL="3200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●"/>
              <a:defRPr b="0" i="0" sz="1400" u="none" cap="none" strike="noStrik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7pPr>
            <a:lvl8pPr indent="-317500" lvl="7" marL="3657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○"/>
              <a:defRPr b="0" i="0" sz="1400" u="none" cap="none" strike="noStrik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8pPr>
            <a:lvl9pPr indent="-317500" lvl="8" marL="4114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■"/>
              <a:defRPr b="0" i="0" sz="1400" u="none" cap="none" strike="noStrik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9pPr>
          </a:lstStyle>
          <a:p/>
        </p:txBody>
      </p:sp>
      <p:sp>
        <p:nvSpPr>
          <p:cNvPr id="135" name="Google Shape;135;g35fdb552a57_0_1065"/>
          <p:cNvSpPr txBox="1"/>
          <p:nvPr>
            <p:ph idx="1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fdb552a57_0_13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 ExtraBold"/>
              <a:buNone/>
              <a:defRPr b="0" i="0" sz="2400" u="none" cap="none" strike="noStrike">
                <a:solidFill>
                  <a:schemeClr val="dk1"/>
                </a:solidFill>
                <a:latin typeface="Roboto Serif ExtraBold"/>
                <a:ea typeface="Roboto Serif ExtraBold"/>
                <a:cs typeface="Roboto Serif ExtraBold"/>
                <a:sym typeface="Roboto Serif ExtraBold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1" name="Google Shape;261;g35fdb552a57_0_13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erif Medium"/>
              <a:buChar char="●"/>
              <a:defRPr b="0" i="0" sz="1800" u="none" cap="none" strike="noStrik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defRPr>
            </a:lvl1pPr>
            <a:lvl2pPr indent="-317500" lvl="1" marL="914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○"/>
              <a:defRPr b="0" i="0" sz="1400" u="none" cap="none" strike="noStrik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2pPr>
            <a:lvl3pPr indent="-317500" lvl="2" marL="1371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■"/>
              <a:defRPr b="0" i="0" sz="1400" u="none" cap="none" strike="noStrik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3pPr>
            <a:lvl4pPr indent="-317500" lvl="3" marL="1828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●"/>
              <a:defRPr b="0" i="0" sz="1400" u="none" cap="none" strike="noStrik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4pPr>
            <a:lvl5pPr indent="-317500" lvl="4" marL="22860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○"/>
              <a:defRPr b="0" i="0" sz="1400" u="none" cap="none" strike="noStrik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5pPr>
            <a:lvl6pPr indent="-317500" lvl="5" marL="2743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■"/>
              <a:defRPr b="0" i="0" sz="1400" u="none" cap="none" strike="noStrik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6pPr>
            <a:lvl7pPr indent="-317500" lvl="6" marL="3200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●"/>
              <a:defRPr b="0" i="0" sz="1400" u="none" cap="none" strike="noStrik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7pPr>
            <a:lvl8pPr indent="-317500" lvl="7" marL="3657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○"/>
              <a:defRPr b="0" i="0" sz="1400" u="none" cap="none" strike="noStrik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8pPr>
            <a:lvl9pPr indent="-317500" lvl="8" marL="4114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■"/>
              <a:defRPr b="0" i="0" sz="1400" u="none" cap="none" strike="noStrik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9pPr>
          </a:lstStyle>
          <a:p/>
        </p:txBody>
      </p:sp>
      <p:sp>
        <p:nvSpPr>
          <p:cNvPr id="262" name="Google Shape;262;g35fdb552a57_0_1355"/>
          <p:cNvSpPr txBox="1"/>
          <p:nvPr>
            <p:ph idx="1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5fdb552a57_0_19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 ExtraBold"/>
              <a:buNone/>
              <a:defRPr b="0" i="0" sz="2400" u="none" cap="none" strike="noStrike">
                <a:solidFill>
                  <a:schemeClr val="dk1"/>
                </a:solidFill>
                <a:latin typeface="Roboto Serif ExtraBold"/>
                <a:ea typeface="Roboto Serif ExtraBold"/>
                <a:cs typeface="Roboto Serif ExtraBold"/>
                <a:sym typeface="Roboto Serif ExtraBold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8" name="Google Shape;398;g35fdb552a57_0_19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Serif Medium"/>
              <a:buChar char="●"/>
              <a:defRPr b="0" i="0" sz="1800" u="none" cap="none" strike="noStrik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defRPr>
            </a:lvl1pPr>
            <a:lvl2pPr indent="-317500" lvl="1" marL="914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○"/>
              <a:defRPr b="0" i="0" sz="1400" u="none" cap="none" strike="noStrik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2pPr>
            <a:lvl3pPr indent="-317500" lvl="2" marL="1371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■"/>
              <a:defRPr b="0" i="0" sz="1400" u="none" cap="none" strike="noStrik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3pPr>
            <a:lvl4pPr indent="-317500" lvl="3" marL="1828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●"/>
              <a:defRPr b="0" i="0" sz="1400" u="none" cap="none" strike="noStrik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4pPr>
            <a:lvl5pPr indent="-317500" lvl="4" marL="22860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○"/>
              <a:defRPr b="0" i="0" sz="1400" u="none" cap="none" strike="noStrik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5pPr>
            <a:lvl6pPr indent="-317500" lvl="5" marL="2743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■"/>
              <a:defRPr b="0" i="0" sz="1400" u="none" cap="none" strike="noStrik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6pPr>
            <a:lvl7pPr indent="-317500" lvl="6" marL="32004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●"/>
              <a:defRPr b="0" i="0" sz="1400" u="none" cap="none" strike="noStrik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7pPr>
            <a:lvl8pPr indent="-317500" lvl="7" marL="36576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○"/>
              <a:defRPr b="0" i="0" sz="1400" u="none" cap="none" strike="noStrik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8pPr>
            <a:lvl9pPr indent="-317500" lvl="8" marL="41148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erif"/>
              <a:buChar char="■"/>
              <a:defRPr b="0" i="0" sz="1400" u="none" cap="none" strike="noStrike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9pPr>
          </a:lstStyle>
          <a:p/>
        </p:txBody>
      </p:sp>
      <p:sp>
        <p:nvSpPr>
          <p:cNvPr id="399" name="Google Shape;399;g35fdb552a57_0_1911"/>
          <p:cNvSpPr txBox="1"/>
          <p:nvPr>
            <p:ph idx="12" type="sldNum"/>
          </p:nvPr>
        </p:nvSpPr>
        <p:spPr>
          <a:xfrm>
            <a:off x="8479950" y="4762375"/>
            <a:ext cx="548700" cy="29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1pPr>
            <a:lvl2pPr indent="0" lvl="1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2pPr>
            <a:lvl3pPr indent="0" lvl="2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3pPr>
            <a:lvl4pPr indent="0" lvl="3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4pPr>
            <a:lvl5pPr indent="0" lvl="4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5pPr>
            <a:lvl6pPr indent="0" lvl="5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6pPr>
            <a:lvl7pPr indent="0" lvl="6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7pPr>
            <a:lvl8pPr indent="0" lvl="7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8pPr>
            <a:lvl9pPr indent="0" lvl="8" marL="0" marR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5fdb552a57_0_0"/>
          <p:cNvSpPr txBox="1"/>
          <p:nvPr>
            <p:ph idx="1" type="subTitle"/>
          </p:nvPr>
        </p:nvSpPr>
        <p:spPr>
          <a:xfrm>
            <a:off x="222850" y="1932775"/>
            <a:ext cx="29475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 sz="2000"/>
              <a:t>Andrea Donati</a:t>
            </a:r>
            <a:endParaRPr sz="2000"/>
          </a:p>
        </p:txBody>
      </p:sp>
      <p:cxnSp>
        <p:nvCxnSpPr>
          <p:cNvPr id="514" name="Google Shape;514;g35fdb552a57_0_0"/>
          <p:cNvCxnSpPr/>
          <p:nvPr/>
        </p:nvCxnSpPr>
        <p:spPr>
          <a:xfrm>
            <a:off x="4667200" y="409425"/>
            <a:ext cx="425400" cy="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5" name="Google Shape;515;g35fdb552a57_0_0"/>
          <p:cNvSpPr txBox="1"/>
          <p:nvPr/>
        </p:nvSpPr>
        <p:spPr>
          <a:xfrm>
            <a:off x="5064098" y="174500"/>
            <a:ext cx="3802500" cy="6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0" i="0" lang="it" sz="1400" u="none" cap="none" strike="noStrik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The Italian Law 71/2017 on Preventing </a:t>
            </a:r>
            <a:endParaRPr b="0" i="0" sz="1400" u="none" cap="none" strike="noStrik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0" i="0" lang="it" sz="1400" u="none" cap="none" strike="noStrik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and Contrasting Bullying</a:t>
            </a:r>
            <a:endParaRPr b="0" i="0" sz="1400" u="none" cap="none" strike="noStrik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516" name="Google Shape;516;g35fdb552a57_0_0"/>
          <p:cNvSpPr txBox="1"/>
          <p:nvPr/>
        </p:nvSpPr>
        <p:spPr>
          <a:xfrm>
            <a:off x="3275750" y="1830475"/>
            <a:ext cx="58683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solidFill>
                  <a:schemeClr val="dk1"/>
                </a:solidFill>
                <a:latin typeface="Roboto Serif ExtraBold"/>
                <a:ea typeface="Roboto Serif ExtraBold"/>
                <a:cs typeface="Roboto Serif ExtraBold"/>
                <a:sym typeface="Roboto Serif ExtraBold"/>
              </a:rPr>
              <a:t>Prevention and Community Education.  </a:t>
            </a:r>
            <a:endParaRPr sz="2000">
              <a:solidFill>
                <a:srgbClr val="000000"/>
              </a:solidFill>
              <a:latin typeface="Roboto Serif ExtraBold"/>
              <a:ea typeface="Roboto Serif ExtraBold"/>
              <a:cs typeface="Roboto Serif ExtraBold"/>
              <a:sym typeface="Roboto Serif Extra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800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Prevent Peer Bullying, Activate Intervention Strategies that Include Collective Support</a:t>
            </a:r>
            <a:r>
              <a:rPr lang="it" sz="1800">
                <a:solidFill>
                  <a:srgbClr val="000000"/>
                </a:solidFill>
                <a:latin typeface="Roboto Serif"/>
                <a:ea typeface="Roboto Serif"/>
                <a:cs typeface="Roboto Serif"/>
                <a:sym typeface="Roboto Serif"/>
              </a:rPr>
              <a:t>.</a:t>
            </a:r>
            <a:endParaRPr sz="1800">
              <a:solidFill>
                <a:srgbClr val="000000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35fdb552a57_0_1780"/>
          <p:cNvSpPr txBox="1"/>
          <p:nvPr>
            <p:ph type="title"/>
          </p:nvPr>
        </p:nvSpPr>
        <p:spPr>
          <a:xfrm>
            <a:off x="490250" y="450150"/>
            <a:ext cx="7268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2820"/>
              <a:t>Th</a:t>
            </a:r>
            <a:r>
              <a:rPr lang="it" sz="2820"/>
              <a:t>e aim is to convey a consistent and unambiguous message                  in all areas and contexts because educational processes require patience and consistent repetition. </a:t>
            </a:r>
            <a:endParaRPr sz="272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35fdb552a57_0_1905"/>
          <p:cNvSpPr txBox="1"/>
          <p:nvPr>
            <p:ph idx="1" type="subTitle"/>
          </p:nvPr>
        </p:nvSpPr>
        <p:spPr>
          <a:xfrm>
            <a:off x="984900" y="2763550"/>
            <a:ext cx="71742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it"/>
              <a:t>andrea.donati@contributi.it</a:t>
            </a:r>
            <a:endParaRPr/>
          </a:p>
        </p:txBody>
      </p:sp>
      <p:sp>
        <p:nvSpPr>
          <p:cNvPr id="609" name="Google Shape;609;g35fdb552a57_0_1905"/>
          <p:cNvSpPr txBox="1"/>
          <p:nvPr>
            <p:ph type="ctrTitle"/>
          </p:nvPr>
        </p:nvSpPr>
        <p:spPr>
          <a:xfrm>
            <a:off x="311700" y="1344150"/>
            <a:ext cx="8520600" cy="130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chemeClr val="dk1"/>
                </a:solidFill>
                <a:latin typeface="Roboto Serif Light"/>
                <a:ea typeface="Roboto Serif Light"/>
                <a:cs typeface="Roboto Serif Light"/>
                <a:sym typeface="Roboto Serif Light"/>
              </a:rPr>
              <a:t>more informations and updates</a:t>
            </a:r>
            <a:endParaRPr sz="1600">
              <a:solidFill>
                <a:schemeClr val="dk1"/>
              </a:solidFill>
              <a:latin typeface="Roboto Serif Light"/>
              <a:ea typeface="Roboto Serif Light"/>
              <a:cs typeface="Roboto Serif Light"/>
              <a:sym typeface="Roboto Serif Light"/>
            </a:endParaRPr>
          </a:p>
        </p:txBody>
      </p:sp>
      <p:cxnSp>
        <p:nvCxnSpPr>
          <p:cNvPr id="610" name="Google Shape;610;g35fdb552a57_0_1905"/>
          <p:cNvCxnSpPr/>
          <p:nvPr/>
        </p:nvCxnSpPr>
        <p:spPr>
          <a:xfrm>
            <a:off x="-9300" y="2705750"/>
            <a:ext cx="91626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5fdb552a57_0_28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Smartphone:         yes or no?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5fdb552a57_0_278"/>
          <p:cNvSpPr txBox="1"/>
          <p:nvPr>
            <p:ph type="title"/>
          </p:nvPr>
        </p:nvSpPr>
        <p:spPr>
          <a:xfrm>
            <a:off x="490250" y="450150"/>
            <a:ext cx="681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/>
              <a:t>The project proposes to experiment</a:t>
            </a:r>
            <a:r>
              <a:rPr lang="it" sz="2200"/>
              <a:t>,            for the first time in Italy,</a:t>
            </a:r>
            <a:r>
              <a:rPr lang="it" sz="2200"/>
              <a:t> a community educational intervention model aimed</a:t>
            </a:r>
            <a:r>
              <a:rPr lang="it" sz="2200"/>
              <a:t>           </a:t>
            </a:r>
            <a:r>
              <a:rPr lang="it" sz="2200"/>
              <a:t>at reducing risk behaviour in the use</a:t>
            </a:r>
            <a:r>
              <a:rPr lang="it" sz="2200"/>
              <a:t>          </a:t>
            </a:r>
            <a:r>
              <a:rPr lang="it" sz="2200"/>
              <a:t>and abuse of digital devices.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35fdb552a57_0_573"/>
          <p:cNvSpPr txBox="1"/>
          <p:nvPr>
            <p:ph type="title"/>
          </p:nvPr>
        </p:nvSpPr>
        <p:spPr>
          <a:xfrm>
            <a:off x="311700" y="489563"/>
            <a:ext cx="8520600" cy="5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"/>
              <a:t>Multi-level Approach</a:t>
            </a:r>
            <a:endParaRPr/>
          </a:p>
        </p:txBody>
      </p:sp>
      <p:sp>
        <p:nvSpPr>
          <p:cNvPr id="532" name="Google Shape;532;g35fdb552a57_0_573"/>
          <p:cNvSpPr txBox="1"/>
          <p:nvPr/>
        </p:nvSpPr>
        <p:spPr>
          <a:xfrm>
            <a:off x="4664400" y="1251700"/>
            <a:ext cx="3165900" cy="9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Young people's socio-relational contexts</a:t>
            </a:r>
            <a:endParaRPr sz="1800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533" name="Google Shape;533;g35fdb552a57_0_573"/>
          <p:cNvSpPr txBox="1"/>
          <p:nvPr/>
        </p:nvSpPr>
        <p:spPr>
          <a:xfrm>
            <a:off x="876000" y="1327550"/>
            <a:ext cx="3252300" cy="9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800">
                <a:latin typeface="Roboto Serif Medium"/>
                <a:ea typeface="Roboto Serif Medium"/>
                <a:cs typeface="Roboto Serif Medium"/>
                <a:sym typeface="Roboto Serif Medium"/>
              </a:rPr>
              <a:t>Educational          Agencies</a:t>
            </a:r>
            <a:endParaRPr sz="18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534" name="Google Shape;534;g35fdb552a57_0_573"/>
          <p:cNvSpPr/>
          <p:nvPr/>
        </p:nvSpPr>
        <p:spPr>
          <a:xfrm>
            <a:off x="426150" y="1453988"/>
            <a:ext cx="281100" cy="381000"/>
          </a:xfrm>
          <a:prstGeom prst="chevron">
            <a:avLst>
              <a:gd fmla="val 60706" name="adj"/>
            </a:avLst>
          </a:prstGeom>
          <a:solidFill>
            <a:srgbClr val="FF5D40"/>
          </a:solidFill>
          <a:ln cap="flat" cmpd="sng" w="9525">
            <a:solidFill>
              <a:srgbClr val="FF5D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535" name="Google Shape;535;g35fdb552a57_0_573"/>
          <p:cNvSpPr/>
          <p:nvPr/>
        </p:nvSpPr>
        <p:spPr>
          <a:xfrm>
            <a:off x="4214550" y="1453988"/>
            <a:ext cx="281100" cy="381000"/>
          </a:xfrm>
          <a:prstGeom prst="chevron">
            <a:avLst>
              <a:gd fmla="val 60706" name="adj"/>
            </a:avLst>
          </a:prstGeom>
          <a:solidFill>
            <a:srgbClr val="FF5D40"/>
          </a:solidFill>
          <a:ln cap="flat" cmpd="sng" w="9525">
            <a:solidFill>
              <a:srgbClr val="FF5D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536" name="Google Shape;536;g35fdb552a57_0_573"/>
          <p:cNvSpPr txBox="1"/>
          <p:nvPr/>
        </p:nvSpPr>
        <p:spPr>
          <a:xfrm>
            <a:off x="876000" y="2122950"/>
            <a:ext cx="3165900" cy="22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- Schools</a:t>
            </a:r>
            <a:endParaRPr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- Youth Aggregation Centres</a:t>
            </a:r>
            <a:endParaRPr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- Oratories</a:t>
            </a:r>
            <a:endParaRPr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- Sports Clubs</a:t>
            </a:r>
            <a:endParaRPr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- ONG and similar (Parents Associations, Scouts, Friends         of the Library, etc.)</a:t>
            </a:r>
            <a:endParaRPr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537" name="Google Shape;537;g35fdb552a57_0_573"/>
          <p:cNvSpPr txBox="1"/>
          <p:nvPr/>
        </p:nvSpPr>
        <p:spPr>
          <a:xfrm>
            <a:off x="4664400" y="2122950"/>
            <a:ext cx="3975000" cy="23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- Schools</a:t>
            </a:r>
            <a:endParaRPr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- Families/homes</a:t>
            </a:r>
            <a:endParaRPr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- Gathering spaces (oratories, libraries, public events or festivals, etc.)</a:t>
            </a:r>
            <a:endParaRPr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- Sports centres (gyms, playgrounds, stadiums, etc.)</a:t>
            </a:r>
            <a:endParaRPr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- Places where young people usually meet (bars, squares, shops, etc.)</a:t>
            </a:r>
            <a:endParaRPr sz="1800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5fdb552a57_0_750"/>
          <p:cNvSpPr txBox="1"/>
          <p:nvPr>
            <p:ph type="title"/>
          </p:nvPr>
        </p:nvSpPr>
        <p:spPr>
          <a:xfrm>
            <a:off x="311700" y="489563"/>
            <a:ext cx="8520600" cy="5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Method of </a:t>
            </a:r>
            <a:r>
              <a:rPr lang="it"/>
              <a:t>Intervention</a:t>
            </a:r>
            <a:endParaRPr/>
          </a:p>
        </p:txBody>
      </p:sp>
      <p:sp>
        <p:nvSpPr>
          <p:cNvPr id="543" name="Google Shape;543;g35fdb552a57_0_750"/>
          <p:cNvSpPr txBox="1"/>
          <p:nvPr/>
        </p:nvSpPr>
        <p:spPr>
          <a:xfrm>
            <a:off x="311700" y="1450300"/>
            <a:ext cx="1517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" sz="1800">
                <a:solidFill>
                  <a:srgbClr val="FF5D40"/>
                </a:solidFill>
                <a:latin typeface="Roboto Serif Black"/>
                <a:ea typeface="Roboto Serif Black"/>
                <a:cs typeface="Roboto Serif Black"/>
                <a:sym typeface="Roboto Serif Black"/>
              </a:rPr>
              <a:t>Step 1</a:t>
            </a:r>
            <a:endParaRPr b="0" i="0" sz="1800" u="none" cap="none" strike="noStrike">
              <a:solidFill>
                <a:srgbClr val="FF5D40"/>
              </a:solidFill>
              <a:latin typeface="Roboto Serif Black"/>
              <a:ea typeface="Roboto Serif Black"/>
              <a:cs typeface="Roboto Serif Black"/>
              <a:sym typeface="Roboto Serif Black"/>
            </a:endParaRPr>
          </a:p>
        </p:txBody>
      </p:sp>
      <p:sp>
        <p:nvSpPr>
          <p:cNvPr id="544" name="Google Shape;544;g35fdb552a57_0_750"/>
          <p:cNvSpPr txBox="1"/>
          <p:nvPr/>
        </p:nvSpPr>
        <p:spPr>
          <a:xfrm>
            <a:off x="311700" y="2039425"/>
            <a:ext cx="26097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Institutions and Educational Agencies meet together on specific topics and needs.</a:t>
            </a:r>
            <a:endParaRPr b="0" i="0" sz="1400" u="none" cap="none" strike="noStrik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" sz="1400" u="none" cap="none" strike="noStrik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</a:t>
            </a:r>
            <a:endParaRPr b="0" i="1" sz="1400" u="none" cap="none" strike="noStrik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cxnSp>
        <p:nvCxnSpPr>
          <p:cNvPr id="545" name="Google Shape;545;g35fdb552a57_0_750"/>
          <p:cNvCxnSpPr/>
          <p:nvPr/>
        </p:nvCxnSpPr>
        <p:spPr>
          <a:xfrm>
            <a:off x="-9300" y="1921525"/>
            <a:ext cx="9162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6" name="Google Shape;546;g35fdb552a57_0_750"/>
          <p:cNvSpPr txBox="1"/>
          <p:nvPr/>
        </p:nvSpPr>
        <p:spPr>
          <a:xfrm>
            <a:off x="3218850" y="2039425"/>
            <a:ext cx="2562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Activation of a pathway supervised by</a:t>
            </a:r>
            <a:r>
              <a:rPr lang="it">
                <a:latin typeface="Roboto Serif Medium"/>
                <a:ea typeface="Roboto Serif Medium"/>
                <a:cs typeface="Roboto Serif Medium"/>
                <a:sym typeface="Roboto Serif Medium"/>
              </a:rPr>
              <a:t> </a:t>
            </a:r>
            <a:r>
              <a:rPr b="1" lang="it">
                <a:latin typeface="Roboto Serif"/>
                <a:ea typeface="Roboto Serif"/>
                <a:cs typeface="Roboto Serif"/>
                <a:sym typeface="Roboto Serif"/>
              </a:rPr>
              <a:t>educators and psychologists</a:t>
            </a:r>
            <a:r>
              <a:rPr lang="it">
                <a:latin typeface="Roboto Serif Medium"/>
                <a:ea typeface="Roboto Serif Medium"/>
                <a:cs typeface="Roboto Serif Medium"/>
                <a:sym typeface="Roboto Serif Medium"/>
              </a:rPr>
              <a:t>.</a:t>
            </a:r>
            <a:endParaRPr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547" name="Google Shape;547;g35fdb552a57_0_750"/>
          <p:cNvSpPr txBox="1"/>
          <p:nvPr/>
        </p:nvSpPr>
        <p:spPr>
          <a:xfrm>
            <a:off x="6134100" y="2039425"/>
            <a:ext cx="2562900" cy="14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Definition of a common basis of </a:t>
            </a:r>
            <a:r>
              <a:rPr b="1" i="1" lang="it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Good Conduct and Rules of Behaviour</a:t>
            </a:r>
            <a:r>
              <a:rPr lang="it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. </a:t>
            </a:r>
            <a:endParaRPr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548" name="Google Shape;548;g35fdb552a57_0_750"/>
          <p:cNvSpPr txBox="1"/>
          <p:nvPr/>
        </p:nvSpPr>
        <p:spPr>
          <a:xfrm>
            <a:off x="3267500" y="1450300"/>
            <a:ext cx="1884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" sz="1800">
                <a:solidFill>
                  <a:srgbClr val="FF5D40"/>
                </a:solidFill>
                <a:latin typeface="Roboto Serif Black"/>
                <a:ea typeface="Roboto Serif Black"/>
                <a:cs typeface="Roboto Serif Black"/>
                <a:sym typeface="Roboto Serif Black"/>
              </a:rPr>
              <a:t>Step 2</a:t>
            </a:r>
            <a:endParaRPr b="0" i="0" sz="1800" u="none" cap="none" strike="noStrike">
              <a:solidFill>
                <a:srgbClr val="FF5D40"/>
              </a:solidFill>
              <a:latin typeface="Roboto Serif Black"/>
              <a:ea typeface="Roboto Serif Black"/>
              <a:cs typeface="Roboto Serif Black"/>
              <a:sym typeface="Roboto Serif Black"/>
            </a:endParaRPr>
          </a:p>
        </p:txBody>
      </p:sp>
      <p:sp>
        <p:nvSpPr>
          <p:cNvPr id="549" name="Google Shape;549;g35fdb552a57_0_750"/>
          <p:cNvSpPr txBox="1"/>
          <p:nvPr/>
        </p:nvSpPr>
        <p:spPr>
          <a:xfrm>
            <a:off x="6134100" y="1450300"/>
            <a:ext cx="1884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" sz="1800">
                <a:solidFill>
                  <a:srgbClr val="FF5D40"/>
                </a:solidFill>
                <a:latin typeface="Roboto Serif Black"/>
                <a:ea typeface="Roboto Serif Black"/>
                <a:cs typeface="Roboto Serif Black"/>
                <a:sym typeface="Roboto Serif Black"/>
              </a:rPr>
              <a:t>Step 3</a:t>
            </a:r>
            <a:endParaRPr b="0" i="0" sz="1800" u="none" cap="none" strike="noStrike">
              <a:solidFill>
                <a:srgbClr val="FF5D40"/>
              </a:solidFill>
              <a:latin typeface="Roboto Serif Black"/>
              <a:ea typeface="Roboto Serif Black"/>
              <a:cs typeface="Roboto Serif Black"/>
              <a:sym typeface="Roboto Serif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5D40"/>
        </a:solidFill>
      </p:bgPr>
    </p:bg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5fdb552a57_0_900"/>
          <p:cNvSpPr txBox="1"/>
          <p:nvPr>
            <p:ph type="title"/>
          </p:nvPr>
        </p:nvSpPr>
        <p:spPr>
          <a:xfrm>
            <a:off x="311700" y="489563"/>
            <a:ext cx="8520600" cy="5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At School</a:t>
            </a:r>
            <a:endParaRPr/>
          </a:p>
        </p:txBody>
      </p:sp>
      <p:sp>
        <p:nvSpPr>
          <p:cNvPr id="555" name="Google Shape;555;g35fdb552a57_0_900"/>
          <p:cNvSpPr txBox="1"/>
          <p:nvPr/>
        </p:nvSpPr>
        <p:spPr>
          <a:xfrm>
            <a:off x="311700" y="1450300"/>
            <a:ext cx="1517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" sz="1800">
                <a:solidFill>
                  <a:schemeClr val="lt1"/>
                </a:solidFill>
                <a:latin typeface="Roboto Serif Black"/>
                <a:ea typeface="Roboto Serif Black"/>
                <a:cs typeface="Roboto Serif Black"/>
                <a:sym typeface="Roboto Serif Black"/>
              </a:rPr>
              <a:t>Step 1</a:t>
            </a:r>
            <a:endParaRPr b="0" i="0" sz="1800" u="none" cap="none" strike="noStrike">
              <a:solidFill>
                <a:schemeClr val="lt1"/>
              </a:solidFill>
              <a:latin typeface="Roboto Serif Black"/>
              <a:ea typeface="Roboto Serif Black"/>
              <a:cs typeface="Roboto Serif Black"/>
              <a:sym typeface="Roboto Serif Black"/>
            </a:endParaRPr>
          </a:p>
        </p:txBody>
      </p:sp>
      <p:sp>
        <p:nvSpPr>
          <p:cNvPr id="556" name="Google Shape;556;g35fdb552a57_0_900"/>
          <p:cNvSpPr txBox="1"/>
          <p:nvPr/>
        </p:nvSpPr>
        <p:spPr>
          <a:xfrm>
            <a:off x="311700" y="2039425"/>
            <a:ext cx="26097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In-class </a:t>
            </a:r>
            <a:r>
              <a:rPr lang="it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meetings</a:t>
            </a:r>
            <a:r>
              <a:rPr lang="it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with </a:t>
            </a:r>
            <a:r>
              <a:rPr lang="it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children</a:t>
            </a:r>
            <a:r>
              <a:rPr lang="it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(9-12 years) to analyse digital behaviour and the use of smartphones.</a:t>
            </a:r>
            <a:endParaRPr b="0" i="0" sz="1400" u="none" cap="none" strike="noStrik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" sz="1400" u="none" cap="none" strike="noStrik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</a:t>
            </a:r>
            <a:endParaRPr b="0" i="1" sz="1400" u="none" cap="none" strike="noStrik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cxnSp>
        <p:nvCxnSpPr>
          <p:cNvPr id="557" name="Google Shape;557;g35fdb552a57_0_900"/>
          <p:cNvCxnSpPr/>
          <p:nvPr/>
        </p:nvCxnSpPr>
        <p:spPr>
          <a:xfrm>
            <a:off x="-9300" y="1921525"/>
            <a:ext cx="9162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8" name="Google Shape;558;g35fdb552a57_0_900"/>
          <p:cNvSpPr txBox="1"/>
          <p:nvPr/>
        </p:nvSpPr>
        <p:spPr>
          <a:xfrm>
            <a:off x="3218850" y="2039425"/>
            <a:ext cx="25629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Students </a:t>
            </a:r>
            <a:r>
              <a:rPr b="1" lang="it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interview</a:t>
            </a:r>
            <a:r>
              <a:rPr lang="it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</a:t>
            </a:r>
            <a:r>
              <a:rPr lang="it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the community.</a:t>
            </a:r>
            <a:endParaRPr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559" name="Google Shape;559;g35fdb552a57_0_900"/>
          <p:cNvSpPr txBox="1"/>
          <p:nvPr/>
        </p:nvSpPr>
        <p:spPr>
          <a:xfrm>
            <a:off x="6134100" y="2039425"/>
            <a:ext cx="2562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it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Building of a common proposal for a shared </a:t>
            </a:r>
            <a:r>
              <a:rPr b="1" i="1" lang="it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rPr>
              <a:t>Vademecum of Rules and Good Behaviour.</a:t>
            </a:r>
            <a:endParaRPr b="1" i="1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560" name="Google Shape;560;g35fdb552a57_0_900"/>
          <p:cNvSpPr txBox="1"/>
          <p:nvPr/>
        </p:nvSpPr>
        <p:spPr>
          <a:xfrm>
            <a:off x="3267500" y="1450300"/>
            <a:ext cx="1884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" sz="1800">
                <a:solidFill>
                  <a:schemeClr val="lt1"/>
                </a:solidFill>
                <a:latin typeface="Roboto Serif Black"/>
                <a:ea typeface="Roboto Serif Black"/>
                <a:cs typeface="Roboto Serif Black"/>
                <a:sym typeface="Roboto Serif Black"/>
              </a:rPr>
              <a:t>Step 2</a:t>
            </a:r>
            <a:endParaRPr b="0" i="0" sz="1800" u="none" cap="none" strike="noStrike">
              <a:solidFill>
                <a:schemeClr val="lt1"/>
              </a:solidFill>
              <a:latin typeface="Roboto Serif Black"/>
              <a:ea typeface="Roboto Serif Black"/>
              <a:cs typeface="Roboto Serif Black"/>
              <a:sym typeface="Roboto Serif Black"/>
            </a:endParaRPr>
          </a:p>
        </p:txBody>
      </p:sp>
      <p:sp>
        <p:nvSpPr>
          <p:cNvPr id="561" name="Google Shape;561;g35fdb552a57_0_900"/>
          <p:cNvSpPr txBox="1"/>
          <p:nvPr/>
        </p:nvSpPr>
        <p:spPr>
          <a:xfrm>
            <a:off x="6134100" y="1450300"/>
            <a:ext cx="1884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" sz="1800">
                <a:solidFill>
                  <a:schemeClr val="lt1"/>
                </a:solidFill>
                <a:latin typeface="Roboto Serif Black"/>
                <a:ea typeface="Roboto Serif Black"/>
                <a:cs typeface="Roboto Serif Black"/>
                <a:sym typeface="Roboto Serif Black"/>
              </a:rPr>
              <a:t>Step 3</a:t>
            </a:r>
            <a:endParaRPr b="0" i="0" sz="1800" u="none" cap="none" strike="noStrike">
              <a:solidFill>
                <a:schemeClr val="lt1"/>
              </a:solidFill>
              <a:latin typeface="Roboto Serif Black"/>
              <a:ea typeface="Roboto Serif Black"/>
              <a:cs typeface="Roboto Serif Black"/>
              <a:sym typeface="Roboto Serif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5fdb552a57_0_1343"/>
          <p:cNvSpPr txBox="1"/>
          <p:nvPr>
            <p:ph type="title"/>
          </p:nvPr>
        </p:nvSpPr>
        <p:spPr>
          <a:xfrm>
            <a:off x="311700" y="489563"/>
            <a:ext cx="8520600" cy="5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"/>
              <a:t>Stakeholders Involvement</a:t>
            </a:r>
            <a:endParaRPr/>
          </a:p>
        </p:txBody>
      </p:sp>
      <p:sp>
        <p:nvSpPr>
          <p:cNvPr id="567" name="Google Shape;567;g35fdb552a57_0_1343"/>
          <p:cNvSpPr txBox="1"/>
          <p:nvPr/>
        </p:nvSpPr>
        <p:spPr>
          <a:xfrm>
            <a:off x="4031850" y="3259050"/>
            <a:ext cx="45312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B</a:t>
            </a:r>
            <a:r>
              <a:rPr lang="it" sz="16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odies and educational agencies propose specific rules for specific contexts.</a:t>
            </a:r>
            <a:endParaRPr b="0" i="0" sz="1400" u="none" cap="none" strike="noStrike">
              <a:solidFill>
                <a:schemeClr val="dk1"/>
              </a:solidFill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568" name="Google Shape;568;g35fdb552a57_0_1343"/>
          <p:cNvSpPr/>
          <p:nvPr/>
        </p:nvSpPr>
        <p:spPr>
          <a:xfrm>
            <a:off x="3474300" y="3567738"/>
            <a:ext cx="281100" cy="381000"/>
          </a:xfrm>
          <a:prstGeom prst="chevron">
            <a:avLst>
              <a:gd fmla="val 60706" name="adj"/>
            </a:avLst>
          </a:prstGeom>
          <a:solidFill>
            <a:srgbClr val="FF5D40"/>
          </a:solidFill>
          <a:ln cap="flat" cmpd="sng" w="9525">
            <a:solidFill>
              <a:srgbClr val="FF5D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cxnSp>
        <p:nvCxnSpPr>
          <p:cNvPr id="569" name="Google Shape;569;g35fdb552a57_0_1343"/>
          <p:cNvCxnSpPr/>
          <p:nvPr/>
        </p:nvCxnSpPr>
        <p:spPr>
          <a:xfrm>
            <a:off x="-9300" y="2815050"/>
            <a:ext cx="9162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0" name="Google Shape;570;g35fdb552a57_0_1343"/>
          <p:cNvSpPr txBox="1"/>
          <p:nvPr/>
        </p:nvSpPr>
        <p:spPr>
          <a:xfrm>
            <a:off x="4031850" y="1454838"/>
            <a:ext cx="4531200" cy="11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With guided meetings a Vademecum proposal is realised from the point of view of the adult world.</a:t>
            </a:r>
            <a:endParaRPr b="0" i="1" sz="1400" u="none" cap="none" strike="noStrik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571" name="Google Shape;571;g35fdb552a57_0_1343"/>
          <p:cNvSpPr/>
          <p:nvPr/>
        </p:nvSpPr>
        <p:spPr>
          <a:xfrm>
            <a:off x="3474300" y="1819813"/>
            <a:ext cx="281100" cy="381000"/>
          </a:xfrm>
          <a:prstGeom prst="chevron">
            <a:avLst>
              <a:gd fmla="val 60706" name="adj"/>
            </a:avLst>
          </a:prstGeom>
          <a:solidFill>
            <a:srgbClr val="FF5D40"/>
          </a:solidFill>
          <a:ln cap="flat" cmpd="sng" w="9525">
            <a:solidFill>
              <a:srgbClr val="FF5D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cxnSp>
        <p:nvCxnSpPr>
          <p:cNvPr id="572" name="Google Shape;572;g35fdb552a57_0_1343"/>
          <p:cNvCxnSpPr/>
          <p:nvPr/>
        </p:nvCxnSpPr>
        <p:spPr>
          <a:xfrm>
            <a:off x="-9300" y="1128975"/>
            <a:ext cx="9162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3" name="Google Shape;573;g35fdb552a57_0_1343"/>
          <p:cNvSpPr txBox="1"/>
          <p:nvPr/>
        </p:nvSpPr>
        <p:spPr>
          <a:xfrm>
            <a:off x="770400" y="1655538"/>
            <a:ext cx="23328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whit Associations and Parents Groups</a:t>
            </a:r>
            <a:endParaRPr sz="1600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574" name="Google Shape;574;g35fdb552a57_0_1343"/>
          <p:cNvSpPr txBox="1"/>
          <p:nvPr/>
        </p:nvSpPr>
        <p:spPr>
          <a:xfrm>
            <a:off x="770400" y="3259050"/>
            <a:ext cx="23328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with Educational Agencies and other bodies</a:t>
            </a:r>
            <a:endParaRPr sz="1800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084FF"/>
        </a:solidFill>
      </p:bgPr>
    </p:bg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35fdb552a57_0_1493"/>
          <p:cNvSpPr txBox="1"/>
          <p:nvPr>
            <p:ph type="title"/>
          </p:nvPr>
        </p:nvSpPr>
        <p:spPr>
          <a:xfrm>
            <a:off x="311700" y="489563"/>
            <a:ext cx="8520600" cy="5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Conclusion of the Project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580" name="Google Shape;580;g35fdb552a57_0_1493"/>
          <p:cNvSpPr txBox="1"/>
          <p:nvPr/>
        </p:nvSpPr>
        <p:spPr>
          <a:xfrm>
            <a:off x="6275725" y="2345125"/>
            <a:ext cx="2412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" sz="18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One final common Vademecum</a:t>
            </a:r>
            <a:endParaRPr b="0" i="1" sz="1800" u="none" cap="none" strike="noStrik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581" name="Google Shape;581;g35fdb552a57_0_1493"/>
          <p:cNvSpPr/>
          <p:nvPr/>
        </p:nvSpPr>
        <p:spPr>
          <a:xfrm>
            <a:off x="5834450" y="2524075"/>
            <a:ext cx="281100" cy="381000"/>
          </a:xfrm>
          <a:prstGeom prst="chevron">
            <a:avLst>
              <a:gd fmla="val 60706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582" name="Google Shape;582;g35fdb552a57_0_1493"/>
          <p:cNvSpPr txBox="1"/>
          <p:nvPr>
            <p:ph idx="4294967295" type="body"/>
          </p:nvPr>
        </p:nvSpPr>
        <p:spPr>
          <a:xfrm>
            <a:off x="311700" y="1476600"/>
            <a:ext cx="2743800" cy="31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 sz="1600"/>
              <a:t>Institutions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it" sz="1600"/>
              <a:t>Students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it" sz="1600"/>
              <a:t>Teachers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it" sz="1600"/>
              <a:t>Associations and Parents Groups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/>
              <a:t>Educational Agencies and other bodies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304"/>
              <a:buNone/>
            </a:pPr>
            <a:r>
              <a:t/>
            </a:r>
            <a:endParaRPr sz="1400">
              <a:latin typeface="Roboto Serif SemiBold"/>
              <a:ea typeface="Roboto Serif SemiBold"/>
              <a:cs typeface="Roboto Serif SemiBold"/>
              <a:sym typeface="Roboto Serif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304"/>
              <a:buFont typeface="Arial"/>
              <a:buNone/>
            </a:pPr>
            <a:r>
              <a:t/>
            </a:r>
            <a:endParaRPr sz="1400"/>
          </a:p>
        </p:txBody>
      </p:sp>
      <p:cxnSp>
        <p:nvCxnSpPr>
          <p:cNvPr id="583" name="Google Shape;583;g35fdb552a57_0_1493"/>
          <p:cNvCxnSpPr/>
          <p:nvPr/>
        </p:nvCxnSpPr>
        <p:spPr>
          <a:xfrm>
            <a:off x="-9300" y="1128975"/>
            <a:ext cx="9162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4" name="Google Shape;584;g35fdb552a57_0_1493"/>
          <p:cNvSpPr/>
          <p:nvPr/>
        </p:nvSpPr>
        <p:spPr>
          <a:xfrm>
            <a:off x="3055500" y="2524075"/>
            <a:ext cx="281100" cy="381000"/>
          </a:xfrm>
          <a:prstGeom prst="chevron">
            <a:avLst>
              <a:gd fmla="val 60706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585" name="Google Shape;585;g35fdb552a57_0_1493"/>
          <p:cNvSpPr txBox="1"/>
          <p:nvPr/>
        </p:nvSpPr>
        <p:spPr>
          <a:xfrm>
            <a:off x="3523200" y="2345125"/>
            <a:ext cx="2097600" cy="5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Public debate with 3 esperts</a:t>
            </a:r>
            <a:endParaRPr sz="1800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5D40"/>
        </a:soli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5fdb552a57_0_1641"/>
          <p:cNvSpPr txBox="1"/>
          <p:nvPr>
            <p:ph type="title"/>
          </p:nvPr>
        </p:nvSpPr>
        <p:spPr>
          <a:xfrm>
            <a:off x="311700" y="489563"/>
            <a:ext cx="8520600" cy="5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2000"/>
              <a:t>A Public Posters </a:t>
            </a:r>
            <a:r>
              <a:rPr lang="it" sz="2000"/>
              <a:t>Campaign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591" name="Google Shape;591;g35fdb552a57_0_1641"/>
          <p:cNvSpPr txBox="1"/>
          <p:nvPr/>
        </p:nvSpPr>
        <p:spPr>
          <a:xfrm>
            <a:off x="867575" y="3887100"/>
            <a:ext cx="7714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it" sz="18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“T</a:t>
            </a:r>
            <a:r>
              <a:rPr i="1" lang="it" sz="18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urn off the ringer of your phone when in the Library”</a:t>
            </a:r>
            <a:endParaRPr b="0" i="0" sz="1600" u="none" cap="none" strike="noStrik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592" name="Google Shape;592;g35fdb552a57_0_1641"/>
          <p:cNvSpPr/>
          <p:nvPr/>
        </p:nvSpPr>
        <p:spPr>
          <a:xfrm>
            <a:off x="426300" y="3927438"/>
            <a:ext cx="281100" cy="381000"/>
          </a:xfrm>
          <a:prstGeom prst="chevron">
            <a:avLst>
              <a:gd fmla="val 60706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cxnSp>
        <p:nvCxnSpPr>
          <p:cNvPr id="593" name="Google Shape;593;g35fdb552a57_0_1641"/>
          <p:cNvCxnSpPr/>
          <p:nvPr/>
        </p:nvCxnSpPr>
        <p:spPr>
          <a:xfrm>
            <a:off x="-9300" y="3467750"/>
            <a:ext cx="9162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4" name="Google Shape;594;g35fdb552a57_0_1641"/>
          <p:cNvSpPr txBox="1"/>
          <p:nvPr/>
        </p:nvSpPr>
        <p:spPr>
          <a:xfrm>
            <a:off x="867575" y="1446688"/>
            <a:ext cx="7848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" sz="1800">
                <a:latin typeface="Roboto Serif Medium"/>
                <a:ea typeface="Roboto Serif Medium"/>
                <a:cs typeface="Roboto Serif Medium"/>
                <a:sym typeface="Roboto Serif Medium"/>
              </a:rPr>
              <a:t>“K</a:t>
            </a:r>
            <a:r>
              <a:rPr i="1" lang="it" sz="18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eep your smartphones in your pockets, and talk to each other”</a:t>
            </a:r>
            <a:r>
              <a:rPr i="0" lang="it" sz="1800" u="none" cap="none" strike="noStrike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 </a:t>
            </a:r>
            <a:endParaRPr i="0" sz="1800" u="none" cap="none" strike="noStrik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595" name="Google Shape;595;g35fdb552a57_0_1641"/>
          <p:cNvSpPr/>
          <p:nvPr/>
        </p:nvSpPr>
        <p:spPr>
          <a:xfrm>
            <a:off x="426300" y="1510200"/>
            <a:ext cx="281100" cy="381000"/>
          </a:xfrm>
          <a:prstGeom prst="chevron">
            <a:avLst>
              <a:gd fmla="val 60706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596" name="Google Shape;596;g35fdb552a57_0_1641"/>
          <p:cNvSpPr txBox="1"/>
          <p:nvPr/>
        </p:nvSpPr>
        <p:spPr>
          <a:xfrm>
            <a:off x="867575" y="2693225"/>
            <a:ext cx="708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it" sz="18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“</a:t>
            </a:r>
            <a:r>
              <a:rPr i="1" lang="it" sz="1800">
                <a:solidFill>
                  <a:schemeClr val="dk1"/>
                </a:solidFill>
                <a:latin typeface="Roboto Serif Medium"/>
                <a:ea typeface="Roboto Serif Medium"/>
                <a:cs typeface="Roboto Serif Medium"/>
                <a:sym typeface="Roboto Serif Medium"/>
              </a:rPr>
              <a:t>In the locker room, switch your phone off”</a:t>
            </a:r>
            <a:endParaRPr i="0" sz="1800" u="none" cap="none" strike="noStrike">
              <a:solidFill>
                <a:schemeClr val="dk1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sp>
        <p:nvSpPr>
          <p:cNvPr id="597" name="Google Shape;597;g35fdb552a57_0_1641"/>
          <p:cNvSpPr/>
          <p:nvPr/>
        </p:nvSpPr>
        <p:spPr>
          <a:xfrm>
            <a:off x="426300" y="2733575"/>
            <a:ext cx="281100" cy="381000"/>
          </a:xfrm>
          <a:prstGeom prst="chevron">
            <a:avLst>
              <a:gd fmla="val 60706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 Serif Medium"/>
              <a:ea typeface="Roboto Serif Medium"/>
              <a:cs typeface="Roboto Serif Medium"/>
              <a:sym typeface="Roboto Serif Medium"/>
            </a:endParaRPr>
          </a:p>
        </p:txBody>
      </p:sp>
      <p:cxnSp>
        <p:nvCxnSpPr>
          <p:cNvPr id="598" name="Google Shape;598;g35fdb552a57_0_1641"/>
          <p:cNvCxnSpPr/>
          <p:nvPr/>
        </p:nvCxnSpPr>
        <p:spPr>
          <a:xfrm>
            <a:off x="-9300" y="2273888"/>
            <a:ext cx="9162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plate WABF25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plate WABF25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emplate WABF25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Template WABF25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