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79" r:id="rId2"/>
    <p:sldId id="312" r:id="rId3"/>
    <p:sldId id="280" r:id="rId4"/>
    <p:sldId id="281" r:id="rId5"/>
    <p:sldId id="284" r:id="rId6"/>
    <p:sldId id="283" r:id="rId7"/>
    <p:sldId id="293" r:id="rId8"/>
    <p:sldId id="304" r:id="rId9"/>
    <p:sldId id="302" r:id="rId10"/>
    <p:sldId id="303" r:id="rId11"/>
    <p:sldId id="286" r:id="rId12"/>
    <p:sldId id="287" r:id="rId13"/>
    <p:sldId id="288" r:id="rId14"/>
    <p:sldId id="291" r:id="rId15"/>
    <p:sldId id="294" r:id="rId16"/>
    <p:sldId id="289" r:id="rId17"/>
    <p:sldId id="290" r:id="rId18"/>
    <p:sldId id="300" r:id="rId19"/>
    <p:sldId id="295" r:id="rId20"/>
    <p:sldId id="297" r:id="rId21"/>
    <p:sldId id="310" r:id="rId22"/>
    <p:sldId id="30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34"/>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469E50-24C6-4156-8DAA-6DD0C1079C89}" type="doc">
      <dgm:prSet loTypeId="urn:microsoft.com/office/officeart/2005/8/layout/gear1" loCatId="relationship" qsTypeId="urn:microsoft.com/office/officeart/2005/8/quickstyle/simple1" qsCatId="simple" csTypeId="urn:microsoft.com/office/officeart/2005/8/colors/accent1_1" csCatId="accent1" phldr="1"/>
      <dgm:spPr/>
    </dgm:pt>
    <dgm:pt modelId="{D0115B0F-FDFB-494B-AC0A-E04A5EC234DA}">
      <dgm:prSet phldrT="[Text]"/>
      <dgm:spPr/>
      <dgm:t>
        <a:bodyPr/>
        <a:lstStyle/>
        <a:p>
          <a:r>
            <a:rPr lang="en-US" dirty="0"/>
            <a:t>Step 3 Title</a:t>
          </a:r>
        </a:p>
      </dgm:t>
      <dgm:extLst>
        <a:ext uri="{E40237B7-FDA0-4F09-8148-C483321AD2D9}">
          <dgm14:cNvPr xmlns:dgm14="http://schemas.microsoft.com/office/drawing/2010/diagram" id="0" name="" title="Step 3 title"/>
        </a:ext>
      </dgm:extLst>
    </dgm:pt>
    <dgm:pt modelId="{F3ECE90F-7A47-4472-9560-98DC857F992F}" type="parTrans" cxnId="{CD5AA65A-6000-4F48-85D3-EB084B6F41D0}">
      <dgm:prSet/>
      <dgm:spPr/>
      <dgm:t>
        <a:bodyPr/>
        <a:lstStyle/>
        <a:p>
          <a:endParaRPr lang="en-US"/>
        </a:p>
      </dgm:t>
    </dgm:pt>
    <dgm:pt modelId="{39A3B9F5-08CD-49EE-B590-A9FA60312E8F}" type="sibTrans" cxnId="{CD5AA65A-6000-4F48-85D3-EB084B6F41D0}">
      <dgm:prSet/>
      <dgm:spPr/>
      <dgm:t>
        <a:bodyPr/>
        <a:lstStyle/>
        <a:p>
          <a:endParaRPr lang="en-US"/>
        </a:p>
      </dgm:t>
      <dgm:extLst>
        <a:ext uri="{E40237B7-FDA0-4F09-8148-C483321AD2D9}">
          <dgm14:cNvPr xmlns:dgm14="http://schemas.microsoft.com/office/drawing/2010/diagram" id="0" name="" title="Arrow pointing in clockwise direction for step 3"/>
        </a:ext>
      </dgm:extLst>
    </dgm:pt>
    <dgm:pt modelId="{B294A45F-A097-47D5-8F55-FC668EB3C982}">
      <dgm:prSet phldrT="[Text]"/>
      <dgm:spPr/>
      <dgm:t>
        <a:bodyPr/>
        <a:lstStyle/>
        <a:p>
          <a:r>
            <a:rPr lang="en-US" dirty="0"/>
            <a:t>Step 2 Title</a:t>
          </a:r>
        </a:p>
      </dgm:t>
      <dgm:extLst>
        <a:ext uri="{E40237B7-FDA0-4F09-8148-C483321AD2D9}">
          <dgm14:cNvPr xmlns:dgm14="http://schemas.microsoft.com/office/drawing/2010/diagram" id="0" name="" title="Step 2 title"/>
        </a:ext>
      </dgm:extLst>
    </dgm:pt>
    <dgm:pt modelId="{ACBA6356-2F80-466D-9121-489D204B80B8}" type="parTrans" cxnId="{38A955D8-3C8B-463D-BA25-2C9E34FDDEBB}">
      <dgm:prSet/>
      <dgm:spPr/>
      <dgm:t>
        <a:bodyPr/>
        <a:lstStyle/>
        <a:p>
          <a:endParaRPr lang="en-US"/>
        </a:p>
      </dgm:t>
    </dgm:pt>
    <dgm:pt modelId="{881A9571-C437-40E4-90E1-61734033862D}" type="sibTrans" cxnId="{38A955D8-3C8B-463D-BA25-2C9E34FDDEBB}">
      <dgm:prSet/>
      <dgm:spPr/>
      <dgm:t>
        <a:bodyPr/>
        <a:lstStyle/>
        <a:p>
          <a:endParaRPr lang="en-US"/>
        </a:p>
      </dgm:t>
      <dgm:extLst>
        <a:ext uri="{E40237B7-FDA0-4F09-8148-C483321AD2D9}">
          <dgm14:cNvPr xmlns:dgm14="http://schemas.microsoft.com/office/drawing/2010/diagram" id="0" name="" title="Arrow pointing in counterclockwise direction for step 2"/>
        </a:ext>
      </dgm:extLst>
    </dgm:pt>
    <dgm:pt modelId="{A72F579A-815F-4730-AEB0-052A4E2EADB2}">
      <dgm:prSet phldrT="[Text]"/>
      <dgm:spPr/>
      <dgm:t>
        <a:bodyPr/>
        <a:lstStyle/>
        <a:p>
          <a:r>
            <a:rPr lang="en-US" dirty="0"/>
            <a:t>Step 1 Title</a:t>
          </a:r>
        </a:p>
      </dgm:t>
      <dgm:extLst>
        <a:ext uri="{E40237B7-FDA0-4F09-8148-C483321AD2D9}">
          <dgm14:cNvPr xmlns:dgm14="http://schemas.microsoft.com/office/drawing/2010/diagram" id="0" name="" title="Step 1 title"/>
        </a:ext>
      </dgm:extLst>
    </dgm:pt>
    <dgm:pt modelId="{8EA6516C-EB3A-4FC0-BB44-265A3652D4BC}" type="parTrans" cxnId="{D2ECF758-131A-41EE-A789-9D6FDC186481}">
      <dgm:prSet/>
      <dgm:spPr/>
      <dgm:t>
        <a:bodyPr/>
        <a:lstStyle/>
        <a:p>
          <a:endParaRPr lang="en-US"/>
        </a:p>
      </dgm:t>
    </dgm:pt>
    <dgm:pt modelId="{6B184F14-5261-4D1F-8701-947EAF068BB3}" type="sibTrans" cxnId="{D2ECF758-131A-41EE-A789-9D6FDC186481}">
      <dgm:prSet/>
      <dgm:spPr/>
      <dgm:t>
        <a:bodyPr/>
        <a:lstStyle/>
        <a:p>
          <a:endParaRPr lang="en-US"/>
        </a:p>
      </dgm:t>
      <dgm:extLst>
        <a:ext uri="{E40237B7-FDA0-4F09-8148-C483321AD2D9}">
          <dgm14:cNvPr xmlns:dgm14="http://schemas.microsoft.com/office/drawing/2010/diagram" id="0" name="" title="Arrow pointing in clockwise direction for step 1"/>
        </a:ext>
      </dgm:extLst>
    </dgm:pt>
    <dgm:pt modelId="{DF72D2A9-E721-47DF-A758-78A445E0F3CE}" type="pres">
      <dgm:prSet presAssocID="{F1469E50-24C6-4156-8DAA-6DD0C1079C89}" presName="composite" presStyleCnt="0">
        <dgm:presLayoutVars>
          <dgm:chMax val="3"/>
          <dgm:animLvl val="lvl"/>
          <dgm:resizeHandles val="exact"/>
        </dgm:presLayoutVars>
      </dgm:prSet>
      <dgm:spPr/>
    </dgm:pt>
    <dgm:pt modelId="{519C9BB9-1ADD-4304-93EC-C9FE618B8492}" type="pres">
      <dgm:prSet presAssocID="{D0115B0F-FDFB-494B-AC0A-E04A5EC234DA}" presName="gear1" presStyleLbl="node1" presStyleIdx="0" presStyleCnt="3">
        <dgm:presLayoutVars>
          <dgm:chMax val="1"/>
          <dgm:bulletEnabled val="1"/>
        </dgm:presLayoutVars>
      </dgm:prSet>
      <dgm:spPr/>
    </dgm:pt>
    <dgm:pt modelId="{491B49C7-064E-438E-A5AF-D06F604607BC}" type="pres">
      <dgm:prSet presAssocID="{D0115B0F-FDFB-494B-AC0A-E04A5EC234DA}" presName="gear1srcNode" presStyleLbl="node1" presStyleIdx="0" presStyleCnt="3"/>
      <dgm:spPr/>
    </dgm:pt>
    <dgm:pt modelId="{A8AE7A62-856E-43C0-A01E-AB2F291FD15A}" type="pres">
      <dgm:prSet presAssocID="{D0115B0F-FDFB-494B-AC0A-E04A5EC234DA}" presName="gear1dstNode" presStyleLbl="node1" presStyleIdx="0" presStyleCnt="3"/>
      <dgm:spPr/>
    </dgm:pt>
    <dgm:pt modelId="{1CA3202A-9CD1-47F7-9D42-23E46A72BBFC}" type="pres">
      <dgm:prSet presAssocID="{B294A45F-A097-47D5-8F55-FC668EB3C982}" presName="gear2" presStyleLbl="node1" presStyleIdx="1" presStyleCnt="3">
        <dgm:presLayoutVars>
          <dgm:chMax val="1"/>
          <dgm:bulletEnabled val="1"/>
        </dgm:presLayoutVars>
      </dgm:prSet>
      <dgm:spPr/>
    </dgm:pt>
    <dgm:pt modelId="{142EE68D-5808-445A-B73B-CEFF75A2773F}" type="pres">
      <dgm:prSet presAssocID="{B294A45F-A097-47D5-8F55-FC668EB3C982}" presName="gear2srcNode" presStyleLbl="node1" presStyleIdx="1" presStyleCnt="3"/>
      <dgm:spPr/>
    </dgm:pt>
    <dgm:pt modelId="{706E9A05-70AC-494E-B29F-F414922DE00D}" type="pres">
      <dgm:prSet presAssocID="{B294A45F-A097-47D5-8F55-FC668EB3C982}" presName="gear2dstNode" presStyleLbl="node1" presStyleIdx="1" presStyleCnt="3"/>
      <dgm:spPr/>
    </dgm:pt>
    <dgm:pt modelId="{11E70583-C9D9-4A1B-9215-04DC48DCBD8D}" type="pres">
      <dgm:prSet presAssocID="{A72F579A-815F-4730-AEB0-052A4E2EADB2}" presName="gear3" presStyleLbl="node1" presStyleIdx="2" presStyleCnt="3"/>
      <dgm:spPr/>
    </dgm:pt>
    <dgm:pt modelId="{1DC90457-DB2A-4C95-A36F-0563F25B6D53}" type="pres">
      <dgm:prSet presAssocID="{A72F579A-815F-4730-AEB0-052A4E2EADB2}" presName="gear3tx" presStyleLbl="node1" presStyleIdx="2" presStyleCnt="3">
        <dgm:presLayoutVars>
          <dgm:chMax val="1"/>
          <dgm:bulletEnabled val="1"/>
        </dgm:presLayoutVars>
      </dgm:prSet>
      <dgm:spPr/>
    </dgm:pt>
    <dgm:pt modelId="{E9EE43DE-00F8-4019-BA85-9AFF0B3069A7}" type="pres">
      <dgm:prSet presAssocID="{A72F579A-815F-4730-AEB0-052A4E2EADB2}" presName="gear3srcNode" presStyleLbl="node1" presStyleIdx="2" presStyleCnt="3"/>
      <dgm:spPr/>
    </dgm:pt>
    <dgm:pt modelId="{F86AD8D8-4A96-48C0-A843-3A718641AD56}" type="pres">
      <dgm:prSet presAssocID="{A72F579A-815F-4730-AEB0-052A4E2EADB2}" presName="gear3dstNode" presStyleLbl="node1" presStyleIdx="2" presStyleCnt="3"/>
      <dgm:spPr/>
    </dgm:pt>
    <dgm:pt modelId="{1E72715E-7366-4E78-A512-24F37F5D23DC}" type="pres">
      <dgm:prSet presAssocID="{39A3B9F5-08CD-49EE-B590-A9FA60312E8F}" presName="connector1" presStyleLbl="sibTrans2D1" presStyleIdx="0" presStyleCnt="3"/>
      <dgm:spPr/>
    </dgm:pt>
    <dgm:pt modelId="{BE287C59-37F8-4A31-B5A2-F56A3CB15957}" type="pres">
      <dgm:prSet presAssocID="{881A9571-C437-40E4-90E1-61734033862D}" presName="connector2" presStyleLbl="sibTrans2D1" presStyleIdx="1" presStyleCnt="3"/>
      <dgm:spPr/>
    </dgm:pt>
    <dgm:pt modelId="{2A80456C-D6A1-43C9-80B2-09334D6E033A}" type="pres">
      <dgm:prSet presAssocID="{6B184F14-5261-4D1F-8701-947EAF068BB3}" presName="connector3" presStyleLbl="sibTrans2D1" presStyleIdx="2" presStyleCnt="3"/>
      <dgm:spPr/>
    </dgm:pt>
  </dgm:ptLst>
  <dgm:cxnLst>
    <dgm:cxn modelId="{C2825D01-7009-4C7A-9735-E3DA9B56907F}" type="presOf" srcId="{F1469E50-24C6-4156-8DAA-6DD0C1079C89}" destId="{DF72D2A9-E721-47DF-A758-78A445E0F3CE}" srcOrd="0" destOrd="0" presId="urn:microsoft.com/office/officeart/2005/8/layout/gear1"/>
    <dgm:cxn modelId="{05A23107-95A6-48BA-9C15-320B2C8DBD9C}" type="presOf" srcId="{D0115B0F-FDFB-494B-AC0A-E04A5EC234DA}" destId="{A8AE7A62-856E-43C0-A01E-AB2F291FD15A}" srcOrd="2" destOrd="0" presId="urn:microsoft.com/office/officeart/2005/8/layout/gear1"/>
    <dgm:cxn modelId="{E0F29509-14D9-447A-A12F-C58EB915A87F}" type="presOf" srcId="{D0115B0F-FDFB-494B-AC0A-E04A5EC234DA}" destId="{519C9BB9-1ADD-4304-93EC-C9FE618B8492}" srcOrd="0" destOrd="0" presId="urn:microsoft.com/office/officeart/2005/8/layout/gear1"/>
    <dgm:cxn modelId="{A67BBC1F-E27A-45A3-97D8-DB5273212B10}" type="presOf" srcId="{B294A45F-A097-47D5-8F55-FC668EB3C982}" destId="{1CA3202A-9CD1-47F7-9D42-23E46A72BBFC}" srcOrd="0" destOrd="0" presId="urn:microsoft.com/office/officeart/2005/8/layout/gear1"/>
    <dgm:cxn modelId="{F848FB20-E105-42B8-A2CB-C9B380751AC8}" type="presOf" srcId="{B294A45F-A097-47D5-8F55-FC668EB3C982}" destId="{142EE68D-5808-445A-B73B-CEFF75A2773F}" srcOrd="1" destOrd="0" presId="urn:microsoft.com/office/officeart/2005/8/layout/gear1"/>
    <dgm:cxn modelId="{723C8F22-4AB3-42CC-89EC-756A6438D4F8}" type="presOf" srcId="{B294A45F-A097-47D5-8F55-FC668EB3C982}" destId="{706E9A05-70AC-494E-B29F-F414922DE00D}" srcOrd="2" destOrd="0" presId="urn:microsoft.com/office/officeart/2005/8/layout/gear1"/>
    <dgm:cxn modelId="{EBF6C241-6C40-4A2E-84BC-B52B0944EC7E}" type="presOf" srcId="{A72F579A-815F-4730-AEB0-052A4E2EADB2}" destId="{1DC90457-DB2A-4C95-A36F-0563F25B6D53}" srcOrd="1" destOrd="0" presId="urn:microsoft.com/office/officeart/2005/8/layout/gear1"/>
    <dgm:cxn modelId="{64245054-BF6B-45A8-B6B4-5E3294B19593}" type="presOf" srcId="{A72F579A-815F-4730-AEB0-052A4E2EADB2}" destId="{11E70583-C9D9-4A1B-9215-04DC48DCBD8D}" srcOrd="0" destOrd="0" presId="urn:microsoft.com/office/officeart/2005/8/layout/gear1"/>
    <dgm:cxn modelId="{D2ECF758-131A-41EE-A789-9D6FDC186481}" srcId="{F1469E50-24C6-4156-8DAA-6DD0C1079C89}" destId="{A72F579A-815F-4730-AEB0-052A4E2EADB2}" srcOrd="2" destOrd="0" parTransId="{8EA6516C-EB3A-4FC0-BB44-265A3652D4BC}" sibTransId="{6B184F14-5261-4D1F-8701-947EAF068BB3}"/>
    <dgm:cxn modelId="{B9B0E059-D79B-4376-8D5C-22FF356A77D3}" type="presOf" srcId="{881A9571-C437-40E4-90E1-61734033862D}" destId="{BE287C59-37F8-4A31-B5A2-F56A3CB15957}" srcOrd="0" destOrd="0" presId="urn:microsoft.com/office/officeart/2005/8/layout/gear1"/>
    <dgm:cxn modelId="{CD5AA65A-6000-4F48-85D3-EB084B6F41D0}" srcId="{F1469E50-24C6-4156-8DAA-6DD0C1079C89}" destId="{D0115B0F-FDFB-494B-AC0A-E04A5EC234DA}" srcOrd="0" destOrd="0" parTransId="{F3ECE90F-7A47-4472-9560-98DC857F992F}" sibTransId="{39A3B9F5-08CD-49EE-B590-A9FA60312E8F}"/>
    <dgm:cxn modelId="{D3CAA15F-809B-449B-B4C7-F52EC4A84ECE}" type="presOf" srcId="{D0115B0F-FDFB-494B-AC0A-E04A5EC234DA}" destId="{491B49C7-064E-438E-A5AF-D06F604607BC}" srcOrd="1" destOrd="0" presId="urn:microsoft.com/office/officeart/2005/8/layout/gear1"/>
    <dgm:cxn modelId="{5C012A6F-492C-4216-8D98-1C9CED36B44C}" type="presOf" srcId="{A72F579A-815F-4730-AEB0-052A4E2EADB2}" destId="{E9EE43DE-00F8-4019-BA85-9AFF0B3069A7}" srcOrd="2" destOrd="0" presId="urn:microsoft.com/office/officeart/2005/8/layout/gear1"/>
    <dgm:cxn modelId="{78D93DA3-71DA-4B27-AF7D-4F6F06818383}" type="presOf" srcId="{6B184F14-5261-4D1F-8701-947EAF068BB3}" destId="{2A80456C-D6A1-43C9-80B2-09334D6E033A}" srcOrd="0" destOrd="0" presId="urn:microsoft.com/office/officeart/2005/8/layout/gear1"/>
    <dgm:cxn modelId="{38A955D8-3C8B-463D-BA25-2C9E34FDDEBB}" srcId="{F1469E50-24C6-4156-8DAA-6DD0C1079C89}" destId="{B294A45F-A097-47D5-8F55-FC668EB3C982}" srcOrd="1" destOrd="0" parTransId="{ACBA6356-2F80-466D-9121-489D204B80B8}" sibTransId="{881A9571-C437-40E4-90E1-61734033862D}"/>
    <dgm:cxn modelId="{5642BDE9-C21A-403B-9DBE-C06C15AD6197}" type="presOf" srcId="{A72F579A-815F-4730-AEB0-052A4E2EADB2}" destId="{F86AD8D8-4A96-48C0-A843-3A718641AD56}" srcOrd="3" destOrd="0" presId="urn:microsoft.com/office/officeart/2005/8/layout/gear1"/>
    <dgm:cxn modelId="{F00F5FF9-8EEF-4575-883E-9FECBCDECA1B}" type="presOf" srcId="{39A3B9F5-08CD-49EE-B590-A9FA60312E8F}" destId="{1E72715E-7366-4E78-A512-24F37F5D23DC}" srcOrd="0" destOrd="0" presId="urn:microsoft.com/office/officeart/2005/8/layout/gear1"/>
    <dgm:cxn modelId="{AD820DF2-DF49-4404-8EB2-21B39A3FB116}" type="presParOf" srcId="{DF72D2A9-E721-47DF-A758-78A445E0F3CE}" destId="{519C9BB9-1ADD-4304-93EC-C9FE618B8492}" srcOrd="0" destOrd="0" presId="urn:microsoft.com/office/officeart/2005/8/layout/gear1"/>
    <dgm:cxn modelId="{5FCC70D7-F25D-4F83-B73B-CC9743E22AA2}" type="presParOf" srcId="{DF72D2A9-E721-47DF-A758-78A445E0F3CE}" destId="{491B49C7-064E-438E-A5AF-D06F604607BC}" srcOrd="1" destOrd="0" presId="urn:microsoft.com/office/officeart/2005/8/layout/gear1"/>
    <dgm:cxn modelId="{99063BC2-9488-46FC-8DF6-8441C24C3965}" type="presParOf" srcId="{DF72D2A9-E721-47DF-A758-78A445E0F3CE}" destId="{A8AE7A62-856E-43C0-A01E-AB2F291FD15A}" srcOrd="2" destOrd="0" presId="urn:microsoft.com/office/officeart/2005/8/layout/gear1"/>
    <dgm:cxn modelId="{A0BC6D19-907A-47D7-A08F-5D179F64EECA}" type="presParOf" srcId="{DF72D2A9-E721-47DF-A758-78A445E0F3CE}" destId="{1CA3202A-9CD1-47F7-9D42-23E46A72BBFC}" srcOrd="3" destOrd="0" presId="urn:microsoft.com/office/officeart/2005/8/layout/gear1"/>
    <dgm:cxn modelId="{A3B8BF3C-AC9A-49CC-B2EF-B4679D8DF0C6}" type="presParOf" srcId="{DF72D2A9-E721-47DF-A758-78A445E0F3CE}" destId="{142EE68D-5808-445A-B73B-CEFF75A2773F}" srcOrd="4" destOrd="0" presId="urn:microsoft.com/office/officeart/2005/8/layout/gear1"/>
    <dgm:cxn modelId="{F5C1E3F4-99F8-4BD4-BD0B-C5FE69FE5223}" type="presParOf" srcId="{DF72D2A9-E721-47DF-A758-78A445E0F3CE}" destId="{706E9A05-70AC-494E-B29F-F414922DE00D}" srcOrd="5" destOrd="0" presId="urn:microsoft.com/office/officeart/2005/8/layout/gear1"/>
    <dgm:cxn modelId="{FCC3D189-BC5D-47B0-92BA-5A107E436E22}" type="presParOf" srcId="{DF72D2A9-E721-47DF-A758-78A445E0F3CE}" destId="{11E70583-C9D9-4A1B-9215-04DC48DCBD8D}" srcOrd="6" destOrd="0" presId="urn:microsoft.com/office/officeart/2005/8/layout/gear1"/>
    <dgm:cxn modelId="{DFFA59B1-FFDD-46BE-8FA1-73C7504494F7}" type="presParOf" srcId="{DF72D2A9-E721-47DF-A758-78A445E0F3CE}" destId="{1DC90457-DB2A-4C95-A36F-0563F25B6D53}" srcOrd="7" destOrd="0" presId="urn:microsoft.com/office/officeart/2005/8/layout/gear1"/>
    <dgm:cxn modelId="{FB52C3EF-7F00-44BF-9DC3-4F3DB8AE4938}" type="presParOf" srcId="{DF72D2A9-E721-47DF-A758-78A445E0F3CE}" destId="{E9EE43DE-00F8-4019-BA85-9AFF0B3069A7}" srcOrd="8" destOrd="0" presId="urn:microsoft.com/office/officeart/2005/8/layout/gear1"/>
    <dgm:cxn modelId="{A0EEF6B1-DF0D-4309-97B7-44A898FB6001}" type="presParOf" srcId="{DF72D2A9-E721-47DF-A758-78A445E0F3CE}" destId="{F86AD8D8-4A96-48C0-A843-3A718641AD56}" srcOrd="9" destOrd="0" presId="urn:microsoft.com/office/officeart/2005/8/layout/gear1"/>
    <dgm:cxn modelId="{2B9DD819-AFC3-413F-B930-1FC87889253A}" type="presParOf" srcId="{DF72D2A9-E721-47DF-A758-78A445E0F3CE}" destId="{1E72715E-7366-4E78-A512-24F37F5D23DC}" srcOrd="10" destOrd="0" presId="urn:microsoft.com/office/officeart/2005/8/layout/gear1"/>
    <dgm:cxn modelId="{E12A6285-B30D-4A0B-9086-69D1D9BB4F11}" type="presParOf" srcId="{DF72D2A9-E721-47DF-A758-78A445E0F3CE}" destId="{BE287C59-37F8-4A31-B5A2-F56A3CB15957}" srcOrd="11" destOrd="0" presId="urn:microsoft.com/office/officeart/2005/8/layout/gear1"/>
    <dgm:cxn modelId="{AE1DDF6A-5091-4106-9D09-6702BC865C7A}" type="presParOf" srcId="{DF72D2A9-E721-47DF-A758-78A445E0F3CE}" destId="{2A80456C-D6A1-43C9-80B2-09334D6E033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742C52-B72A-ED40-BA04-D993DE2A9562}" type="doc">
      <dgm:prSet loTypeId="urn:microsoft.com/office/officeart/2008/layout/LinedList" loCatId="list" qsTypeId="urn:microsoft.com/office/officeart/2005/8/quickstyle/3d1" qsCatId="3D" csTypeId="urn:microsoft.com/office/officeart/2005/8/colors/accent1_2" csCatId="accent1" phldr="1"/>
      <dgm:spPr/>
      <dgm:t>
        <a:bodyPr/>
        <a:lstStyle/>
        <a:p>
          <a:endParaRPr lang="en-US"/>
        </a:p>
      </dgm:t>
    </dgm:pt>
    <dgm:pt modelId="{95BAC412-3CB1-DD48-A609-0C09BD4F5EB6}">
      <dgm:prSet custT="1"/>
      <dgm:spPr/>
      <dgm:t>
        <a:bodyPr/>
        <a:lstStyle/>
        <a:p>
          <a:r>
            <a:rPr lang="en-US" sz="2800" dirty="0">
              <a:solidFill>
                <a:schemeClr val="accent1"/>
              </a:solidFill>
              <a:latin typeface="Times New Roman" panose="02020603050405020304" pitchFamily="18" charset="0"/>
              <a:cs typeface="Times New Roman" panose="02020603050405020304" pitchFamily="18" charset="0"/>
            </a:rPr>
            <a:t>Policy</a:t>
          </a:r>
        </a:p>
      </dgm:t>
    </dgm:pt>
    <dgm:pt modelId="{3655FC9C-088E-2E4A-AD69-33090830C559}" type="parTrans" cxnId="{8B1A57CD-0111-B548-8DF9-A08E8F918B94}">
      <dgm:prSet/>
      <dgm:spPr/>
      <dgm:t>
        <a:bodyPr/>
        <a:lstStyle/>
        <a:p>
          <a:endParaRPr lang="en-US"/>
        </a:p>
      </dgm:t>
    </dgm:pt>
    <dgm:pt modelId="{A5FF3B59-A48F-7548-B9A1-FF174F6B6DCA}" type="sibTrans" cxnId="{8B1A57CD-0111-B548-8DF9-A08E8F918B94}">
      <dgm:prSet/>
      <dgm:spPr/>
      <dgm:t>
        <a:bodyPr/>
        <a:lstStyle/>
        <a:p>
          <a:endParaRPr lang="en-US"/>
        </a:p>
      </dgm:t>
    </dgm:pt>
    <dgm:pt modelId="{120FE0AF-226F-754F-92E4-8793D0A0CED0}">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clearly articulated, consistently enforced and broadly communicated</a:t>
          </a:r>
        </a:p>
      </dgm:t>
    </dgm:pt>
    <dgm:pt modelId="{BDD17CE7-8D40-1E48-984A-4AFD3449202C}" type="parTrans" cxnId="{872F9FB9-1DAB-CF41-A5A1-E8A5A43D2D82}">
      <dgm:prSet/>
      <dgm:spPr/>
      <dgm:t>
        <a:bodyPr/>
        <a:lstStyle/>
        <a:p>
          <a:endParaRPr lang="en-US"/>
        </a:p>
      </dgm:t>
    </dgm:pt>
    <dgm:pt modelId="{A95D4EEE-8FB3-AB43-9943-181523047628}" type="sibTrans" cxnId="{872F9FB9-1DAB-CF41-A5A1-E8A5A43D2D82}">
      <dgm:prSet/>
      <dgm:spPr/>
      <dgm:t>
        <a:bodyPr/>
        <a:lstStyle/>
        <a:p>
          <a:endParaRPr lang="en-US"/>
        </a:p>
      </dgm:t>
    </dgm:pt>
    <dgm:pt modelId="{36BADF90-2B25-8847-8327-6E98809A4799}">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clear definition of online and offline bullying</a:t>
          </a:r>
        </a:p>
      </dgm:t>
    </dgm:pt>
    <dgm:pt modelId="{7F021BA8-07C9-1E46-BC59-C8BD42337D62}" type="parTrans" cxnId="{B84B7B3C-B91D-3244-B660-DE9246C4D038}">
      <dgm:prSet/>
      <dgm:spPr/>
      <dgm:t>
        <a:bodyPr/>
        <a:lstStyle/>
        <a:p>
          <a:endParaRPr lang="en-US"/>
        </a:p>
      </dgm:t>
    </dgm:pt>
    <dgm:pt modelId="{92BC4C44-FE00-0E4F-B6DD-4EAF9278A204}" type="sibTrans" cxnId="{B84B7B3C-B91D-3244-B660-DE9246C4D038}">
      <dgm:prSet/>
      <dgm:spPr/>
      <dgm:t>
        <a:bodyPr/>
        <a:lstStyle/>
        <a:p>
          <a:endParaRPr lang="en-US"/>
        </a:p>
      </dgm:t>
    </dgm:pt>
    <dgm:pt modelId="{5B3310ED-E724-C848-A2BE-24981D0EFCA4}">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establishes that all bullying has sanctions, but maximum sanction </a:t>
          </a:r>
          <a:r>
            <a:rPr lang="en-US" sz="2000" i="1" dirty="0">
              <a:solidFill>
                <a:schemeClr val="accent1"/>
              </a:solidFill>
              <a:latin typeface="Times New Roman" panose="02020603050405020304" pitchFamily="18" charset="0"/>
              <a:cs typeface="Times New Roman" panose="02020603050405020304" pitchFamily="18" charset="0"/>
            </a:rPr>
            <a:t>not</a:t>
          </a:r>
          <a:r>
            <a:rPr lang="en-US" sz="2000" dirty="0">
              <a:solidFill>
                <a:schemeClr val="accent1"/>
              </a:solidFill>
              <a:latin typeface="Times New Roman" panose="02020603050405020304" pitchFamily="18" charset="0"/>
              <a:cs typeface="Times New Roman" panose="02020603050405020304" pitchFamily="18" charset="0"/>
            </a:rPr>
            <a:t> applied for every offense</a:t>
          </a:r>
        </a:p>
      </dgm:t>
    </dgm:pt>
    <dgm:pt modelId="{150DBAF7-ACF5-9944-87AD-683748991A64}" type="parTrans" cxnId="{78F007BB-6DC6-7B47-B966-F37C33D0F4F4}">
      <dgm:prSet/>
      <dgm:spPr/>
      <dgm:t>
        <a:bodyPr/>
        <a:lstStyle/>
        <a:p>
          <a:endParaRPr lang="en-US"/>
        </a:p>
      </dgm:t>
    </dgm:pt>
    <dgm:pt modelId="{9D201DAD-13B4-9341-B445-C47C48AC502D}" type="sibTrans" cxnId="{78F007BB-6DC6-7B47-B966-F37C33D0F4F4}">
      <dgm:prSet/>
      <dgm:spPr/>
      <dgm:t>
        <a:bodyPr/>
        <a:lstStyle/>
        <a:p>
          <a:endParaRPr lang="en-US"/>
        </a:p>
      </dgm:t>
    </dgm:pt>
    <dgm:pt modelId="{55AE3071-F545-9544-BC6C-C1EE4DEE95DC}">
      <dgm:prSet custT="1"/>
      <dgm:spPr/>
      <dgm:t>
        <a:bodyPr/>
        <a:lstStyle/>
        <a:p>
          <a:r>
            <a:rPr lang="en-US" sz="2600" dirty="0">
              <a:solidFill>
                <a:schemeClr val="accent1"/>
              </a:solidFill>
              <a:latin typeface="Times New Roman" panose="02020603050405020304" pitchFamily="18" charset="0"/>
              <a:cs typeface="Times New Roman" panose="02020603050405020304" pitchFamily="18" charset="0"/>
            </a:rPr>
            <a:t>Procedures</a:t>
          </a:r>
        </a:p>
      </dgm:t>
    </dgm:pt>
    <dgm:pt modelId="{B709F4AE-9673-214B-94B5-F01E2C805E47}" type="parTrans" cxnId="{60C2E535-92FD-7240-AEFD-5ED90E64524B}">
      <dgm:prSet/>
      <dgm:spPr/>
      <dgm:t>
        <a:bodyPr/>
        <a:lstStyle/>
        <a:p>
          <a:endParaRPr lang="en-US"/>
        </a:p>
      </dgm:t>
    </dgm:pt>
    <dgm:pt modelId="{7D7CCC01-5F81-434D-BA30-C608BF3975BB}" type="sibTrans" cxnId="{60C2E535-92FD-7240-AEFD-5ED90E64524B}">
      <dgm:prSet/>
      <dgm:spPr/>
      <dgm:t>
        <a:bodyPr/>
        <a:lstStyle/>
        <a:p>
          <a:endParaRPr lang="en-US"/>
        </a:p>
      </dgm:t>
    </dgm:pt>
    <dgm:pt modelId="{93455835-1B0F-3449-9478-E241B6298154}">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consequences for perpetrator(s) and supporters</a:t>
          </a:r>
        </a:p>
      </dgm:t>
    </dgm:pt>
    <dgm:pt modelId="{44541891-E97D-6B49-B65F-A99FF9CBB0D5}" type="parTrans" cxnId="{C5FB53F8-9092-AE4D-9515-AFFD94C0B3E7}">
      <dgm:prSet/>
      <dgm:spPr/>
      <dgm:t>
        <a:bodyPr/>
        <a:lstStyle/>
        <a:p>
          <a:endParaRPr lang="en-US"/>
        </a:p>
      </dgm:t>
    </dgm:pt>
    <dgm:pt modelId="{45429511-836B-4248-8F07-429629956B0F}" type="sibTrans" cxnId="{C5FB53F8-9092-AE4D-9515-AFFD94C0B3E7}">
      <dgm:prSet/>
      <dgm:spPr/>
      <dgm:t>
        <a:bodyPr/>
        <a:lstStyle/>
        <a:p>
          <a:endParaRPr lang="en-US"/>
        </a:p>
      </dgm:t>
    </dgm:pt>
    <dgm:pt modelId="{D4D60986-7043-8F4D-9CE7-6E8B43478B31}">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disciplinary measures that hold students accountable for their actions</a:t>
          </a:r>
        </a:p>
      </dgm:t>
    </dgm:pt>
    <dgm:pt modelId="{3994DE32-A7ED-AF48-B0AE-49742D907CD0}" type="parTrans" cxnId="{29ACAD48-63E3-9640-9069-B7DEBB8F82B7}">
      <dgm:prSet/>
      <dgm:spPr/>
      <dgm:t>
        <a:bodyPr/>
        <a:lstStyle/>
        <a:p>
          <a:endParaRPr lang="en-US"/>
        </a:p>
      </dgm:t>
    </dgm:pt>
    <dgm:pt modelId="{9C2F0B95-E7F2-C746-90AB-FA4DF647D741}" type="sibTrans" cxnId="{29ACAD48-63E3-9640-9069-B7DEBB8F82B7}">
      <dgm:prSet/>
      <dgm:spPr/>
      <dgm:t>
        <a:bodyPr/>
        <a:lstStyle/>
        <a:p>
          <a:endParaRPr lang="en-US"/>
        </a:p>
      </dgm:t>
    </dgm:pt>
    <dgm:pt modelId="{5D56B569-30B4-4A48-AC5E-F196F4CE66CB}">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outlines measures to be taken to keep students safe</a:t>
          </a:r>
        </a:p>
      </dgm:t>
    </dgm:pt>
    <dgm:pt modelId="{ED5D6916-B824-764C-BBD4-88DBFD2DBAD6}" type="parTrans" cxnId="{9C55CD1F-C011-924A-A115-8D1451EA2DF9}">
      <dgm:prSet/>
      <dgm:spPr/>
      <dgm:t>
        <a:bodyPr/>
        <a:lstStyle/>
        <a:p>
          <a:endParaRPr lang="en-US"/>
        </a:p>
      </dgm:t>
    </dgm:pt>
    <dgm:pt modelId="{AA38598C-4ACA-6B4D-B3E6-606B0F20BF1C}" type="sibTrans" cxnId="{9C55CD1F-C011-924A-A115-8D1451EA2DF9}">
      <dgm:prSet/>
      <dgm:spPr/>
      <dgm:t>
        <a:bodyPr/>
        <a:lstStyle/>
        <a:p>
          <a:endParaRPr lang="en-US"/>
        </a:p>
      </dgm:t>
    </dgm:pt>
    <dgm:pt modelId="{0129A0C6-1837-1C4B-BC0F-E1B3A956609C}">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support to target--identify someone target can safely report any further bullying </a:t>
          </a:r>
        </a:p>
      </dgm:t>
    </dgm:pt>
    <dgm:pt modelId="{DAA7FFEA-8223-004D-90CF-71AE80E6AD87}" type="parTrans" cxnId="{2E6B0CE4-C4ED-A44F-842F-7A4301F9206F}">
      <dgm:prSet/>
      <dgm:spPr/>
      <dgm:t>
        <a:bodyPr/>
        <a:lstStyle/>
        <a:p>
          <a:endParaRPr lang="en-US"/>
        </a:p>
      </dgm:t>
    </dgm:pt>
    <dgm:pt modelId="{F40504B9-9ABA-9545-90AF-BF4F04FEA48B}" type="sibTrans" cxnId="{2E6B0CE4-C4ED-A44F-842F-7A4301F9206F}">
      <dgm:prSet/>
      <dgm:spPr/>
      <dgm:t>
        <a:bodyPr/>
        <a:lstStyle/>
        <a:p>
          <a:endParaRPr lang="en-US"/>
        </a:p>
      </dgm:t>
    </dgm:pt>
    <dgm:pt modelId="{A069B40F-C9B5-F245-926F-D5E32FB04031}">
      <dgm:prSet custT="1"/>
      <dgm:spPr/>
      <dgm:t>
        <a:bodyPr/>
        <a:lstStyle/>
        <a:p>
          <a:r>
            <a:rPr lang="en-US" sz="2800" dirty="0">
              <a:solidFill>
                <a:schemeClr val="accent1"/>
              </a:solidFill>
              <a:latin typeface="Times New Roman" panose="02020603050405020304" pitchFamily="18" charset="0"/>
              <a:cs typeface="Times New Roman" panose="02020603050405020304" pitchFamily="18" charset="0"/>
            </a:rPr>
            <a:t>Programs</a:t>
          </a:r>
        </a:p>
      </dgm:t>
    </dgm:pt>
    <dgm:pt modelId="{712BEB15-F6B5-DB46-8E2C-D31BE1B2401F}" type="parTrans" cxnId="{C056A751-168F-5C4E-BDA7-62BB57D5BA0D}">
      <dgm:prSet/>
      <dgm:spPr/>
      <dgm:t>
        <a:bodyPr/>
        <a:lstStyle/>
        <a:p>
          <a:endParaRPr lang="en-US"/>
        </a:p>
      </dgm:t>
    </dgm:pt>
    <dgm:pt modelId="{8D2676A9-5BA5-0340-884E-8F10AE65E396}" type="sibTrans" cxnId="{C056A751-168F-5C4E-BDA7-62BB57D5BA0D}">
      <dgm:prSet/>
      <dgm:spPr/>
      <dgm:t>
        <a:bodyPr/>
        <a:lstStyle/>
        <a:p>
          <a:endParaRPr lang="en-US"/>
        </a:p>
      </dgm:t>
    </dgm:pt>
    <dgm:pt modelId="{BB630A7B-4747-F94C-8B65-EBDF4E47DE67}">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encourage students to care deeply for one another  </a:t>
          </a:r>
        </a:p>
      </dgm:t>
    </dgm:pt>
    <dgm:pt modelId="{E0F029CB-7BFA-1D49-87E0-373BB07AA1E9}" type="parTrans" cxnId="{C5A610B9-4EF4-5841-84FE-3D40DD45B050}">
      <dgm:prSet/>
      <dgm:spPr/>
      <dgm:t>
        <a:bodyPr/>
        <a:lstStyle/>
        <a:p>
          <a:endParaRPr lang="en-US"/>
        </a:p>
      </dgm:t>
    </dgm:pt>
    <dgm:pt modelId="{6FD075A0-7F43-CB4E-A657-ADD96EA54568}" type="sibTrans" cxnId="{C5A610B9-4EF4-5841-84FE-3D40DD45B050}">
      <dgm:prSet/>
      <dgm:spPr/>
      <dgm:t>
        <a:bodyPr/>
        <a:lstStyle/>
        <a:p>
          <a:endParaRPr lang="en-US"/>
        </a:p>
      </dgm:t>
    </dgm:pt>
    <dgm:pt modelId="{4A6D8813-2693-3C4E-A444-1E7B3F05795A}">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reaffirm sense of all students’ uniqueness, individuality, and commonality</a:t>
          </a:r>
        </a:p>
      </dgm:t>
    </dgm:pt>
    <dgm:pt modelId="{7A98A54C-5F81-7348-8C9B-E0FB5F5077B0}" type="parTrans" cxnId="{DB1E9100-17F4-434D-8D04-7B8ADCEC4C21}">
      <dgm:prSet/>
      <dgm:spPr/>
      <dgm:t>
        <a:bodyPr/>
        <a:lstStyle/>
        <a:p>
          <a:endParaRPr lang="en-US"/>
        </a:p>
      </dgm:t>
    </dgm:pt>
    <dgm:pt modelId="{0DFBCEAB-658C-CE4F-B532-B909B6A95528}" type="sibTrans" cxnId="{DB1E9100-17F4-434D-8D04-7B8ADCEC4C21}">
      <dgm:prSet/>
      <dgm:spPr/>
      <dgm:t>
        <a:bodyPr/>
        <a:lstStyle/>
        <a:p>
          <a:endParaRPr lang="en-US"/>
        </a:p>
      </dgm:t>
    </dgm:pt>
    <dgm:pt modelId="{FBB19AAE-150C-6D49-B632-54588F8D714E}">
      <dgm:prSet custT="1"/>
      <dgm:spPr/>
      <dgm:t>
        <a:bodyPr/>
        <a:lstStyle/>
        <a:p>
          <a:r>
            <a:rPr lang="en-US" sz="2000" dirty="0">
              <a:solidFill>
                <a:schemeClr val="accent1"/>
              </a:solidFill>
              <a:latin typeface="Times New Roman" panose="02020603050405020304" pitchFamily="18" charset="0"/>
              <a:cs typeface="Times New Roman" panose="02020603050405020304" pitchFamily="18" charset="0"/>
            </a:rPr>
            <a:t>create a welcoming and deeply caring school community</a:t>
          </a:r>
        </a:p>
      </dgm:t>
    </dgm:pt>
    <dgm:pt modelId="{9A594656-FE0D-6B4E-B174-D5D24E623D32}" type="parTrans" cxnId="{3E760D06-7722-AA43-8FA7-794F88EF796D}">
      <dgm:prSet/>
      <dgm:spPr/>
      <dgm:t>
        <a:bodyPr/>
        <a:lstStyle/>
        <a:p>
          <a:endParaRPr lang="en-US"/>
        </a:p>
      </dgm:t>
    </dgm:pt>
    <dgm:pt modelId="{98556982-6EA8-6041-BC6D-E87AB4B773B7}" type="sibTrans" cxnId="{3E760D06-7722-AA43-8FA7-794F88EF796D}">
      <dgm:prSet/>
      <dgm:spPr/>
      <dgm:t>
        <a:bodyPr/>
        <a:lstStyle/>
        <a:p>
          <a:endParaRPr lang="en-US"/>
        </a:p>
      </dgm:t>
    </dgm:pt>
    <dgm:pt modelId="{7F5F4842-5443-7D42-A443-92249DAFAAEE}" type="pres">
      <dgm:prSet presAssocID="{57742C52-B72A-ED40-BA04-D993DE2A9562}" presName="vert0" presStyleCnt="0">
        <dgm:presLayoutVars>
          <dgm:dir/>
          <dgm:animOne val="branch"/>
          <dgm:animLvl val="lvl"/>
        </dgm:presLayoutVars>
      </dgm:prSet>
      <dgm:spPr/>
    </dgm:pt>
    <dgm:pt modelId="{822A1100-73D3-1A45-B760-B91FFADEF419}" type="pres">
      <dgm:prSet presAssocID="{95BAC412-3CB1-DD48-A609-0C09BD4F5EB6}" presName="thickLine" presStyleLbl="alignNode1" presStyleIdx="0" presStyleCnt="3"/>
      <dgm:spPr/>
    </dgm:pt>
    <dgm:pt modelId="{DB6484D5-A4B8-3743-BB2C-4F85B3C0A1CA}" type="pres">
      <dgm:prSet presAssocID="{95BAC412-3CB1-DD48-A609-0C09BD4F5EB6}" presName="horz1" presStyleCnt="0"/>
      <dgm:spPr/>
    </dgm:pt>
    <dgm:pt modelId="{551FEBC2-966B-954F-95A2-807D219F24C7}" type="pres">
      <dgm:prSet presAssocID="{95BAC412-3CB1-DD48-A609-0C09BD4F5EB6}" presName="tx1" presStyleLbl="revTx" presStyleIdx="0" presStyleCnt="13" custScaleX="86579" custScaleY="50789" custLinFactNeighborX="1568" custLinFactNeighborY="31352"/>
      <dgm:spPr/>
    </dgm:pt>
    <dgm:pt modelId="{80C88A7B-BD62-2C4D-9335-FCAAD1E59262}" type="pres">
      <dgm:prSet presAssocID="{95BAC412-3CB1-DD48-A609-0C09BD4F5EB6}" presName="vert1" presStyleCnt="0"/>
      <dgm:spPr/>
    </dgm:pt>
    <dgm:pt modelId="{B4A8A02D-07E2-814A-86B9-E74B969EA042}" type="pres">
      <dgm:prSet presAssocID="{120FE0AF-226F-754F-92E4-8793D0A0CED0}" presName="vertSpace2a" presStyleCnt="0"/>
      <dgm:spPr/>
    </dgm:pt>
    <dgm:pt modelId="{D63B0021-7906-BA44-B469-3A34B21ACF3D}" type="pres">
      <dgm:prSet presAssocID="{120FE0AF-226F-754F-92E4-8793D0A0CED0}" presName="horz2" presStyleCnt="0"/>
      <dgm:spPr/>
    </dgm:pt>
    <dgm:pt modelId="{528C1A12-1E77-E84D-BC34-3A49123B0965}" type="pres">
      <dgm:prSet presAssocID="{120FE0AF-226F-754F-92E4-8793D0A0CED0}" presName="horzSpace2" presStyleCnt="0"/>
      <dgm:spPr/>
    </dgm:pt>
    <dgm:pt modelId="{09C6E5B3-4E38-5445-9943-0D1AB90C607C}" type="pres">
      <dgm:prSet presAssocID="{120FE0AF-226F-754F-92E4-8793D0A0CED0}" presName="tx2" presStyleLbl="revTx" presStyleIdx="1" presStyleCnt="13"/>
      <dgm:spPr/>
    </dgm:pt>
    <dgm:pt modelId="{D197540A-0187-F647-9470-B6BF939676DB}" type="pres">
      <dgm:prSet presAssocID="{120FE0AF-226F-754F-92E4-8793D0A0CED0}" presName="vert2" presStyleCnt="0"/>
      <dgm:spPr/>
    </dgm:pt>
    <dgm:pt modelId="{A9C02D47-DB87-D44F-B9E4-55991BFB21C4}" type="pres">
      <dgm:prSet presAssocID="{120FE0AF-226F-754F-92E4-8793D0A0CED0}" presName="thinLine2b" presStyleLbl="callout" presStyleIdx="0" presStyleCnt="10"/>
      <dgm:spPr/>
    </dgm:pt>
    <dgm:pt modelId="{2807A123-994C-4B42-B114-63CF2789067D}" type="pres">
      <dgm:prSet presAssocID="{120FE0AF-226F-754F-92E4-8793D0A0CED0}" presName="vertSpace2b" presStyleCnt="0"/>
      <dgm:spPr/>
    </dgm:pt>
    <dgm:pt modelId="{E700AB1F-4FDB-8D48-9B26-9E7475A0842D}" type="pres">
      <dgm:prSet presAssocID="{36BADF90-2B25-8847-8327-6E98809A4799}" presName="horz2" presStyleCnt="0"/>
      <dgm:spPr/>
    </dgm:pt>
    <dgm:pt modelId="{6BB2F2C5-7B2A-F54F-9422-C4D0D78E6D27}" type="pres">
      <dgm:prSet presAssocID="{36BADF90-2B25-8847-8327-6E98809A4799}" presName="horzSpace2" presStyleCnt="0"/>
      <dgm:spPr/>
    </dgm:pt>
    <dgm:pt modelId="{24767B95-13A7-3847-AF66-366B88784A22}" type="pres">
      <dgm:prSet presAssocID="{36BADF90-2B25-8847-8327-6E98809A4799}" presName="tx2" presStyleLbl="revTx" presStyleIdx="2" presStyleCnt="13"/>
      <dgm:spPr/>
    </dgm:pt>
    <dgm:pt modelId="{C604D454-A6AA-7148-8DE0-CBF59BB5CBF7}" type="pres">
      <dgm:prSet presAssocID="{36BADF90-2B25-8847-8327-6E98809A4799}" presName="vert2" presStyleCnt="0"/>
      <dgm:spPr/>
    </dgm:pt>
    <dgm:pt modelId="{68692EEB-4232-464B-8432-65C871D60177}" type="pres">
      <dgm:prSet presAssocID="{36BADF90-2B25-8847-8327-6E98809A4799}" presName="thinLine2b" presStyleLbl="callout" presStyleIdx="1" presStyleCnt="10"/>
      <dgm:spPr/>
    </dgm:pt>
    <dgm:pt modelId="{F6B24E8C-97DD-7A47-A270-CAB401AAC58B}" type="pres">
      <dgm:prSet presAssocID="{36BADF90-2B25-8847-8327-6E98809A4799}" presName="vertSpace2b" presStyleCnt="0"/>
      <dgm:spPr/>
    </dgm:pt>
    <dgm:pt modelId="{B84C2C20-26EA-FF43-AD10-5FCBA11509BA}" type="pres">
      <dgm:prSet presAssocID="{5B3310ED-E724-C848-A2BE-24981D0EFCA4}" presName="horz2" presStyleCnt="0"/>
      <dgm:spPr/>
    </dgm:pt>
    <dgm:pt modelId="{86AEEB48-4B40-D64C-A3ED-0EF0154F13CF}" type="pres">
      <dgm:prSet presAssocID="{5B3310ED-E724-C848-A2BE-24981D0EFCA4}" presName="horzSpace2" presStyleCnt="0"/>
      <dgm:spPr/>
    </dgm:pt>
    <dgm:pt modelId="{34B2D990-2683-0C40-AA34-40582F2976E8}" type="pres">
      <dgm:prSet presAssocID="{5B3310ED-E724-C848-A2BE-24981D0EFCA4}" presName="tx2" presStyleLbl="revTx" presStyleIdx="3" presStyleCnt="13" custLinFactNeighborY="-12351"/>
      <dgm:spPr/>
    </dgm:pt>
    <dgm:pt modelId="{5EB5F83F-DDBF-B142-9D14-FD70C1FA6C99}" type="pres">
      <dgm:prSet presAssocID="{5B3310ED-E724-C848-A2BE-24981D0EFCA4}" presName="vert2" presStyleCnt="0"/>
      <dgm:spPr/>
    </dgm:pt>
    <dgm:pt modelId="{2CEDB95B-8AFA-844C-9E84-D617CB09C58A}" type="pres">
      <dgm:prSet presAssocID="{5B3310ED-E724-C848-A2BE-24981D0EFCA4}" presName="thinLine2b" presStyleLbl="callout" presStyleIdx="2" presStyleCnt="10"/>
      <dgm:spPr/>
    </dgm:pt>
    <dgm:pt modelId="{B28E9C2F-8C67-674A-BB70-68C0303AB2A6}" type="pres">
      <dgm:prSet presAssocID="{5B3310ED-E724-C848-A2BE-24981D0EFCA4}" presName="vertSpace2b" presStyleCnt="0"/>
      <dgm:spPr/>
    </dgm:pt>
    <dgm:pt modelId="{8B84A4D4-6D7C-EA41-9F24-5C6BE138B2A5}" type="pres">
      <dgm:prSet presAssocID="{55AE3071-F545-9544-BC6C-C1EE4DEE95DC}" presName="thickLine" presStyleLbl="alignNode1" presStyleIdx="1" presStyleCnt="3" custLinFactNeighborY="-1546"/>
      <dgm:spPr/>
    </dgm:pt>
    <dgm:pt modelId="{6D679D5D-A49A-2B4F-9888-F34E74E72762}" type="pres">
      <dgm:prSet presAssocID="{55AE3071-F545-9544-BC6C-C1EE4DEE95DC}" presName="horz1" presStyleCnt="0"/>
      <dgm:spPr/>
    </dgm:pt>
    <dgm:pt modelId="{CDAB09DE-0E70-B249-9126-EE2250B4CAC3}" type="pres">
      <dgm:prSet presAssocID="{55AE3071-F545-9544-BC6C-C1EE4DEE95DC}" presName="tx1" presStyleLbl="revTx" presStyleIdx="4" presStyleCnt="13" custScaleX="86579" custScaleY="25260" custLinFactNeighborX="-2355" custLinFactNeighborY="35984"/>
      <dgm:spPr/>
    </dgm:pt>
    <dgm:pt modelId="{8361670E-1E78-9D43-BF20-DD00151DA6DA}" type="pres">
      <dgm:prSet presAssocID="{55AE3071-F545-9544-BC6C-C1EE4DEE95DC}" presName="vert1" presStyleCnt="0"/>
      <dgm:spPr/>
    </dgm:pt>
    <dgm:pt modelId="{CD88D1DC-661D-E847-B5C0-A0F424C5CDF8}" type="pres">
      <dgm:prSet presAssocID="{93455835-1B0F-3449-9478-E241B6298154}" presName="vertSpace2a" presStyleCnt="0"/>
      <dgm:spPr/>
    </dgm:pt>
    <dgm:pt modelId="{3D9B206D-3738-0748-9C54-81E7259F87CE}" type="pres">
      <dgm:prSet presAssocID="{93455835-1B0F-3449-9478-E241B6298154}" presName="horz2" presStyleCnt="0"/>
      <dgm:spPr/>
    </dgm:pt>
    <dgm:pt modelId="{92FDFAA1-2515-3249-B3BD-CBFC79BCCD0E}" type="pres">
      <dgm:prSet presAssocID="{93455835-1B0F-3449-9478-E241B6298154}" presName="horzSpace2" presStyleCnt="0"/>
      <dgm:spPr/>
    </dgm:pt>
    <dgm:pt modelId="{F0DC807F-8386-0D47-8AAD-92D924458D67}" type="pres">
      <dgm:prSet presAssocID="{93455835-1B0F-3449-9478-E241B6298154}" presName="tx2" presStyleLbl="revTx" presStyleIdx="5" presStyleCnt="13" custLinFactNeighborY="13136"/>
      <dgm:spPr/>
    </dgm:pt>
    <dgm:pt modelId="{1CE49EEE-2CDC-4F46-B9D6-919D9ECC989E}" type="pres">
      <dgm:prSet presAssocID="{93455835-1B0F-3449-9478-E241B6298154}" presName="vert2" presStyleCnt="0"/>
      <dgm:spPr/>
    </dgm:pt>
    <dgm:pt modelId="{AEEF97E3-C5C0-7342-8709-C1FADCF7A41B}" type="pres">
      <dgm:prSet presAssocID="{93455835-1B0F-3449-9478-E241B6298154}" presName="thinLine2b" presStyleLbl="callout" presStyleIdx="3" presStyleCnt="10"/>
      <dgm:spPr/>
    </dgm:pt>
    <dgm:pt modelId="{06A13266-FAEF-0B48-B555-F72F6482F206}" type="pres">
      <dgm:prSet presAssocID="{93455835-1B0F-3449-9478-E241B6298154}" presName="vertSpace2b" presStyleCnt="0"/>
      <dgm:spPr/>
    </dgm:pt>
    <dgm:pt modelId="{E457916E-4650-5F47-A59B-C34BFBCA0A54}" type="pres">
      <dgm:prSet presAssocID="{D4D60986-7043-8F4D-9CE7-6E8B43478B31}" presName="horz2" presStyleCnt="0"/>
      <dgm:spPr/>
    </dgm:pt>
    <dgm:pt modelId="{F1AE5B9C-7C82-D540-84B7-9A3981E46E34}" type="pres">
      <dgm:prSet presAssocID="{D4D60986-7043-8F4D-9CE7-6E8B43478B31}" presName="horzSpace2" presStyleCnt="0"/>
      <dgm:spPr/>
    </dgm:pt>
    <dgm:pt modelId="{5549FDD9-74C6-994E-B0D4-655D30A5FDFC}" type="pres">
      <dgm:prSet presAssocID="{D4D60986-7043-8F4D-9CE7-6E8B43478B31}" presName="tx2" presStyleLbl="revTx" presStyleIdx="6" presStyleCnt="13"/>
      <dgm:spPr/>
    </dgm:pt>
    <dgm:pt modelId="{DF0EB20B-D399-1A4C-8F08-B395D828A8CF}" type="pres">
      <dgm:prSet presAssocID="{D4D60986-7043-8F4D-9CE7-6E8B43478B31}" presName="vert2" presStyleCnt="0"/>
      <dgm:spPr/>
    </dgm:pt>
    <dgm:pt modelId="{C7DDE0F1-C348-A84C-A972-5C866D25A560}" type="pres">
      <dgm:prSet presAssocID="{D4D60986-7043-8F4D-9CE7-6E8B43478B31}" presName="thinLine2b" presStyleLbl="callout" presStyleIdx="4" presStyleCnt="10"/>
      <dgm:spPr/>
    </dgm:pt>
    <dgm:pt modelId="{91628788-C60B-B242-ABA7-2F389BE19063}" type="pres">
      <dgm:prSet presAssocID="{D4D60986-7043-8F4D-9CE7-6E8B43478B31}" presName="vertSpace2b" presStyleCnt="0"/>
      <dgm:spPr/>
    </dgm:pt>
    <dgm:pt modelId="{68F370F4-33CA-794C-8CA3-AF8909E40A2E}" type="pres">
      <dgm:prSet presAssocID="{5D56B569-30B4-4A48-AC5E-F196F4CE66CB}" presName="horz2" presStyleCnt="0"/>
      <dgm:spPr/>
    </dgm:pt>
    <dgm:pt modelId="{B79A64E1-E3E5-ED42-B8CF-789933F2C2D1}" type="pres">
      <dgm:prSet presAssocID="{5D56B569-30B4-4A48-AC5E-F196F4CE66CB}" presName="horzSpace2" presStyleCnt="0"/>
      <dgm:spPr/>
    </dgm:pt>
    <dgm:pt modelId="{FFAF1DC7-3193-3E4E-B5B6-11CCA8B4A0E8}" type="pres">
      <dgm:prSet presAssocID="{5D56B569-30B4-4A48-AC5E-F196F4CE66CB}" presName="tx2" presStyleLbl="revTx" presStyleIdx="7" presStyleCnt="13"/>
      <dgm:spPr/>
    </dgm:pt>
    <dgm:pt modelId="{E0C65093-DA75-EF47-A84D-6797B94339D3}" type="pres">
      <dgm:prSet presAssocID="{5D56B569-30B4-4A48-AC5E-F196F4CE66CB}" presName="vert2" presStyleCnt="0"/>
      <dgm:spPr/>
    </dgm:pt>
    <dgm:pt modelId="{A75F4853-8F4B-7F47-95BE-D3594B5E70E9}" type="pres">
      <dgm:prSet presAssocID="{5D56B569-30B4-4A48-AC5E-F196F4CE66CB}" presName="thinLine2b" presStyleLbl="callout" presStyleIdx="5" presStyleCnt="10"/>
      <dgm:spPr/>
    </dgm:pt>
    <dgm:pt modelId="{4F26ABFE-3449-F346-A8EC-3F6DF8AA84C4}" type="pres">
      <dgm:prSet presAssocID="{5D56B569-30B4-4A48-AC5E-F196F4CE66CB}" presName="vertSpace2b" presStyleCnt="0"/>
      <dgm:spPr/>
    </dgm:pt>
    <dgm:pt modelId="{9E11B13A-5476-6340-B0B9-21F3A74392F8}" type="pres">
      <dgm:prSet presAssocID="{0129A0C6-1837-1C4B-BC0F-E1B3A956609C}" presName="horz2" presStyleCnt="0"/>
      <dgm:spPr/>
    </dgm:pt>
    <dgm:pt modelId="{F8AB854A-3CD0-134B-BB26-EC5000649DBA}" type="pres">
      <dgm:prSet presAssocID="{0129A0C6-1837-1C4B-BC0F-E1B3A956609C}" presName="horzSpace2" presStyleCnt="0"/>
      <dgm:spPr/>
    </dgm:pt>
    <dgm:pt modelId="{DBB6CC87-65AC-3547-8CD2-BACE15431801}" type="pres">
      <dgm:prSet presAssocID="{0129A0C6-1837-1C4B-BC0F-E1B3A956609C}" presName="tx2" presStyleLbl="revTx" presStyleIdx="8" presStyleCnt="13" custScaleX="105817"/>
      <dgm:spPr/>
    </dgm:pt>
    <dgm:pt modelId="{293D8EF2-CE5D-3F41-BC87-F8D03540C02D}" type="pres">
      <dgm:prSet presAssocID="{0129A0C6-1837-1C4B-BC0F-E1B3A956609C}" presName="vert2" presStyleCnt="0"/>
      <dgm:spPr/>
    </dgm:pt>
    <dgm:pt modelId="{119503ED-35ED-8249-B4AE-93B78F844F5B}" type="pres">
      <dgm:prSet presAssocID="{0129A0C6-1837-1C4B-BC0F-E1B3A956609C}" presName="thinLine2b" presStyleLbl="callout" presStyleIdx="6" presStyleCnt="10"/>
      <dgm:spPr/>
    </dgm:pt>
    <dgm:pt modelId="{4363858E-8678-BD42-8D60-A1B269471248}" type="pres">
      <dgm:prSet presAssocID="{0129A0C6-1837-1C4B-BC0F-E1B3A956609C}" presName="vertSpace2b" presStyleCnt="0"/>
      <dgm:spPr/>
    </dgm:pt>
    <dgm:pt modelId="{C209FD80-49DD-FD4C-8450-8E1E392E4FAC}" type="pres">
      <dgm:prSet presAssocID="{A069B40F-C9B5-F245-926F-D5E32FB04031}" presName="thickLine" presStyleLbl="alignNode1" presStyleIdx="2" presStyleCnt="3"/>
      <dgm:spPr/>
    </dgm:pt>
    <dgm:pt modelId="{CF71BAB1-A388-EE47-AF44-ADBB825A4575}" type="pres">
      <dgm:prSet presAssocID="{A069B40F-C9B5-F245-926F-D5E32FB04031}" presName="horz1" presStyleCnt="0"/>
      <dgm:spPr/>
    </dgm:pt>
    <dgm:pt modelId="{4E33395E-073C-A54A-A3CC-EAF6337F23E2}" type="pres">
      <dgm:prSet presAssocID="{A069B40F-C9B5-F245-926F-D5E32FB04031}" presName="tx1" presStyleLbl="revTx" presStyleIdx="9" presStyleCnt="13" custScaleX="86579" custScaleY="45756" custLinFactNeighborY="24118"/>
      <dgm:spPr/>
    </dgm:pt>
    <dgm:pt modelId="{CD0F78B8-C160-BA46-B17E-5797941C32D7}" type="pres">
      <dgm:prSet presAssocID="{A069B40F-C9B5-F245-926F-D5E32FB04031}" presName="vert1" presStyleCnt="0"/>
      <dgm:spPr/>
    </dgm:pt>
    <dgm:pt modelId="{7C78FF1E-FBE9-F64C-9F76-E9CB0BAB72E9}" type="pres">
      <dgm:prSet presAssocID="{BB630A7B-4747-F94C-8B65-EBDF4E47DE67}" presName="vertSpace2a" presStyleCnt="0"/>
      <dgm:spPr/>
    </dgm:pt>
    <dgm:pt modelId="{391CB1A7-E22B-9C46-8B7E-AC7B5369934B}" type="pres">
      <dgm:prSet presAssocID="{BB630A7B-4747-F94C-8B65-EBDF4E47DE67}" presName="horz2" presStyleCnt="0"/>
      <dgm:spPr/>
    </dgm:pt>
    <dgm:pt modelId="{84B9739C-2EDE-ED45-87D1-786AECE1C9B5}" type="pres">
      <dgm:prSet presAssocID="{BB630A7B-4747-F94C-8B65-EBDF4E47DE67}" presName="horzSpace2" presStyleCnt="0"/>
      <dgm:spPr/>
    </dgm:pt>
    <dgm:pt modelId="{74BB025F-9B21-AF47-98FC-1E9710C40258}" type="pres">
      <dgm:prSet presAssocID="{BB630A7B-4747-F94C-8B65-EBDF4E47DE67}" presName="tx2" presStyleLbl="revTx" presStyleIdx="10" presStyleCnt="13"/>
      <dgm:spPr/>
    </dgm:pt>
    <dgm:pt modelId="{F28627FC-10B3-354F-AF33-854B06E16718}" type="pres">
      <dgm:prSet presAssocID="{BB630A7B-4747-F94C-8B65-EBDF4E47DE67}" presName="vert2" presStyleCnt="0"/>
      <dgm:spPr/>
    </dgm:pt>
    <dgm:pt modelId="{B7C08FD9-69F6-1C4F-98CF-FB23494CEB74}" type="pres">
      <dgm:prSet presAssocID="{BB630A7B-4747-F94C-8B65-EBDF4E47DE67}" presName="thinLine2b" presStyleLbl="callout" presStyleIdx="7" presStyleCnt="10"/>
      <dgm:spPr/>
    </dgm:pt>
    <dgm:pt modelId="{97DD027C-A740-D843-936F-A4927CB710FF}" type="pres">
      <dgm:prSet presAssocID="{BB630A7B-4747-F94C-8B65-EBDF4E47DE67}" presName="vertSpace2b" presStyleCnt="0"/>
      <dgm:spPr/>
    </dgm:pt>
    <dgm:pt modelId="{53EBB9ED-59B7-EB49-B102-399F82378370}" type="pres">
      <dgm:prSet presAssocID="{4A6D8813-2693-3C4E-A444-1E7B3F05795A}" presName="horz2" presStyleCnt="0"/>
      <dgm:spPr/>
    </dgm:pt>
    <dgm:pt modelId="{74DC5867-8BD5-3D41-86DA-FAE38386CF15}" type="pres">
      <dgm:prSet presAssocID="{4A6D8813-2693-3C4E-A444-1E7B3F05795A}" presName="horzSpace2" presStyleCnt="0"/>
      <dgm:spPr/>
    </dgm:pt>
    <dgm:pt modelId="{806F4AF1-9F86-2546-98D0-036B2E757B67}" type="pres">
      <dgm:prSet presAssocID="{4A6D8813-2693-3C4E-A444-1E7B3F05795A}" presName="tx2" presStyleLbl="revTx" presStyleIdx="11" presStyleCnt="13"/>
      <dgm:spPr/>
    </dgm:pt>
    <dgm:pt modelId="{8DB9A655-6E16-B74C-9BE6-BED7F27C58A8}" type="pres">
      <dgm:prSet presAssocID="{4A6D8813-2693-3C4E-A444-1E7B3F05795A}" presName="vert2" presStyleCnt="0"/>
      <dgm:spPr/>
    </dgm:pt>
    <dgm:pt modelId="{E0D6402F-ABFC-B94C-9BA4-E0EC7C6415A9}" type="pres">
      <dgm:prSet presAssocID="{4A6D8813-2693-3C4E-A444-1E7B3F05795A}" presName="thinLine2b" presStyleLbl="callout" presStyleIdx="8" presStyleCnt="10"/>
      <dgm:spPr/>
    </dgm:pt>
    <dgm:pt modelId="{01C37DAE-F253-734E-8754-06C1A57D0733}" type="pres">
      <dgm:prSet presAssocID="{4A6D8813-2693-3C4E-A444-1E7B3F05795A}" presName="vertSpace2b" presStyleCnt="0"/>
      <dgm:spPr/>
    </dgm:pt>
    <dgm:pt modelId="{81CA0ACE-6DC9-E34E-BA59-8FADE940ED11}" type="pres">
      <dgm:prSet presAssocID="{FBB19AAE-150C-6D49-B632-54588F8D714E}" presName="horz2" presStyleCnt="0"/>
      <dgm:spPr/>
    </dgm:pt>
    <dgm:pt modelId="{8BA20676-BBBE-F844-825F-B0C96BC62030}" type="pres">
      <dgm:prSet presAssocID="{FBB19AAE-150C-6D49-B632-54588F8D714E}" presName="horzSpace2" presStyleCnt="0"/>
      <dgm:spPr/>
    </dgm:pt>
    <dgm:pt modelId="{5EE5171C-ED0E-6647-93B7-73AB6CD44C2D}" type="pres">
      <dgm:prSet presAssocID="{FBB19AAE-150C-6D49-B632-54588F8D714E}" presName="tx2" presStyleLbl="revTx" presStyleIdx="12" presStyleCnt="13"/>
      <dgm:spPr/>
    </dgm:pt>
    <dgm:pt modelId="{FCCF7DBB-37FA-D14D-B264-939DFE0962A0}" type="pres">
      <dgm:prSet presAssocID="{FBB19AAE-150C-6D49-B632-54588F8D714E}" presName="vert2" presStyleCnt="0"/>
      <dgm:spPr/>
    </dgm:pt>
    <dgm:pt modelId="{8F5E1530-3C19-0141-A460-F357A64E48E4}" type="pres">
      <dgm:prSet presAssocID="{FBB19AAE-150C-6D49-B632-54588F8D714E}" presName="thinLine2b" presStyleLbl="callout" presStyleIdx="9" presStyleCnt="10"/>
      <dgm:spPr/>
    </dgm:pt>
    <dgm:pt modelId="{173D9935-0ECF-4B41-9DA6-BAD7427F52D7}" type="pres">
      <dgm:prSet presAssocID="{FBB19AAE-150C-6D49-B632-54588F8D714E}" presName="vertSpace2b" presStyleCnt="0"/>
      <dgm:spPr/>
    </dgm:pt>
  </dgm:ptLst>
  <dgm:cxnLst>
    <dgm:cxn modelId="{DB1E9100-17F4-434D-8D04-7B8ADCEC4C21}" srcId="{A069B40F-C9B5-F245-926F-D5E32FB04031}" destId="{4A6D8813-2693-3C4E-A444-1E7B3F05795A}" srcOrd="1" destOrd="0" parTransId="{7A98A54C-5F81-7348-8C9B-E0FB5F5077B0}" sibTransId="{0DFBCEAB-658C-CE4F-B532-B909B6A95528}"/>
    <dgm:cxn modelId="{3E760D06-7722-AA43-8FA7-794F88EF796D}" srcId="{A069B40F-C9B5-F245-926F-D5E32FB04031}" destId="{FBB19AAE-150C-6D49-B632-54588F8D714E}" srcOrd="2" destOrd="0" parTransId="{9A594656-FE0D-6B4E-B174-D5D24E623D32}" sibTransId="{98556982-6EA8-6041-BC6D-E87AB4B773B7}"/>
    <dgm:cxn modelId="{9C55CD1F-C011-924A-A115-8D1451EA2DF9}" srcId="{55AE3071-F545-9544-BC6C-C1EE4DEE95DC}" destId="{5D56B569-30B4-4A48-AC5E-F196F4CE66CB}" srcOrd="2" destOrd="0" parTransId="{ED5D6916-B824-764C-BBD4-88DBFD2DBAD6}" sibTransId="{AA38598C-4ACA-6B4D-B3E6-606B0F20BF1C}"/>
    <dgm:cxn modelId="{53004A22-B9CA-A842-B07F-5B49C34CDCA1}" type="presOf" srcId="{55AE3071-F545-9544-BC6C-C1EE4DEE95DC}" destId="{CDAB09DE-0E70-B249-9126-EE2250B4CAC3}" srcOrd="0" destOrd="0" presId="urn:microsoft.com/office/officeart/2008/layout/LinedList"/>
    <dgm:cxn modelId="{80391123-FB21-A54A-8AD3-DE59413CFF58}" type="presOf" srcId="{57742C52-B72A-ED40-BA04-D993DE2A9562}" destId="{7F5F4842-5443-7D42-A443-92249DAFAAEE}" srcOrd="0" destOrd="0" presId="urn:microsoft.com/office/officeart/2008/layout/LinedList"/>
    <dgm:cxn modelId="{60C2E535-92FD-7240-AEFD-5ED90E64524B}" srcId="{57742C52-B72A-ED40-BA04-D993DE2A9562}" destId="{55AE3071-F545-9544-BC6C-C1EE4DEE95DC}" srcOrd="1" destOrd="0" parTransId="{B709F4AE-9673-214B-94B5-F01E2C805E47}" sibTransId="{7D7CCC01-5F81-434D-BA30-C608BF3975BB}"/>
    <dgm:cxn modelId="{B84B7B3C-B91D-3244-B660-DE9246C4D038}" srcId="{95BAC412-3CB1-DD48-A609-0C09BD4F5EB6}" destId="{36BADF90-2B25-8847-8327-6E98809A4799}" srcOrd="1" destOrd="0" parTransId="{7F021BA8-07C9-1E46-BC59-C8BD42337D62}" sibTransId="{92BC4C44-FE00-0E4F-B6DD-4EAF9278A204}"/>
    <dgm:cxn modelId="{29ACAD48-63E3-9640-9069-B7DEBB8F82B7}" srcId="{55AE3071-F545-9544-BC6C-C1EE4DEE95DC}" destId="{D4D60986-7043-8F4D-9CE7-6E8B43478B31}" srcOrd="1" destOrd="0" parTransId="{3994DE32-A7ED-AF48-B0AE-49742D907CD0}" sibTransId="{9C2F0B95-E7F2-C746-90AB-FA4DF647D741}"/>
    <dgm:cxn modelId="{B3911150-5B61-164F-91C7-4F3EF60CC6CD}" type="presOf" srcId="{A069B40F-C9B5-F245-926F-D5E32FB04031}" destId="{4E33395E-073C-A54A-A3CC-EAF6337F23E2}" srcOrd="0" destOrd="0" presId="urn:microsoft.com/office/officeart/2008/layout/LinedList"/>
    <dgm:cxn modelId="{C056A751-168F-5C4E-BDA7-62BB57D5BA0D}" srcId="{57742C52-B72A-ED40-BA04-D993DE2A9562}" destId="{A069B40F-C9B5-F245-926F-D5E32FB04031}" srcOrd="2" destOrd="0" parTransId="{712BEB15-F6B5-DB46-8E2C-D31BE1B2401F}" sibTransId="{8D2676A9-5BA5-0340-884E-8F10AE65E396}"/>
    <dgm:cxn modelId="{7E68D37C-97FE-3B48-A5C7-5257A3349923}" type="presOf" srcId="{4A6D8813-2693-3C4E-A444-1E7B3F05795A}" destId="{806F4AF1-9F86-2546-98D0-036B2E757B67}" srcOrd="0" destOrd="0" presId="urn:microsoft.com/office/officeart/2008/layout/LinedList"/>
    <dgm:cxn modelId="{CC56DBA1-2C16-224D-AFD9-9BBF7B74EDD5}" type="presOf" srcId="{120FE0AF-226F-754F-92E4-8793D0A0CED0}" destId="{09C6E5B3-4E38-5445-9943-0D1AB90C607C}" srcOrd="0" destOrd="0" presId="urn:microsoft.com/office/officeart/2008/layout/LinedList"/>
    <dgm:cxn modelId="{5DC543B2-B74B-5448-A9DC-E4B47C90416B}" type="presOf" srcId="{D4D60986-7043-8F4D-9CE7-6E8B43478B31}" destId="{5549FDD9-74C6-994E-B0D4-655D30A5FDFC}" srcOrd="0" destOrd="0" presId="urn:microsoft.com/office/officeart/2008/layout/LinedList"/>
    <dgm:cxn modelId="{4DCED4B7-BF9F-2C45-9CA4-65B7871E5C56}" type="presOf" srcId="{5B3310ED-E724-C848-A2BE-24981D0EFCA4}" destId="{34B2D990-2683-0C40-AA34-40582F2976E8}" srcOrd="0" destOrd="0" presId="urn:microsoft.com/office/officeart/2008/layout/LinedList"/>
    <dgm:cxn modelId="{C5A610B9-4EF4-5841-84FE-3D40DD45B050}" srcId="{A069B40F-C9B5-F245-926F-D5E32FB04031}" destId="{BB630A7B-4747-F94C-8B65-EBDF4E47DE67}" srcOrd="0" destOrd="0" parTransId="{E0F029CB-7BFA-1D49-87E0-373BB07AA1E9}" sibTransId="{6FD075A0-7F43-CB4E-A657-ADD96EA54568}"/>
    <dgm:cxn modelId="{872F9FB9-1DAB-CF41-A5A1-E8A5A43D2D82}" srcId="{95BAC412-3CB1-DD48-A609-0C09BD4F5EB6}" destId="{120FE0AF-226F-754F-92E4-8793D0A0CED0}" srcOrd="0" destOrd="0" parTransId="{BDD17CE7-8D40-1E48-984A-4AFD3449202C}" sibTransId="{A95D4EEE-8FB3-AB43-9943-181523047628}"/>
    <dgm:cxn modelId="{78F007BB-6DC6-7B47-B966-F37C33D0F4F4}" srcId="{95BAC412-3CB1-DD48-A609-0C09BD4F5EB6}" destId="{5B3310ED-E724-C848-A2BE-24981D0EFCA4}" srcOrd="2" destOrd="0" parTransId="{150DBAF7-ACF5-9944-87AD-683748991A64}" sibTransId="{9D201DAD-13B4-9341-B445-C47C48AC502D}"/>
    <dgm:cxn modelId="{00E5D1BE-87DB-2847-9E63-6D8D3857A9C3}" type="presOf" srcId="{36BADF90-2B25-8847-8327-6E98809A4799}" destId="{24767B95-13A7-3847-AF66-366B88784A22}" srcOrd="0" destOrd="0" presId="urn:microsoft.com/office/officeart/2008/layout/LinedList"/>
    <dgm:cxn modelId="{13B7E8C3-9DA0-044D-A225-E574818EC396}" type="presOf" srcId="{95BAC412-3CB1-DD48-A609-0C09BD4F5EB6}" destId="{551FEBC2-966B-954F-95A2-807D219F24C7}" srcOrd="0" destOrd="0" presId="urn:microsoft.com/office/officeart/2008/layout/LinedList"/>
    <dgm:cxn modelId="{8B1A57CD-0111-B548-8DF9-A08E8F918B94}" srcId="{57742C52-B72A-ED40-BA04-D993DE2A9562}" destId="{95BAC412-3CB1-DD48-A609-0C09BD4F5EB6}" srcOrd="0" destOrd="0" parTransId="{3655FC9C-088E-2E4A-AD69-33090830C559}" sibTransId="{A5FF3B59-A48F-7548-B9A1-FF174F6B6DCA}"/>
    <dgm:cxn modelId="{1470C6D5-2FFF-314F-8C77-28A75AF1AB86}" type="presOf" srcId="{5D56B569-30B4-4A48-AC5E-F196F4CE66CB}" destId="{FFAF1DC7-3193-3E4E-B5B6-11CCA8B4A0E8}" srcOrd="0" destOrd="0" presId="urn:microsoft.com/office/officeart/2008/layout/LinedList"/>
    <dgm:cxn modelId="{6665ECE0-EFA5-9649-821A-F2054537375B}" type="presOf" srcId="{93455835-1B0F-3449-9478-E241B6298154}" destId="{F0DC807F-8386-0D47-8AAD-92D924458D67}" srcOrd="0" destOrd="0" presId="urn:microsoft.com/office/officeart/2008/layout/LinedList"/>
    <dgm:cxn modelId="{15AB95E2-0566-0D43-BFAF-2618A83B9A60}" type="presOf" srcId="{BB630A7B-4747-F94C-8B65-EBDF4E47DE67}" destId="{74BB025F-9B21-AF47-98FC-1E9710C40258}" srcOrd="0" destOrd="0" presId="urn:microsoft.com/office/officeart/2008/layout/LinedList"/>
    <dgm:cxn modelId="{2E6B0CE4-C4ED-A44F-842F-7A4301F9206F}" srcId="{55AE3071-F545-9544-BC6C-C1EE4DEE95DC}" destId="{0129A0C6-1837-1C4B-BC0F-E1B3A956609C}" srcOrd="3" destOrd="0" parTransId="{DAA7FFEA-8223-004D-90CF-71AE80E6AD87}" sibTransId="{F40504B9-9ABA-9545-90AF-BF4F04FEA48B}"/>
    <dgm:cxn modelId="{BDFA5FE5-DCF3-4D41-A561-66405B58F7A2}" type="presOf" srcId="{FBB19AAE-150C-6D49-B632-54588F8D714E}" destId="{5EE5171C-ED0E-6647-93B7-73AB6CD44C2D}" srcOrd="0" destOrd="0" presId="urn:microsoft.com/office/officeart/2008/layout/LinedList"/>
    <dgm:cxn modelId="{DFF985F5-1B4D-2A4D-8D07-39C3C0FDFDE3}" type="presOf" srcId="{0129A0C6-1837-1C4B-BC0F-E1B3A956609C}" destId="{DBB6CC87-65AC-3547-8CD2-BACE15431801}" srcOrd="0" destOrd="0" presId="urn:microsoft.com/office/officeart/2008/layout/LinedList"/>
    <dgm:cxn modelId="{C5FB53F8-9092-AE4D-9515-AFFD94C0B3E7}" srcId="{55AE3071-F545-9544-BC6C-C1EE4DEE95DC}" destId="{93455835-1B0F-3449-9478-E241B6298154}" srcOrd="0" destOrd="0" parTransId="{44541891-E97D-6B49-B65F-A99FF9CBB0D5}" sibTransId="{45429511-836B-4248-8F07-429629956B0F}"/>
    <dgm:cxn modelId="{6C1F37CC-0153-A94F-8FB3-D0334D50F68A}" type="presParOf" srcId="{7F5F4842-5443-7D42-A443-92249DAFAAEE}" destId="{822A1100-73D3-1A45-B760-B91FFADEF419}" srcOrd="0" destOrd="0" presId="urn:microsoft.com/office/officeart/2008/layout/LinedList"/>
    <dgm:cxn modelId="{DBAF3916-AF59-5A49-AA60-B281652AEBE5}" type="presParOf" srcId="{7F5F4842-5443-7D42-A443-92249DAFAAEE}" destId="{DB6484D5-A4B8-3743-BB2C-4F85B3C0A1CA}" srcOrd="1" destOrd="0" presId="urn:microsoft.com/office/officeart/2008/layout/LinedList"/>
    <dgm:cxn modelId="{6EA177DA-C169-C143-AD55-AF1810CCFB7B}" type="presParOf" srcId="{DB6484D5-A4B8-3743-BB2C-4F85B3C0A1CA}" destId="{551FEBC2-966B-954F-95A2-807D219F24C7}" srcOrd="0" destOrd="0" presId="urn:microsoft.com/office/officeart/2008/layout/LinedList"/>
    <dgm:cxn modelId="{37773A0F-0949-CF44-9D03-73A09D0112D6}" type="presParOf" srcId="{DB6484D5-A4B8-3743-BB2C-4F85B3C0A1CA}" destId="{80C88A7B-BD62-2C4D-9335-FCAAD1E59262}" srcOrd="1" destOrd="0" presId="urn:microsoft.com/office/officeart/2008/layout/LinedList"/>
    <dgm:cxn modelId="{1155F133-7A8D-444A-A613-C8B122D99072}" type="presParOf" srcId="{80C88A7B-BD62-2C4D-9335-FCAAD1E59262}" destId="{B4A8A02D-07E2-814A-86B9-E74B969EA042}" srcOrd="0" destOrd="0" presId="urn:microsoft.com/office/officeart/2008/layout/LinedList"/>
    <dgm:cxn modelId="{E37525CF-DE14-5541-834B-F3F36551FF5D}" type="presParOf" srcId="{80C88A7B-BD62-2C4D-9335-FCAAD1E59262}" destId="{D63B0021-7906-BA44-B469-3A34B21ACF3D}" srcOrd="1" destOrd="0" presId="urn:microsoft.com/office/officeart/2008/layout/LinedList"/>
    <dgm:cxn modelId="{F7FA1B1C-C58A-B841-8883-401710D9C74F}" type="presParOf" srcId="{D63B0021-7906-BA44-B469-3A34B21ACF3D}" destId="{528C1A12-1E77-E84D-BC34-3A49123B0965}" srcOrd="0" destOrd="0" presId="urn:microsoft.com/office/officeart/2008/layout/LinedList"/>
    <dgm:cxn modelId="{B7459B59-2697-5B44-8BAE-703992BDDF57}" type="presParOf" srcId="{D63B0021-7906-BA44-B469-3A34B21ACF3D}" destId="{09C6E5B3-4E38-5445-9943-0D1AB90C607C}" srcOrd="1" destOrd="0" presId="urn:microsoft.com/office/officeart/2008/layout/LinedList"/>
    <dgm:cxn modelId="{54E0654B-9256-A049-ADAE-0852891DD2C6}" type="presParOf" srcId="{D63B0021-7906-BA44-B469-3A34B21ACF3D}" destId="{D197540A-0187-F647-9470-B6BF939676DB}" srcOrd="2" destOrd="0" presId="urn:microsoft.com/office/officeart/2008/layout/LinedList"/>
    <dgm:cxn modelId="{C1C09204-DBBA-BD46-B80F-38BF287BCAB9}" type="presParOf" srcId="{80C88A7B-BD62-2C4D-9335-FCAAD1E59262}" destId="{A9C02D47-DB87-D44F-B9E4-55991BFB21C4}" srcOrd="2" destOrd="0" presId="urn:microsoft.com/office/officeart/2008/layout/LinedList"/>
    <dgm:cxn modelId="{9A4E81E2-A014-3541-9DBF-62BE74CF5AD1}" type="presParOf" srcId="{80C88A7B-BD62-2C4D-9335-FCAAD1E59262}" destId="{2807A123-994C-4B42-B114-63CF2789067D}" srcOrd="3" destOrd="0" presId="urn:microsoft.com/office/officeart/2008/layout/LinedList"/>
    <dgm:cxn modelId="{2E2CDF38-AA85-9A48-B3D1-E692B968DC12}" type="presParOf" srcId="{80C88A7B-BD62-2C4D-9335-FCAAD1E59262}" destId="{E700AB1F-4FDB-8D48-9B26-9E7475A0842D}" srcOrd="4" destOrd="0" presId="urn:microsoft.com/office/officeart/2008/layout/LinedList"/>
    <dgm:cxn modelId="{2BF3032C-FEDC-0D43-826D-5475F741D4AE}" type="presParOf" srcId="{E700AB1F-4FDB-8D48-9B26-9E7475A0842D}" destId="{6BB2F2C5-7B2A-F54F-9422-C4D0D78E6D27}" srcOrd="0" destOrd="0" presId="urn:microsoft.com/office/officeart/2008/layout/LinedList"/>
    <dgm:cxn modelId="{403BEAD2-E414-9F42-AA52-904AEE3055C4}" type="presParOf" srcId="{E700AB1F-4FDB-8D48-9B26-9E7475A0842D}" destId="{24767B95-13A7-3847-AF66-366B88784A22}" srcOrd="1" destOrd="0" presId="urn:microsoft.com/office/officeart/2008/layout/LinedList"/>
    <dgm:cxn modelId="{9F3FFD79-E91B-5D4D-A4DD-42C09944EF3D}" type="presParOf" srcId="{E700AB1F-4FDB-8D48-9B26-9E7475A0842D}" destId="{C604D454-A6AA-7148-8DE0-CBF59BB5CBF7}" srcOrd="2" destOrd="0" presId="urn:microsoft.com/office/officeart/2008/layout/LinedList"/>
    <dgm:cxn modelId="{57D4A587-D548-0B40-AD6D-562905906D92}" type="presParOf" srcId="{80C88A7B-BD62-2C4D-9335-FCAAD1E59262}" destId="{68692EEB-4232-464B-8432-65C871D60177}" srcOrd="5" destOrd="0" presId="urn:microsoft.com/office/officeart/2008/layout/LinedList"/>
    <dgm:cxn modelId="{EA75EA65-51A5-1A4E-B62D-08A840A7974B}" type="presParOf" srcId="{80C88A7B-BD62-2C4D-9335-FCAAD1E59262}" destId="{F6B24E8C-97DD-7A47-A270-CAB401AAC58B}" srcOrd="6" destOrd="0" presId="urn:microsoft.com/office/officeart/2008/layout/LinedList"/>
    <dgm:cxn modelId="{158ECAEB-DB65-A148-BFEF-B95A941E4AB2}" type="presParOf" srcId="{80C88A7B-BD62-2C4D-9335-FCAAD1E59262}" destId="{B84C2C20-26EA-FF43-AD10-5FCBA11509BA}" srcOrd="7" destOrd="0" presId="urn:microsoft.com/office/officeart/2008/layout/LinedList"/>
    <dgm:cxn modelId="{A008A626-AD6B-E647-82A3-D0F09AECBD4A}" type="presParOf" srcId="{B84C2C20-26EA-FF43-AD10-5FCBA11509BA}" destId="{86AEEB48-4B40-D64C-A3ED-0EF0154F13CF}" srcOrd="0" destOrd="0" presId="urn:microsoft.com/office/officeart/2008/layout/LinedList"/>
    <dgm:cxn modelId="{04F95A19-03D3-EC42-94CE-E89160EB0C33}" type="presParOf" srcId="{B84C2C20-26EA-FF43-AD10-5FCBA11509BA}" destId="{34B2D990-2683-0C40-AA34-40582F2976E8}" srcOrd="1" destOrd="0" presId="urn:microsoft.com/office/officeart/2008/layout/LinedList"/>
    <dgm:cxn modelId="{D3D008AC-818C-E349-90B5-4F340B0345CE}" type="presParOf" srcId="{B84C2C20-26EA-FF43-AD10-5FCBA11509BA}" destId="{5EB5F83F-DDBF-B142-9D14-FD70C1FA6C99}" srcOrd="2" destOrd="0" presId="urn:microsoft.com/office/officeart/2008/layout/LinedList"/>
    <dgm:cxn modelId="{7CC36630-57C0-9B4F-AE96-0EB64C659817}" type="presParOf" srcId="{80C88A7B-BD62-2C4D-9335-FCAAD1E59262}" destId="{2CEDB95B-8AFA-844C-9E84-D617CB09C58A}" srcOrd="8" destOrd="0" presId="urn:microsoft.com/office/officeart/2008/layout/LinedList"/>
    <dgm:cxn modelId="{5C56EA60-8857-5E4D-900E-6B55E7DCB091}" type="presParOf" srcId="{80C88A7B-BD62-2C4D-9335-FCAAD1E59262}" destId="{B28E9C2F-8C67-674A-BB70-68C0303AB2A6}" srcOrd="9" destOrd="0" presId="urn:microsoft.com/office/officeart/2008/layout/LinedList"/>
    <dgm:cxn modelId="{0DC2B453-B668-C542-AD58-58D2124C0E73}" type="presParOf" srcId="{7F5F4842-5443-7D42-A443-92249DAFAAEE}" destId="{8B84A4D4-6D7C-EA41-9F24-5C6BE138B2A5}" srcOrd="2" destOrd="0" presId="urn:microsoft.com/office/officeart/2008/layout/LinedList"/>
    <dgm:cxn modelId="{F01B3471-0E8A-8240-BC2D-C384D4551F37}" type="presParOf" srcId="{7F5F4842-5443-7D42-A443-92249DAFAAEE}" destId="{6D679D5D-A49A-2B4F-9888-F34E74E72762}" srcOrd="3" destOrd="0" presId="urn:microsoft.com/office/officeart/2008/layout/LinedList"/>
    <dgm:cxn modelId="{F65A6E41-84DB-B845-AC59-AE30E809EA86}" type="presParOf" srcId="{6D679D5D-A49A-2B4F-9888-F34E74E72762}" destId="{CDAB09DE-0E70-B249-9126-EE2250B4CAC3}" srcOrd="0" destOrd="0" presId="urn:microsoft.com/office/officeart/2008/layout/LinedList"/>
    <dgm:cxn modelId="{407F4815-FDBF-8D4A-9981-524863FC5438}" type="presParOf" srcId="{6D679D5D-A49A-2B4F-9888-F34E74E72762}" destId="{8361670E-1E78-9D43-BF20-DD00151DA6DA}" srcOrd="1" destOrd="0" presId="urn:microsoft.com/office/officeart/2008/layout/LinedList"/>
    <dgm:cxn modelId="{A283D4DB-4179-2A4A-833C-E5804CB599A0}" type="presParOf" srcId="{8361670E-1E78-9D43-BF20-DD00151DA6DA}" destId="{CD88D1DC-661D-E847-B5C0-A0F424C5CDF8}" srcOrd="0" destOrd="0" presId="urn:microsoft.com/office/officeart/2008/layout/LinedList"/>
    <dgm:cxn modelId="{8149118D-6D4D-BB45-ACE4-09C8BB8004BB}" type="presParOf" srcId="{8361670E-1E78-9D43-BF20-DD00151DA6DA}" destId="{3D9B206D-3738-0748-9C54-81E7259F87CE}" srcOrd="1" destOrd="0" presId="urn:microsoft.com/office/officeart/2008/layout/LinedList"/>
    <dgm:cxn modelId="{FE8DE643-996D-CC44-A78D-7960ED96E07C}" type="presParOf" srcId="{3D9B206D-3738-0748-9C54-81E7259F87CE}" destId="{92FDFAA1-2515-3249-B3BD-CBFC79BCCD0E}" srcOrd="0" destOrd="0" presId="urn:microsoft.com/office/officeart/2008/layout/LinedList"/>
    <dgm:cxn modelId="{4153CDFF-72ED-AF4C-B399-309917A91DCA}" type="presParOf" srcId="{3D9B206D-3738-0748-9C54-81E7259F87CE}" destId="{F0DC807F-8386-0D47-8AAD-92D924458D67}" srcOrd="1" destOrd="0" presId="urn:microsoft.com/office/officeart/2008/layout/LinedList"/>
    <dgm:cxn modelId="{458B26B8-99B2-A442-A515-780D2B5EAC42}" type="presParOf" srcId="{3D9B206D-3738-0748-9C54-81E7259F87CE}" destId="{1CE49EEE-2CDC-4F46-B9D6-919D9ECC989E}" srcOrd="2" destOrd="0" presId="urn:microsoft.com/office/officeart/2008/layout/LinedList"/>
    <dgm:cxn modelId="{4027DB81-5116-4B48-AF11-3CC33FB58DD8}" type="presParOf" srcId="{8361670E-1E78-9D43-BF20-DD00151DA6DA}" destId="{AEEF97E3-C5C0-7342-8709-C1FADCF7A41B}" srcOrd="2" destOrd="0" presId="urn:microsoft.com/office/officeart/2008/layout/LinedList"/>
    <dgm:cxn modelId="{7A3123DB-FA09-B24B-9FFC-39EE90C6AA3C}" type="presParOf" srcId="{8361670E-1E78-9D43-BF20-DD00151DA6DA}" destId="{06A13266-FAEF-0B48-B555-F72F6482F206}" srcOrd="3" destOrd="0" presId="urn:microsoft.com/office/officeart/2008/layout/LinedList"/>
    <dgm:cxn modelId="{44D4E2D5-E219-C14E-AA3E-0D0606ECCD0D}" type="presParOf" srcId="{8361670E-1E78-9D43-BF20-DD00151DA6DA}" destId="{E457916E-4650-5F47-A59B-C34BFBCA0A54}" srcOrd="4" destOrd="0" presId="urn:microsoft.com/office/officeart/2008/layout/LinedList"/>
    <dgm:cxn modelId="{8BAB2CB4-F85A-DE47-96FB-743EFE512D52}" type="presParOf" srcId="{E457916E-4650-5F47-A59B-C34BFBCA0A54}" destId="{F1AE5B9C-7C82-D540-84B7-9A3981E46E34}" srcOrd="0" destOrd="0" presId="urn:microsoft.com/office/officeart/2008/layout/LinedList"/>
    <dgm:cxn modelId="{5EE98F1C-C089-3446-B255-70EAD02BF381}" type="presParOf" srcId="{E457916E-4650-5F47-A59B-C34BFBCA0A54}" destId="{5549FDD9-74C6-994E-B0D4-655D30A5FDFC}" srcOrd="1" destOrd="0" presId="urn:microsoft.com/office/officeart/2008/layout/LinedList"/>
    <dgm:cxn modelId="{64023BE9-D92C-A74E-A6D0-AB8E4A05D917}" type="presParOf" srcId="{E457916E-4650-5F47-A59B-C34BFBCA0A54}" destId="{DF0EB20B-D399-1A4C-8F08-B395D828A8CF}" srcOrd="2" destOrd="0" presId="urn:microsoft.com/office/officeart/2008/layout/LinedList"/>
    <dgm:cxn modelId="{67B67D6F-D9F9-B246-8C9F-D105C68D126D}" type="presParOf" srcId="{8361670E-1E78-9D43-BF20-DD00151DA6DA}" destId="{C7DDE0F1-C348-A84C-A972-5C866D25A560}" srcOrd="5" destOrd="0" presId="urn:microsoft.com/office/officeart/2008/layout/LinedList"/>
    <dgm:cxn modelId="{DFA149A2-D344-394A-92B1-1BBADCB0A63E}" type="presParOf" srcId="{8361670E-1E78-9D43-BF20-DD00151DA6DA}" destId="{91628788-C60B-B242-ABA7-2F389BE19063}" srcOrd="6" destOrd="0" presId="urn:microsoft.com/office/officeart/2008/layout/LinedList"/>
    <dgm:cxn modelId="{C5E9795D-B534-9D4C-8909-EB9335DA2698}" type="presParOf" srcId="{8361670E-1E78-9D43-BF20-DD00151DA6DA}" destId="{68F370F4-33CA-794C-8CA3-AF8909E40A2E}" srcOrd="7" destOrd="0" presId="urn:microsoft.com/office/officeart/2008/layout/LinedList"/>
    <dgm:cxn modelId="{C22A540E-F457-B24D-9B03-51A2EA9DE883}" type="presParOf" srcId="{68F370F4-33CA-794C-8CA3-AF8909E40A2E}" destId="{B79A64E1-E3E5-ED42-B8CF-789933F2C2D1}" srcOrd="0" destOrd="0" presId="urn:microsoft.com/office/officeart/2008/layout/LinedList"/>
    <dgm:cxn modelId="{0243CE23-2DA7-EE41-9054-9DA9E4BD5B92}" type="presParOf" srcId="{68F370F4-33CA-794C-8CA3-AF8909E40A2E}" destId="{FFAF1DC7-3193-3E4E-B5B6-11CCA8B4A0E8}" srcOrd="1" destOrd="0" presId="urn:microsoft.com/office/officeart/2008/layout/LinedList"/>
    <dgm:cxn modelId="{C400C1FE-4C18-BB4D-A874-BBB0F8FA72E3}" type="presParOf" srcId="{68F370F4-33CA-794C-8CA3-AF8909E40A2E}" destId="{E0C65093-DA75-EF47-A84D-6797B94339D3}" srcOrd="2" destOrd="0" presId="urn:microsoft.com/office/officeart/2008/layout/LinedList"/>
    <dgm:cxn modelId="{04FA1B4F-9B4F-C049-BC38-22D00670200C}" type="presParOf" srcId="{8361670E-1E78-9D43-BF20-DD00151DA6DA}" destId="{A75F4853-8F4B-7F47-95BE-D3594B5E70E9}" srcOrd="8" destOrd="0" presId="urn:microsoft.com/office/officeart/2008/layout/LinedList"/>
    <dgm:cxn modelId="{EDE6A0B9-0C30-DF4C-8547-F1B4B88CAB1D}" type="presParOf" srcId="{8361670E-1E78-9D43-BF20-DD00151DA6DA}" destId="{4F26ABFE-3449-F346-A8EC-3F6DF8AA84C4}" srcOrd="9" destOrd="0" presId="urn:microsoft.com/office/officeart/2008/layout/LinedList"/>
    <dgm:cxn modelId="{E80E7AE1-158A-6A4D-8D3B-D686AB6E9058}" type="presParOf" srcId="{8361670E-1E78-9D43-BF20-DD00151DA6DA}" destId="{9E11B13A-5476-6340-B0B9-21F3A74392F8}" srcOrd="10" destOrd="0" presId="urn:microsoft.com/office/officeart/2008/layout/LinedList"/>
    <dgm:cxn modelId="{3DD2D41E-AED2-4645-83B3-563C8820DC43}" type="presParOf" srcId="{9E11B13A-5476-6340-B0B9-21F3A74392F8}" destId="{F8AB854A-3CD0-134B-BB26-EC5000649DBA}" srcOrd="0" destOrd="0" presId="urn:microsoft.com/office/officeart/2008/layout/LinedList"/>
    <dgm:cxn modelId="{345F6127-8F77-1E4C-B9A6-A07EAC905F6A}" type="presParOf" srcId="{9E11B13A-5476-6340-B0B9-21F3A74392F8}" destId="{DBB6CC87-65AC-3547-8CD2-BACE15431801}" srcOrd="1" destOrd="0" presId="urn:microsoft.com/office/officeart/2008/layout/LinedList"/>
    <dgm:cxn modelId="{B456247A-430E-1F4A-BFB9-BC5B07018152}" type="presParOf" srcId="{9E11B13A-5476-6340-B0B9-21F3A74392F8}" destId="{293D8EF2-CE5D-3F41-BC87-F8D03540C02D}" srcOrd="2" destOrd="0" presId="urn:microsoft.com/office/officeart/2008/layout/LinedList"/>
    <dgm:cxn modelId="{106896A3-828F-0D4D-B4BB-F3B1C6C37ECF}" type="presParOf" srcId="{8361670E-1E78-9D43-BF20-DD00151DA6DA}" destId="{119503ED-35ED-8249-B4AE-93B78F844F5B}" srcOrd="11" destOrd="0" presId="urn:microsoft.com/office/officeart/2008/layout/LinedList"/>
    <dgm:cxn modelId="{F1CDDE0A-B671-C646-8A9B-BD3BD7EAFBED}" type="presParOf" srcId="{8361670E-1E78-9D43-BF20-DD00151DA6DA}" destId="{4363858E-8678-BD42-8D60-A1B269471248}" srcOrd="12" destOrd="0" presId="urn:microsoft.com/office/officeart/2008/layout/LinedList"/>
    <dgm:cxn modelId="{40D5A6E3-86AF-F142-8782-B6A5337F7CD8}" type="presParOf" srcId="{7F5F4842-5443-7D42-A443-92249DAFAAEE}" destId="{C209FD80-49DD-FD4C-8450-8E1E392E4FAC}" srcOrd="4" destOrd="0" presId="urn:microsoft.com/office/officeart/2008/layout/LinedList"/>
    <dgm:cxn modelId="{3D4668E8-B278-2348-812C-7AC6D5640DED}" type="presParOf" srcId="{7F5F4842-5443-7D42-A443-92249DAFAAEE}" destId="{CF71BAB1-A388-EE47-AF44-ADBB825A4575}" srcOrd="5" destOrd="0" presId="urn:microsoft.com/office/officeart/2008/layout/LinedList"/>
    <dgm:cxn modelId="{FB3A1957-34E6-614E-BF7D-0D3D21043EB4}" type="presParOf" srcId="{CF71BAB1-A388-EE47-AF44-ADBB825A4575}" destId="{4E33395E-073C-A54A-A3CC-EAF6337F23E2}" srcOrd="0" destOrd="0" presId="urn:microsoft.com/office/officeart/2008/layout/LinedList"/>
    <dgm:cxn modelId="{BFF7252C-B570-7A48-8213-120B2705CD76}" type="presParOf" srcId="{CF71BAB1-A388-EE47-AF44-ADBB825A4575}" destId="{CD0F78B8-C160-BA46-B17E-5797941C32D7}" srcOrd="1" destOrd="0" presId="urn:microsoft.com/office/officeart/2008/layout/LinedList"/>
    <dgm:cxn modelId="{A9429C94-BADE-6F49-A46C-B4351B90B1D4}" type="presParOf" srcId="{CD0F78B8-C160-BA46-B17E-5797941C32D7}" destId="{7C78FF1E-FBE9-F64C-9F76-E9CB0BAB72E9}" srcOrd="0" destOrd="0" presId="urn:microsoft.com/office/officeart/2008/layout/LinedList"/>
    <dgm:cxn modelId="{B538CF33-EC7C-E049-AF67-42E93AB42825}" type="presParOf" srcId="{CD0F78B8-C160-BA46-B17E-5797941C32D7}" destId="{391CB1A7-E22B-9C46-8B7E-AC7B5369934B}" srcOrd="1" destOrd="0" presId="urn:microsoft.com/office/officeart/2008/layout/LinedList"/>
    <dgm:cxn modelId="{26AAF49F-AA97-4B47-804C-050ED34FC91F}" type="presParOf" srcId="{391CB1A7-E22B-9C46-8B7E-AC7B5369934B}" destId="{84B9739C-2EDE-ED45-87D1-786AECE1C9B5}" srcOrd="0" destOrd="0" presId="urn:microsoft.com/office/officeart/2008/layout/LinedList"/>
    <dgm:cxn modelId="{164ED787-1A86-9546-8A72-60045F7A3EF1}" type="presParOf" srcId="{391CB1A7-E22B-9C46-8B7E-AC7B5369934B}" destId="{74BB025F-9B21-AF47-98FC-1E9710C40258}" srcOrd="1" destOrd="0" presId="urn:microsoft.com/office/officeart/2008/layout/LinedList"/>
    <dgm:cxn modelId="{4DDF4771-A532-E44E-88F4-4ED0B748D963}" type="presParOf" srcId="{391CB1A7-E22B-9C46-8B7E-AC7B5369934B}" destId="{F28627FC-10B3-354F-AF33-854B06E16718}" srcOrd="2" destOrd="0" presId="urn:microsoft.com/office/officeart/2008/layout/LinedList"/>
    <dgm:cxn modelId="{11B99144-9863-F949-B735-3B18821D0990}" type="presParOf" srcId="{CD0F78B8-C160-BA46-B17E-5797941C32D7}" destId="{B7C08FD9-69F6-1C4F-98CF-FB23494CEB74}" srcOrd="2" destOrd="0" presId="urn:microsoft.com/office/officeart/2008/layout/LinedList"/>
    <dgm:cxn modelId="{B85C6E87-1450-3741-AB3B-1E959ACC93ED}" type="presParOf" srcId="{CD0F78B8-C160-BA46-B17E-5797941C32D7}" destId="{97DD027C-A740-D843-936F-A4927CB710FF}" srcOrd="3" destOrd="0" presId="urn:microsoft.com/office/officeart/2008/layout/LinedList"/>
    <dgm:cxn modelId="{5D65199A-749F-CF4F-8871-51A1C1CFBA50}" type="presParOf" srcId="{CD0F78B8-C160-BA46-B17E-5797941C32D7}" destId="{53EBB9ED-59B7-EB49-B102-399F82378370}" srcOrd="4" destOrd="0" presId="urn:microsoft.com/office/officeart/2008/layout/LinedList"/>
    <dgm:cxn modelId="{0ACF40DC-6814-2147-B98D-39F36C7C1679}" type="presParOf" srcId="{53EBB9ED-59B7-EB49-B102-399F82378370}" destId="{74DC5867-8BD5-3D41-86DA-FAE38386CF15}" srcOrd="0" destOrd="0" presId="urn:microsoft.com/office/officeart/2008/layout/LinedList"/>
    <dgm:cxn modelId="{37D10928-D0A4-0E47-90B9-C91D67236688}" type="presParOf" srcId="{53EBB9ED-59B7-EB49-B102-399F82378370}" destId="{806F4AF1-9F86-2546-98D0-036B2E757B67}" srcOrd="1" destOrd="0" presId="urn:microsoft.com/office/officeart/2008/layout/LinedList"/>
    <dgm:cxn modelId="{1403E13B-54DE-E243-8212-810728C5C67E}" type="presParOf" srcId="{53EBB9ED-59B7-EB49-B102-399F82378370}" destId="{8DB9A655-6E16-B74C-9BE6-BED7F27C58A8}" srcOrd="2" destOrd="0" presId="urn:microsoft.com/office/officeart/2008/layout/LinedList"/>
    <dgm:cxn modelId="{C15F797D-42E9-FA49-B8EF-FA3B2071A841}" type="presParOf" srcId="{CD0F78B8-C160-BA46-B17E-5797941C32D7}" destId="{E0D6402F-ABFC-B94C-9BA4-E0EC7C6415A9}" srcOrd="5" destOrd="0" presId="urn:microsoft.com/office/officeart/2008/layout/LinedList"/>
    <dgm:cxn modelId="{842F8710-BF01-8F41-80EC-C56719A0FE0D}" type="presParOf" srcId="{CD0F78B8-C160-BA46-B17E-5797941C32D7}" destId="{01C37DAE-F253-734E-8754-06C1A57D0733}" srcOrd="6" destOrd="0" presId="urn:microsoft.com/office/officeart/2008/layout/LinedList"/>
    <dgm:cxn modelId="{6323CC25-E8AA-9940-B0DC-538A260D175F}" type="presParOf" srcId="{CD0F78B8-C160-BA46-B17E-5797941C32D7}" destId="{81CA0ACE-6DC9-E34E-BA59-8FADE940ED11}" srcOrd="7" destOrd="0" presId="urn:microsoft.com/office/officeart/2008/layout/LinedList"/>
    <dgm:cxn modelId="{4338BC99-F254-4F4E-A4D0-0FE0F8CE4288}" type="presParOf" srcId="{81CA0ACE-6DC9-E34E-BA59-8FADE940ED11}" destId="{8BA20676-BBBE-F844-825F-B0C96BC62030}" srcOrd="0" destOrd="0" presId="urn:microsoft.com/office/officeart/2008/layout/LinedList"/>
    <dgm:cxn modelId="{DD625A94-945F-2645-B869-D45B750EA78A}" type="presParOf" srcId="{81CA0ACE-6DC9-E34E-BA59-8FADE940ED11}" destId="{5EE5171C-ED0E-6647-93B7-73AB6CD44C2D}" srcOrd="1" destOrd="0" presId="urn:microsoft.com/office/officeart/2008/layout/LinedList"/>
    <dgm:cxn modelId="{89517F54-E7D3-2146-98C7-B8EA68C2FA4B}" type="presParOf" srcId="{81CA0ACE-6DC9-E34E-BA59-8FADE940ED11}" destId="{FCCF7DBB-37FA-D14D-B264-939DFE0962A0}" srcOrd="2" destOrd="0" presId="urn:microsoft.com/office/officeart/2008/layout/LinedList"/>
    <dgm:cxn modelId="{A8D6E828-27D8-A24E-9854-AF09FE6AFB40}" type="presParOf" srcId="{CD0F78B8-C160-BA46-B17E-5797941C32D7}" destId="{8F5E1530-3C19-0141-A460-F357A64E48E4}" srcOrd="8" destOrd="0" presId="urn:microsoft.com/office/officeart/2008/layout/LinedList"/>
    <dgm:cxn modelId="{F2C82B29-EECE-8D48-B445-721BCD00A71D}" type="presParOf" srcId="{CD0F78B8-C160-BA46-B17E-5797941C32D7}" destId="{173D9935-0ECF-4B41-9DA6-BAD7427F52D7}"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C9BB9-1ADD-4304-93EC-C9FE618B8492}">
      <dsp:nvSpPr>
        <dsp:cNvPr id="0" name=""/>
        <dsp:cNvSpPr/>
      </dsp:nvSpPr>
      <dsp:spPr>
        <a:xfrm>
          <a:off x="167045" y="21596"/>
          <a:ext cx="1659" cy="1659"/>
        </a:xfrm>
        <a:prstGeom prst="gear9">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Step 3 Title</a:t>
          </a:r>
        </a:p>
      </dsp:txBody>
      <dsp:txXfrm>
        <a:off x="167379" y="21985"/>
        <a:ext cx="991" cy="852"/>
      </dsp:txXfrm>
    </dsp:sp>
    <dsp:sp modelId="{1CA3202A-9CD1-47F7-9D42-23E46A72BBFC}">
      <dsp:nvSpPr>
        <dsp:cNvPr id="0" name=""/>
        <dsp:cNvSpPr/>
      </dsp:nvSpPr>
      <dsp:spPr>
        <a:xfrm>
          <a:off x="166080" y="21204"/>
          <a:ext cx="1206" cy="1206"/>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Step 2 Title</a:t>
          </a:r>
        </a:p>
      </dsp:txBody>
      <dsp:txXfrm>
        <a:off x="166384" y="21509"/>
        <a:ext cx="598" cy="596"/>
      </dsp:txXfrm>
    </dsp:sp>
    <dsp:sp modelId="{11E70583-C9D9-4A1B-9215-04DC48DCBD8D}">
      <dsp:nvSpPr>
        <dsp:cNvPr id="0" name=""/>
        <dsp:cNvSpPr/>
      </dsp:nvSpPr>
      <dsp:spPr>
        <a:xfrm rot="20700000">
          <a:off x="166756" y="20371"/>
          <a:ext cx="1182" cy="1182"/>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en-US" sz="500" kern="1200" dirty="0"/>
            <a:t>Step 1 Title</a:t>
          </a:r>
        </a:p>
      </dsp:txBody>
      <dsp:txXfrm rot="-20700000">
        <a:off x="167015" y="20630"/>
        <a:ext cx="663" cy="663"/>
      </dsp:txXfrm>
    </dsp:sp>
    <dsp:sp modelId="{1E72715E-7366-4E78-A512-24F37F5D23DC}">
      <dsp:nvSpPr>
        <dsp:cNvPr id="0" name=""/>
        <dsp:cNvSpPr/>
      </dsp:nvSpPr>
      <dsp:spPr>
        <a:xfrm>
          <a:off x="167329" y="21351"/>
          <a:ext cx="3034" cy="3034"/>
        </a:xfrm>
        <a:prstGeom prst="circularArrow">
          <a:avLst>
            <a:gd name="adj1" fmla="val 118635"/>
            <a:gd name="adj2" fmla="val -2147483648"/>
            <a:gd name="adj3" fmla="val -2147483648"/>
            <a:gd name="adj4" fmla="val 21022210"/>
            <a:gd name="adj5" fmla="val 5931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287C59-37F8-4A31-B5A2-F56A3CB15957}">
      <dsp:nvSpPr>
        <dsp:cNvPr id="0" name=""/>
        <dsp:cNvSpPr/>
      </dsp:nvSpPr>
      <dsp:spPr>
        <a:xfrm>
          <a:off x="165866" y="22111"/>
          <a:ext cx="1543" cy="1543"/>
        </a:xfrm>
        <a:prstGeom prst="leftCircularArrow">
          <a:avLst>
            <a:gd name="adj1" fmla="val 233279"/>
            <a:gd name="adj2" fmla="val -2147483648"/>
            <a:gd name="adj3" fmla="val -2147483648"/>
            <a:gd name="adj4" fmla="val 14837806"/>
            <a:gd name="adj5" fmla="val 116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80456C-D6A1-43C9-80B2-09334D6E033A}">
      <dsp:nvSpPr>
        <dsp:cNvPr id="0" name=""/>
        <dsp:cNvSpPr/>
      </dsp:nvSpPr>
      <dsp:spPr>
        <a:xfrm>
          <a:off x="166482" y="21287"/>
          <a:ext cx="1663" cy="1663"/>
        </a:xfrm>
        <a:prstGeom prst="circularArrow">
          <a:avLst>
            <a:gd name="adj1" fmla="val 216359"/>
            <a:gd name="adj2" fmla="val -2147483648"/>
            <a:gd name="adj3" fmla="val -2147483648"/>
            <a:gd name="adj4" fmla="val 10508221"/>
            <a:gd name="adj5" fmla="val 10818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A1100-73D3-1A45-B760-B91FFADEF419}">
      <dsp:nvSpPr>
        <dsp:cNvPr id="0" name=""/>
        <dsp:cNvSpPr/>
      </dsp:nvSpPr>
      <dsp:spPr>
        <a:xfrm>
          <a:off x="0" y="3343"/>
          <a:ext cx="103632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51FEBC2-966B-954F-95A2-807D219F24C7}">
      <dsp:nvSpPr>
        <dsp:cNvPr id="0" name=""/>
        <dsp:cNvSpPr/>
      </dsp:nvSpPr>
      <dsp:spPr>
        <a:xfrm>
          <a:off x="129995" y="566001"/>
          <a:ext cx="1794470" cy="911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1"/>
              </a:solidFill>
              <a:latin typeface="Times New Roman" panose="02020603050405020304" pitchFamily="18" charset="0"/>
              <a:cs typeface="Times New Roman" panose="02020603050405020304" pitchFamily="18" charset="0"/>
            </a:rPr>
            <a:t>Policy</a:t>
          </a:r>
        </a:p>
      </dsp:txBody>
      <dsp:txXfrm>
        <a:off x="129995" y="566001"/>
        <a:ext cx="1794470" cy="911483"/>
      </dsp:txXfrm>
    </dsp:sp>
    <dsp:sp modelId="{09C6E5B3-4E38-5445-9943-0D1AB90C607C}">
      <dsp:nvSpPr>
        <dsp:cNvPr id="0" name=""/>
        <dsp:cNvSpPr/>
      </dsp:nvSpPr>
      <dsp:spPr>
        <a:xfrm>
          <a:off x="1949918" y="31384"/>
          <a:ext cx="8135112" cy="56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clearly articulated, consistently enforced and broadly communicated</a:t>
          </a:r>
        </a:p>
      </dsp:txBody>
      <dsp:txXfrm>
        <a:off x="1949918" y="31384"/>
        <a:ext cx="8135112" cy="560827"/>
      </dsp:txXfrm>
    </dsp:sp>
    <dsp:sp modelId="{A9C02D47-DB87-D44F-B9E4-55991BFB21C4}">
      <dsp:nvSpPr>
        <dsp:cNvPr id="0" name=""/>
        <dsp:cNvSpPr/>
      </dsp:nvSpPr>
      <dsp:spPr>
        <a:xfrm>
          <a:off x="1794470" y="592212"/>
          <a:ext cx="8290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24767B95-13A7-3847-AF66-366B88784A22}">
      <dsp:nvSpPr>
        <dsp:cNvPr id="0" name=""/>
        <dsp:cNvSpPr/>
      </dsp:nvSpPr>
      <dsp:spPr>
        <a:xfrm>
          <a:off x="1949918" y="620253"/>
          <a:ext cx="8135112" cy="56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clear definition of online and offline bullying</a:t>
          </a:r>
        </a:p>
      </dsp:txBody>
      <dsp:txXfrm>
        <a:off x="1949918" y="620253"/>
        <a:ext cx="8135112" cy="560827"/>
      </dsp:txXfrm>
    </dsp:sp>
    <dsp:sp modelId="{68692EEB-4232-464B-8432-65C871D60177}">
      <dsp:nvSpPr>
        <dsp:cNvPr id="0" name=""/>
        <dsp:cNvSpPr/>
      </dsp:nvSpPr>
      <dsp:spPr>
        <a:xfrm>
          <a:off x="1794470" y="1181080"/>
          <a:ext cx="8290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34B2D990-2683-0C40-AA34-40582F2976E8}">
      <dsp:nvSpPr>
        <dsp:cNvPr id="0" name=""/>
        <dsp:cNvSpPr/>
      </dsp:nvSpPr>
      <dsp:spPr>
        <a:xfrm>
          <a:off x="1949918" y="1139854"/>
          <a:ext cx="8135112" cy="56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establishes that all bullying has sanctions, but maximum sanction </a:t>
          </a:r>
          <a:r>
            <a:rPr lang="en-US" sz="2000" i="1" kern="1200" dirty="0">
              <a:solidFill>
                <a:schemeClr val="accent1"/>
              </a:solidFill>
              <a:latin typeface="Times New Roman" panose="02020603050405020304" pitchFamily="18" charset="0"/>
              <a:cs typeface="Times New Roman" panose="02020603050405020304" pitchFamily="18" charset="0"/>
            </a:rPr>
            <a:t>not</a:t>
          </a:r>
          <a:r>
            <a:rPr lang="en-US" sz="2000" kern="1200" dirty="0">
              <a:solidFill>
                <a:schemeClr val="accent1"/>
              </a:solidFill>
              <a:latin typeface="Times New Roman" panose="02020603050405020304" pitchFamily="18" charset="0"/>
              <a:cs typeface="Times New Roman" panose="02020603050405020304" pitchFamily="18" charset="0"/>
            </a:rPr>
            <a:t> applied for every offense</a:t>
          </a:r>
        </a:p>
      </dsp:txBody>
      <dsp:txXfrm>
        <a:off x="1949918" y="1139854"/>
        <a:ext cx="8135112" cy="560827"/>
      </dsp:txXfrm>
    </dsp:sp>
    <dsp:sp modelId="{2CEDB95B-8AFA-844C-9E84-D617CB09C58A}">
      <dsp:nvSpPr>
        <dsp:cNvPr id="0" name=""/>
        <dsp:cNvSpPr/>
      </dsp:nvSpPr>
      <dsp:spPr>
        <a:xfrm>
          <a:off x="1794470" y="1769949"/>
          <a:ext cx="8290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8B84A4D4-6D7C-EA41-9F24-5C6BE138B2A5}">
      <dsp:nvSpPr>
        <dsp:cNvPr id="0" name=""/>
        <dsp:cNvSpPr/>
      </dsp:nvSpPr>
      <dsp:spPr>
        <a:xfrm>
          <a:off x="0" y="1770267"/>
          <a:ext cx="103632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CDAB09DE-0E70-B249-9126-EE2250B4CAC3}">
      <dsp:nvSpPr>
        <dsp:cNvPr id="0" name=""/>
        <dsp:cNvSpPr/>
      </dsp:nvSpPr>
      <dsp:spPr>
        <a:xfrm>
          <a:off x="0" y="2443777"/>
          <a:ext cx="1761175" cy="453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accent1"/>
              </a:solidFill>
              <a:latin typeface="Times New Roman" panose="02020603050405020304" pitchFamily="18" charset="0"/>
              <a:cs typeface="Times New Roman" panose="02020603050405020304" pitchFamily="18" charset="0"/>
            </a:rPr>
            <a:t>Procedures</a:t>
          </a:r>
        </a:p>
      </dsp:txBody>
      <dsp:txXfrm>
        <a:off x="0" y="2443777"/>
        <a:ext cx="1761175" cy="453328"/>
      </dsp:txXfrm>
    </dsp:sp>
    <dsp:sp modelId="{F0DC807F-8386-0D47-8AAD-92D924458D67}">
      <dsp:nvSpPr>
        <dsp:cNvPr id="0" name=""/>
        <dsp:cNvSpPr/>
      </dsp:nvSpPr>
      <dsp:spPr>
        <a:xfrm>
          <a:off x="1913738" y="1874513"/>
          <a:ext cx="7984167" cy="4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consequences for perpetrator(s) and supporters</a:t>
          </a:r>
        </a:p>
      </dsp:txBody>
      <dsp:txXfrm>
        <a:off x="1913738" y="1874513"/>
        <a:ext cx="7984167" cy="421934"/>
      </dsp:txXfrm>
    </dsp:sp>
    <dsp:sp modelId="{AEEF97E3-C5C0-7342-8709-C1FADCF7A41B}">
      <dsp:nvSpPr>
        <dsp:cNvPr id="0" name=""/>
        <dsp:cNvSpPr/>
      </dsp:nvSpPr>
      <dsp:spPr>
        <a:xfrm>
          <a:off x="1761175" y="2241022"/>
          <a:ext cx="81367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5549FDD9-74C6-994E-B0D4-655D30A5FDFC}">
      <dsp:nvSpPr>
        <dsp:cNvPr id="0" name=""/>
        <dsp:cNvSpPr/>
      </dsp:nvSpPr>
      <dsp:spPr>
        <a:xfrm>
          <a:off x="1913738" y="2262119"/>
          <a:ext cx="7984167" cy="4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disciplinary measures that hold students accountable for their actions</a:t>
          </a:r>
        </a:p>
      </dsp:txBody>
      <dsp:txXfrm>
        <a:off x="1913738" y="2262119"/>
        <a:ext cx="7984167" cy="421934"/>
      </dsp:txXfrm>
    </dsp:sp>
    <dsp:sp modelId="{C7DDE0F1-C348-A84C-A972-5C866D25A560}">
      <dsp:nvSpPr>
        <dsp:cNvPr id="0" name=""/>
        <dsp:cNvSpPr/>
      </dsp:nvSpPr>
      <dsp:spPr>
        <a:xfrm>
          <a:off x="1761175" y="2684054"/>
          <a:ext cx="81367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FFAF1DC7-3193-3E4E-B5B6-11CCA8B4A0E8}">
      <dsp:nvSpPr>
        <dsp:cNvPr id="0" name=""/>
        <dsp:cNvSpPr/>
      </dsp:nvSpPr>
      <dsp:spPr>
        <a:xfrm>
          <a:off x="1913738" y="2705151"/>
          <a:ext cx="7984167" cy="4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outlines measures to be taken to keep students safe</a:t>
          </a:r>
        </a:p>
      </dsp:txBody>
      <dsp:txXfrm>
        <a:off x="1913738" y="2705151"/>
        <a:ext cx="7984167" cy="421934"/>
      </dsp:txXfrm>
    </dsp:sp>
    <dsp:sp modelId="{A75F4853-8F4B-7F47-95BE-D3594B5E70E9}">
      <dsp:nvSpPr>
        <dsp:cNvPr id="0" name=""/>
        <dsp:cNvSpPr/>
      </dsp:nvSpPr>
      <dsp:spPr>
        <a:xfrm>
          <a:off x="1761175" y="3127086"/>
          <a:ext cx="81367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DBB6CC87-65AC-3547-8CD2-BACE15431801}">
      <dsp:nvSpPr>
        <dsp:cNvPr id="0" name=""/>
        <dsp:cNvSpPr/>
      </dsp:nvSpPr>
      <dsp:spPr>
        <a:xfrm>
          <a:off x="1913738" y="3148183"/>
          <a:ext cx="8448606" cy="4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support to target--identify someone target can safely report any further bullying </a:t>
          </a:r>
        </a:p>
      </dsp:txBody>
      <dsp:txXfrm>
        <a:off x="1913738" y="3148183"/>
        <a:ext cx="8448606" cy="421934"/>
      </dsp:txXfrm>
    </dsp:sp>
    <dsp:sp modelId="{119503ED-35ED-8249-B4AE-93B78F844F5B}">
      <dsp:nvSpPr>
        <dsp:cNvPr id="0" name=""/>
        <dsp:cNvSpPr/>
      </dsp:nvSpPr>
      <dsp:spPr>
        <a:xfrm>
          <a:off x="1761175" y="3570118"/>
          <a:ext cx="8136731"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C209FD80-49DD-FD4C-8450-8E1E392E4FAC}">
      <dsp:nvSpPr>
        <dsp:cNvPr id="0" name=""/>
        <dsp:cNvSpPr/>
      </dsp:nvSpPr>
      <dsp:spPr>
        <a:xfrm>
          <a:off x="0" y="3591214"/>
          <a:ext cx="103632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E33395E-073C-A54A-A3CC-EAF6337F23E2}">
      <dsp:nvSpPr>
        <dsp:cNvPr id="0" name=""/>
        <dsp:cNvSpPr/>
      </dsp:nvSpPr>
      <dsp:spPr>
        <a:xfrm>
          <a:off x="0" y="4024047"/>
          <a:ext cx="1794470" cy="821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solidFill>
                <a:schemeClr val="accent1"/>
              </a:solidFill>
              <a:latin typeface="Times New Roman" panose="02020603050405020304" pitchFamily="18" charset="0"/>
              <a:cs typeface="Times New Roman" panose="02020603050405020304" pitchFamily="18" charset="0"/>
            </a:rPr>
            <a:t>Programs</a:t>
          </a:r>
        </a:p>
      </dsp:txBody>
      <dsp:txXfrm>
        <a:off x="0" y="4024047"/>
        <a:ext cx="1794470" cy="821159"/>
      </dsp:txXfrm>
    </dsp:sp>
    <dsp:sp modelId="{74BB025F-9B21-AF47-98FC-1E9710C40258}">
      <dsp:nvSpPr>
        <dsp:cNvPr id="0" name=""/>
        <dsp:cNvSpPr/>
      </dsp:nvSpPr>
      <dsp:spPr>
        <a:xfrm>
          <a:off x="1949918" y="3619256"/>
          <a:ext cx="8135112" cy="56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encourage students to care deeply for one another  </a:t>
          </a:r>
        </a:p>
      </dsp:txBody>
      <dsp:txXfrm>
        <a:off x="1949918" y="3619256"/>
        <a:ext cx="8135112" cy="560827"/>
      </dsp:txXfrm>
    </dsp:sp>
    <dsp:sp modelId="{B7C08FD9-69F6-1C4F-98CF-FB23494CEB74}">
      <dsp:nvSpPr>
        <dsp:cNvPr id="0" name=""/>
        <dsp:cNvSpPr/>
      </dsp:nvSpPr>
      <dsp:spPr>
        <a:xfrm>
          <a:off x="1794470" y="4180083"/>
          <a:ext cx="8290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806F4AF1-9F86-2546-98D0-036B2E757B67}">
      <dsp:nvSpPr>
        <dsp:cNvPr id="0" name=""/>
        <dsp:cNvSpPr/>
      </dsp:nvSpPr>
      <dsp:spPr>
        <a:xfrm>
          <a:off x="1949918" y="4208125"/>
          <a:ext cx="8135112" cy="56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reaffirm sense of all students’ uniqueness, individuality, and commonality</a:t>
          </a:r>
        </a:p>
      </dsp:txBody>
      <dsp:txXfrm>
        <a:off x="1949918" y="4208125"/>
        <a:ext cx="8135112" cy="560827"/>
      </dsp:txXfrm>
    </dsp:sp>
    <dsp:sp modelId="{E0D6402F-ABFC-B94C-9BA4-E0EC7C6415A9}">
      <dsp:nvSpPr>
        <dsp:cNvPr id="0" name=""/>
        <dsp:cNvSpPr/>
      </dsp:nvSpPr>
      <dsp:spPr>
        <a:xfrm>
          <a:off x="1794470" y="4768952"/>
          <a:ext cx="8290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 modelId="{5EE5171C-ED0E-6647-93B7-73AB6CD44C2D}">
      <dsp:nvSpPr>
        <dsp:cNvPr id="0" name=""/>
        <dsp:cNvSpPr/>
      </dsp:nvSpPr>
      <dsp:spPr>
        <a:xfrm>
          <a:off x="1949918" y="4796993"/>
          <a:ext cx="8135112" cy="560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accent1"/>
              </a:solidFill>
              <a:latin typeface="Times New Roman" panose="02020603050405020304" pitchFamily="18" charset="0"/>
              <a:cs typeface="Times New Roman" panose="02020603050405020304" pitchFamily="18" charset="0"/>
            </a:rPr>
            <a:t>create a welcoming and deeply caring school community</a:t>
          </a:r>
        </a:p>
      </dsp:txBody>
      <dsp:txXfrm>
        <a:off x="1949918" y="4796993"/>
        <a:ext cx="8135112" cy="560827"/>
      </dsp:txXfrm>
    </dsp:sp>
    <dsp:sp modelId="{8F5E1530-3C19-0141-A460-F357A64E48E4}">
      <dsp:nvSpPr>
        <dsp:cNvPr id="0" name=""/>
        <dsp:cNvSpPr/>
      </dsp:nvSpPr>
      <dsp:spPr>
        <a:xfrm>
          <a:off x="1794470" y="5357821"/>
          <a:ext cx="82905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414DC-5CC3-8542-BB1E-FEAF1C0D43A6}" type="datetimeFigureOut">
              <a:rPr lang="en-US" smtClean="0"/>
              <a:t>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9398D-E185-7A49-8E89-190DFC164DB2}" type="slidenum">
              <a:rPr lang="en-US" smtClean="0"/>
              <a:t>‹#›</a:t>
            </a:fld>
            <a:endParaRPr lang="en-US" dirty="0"/>
          </a:p>
        </p:txBody>
      </p:sp>
    </p:spTree>
    <p:extLst>
      <p:ext uri="{BB962C8B-B14F-4D97-AF65-F5344CB8AC3E}">
        <p14:creationId xmlns:p14="http://schemas.microsoft.com/office/powerpoint/2010/main" val="621482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r>
              <a:rPr lang="en-US" dirty="0">
                <a:solidFill>
                  <a:schemeClr val="accent3"/>
                </a:solidFill>
              </a:rPr>
              <a:t>Strong anti-bullying Policy:</a:t>
            </a:r>
            <a:r>
              <a:rPr lang="en-US" dirty="0"/>
              <a:t>  </a:t>
            </a:r>
            <a:r>
              <a:rPr lang="en-US" sz="1200" dirty="0"/>
              <a:t>clearly articulated, consistently enforced and broadly communicated; includes clear definition of what online and offline bullying is; establishes that all bullying has sanctions but doesn’t mean you apply the maximum sanction for every offense.</a:t>
            </a:r>
          </a:p>
          <a:p>
            <a:pPr marL="171450" indent="-171450">
              <a:lnSpc>
                <a:spcPct val="100000"/>
              </a:lnSpc>
              <a:buFont typeface="Arial" panose="020B0604020202020204" pitchFamily="34" charset="0"/>
              <a:buChar char="•"/>
            </a:pPr>
            <a:r>
              <a:rPr lang="en-US" dirty="0">
                <a:solidFill>
                  <a:schemeClr val="accent3"/>
                </a:solidFill>
              </a:rPr>
              <a:t>Procedures: </a:t>
            </a:r>
            <a:r>
              <a:rPr lang="en-US" sz="1200" dirty="0"/>
              <a:t>consequences for the perpetrator(s) and those who played a supporting role; disciplinary measures that hold students accountable for their actions as a form of restorative justice—restitution, resolution, reconciliation. Outlines measures to be taken to keep students safe, give them tools to stand up for themselves, and offer support to targeted students. Identify someone the targeted student can safely report any further bullying.  </a:t>
            </a:r>
          </a:p>
          <a:p>
            <a:pPr marL="171450" indent="-171450">
              <a:lnSpc>
                <a:spcPct val="100000"/>
              </a:lnSpc>
              <a:buFont typeface="Arial" panose="020B0604020202020204" pitchFamily="34" charset="0"/>
              <a:buChar char="•"/>
            </a:pPr>
            <a:r>
              <a:rPr lang="en-US" dirty="0">
                <a:solidFill>
                  <a:schemeClr val="accent3"/>
                </a:solidFill>
              </a:rPr>
              <a:t>Programs: </a:t>
            </a:r>
            <a:r>
              <a:rPr lang="en-US" sz="1200" dirty="0"/>
              <a:t>encourage students to care deeply about one another.  Reaffirm a sense of all students’ u uniqueness, individuality, and commonality.  Create a welcoming and deeply caring school community that is safe harbor for every student.</a:t>
            </a:r>
            <a:r>
              <a:rPr lang="en-US" dirty="0"/>
              <a:t> </a:t>
            </a:r>
          </a:p>
          <a:p>
            <a:pPr marL="171450" indent="-1714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20</a:t>
            </a:fld>
            <a:endParaRPr lang="en-US" dirty="0"/>
          </a:p>
        </p:txBody>
      </p:sp>
    </p:spTree>
    <p:extLst>
      <p:ext uri="{BB962C8B-B14F-4D97-AF65-F5344CB8AC3E}">
        <p14:creationId xmlns:p14="http://schemas.microsoft.com/office/powerpoint/2010/main" val="85816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A4C5-F51D-0B4F-9842-D123C2DBD0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2CF30E-BD8E-534C-85D5-B1B43E1D3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CDAA8B-3D27-3044-8050-05901EA46025}"/>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5" name="Footer Placeholder 4">
            <a:extLst>
              <a:ext uri="{FF2B5EF4-FFF2-40B4-BE49-F238E27FC236}">
                <a16:creationId xmlns:a16="http://schemas.microsoft.com/office/drawing/2014/main" id="{F3148F12-0568-F04F-B18B-6563FD4A5D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AA883F-3799-B64B-923B-9162268E3020}"/>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105909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1329-4878-8144-97B2-06AA431C45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C8D275-1412-1343-BC2C-4005961C20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F36F3-7B99-064F-A4E9-99B21B930DA0}"/>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5" name="Footer Placeholder 4">
            <a:extLst>
              <a:ext uri="{FF2B5EF4-FFF2-40B4-BE49-F238E27FC236}">
                <a16:creationId xmlns:a16="http://schemas.microsoft.com/office/drawing/2014/main" id="{E05FD68D-2492-0E45-9383-9ADAADF156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B9EF22-80BE-8747-80B7-50FCD229F027}"/>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328463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6679A-A08F-E843-BC56-D0EF0BDC5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97B742-EE1C-FE48-BC5F-7B81D161CF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ABE5C-9323-164E-8C1E-772F69810B4E}"/>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5" name="Footer Placeholder 4">
            <a:extLst>
              <a:ext uri="{FF2B5EF4-FFF2-40B4-BE49-F238E27FC236}">
                <a16:creationId xmlns:a16="http://schemas.microsoft.com/office/drawing/2014/main" id="{BDC6A3D3-55A1-5B4D-8DD7-C3276E7D27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2B2873-0384-FC4F-BB94-3EFE9F69EB01}"/>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3608867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Pictures">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84088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68EF-E0FF-284C-9C37-8B083594C7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F8846-F9D8-6444-AE70-6802058C9B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218EE-8115-3049-8C48-77375FC24EF2}"/>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5" name="Footer Placeholder 4">
            <a:extLst>
              <a:ext uri="{FF2B5EF4-FFF2-40B4-BE49-F238E27FC236}">
                <a16:creationId xmlns:a16="http://schemas.microsoft.com/office/drawing/2014/main" id="{38EC8BCB-5B8D-E84C-A6DA-5EFC5E299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AFD78A-87DB-3A40-873C-49DCBAFDD7C3}"/>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186802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FDA5-7D28-3940-A084-CAFDA035D1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531819-4A24-2844-A86A-321C1D1A33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48EECA-88DE-7740-9A13-4F86C33CB999}"/>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5" name="Footer Placeholder 4">
            <a:extLst>
              <a:ext uri="{FF2B5EF4-FFF2-40B4-BE49-F238E27FC236}">
                <a16:creationId xmlns:a16="http://schemas.microsoft.com/office/drawing/2014/main" id="{C0A90AA5-F12A-F046-BDF1-3370B32B21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EECE8D-B8DA-7349-922F-E4FE5514541B}"/>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319745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06F33-0AA4-1942-A03F-DA61E5F1B7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45C0C4-39EE-3742-A7FB-63EDD7A35AD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FA2A68-3AFA-D24C-8E78-0E899555C9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5A91BD-87F4-4A4E-B952-BE9EE9BB3BCD}"/>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6" name="Footer Placeholder 5">
            <a:extLst>
              <a:ext uri="{FF2B5EF4-FFF2-40B4-BE49-F238E27FC236}">
                <a16:creationId xmlns:a16="http://schemas.microsoft.com/office/drawing/2014/main" id="{687F9615-B6B7-8E45-84C6-C3343FFA541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52F5A3-1161-9E40-9232-48A98D31CA5B}"/>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2627499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61C8-002B-A945-9ECD-B6DDD03244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A1A433-3AF0-6F46-8449-EFEAA5D464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FB072A-E530-9F4E-9144-E31F9FDD3F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70740E-16AB-E644-A817-FA44842F46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81EB35-889B-1E4B-9594-CD89A6B468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52A9B-1839-8B4D-86EC-A2B84B3523AD}"/>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8" name="Footer Placeholder 7">
            <a:extLst>
              <a:ext uri="{FF2B5EF4-FFF2-40B4-BE49-F238E27FC236}">
                <a16:creationId xmlns:a16="http://schemas.microsoft.com/office/drawing/2014/main" id="{E1039902-BA7D-5C43-B62C-A7309E915E1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2B31D63-830F-D943-8E12-85D4655679C9}"/>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3967878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3A036-7FBA-9347-A47F-C7AD9F7055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F747E4-41F7-F54C-9A99-F558A7DACC36}"/>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4" name="Footer Placeholder 3">
            <a:extLst>
              <a:ext uri="{FF2B5EF4-FFF2-40B4-BE49-F238E27FC236}">
                <a16:creationId xmlns:a16="http://schemas.microsoft.com/office/drawing/2014/main" id="{950A0ABD-40C9-0140-A28A-136C0BC709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1ED8A8-20B9-4540-86F4-8F438930371D}"/>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270029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6A4CB4-4A46-7248-88A1-6E3A63F96DA2}"/>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3" name="Footer Placeholder 2">
            <a:extLst>
              <a:ext uri="{FF2B5EF4-FFF2-40B4-BE49-F238E27FC236}">
                <a16:creationId xmlns:a16="http://schemas.microsoft.com/office/drawing/2014/main" id="{4D1EFC83-5F30-5443-B7D3-CFD6C255090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71DAAAB-A5EC-264F-9F48-38B03104EAF9}"/>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22053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4658-AC63-074F-ADB8-A2E3B1539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911068-F174-0E46-963B-E9DB0AD231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668970-FA03-2C40-8CB0-35B612632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837D54-E92A-3C45-A50E-4B3E402AB46E}"/>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6" name="Footer Placeholder 5">
            <a:extLst>
              <a:ext uri="{FF2B5EF4-FFF2-40B4-BE49-F238E27FC236}">
                <a16:creationId xmlns:a16="http://schemas.microsoft.com/office/drawing/2014/main" id="{1FD64E13-E904-904B-9DEB-E02B2613DD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4B9C4D-A0D8-F748-96DF-A6953E0BDFC3}"/>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2463287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1FB2-1A66-2841-8006-36EF91B9D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EF21DB-F9FD-4A43-8424-74838E72AC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DAAA993-5AA8-4242-A8AF-9FFAF6FBF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445BE-78CD-944F-AE07-C9C517C0F735}"/>
              </a:ext>
            </a:extLst>
          </p:cNvPr>
          <p:cNvSpPr>
            <a:spLocks noGrp="1"/>
          </p:cNvSpPr>
          <p:nvPr>
            <p:ph type="dt" sz="half" idx="10"/>
          </p:nvPr>
        </p:nvSpPr>
        <p:spPr/>
        <p:txBody>
          <a:bodyPr/>
          <a:lstStyle/>
          <a:p>
            <a:fld id="{BBB86114-DE17-1C46-8268-B94BBA0ADAB3}" type="datetimeFigureOut">
              <a:rPr lang="en-US" smtClean="0"/>
              <a:t>5/20/25</a:t>
            </a:fld>
            <a:endParaRPr lang="en-US" dirty="0"/>
          </a:p>
        </p:txBody>
      </p:sp>
      <p:sp>
        <p:nvSpPr>
          <p:cNvPr id="6" name="Footer Placeholder 5">
            <a:extLst>
              <a:ext uri="{FF2B5EF4-FFF2-40B4-BE49-F238E27FC236}">
                <a16:creationId xmlns:a16="http://schemas.microsoft.com/office/drawing/2014/main" id="{95541E02-DE6B-0E4F-B13B-DEAA27CD6D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4C2560-D3B7-9647-8904-AD32700320A2}"/>
              </a:ext>
            </a:extLst>
          </p:cNvPr>
          <p:cNvSpPr>
            <a:spLocks noGrp="1"/>
          </p:cNvSpPr>
          <p:nvPr>
            <p:ph type="sldNum" sz="quarter" idx="12"/>
          </p:nvPr>
        </p:nvSpPr>
        <p:spPr/>
        <p:txBody>
          <a:bodyPr/>
          <a:lstStyle/>
          <a:p>
            <a:fld id="{8EF7743C-8DDA-5F4A-9A39-70D541BF5C09}" type="slidenum">
              <a:rPr lang="en-US" smtClean="0"/>
              <a:t>‹#›</a:t>
            </a:fld>
            <a:endParaRPr lang="en-US" dirty="0"/>
          </a:p>
        </p:txBody>
      </p:sp>
    </p:spTree>
    <p:extLst>
      <p:ext uri="{BB962C8B-B14F-4D97-AF65-F5344CB8AC3E}">
        <p14:creationId xmlns:p14="http://schemas.microsoft.com/office/powerpoint/2010/main" val="76801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alpha val="1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B1F1EF-CCC0-424B-8C53-B85C63E73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114B3A-4738-2740-A184-9C617B2D42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39848F-CEE2-CE4B-ADCE-C89D4BDC07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86114-DE17-1C46-8268-B94BBA0ADAB3}" type="datetimeFigureOut">
              <a:rPr lang="en-US" smtClean="0"/>
              <a:t>5/20/25</a:t>
            </a:fld>
            <a:endParaRPr lang="en-US" dirty="0"/>
          </a:p>
        </p:txBody>
      </p:sp>
      <p:sp>
        <p:nvSpPr>
          <p:cNvPr id="5" name="Footer Placeholder 4">
            <a:extLst>
              <a:ext uri="{FF2B5EF4-FFF2-40B4-BE49-F238E27FC236}">
                <a16:creationId xmlns:a16="http://schemas.microsoft.com/office/drawing/2014/main" id="{0A352A81-ADB8-2640-B8E9-61224983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4100588-A297-BF40-B6BF-3DA6399B1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7743C-8DDA-5F4A-9A39-70D541BF5C09}" type="slidenum">
              <a:rPr lang="en-US" smtClean="0"/>
              <a:t>‹#›</a:t>
            </a:fld>
            <a:endParaRPr lang="en-US" dirty="0"/>
          </a:p>
        </p:txBody>
      </p:sp>
    </p:spTree>
    <p:extLst>
      <p:ext uri="{BB962C8B-B14F-4D97-AF65-F5344CB8AC3E}">
        <p14:creationId xmlns:p14="http://schemas.microsoft.com/office/powerpoint/2010/main" val="1685961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info.kidsareworthit@gmail.com" TargetMode="External"/><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hyperlink" Target="http://www.kidsareworthit.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gif"/><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E950C5-12B9-4A4A-A9B2-680321B681DA}"/>
              </a:ext>
            </a:extLst>
          </p:cNvPr>
          <p:cNvSpPr/>
          <p:nvPr/>
        </p:nvSpPr>
        <p:spPr>
          <a:xfrm>
            <a:off x="78059" y="43263"/>
            <a:ext cx="12032165" cy="47071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pic>
        <p:nvPicPr>
          <p:cNvPr id="10" name="Picture Placeholder 9">
            <a:extLst>
              <a:ext uri="{FF2B5EF4-FFF2-40B4-BE49-F238E27FC236}">
                <a16:creationId xmlns:a16="http://schemas.microsoft.com/office/drawing/2014/main" id="{FC4DDD27-693A-5E48-819F-83F4388D6637}"/>
              </a:ext>
            </a:extLst>
          </p:cNvPr>
          <p:cNvPicPr>
            <a:picLocks noGrp="1" noChangeAspect="1"/>
          </p:cNvPicPr>
          <p:nvPr>
            <p:ph type="pic" idx="12"/>
          </p:nvPr>
        </p:nvPicPr>
        <p:blipFill rotWithShape="1">
          <a:blip r:embed="rId2">
            <a:extLst>
              <a:ext uri="{28A0092B-C50C-407E-A947-70E740481C1C}">
                <a14:useLocalDpi xmlns:a14="http://schemas.microsoft.com/office/drawing/2010/main" val="0"/>
              </a:ext>
            </a:extLst>
          </a:blip>
          <a:srcRect t="40664" b="30581"/>
          <a:stretch/>
        </p:blipFill>
        <p:spPr>
          <a:xfrm>
            <a:off x="1583143" y="575973"/>
            <a:ext cx="9021995" cy="3935067"/>
          </a:xfrm>
        </p:spPr>
      </p:pic>
      <p:sp>
        <p:nvSpPr>
          <p:cNvPr id="6" name="Subtitle 5">
            <a:extLst>
              <a:ext uri="{FF2B5EF4-FFF2-40B4-BE49-F238E27FC236}">
                <a16:creationId xmlns:a16="http://schemas.microsoft.com/office/drawing/2014/main" id="{CA1017DF-F6C9-5A41-8432-054B9E51FB01}"/>
              </a:ext>
            </a:extLst>
          </p:cNvPr>
          <p:cNvSpPr>
            <a:spLocks noGrp="1"/>
          </p:cNvSpPr>
          <p:nvPr>
            <p:ph type="subTitle" idx="1"/>
          </p:nvPr>
        </p:nvSpPr>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Breaking the Cycle of Violence and Creating  more deeply caring communities </a:t>
            </a:r>
          </a:p>
        </p:txBody>
      </p:sp>
      <p:sp>
        <p:nvSpPr>
          <p:cNvPr id="8" name="Title 7">
            <a:extLst>
              <a:ext uri="{FF2B5EF4-FFF2-40B4-BE49-F238E27FC236}">
                <a16:creationId xmlns:a16="http://schemas.microsoft.com/office/drawing/2014/main" id="{E045164C-2B86-A844-AB45-D111A9C6A234}"/>
              </a:ext>
            </a:extLst>
          </p:cNvPr>
          <p:cNvSpPr>
            <a:spLocks noGrp="1"/>
          </p:cNvSpPr>
          <p:nvPr>
            <p:ph type="ctrTitle"/>
          </p:nvPr>
        </p:nvSpPr>
        <p:spPr/>
        <p:txBody>
          <a:bodyPr>
            <a:normAutofit fontScale="90000"/>
          </a:bodyPr>
          <a:lstStyle/>
          <a:p>
            <a:r>
              <a:rPr lang="en-US" dirty="0">
                <a:latin typeface="Times New Roman" panose="02020603050405020304" pitchFamily="18" charset="0"/>
                <a:cs typeface="Times New Roman" panose="02020603050405020304" pitchFamily="18" charset="0"/>
              </a:rPr>
              <a:t>The bully, the bullied, and the not-so-innocent bystander</a:t>
            </a:r>
          </a:p>
        </p:txBody>
      </p:sp>
      <p:sp>
        <p:nvSpPr>
          <p:cNvPr id="11" name="TextBox 10">
            <a:extLst>
              <a:ext uri="{FF2B5EF4-FFF2-40B4-BE49-F238E27FC236}">
                <a16:creationId xmlns:a16="http://schemas.microsoft.com/office/drawing/2014/main" id="{F8D0F596-F0A1-F24C-9217-D0F397BC082B}"/>
              </a:ext>
            </a:extLst>
          </p:cNvPr>
          <p:cNvSpPr txBox="1"/>
          <p:nvPr/>
        </p:nvSpPr>
        <p:spPr>
          <a:xfrm>
            <a:off x="780585" y="70068"/>
            <a:ext cx="1158748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A presentation for Educators by Barbara Coloroso based on the international bestseller</a:t>
            </a:r>
          </a:p>
        </p:txBody>
      </p:sp>
    </p:spTree>
    <p:extLst>
      <p:ext uri="{BB962C8B-B14F-4D97-AF65-F5344CB8AC3E}">
        <p14:creationId xmlns:p14="http://schemas.microsoft.com/office/powerpoint/2010/main" val="6738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D706-998F-B74A-8F7C-85610FF12AB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Nine lousy excuses</a:t>
            </a:r>
          </a:p>
        </p:txBody>
      </p:sp>
      <p:sp>
        <p:nvSpPr>
          <p:cNvPr id="3" name="Content Placeholder 2">
            <a:extLst>
              <a:ext uri="{FF2B5EF4-FFF2-40B4-BE49-F238E27FC236}">
                <a16:creationId xmlns:a16="http://schemas.microsoft.com/office/drawing/2014/main" id="{5E767E81-20AB-F245-BF88-AD960B5DFA16}"/>
              </a:ext>
            </a:extLst>
          </p:cNvPr>
          <p:cNvSpPr>
            <a:spLocks noGrp="1"/>
          </p:cNvSpPr>
          <p:nvPr>
            <p:ph idx="1"/>
          </p:nvPr>
        </p:nvSpPr>
        <p:spPr>
          <a:xfrm>
            <a:off x="838200" y="1449659"/>
            <a:ext cx="10515600" cy="4727304"/>
          </a:xfrm>
        </p:spPr>
        <p:txBody>
          <a:bodyPr>
            <a:normAutofit fontScale="25000" lnSpcReduction="20000"/>
          </a:bodyPr>
          <a:lstStyle/>
          <a:p>
            <a:pPr marL="0" indent="0">
              <a:buNone/>
            </a:pPr>
            <a:r>
              <a:rPr lang="en-US" sz="5600" b="1" dirty="0">
                <a:solidFill>
                  <a:srgbClr val="FF0000"/>
                </a:solidFill>
                <a:latin typeface="Times New Roman" panose="02020603050405020304" pitchFamily="18" charset="0"/>
                <a:cs typeface="Times New Roman" panose="02020603050405020304" pitchFamily="18" charset="0"/>
              </a:rPr>
              <a:t>Bystanders have more excuses than valid reasons for not intervening. These excuses help poison the social environment, increasing</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the likelihood that bystanders will side with the bully and eventually assume the role of bullies themselves. They include but are </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certainly not limited to these nine:</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1. The bully is my friend.</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2. It’s not my problem! This is not my fight!</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3. She is not my friend.</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4. He’s a loser.</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5. He deserved to be bullied, asked for it, had it coming.</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6. Bullying will toughen him up.</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7. Young people have a deeply embedded code of silence.</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8. It’s better to be in the in-group than to defend the outcasts.</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9. It’s too big a pain in the brain. </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 A bystander must weigh the pros and cons of remaining faithful to the group versus siding with the targeted peer. This mental </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calculation can create tremendous intellectual and emotional tension. The fastest way to reduce the tension is to magnify the pros of </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marching lockstep with the group and magnify the cons of helping out the bullied kid. Add the four  legitimate reasons above to excuses </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number one through eight and the answer seems simple—don’t get involved. Added bonus—the headache is gone. To a young person—</a:t>
            </a:r>
          </a:p>
          <a:p>
            <a:pPr marL="0" indent="0">
              <a:buNone/>
            </a:pPr>
            <a:r>
              <a:rPr lang="en-US" sz="5600" b="1" dirty="0">
                <a:solidFill>
                  <a:srgbClr val="FF0000"/>
                </a:solidFill>
                <a:latin typeface="Times New Roman" panose="02020603050405020304" pitchFamily="18" charset="0"/>
                <a:cs typeface="Times New Roman" panose="02020603050405020304" pitchFamily="18" charset="0"/>
              </a:rPr>
              <a:t>and to many adults—standing up and speaking out can be complicated risky, difficult, and painful.</a:t>
            </a:r>
          </a:p>
          <a:p>
            <a:pPr marL="0" indent="0">
              <a:buNone/>
            </a:pPr>
            <a:r>
              <a:rPr lang="en-US" sz="5600" dirty="0">
                <a:solidFill>
                  <a:srgbClr val="FF0000"/>
                </a:solidFill>
                <a:latin typeface="Times New Roman" panose="02020603050405020304" pitchFamily="18" charset="0"/>
                <a:cs typeface="Times New Roman" panose="02020603050405020304" pitchFamily="18" charset="0"/>
              </a:rPr>
              <a:t> </a:t>
            </a:r>
          </a:p>
          <a:p>
            <a:endParaRPr lang="en-US" dirty="0"/>
          </a:p>
        </p:txBody>
      </p:sp>
      <p:pic>
        <p:nvPicPr>
          <p:cNvPr id="4" name="Picture 3">
            <a:extLst>
              <a:ext uri="{FF2B5EF4-FFF2-40B4-BE49-F238E27FC236}">
                <a16:creationId xmlns:a16="http://schemas.microsoft.com/office/drawing/2014/main" id="{4717A2B3-F24C-554A-BB07-9CBE021709D8}"/>
              </a:ext>
            </a:extLst>
          </p:cNvPr>
          <p:cNvPicPr>
            <a:picLocks noChangeAspect="1"/>
          </p:cNvPicPr>
          <p:nvPr/>
        </p:nvPicPr>
        <p:blipFill>
          <a:blip r:embed="rId2"/>
          <a:stretch>
            <a:fillRect/>
          </a:stretch>
        </p:blipFill>
        <p:spPr>
          <a:xfrm>
            <a:off x="10105901" y="5927559"/>
            <a:ext cx="1247899" cy="930441"/>
          </a:xfrm>
          <a:prstGeom prst="rect">
            <a:avLst/>
          </a:prstGeom>
        </p:spPr>
      </p:pic>
    </p:spTree>
    <p:extLst>
      <p:ext uri="{BB962C8B-B14F-4D97-AF65-F5344CB8AC3E}">
        <p14:creationId xmlns:p14="http://schemas.microsoft.com/office/powerpoint/2010/main" val="2549344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80120A-3E1F-0249-AF0D-33BE9C53D809}"/>
              </a:ext>
            </a:extLst>
          </p:cNvPr>
          <p:cNvSpPr>
            <a:spLocks noGrp="1"/>
          </p:cNvSpPr>
          <p:nvPr>
            <p:ph type="title"/>
          </p:nvPr>
        </p:nvSpPr>
        <p:spPr>
          <a:xfrm>
            <a:off x="1025912" y="365125"/>
            <a:ext cx="10327888" cy="571577"/>
          </a:xfrm>
          <a:ln>
            <a:noFill/>
          </a:ln>
        </p:spPr>
        <p:txBody>
          <a:bodyPr>
            <a:noAutofit/>
          </a:bodyPr>
          <a:lstStyle/>
          <a:p>
            <a:r>
              <a:rPr lang="en-US" sz="3600" dirty="0">
                <a:solidFill>
                  <a:schemeClr val="accent1"/>
                </a:solidFill>
                <a:latin typeface="Times New Roman" panose="02020603050405020304" pitchFamily="18" charset="0"/>
                <a:cs typeface="Times New Roman" panose="02020603050405020304" pitchFamily="18" charset="0"/>
              </a:rPr>
              <a:t>Teasing—laughing </a:t>
            </a:r>
            <a:r>
              <a:rPr lang="en-US" sz="3600" i="1" dirty="0">
                <a:solidFill>
                  <a:schemeClr val="accent1"/>
                </a:solidFill>
                <a:latin typeface="Times New Roman" panose="02020603050405020304" pitchFamily="18" charset="0"/>
                <a:cs typeface="Times New Roman" panose="02020603050405020304" pitchFamily="18" charset="0"/>
              </a:rPr>
              <a:t>with</a:t>
            </a:r>
            <a:r>
              <a:rPr lang="en-US" sz="3600" dirty="0">
                <a:solidFill>
                  <a:schemeClr val="accent6"/>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Taunting—laughing </a:t>
            </a:r>
            <a:r>
              <a:rPr lang="en-US" sz="3600" i="1" dirty="0">
                <a:solidFill>
                  <a:srgbClr val="FF0000"/>
                </a:solidFill>
                <a:latin typeface="Times New Roman" panose="02020603050405020304" pitchFamily="18" charset="0"/>
                <a:cs typeface="Times New Roman" panose="02020603050405020304" pitchFamily="18" charset="0"/>
              </a:rPr>
              <a:t>at</a:t>
            </a:r>
          </a:p>
        </p:txBody>
      </p:sp>
      <p:sp>
        <p:nvSpPr>
          <p:cNvPr id="5" name="TextBox 4">
            <a:extLst>
              <a:ext uri="{FF2B5EF4-FFF2-40B4-BE49-F238E27FC236}">
                <a16:creationId xmlns:a16="http://schemas.microsoft.com/office/drawing/2014/main" id="{8CE8E184-DB65-F54C-8F12-1267FFAE7100}"/>
              </a:ext>
            </a:extLst>
          </p:cNvPr>
          <p:cNvSpPr txBox="1"/>
          <p:nvPr/>
        </p:nvSpPr>
        <p:spPr>
          <a:xfrm>
            <a:off x="1025912" y="1182029"/>
            <a:ext cx="4438186" cy="3139321"/>
          </a:xfrm>
          <a:prstGeom prst="rect">
            <a:avLst/>
          </a:prstGeom>
          <a:noFill/>
        </p:spPr>
        <p:txBody>
          <a:bodyPr wrap="square" rtlCol="0">
            <a:spAutoFit/>
          </a:bodyPr>
          <a:lstStyle/>
          <a:p>
            <a:r>
              <a:rPr lang="en-US" dirty="0">
                <a:solidFill>
                  <a:schemeClr val="accent1"/>
                </a:solidFill>
                <a:latin typeface="Times New Roman" panose="02020603050405020304" pitchFamily="18" charset="0"/>
                <a:cs typeface="Times New Roman" panose="02020603050405020304" pitchFamily="18" charset="0"/>
              </a:rPr>
              <a:t>• Allows the one teasing and person teased</a:t>
            </a:r>
          </a:p>
          <a:p>
            <a:r>
              <a:rPr lang="en-US" dirty="0">
                <a:solidFill>
                  <a:schemeClr val="accent1"/>
                </a:solidFill>
                <a:latin typeface="Times New Roman" panose="02020603050405020304" pitchFamily="18" charset="0"/>
                <a:cs typeface="Times New Roman" panose="02020603050405020304" pitchFamily="18" charset="0"/>
              </a:rPr>
              <a:t>   to swap roles</a:t>
            </a:r>
          </a:p>
          <a:p>
            <a:r>
              <a:rPr lang="en-US" dirty="0">
                <a:solidFill>
                  <a:schemeClr val="accent1"/>
                </a:solidFill>
                <a:latin typeface="Times New Roman" panose="02020603050405020304" pitchFamily="18" charset="0"/>
                <a:cs typeface="Times New Roman" panose="02020603050405020304" pitchFamily="18" charset="0"/>
              </a:rPr>
              <a:t>• Not intended to hurt or harm</a:t>
            </a:r>
          </a:p>
          <a:p>
            <a:r>
              <a:rPr lang="en-US" dirty="0">
                <a:solidFill>
                  <a:schemeClr val="accent1"/>
                </a:solidFill>
                <a:latin typeface="Times New Roman" panose="02020603050405020304" pitchFamily="18" charset="0"/>
                <a:cs typeface="Times New Roman" panose="02020603050405020304" pitchFamily="18" charset="0"/>
              </a:rPr>
              <a:t>• Maintains the dignity of both parties</a:t>
            </a:r>
          </a:p>
          <a:p>
            <a:r>
              <a:rPr lang="en-US" dirty="0">
                <a:solidFill>
                  <a:schemeClr val="accent1"/>
                </a:solidFill>
                <a:latin typeface="Times New Roman" panose="02020603050405020304" pitchFamily="18" charset="0"/>
                <a:cs typeface="Times New Roman" panose="02020603050405020304" pitchFamily="18" charset="0"/>
              </a:rPr>
              <a:t>• Pokes fun in a light hearted, clever and</a:t>
            </a:r>
          </a:p>
          <a:p>
            <a:r>
              <a:rPr lang="en-US" dirty="0">
                <a:solidFill>
                  <a:schemeClr val="accent1"/>
                </a:solidFill>
                <a:latin typeface="Times New Roman" panose="02020603050405020304" pitchFamily="18" charset="0"/>
                <a:cs typeface="Times New Roman" panose="02020603050405020304" pitchFamily="18" charset="0"/>
              </a:rPr>
              <a:t>   benign way</a:t>
            </a:r>
          </a:p>
          <a:p>
            <a:r>
              <a:rPr lang="en-US" dirty="0">
                <a:solidFill>
                  <a:schemeClr val="accent1"/>
                </a:solidFill>
                <a:latin typeface="Times New Roman" panose="02020603050405020304" pitchFamily="18" charset="0"/>
                <a:cs typeface="Times New Roman" panose="02020603050405020304" pitchFamily="18" charset="0"/>
              </a:rPr>
              <a:t>• Meant to get both to laugh</a:t>
            </a:r>
          </a:p>
          <a:p>
            <a:r>
              <a:rPr lang="en-US" dirty="0">
                <a:solidFill>
                  <a:schemeClr val="accent1"/>
                </a:solidFill>
                <a:latin typeface="Times New Roman" panose="02020603050405020304" pitchFamily="18" charset="0"/>
                <a:cs typeface="Times New Roman" panose="02020603050405020304" pitchFamily="18" charset="0"/>
              </a:rPr>
              <a:t>• Small part of the relationship</a:t>
            </a:r>
          </a:p>
          <a:p>
            <a:r>
              <a:rPr lang="en-US" dirty="0">
                <a:solidFill>
                  <a:schemeClr val="accent1"/>
                </a:solidFill>
                <a:latin typeface="Times New Roman" panose="02020603050405020304" pitchFamily="18" charset="0"/>
                <a:cs typeface="Times New Roman" panose="02020603050405020304" pitchFamily="18" charset="0"/>
              </a:rPr>
              <a:t>• Innocent in motive</a:t>
            </a:r>
          </a:p>
          <a:p>
            <a:r>
              <a:rPr lang="en-US" dirty="0">
                <a:solidFill>
                  <a:schemeClr val="accent1"/>
                </a:solidFill>
                <a:latin typeface="Times New Roman" panose="02020603050405020304" pitchFamily="18" charset="0"/>
                <a:cs typeface="Times New Roman" panose="02020603050405020304" pitchFamily="18" charset="0"/>
              </a:rPr>
              <a:t>• Stops when the person teased is upset or</a:t>
            </a:r>
          </a:p>
          <a:p>
            <a:r>
              <a:rPr lang="en-US" dirty="0">
                <a:solidFill>
                  <a:schemeClr val="accent1"/>
                </a:solidFill>
                <a:latin typeface="Times New Roman" panose="02020603050405020304" pitchFamily="18" charset="0"/>
                <a:cs typeface="Times New Roman" panose="02020603050405020304" pitchFamily="18" charset="0"/>
              </a:rPr>
              <a:t>   objects to the teasing</a:t>
            </a:r>
          </a:p>
        </p:txBody>
      </p:sp>
      <p:sp>
        <p:nvSpPr>
          <p:cNvPr id="6" name="TextBox 5">
            <a:extLst>
              <a:ext uri="{FF2B5EF4-FFF2-40B4-BE49-F238E27FC236}">
                <a16:creationId xmlns:a16="http://schemas.microsoft.com/office/drawing/2014/main" id="{50AAD500-882F-224E-B865-9A2C127A6F1A}"/>
              </a:ext>
            </a:extLst>
          </p:cNvPr>
          <p:cNvSpPr txBox="1"/>
          <p:nvPr/>
        </p:nvSpPr>
        <p:spPr>
          <a:xfrm>
            <a:off x="6568069" y="936702"/>
            <a:ext cx="4036741" cy="4801314"/>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 Based on imbalance of power/one-</a:t>
            </a:r>
          </a:p>
          <a:p>
            <a:r>
              <a:rPr lang="en-US" dirty="0">
                <a:solidFill>
                  <a:srgbClr val="FF0000"/>
                </a:solidFill>
                <a:latin typeface="Times New Roman" panose="02020603050405020304" pitchFamily="18" charset="0"/>
                <a:cs typeface="Times New Roman" panose="02020603050405020304" pitchFamily="18" charset="0"/>
              </a:rPr>
              <a:t>   sided</a:t>
            </a:r>
          </a:p>
          <a:p>
            <a:r>
              <a:rPr lang="en-US" dirty="0">
                <a:solidFill>
                  <a:srgbClr val="FF0000"/>
                </a:solidFill>
                <a:latin typeface="Times New Roman" panose="02020603050405020304" pitchFamily="18" charset="0"/>
                <a:cs typeface="Times New Roman" panose="02020603050405020304" pitchFamily="18" charset="0"/>
              </a:rPr>
              <a:t>• Intended to hurt or caused harm</a:t>
            </a:r>
          </a:p>
          <a:p>
            <a:r>
              <a:rPr lang="en-US" dirty="0">
                <a:solidFill>
                  <a:srgbClr val="FF0000"/>
                </a:solidFill>
                <a:latin typeface="Times New Roman" panose="02020603050405020304" pitchFamily="18" charset="0"/>
                <a:cs typeface="Times New Roman" panose="02020603050405020304" pitchFamily="18" charset="0"/>
              </a:rPr>
              <a:t>• Humiliating, cruel, demeaning, and</a:t>
            </a:r>
          </a:p>
          <a:p>
            <a:r>
              <a:rPr lang="en-US" dirty="0">
                <a:solidFill>
                  <a:srgbClr val="FF0000"/>
                </a:solidFill>
                <a:latin typeface="Times New Roman" panose="02020603050405020304" pitchFamily="18" charset="0"/>
                <a:cs typeface="Times New Roman" panose="02020603050405020304" pitchFamily="18" charset="0"/>
              </a:rPr>
              <a:t>   bigoted comments thinly disguised as</a:t>
            </a:r>
          </a:p>
          <a:p>
            <a:r>
              <a:rPr lang="en-US" dirty="0">
                <a:solidFill>
                  <a:srgbClr val="FF0000"/>
                </a:solidFill>
                <a:latin typeface="Times New Roman" panose="02020603050405020304" pitchFamily="18" charset="0"/>
                <a:cs typeface="Times New Roman" panose="02020603050405020304" pitchFamily="18" charset="0"/>
              </a:rPr>
              <a:t>   jokes</a:t>
            </a:r>
          </a:p>
          <a:p>
            <a:r>
              <a:rPr lang="en-US" dirty="0">
                <a:solidFill>
                  <a:srgbClr val="FF0000"/>
                </a:solidFill>
                <a:latin typeface="Times New Roman" panose="02020603050405020304" pitchFamily="18" charset="0"/>
                <a:cs typeface="Times New Roman" panose="02020603050405020304" pitchFamily="18" charset="0"/>
              </a:rPr>
              <a:t>• Laughing </a:t>
            </a:r>
            <a:r>
              <a:rPr lang="en-US" i="1" dirty="0">
                <a:solidFill>
                  <a:srgbClr val="FF0000"/>
                </a:solidFill>
                <a:latin typeface="Times New Roman" panose="02020603050405020304" pitchFamily="18" charset="0"/>
                <a:cs typeface="Times New Roman" panose="02020603050405020304" pitchFamily="18" charset="0"/>
              </a:rPr>
              <a:t>at</a:t>
            </a:r>
            <a:r>
              <a:rPr lang="en-US" dirty="0">
                <a:solidFill>
                  <a:srgbClr val="FF0000"/>
                </a:solidFill>
                <a:latin typeface="Times New Roman" panose="02020603050405020304" pitchFamily="18" charset="0"/>
                <a:cs typeface="Times New Roman" panose="02020603050405020304" pitchFamily="18" charset="0"/>
              </a:rPr>
              <a:t> the targeted person, not</a:t>
            </a:r>
          </a:p>
          <a:p>
            <a:r>
              <a:rPr lang="en-US" dirty="0">
                <a:solidFill>
                  <a:srgbClr val="FF0000"/>
                </a:solidFill>
                <a:latin typeface="Times New Roman" panose="02020603050405020304" pitchFamily="18" charset="0"/>
                <a:cs typeface="Times New Roman" panose="02020603050405020304" pitchFamily="18" charset="0"/>
              </a:rPr>
              <a:t>   </a:t>
            </a:r>
            <a:r>
              <a:rPr lang="en-US" i="1" dirty="0">
                <a:solidFill>
                  <a:srgbClr val="FF0000"/>
                </a:solidFill>
                <a:latin typeface="Times New Roman" panose="02020603050405020304" pitchFamily="18" charset="0"/>
                <a:cs typeface="Times New Roman" panose="02020603050405020304" pitchFamily="18" charset="0"/>
              </a:rPr>
              <a:t>with </a:t>
            </a:r>
            <a:r>
              <a:rPr lang="en-US" dirty="0">
                <a:solidFill>
                  <a:srgbClr val="FF0000"/>
                </a:solidFill>
                <a:latin typeface="Times New Roman" panose="02020603050405020304" pitchFamily="18" charset="0"/>
                <a:cs typeface="Times New Roman" panose="02020603050405020304" pitchFamily="18" charset="0"/>
              </a:rPr>
              <a:t>them</a:t>
            </a:r>
          </a:p>
          <a:p>
            <a:r>
              <a:rPr lang="en-US" dirty="0">
                <a:solidFill>
                  <a:srgbClr val="FF0000"/>
                </a:solidFill>
                <a:latin typeface="Times New Roman" panose="02020603050405020304" pitchFamily="18" charset="0"/>
                <a:cs typeface="Times New Roman" panose="02020603050405020304" pitchFamily="18" charset="0"/>
              </a:rPr>
              <a:t>• Is meant to diminish the targeted</a:t>
            </a:r>
          </a:p>
          <a:p>
            <a:r>
              <a:rPr lang="en-US" dirty="0">
                <a:solidFill>
                  <a:srgbClr val="FF0000"/>
                </a:solidFill>
                <a:latin typeface="Times New Roman" panose="02020603050405020304" pitchFamily="18" charset="0"/>
                <a:cs typeface="Times New Roman" panose="02020603050405020304" pitchFamily="18" charset="0"/>
              </a:rPr>
              <a:t>   person’s sense of self</a:t>
            </a:r>
          </a:p>
          <a:p>
            <a:r>
              <a:rPr lang="en-US" dirty="0">
                <a:solidFill>
                  <a:srgbClr val="FF0000"/>
                </a:solidFill>
                <a:latin typeface="Times New Roman" panose="02020603050405020304" pitchFamily="18" charset="0"/>
                <a:cs typeface="Times New Roman" panose="02020603050405020304" pitchFamily="18" charset="0"/>
              </a:rPr>
              <a:t>• Induces fear of further taunting and</a:t>
            </a:r>
          </a:p>
          <a:p>
            <a:r>
              <a:rPr lang="en-US" dirty="0">
                <a:solidFill>
                  <a:srgbClr val="FF0000"/>
                </a:solidFill>
                <a:latin typeface="Times New Roman" panose="02020603050405020304" pitchFamily="18" charset="0"/>
                <a:cs typeface="Times New Roman" panose="02020603050405020304" pitchFamily="18" charset="0"/>
              </a:rPr>
              <a:t>   can be a prelude to physical bullying</a:t>
            </a:r>
          </a:p>
          <a:p>
            <a:r>
              <a:rPr lang="en-US" dirty="0">
                <a:solidFill>
                  <a:srgbClr val="FF0000"/>
                </a:solidFill>
                <a:latin typeface="Times New Roman" panose="02020603050405020304" pitchFamily="18" charset="0"/>
                <a:cs typeface="Times New Roman" panose="02020603050405020304" pitchFamily="18" charset="0"/>
              </a:rPr>
              <a:t>• Sinister in motive</a:t>
            </a:r>
          </a:p>
          <a:p>
            <a:r>
              <a:rPr lang="en-US" dirty="0">
                <a:solidFill>
                  <a:srgbClr val="FF0000"/>
                </a:solidFill>
                <a:latin typeface="Times New Roman" panose="02020603050405020304" pitchFamily="18" charset="0"/>
                <a:cs typeface="Times New Roman" panose="02020603050405020304" pitchFamily="18" charset="0"/>
              </a:rPr>
              <a:t>• Continues especially when targeted</a:t>
            </a:r>
          </a:p>
          <a:p>
            <a:r>
              <a:rPr lang="en-US" dirty="0">
                <a:solidFill>
                  <a:srgbClr val="FF0000"/>
                </a:solidFill>
                <a:latin typeface="Times New Roman" panose="02020603050405020304" pitchFamily="18" charset="0"/>
                <a:cs typeface="Times New Roman" panose="02020603050405020304" pitchFamily="18" charset="0"/>
              </a:rPr>
              <a:t>  person becomes distressed or objects to</a:t>
            </a:r>
          </a:p>
          <a:p>
            <a:r>
              <a:rPr lang="en-US" dirty="0">
                <a:solidFill>
                  <a:srgbClr val="FF0000"/>
                </a:solidFill>
                <a:latin typeface="Times New Roman" panose="02020603050405020304" pitchFamily="18" charset="0"/>
                <a:cs typeface="Times New Roman" panose="02020603050405020304" pitchFamily="18" charset="0"/>
              </a:rPr>
              <a:t>  the taunting</a:t>
            </a:r>
          </a:p>
          <a:p>
            <a:endParaRPr lang="en-US" dirty="0">
              <a:solidFill>
                <a:srgbClr val="FF0000"/>
              </a:solidFill>
            </a:endParaRPr>
          </a:p>
        </p:txBody>
      </p:sp>
      <p:sp>
        <p:nvSpPr>
          <p:cNvPr id="2" name="TextBox 1">
            <a:extLst>
              <a:ext uri="{FF2B5EF4-FFF2-40B4-BE49-F238E27FC236}">
                <a16:creationId xmlns:a16="http://schemas.microsoft.com/office/drawing/2014/main" id="{DB56282C-B971-3047-BC0D-1AE02C29DA10}"/>
              </a:ext>
            </a:extLst>
          </p:cNvPr>
          <p:cNvSpPr txBox="1"/>
          <p:nvPr/>
        </p:nvSpPr>
        <p:spPr>
          <a:xfrm>
            <a:off x="0" y="5983343"/>
            <a:ext cx="11734800" cy="461665"/>
          </a:xfrm>
          <a:prstGeom prst="rect">
            <a:avLst/>
          </a:prstGeom>
          <a:noFill/>
        </p:spPr>
        <p:txBody>
          <a:bodyPr wrap="square" rtlCol="0">
            <a:spAutoFit/>
          </a:bodyPr>
          <a:lstStyle/>
          <a:p>
            <a:endParaRPr lang="en-US" sz="2400" b="1" dirty="0">
              <a:solidFill>
                <a:schemeClr val="accent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DFAF9BF-1E79-3541-ABCA-66525F4B0E13}"/>
              </a:ext>
            </a:extLst>
          </p:cNvPr>
          <p:cNvPicPr>
            <a:picLocks noChangeAspect="1"/>
          </p:cNvPicPr>
          <p:nvPr/>
        </p:nvPicPr>
        <p:blipFill>
          <a:blip r:embed="rId2"/>
          <a:stretch>
            <a:fillRect/>
          </a:stretch>
        </p:blipFill>
        <p:spPr>
          <a:xfrm>
            <a:off x="10105901" y="5391397"/>
            <a:ext cx="1247899" cy="930441"/>
          </a:xfrm>
          <a:prstGeom prst="rect">
            <a:avLst/>
          </a:prstGeom>
        </p:spPr>
      </p:pic>
    </p:spTree>
    <p:extLst>
      <p:ext uri="{BB962C8B-B14F-4D97-AF65-F5344CB8AC3E}">
        <p14:creationId xmlns:p14="http://schemas.microsoft.com/office/powerpoint/2010/main" val="408633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914401"/>
            <a:ext cx="10420605" cy="646770"/>
          </a:xfrm>
        </p:spPr>
        <p:txBody>
          <a:bodyPr>
            <a:normAutofit fontScale="90000"/>
          </a:bodyPr>
          <a:lstStyle/>
          <a:p>
            <a:r>
              <a:rPr lang="en-US" dirty="0">
                <a:solidFill>
                  <a:schemeClr val="accent1"/>
                </a:solidFill>
                <a:latin typeface="Times New Roman" panose="02020603050405020304" pitchFamily="18" charset="0"/>
                <a:cs typeface="Times New Roman" panose="02020603050405020304" pitchFamily="18" charset="0"/>
              </a:rPr>
              <a:t>Flirting—</a:t>
            </a:r>
            <a:r>
              <a:rPr lang="en-US" sz="2000" i="1" dirty="0">
                <a:solidFill>
                  <a:schemeClr val="accent1"/>
                </a:solidFill>
                <a:latin typeface="Times New Roman" panose="02020603050405020304" pitchFamily="18" charset="0"/>
                <a:cs typeface="Times New Roman" panose="02020603050405020304" pitchFamily="18" charset="0"/>
              </a:rPr>
              <a:t>playful invitation </a:t>
            </a:r>
            <a:r>
              <a:rPr lang="en-US" sz="2000" i="1"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Sexual bullying—</a:t>
            </a:r>
            <a:r>
              <a:rPr lang="en-US" sz="2000" i="1" dirty="0">
                <a:solidFill>
                  <a:srgbClr val="FF0000"/>
                </a:solidFill>
                <a:latin typeface="Times New Roman" panose="02020603050405020304" pitchFamily="18" charset="0"/>
                <a:cs typeface="Times New Roman" panose="02020603050405020304" pitchFamily="18" charset="0"/>
              </a:rPr>
              <a:t>attack to control and hurt</a:t>
            </a:r>
          </a:p>
        </p:txBody>
      </p:sp>
      <p:sp>
        <p:nvSpPr>
          <p:cNvPr id="2" name="Content Placeholder 1"/>
          <p:cNvSpPr>
            <a:spLocks noGrp="1"/>
          </p:cNvSpPr>
          <p:nvPr>
            <p:ph idx="1"/>
          </p:nvPr>
        </p:nvSpPr>
        <p:spPr>
          <a:xfrm>
            <a:off x="5441795" y="1561171"/>
            <a:ext cx="5818598" cy="4352932"/>
          </a:xfrm>
        </p:spPr>
        <p:txBody>
          <a:bodyPr>
            <a:normAutofit/>
          </a:bodyPr>
          <a:lstStyle/>
          <a:p>
            <a:pPr marL="0" indent="0">
              <a:buNone/>
            </a:pPr>
            <a:r>
              <a:rPr lang="en-US" sz="1800" dirty="0">
                <a:solidFill>
                  <a:srgbClr val="FF0000"/>
                </a:solidFill>
                <a:latin typeface="Times New Roman" panose="02020603050405020304" pitchFamily="18" charset="0"/>
                <a:cs typeface="Times New Roman" panose="02020603050405020304" pitchFamily="18" charset="0"/>
              </a:rPr>
              <a:t>• Based on an imbalance of power—one sided</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Intended to harm and exploit</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Invasive and intended to assert higher status of the one</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bullying</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Intended to be degrading and demeaning</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Intended to express control and domination</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Intended to violate the targeted person’s boundaries</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Intended to make the targeted person feel rejected, ugly,</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powerless, or uncomfortable</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Continues especially if the targeted person becomes</a:t>
            </a:r>
          </a:p>
          <a:p>
            <a:pPr marL="0" indent="0">
              <a:buNone/>
            </a:pPr>
            <a:r>
              <a:rPr lang="en-US" sz="1800" dirty="0">
                <a:solidFill>
                  <a:srgbClr val="FF0000"/>
                </a:solidFill>
                <a:latin typeface="Times New Roman" panose="02020603050405020304" pitchFamily="18" charset="0"/>
                <a:cs typeface="Times New Roman" panose="02020603050405020304" pitchFamily="18" charset="0"/>
              </a:rPr>
              <a:t>   distressed or objects to the sexual comments </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p>
        </p:txBody>
      </p:sp>
      <p:sp>
        <p:nvSpPr>
          <p:cNvPr id="3" name="Text Placeholder 2"/>
          <p:cNvSpPr>
            <a:spLocks noGrp="1"/>
          </p:cNvSpPr>
          <p:nvPr>
            <p:ph type="body" sz="half" idx="2"/>
          </p:nvPr>
        </p:nvSpPr>
        <p:spPr>
          <a:xfrm>
            <a:off x="839788" y="1561171"/>
            <a:ext cx="4401284" cy="4307817"/>
          </a:xfrm>
        </p:spPr>
        <p:txBody>
          <a:bodyPr>
            <a:normAutofit lnSpcReduction="10000"/>
          </a:bodyPr>
          <a:lstStyle/>
          <a:p>
            <a:pPr>
              <a:lnSpc>
                <a:spcPct val="100000"/>
              </a:lnSpc>
            </a:pPr>
            <a:r>
              <a:rPr lang="en-US" sz="1800" dirty="0">
                <a:solidFill>
                  <a:schemeClr val="accent1"/>
                </a:solidFill>
                <a:latin typeface="Times New Roman" panose="02020603050405020304" pitchFamily="18" charset="0"/>
                <a:cs typeface="Times New Roman" panose="02020603050405020304" pitchFamily="18" charset="0"/>
              </a:rPr>
              <a:t>• Invites both people to swap roles with ease</a:t>
            </a:r>
          </a:p>
          <a:p>
            <a:pPr>
              <a:lnSpc>
                <a:spcPct val="100000"/>
              </a:lnSpc>
            </a:pPr>
            <a:r>
              <a:rPr lang="en-US" sz="1800" dirty="0">
                <a:solidFill>
                  <a:schemeClr val="accent1"/>
                </a:solidFill>
                <a:latin typeface="Times New Roman" panose="02020603050405020304" pitchFamily="18" charset="0"/>
                <a:cs typeface="Times New Roman" panose="02020603050405020304" pitchFamily="18" charset="0"/>
              </a:rPr>
              <a:t>• Isn’t intended to hurt—is an expression of </a:t>
            </a:r>
          </a:p>
          <a:p>
            <a:pPr>
              <a:lnSpc>
                <a:spcPct val="100000"/>
              </a:lnSpc>
            </a:pPr>
            <a:r>
              <a:rPr lang="en-US" sz="1800" dirty="0">
                <a:solidFill>
                  <a:schemeClr val="accent1"/>
                </a:solidFill>
                <a:latin typeface="Times New Roman" panose="02020603050405020304" pitchFamily="18" charset="0"/>
                <a:cs typeface="Times New Roman" panose="02020603050405020304" pitchFamily="18" charset="0"/>
              </a:rPr>
              <a:t>  desire</a:t>
            </a:r>
          </a:p>
          <a:p>
            <a:r>
              <a:rPr lang="en-US" sz="1800" dirty="0">
                <a:solidFill>
                  <a:schemeClr val="accent1"/>
                </a:solidFill>
                <a:latin typeface="Times New Roman" panose="02020603050405020304" pitchFamily="18" charset="0"/>
                <a:cs typeface="Times New Roman" panose="02020603050405020304" pitchFamily="18" charset="0"/>
              </a:rPr>
              <a:t>• Maintain dignity of both parties</a:t>
            </a:r>
          </a:p>
          <a:p>
            <a:r>
              <a:rPr lang="en-US" sz="1800" dirty="0">
                <a:solidFill>
                  <a:schemeClr val="accent1"/>
                </a:solidFill>
                <a:latin typeface="Times New Roman" panose="02020603050405020304" pitchFamily="18" charset="0"/>
                <a:cs typeface="Times New Roman" panose="02020603050405020304" pitchFamily="18" charset="0"/>
              </a:rPr>
              <a:t>• Meant to be flattering, complimentary</a:t>
            </a:r>
          </a:p>
          <a:p>
            <a:r>
              <a:rPr lang="en-US" sz="1800" dirty="0">
                <a:solidFill>
                  <a:schemeClr val="accent1"/>
                </a:solidFill>
                <a:latin typeface="Times New Roman" panose="02020603050405020304" pitchFamily="18" charset="0"/>
                <a:cs typeface="Times New Roman" panose="02020603050405020304" pitchFamily="18" charset="0"/>
              </a:rPr>
              <a:t>• Invitation to to have fun together and</a:t>
            </a:r>
          </a:p>
          <a:p>
            <a:r>
              <a:rPr lang="en-US" sz="1800" dirty="0">
                <a:solidFill>
                  <a:schemeClr val="accent1"/>
                </a:solidFill>
                <a:latin typeface="Times New Roman" panose="02020603050405020304" pitchFamily="18" charset="0"/>
                <a:cs typeface="Times New Roman" panose="02020603050405020304" pitchFamily="18" charset="0"/>
              </a:rPr>
              <a:t>   enjoy one another</a:t>
            </a:r>
          </a:p>
          <a:p>
            <a:r>
              <a:rPr lang="en-US" sz="1800" dirty="0">
                <a:solidFill>
                  <a:schemeClr val="accent1"/>
                </a:solidFill>
                <a:latin typeface="Times New Roman" panose="02020603050405020304" pitchFamily="18" charset="0"/>
                <a:cs typeface="Times New Roman" panose="02020603050405020304" pitchFamily="18" charset="0"/>
              </a:rPr>
              <a:t>• Intended to make the other feel wanted,</a:t>
            </a:r>
          </a:p>
          <a:p>
            <a:r>
              <a:rPr lang="en-US" sz="1800" dirty="0">
                <a:solidFill>
                  <a:schemeClr val="accent1"/>
                </a:solidFill>
                <a:latin typeface="Times New Roman" panose="02020603050405020304" pitchFamily="18" charset="0"/>
                <a:cs typeface="Times New Roman" panose="02020603050405020304" pitchFamily="18" charset="0"/>
              </a:rPr>
              <a:t>   attractive, empowered</a:t>
            </a:r>
          </a:p>
          <a:p>
            <a:r>
              <a:rPr lang="en-US" sz="1800" dirty="0">
                <a:solidFill>
                  <a:schemeClr val="accent1"/>
                </a:solidFill>
                <a:latin typeface="Times New Roman" panose="02020603050405020304" pitchFamily="18" charset="0"/>
                <a:cs typeface="Times New Roman" panose="02020603050405020304" pitchFamily="18" charset="0"/>
              </a:rPr>
              <a:t>• Discontinued when the person who is being</a:t>
            </a:r>
          </a:p>
          <a:p>
            <a:r>
              <a:rPr lang="en-US" sz="1800" dirty="0">
                <a:solidFill>
                  <a:schemeClr val="accent1"/>
                </a:solidFill>
                <a:latin typeface="Times New Roman" panose="02020603050405020304" pitchFamily="18" charset="0"/>
                <a:cs typeface="Times New Roman" panose="02020603050405020304" pitchFamily="18" charset="0"/>
              </a:rPr>
              <a:t>   flirted with becomes upset, objects to the</a:t>
            </a:r>
          </a:p>
          <a:p>
            <a:r>
              <a:rPr lang="en-US" sz="1800" dirty="0">
                <a:solidFill>
                  <a:schemeClr val="accent1"/>
                </a:solidFill>
                <a:latin typeface="Times New Roman" panose="02020603050405020304" pitchFamily="18" charset="0"/>
                <a:cs typeface="Times New Roman" panose="02020603050405020304" pitchFamily="18" charset="0"/>
              </a:rPr>
              <a:t>   flirting or is not interested</a:t>
            </a:r>
          </a:p>
          <a:p>
            <a:endParaRPr lang="en-US" dirty="0"/>
          </a:p>
        </p:txBody>
      </p:sp>
      <p:pic>
        <p:nvPicPr>
          <p:cNvPr id="6" name="Picture 5">
            <a:extLst>
              <a:ext uri="{FF2B5EF4-FFF2-40B4-BE49-F238E27FC236}">
                <a16:creationId xmlns:a16="http://schemas.microsoft.com/office/drawing/2014/main" id="{A7CDF3BE-EB72-BA43-9709-93D4E51505EE}"/>
              </a:ext>
            </a:extLst>
          </p:cNvPr>
          <p:cNvPicPr>
            <a:picLocks noChangeAspect="1"/>
          </p:cNvPicPr>
          <p:nvPr/>
        </p:nvPicPr>
        <p:blipFill>
          <a:blip r:embed="rId2"/>
          <a:stretch>
            <a:fillRect/>
          </a:stretch>
        </p:blipFill>
        <p:spPr>
          <a:xfrm>
            <a:off x="10117777" y="5284519"/>
            <a:ext cx="1343339" cy="1084821"/>
          </a:xfrm>
          <a:prstGeom prst="rect">
            <a:avLst/>
          </a:prstGeom>
        </p:spPr>
      </p:pic>
    </p:spTree>
    <p:extLst>
      <p:ext uri="{BB962C8B-B14F-4D97-AF65-F5344CB8AC3E}">
        <p14:creationId xmlns:p14="http://schemas.microsoft.com/office/powerpoint/2010/main" val="111898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19F0-5AA2-914F-801D-91C98265F5A0}"/>
              </a:ext>
            </a:extLst>
          </p:cNvPr>
          <p:cNvSpPr>
            <a:spLocks noGrp="1"/>
          </p:cNvSpPr>
          <p:nvPr>
            <p:ph type="title"/>
          </p:nvPr>
        </p:nvSpPr>
        <p:spPr/>
        <p:txBody>
          <a:bodyPr/>
          <a:lstStyle/>
          <a:p>
            <a:r>
              <a:rPr lang="en-US" dirty="0"/>
              <a:t>            </a:t>
            </a:r>
            <a:r>
              <a:rPr lang="en-US" dirty="0">
                <a:solidFill>
                  <a:schemeClr val="accent1"/>
                </a:solidFill>
                <a:latin typeface="Times New Roman" panose="02020603050405020304" pitchFamily="18" charset="0"/>
                <a:cs typeface="Times New Roman" panose="02020603050405020304" pitchFamily="18" charset="0"/>
              </a:rPr>
              <a:t>Why targeted youth don’t tell</a:t>
            </a:r>
          </a:p>
        </p:txBody>
      </p:sp>
      <p:sp>
        <p:nvSpPr>
          <p:cNvPr id="3" name="Content Placeholder 2">
            <a:extLst>
              <a:ext uri="{FF2B5EF4-FFF2-40B4-BE49-F238E27FC236}">
                <a16:creationId xmlns:a16="http://schemas.microsoft.com/office/drawing/2014/main" id="{A716AF8B-B2CE-A64B-8AA2-F8926E513DC9}"/>
              </a:ext>
            </a:extLst>
          </p:cNvPr>
          <p:cNvSpPr>
            <a:spLocks noGrp="1"/>
          </p:cNvSpPr>
          <p:nvPr>
            <p:ph idx="1"/>
          </p:nvPr>
        </p:nvSpPr>
        <p:spPr/>
        <p:txBody>
          <a:bodyPr>
            <a:normAutofit fontScale="92500" lnSpcReduction="10000"/>
          </a:bodyPr>
          <a:lstStyle/>
          <a:p>
            <a:pPr marL="0" indent="0">
              <a:buNone/>
            </a:pPr>
            <a:r>
              <a:rPr lang="en-US" sz="2400" dirty="0">
                <a:solidFill>
                  <a:schemeClr val="accent1"/>
                </a:solidFill>
                <a:latin typeface="Times New Roman" panose="02020603050405020304" pitchFamily="18" charset="0"/>
                <a:cs typeface="Times New Roman" panose="02020603050405020304" pitchFamily="18" charset="0"/>
              </a:rPr>
              <a:t>•  They are </a:t>
            </a:r>
            <a:r>
              <a:rPr lang="en-US" sz="2400" dirty="0">
                <a:solidFill>
                  <a:srgbClr val="FF0000"/>
                </a:solidFill>
                <a:latin typeface="Times New Roman" panose="02020603050405020304" pitchFamily="18" charset="0"/>
                <a:cs typeface="Times New Roman" panose="02020603050405020304" pitchFamily="18" charset="0"/>
              </a:rPr>
              <a:t>ashamed</a:t>
            </a:r>
            <a:r>
              <a:rPr lang="en-US" sz="2400" dirty="0">
                <a:solidFill>
                  <a:schemeClr val="accent1"/>
                </a:solidFill>
                <a:latin typeface="Times New Roman" panose="02020603050405020304" pitchFamily="18" charset="0"/>
                <a:cs typeface="Times New Roman" panose="02020603050405020304" pitchFamily="18" charset="0"/>
              </a:rPr>
              <a:t> of being targeted</a:t>
            </a:r>
          </a:p>
          <a:p>
            <a:pPr marL="0" indent="0">
              <a:buNone/>
            </a:pPr>
            <a:r>
              <a:rPr lang="en-US" sz="2400" dirty="0">
                <a:solidFill>
                  <a:schemeClr val="accent1"/>
                </a:solidFill>
                <a:latin typeface="Times New Roman" panose="02020603050405020304" pitchFamily="18" charset="0"/>
                <a:cs typeface="Times New Roman" panose="02020603050405020304" pitchFamily="18" charset="0"/>
              </a:rPr>
              <a:t>•  They are </a:t>
            </a:r>
            <a:r>
              <a:rPr lang="en-US" sz="2400" dirty="0">
                <a:solidFill>
                  <a:srgbClr val="FF0000"/>
                </a:solidFill>
                <a:latin typeface="Times New Roman" panose="02020603050405020304" pitchFamily="18" charset="0"/>
                <a:cs typeface="Times New Roman" panose="02020603050405020304" pitchFamily="18" charset="0"/>
              </a:rPr>
              <a:t>afraid </a:t>
            </a:r>
            <a:r>
              <a:rPr lang="en-US" sz="2400" dirty="0">
                <a:solidFill>
                  <a:schemeClr val="accent1"/>
                </a:solidFill>
                <a:latin typeface="Times New Roman" panose="02020603050405020304" pitchFamily="18" charset="0"/>
                <a:cs typeface="Times New Roman" panose="02020603050405020304" pitchFamily="18" charset="0"/>
              </a:rPr>
              <a:t>of retaliation if they tell </a:t>
            </a:r>
          </a:p>
          <a:p>
            <a:pPr marL="0" indent="0">
              <a:buNone/>
            </a:pPr>
            <a:r>
              <a:rPr lang="en-US" sz="2400" dirty="0">
                <a:solidFill>
                  <a:schemeClr val="accent1"/>
                </a:solidFill>
                <a:latin typeface="Times New Roman" panose="02020603050405020304" pitchFamily="18" charset="0"/>
                <a:cs typeface="Times New Roman" panose="02020603050405020304" pitchFamily="18" charset="0"/>
              </a:rPr>
              <a:t>•  They don’t think anyone </a:t>
            </a:r>
            <a:r>
              <a:rPr lang="en-US" sz="2400" dirty="0">
                <a:solidFill>
                  <a:srgbClr val="FF0000"/>
                </a:solidFill>
                <a:latin typeface="Times New Roman" panose="02020603050405020304" pitchFamily="18" charset="0"/>
                <a:cs typeface="Times New Roman" panose="02020603050405020304" pitchFamily="18" charset="0"/>
              </a:rPr>
              <a:t>can help </a:t>
            </a:r>
            <a:r>
              <a:rPr lang="en-US" sz="2400" dirty="0">
                <a:solidFill>
                  <a:schemeClr val="accent1"/>
                </a:solidFill>
                <a:latin typeface="Times New Roman" panose="02020603050405020304" pitchFamily="18" charset="0"/>
                <a:cs typeface="Times New Roman" panose="02020603050405020304" pitchFamily="18" charset="0"/>
              </a:rPr>
              <a:t>them</a:t>
            </a:r>
          </a:p>
          <a:p>
            <a:pPr marL="0" indent="0">
              <a:buNone/>
            </a:pPr>
            <a:r>
              <a:rPr lang="en-US" sz="2400" dirty="0">
                <a:solidFill>
                  <a:schemeClr val="accent1"/>
                </a:solidFill>
                <a:latin typeface="Times New Roman" panose="02020603050405020304" pitchFamily="18" charset="0"/>
                <a:cs typeface="Times New Roman" panose="02020603050405020304" pitchFamily="18" charset="0"/>
              </a:rPr>
              <a:t>•  They don’t think anyone </a:t>
            </a:r>
            <a:r>
              <a:rPr lang="en-US" sz="2400" dirty="0">
                <a:solidFill>
                  <a:srgbClr val="FF0000"/>
                </a:solidFill>
                <a:latin typeface="Times New Roman" panose="02020603050405020304" pitchFamily="18" charset="0"/>
                <a:cs typeface="Times New Roman" panose="02020603050405020304" pitchFamily="18" charset="0"/>
              </a:rPr>
              <a:t>will help </a:t>
            </a:r>
            <a:r>
              <a:rPr lang="en-US" sz="2400" dirty="0">
                <a:solidFill>
                  <a:schemeClr val="accent1"/>
                </a:solidFill>
                <a:latin typeface="Times New Roman" panose="02020603050405020304" pitchFamily="18" charset="0"/>
                <a:cs typeface="Times New Roman" panose="02020603050405020304" pitchFamily="18" charset="0"/>
              </a:rPr>
              <a:t>them</a:t>
            </a:r>
          </a:p>
          <a:p>
            <a:pPr marL="0" indent="0">
              <a:buNone/>
            </a:pPr>
            <a:r>
              <a:rPr lang="en-US" sz="2400" dirty="0">
                <a:solidFill>
                  <a:schemeClr val="accent1"/>
                </a:solidFill>
                <a:latin typeface="Times New Roman" panose="02020603050405020304" pitchFamily="18" charset="0"/>
                <a:cs typeface="Times New Roman" panose="02020603050405020304" pitchFamily="18" charset="0"/>
              </a:rPr>
              <a:t>•  They have </a:t>
            </a:r>
            <a:r>
              <a:rPr lang="en-US" sz="2400" dirty="0">
                <a:solidFill>
                  <a:srgbClr val="FF0000"/>
                </a:solidFill>
                <a:latin typeface="Times New Roman" panose="02020603050405020304" pitchFamily="18" charset="0"/>
                <a:cs typeface="Times New Roman" panose="02020603050405020304" pitchFamily="18" charset="0"/>
              </a:rPr>
              <a:t>bought into the lie </a:t>
            </a:r>
            <a:r>
              <a:rPr lang="en-US" sz="2400" dirty="0">
                <a:solidFill>
                  <a:schemeClr val="accent1"/>
                </a:solidFill>
                <a:latin typeface="Times New Roman" panose="02020603050405020304" pitchFamily="18" charset="0"/>
                <a:cs typeface="Times New Roman" panose="02020603050405020304" pitchFamily="18" charset="0"/>
              </a:rPr>
              <a:t>that bullying is a necessary part of growing up</a:t>
            </a:r>
          </a:p>
          <a:p>
            <a:pPr marL="0" indent="0">
              <a:buNone/>
            </a:pPr>
            <a:r>
              <a:rPr lang="en-US" sz="2400" dirty="0">
                <a:solidFill>
                  <a:schemeClr val="accent1"/>
                </a:solidFill>
                <a:latin typeface="Times New Roman" panose="02020603050405020304" pitchFamily="18" charset="0"/>
                <a:cs typeface="Times New Roman" panose="02020603050405020304" pitchFamily="18" charset="0"/>
              </a:rPr>
              <a:t>•  They think </a:t>
            </a:r>
            <a:r>
              <a:rPr lang="en-US" sz="2400" dirty="0">
                <a:solidFill>
                  <a:srgbClr val="FF0000"/>
                </a:solidFill>
                <a:latin typeface="Times New Roman" panose="02020603050405020304" pitchFamily="18" charset="0"/>
                <a:cs typeface="Times New Roman" panose="02020603050405020304" pitchFamily="18" charset="0"/>
              </a:rPr>
              <a:t>adults are a part of the lie </a:t>
            </a:r>
            <a:r>
              <a:rPr lang="en-US" sz="2400" dirty="0">
                <a:solidFill>
                  <a:schemeClr val="accent1"/>
                </a:solidFill>
                <a:latin typeface="Times New Roman" panose="02020603050405020304" pitchFamily="18" charset="0"/>
                <a:cs typeface="Times New Roman" panose="02020603050405020304" pitchFamily="18" charset="0"/>
              </a:rPr>
              <a:t>because it is not only peers who are bullying            </a:t>
            </a:r>
          </a:p>
          <a:p>
            <a:pPr marL="0" indent="0">
              <a:buNone/>
            </a:pPr>
            <a:r>
              <a:rPr lang="en-US" sz="2400" dirty="0">
                <a:solidFill>
                  <a:schemeClr val="accent1"/>
                </a:solidFill>
                <a:latin typeface="Times New Roman" panose="02020603050405020304" pitchFamily="18" charset="0"/>
                <a:cs typeface="Times New Roman" panose="02020603050405020304" pitchFamily="18" charset="0"/>
              </a:rPr>
              <a:t>    them</a:t>
            </a:r>
          </a:p>
          <a:p>
            <a:pPr marL="0" indent="0">
              <a:buNone/>
            </a:pPr>
            <a:r>
              <a:rPr lang="en-US" sz="2400" dirty="0">
                <a:solidFill>
                  <a:schemeClr val="accent1"/>
                </a:solidFill>
                <a:latin typeface="Times New Roman" panose="02020603050405020304" pitchFamily="18" charset="0"/>
                <a:cs typeface="Times New Roman" panose="02020603050405020304" pitchFamily="18" charset="0"/>
              </a:rPr>
              <a:t>• They have learned that </a:t>
            </a:r>
            <a:r>
              <a:rPr lang="en-US" sz="2400" dirty="0">
                <a:solidFill>
                  <a:srgbClr val="FF0000"/>
                </a:solidFill>
                <a:latin typeface="Times New Roman" panose="02020603050405020304" pitchFamily="18" charset="0"/>
                <a:cs typeface="Times New Roman" panose="02020603050405020304" pitchFamily="18" charset="0"/>
              </a:rPr>
              <a:t>“ratting” </a:t>
            </a:r>
            <a:r>
              <a:rPr lang="en-US" sz="2400" dirty="0">
                <a:solidFill>
                  <a:schemeClr val="accent1"/>
                </a:solidFill>
                <a:latin typeface="Times New Roman" panose="02020603050405020304" pitchFamily="18" charset="0"/>
                <a:cs typeface="Times New Roman" panose="02020603050405020304" pitchFamily="18" charset="0"/>
              </a:rPr>
              <a:t>on their peers is not good and is not “cool”</a:t>
            </a:r>
          </a:p>
          <a:p>
            <a:pPr marL="0" indent="0">
              <a:buNone/>
            </a:pPr>
            <a:r>
              <a:rPr lang="en-US" sz="2400" dirty="0">
                <a:solidFill>
                  <a:schemeClr val="accent1"/>
                </a:solidFill>
                <a:latin typeface="Times New Roman" panose="02020603050405020304" pitchFamily="18" charset="0"/>
                <a:cs typeface="Times New Roman" panose="02020603050405020304" pitchFamily="18" charset="0"/>
              </a:rPr>
              <a:t>• They fear that adults will </a:t>
            </a:r>
            <a:r>
              <a:rPr lang="en-US" sz="2400" dirty="0">
                <a:solidFill>
                  <a:srgbClr val="FF0000"/>
                </a:solidFill>
                <a:latin typeface="Times New Roman" panose="02020603050405020304" pitchFamily="18" charset="0"/>
                <a:cs typeface="Times New Roman" panose="02020603050405020304" pitchFamily="18" charset="0"/>
              </a:rPr>
              <a:t>take the perpetrator’s words over theirs</a:t>
            </a: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p>
          <a:p>
            <a:pPr marL="0" indent="0">
              <a:buNone/>
            </a:pPr>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5027350B-0A3A-E54F-BD67-01F8FD07747C}"/>
              </a:ext>
            </a:extLst>
          </p:cNvPr>
          <p:cNvPicPr>
            <a:picLocks noChangeAspect="1"/>
          </p:cNvPicPr>
          <p:nvPr/>
        </p:nvPicPr>
        <p:blipFill>
          <a:blip r:embed="rId2"/>
          <a:stretch>
            <a:fillRect/>
          </a:stretch>
        </p:blipFill>
        <p:spPr>
          <a:xfrm>
            <a:off x="10153403" y="5438899"/>
            <a:ext cx="1200397" cy="882939"/>
          </a:xfrm>
          <a:prstGeom prst="rect">
            <a:avLst/>
          </a:prstGeom>
        </p:spPr>
      </p:pic>
    </p:spTree>
    <p:extLst>
      <p:ext uri="{BB962C8B-B14F-4D97-AF65-F5344CB8AC3E}">
        <p14:creationId xmlns:p14="http://schemas.microsoft.com/office/powerpoint/2010/main" val="392962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809E5-6805-C24A-BD1D-C44618A4396D}"/>
              </a:ext>
            </a:extLst>
          </p:cNvPr>
          <p:cNvSpPr>
            <a:spLocks noGrp="1"/>
          </p:cNvSpPr>
          <p:nvPr>
            <p:ph type="title"/>
          </p:nvPr>
        </p:nvSpPr>
        <p:spPr/>
        <p:txBody>
          <a:bodyPr/>
          <a:lstStyle/>
          <a:p>
            <a:r>
              <a:rPr lang="en-US" dirty="0">
                <a:solidFill>
                  <a:schemeClr val="accent1"/>
                </a:solidFill>
                <a:latin typeface="Times New Roman" panose="02020603050405020304" pitchFamily="18" charset="0"/>
                <a:cs typeface="Times New Roman" panose="02020603050405020304" pitchFamily="18" charset="0"/>
              </a:rPr>
              <a:t>Clues that a student has been targeted</a:t>
            </a:r>
          </a:p>
        </p:txBody>
      </p:sp>
      <p:sp>
        <p:nvSpPr>
          <p:cNvPr id="3" name="Content Placeholder 2">
            <a:extLst>
              <a:ext uri="{FF2B5EF4-FFF2-40B4-BE49-F238E27FC236}">
                <a16:creationId xmlns:a16="http://schemas.microsoft.com/office/drawing/2014/main" id="{790E17CC-BDE8-7442-B2F6-4E11252ED275}"/>
              </a:ext>
            </a:extLst>
          </p:cNvPr>
          <p:cNvSpPr>
            <a:spLocks noGrp="1"/>
          </p:cNvSpPr>
          <p:nvPr>
            <p:ph idx="1"/>
          </p:nvPr>
        </p:nvSpPr>
        <p:spPr>
          <a:xfrm>
            <a:off x="955430" y="1403594"/>
            <a:ext cx="10515600" cy="4351338"/>
          </a:xfrm>
        </p:spPr>
        <p:txBody>
          <a:bodyPr>
            <a:normAutofit/>
          </a:bodyPr>
          <a:lstStyle/>
          <a:p>
            <a:r>
              <a:rPr lang="en-US" dirty="0">
                <a:solidFill>
                  <a:schemeClr val="accent1"/>
                </a:solidFill>
                <a:latin typeface="Times New Roman" panose="02020603050405020304" pitchFamily="18" charset="0"/>
                <a:cs typeface="Times New Roman" panose="02020603050405020304" pitchFamily="18" charset="0"/>
              </a:rPr>
              <a:t>Shows an abrupt lack of interest in school or refuses to go to school</a:t>
            </a:r>
          </a:p>
          <a:p>
            <a:r>
              <a:rPr lang="en-US" dirty="0">
                <a:solidFill>
                  <a:schemeClr val="accent1"/>
                </a:solidFill>
                <a:latin typeface="Times New Roman" panose="02020603050405020304" pitchFamily="18" charset="0"/>
                <a:cs typeface="Times New Roman" panose="02020603050405020304" pitchFamily="18" charset="0"/>
              </a:rPr>
              <a:t>Takes an unusual route to school</a:t>
            </a:r>
          </a:p>
          <a:p>
            <a:r>
              <a:rPr lang="en-US" dirty="0">
                <a:solidFill>
                  <a:schemeClr val="accent1"/>
                </a:solidFill>
                <a:latin typeface="Times New Roman" panose="02020603050405020304" pitchFamily="18" charset="0"/>
                <a:cs typeface="Times New Roman" panose="02020603050405020304" pitchFamily="18" charset="0"/>
              </a:rPr>
              <a:t>Suffers a drop in grades</a:t>
            </a:r>
          </a:p>
          <a:p>
            <a:r>
              <a:rPr lang="en-US" dirty="0">
                <a:solidFill>
                  <a:schemeClr val="accent1"/>
                </a:solidFill>
                <a:latin typeface="Times New Roman" panose="02020603050405020304" pitchFamily="18" charset="0"/>
                <a:cs typeface="Times New Roman" panose="02020603050405020304" pitchFamily="18" charset="0"/>
              </a:rPr>
              <a:t>Withdrawal from activities—wanting to be left alone</a:t>
            </a:r>
          </a:p>
          <a:p>
            <a:r>
              <a:rPr lang="en-US" dirty="0">
                <a:solidFill>
                  <a:schemeClr val="accent1"/>
                </a:solidFill>
                <a:latin typeface="Times New Roman" panose="02020603050405020304" pitchFamily="18" charset="0"/>
                <a:cs typeface="Times New Roman" panose="02020603050405020304" pitchFamily="18" charset="0"/>
              </a:rPr>
              <a:t>Avoids lunchroom or eats alone</a:t>
            </a:r>
          </a:p>
          <a:p>
            <a:r>
              <a:rPr lang="en-US" dirty="0">
                <a:solidFill>
                  <a:schemeClr val="accent1"/>
                </a:solidFill>
                <a:latin typeface="Times New Roman" panose="02020603050405020304" pitchFamily="18" charset="0"/>
                <a:cs typeface="Times New Roman" panose="02020603050405020304" pitchFamily="18" charset="0"/>
              </a:rPr>
              <a:t>Taking your money and making lame excuses</a:t>
            </a:r>
          </a:p>
          <a:p>
            <a:r>
              <a:rPr lang="en-US" dirty="0">
                <a:solidFill>
                  <a:schemeClr val="accent1"/>
                </a:solidFill>
                <a:latin typeface="Times New Roman" panose="02020603050405020304" pitchFamily="18" charset="0"/>
                <a:cs typeface="Times New Roman" panose="02020603050405020304" pitchFamily="18" charset="0"/>
              </a:rPr>
              <a:t>Sad, sullen, angry, or scared after phone call or e-mail</a:t>
            </a:r>
          </a:p>
          <a:p>
            <a:r>
              <a:rPr lang="en-US" dirty="0">
                <a:solidFill>
                  <a:schemeClr val="accent1"/>
                </a:solidFill>
                <a:latin typeface="Times New Roman" panose="02020603050405020304" pitchFamily="18" charset="0"/>
                <a:cs typeface="Times New Roman" panose="02020603050405020304" pitchFamily="18" charset="0"/>
              </a:rPr>
              <a:t>Does something out of character</a:t>
            </a:r>
          </a:p>
          <a:p>
            <a:endParaRPr lang="en-US" b="1" dirty="0">
              <a:solidFill>
                <a:schemeClr val="accent1"/>
              </a:solidFill>
              <a:latin typeface="Times New Roman" panose="02020603050405020304" pitchFamily="18" charset="0"/>
              <a:cs typeface="Times New Roman" panose="02020603050405020304" pitchFamily="18" charset="0"/>
            </a:endParaRPr>
          </a:p>
          <a:p>
            <a:endParaRPr lang="en-US" dirty="0">
              <a:solidFill>
                <a:schemeClr val="accent1"/>
              </a:solidFill>
              <a:latin typeface="Times New Roman" panose="02020603050405020304" pitchFamily="18" charset="0"/>
              <a:cs typeface="Times New Roman" panose="02020603050405020304" pitchFamily="18" charset="0"/>
            </a:endParaRPr>
          </a:p>
          <a:p>
            <a:endParaRPr lang="en-US" dirty="0">
              <a:solidFill>
                <a:schemeClr val="accent1"/>
              </a:solidFill>
            </a:endParaRPr>
          </a:p>
          <a:p>
            <a:endParaRPr lang="en-US" dirty="0"/>
          </a:p>
          <a:p>
            <a:endParaRPr lang="en-US" dirty="0"/>
          </a:p>
        </p:txBody>
      </p:sp>
      <p:pic>
        <p:nvPicPr>
          <p:cNvPr id="5" name="Picture 4">
            <a:extLst>
              <a:ext uri="{FF2B5EF4-FFF2-40B4-BE49-F238E27FC236}">
                <a16:creationId xmlns:a16="http://schemas.microsoft.com/office/drawing/2014/main" id="{0D14BD7A-F8A9-C348-9583-34C9FB879E53}"/>
              </a:ext>
            </a:extLst>
          </p:cNvPr>
          <p:cNvPicPr>
            <a:picLocks noChangeAspect="1"/>
          </p:cNvPicPr>
          <p:nvPr/>
        </p:nvPicPr>
        <p:blipFill>
          <a:blip r:embed="rId2"/>
          <a:stretch>
            <a:fillRect/>
          </a:stretch>
        </p:blipFill>
        <p:spPr>
          <a:xfrm>
            <a:off x="10094026" y="5427023"/>
            <a:ext cx="1259774" cy="988309"/>
          </a:xfrm>
          <a:prstGeom prst="rect">
            <a:avLst/>
          </a:prstGeom>
        </p:spPr>
      </p:pic>
    </p:spTree>
    <p:extLst>
      <p:ext uri="{BB962C8B-B14F-4D97-AF65-F5344CB8AC3E}">
        <p14:creationId xmlns:p14="http://schemas.microsoft.com/office/powerpoint/2010/main" val="380307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4F41-FB5B-AC41-B2B0-60B59EE16FD6}"/>
              </a:ext>
            </a:extLst>
          </p:cNvPr>
          <p:cNvSpPr>
            <a:spLocks noGrp="1"/>
          </p:cNvSpPr>
          <p:nvPr>
            <p:ph type="title"/>
          </p:nvPr>
        </p:nvSpPr>
        <p:spPr/>
        <p:txBody>
          <a:bodyPr>
            <a:normAutofit fontScale="90000"/>
          </a:bodyPr>
          <a:lstStyle/>
          <a:p>
            <a:br>
              <a:rPr lang="en-US" dirty="0">
                <a:solidFill>
                  <a:schemeClr val="accent1"/>
                </a:solidFill>
                <a:latin typeface="Times New Roman" panose="02020603050405020304" pitchFamily="18" charset="0"/>
                <a:cs typeface="Times New Roman" panose="02020603050405020304" pitchFamily="18" charset="0"/>
              </a:rPr>
            </a:br>
            <a:br>
              <a:rPr lang="en-US" dirty="0">
                <a:solidFill>
                  <a:schemeClr val="accent1"/>
                </a:solidFill>
                <a:latin typeface="Times New Roman" panose="02020603050405020304" pitchFamily="18" charset="0"/>
                <a:cs typeface="Times New Roman" panose="02020603050405020304" pitchFamily="18" charset="0"/>
              </a:rPr>
            </a:br>
            <a:r>
              <a:rPr lang="en-US" dirty="0">
                <a:solidFill>
                  <a:schemeClr val="accent1"/>
                </a:solidFill>
                <a:latin typeface="Times New Roman" panose="02020603050405020304" pitchFamily="18" charset="0"/>
                <a:cs typeface="Times New Roman" panose="02020603050405020304" pitchFamily="18" charset="0"/>
              </a:rPr>
              <a:t>More clues that a student has been targeted</a:t>
            </a:r>
            <a:br>
              <a:rPr lang="en-US" dirty="0">
                <a:solidFill>
                  <a:schemeClr val="accent1"/>
                </a:solidFill>
                <a:latin typeface="Times New Roman" panose="02020603050405020304" pitchFamily="18" charset="0"/>
                <a:cs typeface="Times New Roman" panose="02020603050405020304" pitchFamily="18" charset="0"/>
              </a:rPr>
            </a:br>
            <a:endParaRPr lang="en-US"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E6AF179-3EE9-4C41-B9F1-B832211BC67C}"/>
              </a:ext>
            </a:extLst>
          </p:cNvPr>
          <p:cNvSpPr>
            <a:spLocks noGrp="1"/>
          </p:cNvSpPr>
          <p:nvPr>
            <p:ph idx="1"/>
          </p:nvPr>
        </p:nvSpPr>
        <p:spPr/>
        <p:txBody>
          <a:bodyPr>
            <a:normAutofit lnSpcReduction="10000"/>
          </a:bodyPr>
          <a:lstStyle/>
          <a:p>
            <a:r>
              <a:rPr lang="en-US" dirty="0">
                <a:solidFill>
                  <a:schemeClr val="accent1"/>
                </a:solidFill>
                <a:latin typeface="Times New Roman" panose="02020603050405020304" pitchFamily="18" charset="0"/>
                <a:cs typeface="Times New Roman" panose="02020603050405020304" pitchFamily="18" charset="0"/>
              </a:rPr>
              <a:t>Uses derogatory or demeaning language talking about peers</a:t>
            </a:r>
          </a:p>
          <a:p>
            <a:r>
              <a:rPr lang="en-US" dirty="0">
                <a:solidFill>
                  <a:schemeClr val="accent1"/>
                </a:solidFill>
                <a:latin typeface="Times New Roman" panose="02020603050405020304" pitchFamily="18" charset="0"/>
                <a:cs typeface="Times New Roman" panose="02020603050405020304" pitchFamily="18" charset="0"/>
              </a:rPr>
              <a:t>Stops talking about peers</a:t>
            </a:r>
          </a:p>
          <a:p>
            <a:r>
              <a:rPr lang="en-US" dirty="0">
                <a:solidFill>
                  <a:schemeClr val="accent1"/>
                </a:solidFill>
                <a:latin typeface="Times New Roman" panose="02020603050405020304" pitchFamily="18" charset="0"/>
                <a:cs typeface="Times New Roman" panose="02020603050405020304" pitchFamily="18" charset="0"/>
              </a:rPr>
              <a:t>Makes a beeline to the bathroom when they get home</a:t>
            </a:r>
          </a:p>
          <a:p>
            <a:r>
              <a:rPr lang="en-US" dirty="0">
                <a:solidFill>
                  <a:schemeClr val="accent1"/>
                </a:solidFill>
                <a:latin typeface="Times New Roman" panose="02020603050405020304" pitchFamily="18" charset="0"/>
                <a:cs typeface="Times New Roman" panose="02020603050405020304" pitchFamily="18" charset="0"/>
              </a:rPr>
              <a:t>Disheveled, torn, missing clothes and lousy explanation</a:t>
            </a:r>
          </a:p>
          <a:p>
            <a:r>
              <a:rPr lang="en-US" dirty="0">
                <a:solidFill>
                  <a:schemeClr val="accent1"/>
                </a:solidFill>
                <a:latin typeface="Times New Roman" panose="02020603050405020304" pitchFamily="18" charset="0"/>
                <a:cs typeface="Times New Roman" panose="02020603050405020304" pitchFamily="18" charset="0"/>
              </a:rPr>
              <a:t>Physical injuries not consistent with explanation</a:t>
            </a:r>
          </a:p>
          <a:p>
            <a:r>
              <a:rPr lang="en-US" dirty="0">
                <a:solidFill>
                  <a:schemeClr val="accent1"/>
                </a:solidFill>
                <a:latin typeface="Times New Roman" panose="02020603050405020304" pitchFamily="18" charset="0"/>
                <a:cs typeface="Times New Roman" panose="02020603050405020304" pitchFamily="18" charset="0"/>
              </a:rPr>
              <a:t>Stomachaches, headaches, panic attacks, can’t sleep or sleeps too much</a:t>
            </a:r>
          </a:p>
          <a:p>
            <a:r>
              <a:rPr lang="en-US" dirty="0">
                <a:solidFill>
                  <a:schemeClr val="accent1"/>
                </a:solidFill>
                <a:latin typeface="Times New Roman" panose="02020603050405020304" pitchFamily="18" charset="0"/>
                <a:cs typeface="Times New Roman" panose="02020603050405020304" pitchFamily="18" charset="0"/>
              </a:rPr>
              <a:t>Creates art that depicts sever emotional distress, inner turmoil, </a:t>
            </a:r>
          </a:p>
          <a:p>
            <a:pPr marL="0" indent="0">
              <a:buNone/>
            </a:pPr>
            <a:r>
              <a:rPr lang="en-US" dirty="0">
                <a:solidFill>
                  <a:schemeClr val="accent1"/>
                </a:solidFill>
                <a:latin typeface="Times New Roman" panose="02020603050405020304" pitchFamily="18" charset="0"/>
                <a:cs typeface="Times New Roman" panose="02020603050405020304" pitchFamily="18" charset="0"/>
              </a:rPr>
              <a:t>   outright violence</a:t>
            </a:r>
          </a:p>
          <a:p>
            <a:endParaRPr lang="en-US" dirty="0"/>
          </a:p>
        </p:txBody>
      </p:sp>
      <p:pic>
        <p:nvPicPr>
          <p:cNvPr id="4" name="Picture 3">
            <a:extLst>
              <a:ext uri="{FF2B5EF4-FFF2-40B4-BE49-F238E27FC236}">
                <a16:creationId xmlns:a16="http://schemas.microsoft.com/office/drawing/2014/main" id="{497ACF19-1773-9940-A489-B99F88EDCFD6}"/>
              </a:ext>
            </a:extLst>
          </p:cNvPr>
          <p:cNvPicPr>
            <a:picLocks noChangeAspect="1"/>
          </p:cNvPicPr>
          <p:nvPr/>
        </p:nvPicPr>
        <p:blipFill>
          <a:blip r:embed="rId2"/>
          <a:stretch>
            <a:fillRect/>
          </a:stretch>
        </p:blipFill>
        <p:spPr>
          <a:xfrm>
            <a:off x="10328031" y="4958863"/>
            <a:ext cx="1385378" cy="1133914"/>
          </a:xfrm>
          <a:prstGeom prst="rect">
            <a:avLst/>
          </a:prstGeom>
        </p:spPr>
      </p:pic>
    </p:spTree>
    <p:extLst>
      <p:ext uri="{BB962C8B-B14F-4D97-AF65-F5344CB8AC3E}">
        <p14:creationId xmlns:p14="http://schemas.microsoft.com/office/powerpoint/2010/main" val="95282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1977-3E3E-504C-BAF0-5062D5818C7F}"/>
              </a:ext>
            </a:extLst>
          </p:cNvPr>
          <p:cNvSpPr>
            <a:spLocks noGrp="1"/>
          </p:cNvSpPr>
          <p:nvPr>
            <p:ph type="title"/>
          </p:nvPr>
        </p:nvSpPr>
        <p:spPr/>
        <p:txBody>
          <a:bodyPr/>
          <a:lstStyle/>
          <a:p>
            <a:r>
              <a:rPr lang="en-US" dirty="0">
                <a:solidFill>
                  <a:schemeClr val="accent1"/>
                </a:solidFill>
                <a:latin typeface="Times New Roman" panose="02020603050405020304" pitchFamily="18" charset="0"/>
                <a:cs typeface="Times New Roman" panose="02020603050405020304" pitchFamily="18" charset="0"/>
              </a:rPr>
              <a:t>Do’s</a:t>
            </a:r>
            <a:r>
              <a:rPr lang="en-US" dirty="0">
                <a:latin typeface="Times New Roman" panose="02020603050405020304" pitchFamily="18" charset="0"/>
                <a:cs typeface="Times New Roman" panose="02020603050405020304" pitchFamily="18" charset="0"/>
              </a:rPr>
              <a:t> and </a:t>
            </a:r>
            <a:r>
              <a:rPr lang="en-US" dirty="0">
                <a:solidFill>
                  <a:srgbClr val="FF0000"/>
                </a:solidFill>
                <a:latin typeface="Times New Roman" panose="02020603050405020304" pitchFamily="18" charset="0"/>
                <a:cs typeface="Times New Roman" panose="02020603050405020304" pitchFamily="18" charset="0"/>
              </a:rPr>
              <a:t>don’ts</a:t>
            </a:r>
            <a:r>
              <a:rPr lang="en-US" dirty="0">
                <a:latin typeface="Times New Roman" panose="02020603050405020304" pitchFamily="18" charset="0"/>
                <a:cs typeface="Times New Roman" panose="02020603050405020304" pitchFamily="18" charset="0"/>
              </a:rPr>
              <a:t> when a student is targeted</a:t>
            </a:r>
          </a:p>
        </p:txBody>
      </p:sp>
      <p:sp>
        <p:nvSpPr>
          <p:cNvPr id="3" name="Content Placeholder 2">
            <a:extLst>
              <a:ext uri="{FF2B5EF4-FFF2-40B4-BE49-F238E27FC236}">
                <a16:creationId xmlns:a16="http://schemas.microsoft.com/office/drawing/2014/main" id="{C58D720B-9B3D-014C-957B-0A32385DCF4B}"/>
              </a:ext>
            </a:extLst>
          </p:cNvPr>
          <p:cNvSpPr>
            <a:spLocks noGrp="1"/>
          </p:cNvSpPr>
          <p:nvPr>
            <p:ph idx="1"/>
          </p:nvPr>
        </p:nvSpPr>
        <p:spPr>
          <a:xfrm>
            <a:off x="838200" y="1690688"/>
            <a:ext cx="4860073" cy="4486275"/>
          </a:xfrm>
        </p:spPr>
        <p:txBody>
          <a:bodyPr/>
          <a:lstStyle/>
          <a:p>
            <a:pPr marL="0" indent="0">
              <a:buNone/>
            </a:pPr>
            <a:r>
              <a:rPr lang="en-US" dirty="0">
                <a:solidFill>
                  <a:schemeClr val="accent1"/>
                </a:solidFill>
                <a:latin typeface="Times New Roman" panose="02020603050405020304" pitchFamily="18" charset="0"/>
                <a:cs typeface="Times New Roman" panose="02020603050405020304" pitchFamily="18" charset="0"/>
              </a:rPr>
              <a:t>Do</a:t>
            </a:r>
          </a:p>
          <a:p>
            <a:pPr marL="0" indent="0">
              <a:buNone/>
            </a:pPr>
            <a:r>
              <a:rPr lang="en-US" sz="2000" dirty="0">
                <a:solidFill>
                  <a:schemeClr val="accent1"/>
                </a:solidFill>
                <a:latin typeface="Times New Roman" panose="02020603050405020304" pitchFamily="18" charset="0"/>
                <a:cs typeface="Times New Roman" panose="02020603050405020304" pitchFamily="18" charset="0"/>
              </a:rPr>
              <a:t>• Say “I hear you; I’m here for you; I believe you; you are not in this alone”</a:t>
            </a:r>
          </a:p>
          <a:p>
            <a:pPr marL="0" indent="0">
              <a:buNone/>
            </a:pPr>
            <a:r>
              <a:rPr lang="en-US" sz="2000" dirty="0">
                <a:solidFill>
                  <a:schemeClr val="accent1"/>
                </a:solidFill>
                <a:latin typeface="Times New Roman" panose="02020603050405020304" pitchFamily="18" charset="0"/>
                <a:cs typeface="Times New Roman" panose="02020603050405020304" pitchFamily="18" charset="0"/>
              </a:rPr>
              <a:t>• “It’s not your fault”</a:t>
            </a:r>
          </a:p>
          <a:p>
            <a:pPr marL="0" indent="0">
              <a:buNone/>
            </a:pPr>
            <a:r>
              <a:rPr lang="en-US" sz="2000" dirty="0">
                <a:solidFill>
                  <a:schemeClr val="accent1"/>
                </a:solidFill>
                <a:latin typeface="Times New Roman" panose="02020603050405020304" pitchFamily="18" charset="0"/>
                <a:cs typeface="Times New Roman" panose="02020603050405020304" pitchFamily="18" charset="0"/>
              </a:rPr>
              <a:t>• “There are things you can do—I’m here to help you”</a:t>
            </a:r>
          </a:p>
          <a:p>
            <a:pPr marL="0" indent="0">
              <a:buNone/>
            </a:pPr>
            <a:r>
              <a:rPr lang="en-US" sz="2000" dirty="0">
                <a:solidFill>
                  <a:schemeClr val="accent1"/>
                </a:solidFill>
                <a:latin typeface="Times New Roman" panose="02020603050405020304" pitchFamily="18" charset="0"/>
                <a:cs typeface="Times New Roman" panose="02020603050405020304" pitchFamily="18" charset="0"/>
              </a:rPr>
              <a:t>• Notify the parents/ guardians of the targeted student, the perpetrator, and anyone else who participated in the bullying</a:t>
            </a:r>
          </a:p>
          <a:p>
            <a:pPr marL="0" indent="0">
              <a:buNone/>
            </a:pPr>
            <a:r>
              <a:rPr lang="en-US" sz="2000" dirty="0">
                <a:solidFill>
                  <a:schemeClr val="accent1"/>
                </a:solidFill>
                <a:latin typeface="Times New Roman" panose="02020603050405020304" pitchFamily="18" charset="0"/>
                <a:cs typeface="Times New Roman" panose="02020603050405020304" pitchFamily="18" charset="0"/>
              </a:rPr>
              <a:t>• Report the bullying to school personnel</a:t>
            </a:r>
          </a:p>
        </p:txBody>
      </p:sp>
      <p:sp>
        <p:nvSpPr>
          <p:cNvPr id="4" name="TextBox 3">
            <a:extLst>
              <a:ext uri="{FF2B5EF4-FFF2-40B4-BE49-F238E27FC236}">
                <a16:creationId xmlns:a16="http://schemas.microsoft.com/office/drawing/2014/main" id="{834BDF31-FF05-9748-B385-9B1CF5C4FA50}"/>
              </a:ext>
            </a:extLst>
          </p:cNvPr>
          <p:cNvSpPr txBox="1"/>
          <p:nvPr/>
        </p:nvSpPr>
        <p:spPr>
          <a:xfrm>
            <a:off x="5698273" y="1690688"/>
            <a:ext cx="556445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Don’t</a:t>
            </a:r>
          </a:p>
        </p:txBody>
      </p:sp>
      <p:sp>
        <p:nvSpPr>
          <p:cNvPr id="5" name="TextBox 4">
            <a:extLst>
              <a:ext uri="{FF2B5EF4-FFF2-40B4-BE49-F238E27FC236}">
                <a16:creationId xmlns:a16="http://schemas.microsoft.com/office/drawing/2014/main" id="{4113D4AA-0A42-FA4D-B567-4D92856AE5B8}"/>
              </a:ext>
            </a:extLst>
          </p:cNvPr>
          <p:cNvSpPr txBox="1"/>
          <p:nvPr/>
        </p:nvSpPr>
        <p:spPr>
          <a:xfrm>
            <a:off x="5698273" y="2213904"/>
            <a:ext cx="5196469" cy="3170099"/>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 Minimize, rationalize, or explain away the bullying</a:t>
            </a:r>
          </a:p>
          <a:p>
            <a:r>
              <a:rPr lang="en-US" sz="2000" dirty="0">
                <a:solidFill>
                  <a:srgbClr val="FF0000"/>
                </a:solidFill>
                <a:latin typeface="Times New Roman" panose="02020603050405020304" pitchFamily="18" charset="0"/>
                <a:cs typeface="Times New Roman" panose="02020603050405020304" pitchFamily="18" charset="0"/>
              </a:rPr>
              <a:t>• Don’t rush in to solve the problem</a:t>
            </a:r>
          </a:p>
          <a:p>
            <a:r>
              <a:rPr lang="en-US" sz="2000" dirty="0">
                <a:solidFill>
                  <a:srgbClr val="FF0000"/>
                </a:solidFill>
                <a:latin typeface="Times New Roman" panose="02020603050405020304" pitchFamily="18" charset="0"/>
                <a:cs typeface="Times New Roman" panose="02020603050405020304" pitchFamily="18" charset="0"/>
              </a:rPr>
              <a:t>• Don’t tell the targeted student to avoid or ignore those doing the bullying</a:t>
            </a:r>
          </a:p>
          <a:p>
            <a:r>
              <a:rPr lang="en-US" sz="2000" dirty="0">
                <a:solidFill>
                  <a:srgbClr val="FF0000"/>
                </a:solidFill>
                <a:latin typeface="Times New Roman" panose="02020603050405020304" pitchFamily="18" charset="0"/>
                <a:cs typeface="Times New Roman" panose="02020603050405020304" pitchFamily="18" charset="0"/>
              </a:rPr>
              <a:t>• Don’t tell the student to fight back—it is not a fight</a:t>
            </a:r>
          </a:p>
          <a:p>
            <a:r>
              <a:rPr lang="en-US" sz="2000" dirty="0">
                <a:solidFill>
                  <a:srgbClr val="FF0000"/>
                </a:solidFill>
                <a:latin typeface="Times New Roman" panose="02020603050405020304" pitchFamily="18" charset="0"/>
                <a:cs typeface="Times New Roman" panose="02020603050405020304" pitchFamily="18" charset="0"/>
              </a:rPr>
              <a:t>•Don’t confront the perpetrators or their parents alone</a:t>
            </a:r>
          </a:p>
          <a:p>
            <a:endParaRPr lang="en-US" sz="2000" dirty="0">
              <a:solidFill>
                <a:srgbClr val="FF0000"/>
              </a:solidFill>
            </a:endParaRPr>
          </a:p>
        </p:txBody>
      </p:sp>
      <p:pic>
        <p:nvPicPr>
          <p:cNvPr id="6" name="Picture 5">
            <a:extLst>
              <a:ext uri="{FF2B5EF4-FFF2-40B4-BE49-F238E27FC236}">
                <a16:creationId xmlns:a16="http://schemas.microsoft.com/office/drawing/2014/main" id="{3982D735-48C7-3147-89DF-A4571B5A7645}"/>
              </a:ext>
            </a:extLst>
          </p:cNvPr>
          <p:cNvPicPr>
            <a:picLocks noChangeAspect="1"/>
          </p:cNvPicPr>
          <p:nvPr/>
        </p:nvPicPr>
        <p:blipFill>
          <a:blip r:embed="rId2"/>
          <a:stretch>
            <a:fillRect/>
          </a:stretch>
        </p:blipFill>
        <p:spPr>
          <a:xfrm>
            <a:off x="10153403" y="5384003"/>
            <a:ext cx="1200397" cy="937835"/>
          </a:xfrm>
          <a:prstGeom prst="rect">
            <a:avLst/>
          </a:prstGeom>
        </p:spPr>
      </p:pic>
    </p:spTree>
    <p:extLst>
      <p:ext uri="{BB962C8B-B14F-4D97-AF65-F5344CB8AC3E}">
        <p14:creationId xmlns:p14="http://schemas.microsoft.com/office/powerpoint/2010/main" val="309620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C494-963E-F744-8380-38098599E8E1}"/>
              </a:ext>
            </a:extLst>
          </p:cNvPr>
          <p:cNvSpPr>
            <a:spLocks noGrp="1"/>
          </p:cNvSpPr>
          <p:nvPr>
            <p:ph type="title"/>
          </p:nvPr>
        </p:nvSpPr>
        <p:spPr/>
        <p:txBody>
          <a:bodyPr/>
          <a:lstStyle/>
          <a:p>
            <a:r>
              <a:rPr lang="en-US" dirty="0"/>
              <a:t>                      </a:t>
            </a:r>
            <a:r>
              <a:rPr lang="en-US" dirty="0">
                <a:solidFill>
                  <a:schemeClr val="accent1"/>
                </a:solidFill>
                <a:latin typeface="Times New Roman" panose="02020603050405020304" pitchFamily="18" charset="0"/>
                <a:cs typeface="Times New Roman" panose="02020603050405020304" pitchFamily="18" charset="0"/>
              </a:rPr>
              <a:t>Antidotes to bullying</a:t>
            </a:r>
          </a:p>
        </p:txBody>
      </p:sp>
      <p:sp>
        <p:nvSpPr>
          <p:cNvPr id="3" name="Content Placeholder 2">
            <a:extLst>
              <a:ext uri="{FF2B5EF4-FFF2-40B4-BE49-F238E27FC236}">
                <a16:creationId xmlns:a16="http://schemas.microsoft.com/office/drawing/2014/main" id="{90590C32-7796-6247-AAFF-17714F2DA22F}"/>
              </a:ext>
            </a:extLst>
          </p:cNvPr>
          <p:cNvSpPr>
            <a:spLocks noGrp="1"/>
          </p:cNvSpPr>
          <p:nvPr>
            <p:ph idx="1"/>
          </p:nvPr>
        </p:nvSpPr>
        <p:spPr/>
        <p:txBody>
          <a:bodyPr>
            <a:normAutofit/>
          </a:bodyPr>
          <a:lstStyle/>
          <a:p>
            <a:pPr marL="0" indent="0">
              <a:buNone/>
            </a:pPr>
            <a:r>
              <a:rPr lang="en-US" dirty="0">
                <a:solidFill>
                  <a:schemeClr val="accent1"/>
                </a:solidFill>
                <a:latin typeface="Times New Roman" panose="02020603050405020304" pitchFamily="18" charset="0"/>
                <a:cs typeface="Times New Roman" panose="02020603050405020304" pitchFamily="18" charset="0"/>
              </a:rPr>
              <a:t>• A strong sense of self</a:t>
            </a:r>
          </a:p>
          <a:p>
            <a:pPr marL="0" indent="0">
              <a:buNone/>
            </a:pPr>
            <a:r>
              <a:rPr lang="en-US" dirty="0">
                <a:solidFill>
                  <a:schemeClr val="accent1"/>
                </a:solidFill>
                <a:latin typeface="Times New Roman" panose="02020603050405020304" pitchFamily="18" charset="0"/>
                <a:cs typeface="Times New Roman" panose="02020603050405020304" pitchFamily="18" charset="0"/>
              </a:rPr>
              <a:t>• Being a friend</a:t>
            </a:r>
          </a:p>
          <a:p>
            <a:pPr marL="0" indent="0">
              <a:buNone/>
            </a:pPr>
            <a:r>
              <a:rPr lang="en-US" dirty="0">
                <a:solidFill>
                  <a:schemeClr val="accent1"/>
                </a:solidFill>
                <a:latin typeface="Times New Roman" panose="02020603050405020304" pitchFamily="18" charset="0"/>
                <a:cs typeface="Times New Roman" panose="02020603050405020304" pitchFamily="18" charset="0"/>
              </a:rPr>
              <a:t>• Having at least one good friend who is there for you</a:t>
            </a:r>
          </a:p>
          <a:p>
            <a:pPr marL="0" indent="0">
              <a:buNone/>
            </a:pPr>
            <a:r>
              <a:rPr lang="en-US" dirty="0">
                <a:solidFill>
                  <a:schemeClr val="accent1"/>
                </a:solidFill>
                <a:latin typeface="Times New Roman" panose="02020603050405020304" pitchFamily="18" charset="0"/>
                <a:cs typeface="Times New Roman" panose="02020603050405020304" pitchFamily="18" charset="0"/>
              </a:rPr>
              <a:t>• The ability to successfully get into a group—and know when to get out</a:t>
            </a:r>
          </a:p>
        </p:txBody>
      </p:sp>
      <p:pic>
        <p:nvPicPr>
          <p:cNvPr id="4" name="Picture 3">
            <a:extLst>
              <a:ext uri="{FF2B5EF4-FFF2-40B4-BE49-F238E27FC236}">
                <a16:creationId xmlns:a16="http://schemas.microsoft.com/office/drawing/2014/main" id="{1AD30DAF-9D3E-114A-86FF-B32240D49064}"/>
              </a:ext>
            </a:extLst>
          </p:cNvPr>
          <p:cNvPicPr>
            <a:picLocks noChangeAspect="1"/>
          </p:cNvPicPr>
          <p:nvPr/>
        </p:nvPicPr>
        <p:blipFill>
          <a:blip r:embed="rId2"/>
          <a:stretch>
            <a:fillRect/>
          </a:stretch>
        </p:blipFill>
        <p:spPr>
          <a:xfrm>
            <a:off x="10034954" y="4935415"/>
            <a:ext cx="1437599" cy="1122795"/>
          </a:xfrm>
          <a:prstGeom prst="rect">
            <a:avLst/>
          </a:prstGeom>
        </p:spPr>
      </p:pic>
    </p:spTree>
    <p:extLst>
      <p:ext uri="{BB962C8B-B14F-4D97-AF65-F5344CB8AC3E}">
        <p14:creationId xmlns:p14="http://schemas.microsoft.com/office/powerpoint/2010/main" val="407224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B0E4-2D3B-5946-A928-EA8CB6DBAF8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a:t>
            </a:r>
            <a:r>
              <a:rPr lang="en-US" dirty="0">
                <a:solidFill>
                  <a:schemeClr val="accent1"/>
                </a:solidFill>
                <a:latin typeface="Times New Roman" panose="02020603050405020304" pitchFamily="18" charset="0"/>
                <a:cs typeface="Times New Roman" panose="02020603050405020304" pitchFamily="18" charset="0"/>
              </a:rPr>
              <a:t>Rewriting the script</a:t>
            </a:r>
          </a:p>
        </p:txBody>
      </p:sp>
      <p:sp>
        <p:nvSpPr>
          <p:cNvPr id="3" name="Content Placeholder 2">
            <a:extLst>
              <a:ext uri="{FF2B5EF4-FFF2-40B4-BE49-F238E27FC236}">
                <a16:creationId xmlns:a16="http://schemas.microsoft.com/office/drawing/2014/main" id="{372DC546-58B4-5246-B86B-CFF45DCECB43}"/>
              </a:ext>
            </a:extLst>
          </p:cNvPr>
          <p:cNvSpPr>
            <a:spLocks noGrp="1"/>
          </p:cNvSpPr>
          <p:nvPr>
            <p:ph idx="1"/>
          </p:nvPr>
        </p:nvSpPr>
        <p:spPr/>
        <p:txBody>
          <a:bodyPr/>
          <a:lstStyle/>
          <a:p>
            <a:r>
              <a:rPr lang="en-US" dirty="0">
                <a:solidFill>
                  <a:schemeClr val="accent1"/>
                </a:solidFill>
                <a:latin typeface="Times New Roman" panose="02020603050405020304" pitchFamily="18" charset="0"/>
                <a:cs typeface="Times New Roman" panose="02020603050405020304" pitchFamily="18" charset="0"/>
              </a:rPr>
              <a:t>Intervene with discipline (Three R’s—restitution, resolution, reconciliation)</a:t>
            </a:r>
            <a:endParaRPr lang="en-US" dirty="0">
              <a:solidFill>
                <a:schemeClr val="accent1"/>
              </a:solidFill>
            </a:endParaRPr>
          </a:p>
          <a:p>
            <a:pPr lvl="0"/>
            <a:r>
              <a:rPr lang="en-US" dirty="0">
                <a:solidFill>
                  <a:schemeClr val="accent1"/>
                </a:solidFill>
                <a:latin typeface="Times New Roman" panose="02020603050405020304" pitchFamily="18" charset="0"/>
                <a:cs typeface="Times New Roman" panose="02020603050405020304" pitchFamily="18" charset="0"/>
              </a:rPr>
              <a:t>Create opportunities to “do good”</a:t>
            </a:r>
          </a:p>
          <a:p>
            <a:r>
              <a:rPr lang="en-US" dirty="0">
                <a:solidFill>
                  <a:schemeClr val="accent1"/>
                </a:solidFill>
                <a:latin typeface="Times New Roman" panose="02020603050405020304" pitchFamily="18" charset="0"/>
                <a:cs typeface="Times New Roman" panose="02020603050405020304" pitchFamily="18" charset="0"/>
              </a:rPr>
              <a:t>Nurture empathy</a:t>
            </a:r>
          </a:p>
          <a:p>
            <a:r>
              <a:rPr lang="en-US" dirty="0">
                <a:solidFill>
                  <a:schemeClr val="accent1"/>
                </a:solidFill>
                <a:latin typeface="Times New Roman" panose="02020603050405020304" pitchFamily="18" charset="0"/>
                <a:cs typeface="Times New Roman" panose="02020603050405020304" pitchFamily="18" charset="0"/>
              </a:rPr>
              <a:t>Engage in more constructive, energizing activities</a:t>
            </a:r>
          </a:p>
          <a:p>
            <a:r>
              <a:rPr lang="en-US" dirty="0">
                <a:solidFill>
                  <a:schemeClr val="accent1"/>
                </a:solidFill>
                <a:latin typeface="Times New Roman" panose="02020603050405020304" pitchFamily="18" charset="0"/>
                <a:cs typeface="Times New Roman" panose="02020603050405020304" pitchFamily="18" charset="0"/>
              </a:rPr>
              <a:t>Teach friendship skills</a:t>
            </a:r>
          </a:p>
          <a:p>
            <a:r>
              <a:rPr lang="en-US" dirty="0">
                <a:solidFill>
                  <a:schemeClr val="accent1"/>
                </a:solidFill>
                <a:latin typeface="Times New Roman" panose="02020603050405020304" pitchFamily="18" charset="0"/>
                <a:cs typeface="Times New Roman" panose="02020603050405020304" pitchFamily="18" charset="0"/>
              </a:rPr>
              <a:t>Invite student to “will good”</a:t>
            </a:r>
          </a:p>
          <a:p>
            <a:endParaRPr lang="en-US" dirty="0">
              <a:solidFill>
                <a:schemeClr val="accent1"/>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0"/>
            <a:endParaRPr lang="en-US" dirty="0"/>
          </a:p>
        </p:txBody>
      </p:sp>
      <p:pic>
        <p:nvPicPr>
          <p:cNvPr id="5" name="Picture 4">
            <a:extLst>
              <a:ext uri="{FF2B5EF4-FFF2-40B4-BE49-F238E27FC236}">
                <a16:creationId xmlns:a16="http://schemas.microsoft.com/office/drawing/2014/main" id="{ACE9C4DE-0ADB-464F-9BAD-9D02C6D9FC1A}"/>
              </a:ext>
            </a:extLst>
          </p:cNvPr>
          <p:cNvPicPr>
            <a:picLocks noChangeAspect="1"/>
          </p:cNvPicPr>
          <p:nvPr/>
        </p:nvPicPr>
        <p:blipFill>
          <a:blip r:embed="rId2"/>
          <a:stretch>
            <a:fillRect/>
          </a:stretch>
        </p:blipFill>
        <p:spPr>
          <a:xfrm>
            <a:off x="9601201" y="4947139"/>
            <a:ext cx="1752600" cy="1374700"/>
          </a:xfrm>
          <a:prstGeom prst="rect">
            <a:avLst/>
          </a:prstGeom>
          <a:gradFill>
            <a:gsLst>
              <a:gs pos="100000">
                <a:schemeClr val="accent1">
                  <a:lumMod val="5000"/>
                  <a:lumOff val="95000"/>
                </a:schemeClr>
              </a:gs>
              <a:gs pos="2000">
                <a:schemeClr val="accent1">
                  <a:lumMod val="45000"/>
                  <a:lumOff val="55000"/>
                </a:schemeClr>
              </a:gs>
              <a:gs pos="17000">
                <a:schemeClr val="accent1">
                  <a:lumMod val="45000"/>
                  <a:lumOff val="55000"/>
                </a:schemeClr>
              </a:gs>
              <a:gs pos="40000">
                <a:schemeClr val="accent1">
                  <a:lumMod val="30000"/>
                  <a:lumOff val="70000"/>
                </a:schemeClr>
              </a:gs>
            </a:gsLst>
            <a:lin ang="5400000" scaled="1"/>
          </a:gradFill>
        </p:spPr>
      </p:pic>
    </p:spTree>
    <p:extLst>
      <p:ext uri="{BB962C8B-B14F-4D97-AF65-F5344CB8AC3E}">
        <p14:creationId xmlns:p14="http://schemas.microsoft.com/office/powerpoint/2010/main" val="2825592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B6A3-4360-F342-B006-ED551FE2DE59}"/>
              </a:ext>
            </a:extLst>
          </p:cNvPr>
          <p:cNvSpPr>
            <a:spLocks noGrp="1"/>
          </p:cNvSpPr>
          <p:nvPr>
            <p:ph type="title"/>
          </p:nvPr>
        </p:nvSpPr>
        <p:spPr>
          <a:xfrm>
            <a:off x="662354" y="0"/>
            <a:ext cx="10515600" cy="1568025"/>
          </a:xfrm>
        </p:spPr>
        <p:txBody>
          <a:bodyPr/>
          <a:lstStyle/>
          <a:p>
            <a:r>
              <a:rPr lang="en-US" dirty="0"/>
              <a:t>          </a:t>
            </a:r>
            <a:r>
              <a:rPr lang="en-US" dirty="0">
                <a:solidFill>
                  <a:schemeClr val="accent1"/>
                </a:solidFill>
                <a:latin typeface="Times New Roman" panose="02020603050405020304" pitchFamily="18" charset="0"/>
                <a:cs typeface="Times New Roman" panose="02020603050405020304" pitchFamily="18" charset="0"/>
              </a:rPr>
              <a:t>How parents can report bullying</a:t>
            </a:r>
          </a:p>
        </p:txBody>
      </p:sp>
      <p:sp>
        <p:nvSpPr>
          <p:cNvPr id="3" name="Content Placeholder 2">
            <a:extLst>
              <a:ext uri="{FF2B5EF4-FFF2-40B4-BE49-F238E27FC236}">
                <a16:creationId xmlns:a16="http://schemas.microsoft.com/office/drawing/2014/main" id="{F7CE7349-4282-9D4C-B7DB-33BDD187869D}"/>
              </a:ext>
            </a:extLst>
          </p:cNvPr>
          <p:cNvSpPr>
            <a:spLocks noGrp="1"/>
          </p:cNvSpPr>
          <p:nvPr>
            <p:ph idx="1"/>
          </p:nvPr>
        </p:nvSpPr>
        <p:spPr>
          <a:xfrm>
            <a:off x="838200" y="1260088"/>
            <a:ext cx="10515600" cy="4916875"/>
          </a:xfrm>
        </p:spPr>
        <p:txBody>
          <a:bodyPr>
            <a:normAutofit/>
          </a:bodyPr>
          <a:lstStyle/>
          <a:p>
            <a:pPr marL="0" indent="0">
              <a:buNone/>
            </a:pPr>
            <a:r>
              <a:rPr lang="en-US" sz="2000" dirty="0">
                <a:solidFill>
                  <a:schemeClr val="accent1"/>
                </a:solidFill>
                <a:latin typeface="Times New Roman" panose="02020603050405020304" pitchFamily="18" charset="0"/>
                <a:cs typeface="Times New Roman" panose="02020603050405020304" pitchFamily="18" charset="0"/>
              </a:rPr>
              <a:t>Because most bullying occurs under the radar of educators in the school setting, parents may be the first to know what is happening to their child. Here are steps they can take:   </a:t>
            </a:r>
          </a:p>
          <a:p>
            <a:r>
              <a:rPr lang="en-US" sz="2000" dirty="0">
                <a:solidFill>
                  <a:schemeClr val="accent1"/>
                </a:solidFill>
                <a:latin typeface="Times New Roman" panose="02020603050405020304" pitchFamily="18" charset="0"/>
                <a:cs typeface="Times New Roman" panose="02020603050405020304" pitchFamily="18" charset="0"/>
              </a:rPr>
              <a:t>Arrange a meeting for you and your child with appropriate school personnel.</a:t>
            </a:r>
          </a:p>
          <a:p>
            <a:r>
              <a:rPr lang="en-US" sz="2000" dirty="0">
                <a:solidFill>
                  <a:schemeClr val="accent1"/>
                </a:solidFill>
                <a:latin typeface="Times New Roman" panose="02020603050405020304" pitchFamily="18" charset="0"/>
                <a:cs typeface="Times New Roman" panose="02020603050405020304" pitchFamily="18" charset="0"/>
              </a:rPr>
              <a:t>Bring to the meeting the facts in writing.</a:t>
            </a:r>
          </a:p>
          <a:p>
            <a:r>
              <a:rPr lang="en-US" sz="2000" dirty="0">
                <a:solidFill>
                  <a:schemeClr val="accent1"/>
                </a:solidFill>
                <a:latin typeface="Times New Roman" panose="02020603050405020304" pitchFamily="18" charset="0"/>
                <a:cs typeface="Times New Roman" panose="02020603050405020304" pitchFamily="18" charset="0"/>
              </a:rPr>
              <a:t>Be willing to work with your child and educators on an effective intervention plan.</a:t>
            </a:r>
          </a:p>
          <a:p>
            <a:r>
              <a:rPr lang="en-US" sz="2000" dirty="0">
                <a:solidFill>
                  <a:schemeClr val="accent1"/>
                </a:solidFill>
                <a:latin typeface="Times New Roman" panose="02020603050405020304" pitchFamily="18" charset="0"/>
                <a:cs typeface="Times New Roman" panose="02020603050405020304" pitchFamily="18" charset="0"/>
              </a:rPr>
              <a:t>Find out what procedures those who targeted your child will be going through.</a:t>
            </a:r>
          </a:p>
          <a:p>
            <a:r>
              <a:rPr lang="en-US" sz="2000" dirty="0">
                <a:solidFill>
                  <a:schemeClr val="accent1"/>
                </a:solidFill>
                <a:latin typeface="Times New Roman" panose="02020603050405020304" pitchFamily="18" charset="0"/>
                <a:cs typeface="Times New Roman" panose="02020603050405020304" pitchFamily="18" charset="0"/>
              </a:rPr>
              <a:t>Set up a time when you and your child and educators will review the plan and adapt it if necessary.</a:t>
            </a:r>
          </a:p>
          <a:p>
            <a:r>
              <a:rPr lang="en-US" sz="2000" dirty="0">
                <a:solidFill>
                  <a:schemeClr val="accent1"/>
                </a:solidFill>
                <a:latin typeface="Times New Roman" panose="02020603050405020304" pitchFamily="18" charset="0"/>
                <a:cs typeface="Times New Roman" panose="02020603050405020304" pitchFamily="18" charset="0"/>
              </a:rPr>
              <a:t>If you feel the problem is not adequately addressed, know you can express your concerns and let school personnel know you will take it to the district board office, and if necessary, to the police or in the case of severe abuse or racial or sexual bullying, to the Office of Civil Rights (OCR)</a:t>
            </a:r>
          </a:p>
          <a:p>
            <a:endParaRPr lang="en-US" sz="2000" dirty="0">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ndParaRPr>
          </a:p>
        </p:txBody>
      </p:sp>
      <p:pic>
        <p:nvPicPr>
          <p:cNvPr id="4" name="Picture 3">
            <a:extLst>
              <a:ext uri="{FF2B5EF4-FFF2-40B4-BE49-F238E27FC236}">
                <a16:creationId xmlns:a16="http://schemas.microsoft.com/office/drawing/2014/main" id="{488B3900-BC17-9146-A787-CDEFDDDDB7AF}"/>
              </a:ext>
            </a:extLst>
          </p:cNvPr>
          <p:cNvPicPr>
            <a:picLocks noChangeAspect="1"/>
          </p:cNvPicPr>
          <p:nvPr/>
        </p:nvPicPr>
        <p:blipFill>
          <a:blip r:embed="rId2"/>
          <a:stretch>
            <a:fillRect/>
          </a:stretch>
        </p:blipFill>
        <p:spPr>
          <a:xfrm>
            <a:off x="9847385" y="5169877"/>
            <a:ext cx="1506415" cy="1151961"/>
          </a:xfrm>
          <a:prstGeom prst="rect">
            <a:avLst/>
          </a:prstGeom>
          <a:gradFill>
            <a:gsLst>
              <a:gs pos="100000">
                <a:schemeClr val="accent1">
                  <a:lumMod val="5000"/>
                  <a:lumOff val="95000"/>
                </a:schemeClr>
              </a:gs>
              <a:gs pos="2000">
                <a:schemeClr val="accent1">
                  <a:lumMod val="45000"/>
                  <a:lumOff val="55000"/>
                </a:schemeClr>
              </a:gs>
              <a:gs pos="17000">
                <a:schemeClr val="accent1">
                  <a:lumMod val="45000"/>
                  <a:lumOff val="55000"/>
                </a:schemeClr>
              </a:gs>
              <a:gs pos="40000">
                <a:schemeClr val="accent1">
                  <a:lumMod val="30000"/>
                  <a:lumOff val="70000"/>
                </a:schemeClr>
              </a:gs>
            </a:gsLst>
            <a:lin ang="5400000" scaled="1"/>
          </a:gradFill>
        </p:spPr>
      </p:pic>
    </p:spTree>
    <p:extLst>
      <p:ext uri="{BB962C8B-B14F-4D97-AF65-F5344CB8AC3E}">
        <p14:creationId xmlns:p14="http://schemas.microsoft.com/office/powerpoint/2010/main" val="317039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A626E-2E03-FE48-8383-7DC43A561E27}"/>
              </a:ext>
            </a:extLst>
          </p:cNvPr>
          <p:cNvPicPr>
            <a:picLocks noChangeAspect="1"/>
          </p:cNvPicPr>
          <p:nvPr/>
        </p:nvPicPr>
        <p:blipFill>
          <a:blip r:embed="rId2"/>
          <a:stretch>
            <a:fillRect/>
          </a:stretch>
        </p:blipFill>
        <p:spPr>
          <a:xfrm>
            <a:off x="9524999" y="4550229"/>
            <a:ext cx="1760764" cy="1469571"/>
          </a:xfrm>
          <a:prstGeom prst="rect">
            <a:avLst/>
          </a:prstGeom>
        </p:spPr>
      </p:pic>
      <p:sp>
        <p:nvSpPr>
          <p:cNvPr id="4" name="Title 3">
            <a:extLst>
              <a:ext uri="{FF2B5EF4-FFF2-40B4-BE49-F238E27FC236}">
                <a16:creationId xmlns:a16="http://schemas.microsoft.com/office/drawing/2014/main" id="{4156C47C-F421-FE49-96C1-479E36E17DC2}"/>
              </a:ext>
            </a:extLst>
          </p:cNvPr>
          <p:cNvSpPr>
            <a:spLocks noGrp="1"/>
          </p:cNvSpPr>
          <p:nvPr>
            <p:ph type="title"/>
          </p:nvPr>
        </p:nvSpPr>
        <p:spPr>
          <a:xfrm>
            <a:off x="838200" y="365125"/>
            <a:ext cx="10515600" cy="1539875"/>
          </a:xfrm>
        </p:spPr>
        <p:txBody>
          <a:bodyPr>
            <a:normAutofit fontScale="90000"/>
          </a:bodyPr>
          <a:lstStyle/>
          <a:p>
            <a:r>
              <a:rPr lang="en-US" sz="2800" b="1" dirty="0">
                <a:solidFill>
                  <a:schemeClr val="accent1">
                    <a:lumMod val="75000"/>
                  </a:schemeClr>
                </a:solidFill>
                <a:latin typeface="Times New Roman" panose="02020603050405020304" pitchFamily="18" charset="0"/>
                <a:cs typeface="Times New Roman" panose="02020603050405020304" pitchFamily="18" charset="0"/>
              </a:rPr>
              <a:t>                               PowerPoint for Educators</a:t>
            </a:r>
            <a:br>
              <a:rPr lang="en-US" sz="2800" b="1" dirty="0">
                <a:solidFill>
                  <a:schemeClr val="accent1">
                    <a:lumMod val="75000"/>
                  </a:schemeClr>
                </a:solidFill>
                <a:latin typeface="Times New Roman" panose="02020603050405020304" pitchFamily="18" charset="0"/>
                <a:cs typeface="Times New Roman" panose="02020603050405020304" pitchFamily="18" charset="0"/>
              </a:rPr>
            </a:b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3600" b="1" dirty="0">
                <a:solidFill>
                  <a:schemeClr val="accent1">
                    <a:lumMod val="75000"/>
                  </a:schemeClr>
                </a:solidFill>
                <a:latin typeface="Times New Roman" panose="02020603050405020304" pitchFamily="18" charset="0"/>
                <a:cs typeface="Times New Roman" panose="02020603050405020304" pitchFamily="18" charset="0"/>
              </a:rPr>
              <a:t>The bully, the bullied and the not-so-innocent bystander</a:t>
            </a:r>
            <a:br>
              <a:rPr lang="en-US" sz="3600" b="1" dirty="0">
                <a:solidFill>
                  <a:schemeClr val="accent1">
                    <a:lumMod val="75000"/>
                  </a:schemeClr>
                </a:solidFill>
                <a:latin typeface="Times New Roman" panose="02020603050405020304" pitchFamily="18" charset="0"/>
                <a:cs typeface="Times New Roman" panose="02020603050405020304" pitchFamily="18" charset="0"/>
              </a:rPr>
            </a:b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1800" b="1" dirty="0">
                <a:solidFill>
                  <a:schemeClr val="accent1">
                    <a:lumMod val="75000"/>
                  </a:schemeClr>
                </a:solidFill>
                <a:latin typeface="Times New Roman" panose="02020603050405020304" pitchFamily="18" charset="0"/>
                <a:cs typeface="Times New Roman" panose="02020603050405020304" pitchFamily="18" charset="0"/>
              </a:rPr>
              <a:t>©2020 Barbara </a:t>
            </a:r>
            <a:r>
              <a:rPr lang="en-US" sz="1800" b="1" dirty="0" err="1">
                <a:solidFill>
                  <a:schemeClr val="accent1">
                    <a:lumMod val="75000"/>
                  </a:schemeClr>
                </a:solidFill>
                <a:latin typeface="Times New Roman" panose="02020603050405020304" pitchFamily="18" charset="0"/>
                <a:cs typeface="Times New Roman" panose="02020603050405020304" pitchFamily="18" charset="0"/>
              </a:rPr>
              <a:t>Coloroso</a:t>
            </a:r>
            <a:endParaRPr lang="en-US" sz="28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948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6C82-2F46-7345-AFE2-78A831660EB5}"/>
              </a:ext>
            </a:extLst>
          </p:cNvPr>
          <p:cNvSpPr>
            <a:spLocks noGrp="1"/>
          </p:cNvSpPr>
          <p:nvPr>
            <p:ph type="title"/>
          </p:nvPr>
        </p:nvSpPr>
        <p:spPr>
          <a:xfrm>
            <a:off x="1515449" y="96557"/>
            <a:ext cx="8038859" cy="1084534"/>
          </a:xfrm>
        </p:spPr>
        <p:txBody>
          <a:bodyPr>
            <a:normAutofit/>
          </a:bodyPr>
          <a:lstStyle/>
          <a:p>
            <a:r>
              <a:rPr lang="en-US" dirty="0">
                <a:latin typeface="Times New Roman" panose="02020603050405020304" pitchFamily="18" charset="0"/>
                <a:cs typeface="Times New Roman" panose="02020603050405020304" pitchFamily="18" charset="0"/>
              </a:rPr>
              <a:t>  </a:t>
            </a:r>
            <a:r>
              <a:rPr lang="en-US" dirty="0">
                <a:solidFill>
                  <a:schemeClr val="accent1"/>
                </a:solidFill>
                <a:latin typeface="Times New Roman" panose="02020603050405020304" pitchFamily="18" charset="0"/>
                <a:cs typeface="Times New Roman" panose="02020603050405020304" pitchFamily="18" charset="0"/>
              </a:rPr>
              <a:t>Three P’s for educators</a:t>
            </a:r>
            <a:endParaRPr lang="en-US" sz="5900" cap="small" dirty="0">
              <a:solidFill>
                <a:schemeClr val="accent1"/>
              </a:solidFill>
              <a:latin typeface="Times New Roman" panose="02020603050405020304" pitchFamily="18" charset="0"/>
              <a:ea typeface="+mn-ea"/>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787EA503-2297-FA44-8186-63065FF5433D}"/>
              </a:ext>
            </a:extLst>
          </p:cNvPr>
          <p:cNvGraphicFramePr>
            <a:graphicFrameLocks noGrp="1"/>
          </p:cNvGraphicFramePr>
          <p:nvPr>
            <p:ph idx="1"/>
            <p:extLst>
              <p:ext uri="{D42A27DB-BD31-4B8C-83A1-F6EECF244321}">
                <p14:modId xmlns:p14="http://schemas.microsoft.com/office/powerpoint/2010/main" val="3766168936"/>
              </p:ext>
            </p:extLst>
          </p:nvPr>
        </p:nvGraphicFramePr>
        <p:xfrm>
          <a:off x="512619" y="1183137"/>
          <a:ext cx="10363200" cy="5389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7D4F3BB-5309-C94E-A130-27EAD7E1D161}"/>
              </a:ext>
            </a:extLst>
          </p:cNvPr>
          <p:cNvPicPr>
            <a:picLocks noChangeAspect="1"/>
          </p:cNvPicPr>
          <p:nvPr/>
        </p:nvPicPr>
        <p:blipFill>
          <a:blip r:embed="rId8"/>
          <a:stretch>
            <a:fillRect/>
          </a:stretch>
        </p:blipFill>
        <p:spPr>
          <a:xfrm>
            <a:off x="10328031" y="5545015"/>
            <a:ext cx="1506415" cy="1151961"/>
          </a:xfrm>
          <a:prstGeom prst="rect">
            <a:avLst/>
          </a:prstGeom>
          <a:gradFill>
            <a:gsLst>
              <a:gs pos="100000">
                <a:schemeClr val="accent1">
                  <a:lumMod val="5000"/>
                  <a:lumOff val="95000"/>
                </a:schemeClr>
              </a:gs>
              <a:gs pos="2000">
                <a:schemeClr val="accent1">
                  <a:lumMod val="45000"/>
                  <a:lumOff val="55000"/>
                </a:schemeClr>
              </a:gs>
              <a:gs pos="17000">
                <a:schemeClr val="accent1">
                  <a:lumMod val="45000"/>
                  <a:lumOff val="55000"/>
                </a:schemeClr>
              </a:gs>
              <a:gs pos="40000">
                <a:schemeClr val="accent1">
                  <a:lumMod val="30000"/>
                  <a:lumOff val="70000"/>
                </a:schemeClr>
              </a:gs>
            </a:gsLst>
            <a:lin ang="5400000" scaled="1"/>
          </a:gradFill>
        </p:spPr>
      </p:pic>
    </p:spTree>
    <p:extLst>
      <p:ext uri="{BB962C8B-B14F-4D97-AF65-F5344CB8AC3E}">
        <p14:creationId xmlns:p14="http://schemas.microsoft.com/office/powerpoint/2010/main" val="426942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FA18C25-DDE4-B540-A295-737C0073759C}"/>
              </a:ext>
            </a:extLst>
          </p:cNvPr>
          <p:cNvPicPr>
            <a:picLocks noGrp="1" noChangeAspect="1"/>
          </p:cNvPicPr>
          <p:nvPr>
            <p:ph idx="4294967295"/>
          </p:nvPr>
        </p:nvPicPr>
        <p:blipFill>
          <a:blip r:embed="rId2"/>
          <a:stretch>
            <a:fillRect/>
          </a:stretch>
        </p:blipFill>
        <p:spPr>
          <a:xfrm>
            <a:off x="9908208" y="4638675"/>
            <a:ext cx="2005012" cy="1573213"/>
          </a:xfrm>
          <a:prstGeom prst="rect">
            <a:avLst/>
          </a:prstGeom>
          <a:gradFill>
            <a:gsLst>
              <a:gs pos="100000">
                <a:schemeClr val="accent1">
                  <a:lumMod val="5000"/>
                  <a:lumOff val="95000"/>
                </a:schemeClr>
              </a:gs>
              <a:gs pos="2000">
                <a:schemeClr val="accent1">
                  <a:lumMod val="45000"/>
                  <a:lumOff val="55000"/>
                </a:schemeClr>
              </a:gs>
              <a:gs pos="17000">
                <a:schemeClr val="accent1">
                  <a:lumMod val="45000"/>
                  <a:lumOff val="55000"/>
                </a:schemeClr>
              </a:gs>
              <a:gs pos="40000">
                <a:schemeClr val="accent1">
                  <a:lumMod val="30000"/>
                  <a:lumOff val="70000"/>
                </a:schemeClr>
              </a:gs>
            </a:gsLst>
            <a:lin ang="5400000" scaled="1"/>
          </a:gradFill>
        </p:spPr>
      </p:pic>
      <p:sp>
        <p:nvSpPr>
          <p:cNvPr id="4" name="Content Placeholder 2">
            <a:extLst>
              <a:ext uri="{FF2B5EF4-FFF2-40B4-BE49-F238E27FC236}">
                <a16:creationId xmlns:a16="http://schemas.microsoft.com/office/drawing/2014/main" id="{D588377D-11B4-1E43-BDCB-37A5DDB188B5}"/>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Barbara </a:t>
            </a:r>
            <a:r>
              <a:rPr lang="en-US" b="1" dirty="0" err="1">
                <a:latin typeface="Times New Roman" panose="02020603050405020304" pitchFamily="18" charset="0"/>
                <a:cs typeface="Times New Roman" panose="02020603050405020304" pitchFamily="18" charset="0"/>
              </a:rPr>
              <a:t>Coloroso</a:t>
            </a:r>
            <a:endParaRPr lang="en-US"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Author, Educator</a:t>
            </a:r>
          </a:p>
          <a:p>
            <a:pPr marL="0" indent="0">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                                                    email:  </a:t>
            </a:r>
            <a:r>
              <a:rPr lang="en-US" sz="2000" dirty="0">
                <a:latin typeface="Times New Roman" panose="02020603050405020304" pitchFamily="18" charset="0"/>
                <a:cs typeface="Times New Roman" panose="02020603050405020304" pitchFamily="18" charset="0"/>
                <a:hlinkClick r:id="rId3"/>
              </a:rPr>
              <a:t>info.kidsareworthit@gmail.com</a:t>
            </a:r>
            <a:endParaRPr lang="en-US" sz="2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                                                    website:  </a:t>
            </a:r>
            <a:r>
              <a:rPr lang="en-US" sz="2000" dirty="0">
                <a:latin typeface="Times New Roman" panose="02020603050405020304" pitchFamily="18" charset="0"/>
                <a:cs typeface="Times New Roman" panose="02020603050405020304" pitchFamily="18" charset="0"/>
                <a:hlinkClick r:id="rId4"/>
              </a:rPr>
              <a:t>www.kidsareworthit.com</a:t>
            </a:r>
            <a:endParaRPr lang="en-US" sz="2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                                                    phone:  01 303 4788253</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053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00200A-1B3F-AB46-BEEC-F045B0240125}"/>
              </a:ext>
            </a:extLst>
          </p:cNvPr>
          <p:cNvSpPr/>
          <p:nvPr/>
        </p:nvSpPr>
        <p:spPr>
          <a:xfrm>
            <a:off x="3048000" y="654106"/>
            <a:ext cx="6096000" cy="5549789"/>
          </a:xfrm>
          <a:prstGeom prst="rect">
            <a:avLst/>
          </a:prstGeom>
        </p:spPr>
        <p:txBody>
          <a:bodyPr>
            <a:spAutoFit/>
          </a:bodyPr>
          <a:lstStyle/>
          <a:p>
            <a:r>
              <a:rPr lang="en-US" dirty="0">
                <a:latin typeface="Zapfino" panose="03030300040707070C03" pitchFamily="66" charset="77"/>
              </a:rPr>
              <a:t>If children come to us from</a:t>
            </a:r>
          </a:p>
          <a:p>
            <a:r>
              <a:rPr lang="en-US" dirty="0">
                <a:latin typeface="Zapfino" panose="03030300040707070C03" pitchFamily="66" charset="77"/>
              </a:rPr>
              <a:t>strong, healthy, functioning families, </a:t>
            </a:r>
          </a:p>
          <a:p>
            <a:r>
              <a:rPr lang="en-US" dirty="0">
                <a:latin typeface="Zapfino" panose="03030300040707070C03" pitchFamily="66" charset="77"/>
              </a:rPr>
              <a:t>it makes our job easier.</a:t>
            </a:r>
          </a:p>
          <a:p>
            <a:r>
              <a:rPr lang="en-US" dirty="0">
                <a:latin typeface="Zapfino" panose="03030300040707070C03" pitchFamily="66" charset="77"/>
              </a:rPr>
              <a:t>If they do not come to us from</a:t>
            </a:r>
          </a:p>
          <a:p>
            <a:r>
              <a:rPr lang="en-US" dirty="0">
                <a:latin typeface="Zapfino" panose="03030300040707070C03" pitchFamily="66" charset="77"/>
              </a:rPr>
              <a:t>strong, healthy, functioning families</a:t>
            </a:r>
          </a:p>
          <a:p>
            <a:r>
              <a:rPr lang="en-US" dirty="0">
                <a:latin typeface="Zapfino" panose="03030300040707070C03" pitchFamily="66" charset="77"/>
              </a:rPr>
              <a:t>it makes our job more important.</a:t>
            </a:r>
          </a:p>
          <a:p>
            <a:r>
              <a:rPr lang="en-US" dirty="0">
                <a:latin typeface="Zapfino" panose="03030300040707070C03" pitchFamily="66" charset="77"/>
              </a:rPr>
              <a:t> 			Barbara </a:t>
            </a:r>
            <a:r>
              <a:rPr lang="en-US" dirty="0" err="1">
                <a:latin typeface="Zapfino" panose="03030300040707070C03" pitchFamily="66" charset="77"/>
              </a:rPr>
              <a:t>Coloroso</a:t>
            </a:r>
            <a:endParaRPr lang="en-US" dirty="0">
              <a:latin typeface="Zapfino" panose="03030300040707070C03" pitchFamily="66" charset="77"/>
            </a:endParaRPr>
          </a:p>
        </p:txBody>
      </p:sp>
    </p:spTree>
    <p:extLst>
      <p:ext uri="{BB962C8B-B14F-4D97-AF65-F5344CB8AC3E}">
        <p14:creationId xmlns:p14="http://schemas.microsoft.com/office/powerpoint/2010/main" val="2656808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47851"/>
            <a:ext cx="10515600" cy="4486275"/>
          </a:xfrm>
          <a:gradFill flip="none" rotWithShape="1">
            <a:gsLst>
              <a:gs pos="0">
                <a:schemeClr val="accent5">
                  <a:lumMod val="0"/>
                  <a:lumOff val="100000"/>
                </a:schemeClr>
              </a:gs>
              <a:gs pos="22000">
                <a:schemeClr val="accent5">
                  <a:lumMod val="0"/>
                  <a:lumOff val="100000"/>
                </a:schemeClr>
              </a:gs>
              <a:gs pos="73000">
                <a:schemeClr val="accent5">
                  <a:lumMod val="44000"/>
                  <a:lumOff val="56000"/>
                </a:schemeClr>
              </a:gs>
            </a:gsLst>
            <a:path path="circle">
              <a:fillToRect l="100000" t="100000"/>
            </a:path>
            <a:tileRect r="-100000" b="-100000"/>
          </a:gradFill>
        </p:spPr>
        <p:txBody>
          <a:bodyPr>
            <a:normAutofit fontScale="62500" lnSpcReduction="20000"/>
          </a:bodyPr>
          <a:lstStyle/>
          <a:p>
            <a:r>
              <a:rPr lang="en-US" dirty="0">
                <a:solidFill>
                  <a:schemeClr val="accent1"/>
                </a:solidFill>
                <a:latin typeface="Times New Roman" panose="02020603050405020304" pitchFamily="18" charset="0"/>
                <a:cs typeface="Times New Roman" panose="02020603050405020304" pitchFamily="18" charset="0"/>
              </a:rPr>
              <a:t>What bullying is and what it is not</a:t>
            </a:r>
          </a:p>
          <a:p>
            <a:r>
              <a:rPr lang="en-US" dirty="0">
                <a:solidFill>
                  <a:schemeClr val="accent1"/>
                </a:solidFill>
                <a:latin typeface="Times New Roman" panose="02020603050405020304" pitchFamily="18" charset="0"/>
                <a:cs typeface="Times New Roman" panose="02020603050405020304" pitchFamily="18" charset="0"/>
              </a:rPr>
              <a:t>The four ways and three means of bullying</a:t>
            </a:r>
          </a:p>
          <a:p>
            <a:r>
              <a:rPr lang="en-US" dirty="0">
                <a:solidFill>
                  <a:schemeClr val="accent1"/>
                </a:solidFill>
                <a:latin typeface="Times New Roman" panose="02020603050405020304" pitchFamily="18" charset="0"/>
                <a:cs typeface="Times New Roman" panose="02020603050405020304" pitchFamily="18" charset="0"/>
              </a:rPr>
              <a:t>Four markers of bullying</a:t>
            </a:r>
          </a:p>
          <a:p>
            <a:r>
              <a:rPr lang="en-US" dirty="0">
                <a:solidFill>
                  <a:schemeClr val="accent1"/>
                </a:solidFill>
                <a:latin typeface="Times New Roman" panose="02020603050405020304" pitchFamily="18" charset="0"/>
                <a:cs typeface="Times New Roman" panose="02020603050405020304" pitchFamily="18" charset="0"/>
              </a:rPr>
              <a:t>The bullying circle—the characters in this tragedy</a:t>
            </a:r>
          </a:p>
          <a:p>
            <a:r>
              <a:rPr lang="en-US" dirty="0">
                <a:solidFill>
                  <a:schemeClr val="accent1"/>
                </a:solidFill>
                <a:latin typeface="Times New Roman" panose="02020603050405020304" pitchFamily="18" charset="0"/>
                <a:cs typeface="Times New Roman" panose="02020603050405020304" pitchFamily="18" charset="0"/>
              </a:rPr>
              <a:t>Four reasons young people don’t intervene</a:t>
            </a:r>
          </a:p>
          <a:p>
            <a:r>
              <a:rPr lang="en-US" dirty="0">
                <a:solidFill>
                  <a:schemeClr val="accent1"/>
                </a:solidFill>
                <a:latin typeface="Times New Roman" panose="02020603050405020304" pitchFamily="18" charset="0"/>
                <a:cs typeface="Times New Roman" panose="02020603050405020304" pitchFamily="18" charset="0"/>
              </a:rPr>
              <a:t>Nine lousy excuses</a:t>
            </a:r>
          </a:p>
          <a:p>
            <a:r>
              <a:rPr lang="en-US" dirty="0">
                <a:solidFill>
                  <a:schemeClr val="accent1"/>
                </a:solidFill>
                <a:latin typeface="Times New Roman" panose="02020603050405020304" pitchFamily="18" charset="0"/>
                <a:cs typeface="Times New Roman" panose="02020603050405020304" pitchFamily="18" charset="0"/>
              </a:rPr>
              <a:t>The difference between teasing and taunting</a:t>
            </a:r>
          </a:p>
          <a:p>
            <a:r>
              <a:rPr lang="en-US" dirty="0">
                <a:solidFill>
                  <a:schemeClr val="accent1"/>
                </a:solidFill>
                <a:latin typeface="Times New Roman" panose="02020603050405020304" pitchFamily="18" charset="0"/>
                <a:cs typeface="Times New Roman" panose="02020603050405020304" pitchFamily="18" charset="0"/>
              </a:rPr>
              <a:t>The difference between flirting and sexual bullying</a:t>
            </a:r>
          </a:p>
          <a:p>
            <a:r>
              <a:rPr lang="en-US" dirty="0">
                <a:solidFill>
                  <a:schemeClr val="accent1"/>
                </a:solidFill>
                <a:latin typeface="Times New Roman" panose="02020603050405020304" pitchFamily="18" charset="0"/>
                <a:cs typeface="Times New Roman" panose="02020603050405020304" pitchFamily="18" charset="0"/>
              </a:rPr>
              <a:t>Why targeted youth are afraid to tell</a:t>
            </a:r>
          </a:p>
          <a:p>
            <a:r>
              <a:rPr lang="en-US" dirty="0">
                <a:solidFill>
                  <a:schemeClr val="accent1"/>
                </a:solidFill>
                <a:latin typeface="Times New Roman" panose="02020603050405020304" pitchFamily="18" charset="0"/>
                <a:cs typeface="Times New Roman" panose="02020603050405020304" pitchFamily="18" charset="0"/>
              </a:rPr>
              <a:t>Clues that a student has been targeted</a:t>
            </a:r>
          </a:p>
          <a:p>
            <a:r>
              <a:rPr lang="en-US" dirty="0">
                <a:solidFill>
                  <a:schemeClr val="accent1"/>
                </a:solidFill>
                <a:latin typeface="Times New Roman" panose="02020603050405020304" pitchFamily="18" charset="0"/>
                <a:cs typeface="Times New Roman" panose="02020603050405020304" pitchFamily="18" charset="0"/>
              </a:rPr>
              <a:t>Do’s and Don’ts when responding to a targeted youth</a:t>
            </a:r>
          </a:p>
          <a:p>
            <a:r>
              <a:rPr lang="en-US" dirty="0">
                <a:solidFill>
                  <a:schemeClr val="accent1"/>
                </a:solidFill>
                <a:latin typeface="Times New Roman" panose="02020603050405020304" pitchFamily="18" charset="0"/>
                <a:cs typeface="Times New Roman" panose="02020603050405020304" pitchFamily="18" charset="0"/>
              </a:rPr>
              <a:t>Antidotes to bullying</a:t>
            </a:r>
          </a:p>
          <a:p>
            <a:r>
              <a:rPr lang="en-US" dirty="0">
                <a:solidFill>
                  <a:schemeClr val="accent1"/>
                </a:solidFill>
                <a:latin typeface="Times New Roman" panose="02020603050405020304" pitchFamily="18" charset="0"/>
                <a:cs typeface="Times New Roman" panose="02020603050405020304" pitchFamily="18" charset="0"/>
              </a:rPr>
              <a:t>Tips for reporting</a:t>
            </a:r>
          </a:p>
          <a:p>
            <a:r>
              <a:rPr lang="en-US" dirty="0">
                <a:solidFill>
                  <a:schemeClr val="accent1"/>
                </a:solidFill>
                <a:latin typeface="Times New Roman" panose="02020603050405020304" pitchFamily="18" charset="0"/>
                <a:cs typeface="Times New Roman" panose="02020603050405020304" pitchFamily="18" charset="0"/>
              </a:rPr>
              <a:t>The P’s for educators</a:t>
            </a: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7994C25F-8FC4-D249-B729-C8F23946C639}"/>
              </a:ext>
            </a:extLst>
          </p:cNvPr>
          <p:cNvPicPr>
            <a:picLocks noChangeAspect="1"/>
          </p:cNvPicPr>
          <p:nvPr/>
        </p:nvPicPr>
        <p:blipFill>
          <a:blip r:embed="rId2"/>
          <a:stretch>
            <a:fillRect/>
          </a:stretch>
        </p:blipFill>
        <p:spPr>
          <a:xfrm>
            <a:off x="9987148" y="5282995"/>
            <a:ext cx="1366652" cy="1051131"/>
          </a:xfrm>
          <a:prstGeom prst="rect">
            <a:avLst/>
          </a:prstGeom>
          <a:noFill/>
        </p:spPr>
      </p:pic>
      <p:sp>
        <p:nvSpPr>
          <p:cNvPr id="6" name="Title 5">
            <a:extLst>
              <a:ext uri="{FF2B5EF4-FFF2-40B4-BE49-F238E27FC236}">
                <a16:creationId xmlns:a16="http://schemas.microsoft.com/office/drawing/2014/main" id="{7A457070-70DB-A84E-A93A-A11AC8BA9D5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         </a:t>
            </a:r>
            <a:r>
              <a:rPr lang="en-US" dirty="0">
                <a:solidFill>
                  <a:schemeClr val="accent1"/>
                </a:solidFill>
                <a:latin typeface="Times New Roman" panose="02020603050405020304" pitchFamily="18" charset="0"/>
                <a:cs typeface="Times New Roman" panose="02020603050405020304" pitchFamily="18" charset="0"/>
              </a:rPr>
              <a:t>The bully, the bullied and the </a:t>
            </a:r>
            <a:br>
              <a:rPr lang="en-US" dirty="0">
                <a:solidFill>
                  <a:schemeClr val="accent1"/>
                </a:solidFill>
                <a:latin typeface="Times New Roman" panose="02020603050405020304" pitchFamily="18" charset="0"/>
                <a:cs typeface="Times New Roman" panose="02020603050405020304" pitchFamily="18" charset="0"/>
              </a:rPr>
            </a:br>
            <a:r>
              <a:rPr lang="en-US" dirty="0">
                <a:solidFill>
                  <a:schemeClr val="accent1"/>
                </a:solidFill>
                <a:latin typeface="Times New Roman" panose="02020603050405020304" pitchFamily="18" charset="0"/>
                <a:cs typeface="Times New Roman" panose="02020603050405020304" pitchFamily="18" charset="0"/>
              </a:rPr>
              <a:t>             not-so-innocent bystander</a:t>
            </a:r>
          </a:p>
        </p:txBody>
      </p:sp>
    </p:spTree>
    <p:extLst>
      <p:ext uri="{BB962C8B-B14F-4D97-AF65-F5344CB8AC3E}">
        <p14:creationId xmlns:p14="http://schemas.microsoft.com/office/powerpoint/2010/main" val="420020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494" y="0"/>
            <a:ext cx="10515600" cy="918699"/>
          </a:xfrm>
        </p:spPr>
        <p:txBody>
          <a:bodyPr>
            <a:normAutofit/>
          </a:bodyPr>
          <a:lstStyle/>
          <a:p>
            <a:r>
              <a:rPr lang="en-US" sz="3600" dirty="0">
                <a:solidFill>
                  <a:srgbClr val="FF0000"/>
                </a:solidFill>
                <a:latin typeface="Times New Roman" panose="02020603050405020304" pitchFamily="18" charset="0"/>
                <a:cs typeface="Times New Roman" panose="02020603050405020304" pitchFamily="18" charset="0"/>
              </a:rPr>
              <a:t>What bullying is                       </a:t>
            </a:r>
            <a:r>
              <a:rPr lang="en-US" sz="3600" dirty="0">
                <a:solidFill>
                  <a:schemeClr val="accent1"/>
                </a:solidFill>
                <a:latin typeface="Times New Roman" panose="02020603050405020304" pitchFamily="18" charset="0"/>
                <a:cs typeface="Times New Roman" panose="02020603050405020304" pitchFamily="18" charset="0"/>
              </a:rPr>
              <a:t>What bullying is not</a:t>
            </a:r>
          </a:p>
        </p:txBody>
      </p:sp>
      <p:sp>
        <p:nvSpPr>
          <p:cNvPr id="3" name="Content Placeholder 2"/>
          <p:cNvSpPr>
            <a:spLocks noGrp="1"/>
          </p:cNvSpPr>
          <p:nvPr>
            <p:ph sz="half" idx="1"/>
          </p:nvPr>
        </p:nvSpPr>
        <p:spPr>
          <a:xfrm>
            <a:off x="269488" y="724830"/>
            <a:ext cx="5181600" cy="5582773"/>
          </a:xfrm>
        </p:spPr>
        <p:txBody>
          <a:bodyPr>
            <a:normAutofit/>
          </a:bodyPr>
          <a:lstStyle/>
          <a:p>
            <a:r>
              <a:rPr lang="en-US" sz="2000" dirty="0">
                <a:solidFill>
                  <a:srgbClr val="FF0000"/>
                </a:solidFill>
                <a:latin typeface="Times New Roman" panose="02020603050405020304" pitchFamily="18" charset="0"/>
                <a:cs typeface="Times New Roman" panose="02020603050405020304" pitchFamily="18" charset="0"/>
              </a:rPr>
              <a:t>Bullying is about contempt</a:t>
            </a:r>
            <a:r>
              <a:rPr lang="en-US" sz="2000" dirty="0">
                <a:latin typeface="Times New Roman" panose="02020603050405020304" pitchFamily="18" charset="0"/>
                <a:cs typeface="Times New Roman" panose="02020603050405020304" pitchFamily="18" charset="0"/>
              </a:rPr>
              <a:t>—a powerful feeling of dislike or distain toward someone considered to be worthless, inferior, or undeserving of respect.</a:t>
            </a:r>
          </a:p>
          <a:p>
            <a:r>
              <a:rPr lang="en-US" sz="2000" dirty="0">
                <a:solidFill>
                  <a:srgbClr val="FF0000"/>
                </a:solidFill>
                <a:latin typeface="Times New Roman" panose="02020603050405020304" pitchFamily="18" charset="0"/>
                <a:cs typeface="Times New Roman" panose="02020603050405020304" pitchFamily="18" charset="0"/>
              </a:rPr>
              <a:t>It is a conscious, deliberate, offensive, malicious, or insulting activity </a:t>
            </a:r>
            <a:r>
              <a:rPr lang="en-US" sz="2000" dirty="0">
                <a:latin typeface="Times New Roman" panose="02020603050405020304" pitchFamily="18" charset="0"/>
                <a:cs typeface="Times New Roman" panose="02020603050405020304" pitchFamily="18" charset="0"/>
              </a:rPr>
              <a:t>that is intended to </a:t>
            </a:r>
            <a:r>
              <a:rPr lang="en-US" sz="2000" dirty="0">
                <a:solidFill>
                  <a:srgbClr val="FF0000"/>
                </a:solidFill>
                <a:latin typeface="Times New Roman" panose="02020603050405020304" pitchFamily="18" charset="0"/>
                <a:cs typeface="Times New Roman" panose="02020603050405020304" pitchFamily="18" charset="0"/>
              </a:rPr>
              <a:t>humiliate and harm </a:t>
            </a:r>
            <a:r>
              <a:rPr lang="en-US" sz="2000" dirty="0">
                <a:latin typeface="Times New Roman" panose="02020603050405020304" pitchFamily="18" charset="0"/>
                <a:cs typeface="Times New Roman" panose="02020603050405020304" pitchFamily="18" charset="0"/>
              </a:rPr>
              <a:t>the targeted person and provide those bullying pleasure in the targeted person’s pain</a:t>
            </a:r>
          </a:p>
          <a:p>
            <a:r>
              <a:rPr lang="en-US" sz="2000" dirty="0">
                <a:solidFill>
                  <a:srgbClr val="FF0000"/>
                </a:solidFill>
                <a:latin typeface="Times New Roman" panose="02020603050405020304" pitchFamily="18" charset="0"/>
                <a:cs typeface="Times New Roman" panose="02020603050405020304" pitchFamily="18" charset="0"/>
              </a:rPr>
              <a:t>It is often overlaid </a:t>
            </a:r>
            <a:r>
              <a:rPr lang="en-US" sz="2000" dirty="0">
                <a:latin typeface="Times New Roman" panose="02020603050405020304" pitchFamily="18" charset="0"/>
                <a:cs typeface="Times New Roman" panose="02020603050405020304" pitchFamily="18" charset="0"/>
              </a:rPr>
              <a:t>with race, ethnicity, religion, gender, sexuality, sexual identity or orientation, physical or mental ability, weight, allergies or economic status which can increase the cruelty and it effect on the targeted person</a:t>
            </a:r>
          </a:p>
          <a:p>
            <a:pPr marL="0" indent="0">
              <a:buNone/>
            </a:pPr>
            <a:endParaRPr lang="en-US" sz="2300" dirty="0"/>
          </a:p>
          <a:p>
            <a:pPr marL="0" indent="0">
              <a:buNone/>
            </a:pPr>
            <a:endParaRPr lang="en-US" dirty="0"/>
          </a:p>
          <a:p>
            <a:pPr marL="0" indent="0">
              <a:buNone/>
            </a:pPr>
            <a:endParaRPr lang="en-US" dirty="0"/>
          </a:p>
        </p:txBody>
      </p:sp>
      <p:graphicFrame>
        <p:nvGraphicFramePr>
          <p:cNvPr id="6" name="Content Placeholder 5" descr="Gear diagram with a sequence of 3 steps to show interlocking ideas"/>
          <p:cNvGraphicFramePr>
            <a:graphicFrameLocks noGrp="1"/>
          </p:cNvGraphicFramePr>
          <p:nvPr>
            <p:ph sz="half" idx="2"/>
          </p:nvPr>
        </p:nvGraphicFramePr>
        <p:xfrm>
          <a:off x="10437541" y="1825625"/>
          <a:ext cx="691376" cy="45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ECE29EF2-D2DA-F94A-A9F1-53D8A9AC6B78}"/>
              </a:ext>
            </a:extLst>
          </p:cNvPr>
          <p:cNvSpPr txBox="1"/>
          <p:nvPr/>
        </p:nvSpPr>
        <p:spPr>
          <a:xfrm>
            <a:off x="5748570" y="724830"/>
            <a:ext cx="5241072" cy="5324535"/>
          </a:xfrm>
          <a:prstGeom prst="rect">
            <a:avLst/>
          </a:prstGeom>
          <a:noFill/>
        </p:spPr>
        <p:txBody>
          <a:bodyPr wrap="square" rtlCol="0">
            <a:spAutoFit/>
          </a:bodyPr>
          <a:lstStyle/>
          <a:p>
            <a:r>
              <a:rPr lang="en-US" sz="2000" dirty="0">
                <a:solidFill>
                  <a:schemeClr val="accent1"/>
                </a:solidFill>
                <a:latin typeface="Times New Roman" panose="02020603050405020304" pitchFamily="18" charset="0"/>
                <a:cs typeface="Times New Roman" panose="02020603050405020304" pitchFamily="18" charset="0"/>
              </a:rPr>
              <a:t>• Conflict</a:t>
            </a:r>
            <a:r>
              <a:rPr lang="en-US" sz="2000" dirty="0">
                <a:latin typeface="Times New Roman" panose="02020603050405020304" pitchFamily="18" charset="0"/>
                <a:cs typeface="Times New Roman" panose="02020603050405020304" pitchFamily="18" charset="0"/>
              </a:rPr>
              <a:t>—a normal, natural and necessary part</a:t>
            </a:r>
          </a:p>
          <a:p>
            <a:r>
              <a:rPr lang="en-US" sz="2000" dirty="0">
                <a:latin typeface="Times New Roman" panose="02020603050405020304" pitchFamily="18" charset="0"/>
                <a:cs typeface="Times New Roman" panose="02020603050405020304" pitchFamily="18" charset="0"/>
              </a:rPr>
              <a:t>   of </a:t>
            </a:r>
            <a:r>
              <a:rPr lang="en-US" sz="2000" dirty="0">
                <a:solidFill>
                  <a:schemeClr val="accent1"/>
                </a:solidFill>
                <a:latin typeface="Times New Roman" panose="02020603050405020304" pitchFamily="18" charset="0"/>
                <a:cs typeface="Times New Roman" panose="02020603050405020304" pitchFamily="18" charset="0"/>
              </a:rPr>
              <a:t>living in community</a:t>
            </a:r>
            <a:r>
              <a:rPr lang="en-US" sz="2000" dirty="0">
                <a:solidFill>
                  <a:schemeClr val="accent3"/>
                </a:solidFill>
                <a:latin typeface="Times New Roman" panose="02020603050405020304" pitchFamily="18" charset="0"/>
                <a:cs typeface="Times New Roman" panose="02020603050405020304" pitchFamily="18" charset="0"/>
              </a:rPr>
              <a:t>.</a:t>
            </a:r>
          </a:p>
          <a:p>
            <a:r>
              <a:rPr lang="en-US" sz="2000" dirty="0">
                <a:solidFill>
                  <a:schemeClr val="accent1"/>
                </a:solidFill>
                <a:latin typeface="Times New Roman" panose="02020603050405020304" pitchFamily="18" charset="0"/>
                <a:cs typeface="Times New Roman" panose="02020603050405020304" pitchFamily="18" charset="0"/>
              </a:rPr>
              <a:t>• Ignorant faux pas</a:t>
            </a:r>
            <a:r>
              <a:rPr lang="en-US" sz="2000" dirty="0">
                <a:latin typeface="Times New Roman" panose="02020603050405020304" pitchFamily="18" charset="0"/>
                <a:cs typeface="Times New Roman" panose="02020603050405020304" pitchFamily="18" charset="0"/>
              </a:rPr>
              <a:t>—”He runs like a girl,”</a:t>
            </a:r>
          </a:p>
          <a:p>
            <a:r>
              <a:rPr lang="en-US" sz="2000" dirty="0">
                <a:latin typeface="Times New Roman" panose="02020603050405020304" pitchFamily="18" charset="0"/>
                <a:cs typeface="Times New Roman" panose="02020603050405020304" pitchFamily="18" charset="0"/>
              </a:rPr>
              <a:t>   “That’s so gay,” “She gyped me,”  (Often</a:t>
            </a:r>
          </a:p>
          <a:p>
            <a:r>
              <a:rPr lang="en-US" sz="2000" dirty="0">
                <a:latin typeface="Times New Roman" panose="02020603050405020304" pitchFamily="18" charset="0"/>
                <a:cs typeface="Times New Roman" panose="02020603050405020304" pitchFamily="18" charset="0"/>
              </a:rPr>
              <a:t>    indicates an ignorance of the source or</a:t>
            </a:r>
          </a:p>
          <a:p>
            <a:r>
              <a:rPr lang="en-US" sz="2000" dirty="0">
                <a:latin typeface="Times New Roman" panose="02020603050405020304" pitchFamily="18" charset="0"/>
                <a:cs typeface="Times New Roman" panose="02020603050405020304" pitchFamily="18" charset="0"/>
              </a:rPr>
              <a:t>    bias of the word or phrase, or apathy</a:t>
            </a:r>
          </a:p>
          <a:p>
            <a:r>
              <a:rPr lang="en-US" sz="2000" dirty="0">
                <a:latin typeface="Times New Roman" panose="02020603050405020304" pitchFamily="18" charset="0"/>
                <a:cs typeface="Times New Roman" panose="02020603050405020304" pitchFamily="18" charset="0"/>
              </a:rPr>
              <a:t>    toward the group that has been</a:t>
            </a:r>
          </a:p>
          <a:p>
            <a:r>
              <a:rPr lang="en-US" sz="2000" dirty="0">
                <a:latin typeface="Times New Roman" panose="02020603050405020304" pitchFamily="18" charset="0"/>
                <a:cs typeface="Times New Roman" panose="02020603050405020304" pitchFamily="18" charset="0"/>
              </a:rPr>
              <a:t>    marginalized, vilified, or discriminated</a:t>
            </a:r>
          </a:p>
          <a:p>
            <a:r>
              <a:rPr lang="en-US" sz="2000" dirty="0">
                <a:latin typeface="Times New Roman" panose="02020603050405020304" pitchFamily="18" charset="0"/>
                <a:cs typeface="Times New Roman" panose="02020603050405020304" pitchFamily="18" charset="0"/>
              </a:rPr>
              <a:t>    against.)</a:t>
            </a:r>
          </a:p>
          <a:p>
            <a:r>
              <a:rPr lang="en-US" sz="2000" dirty="0">
                <a:solidFill>
                  <a:schemeClr val="accent1"/>
                </a:solidFill>
                <a:latin typeface="Times New Roman" panose="02020603050405020304" pitchFamily="18" charset="0"/>
                <a:cs typeface="Times New Roman" panose="02020603050405020304" pitchFamily="18" charset="0"/>
              </a:rPr>
              <a:t>•  Impulsive aggression</a:t>
            </a:r>
            <a:r>
              <a:rPr lang="en-US" sz="2000" dirty="0">
                <a:latin typeface="Times New Roman" panose="02020603050405020304" pitchFamily="18" charset="0"/>
                <a:cs typeface="Times New Roman" panose="02020603050405020304" pitchFamily="18" charset="0"/>
              </a:rPr>
              <a:t>—spontaneous,</a:t>
            </a:r>
          </a:p>
          <a:p>
            <a:r>
              <a:rPr lang="en-US" sz="2000" dirty="0">
                <a:latin typeface="Times New Roman" panose="02020603050405020304" pitchFamily="18" charset="0"/>
                <a:cs typeface="Times New Roman" panose="02020603050405020304" pitchFamily="18" charset="0"/>
              </a:rPr>
              <a:t>    indiscriminate striking out with no</a:t>
            </a:r>
          </a:p>
          <a:p>
            <a:r>
              <a:rPr lang="en-US" sz="2000" dirty="0">
                <a:latin typeface="Times New Roman" panose="02020603050405020304" pitchFamily="18" charset="0"/>
                <a:cs typeface="Times New Roman" panose="02020603050405020304" pitchFamily="18" charset="0"/>
              </a:rPr>
              <a:t>    intended target. It is usually reactionary</a:t>
            </a:r>
          </a:p>
          <a:p>
            <a:r>
              <a:rPr lang="en-US" sz="2000" dirty="0">
                <a:latin typeface="Times New Roman" panose="02020603050405020304" pitchFamily="18" charset="0"/>
                <a:cs typeface="Times New Roman" panose="02020603050405020304" pitchFamily="18" charset="0"/>
              </a:rPr>
              <a:t>    and emotionally charged.</a:t>
            </a:r>
          </a:p>
          <a:p>
            <a:r>
              <a:rPr lang="en-US" sz="2000" dirty="0">
                <a:latin typeface="Times New Roman" panose="02020603050405020304" pitchFamily="18" charset="0"/>
                <a:cs typeface="Times New Roman" panose="02020603050405020304" pitchFamily="18" charset="0"/>
              </a:rPr>
              <a:t>These acts can contribute to the breakdown of healthy human relationships if they are dismissed or ignored, and must be dealt </a:t>
            </a:r>
          </a:p>
          <a:p>
            <a:r>
              <a:rPr lang="en-US" sz="2000" dirty="0">
                <a:latin typeface="Times New Roman" panose="02020603050405020304" pitchFamily="18" charset="0"/>
                <a:cs typeface="Times New Roman" panose="02020603050405020304" pitchFamily="18" charset="0"/>
              </a:rPr>
              <a:t>with appropriately, but </a:t>
            </a:r>
            <a:r>
              <a:rPr lang="en-US" sz="2000" dirty="0">
                <a:solidFill>
                  <a:schemeClr val="accent1"/>
                </a:solidFill>
                <a:latin typeface="Times New Roman" panose="02020603050405020304" pitchFamily="18" charset="0"/>
                <a:cs typeface="Times New Roman" panose="02020603050405020304" pitchFamily="18" charset="0"/>
              </a:rPr>
              <a:t>they are not bullying.</a:t>
            </a:r>
          </a:p>
        </p:txBody>
      </p:sp>
      <p:pic>
        <p:nvPicPr>
          <p:cNvPr id="7" name="Picture 6">
            <a:extLst>
              <a:ext uri="{FF2B5EF4-FFF2-40B4-BE49-F238E27FC236}">
                <a16:creationId xmlns:a16="http://schemas.microsoft.com/office/drawing/2014/main" id="{C0FB288C-40E6-F444-9801-C580DDDC7440}"/>
              </a:ext>
            </a:extLst>
          </p:cNvPr>
          <p:cNvPicPr>
            <a:picLocks noChangeAspect="1"/>
          </p:cNvPicPr>
          <p:nvPr/>
        </p:nvPicPr>
        <p:blipFill>
          <a:blip r:embed="rId7"/>
          <a:stretch>
            <a:fillRect/>
          </a:stretch>
        </p:blipFill>
        <p:spPr>
          <a:xfrm>
            <a:off x="10395381" y="5578207"/>
            <a:ext cx="1188522" cy="942316"/>
          </a:xfrm>
          <a:prstGeom prst="rect">
            <a:avLst/>
          </a:prstGeom>
        </p:spPr>
      </p:pic>
    </p:spTree>
    <p:extLst>
      <p:ext uri="{BB962C8B-B14F-4D97-AF65-F5344CB8AC3E}">
        <p14:creationId xmlns:p14="http://schemas.microsoft.com/office/powerpoint/2010/main" val="302127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866E-3F0D-FB4E-8C3A-5D00F8878F99}"/>
              </a:ext>
            </a:extLst>
          </p:cNvPr>
          <p:cNvSpPr>
            <a:spLocks noGrp="1"/>
          </p:cNvSpPr>
          <p:nvPr>
            <p:ph type="title"/>
          </p:nvPr>
        </p:nvSpPr>
        <p:spPr>
          <a:xfrm>
            <a:off x="838200" y="365125"/>
            <a:ext cx="10515600" cy="1787060"/>
          </a:xfrm>
        </p:spPr>
        <p:txBody>
          <a:bodyPr/>
          <a:lstStyle/>
          <a:p>
            <a:r>
              <a:rPr lang="en-US" dirty="0"/>
              <a:t>		</a:t>
            </a:r>
            <a:r>
              <a:rPr lang="en-US" dirty="0">
                <a:solidFill>
                  <a:srgbClr val="FF0000"/>
                </a:solidFill>
                <a:latin typeface="Times New Roman" panose="02020603050405020304" pitchFamily="18" charset="0"/>
                <a:cs typeface="Times New Roman" panose="02020603050405020304" pitchFamily="18" charset="0"/>
              </a:rPr>
              <a:t>Four markers of bullying</a:t>
            </a:r>
          </a:p>
        </p:txBody>
      </p:sp>
      <p:sp>
        <p:nvSpPr>
          <p:cNvPr id="3" name="Content Placeholder 2">
            <a:extLst>
              <a:ext uri="{FF2B5EF4-FFF2-40B4-BE49-F238E27FC236}">
                <a16:creationId xmlns:a16="http://schemas.microsoft.com/office/drawing/2014/main" id="{9C0A1AAE-E658-6B4C-BD93-2D278E078EC2}"/>
              </a:ext>
            </a:extLst>
          </p:cNvPr>
          <p:cNvSpPr>
            <a:spLocks noGrp="1"/>
          </p:cNvSpPr>
          <p:nvPr>
            <p:ph idx="1"/>
          </p:nvPr>
        </p:nvSpPr>
        <p:spPr>
          <a:xfrm>
            <a:off x="2007220" y="2152185"/>
            <a:ext cx="9346580" cy="4024778"/>
          </a:xfrm>
        </p:spPr>
        <p:txBody>
          <a:bodyPr/>
          <a:lstStyle/>
          <a:p>
            <a:pPr marL="0" indent="0">
              <a:buNone/>
            </a:pPr>
            <a:r>
              <a:rPr lang="en-US" dirty="0">
                <a:solidFill>
                  <a:srgbClr val="FF0000"/>
                </a:solidFill>
                <a:latin typeface="Times New Roman" panose="02020603050405020304" pitchFamily="18" charset="0"/>
                <a:cs typeface="Times New Roman" panose="02020603050405020304" pitchFamily="18" charset="0"/>
              </a:rPr>
              <a:t>• Imbalance of power</a:t>
            </a:r>
          </a:p>
          <a:p>
            <a:pPr marL="0" indent="0">
              <a:buNone/>
            </a:pPr>
            <a:r>
              <a:rPr lang="en-US" dirty="0">
                <a:solidFill>
                  <a:srgbClr val="FF0000"/>
                </a:solidFill>
                <a:latin typeface="Times New Roman" panose="02020603050405020304" pitchFamily="18" charset="0"/>
                <a:cs typeface="Times New Roman" panose="02020603050405020304" pitchFamily="18" charset="0"/>
              </a:rPr>
              <a:t>• Intent to harm</a:t>
            </a:r>
          </a:p>
          <a:p>
            <a:pPr marL="0" indent="0">
              <a:buNone/>
            </a:pPr>
            <a:r>
              <a:rPr lang="en-US" dirty="0">
                <a:solidFill>
                  <a:srgbClr val="FF0000"/>
                </a:solidFill>
                <a:latin typeface="Times New Roman" panose="02020603050405020304" pitchFamily="18" charset="0"/>
                <a:cs typeface="Times New Roman" panose="02020603050405020304" pitchFamily="18" charset="0"/>
              </a:rPr>
              <a:t>• Threat of further aggression</a:t>
            </a:r>
          </a:p>
          <a:p>
            <a:pPr marL="0" indent="0">
              <a:buNone/>
            </a:pPr>
            <a:r>
              <a:rPr lang="en-US" i="1" dirty="0">
                <a:solidFill>
                  <a:schemeClr val="accent1"/>
                </a:solidFill>
                <a:latin typeface="Times New Roman" panose="02020603050405020304" pitchFamily="18" charset="0"/>
                <a:cs typeface="Times New Roman" panose="02020603050405020304" pitchFamily="18" charset="0"/>
              </a:rPr>
              <a:t>When bullying escalates unabated a fourth marker is added:</a:t>
            </a:r>
          </a:p>
          <a:p>
            <a:pPr marL="0" indent="0">
              <a:buNone/>
            </a:pPr>
            <a:r>
              <a:rPr lang="en-US" dirty="0">
                <a:solidFill>
                  <a:srgbClr val="FF0000"/>
                </a:solidFill>
                <a:latin typeface="Times New Roman" panose="02020603050405020304" pitchFamily="18" charset="0"/>
                <a:cs typeface="Times New Roman" panose="02020603050405020304" pitchFamily="18" charset="0"/>
              </a:rPr>
              <a:t>• Terror—not only a means to an end, but an end in itself</a:t>
            </a:r>
          </a:p>
          <a:p>
            <a:pPr marL="0" indent="0">
              <a:buNone/>
            </a:pPr>
            <a:endParaRPr lang="en-US" dirty="0"/>
          </a:p>
        </p:txBody>
      </p:sp>
      <p:pic>
        <p:nvPicPr>
          <p:cNvPr id="4" name="Picture 3">
            <a:extLst>
              <a:ext uri="{FF2B5EF4-FFF2-40B4-BE49-F238E27FC236}">
                <a16:creationId xmlns:a16="http://schemas.microsoft.com/office/drawing/2014/main" id="{A501BDB3-FDD9-FA4D-B1C6-EF64B0EDA156}"/>
              </a:ext>
            </a:extLst>
          </p:cNvPr>
          <p:cNvPicPr>
            <a:picLocks noChangeAspect="1"/>
          </p:cNvPicPr>
          <p:nvPr/>
        </p:nvPicPr>
        <p:blipFill>
          <a:blip r:embed="rId2"/>
          <a:stretch>
            <a:fillRect/>
          </a:stretch>
        </p:blipFill>
        <p:spPr>
          <a:xfrm>
            <a:off x="10034649" y="5332021"/>
            <a:ext cx="1319151" cy="989817"/>
          </a:xfrm>
          <a:prstGeom prst="rect">
            <a:avLst/>
          </a:prstGeom>
        </p:spPr>
      </p:pic>
    </p:spTree>
    <p:extLst>
      <p:ext uri="{BB962C8B-B14F-4D97-AF65-F5344CB8AC3E}">
        <p14:creationId xmlns:p14="http://schemas.microsoft.com/office/powerpoint/2010/main" val="80469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606426"/>
            <a:ext cx="10515600" cy="1325563"/>
          </a:xfrm>
        </p:spPr>
        <p:txBody>
          <a:bodyPr/>
          <a:lstStyle/>
          <a:p>
            <a:r>
              <a:rPr lang="en-US" dirty="0">
                <a:solidFill>
                  <a:srgbClr val="FF0000"/>
                </a:solidFill>
                <a:latin typeface="Times New Roman" panose="02020603050405020304" pitchFamily="18" charset="0"/>
                <a:cs typeface="Times New Roman" panose="02020603050405020304" pitchFamily="18" charset="0"/>
              </a:rPr>
              <a:t>Four ways and three means of bullying</a:t>
            </a:r>
          </a:p>
        </p:txBody>
      </p:sp>
      <p:sp>
        <p:nvSpPr>
          <p:cNvPr id="2" name="Text Placeholder 1"/>
          <p:cNvSpPr>
            <a:spLocks noGrp="1"/>
          </p:cNvSpPr>
          <p:nvPr>
            <p:ph type="body" idx="1"/>
          </p:nvPr>
        </p:nvSpPr>
        <p:spPr/>
        <p:txBody>
          <a:bodyPr>
            <a:normAutofit/>
          </a:bodyPr>
          <a:lstStyle/>
          <a:p>
            <a:r>
              <a:rPr lang="en-US" sz="2800" dirty="0">
                <a:solidFill>
                  <a:srgbClr val="FF0000"/>
                </a:solidFill>
                <a:latin typeface="Times New Roman" panose="02020603050405020304" pitchFamily="18" charset="0"/>
                <a:cs typeface="Times New Roman" panose="02020603050405020304" pitchFamily="18" charset="0"/>
              </a:rPr>
              <a:t>Four ways</a:t>
            </a:r>
          </a:p>
        </p:txBody>
      </p:sp>
      <p:sp>
        <p:nvSpPr>
          <p:cNvPr id="3" name="Content Placeholder 2"/>
          <p:cNvSpPr>
            <a:spLocks noGrp="1"/>
          </p:cNvSpPr>
          <p:nvPr>
            <p:ph sz="half" idx="2"/>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One cruel or malicious act</a:t>
            </a:r>
          </a:p>
          <a:p>
            <a:r>
              <a:rPr lang="en-US" dirty="0">
                <a:solidFill>
                  <a:srgbClr val="FF0000"/>
                </a:solidFill>
                <a:latin typeface="Times New Roman" panose="02020603050405020304" pitchFamily="18" charset="0"/>
                <a:cs typeface="Times New Roman" panose="02020603050405020304" pitchFamily="18" charset="0"/>
              </a:rPr>
              <a:t>Continuous and repeated acts of cruelty</a:t>
            </a:r>
          </a:p>
          <a:p>
            <a:r>
              <a:rPr lang="en-US" dirty="0">
                <a:solidFill>
                  <a:srgbClr val="FF0000"/>
                </a:solidFill>
                <a:latin typeface="Times New Roman" panose="02020603050405020304" pitchFamily="18" charset="0"/>
                <a:cs typeface="Times New Roman" panose="02020603050405020304" pitchFamily="18" charset="0"/>
              </a:rPr>
              <a:t>Hazing</a:t>
            </a:r>
          </a:p>
          <a:p>
            <a:r>
              <a:rPr lang="en-US" dirty="0">
                <a:solidFill>
                  <a:srgbClr val="FF0000"/>
                </a:solidFill>
                <a:latin typeface="Times New Roman" panose="02020603050405020304" pitchFamily="18" charset="0"/>
                <a:cs typeface="Times New Roman" panose="02020603050405020304" pitchFamily="18" charset="0"/>
              </a:rPr>
              <a:t>Cyber, digital, or technology-enhanced or assisted</a:t>
            </a:r>
          </a:p>
        </p:txBody>
      </p:sp>
      <p:sp>
        <p:nvSpPr>
          <p:cNvPr id="4" name="Text Placeholder 3"/>
          <p:cNvSpPr>
            <a:spLocks noGrp="1"/>
          </p:cNvSpPr>
          <p:nvPr>
            <p:ph type="body" sz="quarter" idx="3"/>
          </p:nvPr>
        </p:nvSpPr>
        <p:spPr/>
        <p:txBody>
          <a:bodyPr>
            <a:normAutofit/>
          </a:bodyPr>
          <a:lstStyle/>
          <a:p>
            <a:r>
              <a:rPr lang="en-US" sz="2800" dirty="0">
                <a:solidFill>
                  <a:srgbClr val="FF0000"/>
                </a:solidFill>
                <a:latin typeface="Times New Roman" panose="02020603050405020304" pitchFamily="18" charset="0"/>
                <a:cs typeface="Times New Roman" panose="02020603050405020304" pitchFamily="18" charset="0"/>
              </a:rPr>
              <a:t>Three means</a:t>
            </a:r>
          </a:p>
        </p:txBody>
      </p:sp>
      <p:sp>
        <p:nvSpPr>
          <p:cNvPr id="5" name="Content Placeholder 4"/>
          <p:cNvSpPr>
            <a:spLocks noGrp="1"/>
          </p:cNvSpPr>
          <p:nvPr>
            <p:ph sz="quarter" idx="4"/>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Verbal</a:t>
            </a:r>
          </a:p>
          <a:p>
            <a:r>
              <a:rPr lang="en-US" dirty="0">
                <a:solidFill>
                  <a:srgbClr val="FF0000"/>
                </a:solidFill>
                <a:latin typeface="Times New Roman" panose="02020603050405020304" pitchFamily="18" charset="0"/>
                <a:cs typeface="Times New Roman" panose="02020603050405020304" pitchFamily="18" charset="0"/>
              </a:rPr>
              <a:t>Physical</a:t>
            </a:r>
          </a:p>
          <a:p>
            <a:r>
              <a:rPr lang="en-US" dirty="0">
                <a:solidFill>
                  <a:srgbClr val="FF0000"/>
                </a:solidFill>
                <a:latin typeface="Times New Roman" panose="02020603050405020304" pitchFamily="18" charset="0"/>
                <a:cs typeface="Times New Roman" panose="02020603050405020304" pitchFamily="18" charset="0"/>
              </a:rPr>
              <a:t>Relational or Social</a:t>
            </a:r>
          </a:p>
        </p:txBody>
      </p:sp>
      <p:pic>
        <p:nvPicPr>
          <p:cNvPr id="8" name="Picture 7">
            <a:extLst>
              <a:ext uri="{FF2B5EF4-FFF2-40B4-BE49-F238E27FC236}">
                <a16:creationId xmlns:a16="http://schemas.microsoft.com/office/drawing/2014/main" id="{17801627-42FF-3E40-9174-15ADE7BB5B81}"/>
              </a:ext>
            </a:extLst>
          </p:cNvPr>
          <p:cNvPicPr>
            <a:picLocks noChangeAspect="1"/>
          </p:cNvPicPr>
          <p:nvPr/>
        </p:nvPicPr>
        <p:blipFill>
          <a:blip r:embed="rId2"/>
          <a:stretch>
            <a:fillRect/>
          </a:stretch>
        </p:blipFill>
        <p:spPr>
          <a:xfrm>
            <a:off x="9880270" y="5177642"/>
            <a:ext cx="1473530" cy="1144196"/>
          </a:xfrm>
          <a:prstGeom prst="rect">
            <a:avLst/>
          </a:prstGeom>
        </p:spPr>
      </p:pic>
    </p:spTree>
    <p:extLst>
      <p:ext uri="{BB962C8B-B14F-4D97-AF65-F5344CB8AC3E}">
        <p14:creationId xmlns:p14="http://schemas.microsoft.com/office/powerpoint/2010/main" val="357430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0AC086-45A9-054F-BC76-8DC2D5BFD80E}"/>
              </a:ext>
            </a:extLst>
          </p:cNvPr>
          <p:cNvSpPr txBox="1"/>
          <p:nvPr/>
        </p:nvSpPr>
        <p:spPr>
          <a:xfrm>
            <a:off x="691375" y="702527"/>
            <a:ext cx="266420" cy="523220"/>
          </a:xfrm>
          <a:prstGeom prst="rect">
            <a:avLst/>
          </a:prstGeom>
          <a:noFill/>
        </p:spPr>
        <p:txBody>
          <a:bodyPr wrap="none" rtlCol="0">
            <a:spAutoFit/>
          </a:bodyPr>
          <a:lstStyle/>
          <a:p>
            <a:r>
              <a:rPr lang="en-US" sz="2800" dirty="0"/>
              <a:t> </a:t>
            </a:r>
          </a:p>
        </p:txBody>
      </p:sp>
      <p:pic>
        <p:nvPicPr>
          <p:cNvPr id="2" name="Picture 1">
            <a:extLst>
              <a:ext uri="{FF2B5EF4-FFF2-40B4-BE49-F238E27FC236}">
                <a16:creationId xmlns:a16="http://schemas.microsoft.com/office/drawing/2014/main" id="{FCA520DB-B3E6-6344-803F-8499325E0875}"/>
              </a:ext>
            </a:extLst>
          </p:cNvPr>
          <p:cNvPicPr>
            <a:picLocks noChangeAspect="1"/>
          </p:cNvPicPr>
          <p:nvPr/>
        </p:nvPicPr>
        <p:blipFill>
          <a:blip r:embed="rId2"/>
          <a:stretch>
            <a:fillRect/>
          </a:stretch>
        </p:blipFill>
        <p:spPr>
          <a:xfrm>
            <a:off x="3493477" y="0"/>
            <a:ext cx="5893411" cy="6858000"/>
          </a:xfrm>
          <a:prstGeom prst="rect">
            <a:avLst/>
          </a:prstGeom>
        </p:spPr>
      </p:pic>
      <p:sp>
        <p:nvSpPr>
          <p:cNvPr id="6" name="Rectangle 5">
            <a:extLst>
              <a:ext uri="{FF2B5EF4-FFF2-40B4-BE49-F238E27FC236}">
                <a16:creationId xmlns:a16="http://schemas.microsoft.com/office/drawing/2014/main" id="{F01F11E4-BAD6-DA4B-AE3B-28ECABDE3DAA}"/>
              </a:ext>
            </a:extLst>
          </p:cNvPr>
          <p:cNvSpPr/>
          <p:nvPr/>
        </p:nvSpPr>
        <p:spPr>
          <a:xfrm>
            <a:off x="468923" y="2108261"/>
            <a:ext cx="3024554" cy="3139321"/>
          </a:xfrm>
          <a:prstGeom prst="rect">
            <a:avLst/>
          </a:prstGeom>
        </p:spPr>
        <p:txBody>
          <a:bodyPr wrap="square">
            <a:spAutoFit/>
          </a:bodyPr>
          <a:lstStyle/>
          <a:p>
            <a:r>
              <a:rPr lang="en-US" sz="6600" dirty="0">
                <a:latin typeface="Times New Roman" panose="02020603050405020304" pitchFamily="18" charset="0"/>
                <a:cs typeface="Times New Roman" panose="02020603050405020304" pitchFamily="18" charset="0"/>
              </a:rPr>
              <a:t>the      bullying circle</a:t>
            </a:r>
          </a:p>
        </p:txBody>
      </p:sp>
      <p:pic>
        <p:nvPicPr>
          <p:cNvPr id="8" name="Picture 7">
            <a:extLst>
              <a:ext uri="{FF2B5EF4-FFF2-40B4-BE49-F238E27FC236}">
                <a16:creationId xmlns:a16="http://schemas.microsoft.com/office/drawing/2014/main" id="{15E69414-D1CB-2A46-B32A-0C1E5475651D}"/>
              </a:ext>
            </a:extLst>
          </p:cNvPr>
          <p:cNvPicPr>
            <a:picLocks noChangeAspect="1"/>
          </p:cNvPicPr>
          <p:nvPr/>
        </p:nvPicPr>
        <p:blipFill>
          <a:blip r:embed="rId3"/>
          <a:stretch>
            <a:fillRect/>
          </a:stretch>
        </p:blipFill>
        <p:spPr>
          <a:xfrm>
            <a:off x="10471881" y="5779723"/>
            <a:ext cx="1247899" cy="930441"/>
          </a:xfrm>
          <a:prstGeom prst="rect">
            <a:avLst/>
          </a:prstGeom>
        </p:spPr>
      </p:pic>
    </p:spTree>
    <p:extLst>
      <p:ext uri="{BB962C8B-B14F-4D97-AF65-F5344CB8AC3E}">
        <p14:creationId xmlns:p14="http://schemas.microsoft.com/office/powerpoint/2010/main" val="116874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E9EB60-91A7-2E46-BC4C-3D788CE04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06" y="-644770"/>
            <a:ext cx="5387755" cy="8264769"/>
          </a:xfrm>
          <a:prstGeom prst="rect">
            <a:avLst/>
          </a:prstGeom>
        </p:spPr>
      </p:pic>
      <p:sp>
        <p:nvSpPr>
          <p:cNvPr id="3" name="TextBox 2">
            <a:extLst>
              <a:ext uri="{FF2B5EF4-FFF2-40B4-BE49-F238E27FC236}">
                <a16:creationId xmlns:a16="http://schemas.microsoft.com/office/drawing/2014/main" id="{BE60FC8F-34A9-1A4A-910D-4DD3F35F424B}"/>
              </a:ext>
            </a:extLst>
          </p:cNvPr>
          <p:cNvSpPr txBox="1"/>
          <p:nvPr/>
        </p:nvSpPr>
        <p:spPr>
          <a:xfrm>
            <a:off x="691375" y="702527"/>
            <a:ext cx="266420" cy="523220"/>
          </a:xfrm>
          <a:prstGeom prst="rect">
            <a:avLst/>
          </a:prstGeom>
          <a:noFill/>
        </p:spPr>
        <p:txBody>
          <a:bodyPr wrap="none" rtlCol="0">
            <a:spAutoFit/>
          </a:bodyPr>
          <a:lstStyle/>
          <a:p>
            <a:r>
              <a:rPr lang="en-US" sz="2800" dirty="0"/>
              <a:t> </a:t>
            </a:r>
          </a:p>
        </p:txBody>
      </p:sp>
      <p:pic>
        <p:nvPicPr>
          <p:cNvPr id="4" name="Picture 3">
            <a:extLst>
              <a:ext uri="{FF2B5EF4-FFF2-40B4-BE49-F238E27FC236}">
                <a16:creationId xmlns:a16="http://schemas.microsoft.com/office/drawing/2014/main" id="{32E9230F-0E56-874B-BF4A-848894D7F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88" y="-332536"/>
            <a:ext cx="6787948" cy="8065474"/>
          </a:xfrm>
          <a:prstGeom prst="rect">
            <a:avLst/>
          </a:prstGeom>
        </p:spPr>
      </p:pic>
      <p:sp>
        <p:nvSpPr>
          <p:cNvPr id="5" name="Rectangle 4">
            <a:extLst>
              <a:ext uri="{FF2B5EF4-FFF2-40B4-BE49-F238E27FC236}">
                <a16:creationId xmlns:a16="http://schemas.microsoft.com/office/drawing/2014/main" id="{478429A4-4D58-704B-B750-27A2AB5FDD8C}"/>
              </a:ext>
            </a:extLst>
          </p:cNvPr>
          <p:cNvSpPr/>
          <p:nvPr/>
        </p:nvSpPr>
        <p:spPr>
          <a:xfrm>
            <a:off x="6222379" y="197346"/>
            <a:ext cx="5274527" cy="6463308"/>
          </a:xfrm>
          <a:prstGeom prst="rect">
            <a:avLst/>
          </a:prstGeom>
        </p:spPr>
        <p:txBody>
          <a:bodyPr wrap="square">
            <a:spAutoFit/>
          </a:bodyPr>
          <a:lstStyle/>
          <a:p>
            <a:r>
              <a:rPr lang="en-US" b="1" dirty="0"/>
              <a:t>Four reasons not to get involved </a:t>
            </a:r>
          </a:p>
          <a:p>
            <a:r>
              <a:rPr lang="en-US" dirty="0"/>
              <a:t>Afraid of getting hurt</a:t>
            </a:r>
          </a:p>
          <a:p>
            <a:r>
              <a:rPr lang="en-US" dirty="0"/>
              <a:t>Afraid of becoming a new target</a:t>
            </a:r>
          </a:p>
          <a:p>
            <a:r>
              <a:rPr lang="en-US" dirty="0"/>
              <a:t>Afraid of making it worse</a:t>
            </a:r>
          </a:p>
          <a:p>
            <a:r>
              <a:rPr lang="en-US" dirty="0"/>
              <a:t>Doesn’t know what to do</a:t>
            </a:r>
          </a:p>
          <a:p>
            <a:endParaRPr lang="en-US" dirty="0"/>
          </a:p>
          <a:p>
            <a:r>
              <a:rPr lang="en-US" b="1" dirty="0"/>
              <a:t>Nine lousy excuses</a:t>
            </a:r>
          </a:p>
          <a:p>
            <a:r>
              <a:rPr lang="en-US" dirty="0"/>
              <a:t>Bully is my friend</a:t>
            </a:r>
          </a:p>
          <a:p>
            <a:r>
              <a:rPr lang="en-US" dirty="0"/>
              <a:t>It’s not my problem; not my fight</a:t>
            </a:r>
          </a:p>
          <a:p>
            <a:r>
              <a:rPr lang="en-US" dirty="0"/>
              <a:t>She is not my friend</a:t>
            </a:r>
          </a:p>
          <a:p>
            <a:r>
              <a:rPr lang="en-US" dirty="0"/>
              <a:t>He’s a loser</a:t>
            </a:r>
          </a:p>
          <a:p>
            <a:r>
              <a:rPr lang="en-US" dirty="0"/>
              <a:t>He deserved to be bullied; asking for it; had it coming</a:t>
            </a:r>
          </a:p>
          <a:p>
            <a:r>
              <a:rPr lang="en-US" dirty="0"/>
              <a:t>Bullying will toughen him up</a:t>
            </a:r>
          </a:p>
          <a:p>
            <a:r>
              <a:rPr lang="en-US" dirty="0"/>
              <a:t>Ratting is not cool</a:t>
            </a:r>
          </a:p>
          <a:p>
            <a:r>
              <a:rPr lang="en-US" dirty="0"/>
              <a:t>Better to be in the in-group than to defend the outcast</a:t>
            </a:r>
          </a:p>
          <a:p>
            <a:r>
              <a:rPr lang="en-US" dirty="0"/>
              <a:t>It is too big a pain in the brain</a:t>
            </a:r>
          </a:p>
          <a:p>
            <a:endParaRPr lang="en-US" dirty="0"/>
          </a:p>
          <a:p>
            <a:r>
              <a:rPr lang="en-US" b="1" dirty="0"/>
              <a:t>How to reduce the tension created</a:t>
            </a:r>
          </a:p>
          <a:p>
            <a:r>
              <a:rPr lang="en-US" dirty="0"/>
              <a:t>Magnify pros of marching lockstep with the group and magnify cons of helping out the targeted peer</a:t>
            </a:r>
          </a:p>
          <a:p>
            <a:endParaRPr lang="en-US" dirty="0"/>
          </a:p>
          <a:p>
            <a:r>
              <a:rPr lang="en-US" b="1" dirty="0"/>
              <a:t>Standing up  and speaking out can be complicated, risky, difficult and painful</a:t>
            </a:r>
          </a:p>
        </p:txBody>
      </p:sp>
      <p:pic>
        <p:nvPicPr>
          <p:cNvPr id="6" name="Picture 5">
            <a:extLst>
              <a:ext uri="{FF2B5EF4-FFF2-40B4-BE49-F238E27FC236}">
                <a16:creationId xmlns:a16="http://schemas.microsoft.com/office/drawing/2014/main" id="{F1D2AC24-B903-8F46-BDD8-6A017FE873B8}"/>
              </a:ext>
            </a:extLst>
          </p:cNvPr>
          <p:cNvPicPr>
            <a:picLocks noChangeAspect="1"/>
          </p:cNvPicPr>
          <p:nvPr/>
        </p:nvPicPr>
        <p:blipFill>
          <a:blip r:embed="rId3"/>
          <a:stretch>
            <a:fillRect/>
          </a:stretch>
        </p:blipFill>
        <p:spPr>
          <a:xfrm>
            <a:off x="10090405" y="235930"/>
            <a:ext cx="1319151" cy="989817"/>
          </a:xfrm>
          <a:prstGeom prst="rect">
            <a:avLst/>
          </a:prstGeom>
        </p:spPr>
      </p:pic>
    </p:spTree>
    <p:extLst>
      <p:ext uri="{BB962C8B-B14F-4D97-AF65-F5344CB8AC3E}">
        <p14:creationId xmlns:p14="http://schemas.microsoft.com/office/powerpoint/2010/main" val="1498762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AD51-D94E-354E-9FFE-25F7426C092E}"/>
              </a:ext>
            </a:extLst>
          </p:cNvPr>
          <p:cNvSpPr>
            <a:spLocks noGrp="1"/>
          </p:cNvSpPr>
          <p:nvPr>
            <p:ph type="title"/>
          </p:nvPr>
        </p:nvSpPr>
        <p:spPr/>
        <p:txBody>
          <a:bodyPr/>
          <a:lstStyle/>
          <a:p>
            <a:r>
              <a:rPr lang="en-US" dirty="0"/>
              <a:t>	                     </a:t>
            </a:r>
            <a:r>
              <a:rPr lang="en-US" dirty="0">
                <a:solidFill>
                  <a:schemeClr val="accent1"/>
                </a:solidFill>
                <a:latin typeface="Times New Roman" panose="02020603050405020304" pitchFamily="18" charset="0"/>
                <a:cs typeface="Times New Roman" panose="02020603050405020304" pitchFamily="18" charset="0"/>
              </a:rPr>
              <a:t>Four reasons</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48ED8A4-A9F8-B348-B048-5AD30ACF5FB2}"/>
              </a:ext>
            </a:extLst>
          </p:cNvPr>
          <p:cNvSpPr>
            <a:spLocks noGrp="1"/>
          </p:cNvSpPr>
          <p:nvPr>
            <p:ph idx="1"/>
          </p:nvPr>
        </p:nvSpPr>
        <p:spPr/>
        <p:txBody>
          <a:bodyPr>
            <a:normAutofit fontScale="92500" lnSpcReduction="20000"/>
          </a:bodyPr>
          <a:lstStyle/>
          <a:p>
            <a:pPr marL="0" indent="0">
              <a:buNone/>
            </a:pPr>
            <a:r>
              <a:rPr lang="en-US" dirty="0">
                <a:solidFill>
                  <a:schemeClr val="accent1"/>
                </a:solidFill>
                <a:latin typeface="Times New Roman" panose="02020603050405020304" pitchFamily="18" charset="0"/>
                <a:cs typeface="Times New Roman" panose="02020603050405020304" pitchFamily="18" charset="0"/>
              </a:rPr>
              <a:t>The four reasons most often given for not stepping in to help the peer who is targeted:</a:t>
            </a:r>
          </a:p>
          <a:p>
            <a:pPr marL="0" indent="0">
              <a:buNone/>
            </a:pPr>
            <a:r>
              <a:rPr lang="en-US" dirty="0">
                <a:solidFill>
                  <a:schemeClr val="accent1"/>
                </a:solidFill>
                <a:latin typeface="Times New Roman" panose="02020603050405020304" pitchFamily="18" charset="0"/>
                <a:cs typeface="Times New Roman" panose="02020603050405020304" pitchFamily="18" charset="0"/>
              </a:rPr>
              <a:t>   1. The bystander is afraid of getting hurt.</a:t>
            </a:r>
          </a:p>
          <a:p>
            <a:pPr marL="0" indent="0">
              <a:buNone/>
            </a:pPr>
            <a:r>
              <a:rPr lang="en-US" dirty="0">
                <a:solidFill>
                  <a:schemeClr val="accent1"/>
                </a:solidFill>
                <a:latin typeface="Times New Roman" panose="02020603050405020304" pitchFamily="18" charset="0"/>
                <a:cs typeface="Times New Roman" panose="02020603050405020304" pitchFamily="18" charset="0"/>
              </a:rPr>
              <a:t>   2. The bystander is afraid of becoming a new target of the bully.</a:t>
            </a:r>
          </a:p>
          <a:p>
            <a:pPr marL="0" indent="0">
              <a:buNone/>
            </a:pPr>
            <a:r>
              <a:rPr lang="en-US" dirty="0">
                <a:solidFill>
                  <a:schemeClr val="accent1"/>
                </a:solidFill>
                <a:latin typeface="Times New Roman" panose="02020603050405020304" pitchFamily="18" charset="0"/>
                <a:cs typeface="Times New Roman" panose="02020603050405020304" pitchFamily="18" charset="0"/>
              </a:rPr>
              <a:t>   3. The bystander is afraid of doing something that will only make the</a:t>
            </a:r>
          </a:p>
          <a:p>
            <a:pPr marL="0" indent="0">
              <a:buNone/>
            </a:pPr>
            <a:r>
              <a:rPr lang="en-US" dirty="0">
                <a:solidFill>
                  <a:schemeClr val="accent1"/>
                </a:solidFill>
                <a:latin typeface="Times New Roman" panose="02020603050405020304" pitchFamily="18" charset="0"/>
                <a:cs typeface="Times New Roman" panose="02020603050405020304" pitchFamily="18" charset="0"/>
              </a:rPr>
              <a:t>        situation worse.</a:t>
            </a:r>
          </a:p>
          <a:p>
            <a:pPr marL="0" indent="0">
              <a:buNone/>
            </a:pPr>
            <a:r>
              <a:rPr lang="en-US" dirty="0">
                <a:solidFill>
                  <a:schemeClr val="accent1"/>
                </a:solidFill>
                <a:latin typeface="Times New Roman" panose="02020603050405020304" pitchFamily="18" charset="0"/>
                <a:cs typeface="Times New Roman" panose="02020603050405020304" pitchFamily="18" charset="0"/>
              </a:rPr>
              <a:t>    4. The bystander does not know what to do.</a:t>
            </a:r>
          </a:p>
          <a:p>
            <a:pPr marL="0" indent="0">
              <a:buNone/>
            </a:pPr>
            <a:r>
              <a:rPr lang="en-US" dirty="0">
                <a:solidFill>
                  <a:schemeClr val="accent1"/>
                </a:solidFill>
                <a:latin typeface="Times New Roman" panose="02020603050405020304" pitchFamily="18" charset="0"/>
                <a:cs typeface="Times New Roman" panose="02020603050405020304" pitchFamily="18" charset="0"/>
              </a:rPr>
              <a:t>As legitimate as they are, these reasons do not shore up the self-confidence or self-respect that is eroded when someone witnesses a bullying incident and is unable or unwilling to respond effectively to stop the cruelty. All too often these fears and lack of skill can turn into apathy—a potent friend of contempt. Contempt grows best in a climate of indifference. </a:t>
            </a:r>
          </a:p>
        </p:txBody>
      </p:sp>
      <p:pic>
        <p:nvPicPr>
          <p:cNvPr id="4" name="Picture 3">
            <a:extLst>
              <a:ext uri="{FF2B5EF4-FFF2-40B4-BE49-F238E27FC236}">
                <a16:creationId xmlns:a16="http://schemas.microsoft.com/office/drawing/2014/main" id="{78567A32-3C37-754A-A365-1D6FF354FBA6}"/>
              </a:ext>
            </a:extLst>
          </p:cNvPr>
          <p:cNvPicPr>
            <a:picLocks noChangeAspect="1"/>
          </p:cNvPicPr>
          <p:nvPr/>
        </p:nvPicPr>
        <p:blipFill>
          <a:blip r:embed="rId2"/>
          <a:stretch>
            <a:fillRect/>
          </a:stretch>
        </p:blipFill>
        <p:spPr>
          <a:xfrm>
            <a:off x="10005540" y="5711742"/>
            <a:ext cx="1247899" cy="930441"/>
          </a:xfrm>
          <a:prstGeom prst="rect">
            <a:avLst/>
          </a:prstGeom>
        </p:spPr>
      </p:pic>
    </p:spTree>
    <p:extLst>
      <p:ext uri="{BB962C8B-B14F-4D97-AF65-F5344CB8AC3E}">
        <p14:creationId xmlns:p14="http://schemas.microsoft.com/office/powerpoint/2010/main" val="3474882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TotalTime>
  <Words>2379</Words>
  <Application>Microsoft Macintosh PowerPoint</Application>
  <PresentationFormat>Widescreen</PresentationFormat>
  <Paragraphs>258</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Times New Roman</vt:lpstr>
      <vt:lpstr>Zapfino</vt:lpstr>
      <vt:lpstr>Office Theme</vt:lpstr>
      <vt:lpstr>The bully, the bullied, and the not-so-innocent bystander</vt:lpstr>
      <vt:lpstr>                               PowerPoint for Educators       The bully, the bullied and the not-so-innocent bystander                                                                          ©2020 Barbara Coloroso</vt:lpstr>
      <vt:lpstr>         The bully, the bullied and the               not-so-innocent bystander</vt:lpstr>
      <vt:lpstr>What bullying is                       What bullying is not</vt:lpstr>
      <vt:lpstr>  Four markers of bullying</vt:lpstr>
      <vt:lpstr>Four ways and three means of bullying</vt:lpstr>
      <vt:lpstr>PowerPoint Presentation</vt:lpstr>
      <vt:lpstr>PowerPoint Presentation</vt:lpstr>
      <vt:lpstr>                      Four reasons</vt:lpstr>
      <vt:lpstr>                     Nine lousy excuses</vt:lpstr>
      <vt:lpstr>Teasing—laughing with          Taunting—laughing at</vt:lpstr>
      <vt:lpstr>Flirting—playful invitation                          Sexual bullying—attack to control and hurt</vt:lpstr>
      <vt:lpstr>            Why targeted youth don’t tell</vt:lpstr>
      <vt:lpstr>Clues that a student has been targeted</vt:lpstr>
      <vt:lpstr>  More clues that a student has been targeted </vt:lpstr>
      <vt:lpstr>Do’s and don’ts when a student is targeted</vt:lpstr>
      <vt:lpstr>                      Antidotes to bullying</vt:lpstr>
      <vt:lpstr>               Rewriting the script</vt:lpstr>
      <vt:lpstr>          How parents can report bullying</vt:lpstr>
      <vt:lpstr>  Three P’s for educators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Coloroso</dc:creator>
  <cp:lastModifiedBy>Barbara Coloroso</cp:lastModifiedBy>
  <cp:revision>69</cp:revision>
  <cp:lastPrinted>2025-05-13T21:55:52Z</cp:lastPrinted>
  <dcterms:created xsi:type="dcterms:W3CDTF">2021-03-30T02:39:50Z</dcterms:created>
  <dcterms:modified xsi:type="dcterms:W3CDTF">2025-05-21T04:58:32Z</dcterms:modified>
</cp:coreProperties>
</file>