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66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8" r:id="rId13"/>
    <p:sldId id="319" r:id="rId14"/>
    <p:sldId id="320" r:id="rId15"/>
    <p:sldId id="317" r:id="rId16"/>
    <p:sldId id="321" r:id="rId17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C0BE"/>
    <a:srgbClr val="10101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15ADAD-A9EC-4ADF-9FED-677C4DBBE9C4}" v="119" dt="2025-06-10T14:28:19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44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RAMON VILLAR FLECHA" userId="02f4b727-1b5f-4f74-8149-1f2c1286aaa6" providerId="ADAL" clId="{7915ADAD-A9EC-4ADF-9FED-677C4DBBE9C4}"/>
    <pc:docChg chg="undo redo custSel addSld delSld modSld">
      <pc:chgData name="JOSE RAMON VILLAR FLECHA" userId="02f4b727-1b5f-4f74-8149-1f2c1286aaa6" providerId="ADAL" clId="{7915ADAD-A9EC-4ADF-9FED-677C4DBBE9C4}" dt="2025-06-10T14:29:26.229" v="3223" actId="478"/>
      <pc:docMkLst>
        <pc:docMk/>
      </pc:docMkLst>
      <pc:sldChg chg="addSp modSp mod">
        <pc:chgData name="JOSE RAMON VILLAR FLECHA" userId="02f4b727-1b5f-4f74-8149-1f2c1286aaa6" providerId="ADAL" clId="{7915ADAD-A9EC-4ADF-9FED-677C4DBBE9C4}" dt="2025-05-28T16:27:32.690" v="74" actId="114"/>
        <pc:sldMkLst>
          <pc:docMk/>
          <pc:sldMk cId="895915843" sldId="266"/>
        </pc:sldMkLst>
        <pc:spChg chg="mod">
          <ac:chgData name="JOSE RAMON VILLAR FLECHA" userId="02f4b727-1b5f-4f74-8149-1f2c1286aaa6" providerId="ADAL" clId="{7915ADAD-A9EC-4ADF-9FED-677C4DBBE9C4}" dt="2025-05-28T16:22:25.078" v="8" actId="404"/>
          <ac:spMkLst>
            <pc:docMk/>
            <pc:sldMk cId="895915843" sldId="266"/>
            <ac:spMk id="2" creationId="{9AB2EA78-AEB3-469B-9025-3B17201A457B}"/>
          </ac:spMkLst>
        </pc:spChg>
        <pc:spChg chg="mod">
          <ac:chgData name="JOSE RAMON VILLAR FLECHA" userId="02f4b727-1b5f-4f74-8149-1f2c1286aaa6" providerId="ADAL" clId="{7915ADAD-A9EC-4ADF-9FED-677C4DBBE9C4}" dt="2025-05-28T16:27:32.690" v="74" actId="114"/>
          <ac:spMkLst>
            <pc:docMk/>
            <pc:sldMk cId="895915843" sldId="266"/>
            <ac:spMk id="3" creationId="{255E1F2F-E259-4EA8-9FFD-3A10AF541859}"/>
          </ac:spMkLst>
        </pc:spChg>
        <pc:spChg chg="add mod">
          <ac:chgData name="JOSE RAMON VILLAR FLECHA" userId="02f4b727-1b5f-4f74-8149-1f2c1286aaa6" providerId="ADAL" clId="{7915ADAD-A9EC-4ADF-9FED-677C4DBBE9C4}" dt="2025-05-28T16:22:41.905" v="9"/>
          <ac:spMkLst>
            <pc:docMk/>
            <pc:sldMk cId="895915843" sldId="266"/>
            <ac:spMk id="4" creationId="{7E411591-FF76-7A8C-2061-61D60FFB2814}"/>
          </ac:spMkLst>
        </pc:spChg>
      </pc:sldChg>
      <pc:sldChg chg="del">
        <pc:chgData name="JOSE RAMON VILLAR FLECHA" userId="02f4b727-1b5f-4f74-8149-1f2c1286aaa6" providerId="ADAL" clId="{7915ADAD-A9EC-4ADF-9FED-677C4DBBE9C4}" dt="2025-05-28T16:44:19.365" v="434" actId="47"/>
        <pc:sldMkLst>
          <pc:docMk/>
          <pc:sldMk cId="265522590" sldId="308"/>
        </pc:sldMkLst>
      </pc:sldChg>
      <pc:sldChg chg="addSp delSp modSp add mod setBg modClrScheme chgLayout">
        <pc:chgData name="JOSE RAMON VILLAR FLECHA" userId="02f4b727-1b5f-4f74-8149-1f2c1286aaa6" providerId="ADAL" clId="{7915ADAD-A9EC-4ADF-9FED-677C4DBBE9C4}" dt="2025-05-30T09:30:13.001" v="624" actId="20577"/>
        <pc:sldMkLst>
          <pc:docMk/>
          <pc:sldMk cId="2090571739" sldId="309"/>
        </pc:sldMkLst>
        <pc:spChg chg="mod">
          <ac:chgData name="JOSE RAMON VILLAR FLECHA" userId="02f4b727-1b5f-4f74-8149-1f2c1286aaa6" providerId="ADAL" clId="{7915ADAD-A9EC-4ADF-9FED-677C4DBBE9C4}" dt="2025-05-28T16:29:48.282" v="77"/>
          <ac:spMkLst>
            <pc:docMk/>
            <pc:sldMk cId="2090571739" sldId="309"/>
            <ac:spMk id="2" creationId="{8AA0E5AD-D2B1-19E0-92FA-C6CDA8BF146A}"/>
          </ac:spMkLst>
        </pc:spChg>
        <pc:spChg chg="mod">
          <ac:chgData name="JOSE RAMON VILLAR FLECHA" userId="02f4b727-1b5f-4f74-8149-1f2c1286aaa6" providerId="ADAL" clId="{7915ADAD-A9EC-4ADF-9FED-677C4DBBE9C4}" dt="2025-05-28T16:30:12.566" v="103" actId="108"/>
          <ac:spMkLst>
            <pc:docMk/>
            <pc:sldMk cId="2090571739" sldId="309"/>
            <ac:spMk id="3" creationId="{A31783BB-8F06-5D23-723E-F9FCF4DF16E1}"/>
          </ac:spMkLst>
        </pc:spChg>
        <pc:spChg chg="add mod">
          <ac:chgData name="JOSE RAMON VILLAR FLECHA" userId="02f4b727-1b5f-4f74-8149-1f2c1286aaa6" providerId="ADAL" clId="{7915ADAD-A9EC-4ADF-9FED-677C4DBBE9C4}" dt="2025-05-30T09:30:13.001" v="624" actId="20577"/>
          <ac:spMkLst>
            <pc:docMk/>
            <pc:sldMk cId="2090571739" sldId="309"/>
            <ac:spMk id="31" creationId="{46ACC778-CDAD-D115-1794-E9D46C8A4C70}"/>
          </ac:spMkLst>
        </pc:spChg>
        <pc:picChg chg="mod ord">
          <ac:chgData name="JOSE RAMON VILLAR FLECHA" userId="02f4b727-1b5f-4f74-8149-1f2c1286aaa6" providerId="ADAL" clId="{7915ADAD-A9EC-4ADF-9FED-677C4DBBE9C4}" dt="2025-05-28T16:30:29.146" v="107" actId="1076"/>
          <ac:picMkLst>
            <pc:docMk/>
            <pc:sldMk cId="2090571739" sldId="309"/>
            <ac:picMk id="6" creationId="{0AE2D828-A6BB-1AF3-3744-AE0DF3199244}"/>
          </ac:picMkLst>
        </pc:picChg>
      </pc:sldChg>
      <pc:sldChg chg="addSp delSp modSp new mod delAnim modAnim">
        <pc:chgData name="JOSE RAMON VILLAR FLECHA" userId="02f4b727-1b5f-4f74-8149-1f2c1286aaa6" providerId="ADAL" clId="{7915ADAD-A9EC-4ADF-9FED-677C4DBBE9C4}" dt="2025-05-30T06:55:13.250" v="612"/>
        <pc:sldMkLst>
          <pc:docMk/>
          <pc:sldMk cId="3498470362" sldId="310"/>
        </pc:sldMkLst>
        <pc:spChg chg="mod">
          <ac:chgData name="JOSE RAMON VILLAR FLECHA" userId="02f4b727-1b5f-4f74-8149-1f2c1286aaa6" providerId="ADAL" clId="{7915ADAD-A9EC-4ADF-9FED-677C4DBBE9C4}" dt="2025-05-28T16:34:42.669" v="337" actId="26606"/>
          <ac:spMkLst>
            <pc:docMk/>
            <pc:sldMk cId="3498470362" sldId="310"/>
            <ac:spMk id="2" creationId="{99CBE2B6-292E-EBDF-6A34-8BF5A6DCD997}"/>
          </ac:spMkLst>
        </pc:spChg>
        <pc:spChg chg="mod ord">
          <ac:chgData name="JOSE RAMON VILLAR FLECHA" userId="02f4b727-1b5f-4f74-8149-1f2c1286aaa6" providerId="ADAL" clId="{7915ADAD-A9EC-4ADF-9FED-677C4DBBE9C4}" dt="2025-05-28T16:34:42.669" v="337" actId="26606"/>
          <ac:spMkLst>
            <pc:docMk/>
            <pc:sldMk cId="3498470362" sldId="310"/>
            <ac:spMk id="4" creationId="{F80EDA2F-CC44-93E6-2992-AB59194A8696}"/>
          </ac:spMkLst>
        </pc:spChg>
        <pc:spChg chg="add mod">
          <ac:chgData name="JOSE RAMON VILLAR FLECHA" userId="02f4b727-1b5f-4f74-8149-1f2c1286aaa6" providerId="ADAL" clId="{7915ADAD-A9EC-4ADF-9FED-677C4DBBE9C4}" dt="2025-05-30T06:52:26.711" v="605" actId="2085"/>
          <ac:spMkLst>
            <pc:docMk/>
            <pc:sldMk cId="3498470362" sldId="310"/>
            <ac:spMk id="12" creationId="{73439A15-434D-760D-CF16-CD0061D9D855}"/>
          </ac:spMkLst>
        </pc:spChg>
        <pc:picChg chg="add mod">
          <ac:chgData name="JOSE RAMON VILLAR FLECHA" userId="02f4b727-1b5f-4f74-8149-1f2c1286aaa6" providerId="ADAL" clId="{7915ADAD-A9EC-4ADF-9FED-677C4DBBE9C4}" dt="2025-05-30T06:54:05.954" v="611" actId="14100"/>
          <ac:picMkLst>
            <pc:docMk/>
            <pc:sldMk cId="3498470362" sldId="310"/>
            <ac:picMk id="7" creationId="{98F41F62-AB44-CA17-25DC-7E6703568B73}"/>
          </ac:picMkLst>
        </pc:picChg>
      </pc:sldChg>
      <pc:sldChg chg="addSp delSp modSp add mod modClrScheme delAnim chgLayout">
        <pc:chgData name="JOSE RAMON VILLAR FLECHA" userId="02f4b727-1b5f-4f74-8149-1f2c1286aaa6" providerId="ADAL" clId="{7915ADAD-A9EC-4ADF-9FED-677C4DBBE9C4}" dt="2025-06-10T14:29:26.229" v="3223" actId="478"/>
        <pc:sldMkLst>
          <pc:docMk/>
          <pc:sldMk cId="3533577402" sldId="311"/>
        </pc:sldMkLst>
        <pc:spChg chg="mod">
          <ac:chgData name="JOSE RAMON VILLAR FLECHA" userId="02f4b727-1b5f-4f74-8149-1f2c1286aaa6" providerId="ADAL" clId="{7915ADAD-A9EC-4ADF-9FED-677C4DBBE9C4}" dt="2025-06-10T14:28:14.909" v="3206" actId="1036"/>
          <ac:spMkLst>
            <pc:docMk/>
            <pc:sldMk cId="3533577402" sldId="311"/>
            <ac:spMk id="2" creationId="{99CBE2B6-292E-EBDF-6A34-8BF5A6DCD997}"/>
          </ac:spMkLst>
        </pc:spChg>
        <pc:spChg chg="mod">
          <ac:chgData name="JOSE RAMON VILLAR FLECHA" userId="02f4b727-1b5f-4f74-8149-1f2c1286aaa6" providerId="ADAL" clId="{7915ADAD-A9EC-4ADF-9FED-677C4DBBE9C4}" dt="2025-06-10T14:28:54.101" v="3222" actId="113"/>
          <ac:spMkLst>
            <pc:docMk/>
            <pc:sldMk cId="3533577402" sldId="311"/>
            <ac:spMk id="4" creationId="{F80EDA2F-CC44-93E6-2992-AB59194A8696}"/>
          </ac:spMkLst>
        </pc:spChg>
        <pc:spChg chg="add del mod">
          <ac:chgData name="JOSE RAMON VILLAR FLECHA" userId="02f4b727-1b5f-4f74-8149-1f2c1286aaa6" providerId="ADAL" clId="{7915ADAD-A9EC-4ADF-9FED-677C4DBBE9C4}" dt="2025-06-10T14:29:26.229" v="3223" actId="478"/>
          <ac:spMkLst>
            <pc:docMk/>
            <pc:sldMk cId="3533577402" sldId="311"/>
            <ac:spMk id="5" creationId="{1D2388D2-5C63-EEDC-DDC0-5EAFFF063570}"/>
          </ac:spMkLst>
        </pc:spChg>
        <pc:picChg chg="add mod ord modCrop">
          <ac:chgData name="JOSE RAMON VILLAR FLECHA" userId="02f4b727-1b5f-4f74-8149-1f2c1286aaa6" providerId="ADAL" clId="{7915ADAD-A9EC-4ADF-9FED-677C4DBBE9C4}" dt="2025-05-28T16:43:54.181" v="433" actId="14100"/>
          <ac:picMkLst>
            <pc:docMk/>
            <pc:sldMk cId="3533577402" sldId="311"/>
            <ac:picMk id="12" creationId="{3333DBF7-F41C-B307-747D-DE41BDEEEDF4}"/>
          </ac:picMkLst>
        </pc:picChg>
      </pc:sldChg>
      <pc:sldChg chg="addSp delSp modSp new mod">
        <pc:chgData name="JOSE RAMON VILLAR FLECHA" userId="02f4b727-1b5f-4f74-8149-1f2c1286aaa6" providerId="ADAL" clId="{7915ADAD-A9EC-4ADF-9FED-677C4DBBE9C4}" dt="2025-05-28T16:48:08.641" v="499" actId="170"/>
        <pc:sldMkLst>
          <pc:docMk/>
          <pc:sldMk cId="4049928040" sldId="312"/>
        </pc:sldMkLst>
        <pc:spChg chg="mod">
          <ac:chgData name="JOSE RAMON VILLAR FLECHA" userId="02f4b727-1b5f-4f74-8149-1f2c1286aaa6" providerId="ADAL" clId="{7915ADAD-A9EC-4ADF-9FED-677C4DBBE9C4}" dt="2025-05-28T16:44:46.738" v="436"/>
          <ac:spMkLst>
            <pc:docMk/>
            <pc:sldMk cId="4049928040" sldId="312"/>
            <ac:spMk id="2" creationId="{EF7FB140-924C-FE3B-7811-78D5F65B815D}"/>
          </ac:spMkLst>
        </pc:spChg>
        <pc:spChg chg="mod">
          <ac:chgData name="JOSE RAMON VILLAR FLECHA" userId="02f4b727-1b5f-4f74-8149-1f2c1286aaa6" providerId="ADAL" clId="{7915ADAD-A9EC-4ADF-9FED-677C4DBBE9C4}" dt="2025-05-28T16:44:51.222" v="452" actId="20577"/>
          <ac:spMkLst>
            <pc:docMk/>
            <pc:sldMk cId="4049928040" sldId="312"/>
            <ac:spMk id="4" creationId="{A5E7D948-9865-632C-C5C4-DA9660B06B48}"/>
          </ac:spMkLst>
        </pc:spChg>
        <pc:picChg chg="add mod ord">
          <ac:chgData name="JOSE RAMON VILLAR FLECHA" userId="02f4b727-1b5f-4f74-8149-1f2c1286aaa6" providerId="ADAL" clId="{7915ADAD-A9EC-4ADF-9FED-677C4DBBE9C4}" dt="2025-05-28T16:48:08.641" v="499" actId="170"/>
          <ac:picMkLst>
            <pc:docMk/>
            <pc:sldMk cId="4049928040" sldId="312"/>
            <ac:picMk id="7" creationId="{AF6A2785-42E8-7B72-57DA-BD2F2DCACCBD}"/>
          </ac:picMkLst>
        </pc:picChg>
        <pc:picChg chg="add mod">
          <ac:chgData name="JOSE RAMON VILLAR FLECHA" userId="02f4b727-1b5f-4f74-8149-1f2c1286aaa6" providerId="ADAL" clId="{7915ADAD-A9EC-4ADF-9FED-677C4DBBE9C4}" dt="2025-05-28T16:47:13.419" v="471" actId="14100"/>
          <ac:picMkLst>
            <pc:docMk/>
            <pc:sldMk cId="4049928040" sldId="312"/>
            <ac:picMk id="8" creationId="{D584417B-A696-142F-EC7A-10F426D78774}"/>
          </ac:picMkLst>
        </pc:picChg>
        <pc:picChg chg="add mod">
          <ac:chgData name="JOSE RAMON VILLAR FLECHA" userId="02f4b727-1b5f-4f74-8149-1f2c1286aaa6" providerId="ADAL" clId="{7915ADAD-A9EC-4ADF-9FED-677C4DBBE9C4}" dt="2025-05-28T16:47:52.223" v="496" actId="1035"/>
          <ac:picMkLst>
            <pc:docMk/>
            <pc:sldMk cId="4049928040" sldId="312"/>
            <ac:picMk id="9" creationId="{C3A1B28D-A4F7-5169-3CAE-FEF62EB8DB7E}"/>
          </ac:picMkLst>
        </pc:picChg>
      </pc:sldChg>
      <pc:sldChg chg="addSp delSp modSp add mod">
        <pc:chgData name="JOSE RAMON VILLAR FLECHA" userId="02f4b727-1b5f-4f74-8149-1f2c1286aaa6" providerId="ADAL" clId="{7915ADAD-A9EC-4ADF-9FED-677C4DBBE9C4}" dt="2025-06-10T13:59:25.426" v="3101" actId="14100"/>
        <pc:sldMkLst>
          <pc:docMk/>
          <pc:sldMk cId="2997549653" sldId="313"/>
        </pc:sldMkLst>
        <pc:picChg chg="add mod">
          <ac:chgData name="JOSE RAMON VILLAR FLECHA" userId="02f4b727-1b5f-4f74-8149-1f2c1286aaa6" providerId="ADAL" clId="{7915ADAD-A9EC-4ADF-9FED-677C4DBBE9C4}" dt="2025-05-28T16:49:49.072" v="509" actId="14100"/>
          <ac:picMkLst>
            <pc:docMk/>
            <pc:sldMk cId="2997549653" sldId="313"/>
            <ac:picMk id="6" creationId="{09757E92-9D1B-642C-1BA0-DA1F6BC1BEE9}"/>
          </ac:picMkLst>
        </pc:picChg>
        <pc:picChg chg="add mod">
          <ac:chgData name="JOSE RAMON VILLAR FLECHA" userId="02f4b727-1b5f-4f74-8149-1f2c1286aaa6" providerId="ADAL" clId="{7915ADAD-A9EC-4ADF-9FED-677C4DBBE9C4}" dt="2025-06-10T13:59:25.426" v="3101" actId="14100"/>
          <ac:picMkLst>
            <pc:docMk/>
            <pc:sldMk cId="2997549653" sldId="313"/>
            <ac:picMk id="7" creationId="{AE23F0D4-9D60-0260-B38A-8700BE78CB4E}"/>
          </ac:picMkLst>
        </pc:picChg>
        <pc:picChg chg="add del mod">
          <ac:chgData name="JOSE RAMON VILLAR FLECHA" userId="02f4b727-1b5f-4f74-8149-1f2c1286aaa6" providerId="ADAL" clId="{7915ADAD-A9EC-4ADF-9FED-677C4DBBE9C4}" dt="2025-06-10T13:58:56.996" v="3078" actId="478"/>
          <ac:picMkLst>
            <pc:docMk/>
            <pc:sldMk cId="2997549653" sldId="313"/>
            <ac:picMk id="12" creationId="{4D653D13-8D9E-7192-5A2B-EBBD4358BDA4}"/>
          </ac:picMkLst>
        </pc:picChg>
      </pc:sldChg>
      <pc:sldChg chg="addSp delSp modSp new mod">
        <pc:chgData name="JOSE RAMON VILLAR FLECHA" userId="02f4b727-1b5f-4f74-8149-1f2c1286aaa6" providerId="ADAL" clId="{7915ADAD-A9EC-4ADF-9FED-677C4DBBE9C4}" dt="2025-05-30T10:47:53.124" v="1497" actId="478"/>
        <pc:sldMkLst>
          <pc:docMk/>
          <pc:sldMk cId="1088067487" sldId="314"/>
        </pc:sldMkLst>
        <pc:spChg chg="mod">
          <ac:chgData name="JOSE RAMON VILLAR FLECHA" userId="02f4b727-1b5f-4f74-8149-1f2c1286aaa6" providerId="ADAL" clId="{7915ADAD-A9EC-4ADF-9FED-677C4DBBE9C4}" dt="2025-05-30T09:29:57.281" v="617"/>
          <ac:spMkLst>
            <pc:docMk/>
            <pc:sldMk cId="1088067487" sldId="314"/>
            <ac:spMk id="2" creationId="{4029602E-B00C-E156-A552-30EE0A94587E}"/>
          </ac:spMkLst>
        </pc:spChg>
        <pc:spChg chg="add mod">
          <ac:chgData name="JOSE RAMON VILLAR FLECHA" userId="02f4b727-1b5f-4f74-8149-1f2c1286aaa6" providerId="ADAL" clId="{7915ADAD-A9EC-4ADF-9FED-677C4DBBE9C4}" dt="2025-05-30T09:32:06.006" v="731" actId="1036"/>
          <ac:spMkLst>
            <pc:docMk/>
            <pc:sldMk cId="1088067487" sldId="314"/>
            <ac:spMk id="7" creationId="{EF15CF57-8647-4A68-0F97-6AACC584AAAC}"/>
          </ac:spMkLst>
        </pc:spChg>
        <pc:spChg chg="add mod">
          <ac:chgData name="JOSE RAMON VILLAR FLECHA" userId="02f4b727-1b5f-4f74-8149-1f2c1286aaa6" providerId="ADAL" clId="{7915ADAD-A9EC-4ADF-9FED-677C4DBBE9C4}" dt="2025-05-30T10:47:25.450" v="1493" actId="1036"/>
          <ac:spMkLst>
            <pc:docMk/>
            <pc:sldMk cId="1088067487" sldId="314"/>
            <ac:spMk id="10" creationId="{881AAE0B-042D-A22C-212A-64A5AE91897A}"/>
          </ac:spMkLst>
        </pc:spChg>
        <pc:spChg chg="add mod">
          <ac:chgData name="JOSE RAMON VILLAR FLECHA" userId="02f4b727-1b5f-4f74-8149-1f2c1286aaa6" providerId="ADAL" clId="{7915ADAD-A9EC-4ADF-9FED-677C4DBBE9C4}" dt="2025-05-30T10:47:40.473" v="1496" actId="12"/>
          <ac:spMkLst>
            <pc:docMk/>
            <pc:sldMk cId="1088067487" sldId="314"/>
            <ac:spMk id="13" creationId="{BBD22D1D-72C5-4A51-9328-4B80C1545342}"/>
          </ac:spMkLst>
        </pc:spChg>
        <pc:picChg chg="add mod">
          <ac:chgData name="JOSE RAMON VILLAR FLECHA" userId="02f4b727-1b5f-4f74-8149-1f2c1286aaa6" providerId="ADAL" clId="{7915ADAD-A9EC-4ADF-9FED-677C4DBBE9C4}" dt="2025-05-30T09:43:03.769" v="767" actId="1035"/>
          <ac:picMkLst>
            <pc:docMk/>
            <pc:sldMk cId="1088067487" sldId="314"/>
            <ac:picMk id="6" creationId="{182CBCA3-7896-334B-9828-567E7CA70B3A}"/>
          </ac:picMkLst>
        </pc:picChg>
        <pc:picChg chg="add mod">
          <ac:chgData name="JOSE RAMON VILLAR FLECHA" userId="02f4b727-1b5f-4f74-8149-1f2c1286aaa6" providerId="ADAL" clId="{7915ADAD-A9EC-4ADF-9FED-677C4DBBE9C4}" dt="2025-05-30T10:46:37.526" v="1449" actId="1076"/>
          <ac:picMkLst>
            <pc:docMk/>
            <pc:sldMk cId="1088067487" sldId="314"/>
            <ac:picMk id="9" creationId="{1BF5F56A-431C-FB4C-B661-2AEDAE6B4471}"/>
          </ac:picMkLst>
        </pc:picChg>
      </pc:sldChg>
      <pc:sldChg chg="addSp delSp modSp add mod modClrScheme chgLayout">
        <pc:chgData name="JOSE RAMON VILLAR FLECHA" userId="02f4b727-1b5f-4f74-8149-1f2c1286aaa6" providerId="ADAL" clId="{7915ADAD-A9EC-4ADF-9FED-677C4DBBE9C4}" dt="2025-05-30T10:59:01.785" v="2116" actId="20577"/>
        <pc:sldMkLst>
          <pc:docMk/>
          <pc:sldMk cId="1670539735" sldId="315"/>
        </pc:sldMkLst>
        <pc:spChg chg="mod ord">
          <ac:chgData name="JOSE RAMON VILLAR FLECHA" userId="02f4b727-1b5f-4f74-8149-1f2c1286aaa6" providerId="ADAL" clId="{7915ADAD-A9EC-4ADF-9FED-677C4DBBE9C4}" dt="2025-05-30T10:48:36.407" v="1525" actId="700"/>
          <ac:spMkLst>
            <pc:docMk/>
            <pc:sldMk cId="1670539735" sldId="315"/>
            <ac:spMk id="2" creationId="{DA8B3985-0424-71DA-102B-95094779C5AF}"/>
          </ac:spMkLst>
        </pc:spChg>
        <pc:spChg chg="add mod ord">
          <ac:chgData name="JOSE RAMON VILLAR FLECHA" userId="02f4b727-1b5f-4f74-8149-1f2c1286aaa6" providerId="ADAL" clId="{7915ADAD-A9EC-4ADF-9FED-677C4DBBE9C4}" dt="2025-05-30T10:58:20.618" v="2091" actId="404"/>
          <ac:spMkLst>
            <pc:docMk/>
            <pc:sldMk cId="1670539735" sldId="315"/>
            <ac:spMk id="8" creationId="{5EF1279A-13BA-7DD1-F626-067C095558C5}"/>
          </ac:spMkLst>
        </pc:spChg>
        <pc:spChg chg="add mod ord">
          <ac:chgData name="JOSE RAMON VILLAR FLECHA" userId="02f4b727-1b5f-4f74-8149-1f2c1286aaa6" providerId="ADAL" clId="{7915ADAD-A9EC-4ADF-9FED-677C4DBBE9C4}" dt="2025-05-30T10:51:56.128" v="1826" actId="20577"/>
          <ac:spMkLst>
            <pc:docMk/>
            <pc:sldMk cId="1670539735" sldId="315"/>
            <ac:spMk id="11" creationId="{DA88E15E-31B3-15C1-F885-55DE6BB3FA77}"/>
          </ac:spMkLst>
        </pc:spChg>
        <pc:spChg chg="add mod ord">
          <ac:chgData name="JOSE RAMON VILLAR FLECHA" userId="02f4b727-1b5f-4f74-8149-1f2c1286aaa6" providerId="ADAL" clId="{7915ADAD-A9EC-4ADF-9FED-677C4DBBE9C4}" dt="2025-05-30T10:51:50.072" v="1813" actId="20577"/>
          <ac:spMkLst>
            <pc:docMk/>
            <pc:sldMk cId="1670539735" sldId="315"/>
            <ac:spMk id="12" creationId="{BF6CDCE8-04CC-B090-0870-F0C2C875B9B9}"/>
          </ac:spMkLst>
        </pc:spChg>
        <pc:spChg chg="add mod ord">
          <ac:chgData name="JOSE RAMON VILLAR FLECHA" userId="02f4b727-1b5f-4f74-8149-1f2c1286aaa6" providerId="ADAL" clId="{7915ADAD-A9EC-4ADF-9FED-677C4DBBE9C4}" dt="2025-05-30T10:59:01.785" v="2116" actId="20577"/>
          <ac:spMkLst>
            <pc:docMk/>
            <pc:sldMk cId="1670539735" sldId="315"/>
            <ac:spMk id="14" creationId="{307EFF3A-7D0A-73A5-677B-6D81BDA876D2}"/>
          </ac:spMkLst>
        </pc:spChg>
        <pc:spChg chg="add mod">
          <ac:chgData name="JOSE RAMON VILLAR FLECHA" userId="02f4b727-1b5f-4f74-8149-1f2c1286aaa6" providerId="ADAL" clId="{7915ADAD-A9EC-4ADF-9FED-677C4DBBE9C4}" dt="2025-05-30T10:52:11.426" v="1838" actId="20577"/>
          <ac:spMkLst>
            <pc:docMk/>
            <pc:sldMk cId="1670539735" sldId="315"/>
            <ac:spMk id="15" creationId="{95F20519-DE6D-D81C-A51E-0AF2A196610D}"/>
          </ac:spMkLst>
        </pc:spChg>
        <pc:spChg chg="add mod">
          <ac:chgData name="JOSE RAMON VILLAR FLECHA" userId="02f4b727-1b5f-4f74-8149-1f2c1286aaa6" providerId="ADAL" clId="{7915ADAD-A9EC-4ADF-9FED-677C4DBBE9C4}" dt="2025-05-30T10:58:20.618" v="2091" actId="404"/>
          <ac:spMkLst>
            <pc:docMk/>
            <pc:sldMk cId="1670539735" sldId="315"/>
            <ac:spMk id="16" creationId="{76A2D818-D65D-D539-E52E-490F95563A54}"/>
          </ac:spMkLst>
        </pc:spChg>
        <pc:picChg chg="add mod">
          <ac:chgData name="JOSE RAMON VILLAR FLECHA" userId="02f4b727-1b5f-4f74-8149-1f2c1286aaa6" providerId="ADAL" clId="{7915ADAD-A9EC-4ADF-9FED-677C4DBBE9C4}" dt="2025-05-30T10:56:39.218" v="2067" actId="1076"/>
          <ac:picMkLst>
            <pc:docMk/>
            <pc:sldMk cId="1670539735" sldId="315"/>
            <ac:picMk id="18" creationId="{431D6C10-8EF9-2FBA-8DD8-84A7E0A64818}"/>
          </ac:picMkLst>
        </pc:picChg>
        <pc:picChg chg="add mod">
          <ac:chgData name="JOSE RAMON VILLAR FLECHA" userId="02f4b727-1b5f-4f74-8149-1f2c1286aaa6" providerId="ADAL" clId="{7915ADAD-A9EC-4ADF-9FED-677C4DBBE9C4}" dt="2025-05-30T10:58:38.178" v="2115" actId="1038"/>
          <ac:picMkLst>
            <pc:docMk/>
            <pc:sldMk cId="1670539735" sldId="315"/>
            <ac:picMk id="20" creationId="{E30FD274-6590-6A4F-938D-5AAFECC8A9FF}"/>
          </ac:picMkLst>
        </pc:picChg>
      </pc:sldChg>
      <pc:sldChg chg="addSp delSp modSp add del mod delAnim modAnim">
        <pc:chgData name="JOSE RAMON VILLAR FLECHA" userId="02f4b727-1b5f-4f74-8149-1f2c1286aaa6" providerId="ADAL" clId="{7915ADAD-A9EC-4ADF-9FED-677C4DBBE9C4}" dt="2025-06-02T08:48:34.889" v="3074" actId="47"/>
        <pc:sldMkLst>
          <pc:docMk/>
          <pc:sldMk cId="1350295615" sldId="316"/>
        </pc:sldMkLst>
      </pc:sldChg>
      <pc:sldChg chg="modSp new mod">
        <pc:chgData name="JOSE RAMON VILLAR FLECHA" userId="02f4b727-1b5f-4f74-8149-1f2c1286aaa6" providerId="ADAL" clId="{7915ADAD-A9EC-4ADF-9FED-677C4DBBE9C4}" dt="2025-06-10T14:12:19.283" v="3175" actId="27636"/>
        <pc:sldMkLst>
          <pc:docMk/>
          <pc:sldMk cId="4186711938" sldId="317"/>
        </pc:sldMkLst>
        <pc:spChg chg="mod">
          <ac:chgData name="JOSE RAMON VILLAR FLECHA" userId="02f4b727-1b5f-4f74-8149-1f2c1286aaa6" providerId="ADAL" clId="{7915ADAD-A9EC-4ADF-9FED-677C4DBBE9C4}" dt="2025-05-30T11:04:17.695" v="2150"/>
          <ac:spMkLst>
            <pc:docMk/>
            <pc:sldMk cId="4186711938" sldId="317"/>
            <ac:spMk id="2" creationId="{8D79B5CA-3EA0-CF57-5318-D763A8058AB0}"/>
          </ac:spMkLst>
        </pc:spChg>
        <pc:spChg chg="mod">
          <ac:chgData name="JOSE RAMON VILLAR FLECHA" userId="02f4b727-1b5f-4f74-8149-1f2c1286aaa6" providerId="ADAL" clId="{7915ADAD-A9EC-4ADF-9FED-677C4DBBE9C4}" dt="2025-06-10T14:12:19.283" v="3175" actId="27636"/>
          <ac:spMkLst>
            <pc:docMk/>
            <pc:sldMk cId="4186711938" sldId="317"/>
            <ac:spMk id="3" creationId="{3B8C4935-8949-429E-F854-5C9FAA1BC6E1}"/>
          </ac:spMkLst>
        </pc:spChg>
        <pc:spChg chg="mod">
          <ac:chgData name="JOSE RAMON VILLAR FLECHA" userId="02f4b727-1b5f-4f74-8149-1f2c1286aaa6" providerId="ADAL" clId="{7915ADAD-A9EC-4ADF-9FED-677C4DBBE9C4}" dt="2025-05-30T11:04:25.294" v="2177" actId="20577"/>
          <ac:spMkLst>
            <pc:docMk/>
            <pc:sldMk cId="4186711938" sldId="317"/>
            <ac:spMk id="4" creationId="{92A9084D-D33F-96C0-25C4-36A1C147B684}"/>
          </ac:spMkLst>
        </pc:spChg>
      </pc:sldChg>
      <pc:sldChg chg="addSp delSp modSp add mod addAnim delAnim modAnim">
        <pc:chgData name="JOSE RAMON VILLAR FLECHA" userId="02f4b727-1b5f-4f74-8149-1f2c1286aaa6" providerId="ADAL" clId="{7915ADAD-A9EC-4ADF-9FED-677C4DBBE9C4}" dt="2025-06-02T08:42:18.364" v="3041" actId="14100"/>
        <pc:sldMkLst>
          <pc:docMk/>
          <pc:sldMk cId="2104558975" sldId="318"/>
        </pc:sldMkLst>
        <pc:spChg chg="mod">
          <ac:chgData name="JOSE RAMON VILLAR FLECHA" userId="02f4b727-1b5f-4f74-8149-1f2c1286aaa6" providerId="ADAL" clId="{7915ADAD-A9EC-4ADF-9FED-677C4DBBE9C4}" dt="2025-06-02T08:29:58.085" v="3019" actId="1076"/>
          <ac:spMkLst>
            <pc:docMk/>
            <pc:sldMk cId="2104558975" sldId="318"/>
            <ac:spMk id="11" creationId="{E88E3332-053B-10F8-73A5-81B47F602524}"/>
          </ac:spMkLst>
        </pc:spChg>
        <pc:spChg chg="mod">
          <ac:chgData name="JOSE RAMON VILLAR FLECHA" userId="02f4b727-1b5f-4f74-8149-1f2c1286aaa6" providerId="ADAL" clId="{7915ADAD-A9EC-4ADF-9FED-677C4DBBE9C4}" dt="2025-06-02T08:30:58.350" v="3027" actId="465"/>
          <ac:spMkLst>
            <pc:docMk/>
            <pc:sldMk cId="2104558975" sldId="318"/>
            <ac:spMk id="12" creationId="{5E262328-4E4A-DCD3-B777-8583FC25CC4F}"/>
          </ac:spMkLst>
        </pc:spChg>
        <pc:spChg chg="mod">
          <ac:chgData name="JOSE RAMON VILLAR FLECHA" userId="02f4b727-1b5f-4f74-8149-1f2c1286aaa6" providerId="ADAL" clId="{7915ADAD-A9EC-4ADF-9FED-677C4DBBE9C4}" dt="2025-06-02T08:30:15.691" v="3020" actId="552"/>
          <ac:spMkLst>
            <pc:docMk/>
            <pc:sldMk cId="2104558975" sldId="318"/>
            <ac:spMk id="15" creationId="{A31CABE8-AAAD-CBFD-6162-9691E4D99286}"/>
          </ac:spMkLst>
        </pc:spChg>
        <pc:picChg chg="add del mod">
          <ac:chgData name="JOSE RAMON VILLAR FLECHA" userId="02f4b727-1b5f-4f74-8149-1f2c1286aaa6" providerId="ADAL" clId="{7915ADAD-A9EC-4ADF-9FED-677C4DBBE9C4}" dt="2025-06-02T08:42:18.364" v="3041" actId="14100"/>
          <ac:picMkLst>
            <pc:docMk/>
            <pc:sldMk cId="2104558975" sldId="318"/>
            <ac:picMk id="9" creationId="{CD3F8752-ED8A-9715-D0A7-F3E44856E05E}"/>
          </ac:picMkLst>
        </pc:picChg>
      </pc:sldChg>
      <pc:sldChg chg="addSp delSp modSp add mod delAnim modAnim">
        <pc:chgData name="JOSE RAMON VILLAR FLECHA" userId="02f4b727-1b5f-4f74-8149-1f2c1286aaa6" providerId="ADAL" clId="{7915ADAD-A9EC-4ADF-9FED-677C4DBBE9C4}" dt="2025-06-02T08:42:26.044" v="3043" actId="1037"/>
        <pc:sldMkLst>
          <pc:docMk/>
          <pc:sldMk cId="1437395079" sldId="319"/>
        </pc:sldMkLst>
        <pc:spChg chg="add mod">
          <ac:chgData name="JOSE RAMON VILLAR FLECHA" userId="02f4b727-1b5f-4f74-8149-1f2c1286aaa6" providerId="ADAL" clId="{7915ADAD-A9EC-4ADF-9FED-677C4DBBE9C4}" dt="2025-06-02T08:31:52.764" v="3033" actId="108"/>
          <ac:spMkLst>
            <pc:docMk/>
            <pc:sldMk cId="1437395079" sldId="319"/>
            <ac:spMk id="16" creationId="{7DB80F28-54C2-10FD-80E3-054C0FB9AA96}"/>
          </ac:spMkLst>
        </pc:spChg>
        <pc:spChg chg="add mod">
          <ac:chgData name="JOSE RAMON VILLAR FLECHA" userId="02f4b727-1b5f-4f74-8149-1f2c1286aaa6" providerId="ADAL" clId="{7915ADAD-A9EC-4ADF-9FED-677C4DBBE9C4}" dt="2025-06-02T08:31:26.797" v="3030"/>
          <ac:spMkLst>
            <pc:docMk/>
            <pc:sldMk cId="1437395079" sldId="319"/>
            <ac:spMk id="17" creationId="{4B2EF0E6-06D1-4C35-FDDA-07FA4ACCBB26}"/>
          </ac:spMkLst>
        </pc:spChg>
        <pc:spChg chg="add mod">
          <ac:chgData name="JOSE RAMON VILLAR FLECHA" userId="02f4b727-1b5f-4f74-8149-1f2c1286aaa6" providerId="ADAL" clId="{7915ADAD-A9EC-4ADF-9FED-677C4DBBE9C4}" dt="2025-06-02T08:31:02.109" v="3028"/>
          <ac:spMkLst>
            <pc:docMk/>
            <pc:sldMk cId="1437395079" sldId="319"/>
            <ac:spMk id="18" creationId="{DFF9C623-F61E-42C9-17B3-6E2AE51ADB60}"/>
          </ac:spMkLst>
        </pc:spChg>
        <pc:picChg chg="mod">
          <ac:chgData name="JOSE RAMON VILLAR FLECHA" userId="02f4b727-1b5f-4f74-8149-1f2c1286aaa6" providerId="ADAL" clId="{7915ADAD-A9EC-4ADF-9FED-677C4DBBE9C4}" dt="2025-06-02T08:42:26.044" v="3043" actId="1037"/>
          <ac:picMkLst>
            <pc:docMk/>
            <pc:sldMk cId="1437395079" sldId="319"/>
            <ac:picMk id="10" creationId="{1EACC87E-613D-D34B-08C6-D607AE45A02B}"/>
          </ac:picMkLst>
        </pc:picChg>
      </pc:sldChg>
      <pc:sldChg chg="addSp delSp modSp add mod delAnim modAnim">
        <pc:chgData name="JOSE RAMON VILLAR FLECHA" userId="02f4b727-1b5f-4f74-8149-1f2c1286aaa6" providerId="ADAL" clId="{7915ADAD-A9EC-4ADF-9FED-677C4DBBE9C4}" dt="2025-06-02T08:44:16.862" v="3073"/>
        <pc:sldMkLst>
          <pc:docMk/>
          <pc:sldMk cId="3859641818" sldId="320"/>
        </pc:sldMkLst>
        <pc:spChg chg="add mod">
          <ac:chgData name="JOSE RAMON VILLAR FLECHA" userId="02f4b727-1b5f-4f74-8149-1f2c1286aaa6" providerId="ADAL" clId="{7915ADAD-A9EC-4ADF-9FED-677C4DBBE9C4}" dt="2025-06-02T08:43:10.602" v="3050"/>
          <ac:spMkLst>
            <pc:docMk/>
            <pc:sldMk cId="3859641818" sldId="320"/>
            <ac:spMk id="18" creationId="{45105E1F-9C56-B2D7-91B1-9EE34AFEF237}"/>
          </ac:spMkLst>
        </pc:spChg>
        <pc:spChg chg="add mod">
          <ac:chgData name="JOSE RAMON VILLAR FLECHA" userId="02f4b727-1b5f-4f74-8149-1f2c1286aaa6" providerId="ADAL" clId="{7915ADAD-A9EC-4ADF-9FED-677C4DBBE9C4}" dt="2025-06-02T08:43:24.725" v="3052" actId="108"/>
          <ac:spMkLst>
            <pc:docMk/>
            <pc:sldMk cId="3859641818" sldId="320"/>
            <ac:spMk id="19" creationId="{D75822D4-3C26-2D18-38F9-FB0E3DB4138D}"/>
          </ac:spMkLst>
        </pc:spChg>
        <pc:spChg chg="add mod">
          <ac:chgData name="JOSE RAMON VILLAR FLECHA" userId="02f4b727-1b5f-4f74-8149-1f2c1286aaa6" providerId="ADAL" clId="{7915ADAD-A9EC-4ADF-9FED-677C4DBBE9C4}" dt="2025-06-02T08:43:18.871" v="3051" actId="108"/>
          <ac:spMkLst>
            <pc:docMk/>
            <pc:sldMk cId="3859641818" sldId="320"/>
            <ac:spMk id="20" creationId="{A49F9F49-8B99-7B5B-8C97-0E69395F3A2B}"/>
          </ac:spMkLst>
        </pc:spChg>
        <pc:picChg chg="mod">
          <ac:chgData name="JOSE RAMON VILLAR FLECHA" userId="02f4b727-1b5f-4f74-8149-1f2c1286aaa6" providerId="ADAL" clId="{7915ADAD-A9EC-4ADF-9FED-677C4DBBE9C4}" dt="2025-06-02T08:43:51.700" v="3071" actId="14100"/>
          <ac:picMkLst>
            <pc:docMk/>
            <pc:sldMk cId="3859641818" sldId="320"/>
            <ac:picMk id="13" creationId="{344CD289-0479-3242-42B5-B15C5508544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00D87-A058-41BC-B628-951D113E4000}" type="datetimeFigureOut">
              <a:rPr lang="es-ES" smtClean="0"/>
              <a:t>10/06/2025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1D957-6418-4247-965A-E9AC6F85B69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225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848C3-5470-49F0-A6A8-81A4E098E8AA}" type="datetimeFigureOut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3EDEC-BB94-4EA8-9F33-1F68F3F7AC5E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204660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3EDEC-BB94-4EA8-9F33-1F68F3F7AC5E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276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F214D-B0C7-9FBA-11D3-4F2CDC3F7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09FAA29-AABA-BC4D-CE52-E8000AADA5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0B94567-A73B-3512-FF23-FFC5F69D9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798AC3-63D4-95D7-C3A0-DE09C1ED01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3EDEC-BB94-4EA8-9F33-1F68F3F7AC5E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898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233FA3-C322-486D-9525-F5C2A402577E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A6DD3D-1007-4431-9B0E-8A3D13A682CF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8C3E3C-5F33-4F97-B210-E9727AA57220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8E1951-676F-4919-8708-D1CBCB74B51D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8B6680-7098-44B7-83E1-5EBD657592DE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2" name="Marcador de posición de número de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5541C9-2B34-4DE7-8BD0-64853908EC78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705853-737B-419B-88D6-378BF02A9277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dirty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18EB8EEA-5D2E-4A84-A0FE-A16B020ED21B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FF6C614E-8FE0-47DD-82B6-EBC4EC8CFF78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395992-2030-4B1D-B418-D498AFCFA3BC}" type="datetime1">
              <a:rPr lang="es-ES" noProof="0" smtClean="0"/>
              <a:t>10/06/2025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s0hfhSje9M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ángulo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9999" y="639097"/>
            <a:ext cx="4990147" cy="3494791"/>
          </a:xfrm>
        </p:spPr>
        <p:txBody>
          <a:bodyPr rtlCol="0">
            <a:noAutofit/>
          </a:bodyPr>
          <a:lstStyle/>
          <a:p>
            <a:r>
              <a:rPr lang="en-US" sz="4800" dirty="0"/>
              <a:t>Evaluation of an AI-EEG based Photo-Paroxysmal Response solution on healthy subjects</a:t>
            </a:r>
            <a:endParaRPr lang="es-ES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5053" y="5505758"/>
            <a:ext cx="4829101" cy="1238616"/>
          </a:xfrm>
        </p:spPr>
        <p:txBody>
          <a:bodyPr rtlCol="0">
            <a:normAutofit/>
          </a:bodyPr>
          <a:lstStyle/>
          <a:p>
            <a:pPr rtl="0"/>
            <a:r>
              <a:rPr lang="en-US" sz="2000" b="1" i="1" cap="none" dirty="0">
                <a:latin typeface="Modern Love Caps" panose="020F0502020204030204" pitchFamily="82" charset="0"/>
              </a:rPr>
              <a:t>Authors: </a:t>
            </a:r>
            <a:r>
              <a:rPr lang="en-US" sz="2000" i="1" cap="none" dirty="0">
                <a:latin typeface="Modern Love Caps" panose="020F0502020204030204" pitchFamily="82" charset="0"/>
              </a:rPr>
              <a:t>Moncada et al</a:t>
            </a:r>
          </a:p>
          <a:p>
            <a:pPr rtl="0"/>
            <a:r>
              <a:rPr lang="en-US" sz="2000" b="1" i="1" cap="none" dirty="0">
                <a:latin typeface="Modern Love Caps" panose="020F0502020204030204" pitchFamily="82" charset="0"/>
              </a:rPr>
              <a:t>Speaker</a:t>
            </a:r>
            <a:r>
              <a:rPr lang="en-US" sz="2000" i="1" cap="none" dirty="0">
                <a:latin typeface="Modern Love Caps" panose="020F0502020204030204" pitchFamily="82" charset="0"/>
              </a:rPr>
              <a:t>: José R. Villar</a:t>
            </a:r>
            <a:endParaRPr lang="es-ES" sz="2000" i="1" cap="none" dirty="0">
              <a:latin typeface="Modern Love Caps" panose="020F0502020204030204" pitchFamily="8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ítulo 2">
            <a:extLst>
              <a:ext uri="{FF2B5EF4-FFF2-40B4-BE49-F238E27FC236}">
                <a16:creationId xmlns:a16="http://schemas.microsoft.com/office/drawing/2014/main" id="{7E411591-FF76-7A8C-2061-61D60FFB2814}"/>
              </a:ext>
            </a:extLst>
          </p:cNvPr>
          <p:cNvSpPr txBox="1">
            <a:spLocks/>
          </p:cNvSpPr>
          <p:nvPr/>
        </p:nvSpPr>
        <p:spPr>
          <a:xfrm>
            <a:off x="6882399" y="4608021"/>
            <a:ext cx="4829101" cy="1238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false positive really matters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2621FC-9C7A-2228-8536-B0703EFC9B45}"/>
              </a:ext>
            </a:extLst>
          </p:cNvPr>
          <p:cNvSpPr txBox="1"/>
          <p:nvPr/>
        </p:nvSpPr>
        <p:spPr>
          <a:xfrm>
            <a:off x="8545232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/>
              <a:t>OES2025 – Stavanger </a:t>
            </a:r>
            <a:r>
              <a:rPr lang="es-ES" sz="1600" dirty="0" err="1"/>
              <a:t>University</a:t>
            </a:r>
            <a:r>
              <a:rPr lang="es-ES" sz="1600" dirty="0"/>
              <a:t>, </a:t>
            </a:r>
            <a:r>
              <a:rPr lang="es-ES" sz="1600" dirty="0" err="1"/>
              <a:t>Norway</a:t>
            </a:r>
            <a:endParaRPr lang="es-ES" sz="1600" dirty="0"/>
          </a:p>
        </p:txBody>
      </p:sp>
      <p:pic>
        <p:nvPicPr>
          <p:cNvPr id="7" name="Picture 4" descr="Identidad corporativa. Escudo color vertical">
            <a:extLst>
              <a:ext uri="{FF2B5EF4-FFF2-40B4-BE49-F238E27FC236}">
                <a16:creationId xmlns:a16="http://schemas.microsoft.com/office/drawing/2014/main" id="{F2F1CE1C-A17D-0FDB-7BC1-D705E5281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2" r="25048" b="21381"/>
          <a:stretch/>
        </p:blipFill>
        <p:spPr bwMode="auto">
          <a:xfrm>
            <a:off x="10199322" y="5540698"/>
            <a:ext cx="1120105" cy="7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96814-3D6C-DDA5-DC91-60CB4272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55EAC-42C3-2854-138F-B4FBA916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E0CB1311-C671-5F76-E314-4FEBE98723D6}"/>
              </a:ext>
            </a:extLst>
          </p:cNvPr>
          <p:cNvSpPr txBox="1">
            <a:spLocks/>
          </p:cNvSpPr>
          <p:nvPr/>
        </p:nvSpPr>
        <p:spPr>
          <a:xfrm>
            <a:off x="5772150" y="1055581"/>
            <a:ext cx="4998720" cy="723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AI-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anomaly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detection</a:t>
            </a:r>
            <a:endParaRPr lang="es-ES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vid2_OES2025">
            <a:hlinkClick r:id="" action="ppaction://media"/>
            <a:extLst>
              <a:ext uri="{FF2B5EF4-FFF2-40B4-BE49-F238E27FC236}">
                <a16:creationId xmlns:a16="http://schemas.microsoft.com/office/drawing/2014/main" id="{1EACC87E-613D-D34B-08C6-D607AE45A02B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9997" y="1978505"/>
            <a:ext cx="7299693" cy="4320000"/>
          </a:xfrm>
        </p:spPr>
      </p:pic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7DB80F28-54C2-10FD-80E3-054C0FB9A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356" y="1978506"/>
            <a:ext cx="3199556" cy="73628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" dirty="0"/>
              <a:t>EXPERIMENTATION DESIGN CAEPIA2024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4B2EF0E6-06D1-4C35-FDDA-07FA4ACCB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500" y="3187227"/>
            <a:ext cx="3199556" cy="736282"/>
          </a:xfrm>
          <a:solidFill>
            <a:srgbClr val="C2C0BE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b="1" cap="small" dirty="0">
                <a:solidFill>
                  <a:schemeClr val="bg1"/>
                </a:solidFill>
              </a:rPr>
              <a:t>EXPERIMENTATION DESIGN OES2025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DFF9C623-F61E-42C9-17B3-6E2AE51ADB60}"/>
              </a:ext>
            </a:extLst>
          </p:cNvPr>
          <p:cNvSpPr txBox="1">
            <a:spLocks/>
          </p:cNvSpPr>
          <p:nvPr/>
        </p:nvSpPr>
        <p:spPr>
          <a:xfrm>
            <a:off x="583500" y="4395948"/>
            <a:ext cx="3199556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/>
              <a:t>Experimentation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HAIS2025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49DC55-E19C-91FC-AF13-CCC1B2CD86E8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9507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B8DF5-7227-2281-E3E9-6BB3203EC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7187-6BDD-D202-FDAE-1A2550A61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F3F8D19C-25A7-01E5-0F8E-A8890D2502ED}"/>
              </a:ext>
            </a:extLst>
          </p:cNvPr>
          <p:cNvSpPr txBox="1">
            <a:spLocks/>
          </p:cNvSpPr>
          <p:nvPr/>
        </p:nvSpPr>
        <p:spPr>
          <a:xfrm>
            <a:off x="5772150" y="1055581"/>
            <a:ext cx="4998720" cy="723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AI-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anomaly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detection</a:t>
            </a:r>
            <a:endParaRPr lang="es-ES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vid3_HAIS2025">
            <a:hlinkClick r:id="" action="ppaction://media"/>
            <a:extLst>
              <a:ext uri="{FF2B5EF4-FFF2-40B4-BE49-F238E27FC236}">
                <a16:creationId xmlns:a16="http://schemas.microsoft.com/office/drawing/2014/main" id="{344CD289-0479-3242-42B5-B15C55085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2870" y="1978505"/>
            <a:ext cx="7252810" cy="4320000"/>
          </a:xfrm>
          <a:prstGeom prst="rect">
            <a:avLst/>
          </a:prstGeom>
        </p:spPr>
      </p:pic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45105E1F-9C56-B2D7-91B1-9EE34AFEF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356" y="1978506"/>
            <a:ext cx="3199556" cy="73628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" dirty="0"/>
              <a:t>EXPERIMENTATION DESIGN CAEPIA2024</a:t>
            </a:r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id="{D75822D4-3C26-2D18-38F9-FB0E3DB41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500" y="3187227"/>
            <a:ext cx="3199556" cy="73628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" dirty="0"/>
              <a:t>EXPERIMENTATION DESIGN OES2025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A49F9F49-8B99-7B5B-8C97-0E69395F3A2B}"/>
              </a:ext>
            </a:extLst>
          </p:cNvPr>
          <p:cNvSpPr txBox="1">
            <a:spLocks/>
          </p:cNvSpPr>
          <p:nvPr/>
        </p:nvSpPr>
        <p:spPr>
          <a:xfrm>
            <a:off x="583500" y="4395948"/>
            <a:ext cx="3199556" cy="736282"/>
          </a:xfrm>
          <a:prstGeom prst="rect">
            <a:avLst/>
          </a:prstGeom>
          <a:solidFill>
            <a:srgbClr val="C2C0BE"/>
          </a:solidFill>
        </p:spPr>
        <p:txBody>
          <a:bodyPr vert="horz" lIns="91440" tIns="45720" rIns="91440" bIns="45720" rtlCol="0" anchor="ctr">
            <a:noAutofit/>
          </a:bodyPr>
          <a:lstStyle>
            <a:lvl1pPr indent="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1" cap="small" baseline="0">
                <a:solidFill>
                  <a:schemeClr val="bg1"/>
                </a:solidFill>
              </a:defRPr>
            </a:lvl1pPr>
            <a:lvl2pPr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s-ES" dirty="0" err="1"/>
              <a:t>Experimentation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HAIS2025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476AEF-4486-A293-BE04-CDC3AA756DB3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418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9B5CA-3EA0-CF57-5318-D763A805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C4935-8949-429E-F854-5C9FAA1BC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984" y="490071"/>
            <a:ext cx="5928344" cy="62633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 err="1"/>
              <a:t>Conclusions</a:t>
            </a:r>
            <a:endParaRPr lang="es-ES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possible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employ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tool</a:t>
            </a:r>
            <a:r>
              <a:rPr lang="es-ES" dirty="0"/>
              <a:t> in </a:t>
            </a:r>
            <a:r>
              <a:rPr lang="es-ES" dirty="0" err="1"/>
              <a:t>assisting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manual </a:t>
            </a:r>
            <a:r>
              <a:rPr lang="es-ES" dirty="0" err="1"/>
              <a:t>labelling</a:t>
            </a:r>
            <a:r>
              <a:rPr lang="es-ES" dirty="0"/>
              <a:t>.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working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topic</a:t>
            </a:r>
            <a:r>
              <a:rPr lang="es-ES" dirty="0"/>
              <a:t> </a:t>
            </a:r>
            <a:r>
              <a:rPr lang="es-ES" dirty="0" err="1"/>
              <a:t>now</a:t>
            </a:r>
            <a:r>
              <a:rPr lang="es-ES" dirty="0"/>
              <a:t>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ES" dirty="0"/>
              <a:t>A non-negligible </a:t>
            </a:r>
            <a:r>
              <a:rPr lang="es-ES" dirty="0" err="1"/>
              <a:t>number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False Negatives </a:t>
            </a:r>
            <a:r>
              <a:rPr lang="es-ES" dirty="0" err="1"/>
              <a:t>yet</a:t>
            </a:r>
            <a:r>
              <a:rPr lang="es-ES" dirty="0"/>
              <a:t>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ES" dirty="0" err="1"/>
              <a:t>Thresholds</a:t>
            </a:r>
            <a:r>
              <a:rPr lang="es-ES" dirty="0"/>
              <a:t> are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needed</a:t>
            </a:r>
            <a:r>
              <a:rPr lang="es-ES" dirty="0"/>
              <a:t>, so AI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help</a:t>
            </a:r>
            <a:r>
              <a:rPr lang="es-ES" dirty="0"/>
              <a:t> in </a:t>
            </a:r>
            <a:r>
              <a:rPr lang="es-ES" dirty="0" err="1"/>
              <a:t>this</a:t>
            </a:r>
            <a:r>
              <a:rPr lang="es-ES" dirty="0"/>
              <a:t> as </a:t>
            </a:r>
            <a:r>
              <a:rPr lang="es-ES" dirty="0" err="1"/>
              <a:t>well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b="1" dirty="0"/>
              <a:t>Future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ES" dirty="0" err="1"/>
              <a:t>Labelling</a:t>
            </a:r>
            <a:r>
              <a:rPr lang="es-ES" dirty="0"/>
              <a:t> </a:t>
            </a:r>
            <a:r>
              <a:rPr lang="es-ES" dirty="0" err="1"/>
              <a:t>both</a:t>
            </a:r>
            <a:r>
              <a:rPr lang="es-ES" dirty="0"/>
              <a:t> data sets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anomalies</a:t>
            </a:r>
            <a:r>
              <a:rPr lang="es-ES" dirty="0"/>
              <a:t> </a:t>
            </a:r>
            <a:r>
              <a:rPr lang="es-ES" dirty="0" err="1"/>
              <a:t>allows</a:t>
            </a:r>
            <a:r>
              <a:rPr lang="es-ES" dirty="0"/>
              <a:t> </a:t>
            </a:r>
            <a:r>
              <a:rPr lang="es-ES" dirty="0" err="1"/>
              <a:t>classifying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windows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correct</a:t>
            </a:r>
            <a:r>
              <a:rPr lang="es-ES" dirty="0"/>
              <a:t> </a:t>
            </a:r>
            <a:r>
              <a:rPr lang="es-ES" dirty="0" err="1"/>
              <a:t>anomaly</a:t>
            </a:r>
            <a:r>
              <a:rPr lang="es-ES" dirty="0"/>
              <a:t>.</a:t>
            </a:r>
          </a:p>
          <a:p>
            <a:pPr marL="473583" lvl="1" indent="-180975">
              <a:buFont typeface="Arial" panose="020B0604020202020204" pitchFamily="34" charset="0"/>
              <a:buChar char="•"/>
            </a:pPr>
            <a:r>
              <a:rPr lang="es-ES" dirty="0" err="1"/>
              <a:t>Perhaps</a:t>
            </a:r>
            <a:r>
              <a:rPr lang="es-ES" dirty="0"/>
              <a:t> </a:t>
            </a:r>
            <a:r>
              <a:rPr lang="es-ES" dirty="0" err="1"/>
              <a:t>zero-shot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required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face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PPR </a:t>
            </a:r>
            <a:r>
              <a:rPr lang="es-ES" dirty="0" err="1"/>
              <a:t>detection</a:t>
            </a:r>
            <a:r>
              <a:rPr lang="es-ES" dirty="0"/>
              <a:t>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s-ES" dirty="0"/>
              <a:t>Training and </a:t>
            </a:r>
            <a:r>
              <a:rPr lang="es-ES" b="1" cap="small" dirty="0" err="1"/>
              <a:t>tunning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normal </a:t>
            </a:r>
            <a:r>
              <a:rPr lang="es-ES" dirty="0" err="1"/>
              <a:t>windows</a:t>
            </a:r>
            <a:r>
              <a:rPr lang="es-ES" dirty="0"/>
              <a:t> Will </a:t>
            </a:r>
            <a:r>
              <a:rPr lang="es-ES" dirty="0" err="1"/>
              <a:t>surely</a:t>
            </a:r>
            <a:r>
              <a:rPr lang="es-ES" dirty="0"/>
              <a:t> </a:t>
            </a: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:</a:t>
            </a:r>
          </a:p>
          <a:p>
            <a:pPr marL="473583" lvl="1" indent="-180975">
              <a:buFont typeface="Arial" panose="020B0604020202020204" pitchFamily="34" charset="0"/>
              <a:buChar char="•"/>
            </a:pPr>
            <a:r>
              <a:rPr lang="es-ES" dirty="0"/>
              <a:t>So </a:t>
            </a:r>
            <a:r>
              <a:rPr lang="es-ES" dirty="0" err="1"/>
              <a:t>pretrained</a:t>
            </a:r>
            <a:r>
              <a:rPr lang="es-ES" dirty="0"/>
              <a:t> </a:t>
            </a:r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filter</a:t>
            </a:r>
            <a:r>
              <a:rPr lang="es-ES" dirty="0"/>
              <a:t> </a:t>
            </a:r>
            <a:r>
              <a:rPr lang="es-ES" dirty="0" err="1"/>
              <a:t>tunning</a:t>
            </a:r>
            <a:r>
              <a:rPr lang="es-ES" dirty="0"/>
              <a:t> </a:t>
            </a:r>
            <a:r>
              <a:rPr lang="es-ES" dirty="0" err="1"/>
              <a:t>windows</a:t>
            </a:r>
            <a:r>
              <a:rPr lang="es-ES" dirty="0"/>
              <a:t> </a:t>
            </a:r>
            <a:r>
              <a:rPr lang="es-ES" dirty="0" err="1"/>
              <a:t>including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anomaly</a:t>
            </a:r>
            <a:r>
              <a:rPr lang="es-ES" dirty="0"/>
              <a:t>.</a:t>
            </a:r>
          </a:p>
          <a:p>
            <a:pPr marL="473583" lvl="1" indent="-180975">
              <a:buFont typeface="Arial" panose="020B0604020202020204" pitchFamily="34" charset="0"/>
              <a:buChar char="•"/>
            </a:pPr>
            <a:r>
              <a:rPr lang="es-ES" dirty="0"/>
              <a:t>A more </a:t>
            </a:r>
            <a:r>
              <a:rPr lang="es-ES" dirty="0" err="1"/>
              <a:t>sofisticated</a:t>
            </a:r>
            <a:r>
              <a:rPr lang="es-ES" dirty="0"/>
              <a:t> </a:t>
            </a:r>
            <a:r>
              <a:rPr lang="es-ES" dirty="0" err="1"/>
              <a:t>classifier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just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total </a:t>
            </a:r>
            <a:r>
              <a:rPr lang="es-ES" dirty="0" err="1"/>
              <a:t>distance</a:t>
            </a:r>
            <a:r>
              <a:rPr lang="es-ES" dirty="0"/>
              <a:t>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A9084D-D33F-96C0-25C4-36A1C147B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Conclusions</a:t>
            </a:r>
            <a:r>
              <a:rPr lang="es-ES" dirty="0"/>
              <a:t> and future </a:t>
            </a:r>
            <a:r>
              <a:rPr lang="es-ES" dirty="0" err="1"/>
              <a:t>work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F3949D-4355-FC2F-CB9C-4D3239A6021E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11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C9E08-156F-1D9E-500C-605EC750D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13490-2A1E-158B-F004-8DB79C93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0EAA18-5842-82C0-83B9-3D106AD55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end</a:t>
            </a:r>
            <a:endParaRPr lang="es-E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8399D57-B372-D90B-9840-CCDB9EEC3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s-ES" sz="9600" dirty="0" err="1"/>
              <a:t>Thank</a:t>
            </a:r>
            <a:r>
              <a:rPr lang="es-ES" sz="9600" dirty="0"/>
              <a:t> </a:t>
            </a:r>
            <a:r>
              <a:rPr lang="es-ES" sz="9600" dirty="0" err="1"/>
              <a:t>you</a:t>
            </a:r>
            <a:r>
              <a:rPr lang="es-ES" sz="9600" dirty="0"/>
              <a:t>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6DEC07-DAE7-5380-0EDB-D68A57FBDFC1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8" name="Picture 4" descr="Identidad corporativa. Escudo color vertical">
            <a:extLst>
              <a:ext uri="{FF2B5EF4-FFF2-40B4-BE49-F238E27FC236}">
                <a16:creationId xmlns:a16="http://schemas.microsoft.com/office/drawing/2014/main" id="{C4493BAD-C247-E5E8-4159-5EEDF0764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2" r="25048" b="21381"/>
          <a:stretch/>
        </p:blipFill>
        <p:spPr bwMode="auto">
          <a:xfrm>
            <a:off x="10199322" y="5540698"/>
            <a:ext cx="1120105" cy="7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B54738F-9C3C-3E9A-0FA2-E04273CB0248}"/>
              </a:ext>
            </a:extLst>
          </p:cNvPr>
          <p:cNvSpPr txBox="1"/>
          <p:nvPr/>
        </p:nvSpPr>
        <p:spPr>
          <a:xfrm>
            <a:off x="9646024" y="6215529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Oviedo</a:t>
            </a:r>
          </a:p>
        </p:txBody>
      </p:sp>
    </p:spTree>
    <p:extLst>
      <p:ext uri="{BB962C8B-B14F-4D97-AF65-F5344CB8AC3E}">
        <p14:creationId xmlns:p14="http://schemas.microsoft.com/office/powerpoint/2010/main" val="41802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12894-2B56-2E30-992E-435AE68D9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0E5AD-D2B1-19E0-92FA-C6CDA8BF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r>
              <a:rPr lang="en-US" sz="3900" dirty="0"/>
              <a:t>Evaluating an AI-EEG based PPR solution on healthy subjects</a:t>
            </a:r>
            <a:endParaRPr lang="es-ES" sz="39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1783BB-8F06-5D23-723E-F9FCF4DF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pc="200" dirty="0"/>
              <a:t>Table of contents</a:t>
            </a:r>
            <a:endParaRPr lang="es-ES" spc="200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46ACC778-CDAD-D115-1794-E9D46C8A4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79" y="2958274"/>
            <a:ext cx="6002767" cy="2910821"/>
          </a:xfrm>
        </p:spPr>
        <p:txBody>
          <a:bodyPr>
            <a:normAutofit/>
          </a:bodyPr>
          <a:lstStyle/>
          <a:p>
            <a:r>
              <a:rPr lang="en-US" dirty="0"/>
              <a:t>Photo-Paroxysmal Response (PPR)</a:t>
            </a:r>
          </a:p>
          <a:p>
            <a:r>
              <a:rPr lang="en-US" dirty="0"/>
              <a:t>Previous studies</a:t>
            </a:r>
          </a:p>
          <a:p>
            <a:r>
              <a:rPr lang="en-US" dirty="0"/>
              <a:t>AI-based anomaly detection</a:t>
            </a:r>
          </a:p>
          <a:p>
            <a:r>
              <a:rPr lang="en-US" dirty="0"/>
              <a:t>Conclusions and future work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E2D828-A6BB-1AF3-3744-AE0DF3199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181327" y="1919459"/>
            <a:ext cx="3974353" cy="4465567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412B99D-EA0E-162E-69A6-FD5D4CC76819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7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BE2B6-292E-EBDF-6A34-8BF5A6DC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0EDA2F-CC44-93E6-2992-AB59194A8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es-ES" dirty="0" err="1"/>
              <a:t>Photo-Paroxysmal</a:t>
            </a:r>
            <a:r>
              <a:rPr lang="es-ES" dirty="0"/>
              <a:t> Response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3439A15-434D-760D-CF16-CD0061D9D855}"/>
              </a:ext>
            </a:extLst>
          </p:cNvPr>
          <p:cNvSpPr/>
          <p:nvPr/>
        </p:nvSpPr>
        <p:spPr>
          <a:xfrm>
            <a:off x="4858510" y="5543550"/>
            <a:ext cx="7200000" cy="1190625"/>
          </a:xfrm>
          <a:prstGeom prst="rect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Elementos multimedia en línea 6" title="London 2012 Olympics Seizure">
            <a:hlinkClick r:id="" action="ppaction://media"/>
            <a:extLst>
              <a:ext uri="{FF2B5EF4-FFF2-40B4-BE49-F238E27FC236}">
                <a16:creationId xmlns:a16="http://schemas.microsoft.com/office/drawing/2014/main" id="{98F41F62-AB44-CA17-25DC-7E6703568B7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58510" y="123825"/>
            <a:ext cx="7200000" cy="5400000"/>
          </a:xfrm>
          <a:prstGeom prst="rect">
            <a:avLst/>
          </a:prstGeom>
          <a:noFill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A1516C-1458-7EEE-398E-627395489406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11" descr="Imagen en blanco y negro de un microondas&#10;&#10;El contenido generado por IA puede ser incorrecto.">
            <a:extLst>
              <a:ext uri="{FF2B5EF4-FFF2-40B4-BE49-F238E27FC236}">
                <a16:creationId xmlns:a16="http://schemas.microsoft.com/office/drawing/2014/main" id="{3333DBF7-F41C-B307-747D-DE41BDEEED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703" b="17970"/>
          <a:stretch/>
        </p:blipFill>
        <p:spPr>
          <a:xfrm>
            <a:off x="15" y="10"/>
            <a:ext cx="12191985" cy="4578340"/>
          </a:xfr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9CBE2B6-292E-EBDF-6A34-8BF5A6DC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sz="3300" dirty="0"/>
              <a:t>Evaluating an AI-EEG based PPR solution on healthy subjects</a:t>
            </a:r>
            <a:endParaRPr lang="es-ES" sz="33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80EDA2F-CC44-93E6-2992-AB59194A8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>
            <a:normAutofit/>
          </a:bodyPr>
          <a:lstStyle/>
          <a:p>
            <a:r>
              <a:rPr lang="es-ES" dirty="0" err="1"/>
              <a:t>Photo-Paroxysmal</a:t>
            </a:r>
            <a:r>
              <a:rPr lang="es-ES" dirty="0"/>
              <a:t> Response (</a:t>
            </a:r>
            <a:r>
              <a:rPr lang="es-ES" b="1" dirty="0"/>
              <a:t>PPR</a:t>
            </a:r>
            <a:r>
              <a:rPr lang="es-ES" dirty="0"/>
              <a:t>) and </a:t>
            </a:r>
            <a:r>
              <a:rPr lang="es-ES" cap="small" dirty="0" err="1"/>
              <a:t>Intermittent</a:t>
            </a:r>
            <a:r>
              <a:rPr lang="es-ES" cap="small" dirty="0"/>
              <a:t> </a:t>
            </a:r>
            <a:r>
              <a:rPr lang="es-ES" cap="small" dirty="0" err="1"/>
              <a:t>photic</a:t>
            </a:r>
            <a:r>
              <a:rPr lang="es-ES" cap="small" dirty="0"/>
              <a:t> </a:t>
            </a:r>
            <a:r>
              <a:rPr lang="es-ES" cap="small" dirty="0" err="1"/>
              <a:t>stimulation</a:t>
            </a:r>
            <a:r>
              <a:rPr lang="es-ES" cap="small" dirty="0"/>
              <a:t> (</a:t>
            </a:r>
            <a:r>
              <a:rPr lang="es-ES" b="1" cap="small" dirty="0"/>
              <a:t>IPS</a:t>
            </a:r>
            <a:r>
              <a:rPr lang="es-ES" cap="small" dirty="0"/>
              <a:t>) 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A0675B-69FC-478A-B57D-5BD85D412D57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7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7FB140-924C-FE3B-7811-78D5F65B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E7D948-9865-632C-C5C4-DA9660B06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Previous</a:t>
            </a:r>
            <a:r>
              <a:rPr lang="es-ES" dirty="0"/>
              <a:t> </a:t>
            </a:r>
            <a:r>
              <a:rPr lang="es-ES" dirty="0" err="1"/>
              <a:t>studies</a:t>
            </a:r>
            <a:endParaRPr lang="es-ES" dirty="0"/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D584417B-A696-142F-EC7A-10F426D7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870823" y="651021"/>
            <a:ext cx="3316064" cy="29886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A1B28D-A4F7-5169-3CAE-FEF62EB8D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3902596"/>
            <a:ext cx="7518400" cy="2961794"/>
          </a:xfrm>
          <a:prstGeom prst="rect">
            <a:avLst/>
          </a:prstGeom>
        </p:spPr>
      </p:pic>
      <p:pic>
        <p:nvPicPr>
          <p:cNvPr id="7" name="Marcador de contenido 6" descr="Una persona con un casco en la cabeza&#10;&#10;Descripción generada automáticamente">
            <a:extLst>
              <a:ext uri="{FF2B5EF4-FFF2-40B4-BE49-F238E27FC236}">
                <a16:creationId xmlns:a16="http://schemas.microsoft.com/office/drawing/2014/main" id="{AF6A2785-42E8-7B72-57DA-BD2F2DCAC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179" r="15002"/>
          <a:stretch/>
        </p:blipFill>
        <p:spPr>
          <a:xfrm>
            <a:off x="8295341" y="119117"/>
            <a:ext cx="3649824" cy="42425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3540E2-D55E-4375-F6E2-DDE73DEBA36E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2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59E59-C843-CC64-5B0F-A2AB75403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B7A2B7-79F1-D1AA-1408-8E78AC4D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CA86D0-E374-1DFA-AF9F-D6C57B689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/>
              <a:t>Previous</a:t>
            </a:r>
            <a:r>
              <a:rPr lang="es-ES" dirty="0"/>
              <a:t> </a:t>
            </a:r>
            <a:r>
              <a:rPr lang="es-ES" dirty="0" err="1"/>
              <a:t>studies</a:t>
            </a:r>
            <a:endParaRPr lang="es-ES" dirty="0"/>
          </a:p>
        </p:txBody>
      </p:sp>
      <p:pic>
        <p:nvPicPr>
          <p:cNvPr id="6" name="Marcador de contenido 7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09757E92-9D1B-642C-1BA0-DA1F6BC1BEE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429000"/>
            <a:ext cx="12192000" cy="3429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FD3C6F-A4A9-1A4F-DB57-F1910F0CF15F}"/>
              </a:ext>
            </a:extLst>
          </p:cNvPr>
          <p:cNvSpPr txBox="1"/>
          <p:nvPr/>
        </p:nvSpPr>
        <p:spPr>
          <a:xfrm>
            <a:off x="0" y="0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7" name="Imagen 6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AE23F0D4-9D60-0260-B38A-8700BE78C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095" y="77694"/>
            <a:ext cx="6248439" cy="33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29602E-B00C-E156-A552-30EE0A94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pic>
        <p:nvPicPr>
          <p:cNvPr id="6" name="Marcador de contenido 5" descr="Diagrama&#10;&#10;El contenido generado por IA puede ser incorrecto.">
            <a:extLst>
              <a:ext uri="{FF2B5EF4-FFF2-40B4-BE49-F238E27FC236}">
                <a16:creationId xmlns:a16="http://schemas.microsoft.com/office/drawing/2014/main" id="{182CBCA3-7896-334B-9828-567E7CA70B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8177" y="2039738"/>
            <a:ext cx="8167604" cy="2549923"/>
          </a:xfrm>
        </p:spPr>
      </p:pic>
      <p:pic>
        <p:nvPicPr>
          <p:cNvPr id="9" name="Marcador de contenido 8" descr="Diagrama&#10;&#10;El contenido generado por IA puede ser incorrecto.">
            <a:extLst>
              <a:ext uri="{FF2B5EF4-FFF2-40B4-BE49-F238E27FC236}">
                <a16:creationId xmlns:a16="http://schemas.microsoft.com/office/drawing/2014/main" id="{1BF5F56A-431C-FB4C-B661-2AEDAE6B44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47846" y="1881220"/>
            <a:ext cx="2250331" cy="2572591"/>
          </a:xfr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EF15CF57-8647-4A68-0F97-6AACC584AAAC}"/>
              </a:ext>
            </a:extLst>
          </p:cNvPr>
          <p:cNvSpPr txBox="1">
            <a:spLocks/>
          </p:cNvSpPr>
          <p:nvPr/>
        </p:nvSpPr>
        <p:spPr>
          <a:xfrm>
            <a:off x="5772150" y="1055581"/>
            <a:ext cx="4998720" cy="723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AI-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anomaly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detection</a:t>
            </a:r>
            <a:endParaRPr lang="es-ES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1AAE0B-042D-A22C-212A-64A5AE91897A}"/>
              </a:ext>
            </a:extLst>
          </p:cNvPr>
          <p:cNvSpPr txBox="1"/>
          <p:nvPr/>
        </p:nvSpPr>
        <p:spPr>
          <a:xfrm>
            <a:off x="600075" y="4600575"/>
            <a:ext cx="5762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Data set: </a:t>
            </a:r>
            <a:r>
              <a:rPr lang="es-ES" dirty="0" err="1"/>
              <a:t>Phot_Data</a:t>
            </a:r>
            <a:r>
              <a:rPr lang="es-ES" dirty="0"/>
              <a:t> (9 p, 256 Hz), </a:t>
            </a:r>
            <a:r>
              <a:rPr lang="es-ES" dirty="0" err="1"/>
              <a:t>NONPhot_Data</a:t>
            </a:r>
            <a:r>
              <a:rPr lang="es-ES" dirty="0"/>
              <a:t> (5 p, 128 Hz) </a:t>
            </a:r>
            <a:r>
              <a:rPr lang="es-ES" dirty="0" err="1"/>
              <a:t>under</a:t>
            </a:r>
            <a:r>
              <a:rPr lang="es-ES" dirty="0"/>
              <a:t> IPS</a:t>
            </a:r>
          </a:p>
          <a:p>
            <a:r>
              <a:rPr lang="es-ES" dirty="0" err="1"/>
              <a:t>Pre-processing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6th </a:t>
            </a:r>
            <a:r>
              <a:rPr lang="es-ES" dirty="0" err="1"/>
              <a:t>order</a:t>
            </a:r>
            <a:r>
              <a:rPr lang="es-ES" dirty="0"/>
              <a:t> Butterworth band-</a:t>
            </a:r>
            <a:r>
              <a:rPr lang="es-ES" dirty="0" err="1"/>
              <a:t>pass</a:t>
            </a:r>
            <a:r>
              <a:rPr lang="es-ES" dirty="0"/>
              <a:t> </a:t>
            </a:r>
            <a:r>
              <a:rPr lang="es-ES" dirty="0" err="1"/>
              <a:t>filter</a:t>
            </a:r>
            <a:r>
              <a:rPr lang="es-ES" dirty="0"/>
              <a:t> (0.5-120 Hz)</a:t>
            </a:r>
          </a:p>
          <a:p>
            <a:pPr lvl="1"/>
            <a:r>
              <a:rPr lang="es-ES" dirty="0" err="1"/>
              <a:t>Notch</a:t>
            </a:r>
            <a:r>
              <a:rPr lang="es-ES" dirty="0"/>
              <a:t> </a:t>
            </a:r>
            <a:r>
              <a:rPr lang="es-ES" dirty="0" err="1"/>
              <a:t>cut</a:t>
            </a:r>
            <a:r>
              <a:rPr lang="es-ES" dirty="0"/>
              <a:t>-off </a:t>
            </a:r>
            <a:r>
              <a:rPr lang="es-ES" dirty="0" err="1"/>
              <a:t>filter</a:t>
            </a:r>
            <a:r>
              <a:rPr lang="es-ES" dirty="0"/>
              <a:t> at 50 Hz</a:t>
            </a:r>
          </a:p>
          <a:p>
            <a:pPr lvl="1"/>
            <a:r>
              <a:rPr lang="es-ES" dirty="0"/>
              <a:t>1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length</a:t>
            </a:r>
            <a:r>
              <a:rPr lang="es-ES" dirty="0"/>
              <a:t> </a:t>
            </a:r>
            <a:r>
              <a:rPr lang="es-ES" dirty="0" err="1"/>
              <a:t>sliding</a:t>
            </a:r>
            <a:r>
              <a:rPr lang="es-ES" dirty="0"/>
              <a:t> Windows, </a:t>
            </a:r>
            <a:r>
              <a:rPr lang="es-ES" dirty="0" err="1"/>
              <a:t>overlap</a:t>
            </a:r>
            <a:r>
              <a:rPr lang="es-ES" dirty="0"/>
              <a:t> 90%.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BBD22D1D-72C5-4A51-9328-4B80C1545342}"/>
                  </a:ext>
                </a:extLst>
              </p:cNvPr>
              <p:cNvSpPr txBox="1"/>
              <p:nvPr/>
            </p:nvSpPr>
            <p:spPr>
              <a:xfrm>
                <a:off x="6362699" y="4600575"/>
                <a:ext cx="5495925" cy="1517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es-es"/>
                </a:defPPr>
                <a:lvl1pPr>
                  <a:defRPr/>
                </a:lvl1pPr>
                <a:lvl2pPr lvl="1">
                  <a:defRPr/>
                </a:lvl2pPr>
              </a:lstStyle>
              <a:p>
                <a:r>
                  <a:rPr lang="es-ES" dirty="0" err="1"/>
                  <a:t>Classification</a:t>
                </a:r>
                <a:r>
                  <a:rPr lang="es-ES" dirty="0"/>
                  <a:t> </a:t>
                </a:r>
                <a:r>
                  <a:rPr lang="es-ES" dirty="0" err="1"/>
                  <a:t>using</a:t>
                </a:r>
                <a:r>
                  <a:rPr lang="es-ES" dirty="0"/>
                  <a:t> a </a:t>
                </a:r>
                <a:r>
                  <a:rPr lang="es-ES" dirty="0" err="1"/>
                  <a:t>distance</a:t>
                </a:r>
                <a:r>
                  <a:rPr lang="es-ES" dirty="0"/>
                  <a:t> </a:t>
                </a:r>
                <a:r>
                  <a:rPr lang="es-ES" dirty="0" err="1"/>
                  <a:t>function</a:t>
                </a:r>
                <a:r>
                  <a:rPr lang="es-ES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err="1"/>
                  <a:t>Reconstruction</a:t>
                </a:r>
                <a:r>
                  <a:rPr lang="es-ES" dirty="0"/>
                  <a:t> error: mean </a:t>
                </a:r>
                <a:r>
                  <a:rPr lang="es-ES" dirty="0" err="1"/>
                  <a:t>square</a:t>
                </a:r>
                <a:r>
                  <a:rPr lang="es-ES" dirty="0"/>
                  <a:t> error </a:t>
                </a:r>
                <a14:m>
                  <m:oMath xmlns:m="http://schemas.openxmlformats.org/officeDocument/2006/math">
                    <m:r>
                      <a:rPr lang="es-ES">
                        <a:latin typeface="Cambria Math" panose="02040503050406030204" pitchFamily="18" charset="0"/>
                      </a:rPr>
                      <m:t>𝑟𝑚𝑠𝑒</m:t>
                    </m:r>
                    <m:r>
                      <a:rPr lang="es-E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s-ES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ES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s-E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s-ES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  <m:r>
                      <a:rPr lang="es-ES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s-E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ES" dirty="0" err="1"/>
                  <a:t>Mahalanobis</a:t>
                </a:r>
                <a:r>
                  <a:rPr lang="es-ES" dirty="0"/>
                  <a:t> </a:t>
                </a:r>
                <a:r>
                  <a:rPr lang="es-ES" dirty="0" err="1"/>
                  <a:t>distance</a:t>
                </a:r>
                <a:r>
                  <a:rPr lang="es-ES" dirty="0"/>
                  <a:t> in </a:t>
                </a:r>
                <a:r>
                  <a:rPr lang="es-ES" dirty="0" err="1"/>
                  <a:t>the</a:t>
                </a:r>
                <a:r>
                  <a:rPr lang="es-ES" dirty="0"/>
                  <a:t> </a:t>
                </a:r>
                <a:r>
                  <a:rPr lang="es-ES" dirty="0" err="1"/>
                  <a:t>latent</a:t>
                </a:r>
                <a:r>
                  <a:rPr lang="es-ES" dirty="0"/>
                  <a:t> </a:t>
                </a:r>
                <a:r>
                  <a:rPr lang="es-ES" dirty="0" err="1"/>
                  <a:t>space</a:t>
                </a:r>
                <a:endParaRPr lang="es-ES" dirty="0"/>
              </a:p>
              <a:p>
                <a:r>
                  <a:rPr lang="es-ES" dirty="0" err="1"/>
                  <a:t>Anomaly</a:t>
                </a:r>
                <a:r>
                  <a:rPr lang="es-ES" dirty="0"/>
                  <a:t> </a:t>
                </a:r>
                <a:r>
                  <a:rPr lang="es-ES" dirty="0" err="1"/>
                  <a:t>proposed</a:t>
                </a:r>
                <a:r>
                  <a:rPr lang="es-ES" dirty="0"/>
                  <a:t> </a:t>
                </a:r>
                <a:r>
                  <a:rPr lang="es-ES" dirty="0" err="1"/>
                  <a:t>for</a:t>
                </a:r>
                <a:r>
                  <a:rPr lang="es-ES" dirty="0"/>
                  <a:t> </a:t>
                </a:r>
                <a:r>
                  <a:rPr lang="es-ES" dirty="0" err="1"/>
                  <a:t>high</a:t>
                </a:r>
                <a:r>
                  <a:rPr lang="es-ES" dirty="0"/>
                  <a:t> </a:t>
                </a:r>
                <a:r>
                  <a:rPr lang="es-ES" dirty="0" err="1"/>
                  <a:t>values</a:t>
                </a:r>
                <a:r>
                  <a:rPr lang="es-ES" dirty="0"/>
                  <a:t> </a:t>
                </a:r>
                <a:r>
                  <a:rPr lang="es-ES" dirty="0" err="1"/>
                  <a:t>of</a:t>
                </a:r>
                <a:r>
                  <a:rPr lang="es-ES" dirty="0"/>
                  <a:t> </a:t>
                </a:r>
                <a:r>
                  <a:rPr lang="es-ES" dirty="0" err="1"/>
                  <a:t>the</a:t>
                </a:r>
                <a:r>
                  <a:rPr lang="es-ES" dirty="0"/>
                  <a:t> total </a:t>
                </a:r>
                <a:r>
                  <a:rPr lang="es-ES" dirty="0" err="1"/>
                  <a:t>distance</a:t>
                </a:r>
                <a:endParaRPr lang="es-ES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BBD22D1D-72C5-4A51-9328-4B80C1545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699" y="4600575"/>
                <a:ext cx="5495925" cy="1517338"/>
              </a:xfrm>
              <a:prstGeom prst="rect">
                <a:avLst/>
              </a:prstGeom>
              <a:blipFill>
                <a:blip r:embed="rId4"/>
                <a:stretch>
                  <a:fillRect l="-999" t="-2008" b="-56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BED53329-E8E1-9743-8D0A-61E6B42CD3D0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6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B91E4-B38B-3439-AFA4-FED8662E3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3985-0424-71DA-102B-95094779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DA88E15E-31B3-15C1-F885-55DE6BB3F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3199556" cy="736282"/>
          </a:xfrm>
        </p:spPr>
        <p:txBody>
          <a:bodyPr>
            <a:normAutofit lnSpcReduction="10000"/>
          </a:bodyPr>
          <a:lstStyle/>
          <a:p>
            <a:r>
              <a:rPr lang="es-ES" dirty="0" err="1"/>
              <a:t>Experimentation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CAEPIA2024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5EF1279A-13BA-7DD1-F626-067C09555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701099"/>
            <a:ext cx="3199556" cy="2910821"/>
          </a:xfrm>
        </p:spPr>
        <p:txBody>
          <a:bodyPr/>
          <a:lstStyle/>
          <a:p>
            <a:pPr marL="266700" indent="-26670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sz="1800" dirty="0">
                <a:solidFill>
                  <a:schemeClr val="tx1"/>
                </a:solidFill>
              </a:rPr>
              <a:t>LOSO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sz="1800" dirty="0">
                <a:solidFill>
                  <a:schemeClr val="tx1"/>
                </a:solidFill>
              </a:rPr>
              <a:t>Training </a:t>
            </a:r>
            <a:r>
              <a:rPr lang="es-ES" sz="1800" dirty="0" err="1">
                <a:solidFill>
                  <a:schemeClr val="tx1"/>
                </a:solidFill>
              </a:rPr>
              <a:t>on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the</a:t>
            </a:r>
            <a:r>
              <a:rPr lang="es-ES" sz="1800" dirty="0">
                <a:solidFill>
                  <a:schemeClr val="tx1"/>
                </a:solidFill>
              </a:rPr>
              <a:t> IPS’ </a:t>
            </a:r>
            <a:r>
              <a:rPr lang="es-ES" sz="1800" dirty="0" err="1">
                <a:solidFill>
                  <a:schemeClr val="tx1"/>
                </a:solidFill>
              </a:rPr>
              <a:t>stimulation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stage</a:t>
            </a:r>
            <a:r>
              <a:rPr lang="es-ES" sz="1800" dirty="0">
                <a:solidFill>
                  <a:schemeClr val="tx1"/>
                </a:solidFill>
              </a:rPr>
              <a:t>.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sz="1800" dirty="0" err="1">
                <a:solidFill>
                  <a:schemeClr val="tx1"/>
                </a:solidFill>
              </a:rPr>
              <a:t>Tuning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on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the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pre-stimulation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stage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of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the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testing</a:t>
            </a:r>
            <a:r>
              <a:rPr lang="es-ES" sz="1800" dirty="0">
                <a:solidFill>
                  <a:schemeClr val="tx1"/>
                </a:solidFill>
              </a:rPr>
              <a:t> individual.</a:t>
            </a:r>
          </a:p>
          <a:p>
            <a:endParaRPr lang="es-ES" sz="1800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F6CDCE8-04CC-B090-0870-F0C2C875B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3294" y="2057400"/>
            <a:ext cx="3199556" cy="736282"/>
          </a:xfrm>
        </p:spPr>
        <p:txBody>
          <a:bodyPr>
            <a:normAutofit lnSpcReduction="10000"/>
          </a:bodyPr>
          <a:lstStyle/>
          <a:p>
            <a:r>
              <a:rPr lang="es-ES" dirty="0" err="1"/>
              <a:t>Experimentation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OES2025</a:t>
            </a:r>
          </a:p>
        </p:txBody>
      </p:sp>
      <p:sp>
        <p:nvSpPr>
          <p:cNvPr id="14" name="Marcador de contenido 13">
            <a:extLst>
              <a:ext uri="{FF2B5EF4-FFF2-40B4-BE49-F238E27FC236}">
                <a16:creationId xmlns:a16="http://schemas.microsoft.com/office/drawing/2014/main" id="{307EFF3A-7D0A-73A5-677B-6D81BDA87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3294" y="2701098"/>
            <a:ext cx="3199556" cy="2910821"/>
          </a:xfrm>
        </p:spPr>
        <p:txBody>
          <a:bodyPr vert="horz" lIns="0" tIns="45720" rIns="0" bIns="45720" rtlCol="0">
            <a:normAutofit/>
          </a:bodyPr>
          <a:lstStyle/>
          <a:p>
            <a:pPr marL="266700" indent="-26670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sz="1800" dirty="0" err="1">
                <a:solidFill>
                  <a:schemeClr val="tx1"/>
                </a:solidFill>
              </a:rPr>
              <a:t>Reusing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models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from</a:t>
            </a:r>
            <a:r>
              <a:rPr lang="es-ES" sz="1800" dirty="0">
                <a:solidFill>
                  <a:schemeClr val="tx1"/>
                </a:solidFill>
              </a:rPr>
              <a:t> CAEPIA2025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sz="1800" dirty="0" err="1">
                <a:solidFill>
                  <a:schemeClr val="tx1"/>
                </a:solidFill>
              </a:rPr>
              <a:t>Testing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on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NONPhot_Data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patients</a:t>
            </a:r>
            <a:r>
              <a:rPr lang="es-E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CEE90C7D-44F7-32F4-C018-AA535FE86088}"/>
              </a:ext>
            </a:extLst>
          </p:cNvPr>
          <p:cNvSpPr txBox="1">
            <a:spLocks/>
          </p:cNvSpPr>
          <p:nvPr/>
        </p:nvSpPr>
        <p:spPr>
          <a:xfrm>
            <a:off x="5772150" y="1055581"/>
            <a:ext cx="4998720" cy="723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AI-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anomaly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detection</a:t>
            </a:r>
            <a:endParaRPr lang="es-ES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95F20519-DE6D-D81C-A51E-0AF2A196610D}"/>
              </a:ext>
            </a:extLst>
          </p:cNvPr>
          <p:cNvSpPr txBox="1">
            <a:spLocks/>
          </p:cNvSpPr>
          <p:nvPr/>
        </p:nvSpPr>
        <p:spPr>
          <a:xfrm>
            <a:off x="7956124" y="2057399"/>
            <a:ext cx="3199556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/>
              <a:t>Experimentation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HAIS2025</a:t>
            </a:r>
          </a:p>
        </p:txBody>
      </p:sp>
      <p:sp>
        <p:nvSpPr>
          <p:cNvPr id="16" name="Marcador de contenido 7">
            <a:extLst>
              <a:ext uri="{FF2B5EF4-FFF2-40B4-BE49-F238E27FC236}">
                <a16:creationId xmlns:a16="http://schemas.microsoft.com/office/drawing/2014/main" id="{76A2D818-D65D-D539-E52E-490F95563A54}"/>
              </a:ext>
            </a:extLst>
          </p:cNvPr>
          <p:cNvSpPr txBox="1">
            <a:spLocks/>
          </p:cNvSpPr>
          <p:nvPr/>
        </p:nvSpPr>
        <p:spPr>
          <a:xfrm>
            <a:off x="7956124" y="2701098"/>
            <a:ext cx="3199556" cy="291082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sz="1800" dirty="0">
                <a:solidFill>
                  <a:schemeClr val="tx1"/>
                </a:solidFill>
              </a:rPr>
              <a:t>Training </a:t>
            </a:r>
            <a:r>
              <a:rPr lang="es-ES" sz="1800" dirty="0" err="1">
                <a:solidFill>
                  <a:schemeClr val="tx1"/>
                </a:solidFill>
              </a:rPr>
              <a:t>on</a:t>
            </a:r>
            <a:r>
              <a:rPr lang="es-ES" sz="1800" dirty="0">
                <a:solidFill>
                  <a:schemeClr val="tx1"/>
                </a:solidFill>
              </a:rPr>
              <a:t> normal </a:t>
            </a:r>
            <a:r>
              <a:rPr lang="es-ES" sz="1800" dirty="0" err="1">
                <a:solidFill>
                  <a:schemeClr val="tx1"/>
                </a:solidFill>
              </a:rPr>
              <a:t>windows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from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NONPhot_Data</a:t>
            </a:r>
            <a:r>
              <a:rPr lang="es-ES" sz="1800" dirty="0">
                <a:solidFill>
                  <a:schemeClr val="tx1"/>
                </a:solidFill>
              </a:rPr>
              <a:t>.</a:t>
            </a:r>
          </a:p>
          <a:p>
            <a:pPr marL="266700" indent="-26670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s-ES" sz="1800" dirty="0" err="1">
                <a:solidFill>
                  <a:schemeClr val="tx1"/>
                </a:solidFill>
              </a:rPr>
              <a:t>Testing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on</a:t>
            </a:r>
            <a:r>
              <a:rPr lang="es-ES" sz="1800" dirty="0">
                <a:solidFill>
                  <a:schemeClr val="tx1"/>
                </a:solidFill>
              </a:rPr>
              <a:t> IPS </a:t>
            </a:r>
            <a:r>
              <a:rPr lang="es-ES" sz="1800" dirty="0" err="1">
                <a:solidFill>
                  <a:schemeClr val="tx1"/>
                </a:solidFill>
              </a:rPr>
              <a:t>windows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from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Phot_Data</a:t>
            </a:r>
            <a:r>
              <a:rPr lang="es-ES" sz="1800" dirty="0">
                <a:solidFill>
                  <a:schemeClr val="tx1"/>
                </a:solidFill>
              </a:rPr>
              <a:t>.</a:t>
            </a:r>
          </a:p>
          <a:p>
            <a:endParaRPr lang="es-ES" sz="1800" dirty="0"/>
          </a:p>
        </p:txBody>
      </p:sp>
      <p:pic>
        <p:nvPicPr>
          <p:cNvPr id="18" name="Imagen 17" descr="Diagrama&#10;&#10;El contenido generado por IA puede ser incorrecto.">
            <a:extLst>
              <a:ext uri="{FF2B5EF4-FFF2-40B4-BE49-F238E27FC236}">
                <a16:creationId xmlns:a16="http://schemas.microsoft.com/office/drawing/2014/main" id="{431D6C10-8EF9-2FBA-8DD8-84A7E0A6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899" y="5366877"/>
            <a:ext cx="3949367" cy="1004433"/>
          </a:xfrm>
          <a:prstGeom prst="rect">
            <a:avLst/>
          </a:prstGeom>
        </p:spPr>
      </p:pic>
      <p:pic>
        <p:nvPicPr>
          <p:cNvPr id="20" name="Imagen 19" descr="Diagrama">
            <a:extLst>
              <a:ext uri="{FF2B5EF4-FFF2-40B4-BE49-F238E27FC236}">
                <a16:creationId xmlns:a16="http://schemas.microsoft.com/office/drawing/2014/main" id="{E30FD274-6590-6A4F-938D-5AAFECC8A9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4350" y="4194608"/>
            <a:ext cx="3586604" cy="22089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9B92D0A-EA8C-6E29-C2FD-0E09185B347E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3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DE96E-0B15-2CDA-E5B1-9E32D5F80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5F4EA-BC0D-93A3-64B5-7C6DA3946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an AI-EEG based PPR solution on healthy subjects</a:t>
            </a:r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8E3332-053B-10F8-73A5-81B47F602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356" y="1978506"/>
            <a:ext cx="3199556" cy="736282"/>
          </a:xfrm>
          <a:solidFill>
            <a:srgbClr val="C2C0BE"/>
          </a:solidFill>
        </p:spPr>
        <p:txBody>
          <a:bodyPr>
            <a:noAutofit/>
          </a:bodyPr>
          <a:lstStyle/>
          <a:p>
            <a:r>
              <a:rPr lang="es-ES" sz="2400" b="1" cap="small" dirty="0">
                <a:solidFill>
                  <a:schemeClr val="bg1"/>
                </a:solidFill>
              </a:rPr>
              <a:t>EXPERIMENTATION DESIGN CAEPIA2024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5E262328-4E4A-DCD3-B777-8583FC25C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500" y="3187227"/>
            <a:ext cx="3199556" cy="736282"/>
          </a:xfrm>
        </p:spPr>
        <p:txBody>
          <a:bodyPr>
            <a:normAutofit lnSpcReduction="10000"/>
          </a:bodyPr>
          <a:lstStyle/>
          <a:p>
            <a:r>
              <a:rPr lang="es-ES" dirty="0" err="1"/>
              <a:t>Experimentation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OES2025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81801586-9318-898C-ACFE-284797F0B84F}"/>
              </a:ext>
            </a:extLst>
          </p:cNvPr>
          <p:cNvSpPr txBox="1">
            <a:spLocks/>
          </p:cNvSpPr>
          <p:nvPr/>
        </p:nvSpPr>
        <p:spPr>
          <a:xfrm>
            <a:off x="5772150" y="1055581"/>
            <a:ext cx="4998720" cy="723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AI-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anomaly</a:t>
            </a:r>
            <a:r>
              <a:rPr lang="es-ES" sz="3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b="1" i="1" dirty="0" err="1">
                <a:solidFill>
                  <a:schemeClr val="bg1">
                    <a:lumMod val="50000"/>
                  </a:schemeClr>
                </a:solidFill>
              </a:rPr>
              <a:t>detection</a:t>
            </a:r>
            <a:endParaRPr lang="es-ES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A31CABE8-AAAD-CBFD-6162-9691E4D99286}"/>
              </a:ext>
            </a:extLst>
          </p:cNvPr>
          <p:cNvSpPr txBox="1">
            <a:spLocks/>
          </p:cNvSpPr>
          <p:nvPr/>
        </p:nvSpPr>
        <p:spPr>
          <a:xfrm>
            <a:off x="583500" y="4395948"/>
            <a:ext cx="3199556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/>
              <a:t>Experimentation</a:t>
            </a:r>
            <a:r>
              <a:rPr lang="es-ES" dirty="0"/>
              <a:t> </a:t>
            </a:r>
            <a:r>
              <a:rPr lang="es-ES" dirty="0" err="1"/>
              <a:t>design</a:t>
            </a:r>
            <a:r>
              <a:rPr lang="es-ES" dirty="0"/>
              <a:t> HAIS2025</a:t>
            </a:r>
          </a:p>
        </p:txBody>
      </p:sp>
      <p:pic>
        <p:nvPicPr>
          <p:cNvPr id="9" name="vid1_caepia2024">
            <a:hlinkClick r:id="" action="ppaction://media"/>
            <a:extLst>
              <a:ext uri="{FF2B5EF4-FFF2-40B4-BE49-F238E27FC236}">
                <a16:creationId xmlns:a16="http://schemas.microsoft.com/office/drawing/2014/main" id="{CD3F8752-ED8A-9715-D0A7-F3E44856E05E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6292" y="1978506"/>
            <a:ext cx="7347116" cy="4320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E20F14-79EE-14FE-1CFA-0459C64395F1}"/>
              </a:ext>
            </a:extLst>
          </p:cNvPr>
          <p:cNvSpPr txBox="1"/>
          <p:nvPr/>
        </p:nvSpPr>
        <p:spPr>
          <a:xfrm>
            <a:off x="0" y="6513942"/>
            <a:ext cx="364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OES2025 – Stavanger </a:t>
            </a:r>
            <a:r>
              <a:rPr lang="es-ES" sz="1600" dirty="0" err="1">
                <a:solidFill>
                  <a:schemeClr val="bg1"/>
                </a:solidFill>
              </a:rPr>
              <a:t>University</a:t>
            </a:r>
            <a:r>
              <a:rPr lang="es-ES" sz="1600" dirty="0">
                <a:solidFill>
                  <a:schemeClr val="bg1"/>
                </a:solidFill>
              </a:rPr>
              <a:t>, </a:t>
            </a:r>
            <a:r>
              <a:rPr lang="es-ES" sz="1600" dirty="0" err="1">
                <a:solidFill>
                  <a:schemeClr val="bg1"/>
                </a:solidFill>
              </a:rPr>
              <a:t>Norway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589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97_TF11437505.potx" id="{A814AFD0-4982-44B2-B11C-36632E99DE22}" vid="{FCAA5BDB-2F44-4F34-9873-F8ED54E0AC9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{49807F87-12F2-468A-9F6A-E47C935F3C15}tf11437505_win32</Template>
  <TotalTime>3029</TotalTime>
  <Words>555</Words>
  <Application>Microsoft Office PowerPoint</Application>
  <PresentationFormat>Panorámica</PresentationFormat>
  <Paragraphs>87</Paragraphs>
  <Slides>13</Slides>
  <Notes>2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Georgia Pro Cond Light</vt:lpstr>
      <vt:lpstr>Modern Love Caps</vt:lpstr>
      <vt:lpstr>Speak Pro</vt:lpstr>
      <vt:lpstr>RetrospectVTI</vt:lpstr>
      <vt:lpstr>Evaluation of an AI-EEG based Photo-Paroxysmal Response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  <vt:lpstr>Evaluating an AI-EEG based PPR solution on healthy subjects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RAMON VILLAR FLECHA</dc:creator>
  <cp:lastModifiedBy>JOSE RAMON VILLAR FLECHA</cp:lastModifiedBy>
  <cp:revision>5</cp:revision>
  <dcterms:created xsi:type="dcterms:W3CDTF">2025-05-21T07:43:07Z</dcterms:created>
  <dcterms:modified xsi:type="dcterms:W3CDTF">2025-06-10T14:29:27Z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