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3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3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3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45"/>
  </p:notesMasterIdLst>
  <p:sldIdLst>
    <p:sldId id="275" r:id="rId2"/>
    <p:sldId id="258" r:id="rId3"/>
    <p:sldId id="260" r:id="rId4"/>
    <p:sldId id="316" r:id="rId5"/>
    <p:sldId id="259" r:id="rId6"/>
    <p:sldId id="261" r:id="rId7"/>
    <p:sldId id="276" r:id="rId8"/>
    <p:sldId id="270" r:id="rId9"/>
    <p:sldId id="281" r:id="rId10"/>
    <p:sldId id="282" r:id="rId11"/>
    <p:sldId id="277" r:id="rId12"/>
    <p:sldId id="284" r:id="rId13"/>
    <p:sldId id="285" r:id="rId14"/>
    <p:sldId id="287" r:id="rId15"/>
    <p:sldId id="286" r:id="rId16"/>
    <p:sldId id="288" r:id="rId17"/>
    <p:sldId id="289" r:id="rId18"/>
    <p:sldId id="290" r:id="rId19"/>
    <p:sldId id="291" r:id="rId20"/>
    <p:sldId id="319" r:id="rId21"/>
    <p:sldId id="278" r:id="rId22"/>
    <p:sldId id="318" r:id="rId23"/>
    <p:sldId id="297" r:id="rId24"/>
    <p:sldId id="298" r:id="rId25"/>
    <p:sldId id="296" r:id="rId26"/>
    <p:sldId id="299" r:id="rId27"/>
    <p:sldId id="300" r:id="rId28"/>
    <p:sldId id="301" r:id="rId29"/>
    <p:sldId id="302" r:id="rId30"/>
    <p:sldId id="303" r:id="rId31"/>
    <p:sldId id="304" r:id="rId32"/>
    <p:sldId id="305" r:id="rId33"/>
    <p:sldId id="306" r:id="rId34"/>
    <p:sldId id="307" r:id="rId35"/>
    <p:sldId id="308" r:id="rId36"/>
    <p:sldId id="309" r:id="rId37"/>
    <p:sldId id="279" r:id="rId38"/>
    <p:sldId id="310" r:id="rId39"/>
    <p:sldId id="313" r:id="rId40"/>
    <p:sldId id="280" r:id="rId41"/>
    <p:sldId id="311" r:id="rId42"/>
    <p:sldId id="320" r:id="rId43"/>
    <p:sldId id="315" r:id="rId44"/>
  </p:sldIdLst>
  <p:sldSz cx="9144000" cy="5143500" type="screen16x9"/>
  <p:notesSz cx="6858000" cy="9144000"/>
  <p:embeddedFontLst>
    <p:embeddedFont>
      <p:font typeface="Archivo" panose="020B0604020202020204" charset="0"/>
      <p:regular r:id="rId46"/>
      <p:bold r:id="rId47"/>
      <p:italic r:id="rId48"/>
      <p:boldItalic r:id="rId49"/>
    </p:embeddedFont>
    <p:embeddedFont>
      <p:font typeface="Cambria Math" panose="02040503050406030204" pitchFamily="18" charset="0"/>
      <p:regular r:id="rId50"/>
    </p:embeddedFont>
    <p:embeddedFont>
      <p:font typeface="Kantumruy Pro Medium" panose="020B0604020202020204" charset="0"/>
      <p:regular r:id="rId51"/>
      <p:bold r:id="rId52"/>
      <p:italic r:id="rId53"/>
      <p:boldItalic r:id="rId54"/>
    </p:embeddedFont>
    <p:embeddedFont>
      <p:font typeface="Kantumruy Pro SemiBold" panose="020B0604020202020204" charset="0"/>
      <p:regular r:id="rId55"/>
      <p:bold r:id="rId56"/>
      <p:italic r:id="rId57"/>
      <p:boldItalic r:id="rId58"/>
    </p:embeddedFont>
    <p:embeddedFont>
      <p:font typeface="Open Sans" panose="020B0606030504020204" pitchFamily="34" charset="0"/>
      <p:regular r:id="rId59"/>
    </p:embeddedFont>
    <p:embeddedFont>
      <p:font typeface="Space Mono"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6F6F6"/>
    <a:srgbClr val="F2F2F2"/>
    <a:srgbClr val="19191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DF0F47-5E1A-41BC-BAE1-35088FD693B2}">
  <a:tblStyle styleId="{DFDF0F47-5E1A-41BC-BAE1-35088FD693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C188C1-0AAE-457D-A4D4-38D1D1751E6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7386" autoAdjust="0"/>
  </p:normalViewPr>
  <p:slideViewPr>
    <p:cSldViewPr snapToGrid="0">
      <p:cViewPr varScale="1">
        <p:scale>
          <a:sx n="80" d="100"/>
          <a:sy n="80" d="100"/>
        </p:scale>
        <p:origin x="1474" y="5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1.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2.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3.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4.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5.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6.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7.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8.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9.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20.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21.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22.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23.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24.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25.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200" cap="none" baseline="0" dirty="0"/>
              <a:t>Impact of Initial Air Temperature on Combustion/Thermal Efficiency at 2200 RPM</a:t>
            </a:r>
          </a:p>
        </c:rich>
      </c:tx>
      <c:layout>
        <c:manualLayout>
          <c:xMode val="edge"/>
          <c:yMode val="edge"/>
          <c:x val="0.12715196328365289"/>
          <c:y val="1.4513788098693759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1.8323931153944987E-2"/>
          <c:y val="0.2366032199893548"/>
          <c:w val="0.95771554365416101"/>
          <c:h val="0.69468608695320921"/>
        </c:manualLayout>
      </c:layout>
      <c:barChart>
        <c:barDir val="col"/>
        <c:grouping val="clustered"/>
        <c:varyColors val="0"/>
        <c:ser>
          <c:idx val="0"/>
          <c:order val="0"/>
          <c:tx>
            <c:strRef>
              <c:f>'T param. Resume'!$B$2</c:f>
              <c:strCache>
                <c:ptCount val="1"/>
                <c:pt idx="0">
                  <c:v>T=30 C (303.15 K)</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 param. Resume'!$A$10:$A$11</c:f>
              <c:strCache>
                <c:ptCount val="2"/>
                <c:pt idx="0">
                  <c:v>Combustion Efficiency</c:v>
                </c:pt>
                <c:pt idx="1">
                  <c:v>Thermal Efficiency</c:v>
                </c:pt>
              </c:strCache>
            </c:strRef>
          </c:cat>
          <c:val>
            <c:numRef>
              <c:f>'T param. Resume'!$B$10:$B$11</c:f>
              <c:numCache>
                <c:formatCode>0.0000</c:formatCode>
                <c:ptCount val="2"/>
                <c:pt idx="0">
                  <c:v>0.94225000000000003</c:v>
                </c:pt>
                <c:pt idx="1">
                  <c:v>0.42864000000000002</c:v>
                </c:pt>
              </c:numCache>
            </c:numRef>
          </c:val>
          <c:extLst>
            <c:ext xmlns:c16="http://schemas.microsoft.com/office/drawing/2014/chart" uri="{C3380CC4-5D6E-409C-BE32-E72D297353CC}">
              <c16:uniqueId val="{00000000-2A0C-474A-8437-3E31B4CFF3B8}"/>
            </c:ext>
          </c:extLst>
        </c:ser>
        <c:ser>
          <c:idx val="1"/>
          <c:order val="1"/>
          <c:tx>
            <c:strRef>
              <c:f>'T param. Resume'!$C$2</c:f>
              <c:strCache>
                <c:ptCount val="1"/>
                <c:pt idx="0">
                  <c:v>T=35 C (308.15 K)</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 param. Resume'!$A$10:$A$11</c:f>
              <c:strCache>
                <c:ptCount val="2"/>
                <c:pt idx="0">
                  <c:v>Combustion Efficiency</c:v>
                </c:pt>
                <c:pt idx="1">
                  <c:v>Thermal Efficiency</c:v>
                </c:pt>
              </c:strCache>
            </c:strRef>
          </c:cat>
          <c:val>
            <c:numRef>
              <c:f>'T param. Resume'!$C$10:$C$11</c:f>
              <c:numCache>
                <c:formatCode>0.0000</c:formatCode>
                <c:ptCount val="2"/>
                <c:pt idx="0">
                  <c:v>0.93200000000000005</c:v>
                </c:pt>
                <c:pt idx="1">
                  <c:v>0.41992000000000002</c:v>
                </c:pt>
              </c:numCache>
            </c:numRef>
          </c:val>
          <c:extLst>
            <c:ext xmlns:c16="http://schemas.microsoft.com/office/drawing/2014/chart" uri="{C3380CC4-5D6E-409C-BE32-E72D297353CC}">
              <c16:uniqueId val="{00000001-2A0C-474A-8437-3E31B4CFF3B8}"/>
            </c:ext>
          </c:extLst>
        </c:ser>
        <c:ser>
          <c:idx val="2"/>
          <c:order val="2"/>
          <c:tx>
            <c:strRef>
              <c:f>'T param. Resume'!$D$2</c:f>
              <c:strCache>
                <c:ptCount val="1"/>
                <c:pt idx="0">
                  <c:v>T=40 C (313.15 K)</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 param. Resume'!$A$10:$A$11</c:f>
              <c:strCache>
                <c:ptCount val="2"/>
                <c:pt idx="0">
                  <c:v>Combustion Efficiency</c:v>
                </c:pt>
                <c:pt idx="1">
                  <c:v>Thermal Efficiency</c:v>
                </c:pt>
              </c:strCache>
            </c:strRef>
          </c:cat>
          <c:val>
            <c:numRef>
              <c:f>'T param. Resume'!$D$10:$D$11</c:f>
              <c:numCache>
                <c:formatCode>0.0000</c:formatCode>
                <c:ptCount val="2"/>
                <c:pt idx="0">
                  <c:v>0.92632000000000003</c:v>
                </c:pt>
                <c:pt idx="1">
                  <c:v>0.41203000000000001</c:v>
                </c:pt>
              </c:numCache>
            </c:numRef>
          </c:val>
          <c:extLst>
            <c:ext xmlns:c16="http://schemas.microsoft.com/office/drawing/2014/chart" uri="{C3380CC4-5D6E-409C-BE32-E72D297353CC}">
              <c16:uniqueId val="{00000002-2A0C-474A-8437-3E31B4CFF3B8}"/>
            </c:ext>
          </c:extLst>
        </c:ser>
        <c:dLbls>
          <c:dLblPos val="outEnd"/>
          <c:showLegendKey val="0"/>
          <c:showVal val="1"/>
          <c:showCatName val="0"/>
          <c:showSerName val="0"/>
          <c:showPercent val="0"/>
          <c:showBubbleSize val="0"/>
        </c:dLbls>
        <c:gapWidth val="444"/>
        <c:axId val="355848416"/>
        <c:axId val="355849472"/>
      </c:barChart>
      <c:catAx>
        <c:axId val="35584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120" normalizeH="0" baseline="0">
                <a:solidFill>
                  <a:schemeClr val="tx1">
                    <a:lumMod val="65000"/>
                    <a:lumOff val="35000"/>
                  </a:schemeClr>
                </a:solidFill>
                <a:latin typeface="+mn-lt"/>
                <a:ea typeface="+mn-ea"/>
                <a:cs typeface="+mn-cs"/>
              </a:defRPr>
            </a:pPr>
            <a:endParaRPr lang="el-GR"/>
          </a:p>
        </c:txPr>
        <c:crossAx val="355849472"/>
        <c:crosses val="autoZero"/>
        <c:auto val="1"/>
        <c:lblAlgn val="ctr"/>
        <c:lblOffset val="100"/>
        <c:noMultiLvlLbl val="0"/>
      </c:catAx>
      <c:valAx>
        <c:axId val="355849472"/>
        <c:scaling>
          <c:orientation val="minMax"/>
        </c:scaling>
        <c:delete val="1"/>
        <c:axPos val="l"/>
        <c:numFmt formatCode="0.0000" sourceLinked="1"/>
        <c:majorTickMark val="none"/>
        <c:minorTickMark val="none"/>
        <c:tickLblPos val="nextTo"/>
        <c:crossAx val="355848416"/>
        <c:crosses val="autoZero"/>
        <c:crossBetween val="between"/>
      </c:valAx>
      <c:spPr>
        <a:noFill/>
        <a:ln>
          <a:noFill/>
        </a:ln>
        <a:effectLst/>
      </c:spPr>
    </c:plotArea>
    <c:legend>
      <c:legendPos val="r"/>
      <c:layout>
        <c:manualLayout>
          <c:xMode val="edge"/>
          <c:yMode val="edge"/>
          <c:x val="0.68800369069146772"/>
          <c:y val="0.28541595159162059"/>
          <c:w val="0.26305099586402048"/>
          <c:h val="0.190562986761360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6E6E6">
          <a:lumMod val="10000"/>
        </a:srgbClr>
      </a:solidFill>
    </a:ln>
    <a:effectLst/>
  </c:spPr>
  <c:txPr>
    <a:bodyPr/>
    <a:lstStyle/>
    <a:p>
      <a:pPr>
        <a:defRPr/>
      </a:pPr>
      <a:endParaRPr lang="el-G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sz="1600" b="1" i="0" u="none" strike="noStrike" kern="1200" cap="none" spc="120" normalizeH="0" baseline="0">
                <a:solidFill>
                  <a:sysClr val="windowText" lastClr="000000">
                    <a:lumMod val="65000"/>
                    <a:lumOff val="35000"/>
                  </a:sysClr>
                </a:solidFill>
              </a:rPr>
              <a:t>Temperature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P=90 kPa</c:v>
          </c:tx>
          <c:spPr>
            <a:ln w="22225" cap="rnd">
              <a:solidFill>
                <a:schemeClr val="accent1"/>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param.'!$AD$3:$AD$294</c:f>
              <c:numCache>
                <c:formatCode>0.00E+00</c:formatCode>
                <c:ptCount val="292"/>
                <c:pt idx="0">
                  <c:v>308.14999999999998</c:v>
                </c:pt>
                <c:pt idx="1">
                  <c:v>308.1507049146</c:v>
                </c:pt>
                <c:pt idx="2">
                  <c:v>308.89022025230003</c:v>
                </c:pt>
                <c:pt idx="3">
                  <c:v>309.53716802780002</c:v>
                </c:pt>
                <c:pt idx="4">
                  <c:v>310.1418972427</c:v>
                </c:pt>
                <c:pt idx="5">
                  <c:v>310.71057829009999</c:v>
                </c:pt>
                <c:pt idx="6">
                  <c:v>311.26803451910001</c:v>
                </c:pt>
                <c:pt idx="7">
                  <c:v>311.83623756219998</c:v>
                </c:pt>
                <c:pt idx="8">
                  <c:v>312.40579974180002</c:v>
                </c:pt>
                <c:pt idx="9">
                  <c:v>312.97046422900002</c:v>
                </c:pt>
                <c:pt idx="10">
                  <c:v>313.5392836593</c:v>
                </c:pt>
                <c:pt idx="11">
                  <c:v>314.13611785500001</c:v>
                </c:pt>
                <c:pt idx="12">
                  <c:v>314.72268702470001</c:v>
                </c:pt>
                <c:pt idx="13">
                  <c:v>315.29522758529998</c:v>
                </c:pt>
                <c:pt idx="14">
                  <c:v>315.89646505050001</c:v>
                </c:pt>
                <c:pt idx="15">
                  <c:v>316.5032895018</c:v>
                </c:pt>
                <c:pt idx="16">
                  <c:v>317.11727156979998</c:v>
                </c:pt>
                <c:pt idx="17">
                  <c:v>317.7736207287</c:v>
                </c:pt>
                <c:pt idx="18">
                  <c:v>318.3854328059</c:v>
                </c:pt>
                <c:pt idx="19">
                  <c:v>319.0721746717</c:v>
                </c:pt>
                <c:pt idx="20">
                  <c:v>319.70612681019998</c:v>
                </c:pt>
                <c:pt idx="21">
                  <c:v>320.3684039762</c:v>
                </c:pt>
                <c:pt idx="22">
                  <c:v>321.05129415699997</c:v>
                </c:pt>
                <c:pt idx="23">
                  <c:v>321.76673481829999</c:v>
                </c:pt>
                <c:pt idx="24">
                  <c:v>322.48547142080002</c:v>
                </c:pt>
                <c:pt idx="25">
                  <c:v>323.20276435030001</c:v>
                </c:pt>
                <c:pt idx="26">
                  <c:v>323.9211063011</c:v>
                </c:pt>
                <c:pt idx="27">
                  <c:v>324.68375338070001</c:v>
                </c:pt>
                <c:pt idx="28">
                  <c:v>325.45692582340001</c:v>
                </c:pt>
                <c:pt idx="29">
                  <c:v>326.21382569709999</c:v>
                </c:pt>
                <c:pt idx="30">
                  <c:v>327.01082051319997</c:v>
                </c:pt>
                <c:pt idx="31">
                  <c:v>327.84305843179999</c:v>
                </c:pt>
                <c:pt idx="32">
                  <c:v>328.7073132356</c:v>
                </c:pt>
                <c:pt idx="33">
                  <c:v>329.50465367890001</c:v>
                </c:pt>
                <c:pt idx="34">
                  <c:v>330.41651169379998</c:v>
                </c:pt>
                <c:pt idx="35">
                  <c:v>331.29349305160002</c:v>
                </c:pt>
                <c:pt idx="36">
                  <c:v>332.1878718987</c:v>
                </c:pt>
                <c:pt idx="37">
                  <c:v>333.10955680360001</c:v>
                </c:pt>
                <c:pt idx="38">
                  <c:v>334.02824994150001</c:v>
                </c:pt>
                <c:pt idx="39">
                  <c:v>335.01108549629998</c:v>
                </c:pt>
                <c:pt idx="40">
                  <c:v>335.9827808183</c:v>
                </c:pt>
                <c:pt idx="41">
                  <c:v>336.9746282067</c:v>
                </c:pt>
                <c:pt idx="42">
                  <c:v>338.03532130740001</c:v>
                </c:pt>
                <c:pt idx="43">
                  <c:v>339.07094813290001</c:v>
                </c:pt>
                <c:pt idx="44">
                  <c:v>340.12879005709999</c:v>
                </c:pt>
                <c:pt idx="45">
                  <c:v>341.2286112717</c:v>
                </c:pt>
                <c:pt idx="46">
                  <c:v>342.32714356180003</c:v>
                </c:pt>
                <c:pt idx="47">
                  <c:v>343.45517472850003</c:v>
                </c:pt>
                <c:pt idx="48">
                  <c:v>344.6845770882</c:v>
                </c:pt>
                <c:pt idx="49">
                  <c:v>345.86484862100002</c:v>
                </c:pt>
                <c:pt idx="50">
                  <c:v>347.07114639859998</c:v>
                </c:pt>
                <c:pt idx="51">
                  <c:v>348.30360694119997</c:v>
                </c:pt>
                <c:pt idx="52">
                  <c:v>349.562744791</c:v>
                </c:pt>
                <c:pt idx="53">
                  <c:v>350.84902443599998</c:v>
                </c:pt>
                <c:pt idx="54">
                  <c:v>352.25217022470002</c:v>
                </c:pt>
                <c:pt idx="55">
                  <c:v>353.59734296959999</c:v>
                </c:pt>
                <c:pt idx="56">
                  <c:v>354.9722439816</c:v>
                </c:pt>
                <c:pt idx="57">
                  <c:v>356.37696540830001</c:v>
                </c:pt>
                <c:pt idx="58">
                  <c:v>357.8453178446</c:v>
                </c:pt>
                <c:pt idx="59">
                  <c:v>359.27654110349999</c:v>
                </c:pt>
                <c:pt idx="60">
                  <c:v>360.88222245190002</c:v>
                </c:pt>
                <c:pt idx="61">
                  <c:v>362.4202812995</c:v>
                </c:pt>
                <c:pt idx="62">
                  <c:v>363.99380592189999</c:v>
                </c:pt>
                <c:pt idx="63">
                  <c:v>365.60254037990001</c:v>
                </c:pt>
                <c:pt idx="64">
                  <c:v>367.24753283519999</c:v>
                </c:pt>
                <c:pt idx="65">
                  <c:v>368.92112476450001</c:v>
                </c:pt>
                <c:pt idx="66">
                  <c:v>370.7578087723</c:v>
                </c:pt>
                <c:pt idx="67">
                  <c:v>372.52026921840002</c:v>
                </c:pt>
                <c:pt idx="68">
                  <c:v>374.26228130840002</c:v>
                </c:pt>
                <c:pt idx="69">
                  <c:v>376.1657123608</c:v>
                </c:pt>
                <c:pt idx="70">
                  <c:v>378.05111078549999</c:v>
                </c:pt>
                <c:pt idx="71">
                  <c:v>379.98052205229999</c:v>
                </c:pt>
                <c:pt idx="72">
                  <c:v>381.95457363790001</c:v>
                </c:pt>
                <c:pt idx="73">
                  <c:v>384.1118416974</c:v>
                </c:pt>
                <c:pt idx="74">
                  <c:v>386.18263143410002</c:v>
                </c:pt>
                <c:pt idx="75">
                  <c:v>388.30134038710003</c:v>
                </c:pt>
                <c:pt idx="76">
                  <c:v>390.46866632040002</c:v>
                </c:pt>
                <c:pt idx="77">
                  <c:v>392.68502021889998</c:v>
                </c:pt>
                <c:pt idx="78">
                  <c:v>394.95293999810002</c:v>
                </c:pt>
                <c:pt idx="79">
                  <c:v>397.2730083015</c:v>
                </c:pt>
                <c:pt idx="80">
                  <c:v>399.8054055417</c:v>
                </c:pt>
                <c:pt idx="81">
                  <c:v>402.23325135739998</c:v>
                </c:pt>
                <c:pt idx="82">
                  <c:v>404.7126145611</c:v>
                </c:pt>
                <c:pt idx="83">
                  <c:v>407.24405394860003</c:v>
                </c:pt>
                <c:pt idx="84">
                  <c:v>409.82930593029999</c:v>
                </c:pt>
                <c:pt idx="85">
                  <c:v>412.47543628620002</c:v>
                </c:pt>
                <c:pt idx="86">
                  <c:v>415.36906425379999</c:v>
                </c:pt>
                <c:pt idx="87">
                  <c:v>418.15043492320001</c:v>
                </c:pt>
                <c:pt idx="88">
                  <c:v>421.00037424359999</c:v>
                </c:pt>
                <c:pt idx="89">
                  <c:v>423.9207425331</c:v>
                </c:pt>
                <c:pt idx="90">
                  <c:v>426.91362229010002</c:v>
                </c:pt>
                <c:pt idx="91">
                  <c:v>429.9812670686</c:v>
                </c:pt>
                <c:pt idx="92">
                  <c:v>433.12587343159998</c:v>
                </c:pt>
                <c:pt idx="93">
                  <c:v>436.56838649820003</c:v>
                </c:pt>
                <c:pt idx="94">
                  <c:v>439.8805906394</c:v>
                </c:pt>
                <c:pt idx="95">
                  <c:v>443.27712735659998</c:v>
                </c:pt>
                <c:pt idx="96">
                  <c:v>446.76061758240002</c:v>
                </c:pt>
                <c:pt idx="97">
                  <c:v>450.33371020499999</c:v>
                </c:pt>
                <c:pt idx="98">
                  <c:v>453.99914476369997</c:v>
                </c:pt>
                <c:pt idx="99">
                  <c:v>458.01403978339999</c:v>
                </c:pt>
                <c:pt idx="100">
                  <c:v>461.87948577349999</c:v>
                </c:pt>
                <c:pt idx="101">
                  <c:v>465.84668104190001</c:v>
                </c:pt>
                <c:pt idx="102">
                  <c:v>469.9188581423</c:v>
                </c:pt>
                <c:pt idx="103">
                  <c:v>474.0995776876</c:v>
                </c:pt>
                <c:pt idx="104">
                  <c:v>478.39192736730001</c:v>
                </c:pt>
                <c:pt idx="105">
                  <c:v>482.79863842140003</c:v>
                </c:pt>
                <c:pt idx="106">
                  <c:v>487.628044397</c:v>
                </c:pt>
                <c:pt idx="107">
                  <c:v>492.27938041819999</c:v>
                </c:pt>
                <c:pt idx="108">
                  <c:v>497.04984260650002</c:v>
                </c:pt>
                <c:pt idx="109">
                  <c:v>501.93071830010001</c:v>
                </c:pt>
                <c:pt idx="110">
                  <c:v>506.90194428659998</c:v>
                </c:pt>
                <c:pt idx="111">
                  <c:v>511.98616997490001</c:v>
                </c:pt>
                <c:pt idx="112">
                  <c:v>517.20979128190004</c:v>
                </c:pt>
                <c:pt idx="113">
                  <c:v>522.94212130460005</c:v>
                </c:pt>
                <c:pt idx="114">
                  <c:v>528.47149199130001</c:v>
                </c:pt>
                <c:pt idx="115">
                  <c:v>534.15619737110001</c:v>
                </c:pt>
                <c:pt idx="116">
                  <c:v>540.00151363040004</c:v>
                </c:pt>
                <c:pt idx="117">
                  <c:v>546.01253907540001</c:v>
                </c:pt>
                <c:pt idx="118">
                  <c:v>552.19466583489998</c:v>
                </c:pt>
                <c:pt idx="119">
                  <c:v>558.9829628105</c:v>
                </c:pt>
                <c:pt idx="120">
                  <c:v>565.53529426720002</c:v>
                </c:pt>
                <c:pt idx="121">
                  <c:v>572.27541547500005</c:v>
                </c:pt>
                <c:pt idx="122">
                  <c:v>579.20849107439994</c:v>
                </c:pt>
                <c:pt idx="123">
                  <c:v>586.33946027000002</c:v>
                </c:pt>
                <c:pt idx="124">
                  <c:v>593.67205956350006</c:v>
                </c:pt>
                <c:pt idx="125">
                  <c:v>601.16973987400002</c:v>
                </c:pt>
                <c:pt idx="126">
                  <c:v>609.26614224440004</c:v>
                </c:pt>
                <c:pt idx="127">
                  <c:v>617.06043164640005</c:v>
                </c:pt>
                <c:pt idx="128">
                  <c:v>625.07358973839996</c:v>
                </c:pt>
                <c:pt idx="129">
                  <c:v>633.31102044169995</c:v>
                </c:pt>
                <c:pt idx="130">
                  <c:v>641.77818851020004</c:v>
                </c:pt>
                <c:pt idx="131">
                  <c:v>650.47986052229999</c:v>
                </c:pt>
                <c:pt idx="132">
                  <c:v>660.02466068160004</c:v>
                </c:pt>
                <c:pt idx="133">
                  <c:v>669.22222440220003</c:v>
                </c:pt>
                <c:pt idx="134">
                  <c:v>678.66224378369998</c:v>
                </c:pt>
                <c:pt idx="135">
                  <c:v>688.34055739079997</c:v>
                </c:pt>
                <c:pt idx="136">
                  <c:v>698.21805476509996</c:v>
                </c:pt>
                <c:pt idx="137">
                  <c:v>708.13508996029998</c:v>
                </c:pt>
                <c:pt idx="138">
                  <c:v>718.23221152799999</c:v>
                </c:pt>
                <c:pt idx="139">
                  <c:v>729.23218689320004</c:v>
                </c:pt>
                <c:pt idx="140">
                  <c:v>739.76399649270002</c:v>
                </c:pt>
                <c:pt idx="141">
                  <c:v>750.49758251319997</c:v>
                </c:pt>
                <c:pt idx="142">
                  <c:v>761.40792180940002</c:v>
                </c:pt>
                <c:pt idx="143">
                  <c:v>772.49401474829995</c:v>
                </c:pt>
                <c:pt idx="144">
                  <c:v>783.92670325819995</c:v>
                </c:pt>
                <c:pt idx="145">
                  <c:v>795.12188765910003</c:v>
                </c:pt>
                <c:pt idx="146">
                  <c:v>803.28351377700005</c:v>
                </c:pt>
                <c:pt idx="147">
                  <c:v>808.28347735089994</c:v>
                </c:pt>
                <c:pt idx="148">
                  <c:v>809.81469636429995</c:v>
                </c:pt>
                <c:pt idx="149">
                  <c:v>810.85422607680005</c:v>
                </c:pt>
                <c:pt idx="150">
                  <c:v>815.44409324130004</c:v>
                </c:pt>
                <c:pt idx="151">
                  <c:v>826.38591130350005</c:v>
                </c:pt>
                <c:pt idx="152">
                  <c:v>837.30202030739997</c:v>
                </c:pt>
                <c:pt idx="153">
                  <c:v>846.06830226570003</c:v>
                </c:pt>
                <c:pt idx="154">
                  <c:v>853.81692196480003</c:v>
                </c:pt>
                <c:pt idx="155">
                  <c:v>860.76699596870003</c:v>
                </c:pt>
                <c:pt idx="156">
                  <c:v>867.43029875709999</c:v>
                </c:pt>
                <c:pt idx="157">
                  <c:v>874.13844242159996</c:v>
                </c:pt>
                <c:pt idx="158">
                  <c:v>879.71945287740004</c:v>
                </c:pt>
                <c:pt idx="159">
                  <c:v>885.04371740199997</c:v>
                </c:pt>
                <c:pt idx="160">
                  <c:v>890.18762893819996</c:v>
                </c:pt>
                <c:pt idx="161">
                  <c:v>895.06910717280005</c:v>
                </c:pt>
                <c:pt idx="162">
                  <c:v>899.71466596769994</c:v>
                </c:pt>
                <c:pt idx="163">
                  <c:v>904.74319960790001</c:v>
                </c:pt>
                <c:pt idx="164">
                  <c:v>914.6144814388</c:v>
                </c:pt>
                <c:pt idx="165">
                  <c:v>946.83283014860001</c:v>
                </c:pt>
                <c:pt idx="166">
                  <c:v>968.57777416859994</c:v>
                </c:pt>
                <c:pt idx="167">
                  <c:v>988.54999020230002</c:v>
                </c:pt>
                <c:pt idx="168">
                  <c:v>1011.3804853939999</c:v>
                </c:pt>
                <c:pt idx="169">
                  <c:v>1043.206527584</c:v>
                </c:pt>
                <c:pt idx="170">
                  <c:v>1088.851227459</c:v>
                </c:pt>
                <c:pt idx="171">
                  <c:v>1148.6875726830001</c:v>
                </c:pt>
                <c:pt idx="172">
                  <c:v>1244.352563767</c:v>
                </c:pt>
                <c:pt idx="173">
                  <c:v>1330.6348420039999</c:v>
                </c:pt>
                <c:pt idx="174">
                  <c:v>1389.2380422240001</c:v>
                </c:pt>
                <c:pt idx="175">
                  <c:v>1423.2954714299999</c:v>
                </c:pt>
                <c:pt idx="176">
                  <c:v>1442.6746496599999</c:v>
                </c:pt>
                <c:pt idx="177">
                  <c:v>1451.6083610109999</c:v>
                </c:pt>
                <c:pt idx="178">
                  <c:v>1453.7166011700001</c:v>
                </c:pt>
                <c:pt idx="179">
                  <c:v>1451.7056493919999</c:v>
                </c:pt>
                <c:pt idx="180">
                  <c:v>1445.2467751419999</c:v>
                </c:pt>
                <c:pt idx="181">
                  <c:v>1436.9707946139999</c:v>
                </c:pt>
                <c:pt idx="182">
                  <c:v>1427.3278253149999</c:v>
                </c:pt>
                <c:pt idx="183">
                  <c:v>1416.1878954050001</c:v>
                </c:pt>
                <c:pt idx="184">
                  <c:v>1404.4240576029999</c:v>
                </c:pt>
                <c:pt idx="185">
                  <c:v>1392.0328489139999</c:v>
                </c:pt>
                <c:pt idx="186">
                  <c:v>1378.9112162649999</c:v>
                </c:pt>
                <c:pt idx="187">
                  <c:v>1364.2878170490001</c:v>
                </c:pt>
                <c:pt idx="188">
                  <c:v>1351.30744828</c:v>
                </c:pt>
                <c:pt idx="189">
                  <c:v>1337.409766835</c:v>
                </c:pt>
                <c:pt idx="190">
                  <c:v>1323.545683004</c:v>
                </c:pt>
                <c:pt idx="191">
                  <c:v>1309.313885694</c:v>
                </c:pt>
                <c:pt idx="192">
                  <c:v>1295.137392226</c:v>
                </c:pt>
                <c:pt idx="193">
                  <c:v>1281.1916203779999</c:v>
                </c:pt>
                <c:pt idx="194">
                  <c:v>1266.3771610490001</c:v>
                </c:pt>
                <c:pt idx="195">
                  <c:v>1252.9295804819999</c:v>
                </c:pt>
                <c:pt idx="196">
                  <c:v>1239.610053199</c:v>
                </c:pt>
                <c:pt idx="197">
                  <c:v>1226.418848651</c:v>
                </c:pt>
                <c:pt idx="198">
                  <c:v>1213.5479068659999</c:v>
                </c:pt>
                <c:pt idx="199">
                  <c:v>1201.096604584</c:v>
                </c:pt>
                <c:pt idx="200">
                  <c:v>1188.0485203589999</c:v>
                </c:pt>
                <c:pt idx="201">
                  <c:v>1176.2365554390001</c:v>
                </c:pt>
                <c:pt idx="202">
                  <c:v>1164.693397217</c:v>
                </c:pt>
                <c:pt idx="203">
                  <c:v>1153.3084733180001</c:v>
                </c:pt>
                <c:pt idx="204">
                  <c:v>1142.263430017</c:v>
                </c:pt>
                <c:pt idx="205">
                  <c:v>1131.533124925</c:v>
                </c:pt>
                <c:pt idx="206">
                  <c:v>1121.0857060620001</c:v>
                </c:pt>
                <c:pt idx="207">
                  <c:v>1110.2372074089999</c:v>
                </c:pt>
                <c:pt idx="208">
                  <c:v>1100.3660590520001</c:v>
                </c:pt>
                <c:pt idx="209">
                  <c:v>1090.8538879329999</c:v>
                </c:pt>
                <c:pt idx="210">
                  <c:v>1081.6490750630001</c:v>
                </c:pt>
                <c:pt idx="211">
                  <c:v>1072.6011590420001</c:v>
                </c:pt>
                <c:pt idx="212">
                  <c:v>1063.752541886</c:v>
                </c:pt>
                <c:pt idx="213">
                  <c:v>1054.407887223</c:v>
                </c:pt>
                <c:pt idx="214">
                  <c:v>1045.8342323730001</c:v>
                </c:pt>
                <c:pt idx="215">
                  <c:v>1037.5590581720001</c:v>
                </c:pt>
                <c:pt idx="216">
                  <c:v>1029.559174726</c:v>
                </c:pt>
                <c:pt idx="217">
                  <c:v>1021.783251892</c:v>
                </c:pt>
                <c:pt idx="218">
                  <c:v>1014.04113089</c:v>
                </c:pt>
                <c:pt idx="219">
                  <c:v>1006.3133292160001</c:v>
                </c:pt>
                <c:pt idx="220">
                  <c:v>998.75796527279999</c:v>
                </c:pt>
                <c:pt idx="221">
                  <c:v>991.3519400312</c:v>
                </c:pt>
                <c:pt idx="222">
                  <c:v>984.21583686999998</c:v>
                </c:pt>
                <c:pt idx="223">
                  <c:v>977.22407404559999</c:v>
                </c:pt>
                <c:pt idx="224">
                  <c:v>969.91019168699995</c:v>
                </c:pt>
                <c:pt idx="225">
                  <c:v>963.23261481079999</c:v>
                </c:pt>
                <c:pt idx="226">
                  <c:v>956.74742894849999</c:v>
                </c:pt>
                <c:pt idx="227">
                  <c:v>950.33186318909998</c:v>
                </c:pt>
                <c:pt idx="228">
                  <c:v>944.06031764270006</c:v>
                </c:pt>
                <c:pt idx="229">
                  <c:v>937.89643944299996</c:v>
                </c:pt>
                <c:pt idx="230">
                  <c:v>931.48226467560005</c:v>
                </c:pt>
                <c:pt idx="231">
                  <c:v>925.58144607990005</c:v>
                </c:pt>
                <c:pt idx="232">
                  <c:v>919.75931764289999</c:v>
                </c:pt>
                <c:pt idx="233">
                  <c:v>914.03877859149998</c:v>
                </c:pt>
                <c:pt idx="234">
                  <c:v>908.44409932789995</c:v>
                </c:pt>
                <c:pt idx="235">
                  <c:v>902.98028523180005</c:v>
                </c:pt>
                <c:pt idx="236">
                  <c:v>897.6267021955</c:v>
                </c:pt>
                <c:pt idx="237">
                  <c:v>892.01362169059996</c:v>
                </c:pt>
                <c:pt idx="238">
                  <c:v>886.8586752233</c:v>
                </c:pt>
                <c:pt idx="239">
                  <c:v>881.81585788129996</c:v>
                </c:pt>
                <c:pt idx="240">
                  <c:v>876.88080247439996</c:v>
                </c:pt>
                <c:pt idx="241">
                  <c:v>872.0393101459</c:v>
                </c:pt>
                <c:pt idx="242">
                  <c:v>867.28422364549999</c:v>
                </c:pt>
                <c:pt idx="243">
                  <c:v>862.32256912390005</c:v>
                </c:pt>
                <c:pt idx="244">
                  <c:v>857.77776726399998</c:v>
                </c:pt>
                <c:pt idx="245">
                  <c:v>853.33212886930005</c:v>
                </c:pt>
                <c:pt idx="246">
                  <c:v>848.97860933449999</c:v>
                </c:pt>
                <c:pt idx="247">
                  <c:v>844.70811341240005</c:v>
                </c:pt>
                <c:pt idx="248">
                  <c:v>840.52873671090003</c:v>
                </c:pt>
                <c:pt idx="249">
                  <c:v>836.43314857600001</c:v>
                </c:pt>
                <c:pt idx="250">
                  <c:v>832.14985582350005</c:v>
                </c:pt>
                <c:pt idx="251">
                  <c:v>828.21206539089997</c:v>
                </c:pt>
                <c:pt idx="252">
                  <c:v>824.35202625329998</c:v>
                </c:pt>
                <c:pt idx="253">
                  <c:v>820.56422634390003</c:v>
                </c:pt>
                <c:pt idx="254">
                  <c:v>816.85359680229999</c:v>
                </c:pt>
                <c:pt idx="255">
                  <c:v>813.21819792910003</c:v>
                </c:pt>
                <c:pt idx="256">
                  <c:v>809.65334664939996</c:v>
                </c:pt>
                <c:pt idx="257">
                  <c:v>805.92890490800005</c:v>
                </c:pt>
                <c:pt idx="258">
                  <c:v>802.50615085159995</c:v>
                </c:pt>
                <c:pt idx="259">
                  <c:v>799.15121786199995</c:v>
                </c:pt>
                <c:pt idx="260">
                  <c:v>795.86380099359997</c:v>
                </c:pt>
                <c:pt idx="261">
                  <c:v>792.64041388479995</c:v>
                </c:pt>
                <c:pt idx="262">
                  <c:v>789.47907943990003</c:v>
                </c:pt>
                <c:pt idx="263">
                  <c:v>786.17627316870005</c:v>
                </c:pt>
                <c:pt idx="264">
                  <c:v>783.14363957310002</c:v>
                </c:pt>
                <c:pt idx="265">
                  <c:v>780.17268862879996</c:v>
                </c:pt>
                <c:pt idx="266">
                  <c:v>777.25949853140003</c:v>
                </c:pt>
                <c:pt idx="267">
                  <c:v>774.40770292950003</c:v>
                </c:pt>
                <c:pt idx="268">
                  <c:v>771.61343997519998</c:v>
                </c:pt>
                <c:pt idx="269">
                  <c:v>768.87728828599995</c:v>
                </c:pt>
                <c:pt idx="270">
                  <c:v>766.02174692819995</c:v>
                </c:pt>
                <c:pt idx="271">
                  <c:v>763.40187614679996</c:v>
                </c:pt>
                <c:pt idx="272">
                  <c:v>760.84311704050003</c:v>
                </c:pt>
                <c:pt idx="273">
                  <c:v>758.33374327449997</c:v>
                </c:pt>
                <c:pt idx="274">
                  <c:v>755.87948864760006</c:v>
                </c:pt>
                <c:pt idx="275">
                  <c:v>753.47993447930003</c:v>
                </c:pt>
                <c:pt idx="276">
                  <c:v>750.97798771149996</c:v>
                </c:pt>
                <c:pt idx="277">
                  <c:v>748.68630046630005</c:v>
                </c:pt>
                <c:pt idx="278">
                  <c:v>746.44432797019999</c:v>
                </c:pt>
                <c:pt idx="279">
                  <c:v>744.25251164630004</c:v>
                </c:pt>
                <c:pt idx="280">
                  <c:v>742.11070792160001</c:v>
                </c:pt>
                <c:pt idx="281">
                  <c:v>740.01684961080002</c:v>
                </c:pt>
                <c:pt idx="282">
                  <c:v>737.97169031370004</c:v>
                </c:pt>
                <c:pt idx="283">
                  <c:v>735.84104556679995</c:v>
                </c:pt>
                <c:pt idx="284">
                  <c:v>733.8914897157</c:v>
                </c:pt>
                <c:pt idx="285">
                  <c:v>731.98648811800001</c:v>
                </c:pt>
                <c:pt idx="286">
                  <c:v>730.12616952259998</c:v>
                </c:pt>
                <c:pt idx="287">
                  <c:v>728.31067800209996</c:v>
                </c:pt>
                <c:pt idx="288">
                  <c:v>726.53843750809995</c:v>
                </c:pt>
                <c:pt idx="289">
                  <c:v>724.80846344839995</c:v>
                </c:pt>
                <c:pt idx="290">
                  <c:v>723.00870563130002</c:v>
                </c:pt>
                <c:pt idx="291">
                  <c:v>721.44001879849998</c:v>
                </c:pt>
              </c:numCache>
            </c:numRef>
          </c:yVal>
          <c:smooth val="0"/>
          <c:extLst>
            <c:ext xmlns:c16="http://schemas.microsoft.com/office/drawing/2014/chart" uri="{C3380CC4-5D6E-409C-BE32-E72D297353CC}">
              <c16:uniqueId val="{00000000-2C2B-4A1E-982B-3ABF54DA2CA0}"/>
            </c:ext>
          </c:extLst>
        </c:ser>
        <c:ser>
          <c:idx val="1"/>
          <c:order val="1"/>
          <c:tx>
            <c:v>P=95 kPa</c:v>
          </c:tx>
          <c:spPr>
            <a:ln w="22225" cap="rnd">
              <a:solidFill>
                <a:schemeClr val="accent2"/>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param.'!$AM$3:$AM$294</c:f>
              <c:numCache>
                <c:formatCode>0.00E+00</c:formatCode>
                <c:ptCount val="292"/>
                <c:pt idx="0">
                  <c:v>308.14999999999998</c:v>
                </c:pt>
                <c:pt idx="1">
                  <c:v>308.15069914349999</c:v>
                </c:pt>
                <c:pt idx="2">
                  <c:v>308.88107544270002</c:v>
                </c:pt>
                <c:pt idx="3">
                  <c:v>309.51710756270001</c:v>
                </c:pt>
                <c:pt idx="4">
                  <c:v>310.10394653020001</c:v>
                </c:pt>
                <c:pt idx="5">
                  <c:v>310.67541519989999</c:v>
                </c:pt>
                <c:pt idx="6">
                  <c:v>311.23924557380002</c:v>
                </c:pt>
                <c:pt idx="7">
                  <c:v>311.8183084556</c:v>
                </c:pt>
                <c:pt idx="8">
                  <c:v>312.36892429220001</c:v>
                </c:pt>
                <c:pt idx="9">
                  <c:v>312.9376100705</c:v>
                </c:pt>
                <c:pt idx="10">
                  <c:v>313.51473942870001</c:v>
                </c:pt>
                <c:pt idx="11">
                  <c:v>314.07985431119999</c:v>
                </c:pt>
                <c:pt idx="12">
                  <c:v>314.66833031210001</c:v>
                </c:pt>
                <c:pt idx="13">
                  <c:v>315.27046045909998</c:v>
                </c:pt>
                <c:pt idx="14">
                  <c:v>315.84576333780001</c:v>
                </c:pt>
                <c:pt idx="15">
                  <c:v>316.44622474430003</c:v>
                </c:pt>
                <c:pt idx="16">
                  <c:v>317.06212311230001</c:v>
                </c:pt>
                <c:pt idx="17">
                  <c:v>317.68788909850002</c:v>
                </c:pt>
                <c:pt idx="18">
                  <c:v>318.3227686198</c:v>
                </c:pt>
                <c:pt idx="19">
                  <c:v>318.96877992200001</c:v>
                </c:pt>
                <c:pt idx="20">
                  <c:v>319.6250455636</c:v>
                </c:pt>
                <c:pt idx="21">
                  <c:v>320.29255287249998</c:v>
                </c:pt>
                <c:pt idx="22">
                  <c:v>320.9812956783</c:v>
                </c:pt>
                <c:pt idx="23">
                  <c:v>321.6805224428</c:v>
                </c:pt>
                <c:pt idx="24">
                  <c:v>322.375677225</c:v>
                </c:pt>
                <c:pt idx="25">
                  <c:v>323.11547435929998</c:v>
                </c:pt>
                <c:pt idx="26">
                  <c:v>323.84326776040001</c:v>
                </c:pt>
                <c:pt idx="27">
                  <c:v>324.60388922729999</c:v>
                </c:pt>
                <c:pt idx="28">
                  <c:v>325.38623066129998</c:v>
                </c:pt>
                <c:pt idx="29">
                  <c:v>326.14297170370003</c:v>
                </c:pt>
                <c:pt idx="30">
                  <c:v>326.93025195529998</c:v>
                </c:pt>
                <c:pt idx="31">
                  <c:v>327.77679541229998</c:v>
                </c:pt>
                <c:pt idx="32">
                  <c:v>328.59894275670001</c:v>
                </c:pt>
                <c:pt idx="33">
                  <c:v>329.43883182069999</c:v>
                </c:pt>
                <c:pt idx="34">
                  <c:v>330.29615546529999</c:v>
                </c:pt>
                <c:pt idx="35">
                  <c:v>331.17137313479998</c:v>
                </c:pt>
                <c:pt idx="36">
                  <c:v>332.06446706539998</c:v>
                </c:pt>
                <c:pt idx="37">
                  <c:v>333.03781273179999</c:v>
                </c:pt>
                <c:pt idx="38">
                  <c:v>333.97023179029998</c:v>
                </c:pt>
                <c:pt idx="39">
                  <c:v>334.9216877211</c:v>
                </c:pt>
                <c:pt idx="40">
                  <c:v>335.8919089812</c:v>
                </c:pt>
                <c:pt idx="41">
                  <c:v>336.88338685560001</c:v>
                </c:pt>
                <c:pt idx="42">
                  <c:v>337.89626841640001</c:v>
                </c:pt>
                <c:pt idx="43">
                  <c:v>338.9999601161</c:v>
                </c:pt>
                <c:pt idx="44">
                  <c:v>340.05765539269998</c:v>
                </c:pt>
                <c:pt idx="45">
                  <c:v>341.13802775250002</c:v>
                </c:pt>
                <c:pt idx="46">
                  <c:v>342.24143076659999</c:v>
                </c:pt>
                <c:pt idx="47">
                  <c:v>343.34477605410001</c:v>
                </c:pt>
                <c:pt idx="48">
                  <c:v>344.53473755599998</c:v>
                </c:pt>
                <c:pt idx="49">
                  <c:v>345.75197180470002</c:v>
                </c:pt>
                <c:pt idx="50">
                  <c:v>346.9569197065</c:v>
                </c:pt>
                <c:pt idx="51">
                  <c:v>348.18802258789998</c:v>
                </c:pt>
                <c:pt idx="52">
                  <c:v>349.4590003477</c:v>
                </c:pt>
                <c:pt idx="53">
                  <c:v>350.73175986669997</c:v>
                </c:pt>
                <c:pt idx="54">
                  <c:v>352.1340636681</c:v>
                </c:pt>
                <c:pt idx="55">
                  <c:v>353.45028676210001</c:v>
                </c:pt>
                <c:pt idx="56">
                  <c:v>354.83675652699998</c:v>
                </c:pt>
                <c:pt idx="57">
                  <c:v>356.22630046500001</c:v>
                </c:pt>
                <c:pt idx="58">
                  <c:v>357.73574406440002</c:v>
                </c:pt>
                <c:pt idx="59">
                  <c:v>359.20395959379999</c:v>
                </c:pt>
                <c:pt idx="60">
                  <c:v>360.70584635329999</c:v>
                </c:pt>
                <c:pt idx="61">
                  <c:v>362.28680908109999</c:v>
                </c:pt>
                <c:pt idx="62">
                  <c:v>363.85887177860002</c:v>
                </c:pt>
                <c:pt idx="63">
                  <c:v>365.46625651919999</c:v>
                </c:pt>
                <c:pt idx="64">
                  <c:v>367.1104306972</c:v>
                </c:pt>
                <c:pt idx="65">
                  <c:v>368.79185432759999</c:v>
                </c:pt>
                <c:pt idx="66">
                  <c:v>370.62757126370002</c:v>
                </c:pt>
                <c:pt idx="67">
                  <c:v>372.38844094339998</c:v>
                </c:pt>
                <c:pt idx="68">
                  <c:v>374.18939154110001</c:v>
                </c:pt>
                <c:pt idx="69">
                  <c:v>376.03219163350002</c:v>
                </c:pt>
                <c:pt idx="70">
                  <c:v>377.91719068890001</c:v>
                </c:pt>
                <c:pt idx="71">
                  <c:v>379.84501568280001</c:v>
                </c:pt>
                <c:pt idx="72">
                  <c:v>381.81793177669999</c:v>
                </c:pt>
                <c:pt idx="73">
                  <c:v>383.97443356270003</c:v>
                </c:pt>
                <c:pt idx="74">
                  <c:v>386.0444780876</c:v>
                </c:pt>
                <c:pt idx="75">
                  <c:v>388.16244289960002</c:v>
                </c:pt>
                <c:pt idx="76">
                  <c:v>390.32926604229999</c:v>
                </c:pt>
                <c:pt idx="77">
                  <c:v>392.5457691853</c:v>
                </c:pt>
                <c:pt idx="78">
                  <c:v>394.81316372100002</c:v>
                </c:pt>
                <c:pt idx="79">
                  <c:v>397.28929542460003</c:v>
                </c:pt>
                <c:pt idx="80">
                  <c:v>399.66491067980002</c:v>
                </c:pt>
                <c:pt idx="81">
                  <c:v>402.09263568040001</c:v>
                </c:pt>
                <c:pt idx="82">
                  <c:v>404.57189236440001</c:v>
                </c:pt>
                <c:pt idx="83">
                  <c:v>407.10318559820001</c:v>
                </c:pt>
                <c:pt idx="84">
                  <c:v>409.68816641299998</c:v>
                </c:pt>
                <c:pt idx="85">
                  <c:v>412.33405088379999</c:v>
                </c:pt>
                <c:pt idx="86">
                  <c:v>415.2275424156</c:v>
                </c:pt>
                <c:pt idx="87">
                  <c:v>418.0088066751</c:v>
                </c:pt>
                <c:pt idx="88">
                  <c:v>420.85856903910002</c:v>
                </c:pt>
                <c:pt idx="89">
                  <c:v>423.7788142439</c:v>
                </c:pt>
                <c:pt idx="90">
                  <c:v>426.77163320879998</c:v>
                </c:pt>
                <c:pt idx="91">
                  <c:v>429.83923045829999</c:v>
                </c:pt>
                <c:pt idx="92">
                  <c:v>432.9838747101</c:v>
                </c:pt>
                <c:pt idx="93">
                  <c:v>436.42636272160001</c:v>
                </c:pt>
                <c:pt idx="94">
                  <c:v>439.73865290920003</c:v>
                </c:pt>
                <c:pt idx="95">
                  <c:v>443.13518640439997</c:v>
                </c:pt>
                <c:pt idx="96">
                  <c:v>446.61868260680001</c:v>
                </c:pt>
                <c:pt idx="97">
                  <c:v>450.19173079289999</c:v>
                </c:pt>
                <c:pt idx="98">
                  <c:v>453.85705013199998</c:v>
                </c:pt>
                <c:pt idx="99">
                  <c:v>457.87187240700001</c:v>
                </c:pt>
                <c:pt idx="100">
                  <c:v>461.737571317</c:v>
                </c:pt>
                <c:pt idx="101">
                  <c:v>465.70495175560001</c:v>
                </c:pt>
                <c:pt idx="102">
                  <c:v>469.7771163219</c:v>
                </c:pt>
                <c:pt idx="103">
                  <c:v>473.95778150910002</c:v>
                </c:pt>
                <c:pt idx="104">
                  <c:v>478.24957391359999</c:v>
                </c:pt>
                <c:pt idx="105">
                  <c:v>482.65497393919998</c:v>
                </c:pt>
                <c:pt idx="106">
                  <c:v>487.48280999359997</c:v>
                </c:pt>
                <c:pt idx="107">
                  <c:v>492.1331501478</c:v>
                </c:pt>
                <c:pt idx="108">
                  <c:v>496.90374697210001</c:v>
                </c:pt>
                <c:pt idx="109">
                  <c:v>501.78634274109999</c:v>
                </c:pt>
                <c:pt idx="110">
                  <c:v>506.75789656149999</c:v>
                </c:pt>
                <c:pt idx="111">
                  <c:v>511.84184268979999</c:v>
                </c:pt>
                <c:pt idx="112">
                  <c:v>517.41870352599994</c:v>
                </c:pt>
                <c:pt idx="113">
                  <c:v>522.79757979750002</c:v>
                </c:pt>
                <c:pt idx="114">
                  <c:v>528.32657749170005</c:v>
                </c:pt>
                <c:pt idx="115">
                  <c:v>534.01090731730005</c:v>
                </c:pt>
                <c:pt idx="116">
                  <c:v>539.85583624230003</c:v>
                </c:pt>
                <c:pt idx="117">
                  <c:v>545.86625447990002</c:v>
                </c:pt>
                <c:pt idx="118">
                  <c:v>552.04725283669995</c:v>
                </c:pt>
                <c:pt idx="119">
                  <c:v>558.83492672850002</c:v>
                </c:pt>
                <c:pt idx="120">
                  <c:v>565.38619195410001</c:v>
                </c:pt>
                <c:pt idx="121">
                  <c:v>572.12444685349999</c:v>
                </c:pt>
                <c:pt idx="122">
                  <c:v>579.05518003669999</c:v>
                </c:pt>
                <c:pt idx="123">
                  <c:v>586.18479758310002</c:v>
                </c:pt>
                <c:pt idx="124">
                  <c:v>593.51655405969996</c:v>
                </c:pt>
                <c:pt idx="125">
                  <c:v>601.0162682271</c:v>
                </c:pt>
                <c:pt idx="126">
                  <c:v>609.11156726930005</c:v>
                </c:pt>
                <c:pt idx="127">
                  <c:v>616.90435343829995</c:v>
                </c:pt>
                <c:pt idx="128">
                  <c:v>624.91593935410003</c:v>
                </c:pt>
                <c:pt idx="129">
                  <c:v>633.15169316399999</c:v>
                </c:pt>
                <c:pt idx="130">
                  <c:v>641.6170438675</c:v>
                </c:pt>
                <c:pt idx="131">
                  <c:v>650.31705156630005</c:v>
                </c:pt>
                <c:pt idx="132">
                  <c:v>659.85994788740004</c:v>
                </c:pt>
                <c:pt idx="133">
                  <c:v>669.05580862379998</c:v>
                </c:pt>
                <c:pt idx="134">
                  <c:v>678.4946721028</c:v>
                </c:pt>
                <c:pt idx="135">
                  <c:v>688.17108561719999</c:v>
                </c:pt>
                <c:pt idx="136">
                  <c:v>698.05084122029996</c:v>
                </c:pt>
                <c:pt idx="137">
                  <c:v>707.96904693859994</c:v>
                </c:pt>
                <c:pt idx="138">
                  <c:v>718.06436604650003</c:v>
                </c:pt>
                <c:pt idx="139">
                  <c:v>729.06440371609995</c:v>
                </c:pt>
                <c:pt idx="140">
                  <c:v>739.59586620899995</c:v>
                </c:pt>
                <c:pt idx="141">
                  <c:v>750.32777443550003</c:v>
                </c:pt>
                <c:pt idx="142">
                  <c:v>761.23984658580002</c:v>
                </c:pt>
                <c:pt idx="143">
                  <c:v>772.32633909399999</c:v>
                </c:pt>
                <c:pt idx="144">
                  <c:v>783.76799766509998</c:v>
                </c:pt>
                <c:pt idx="145">
                  <c:v>794.96357177649998</c:v>
                </c:pt>
                <c:pt idx="146">
                  <c:v>803.23355085859998</c:v>
                </c:pt>
                <c:pt idx="147">
                  <c:v>808.58323025130005</c:v>
                </c:pt>
                <c:pt idx="148">
                  <c:v>810.53909850059995</c:v>
                </c:pt>
                <c:pt idx="149">
                  <c:v>812.29463962939997</c:v>
                </c:pt>
                <c:pt idx="150">
                  <c:v>817.51084482980002</c:v>
                </c:pt>
                <c:pt idx="151">
                  <c:v>828.52984038019997</c:v>
                </c:pt>
                <c:pt idx="152">
                  <c:v>839.88926878569998</c:v>
                </c:pt>
                <c:pt idx="153">
                  <c:v>849.62253789689998</c:v>
                </c:pt>
                <c:pt idx="154">
                  <c:v>857.79130075479998</c:v>
                </c:pt>
                <c:pt idx="155">
                  <c:v>864.96589424479998</c:v>
                </c:pt>
                <c:pt idx="156">
                  <c:v>871.98942162360004</c:v>
                </c:pt>
                <c:pt idx="157">
                  <c:v>879.00471081670003</c:v>
                </c:pt>
                <c:pt idx="158">
                  <c:v>884.60735075369996</c:v>
                </c:pt>
                <c:pt idx="159">
                  <c:v>890.11632285270002</c:v>
                </c:pt>
                <c:pt idx="160">
                  <c:v>895.36560920529996</c:v>
                </c:pt>
                <c:pt idx="161">
                  <c:v>900.60327563359999</c:v>
                </c:pt>
                <c:pt idx="162">
                  <c:v>905.83845047140005</c:v>
                </c:pt>
                <c:pt idx="163">
                  <c:v>913.71726491519996</c:v>
                </c:pt>
                <c:pt idx="164">
                  <c:v>943.77748412599999</c:v>
                </c:pt>
                <c:pt idx="165">
                  <c:v>972.30320941499997</c:v>
                </c:pt>
                <c:pt idx="166">
                  <c:v>994.69349066049995</c:v>
                </c:pt>
                <c:pt idx="167">
                  <c:v>1026.29669685</c:v>
                </c:pt>
                <c:pt idx="168">
                  <c:v>1073.8066126599999</c:v>
                </c:pt>
                <c:pt idx="169">
                  <c:v>1132.0124413670001</c:v>
                </c:pt>
                <c:pt idx="170">
                  <c:v>1228.999354904</c:v>
                </c:pt>
                <c:pt idx="171">
                  <c:v>1337.8562821380001</c:v>
                </c:pt>
                <c:pt idx="172">
                  <c:v>1405.294915657</c:v>
                </c:pt>
                <c:pt idx="173">
                  <c:v>1443.726830758</c:v>
                </c:pt>
                <c:pt idx="174">
                  <c:v>1465.8893933280001</c:v>
                </c:pt>
                <c:pt idx="175">
                  <c:v>1480.5102403020001</c:v>
                </c:pt>
                <c:pt idx="176">
                  <c:v>1485.367825025</c:v>
                </c:pt>
                <c:pt idx="177">
                  <c:v>1482.7948085349999</c:v>
                </c:pt>
                <c:pt idx="178">
                  <c:v>1476.8081687389999</c:v>
                </c:pt>
                <c:pt idx="179">
                  <c:v>1466.830364872</c:v>
                </c:pt>
                <c:pt idx="180">
                  <c:v>1454.8698239759999</c:v>
                </c:pt>
                <c:pt idx="181">
                  <c:v>1440.291774328</c:v>
                </c:pt>
                <c:pt idx="182">
                  <c:v>1425.3835963910001</c:v>
                </c:pt>
                <c:pt idx="183">
                  <c:v>1409.912209676</c:v>
                </c:pt>
                <c:pt idx="184">
                  <c:v>1394.165872884</c:v>
                </c:pt>
                <c:pt idx="185">
                  <c:v>1378.4782367939999</c:v>
                </c:pt>
                <c:pt idx="186">
                  <c:v>1362.9044436029999</c:v>
                </c:pt>
                <c:pt idx="187">
                  <c:v>1347.186441199</c:v>
                </c:pt>
                <c:pt idx="188">
                  <c:v>1331.576091485</c:v>
                </c:pt>
                <c:pt idx="189">
                  <c:v>1316.1853984960001</c:v>
                </c:pt>
                <c:pt idx="190">
                  <c:v>1301.268907998</c:v>
                </c:pt>
                <c:pt idx="191">
                  <c:v>1286.6458724199999</c:v>
                </c:pt>
                <c:pt idx="192">
                  <c:v>1272.150792102</c:v>
                </c:pt>
                <c:pt idx="193">
                  <c:v>1257.9128203499999</c:v>
                </c:pt>
                <c:pt idx="194">
                  <c:v>1243.7871673520001</c:v>
                </c:pt>
                <c:pt idx="195">
                  <c:v>1228.9458407489999</c:v>
                </c:pt>
                <c:pt idx="196">
                  <c:v>1215.4377312720001</c:v>
                </c:pt>
                <c:pt idx="197">
                  <c:v>1202.3273691720001</c:v>
                </c:pt>
                <c:pt idx="198">
                  <c:v>1189.5580855759999</c:v>
                </c:pt>
                <c:pt idx="199">
                  <c:v>1177.1578228799999</c:v>
                </c:pt>
                <c:pt idx="200">
                  <c:v>1165.0266712749999</c:v>
                </c:pt>
                <c:pt idx="201">
                  <c:v>1152.4217288130001</c:v>
                </c:pt>
                <c:pt idx="202">
                  <c:v>1140.9465077249999</c:v>
                </c:pt>
                <c:pt idx="203">
                  <c:v>1129.8076019959999</c:v>
                </c:pt>
                <c:pt idx="204">
                  <c:v>1118.9559266209999</c:v>
                </c:pt>
                <c:pt idx="205">
                  <c:v>1108.3086044520001</c:v>
                </c:pt>
                <c:pt idx="206">
                  <c:v>1097.9824750539999</c:v>
                </c:pt>
                <c:pt idx="207">
                  <c:v>1087.8784656739999</c:v>
                </c:pt>
                <c:pt idx="208">
                  <c:v>1077.526209787</c:v>
                </c:pt>
                <c:pt idx="209">
                  <c:v>1068.1437304670001</c:v>
                </c:pt>
                <c:pt idx="210">
                  <c:v>1058.8656198619999</c:v>
                </c:pt>
                <c:pt idx="211">
                  <c:v>1049.75286523</c:v>
                </c:pt>
                <c:pt idx="212">
                  <c:v>1040.945297261</c:v>
                </c:pt>
                <c:pt idx="213">
                  <c:v>1032.2169732089999</c:v>
                </c:pt>
                <c:pt idx="214">
                  <c:v>1023.193221528</c:v>
                </c:pt>
                <c:pt idx="215">
                  <c:v>1014.9642112400001</c:v>
                </c:pt>
                <c:pt idx="216">
                  <c:v>1006.995283683</c:v>
                </c:pt>
                <c:pt idx="217">
                  <c:v>999.08470708959999</c:v>
                </c:pt>
                <c:pt idx="218">
                  <c:v>991.3246936383</c:v>
                </c:pt>
                <c:pt idx="219">
                  <c:v>983.67697635699994</c:v>
                </c:pt>
                <c:pt idx="220">
                  <c:v>976.29670234109994</c:v>
                </c:pt>
                <c:pt idx="221">
                  <c:v>968.54251615659996</c:v>
                </c:pt>
                <c:pt idx="222">
                  <c:v>961.48073240899998</c:v>
                </c:pt>
                <c:pt idx="223">
                  <c:v>954.60691866850004</c:v>
                </c:pt>
                <c:pt idx="224">
                  <c:v>947.75080816950003</c:v>
                </c:pt>
                <c:pt idx="225">
                  <c:v>940.98440752049999</c:v>
                </c:pt>
                <c:pt idx="226">
                  <c:v>934.3892222385</c:v>
                </c:pt>
                <c:pt idx="227">
                  <c:v>927.97064948980005</c:v>
                </c:pt>
                <c:pt idx="228">
                  <c:v>921.22799045659997</c:v>
                </c:pt>
                <c:pt idx="229">
                  <c:v>915.00280575689999</c:v>
                </c:pt>
                <c:pt idx="230">
                  <c:v>908.87707940769997</c:v>
                </c:pt>
                <c:pt idx="231">
                  <c:v>902.89642513820002</c:v>
                </c:pt>
                <c:pt idx="232">
                  <c:v>897.05310438859999</c:v>
                </c:pt>
                <c:pt idx="233">
                  <c:v>891.30024981550002</c:v>
                </c:pt>
                <c:pt idx="234">
                  <c:v>885.2607843641</c:v>
                </c:pt>
                <c:pt idx="235">
                  <c:v>879.71746745860003</c:v>
                </c:pt>
                <c:pt idx="236">
                  <c:v>874.30648563449995</c:v>
                </c:pt>
                <c:pt idx="237">
                  <c:v>868.99938982399999</c:v>
                </c:pt>
                <c:pt idx="238">
                  <c:v>863.7833930644</c:v>
                </c:pt>
                <c:pt idx="239">
                  <c:v>858.66866535600002</c:v>
                </c:pt>
                <c:pt idx="240">
                  <c:v>853.65895416479998</c:v>
                </c:pt>
                <c:pt idx="241">
                  <c:v>848.42911762109998</c:v>
                </c:pt>
                <c:pt idx="242">
                  <c:v>843.62839154890003</c:v>
                </c:pt>
                <c:pt idx="243">
                  <c:v>838.92602400370004</c:v>
                </c:pt>
                <c:pt idx="244">
                  <c:v>834.3184249743</c:v>
                </c:pt>
                <c:pt idx="245">
                  <c:v>829.8074079296</c:v>
                </c:pt>
                <c:pt idx="246">
                  <c:v>825.38368942440002</c:v>
                </c:pt>
                <c:pt idx="247">
                  <c:v>820.76261862829995</c:v>
                </c:pt>
                <c:pt idx="248">
                  <c:v>816.52375013109997</c:v>
                </c:pt>
                <c:pt idx="249">
                  <c:v>812.37471262539998</c:v>
                </c:pt>
                <c:pt idx="250">
                  <c:v>808.31752115589995</c:v>
                </c:pt>
                <c:pt idx="251">
                  <c:v>804.34441909079999</c:v>
                </c:pt>
                <c:pt idx="252">
                  <c:v>800.45645855589999</c:v>
                </c:pt>
                <c:pt idx="253">
                  <c:v>796.64723040010006</c:v>
                </c:pt>
                <c:pt idx="254">
                  <c:v>792.66915351559999</c:v>
                </c:pt>
                <c:pt idx="255">
                  <c:v>789.02398923839996</c:v>
                </c:pt>
                <c:pt idx="256">
                  <c:v>785.45463143769996</c:v>
                </c:pt>
                <c:pt idx="257">
                  <c:v>781.9580625904</c:v>
                </c:pt>
                <c:pt idx="258">
                  <c:v>778.53398767459998</c:v>
                </c:pt>
                <c:pt idx="259">
                  <c:v>775.18214820499998</c:v>
                </c:pt>
                <c:pt idx="260">
                  <c:v>771.90031244459999</c:v>
                </c:pt>
                <c:pt idx="261">
                  <c:v>768.47399164449996</c:v>
                </c:pt>
                <c:pt idx="262">
                  <c:v>765.33007538050003</c:v>
                </c:pt>
                <c:pt idx="263">
                  <c:v>762.25334325710003</c:v>
                </c:pt>
                <c:pt idx="264">
                  <c:v>759.24245173600002</c:v>
                </c:pt>
                <c:pt idx="265">
                  <c:v>756.29442358519998</c:v>
                </c:pt>
                <c:pt idx="266">
                  <c:v>753.40876287519995</c:v>
                </c:pt>
                <c:pt idx="267">
                  <c:v>750.39790974130005</c:v>
                </c:pt>
                <c:pt idx="268">
                  <c:v>747.63962759139997</c:v>
                </c:pt>
                <c:pt idx="269">
                  <c:v>744.9408868964</c:v>
                </c:pt>
                <c:pt idx="270">
                  <c:v>742.30061077250002</c:v>
                </c:pt>
                <c:pt idx="271">
                  <c:v>739.71875453070004</c:v>
                </c:pt>
                <c:pt idx="272">
                  <c:v>737.19552168710004</c:v>
                </c:pt>
                <c:pt idx="273">
                  <c:v>734.72488781849995</c:v>
                </c:pt>
                <c:pt idx="274">
                  <c:v>732.15057510539998</c:v>
                </c:pt>
                <c:pt idx="275">
                  <c:v>729.79352342489994</c:v>
                </c:pt>
                <c:pt idx="276">
                  <c:v>727.49032564610002</c:v>
                </c:pt>
                <c:pt idx="277">
                  <c:v>725.23851353719999</c:v>
                </c:pt>
                <c:pt idx="278">
                  <c:v>723.03825559630002</c:v>
                </c:pt>
                <c:pt idx="279">
                  <c:v>720.88783493079995</c:v>
                </c:pt>
                <c:pt idx="280">
                  <c:v>718.64894383579997</c:v>
                </c:pt>
                <c:pt idx="281">
                  <c:v>716.60094170039997</c:v>
                </c:pt>
                <c:pt idx="282">
                  <c:v>714.60072162079996</c:v>
                </c:pt>
                <c:pt idx="283">
                  <c:v>712.64752433909996</c:v>
                </c:pt>
                <c:pt idx="284">
                  <c:v>710.74179311600005</c:v>
                </c:pt>
                <c:pt idx="285">
                  <c:v>708.88040438040002</c:v>
                </c:pt>
                <c:pt idx="286">
                  <c:v>707.06373420110003</c:v>
                </c:pt>
                <c:pt idx="287">
                  <c:v>705.1736216457</c:v>
                </c:pt>
                <c:pt idx="288">
                  <c:v>703.446369957</c:v>
                </c:pt>
                <c:pt idx="289">
                  <c:v>701.7623440543</c:v>
                </c:pt>
                <c:pt idx="290">
                  <c:v>700.12063864419997</c:v>
                </c:pt>
                <c:pt idx="291">
                  <c:v>698.55342723000001</c:v>
                </c:pt>
              </c:numCache>
            </c:numRef>
          </c:yVal>
          <c:smooth val="0"/>
          <c:extLst>
            <c:ext xmlns:c16="http://schemas.microsoft.com/office/drawing/2014/chart" uri="{C3380CC4-5D6E-409C-BE32-E72D297353CC}">
              <c16:uniqueId val="{00000001-2C2B-4A1E-982B-3ABF54DA2CA0}"/>
            </c:ext>
          </c:extLst>
        </c:ser>
        <c:ser>
          <c:idx val="2"/>
          <c:order val="2"/>
          <c:tx>
            <c:v>P=100 kPa</c:v>
          </c:tx>
          <c:spPr>
            <a:ln w="22225" cap="rnd">
              <a:solidFill>
                <a:schemeClr val="accent3"/>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param.'!$AV$3:$AV$294</c:f>
              <c:numCache>
                <c:formatCode>0.00E+00</c:formatCode>
                <c:ptCount val="292"/>
                <c:pt idx="0">
                  <c:v>308.14999999999998</c:v>
                </c:pt>
                <c:pt idx="1">
                  <c:v>308.15069378229998</c:v>
                </c:pt>
                <c:pt idx="2">
                  <c:v>308.88545413010002</c:v>
                </c:pt>
                <c:pt idx="3">
                  <c:v>309.49714223500001</c:v>
                </c:pt>
                <c:pt idx="4">
                  <c:v>310.09692840349999</c:v>
                </c:pt>
                <c:pt idx="5">
                  <c:v>310.66188275100001</c:v>
                </c:pt>
                <c:pt idx="6">
                  <c:v>311.22580364380002</c:v>
                </c:pt>
                <c:pt idx="7">
                  <c:v>311.78774650970001</c:v>
                </c:pt>
                <c:pt idx="8">
                  <c:v>312.35139680430001</c:v>
                </c:pt>
                <c:pt idx="9">
                  <c:v>312.91106082589999</c:v>
                </c:pt>
                <c:pt idx="10">
                  <c:v>313.48586857330002</c:v>
                </c:pt>
                <c:pt idx="11">
                  <c:v>314.04298132849999</c:v>
                </c:pt>
                <c:pt idx="12">
                  <c:v>314.62660425510001</c:v>
                </c:pt>
                <c:pt idx="13">
                  <c:v>315.20908786579997</c:v>
                </c:pt>
                <c:pt idx="14">
                  <c:v>315.80337082379998</c:v>
                </c:pt>
                <c:pt idx="15">
                  <c:v>316.40073465469999</c:v>
                </c:pt>
                <c:pt idx="16">
                  <c:v>317.02408104879999</c:v>
                </c:pt>
                <c:pt idx="17">
                  <c:v>317.6443161967</c:v>
                </c:pt>
                <c:pt idx="18">
                  <c:v>318.28644422159999</c:v>
                </c:pt>
                <c:pt idx="19">
                  <c:v>318.91340763900001</c:v>
                </c:pt>
                <c:pt idx="20">
                  <c:v>319.56549370329998</c:v>
                </c:pt>
                <c:pt idx="21">
                  <c:v>320.24315454689997</c:v>
                </c:pt>
                <c:pt idx="22">
                  <c:v>320.91522176759997</c:v>
                </c:pt>
                <c:pt idx="23">
                  <c:v>321.62800557169999</c:v>
                </c:pt>
                <c:pt idx="24">
                  <c:v>322.3254325588</c:v>
                </c:pt>
                <c:pt idx="25">
                  <c:v>323.02984007589998</c:v>
                </c:pt>
                <c:pt idx="26">
                  <c:v>323.78406905010002</c:v>
                </c:pt>
                <c:pt idx="27">
                  <c:v>324.53122438909998</c:v>
                </c:pt>
                <c:pt idx="28">
                  <c:v>325.2867460329</c:v>
                </c:pt>
                <c:pt idx="29">
                  <c:v>326.08059090400002</c:v>
                </c:pt>
                <c:pt idx="30">
                  <c:v>326.8674851774</c:v>
                </c:pt>
                <c:pt idx="31">
                  <c:v>327.67926423390003</c:v>
                </c:pt>
                <c:pt idx="32">
                  <c:v>328.51626629750001</c:v>
                </c:pt>
                <c:pt idx="33">
                  <c:v>329.34103174130001</c:v>
                </c:pt>
                <c:pt idx="34">
                  <c:v>330.19664461230002</c:v>
                </c:pt>
                <c:pt idx="35">
                  <c:v>331.12899515779998</c:v>
                </c:pt>
                <c:pt idx="36">
                  <c:v>332.01715738979999</c:v>
                </c:pt>
                <c:pt idx="37">
                  <c:v>332.90393664210001</c:v>
                </c:pt>
                <c:pt idx="38">
                  <c:v>333.8964835452</c:v>
                </c:pt>
                <c:pt idx="39">
                  <c:v>334.84677858549998</c:v>
                </c:pt>
                <c:pt idx="40">
                  <c:v>335.82935421920001</c:v>
                </c:pt>
                <c:pt idx="41">
                  <c:v>336.80671724040002</c:v>
                </c:pt>
                <c:pt idx="42">
                  <c:v>337.8285664572</c:v>
                </c:pt>
                <c:pt idx="43">
                  <c:v>338.89685246609997</c:v>
                </c:pt>
                <c:pt idx="44">
                  <c:v>339.95364444149999</c:v>
                </c:pt>
                <c:pt idx="45">
                  <c:v>341.03313600720003</c:v>
                </c:pt>
                <c:pt idx="46">
                  <c:v>342.13563387670001</c:v>
                </c:pt>
                <c:pt idx="47">
                  <c:v>343.26249184649998</c:v>
                </c:pt>
                <c:pt idx="48">
                  <c:v>344.41339467580002</c:v>
                </c:pt>
                <c:pt idx="49">
                  <c:v>345.64560400400001</c:v>
                </c:pt>
                <c:pt idx="50">
                  <c:v>346.8732193683</c:v>
                </c:pt>
                <c:pt idx="51">
                  <c:v>348.1039550671</c:v>
                </c:pt>
                <c:pt idx="52">
                  <c:v>349.36119082890002</c:v>
                </c:pt>
                <c:pt idx="53">
                  <c:v>350.64631306759998</c:v>
                </c:pt>
                <c:pt idx="54">
                  <c:v>351.95877348779999</c:v>
                </c:pt>
                <c:pt idx="55">
                  <c:v>353.39102541239998</c:v>
                </c:pt>
                <c:pt idx="56">
                  <c:v>354.76466302009999</c:v>
                </c:pt>
                <c:pt idx="57">
                  <c:v>356.16801026280001</c:v>
                </c:pt>
                <c:pt idx="58">
                  <c:v>357.6035165655</c:v>
                </c:pt>
                <c:pt idx="59">
                  <c:v>359.07061760649998</c:v>
                </c:pt>
                <c:pt idx="60">
                  <c:v>360.5751664261</c:v>
                </c:pt>
                <c:pt idx="61">
                  <c:v>362.18059316199998</c:v>
                </c:pt>
                <c:pt idx="62">
                  <c:v>363.75257544200002</c:v>
                </c:pt>
                <c:pt idx="63">
                  <c:v>365.35989300260002</c:v>
                </c:pt>
                <c:pt idx="64">
                  <c:v>367.00290681119998</c:v>
                </c:pt>
                <c:pt idx="65">
                  <c:v>368.72333881949999</c:v>
                </c:pt>
                <c:pt idx="66">
                  <c:v>370.44360897529998</c:v>
                </c:pt>
                <c:pt idx="67">
                  <c:v>372.20247587310001</c:v>
                </c:pt>
                <c:pt idx="68">
                  <c:v>374.12351901660003</c:v>
                </c:pt>
                <c:pt idx="69">
                  <c:v>375.96707711120001</c:v>
                </c:pt>
                <c:pt idx="70">
                  <c:v>377.85283822780002</c:v>
                </c:pt>
                <c:pt idx="71">
                  <c:v>379.78206616509999</c:v>
                </c:pt>
                <c:pt idx="72">
                  <c:v>381.75599186170001</c:v>
                </c:pt>
                <c:pt idx="73">
                  <c:v>383.77677197200001</c:v>
                </c:pt>
                <c:pt idx="74">
                  <c:v>385.84446139400001</c:v>
                </c:pt>
                <c:pt idx="75">
                  <c:v>388.10218624179998</c:v>
                </c:pt>
                <c:pt idx="76">
                  <c:v>390.2693732587</c:v>
                </c:pt>
                <c:pt idx="77">
                  <c:v>392.48693580700001</c:v>
                </c:pt>
                <c:pt idx="78">
                  <c:v>394.75546938830001</c:v>
                </c:pt>
                <c:pt idx="79">
                  <c:v>397.0762963857</c:v>
                </c:pt>
                <c:pt idx="80">
                  <c:v>399.44968098679999</c:v>
                </c:pt>
                <c:pt idx="81">
                  <c:v>402.03871366869998</c:v>
                </c:pt>
                <c:pt idx="82">
                  <c:v>404.5192054959</c:v>
                </c:pt>
                <c:pt idx="83">
                  <c:v>407.0515733414</c:v>
                </c:pt>
                <c:pt idx="84">
                  <c:v>409.63753529140001</c:v>
                </c:pt>
                <c:pt idx="85">
                  <c:v>412.28360236399999</c:v>
                </c:pt>
                <c:pt idx="86">
                  <c:v>414.99510007600003</c:v>
                </c:pt>
                <c:pt idx="87">
                  <c:v>417.7730417656</c:v>
                </c:pt>
                <c:pt idx="88">
                  <c:v>420.8115873502</c:v>
                </c:pt>
                <c:pt idx="89">
                  <c:v>423.73308479500002</c:v>
                </c:pt>
                <c:pt idx="90">
                  <c:v>426.72721807480002</c:v>
                </c:pt>
                <c:pt idx="91">
                  <c:v>429.79614853380002</c:v>
                </c:pt>
                <c:pt idx="92">
                  <c:v>432.94216883510001</c:v>
                </c:pt>
                <c:pt idx="93">
                  <c:v>436.16825355930001</c:v>
                </c:pt>
                <c:pt idx="94">
                  <c:v>439.47645482399997</c:v>
                </c:pt>
                <c:pt idx="95">
                  <c:v>443.09797700960002</c:v>
                </c:pt>
                <c:pt idx="96">
                  <c:v>446.58287257289999</c:v>
                </c:pt>
                <c:pt idx="97">
                  <c:v>450.15745587840001</c:v>
                </c:pt>
                <c:pt idx="98">
                  <c:v>453.82457276309998</c:v>
                </c:pt>
                <c:pt idx="99">
                  <c:v>457.58709558409998</c:v>
                </c:pt>
                <c:pt idx="100">
                  <c:v>461.44800843000002</c:v>
                </c:pt>
                <c:pt idx="101">
                  <c:v>465.6781783468</c:v>
                </c:pt>
                <c:pt idx="102">
                  <c:v>469.7518211135</c:v>
                </c:pt>
                <c:pt idx="103">
                  <c:v>473.93333479360001</c:v>
                </c:pt>
                <c:pt idx="104">
                  <c:v>478.22588656750003</c:v>
                </c:pt>
                <c:pt idx="105">
                  <c:v>482.63287271899998</c:v>
                </c:pt>
                <c:pt idx="106">
                  <c:v>487.1574026545</c:v>
                </c:pt>
                <c:pt idx="107">
                  <c:v>491.80258390509999</c:v>
                </c:pt>
                <c:pt idx="108">
                  <c:v>496.89018030699998</c:v>
                </c:pt>
                <c:pt idx="109">
                  <c:v>501.77590231789998</c:v>
                </c:pt>
                <c:pt idx="110">
                  <c:v>506.75080138940001</c:v>
                </c:pt>
                <c:pt idx="111">
                  <c:v>511.83827798819999</c:v>
                </c:pt>
                <c:pt idx="112">
                  <c:v>517.06554174300004</c:v>
                </c:pt>
                <c:pt idx="113">
                  <c:v>522.43832950260003</c:v>
                </c:pt>
                <c:pt idx="114">
                  <c:v>528.33487824190001</c:v>
                </c:pt>
                <c:pt idx="115">
                  <c:v>534.02356915799999</c:v>
                </c:pt>
                <c:pt idx="116">
                  <c:v>539.872826229</c:v>
                </c:pt>
                <c:pt idx="117">
                  <c:v>545.88775705739999</c:v>
                </c:pt>
                <c:pt idx="118">
                  <c:v>552.07395006800004</c:v>
                </c:pt>
                <c:pt idx="119">
                  <c:v>558.43644374109999</c:v>
                </c:pt>
                <c:pt idx="120">
                  <c:v>564.97996892740002</c:v>
                </c:pt>
                <c:pt idx="121">
                  <c:v>572.16628780010001</c:v>
                </c:pt>
                <c:pt idx="122">
                  <c:v>579.10335361479997</c:v>
                </c:pt>
                <c:pt idx="123">
                  <c:v>586.23967909839996</c:v>
                </c:pt>
                <c:pt idx="124">
                  <c:v>593.57857266370002</c:v>
                </c:pt>
                <c:pt idx="125">
                  <c:v>601.0849821155</c:v>
                </c:pt>
                <c:pt idx="126">
                  <c:v>608.67550087689995</c:v>
                </c:pt>
                <c:pt idx="127">
                  <c:v>616.46205702350005</c:v>
                </c:pt>
                <c:pt idx="128">
                  <c:v>625.00929387099995</c:v>
                </c:pt>
                <c:pt idx="129">
                  <c:v>633.25432213069996</c:v>
                </c:pt>
                <c:pt idx="130">
                  <c:v>641.729676627</c:v>
                </c:pt>
                <c:pt idx="131">
                  <c:v>650.44016699819997</c:v>
                </c:pt>
                <c:pt idx="132">
                  <c:v>659.38944698549994</c:v>
                </c:pt>
                <c:pt idx="133">
                  <c:v>668.58069696730001</c:v>
                </c:pt>
                <c:pt idx="134">
                  <c:v>678.65285765709996</c:v>
                </c:pt>
                <c:pt idx="135">
                  <c:v>688.34226674069998</c:v>
                </c:pt>
                <c:pt idx="136">
                  <c:v>698.23337159050004</c:v>
                </c:pt>
                <c:pt idx="137">
                  <c:v>708.16235149529996</c:v>
                </c:pt>
                <c:pt idx="138">
                  <c:v>718.27250538819999</c:v>
                </c:pt>
                <c:pt idx="139">
                  <c:v>728.59088274910005</c:v>
                </c:pt>
                <c:pt idx="140">
                  <c:v>739.12357688530005</c:v>
                </c:pt>
                <c:pt idx="141">
                  <c:v>750.5820914249</c:v>
                </c:pt>
                <c:pt idx="142">
                  <c:v>761.50910333640002</c:v>
                </c:pt>
                <c:pt idx="143">
                  <c:v>772.61398978279999</c:v>
                </c:pt>
                <c:pt idx="144">
                  <c:v>783.85237072610005</c:v>
                </c:pt>
                <c:pt idx="145">
                  <c:v>795.05533452949999</c:v>
                </c:pt>
                <c:pt idx="146">
                  <c:v>803.40821704719997</c:v>
                </c:pt>
                <c:pt idx="147">
                  <c:v>809.00052319760005</c:v>
                </c:pt>
                <c:pt idx="148">
                  <c:v>811.33362609929998</c:v>
                </c:pt>
                <c:pt idx="149">
                  <c:v>813.84133849399996</c:v>
                </c:pt>
                <c:pt idx="150">
                  <c:v>820.83464961120001</c:v>
                </c:pt>
                <c:pt idx="151">
                  <c:v>833.21977071000003</c:v>
                </c:pt>
                <c:pt idx="152">
                  <c:v>845.0961123495</c:v>
                </c:pt>
                <c:pt idx="153">
                  <c:v>855.05435904110004</c:v>
                </c:pt>
                <c:pt idx="154">
                  <c:v>863.45765626989999</c:v>
                </c:pt>
                <c:pt idx="155">
                  <c:v>870.84885239000005</c:v>
                </c:pt>
                <c:pt idx="156">
                  <c:v>878.12358898059995</c:v>
                </c:pt>
                <c:pt idx="157">
                  <c:v>885.59447092079995</c:v>
                </c:pt>
                <c:pt idx="158">
                  <c:v>892.11499447970004</c:v>
                </c:pt>
                <c:pt idx="159">
                  <c:v>898.24550370079999</c:v>
                </c:pt>
                <c:pt idx="160">
                  <c:v>904.51214863780001</c:v>
                </c:pt>
                <c:pt idx="161">
                  <c:v>910.79428707449995</c:v>
                </c:pt>
                <c:pt idx="162">
                  <c:v>919.83769677329997</c:v>
                </c:pt>
                <c:pt idx="163">
                  <c:v>959.87294530650001</c:v>
                </c:pt>
                <c:pt idx="164">
                  <c:v>998.86028591590002</c:v>
                </c:pt>
                <c:pt idx="165">
                  <c:v>1028.8459982290001</c:v>
                </c:pt>
                <c:pt idx="166">
                  <c:v>1077.2497455119999</c:v>
                </c:pt>
                <c:pt idx="167">
                  <c:v>1157.889943704</c:v>
                </c:pt>
                <c:pt idx="168">
                  <c:v>1276.1268425349999</c:v>
                </c:pt>
                <c:pt idx="169">
                  <c:v>1384.762036607</c:v>
                </c:pt>
                <c:pt idx="170">
                  <c:v>1452.3088711580001</c:v>
                </c:pt>
                <c:pt idx="171">
                  <c:v>1490.1933330920001</c:v>
                </c:pt>
                <c:pt idx="172">
                  <c:v>1505.6081822359999</c:v>
                </c:pt>
                <c:pt idx="173">
                  <c:v>1509.255544182</c:v>
                </c:pt>
                <c:pt idx="174">
                  <c:v>1507.238985145</c:v>
                </c:pt>
                <c:pt idx="175">
                  <c:v>1501.067915866</c:v>
                </c:pt>
                <c:pt idx="176">
                  <c:v>1490.1544566800001</c:v>
                </c:pt>
                <c:pt idx="177">
                  <c:v>1477.744580753</c:v>
                </c:pt>
                <c:pt idx="178">
                  <c:v>1463.6467101989999</c:v>
                </c:pt>
                <c:pt idx="179">
                  <c:v>1448.434583172</c:v>
                </c:pt>
                <c:pt idx="180">
                  <c:v>1432.5648737910001</c:v>
                </c:pt>
                <c:pt idx="181">
                  <c:v>1416.417925361</c:v>
                </c:pt>
                <c:pt idx="182">
                  <c:v>1400.048591904</c:v>
                </c:pt>
                <c:pt idx="183">
                  <c:v>1382.417384506</c:v>
                </c:pt>
                <c:pt idx="184">
                  <c:v>1366.184104704</c:v>
                </c:pt>
                <c:pt idx="185">
                  <c:v>1349.9966554289999</c:v>
                </c:pt>
                <c:pt idx="186">
                  <c:v>1334.032789824</c:v>
                </c:pt>
                <c:pt idx="187">
                  <c:v>1318.3162762300001</c:v>
                </c:pt>
                <c:pt idx="188">
                  <c:v>1304.1352683790001</c:v>
                </c:pt>
                <c:pt idx="189">
                  <c:v>1288.3480971250001</c:v>
                </c:pt>
                <c:pt idx="190">
                  <c:v>1273.7955919240001</c:v>
                </c:pt>
                <c:pt idx="191">
                  <c:v>1259.476152276</c:v>
                </c:pt>
                <c:pt idx="192">
                  <c:v>1245.241789962</c:v>
                </c:pt>
                <c:pt idx="193">
                  <c:v>1231.2600570669999</c:v>
                </c:pt>
                <c:pt idx="194">
                  <c:v>1217.556467329</c:v>
                </c:pt>
                <c:pt idx="195">
                  <c:v>1204.232785784</c:v>
                </c:pt>
                <c:pt idx="196">
                  <c:v>1190.242616131</c:v>
                </c:pt>
                <c:pt idx="197">
                  <c:v>1177.460995573</c:v>
                </c:pt>
                <c:pt idx="198">
                  <c:v>1165.0507073910001</c:v>
                </c:pt>
                <c:pt idx="199">
                  <c:v>1153.0885944449999</c:v>
                </c:pt>
                <c:pt idx="200">
                  <c:v>1141.385459096</c:v>
                </c:pt>
                <c:pt idx="201">
                  <c:v>1129.8888557570001</c:v>
                </c:pt>
                <c:pt idx="202">
                  <c:v>1118.7274902250001</c:v>
                </c:pt>
                <c:pt idx="203">
                  <c:v>1107.148773119</c:v>
                </c:pt>
                <c:pt idx="204">
                  <c:v>1096.568861599</c:v>
                </c:pt>
                <c:pt idx="205">
                  <c:v>1086.2715254100001</c:v>
                </c:pt>
                <c:pt idx="206">
                  <c:v>1076.1505055370001</c:v>
                </c:pt>
                <c:pt idx="207">
                  <c:v>1066.4197879979999</c:v>
                </c:pt>
                <c:pt idx="208">
                  <c:v>1056.8756747309999</c:v>
                </c:pt>
                <c:pt idx="209">
                  <c:v>1047.005364611</c:v>
                </c:pt>
                <c:pt idx="210">
                  <c:v>1037.858844893</c:v>
                </c:pt>
                <c:pt idx="211">
                  <c:v>1028.893048828</c:v>
                </c:pt>
                <c:pt idx="212">
                  <c:v>1020.125146374</c:v>
                </c:pt>
                <c:pt idx="213">
                  <c:v>1011.542260678</c:v>
                </c:pt>
                <c:pt idx="214">
                  <c:v>1003.21193239</c:v>
                </c:pt>
                <c:pt idx="215">
                  <c:v>995.0257065431</c:v>
                </c:pt>
                <c:pt idx="216">
                  <c:v>986.51083837060003</c:v>
                </c:pt>
                <c:pt idx="217">
                  <c:v>978.72440152570005</c:v>
                </c:pt>
                <c:pt idx="218">
                  <c:v>971.0319452064</c:v>
                </c:pt>
                <c:pt idx="219">
                  <c:v>963.47561473109999</c:v>
                </c:pt>
                <c:pt idx="220">
                  <c:v>956.06780158100003</c:v>
                </c:pt>
                <c:pt idx="221">
                  <c:v>948.81111865920002</c:v>
                </c:pt>
                <c:pt idx="222">
                  <c:v>941.18469832539995</c:v>
                </c:pt>
                <c:pt idx="223">
                  <c:v>934.19358870539997</c:v>
                </c:pt>
                <c:pt idx="224">
                  <c:v>927.37221720260004</c:v>
                </c:pt>
                <c:pt idx="225">
                  <c:v>920.71247253360002</c:v>
                </c:pt>
                <c:pt idx="226">
                  <c:v>914.17170994210005</c:v>
                </c:pt>
                <c:pt idx="227">
                  <c:v>907.74788449940002</c:v>
                </c:pt>
                <c:pt idx="228">
                  <c:v>901.45973046250003</c:v>
                </c:pt>
                <c:pt idx="229">
                  <c:v>894.90414292169999</c:v>
                </c:pt>
                <c:pt idx="230">
                  <c:v>888.90031736319997</c:v>
                </c:pt>
                <c:pt idx="231">
                  <c:v>883.04262355829997</c:v>
                </c:pt>
                <c:pt idx="232">
                  <c:v>877.27754056380002</c:v>
                </c:pt>
                <c:pt idx="233">
                  <c:v>871.60266038650002</c:v>
                </c:pt>
                <c:pt idx="234">
                  <c:v>866.03386162260006</c:v>
                </c:pt>
                <c:pt idx="235">
                  <c:v>860.58951546749995</c:v>
                </c:pt>
                <c:pt idx="236">
                  <c:v>854.89600865969999</c:v>
                </c:pt>
                <c:pt idx="237">
                  <c:v>849.66142596990005</c:v>
                </c:pt>
                <c:pt idx="238">
                  <c:v>844.52859812819997</c:v>
                </c:pt>
                <c:pt idx="239">
                  <c:v>839.5191252564</c:v>
                </c:pt>
                <c:pt idx="240">
                  <c:v>834.62092574409996</c:v>
                </c:pt>
                <c:pt idx="241">
                  <c:v>829.81496947410005</c:v>
                </c:pt>
                <c:pt idx="242">
                  <c:v>824.79380846790002</c:v>
                </c:pt>
                <c:pt idx="243">
                  <c:v>820.1946326602</c:v>
                </c:pt>
                <c:pt idx="244">
                  <c:v>815.6988588959</c:v>
                </c:pt>
                <c:pt idx="245">
                  <c:v>811.29551458499998</c:v>
                </c:pt>
                <c:pt idx="246">
                  <c:v>806.98103604389996</c:v>
                </c:pt>
                <c:pt idx="247">
                  <c:v>802.75587038139997</c:v>
                </c:pt>
                <c:pt idx="248">
                  <c:v>798.61352654550001</c:v>
                </c:pt>
                <c:pt idx="249">
                  <c:v>794.2822384374</c:v>
                </c:pt>
                <c:pt idx="250">
                  <c:v>790.30942754360001</c:v>
                </c:pt>
                <c:pt idx="251">
                  <c:v>786.41737225019995</c:v>
                </c:pt>
                <c:pt idx="252">
                  <c:v>782.60036035140001</c:v>
                </c:pt>
                <c:pt idx="253">
                  <c:v>778.8595116811</c:v>
                </c:pt>
                <c:pt idx="254">
                  <c:v>775.19683035900005</c:v>
                </c:pt>
                <c:pt idx="255">
                  <c:v>771.37400282340002</c:v>
                </c:pt>
                <c:pt idx="256">
                  <c:v>767.86522347020002</c:v>
                </c:pt>
                <c:pt idx="257">
                  <c:v>764.43070072349997</c:v>
                </c:pt>
                <c:pt idx="258">
                  <c:v>761.06911369759996</c:v>
                </c:pt>
                <c:pt idx="259">
                  <c:v>757.77770065669995</c:v>
                </c:pt>
                <c:pt idx="260">
                  <c:v>754.55416579099995</c:v>
                </c:pt>
                <c:pt idx="261">
                  <c:v>751.40359472759997</c:v>
                </c:pt>
                <c:pt idx="262">
                  <c:v>748.11530987380002</c:v>
                </c:pt>
                <c:pt idx="263">
                  <c:v>745.09953809110004</c:v>
                </c:pt>
                <c:pt idx="264">
                  <c:v>742.14806289440003</c:v>
                </c:pt>
                <c:pt idx="265">
                  <c:v>739.26146864470002</c:v>
                </c:pt>
                <c:pt idx="266">
                  <c:v>736.43546426119997</c:v>
                </c:pt>
                <c:pt idx="267">
                  <c:v>733.67142482999998</c:v>
                </c:pt>
                <c:pt idx="268">
                  <c:v>730.9702351894</c:v>
                </c:pt>
                <c:pt idx="269">
                  <c:v>728.15552545109995</c:v>
                </c:pt>
                <c:pt idx="270">
                  <c:v>725.5759206184</c:v>
                </c:pt>
                <c:pt idx="271">
                  <c:v>723.05391042179997</c:v>
                </c:pt>
                <c:pt idx="272">
                  <c:v>720.59303658689998</c:v>
                </c:pt>
                <c:pt idx="273">
                  <c:v>718.18429338839996</c:v>
                </c:pt>
                <c:pt idx="274">
                  <c:v>715.82999215339998</c:v>
                </c:pt>
                <c:pt idx="275">
                  <c:v>713.37944952199996</c:v>
                </c:pt>
                <c:pt idx="276">
                  <c:v>711.13670452739996</c:v>
                </c:pt>
                <c:pt idx="277">
                  <c:v>708.94377113090002</c:v>
                </c:pt>
                <c:pt idx="278">
                  <c:v>706.80164105660003</c:v>
                </c:pt>
                <c:pt idx="279">
                  <c:v>704.71064833089997</c:v>
                </c:pt>
                <c:pt idx="280">
                  <c:v>702.66868573960005</c:v>
                </c:pt>
                <c:pt idx="281">
                  <c:v>700.67201034829998</c:v>
                </c:pt>
                <c:pt idx="282">
                  <c:v>698.59621193830003</c:v>
                </c:pt>
                <c:pt idx="283">
                  <c:v>696.69945587819996</c:v>
                </c:pt>
                <c:pt idx="284">
                  <c:v>694.84860905309995</c:v>
                </c:pt>
                <c:pt idx="285">
                  <c:v>693.042126725</c:v>
                </c:pt>
                <c:pt idx="286">
                  <c:v>691.27876690849996</c:v>
                </c:pt>
                <c:pt idx="287">
                  <c:v>689.55783403010003</c:v>
                </c:pt>
                <c:pt idx="288">
                  <c:v>687.76831609600004</c:v>
                </c:pt>
                <c:pt idx="289">
                  <c:v>686.13461611779996</c:v>
                </c:pt>
                <c:pt idx="290">
                  <c:v>684.54230712460003</c:v>
                </c:pt>
                <c:pt idx="291">
                  <c:v>683.04516348230004</c:v>
                </c:pt>
              </c:numCache>
            </c:numRef>
          </c:yVal>
          <c:smooth val="0"/>
          <c:extLst>
            <c:ext xmlns:c16="http://schemas.microsoft.com/office/drawing/2014/chart" uri="{C3380CC4-5D6E-409C-BE32-E72D297353CC}">
              <c16:uniqueId val="{00000002-2C2B-4A1E-982B-3ABF54DA2CA0}"/>
            </c:ext>
          </c:extLst>
        </c:ser>
        <c:dLbls>
          <c:showLegendKey val="0"/>
          <c:showVal val="0"/>
          <c:showCatName val="0"/>
          <c:showSerName val="0"/>
          <c:showPercent val="0"/>
          <c:showBubbleSize val="0"/>
        </c:dLbls>
        <c:axId val="837921760"/>
        <c:axId val="837918592"/>
      </c:scatterChart>
      <c:valAx>
        <c:axId val="837921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18592"/>
        <c:crosses val="autoZero"/>
        <c:crossBetween val="midCat"/>
      </c:valAx>
      <c:valAx>
        <c:axId val="8379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Temperature (K)</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217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sz="1600" b="1" i="0" u="none" strike="noStrike" kern="1200" cap="none" spc="120" normalizeH="0" baseline="0">
                <a:solidFill>
                  <a:sysClr val="windowText" lastClr="000000">
                    <a:lumMod val="65000"/>
                    <a:lumOff val="35000"/>
                  </a:sysClr>
                </a:solidFill>
              </a:rPr>
              <a:t>CO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P=90 kPa</c:v>
          </c:tx>
          <c:spPr>
            <a:ln w="22225" cap="rnd">
              <a:solidFill>
                <a:schemeClr val="accent1"/>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param.'!$AE$3:$AE$294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5.4733406664419997E-21</c:v>
                </c:pt>
                <c:pt idx="145">
                  <c:v>2.5636863750050001E-15</c:v>
                </c:pt>
                <c:pt idx="146">
                  <c:v>1.5548987297960001E-12</c:v>
                </c:pt>
                <c:pt idx="147">
                  <c:v>1.0882269552829999E-10</c:v>
                </c:pt>
                <c:pt idx="148">
                  <c:v>4.2537907331020003E-9</c:v>
                </c:pt>
                <c:pt idx="149">
                  <c:v>4.7301293366919999E-7</c:v>
                </c:pt>
                <c:pt idx="150">
                  <c:v>4.8869771991100002E-5</c:v>
                </c:pt>
                <c:pt idx="151">
                  <c:v>3.0423817964990001E-4</c:v>
                </c:pt>
                <c:pt idx="152">
                  <c:v>6.1254909452110003E-4</c:v>
                </c:pt>
                <c:pt idx="153">
                  <c:v>8.7686382303420001E-4</c:v>
                </c:pt>
                <c:pt idx="154">
                  <c:v>1.1149680659920001E-3</c:v>
                </c:pt>
                <c:pt idx="155">
                  <c:v>1.325894862991E-3</c:v>
                </c:pt>
                <c:pt idx="156">
                  <c:v>1.5453625244249999E-3</c:v>
                </c:pt>
                <c:pt idx="157">
                  <c:v>1.7756847009219999E-3</c:v>
                </c:pt>
                <c:pt idx="158">
                  <c:v>1.96409736328E-3</c:v>
                </c:pt>
                <c:pt idx="159">
                  <c:v>2.1450862887830002E-3</c:v>
                </c:pt>
                <c:pt idx="160">
                  <c:v>2.3213608953219999E-3</c:v>
                </c:pt>
                <c:pt idx="161">
                  <c:v>2.5008624600050002E-3</c:v>
                </c:pt>
                <c:pt idx="162">
                  <c:v>2.682699357802E-3</c:v>
                </c:pt>
                <c:pt idx="163">
                  <c:v>2.8881130491520001E-3</c:v>
                </c:pt>
                <c:pt idx="164">
                  <c:v>3.152575818222E-3</c:v>
                </c:pt>
                <c:pt idx="165">
                  <c:v>3.3120498483490001E-3</c:v>
                </c:pt>
                <c:pt idx="166">
                  <c:v>3.4579334547200002E-3</c:v>
                </c:pt>
                <c:pt idx="167">
                  <c:v>3.5412549003580002E-3</c:v>
                </c:pt>
                <c:pt idx="168">
                  <c:v>3.7265613535699999E-3</c:v>
                </c:pt>
                <c:pt idx="169">
                  <c:v>4.2622124999069999E-3</c:v>
                </c:pt>
                <c:pt idx="170">
                  <c:v>4.8566983620009999E-3</c:v>
                </c:pt>
                <c:pt idx="171">
                  <c:v>5.5478271815710004E-3</c:v>
                </c:pt>
                <c:pt idx="172">
                  <c:v>6.4880300610420001E-3</c:v>
                </c:pt>
                <c:pt idx="173">
                  <c:v>6.830162939152E-3</c:v>
                </c:pt>
                <c:pt idx="174">
                  <c:v>7.1621362365710001E-3</c:v>
                </c:pt>
                <c:pt idx="175">
                  <c:v>7.3026203982820004E-3</c:v>
                </c:pt>
                <c:pt idx="176">
                  <c:v>7.33905844269E-3</c:v>
                </c:pt>
                <c:pt idx="177">
                  <c:v>7.3254453582979996E-3</c:v>
                </c:pt>
                <c:pt idx="178">
                  <c:v>7.3117531174069997E-3</c:v>
                </c:pt>
                <c:pt idx="179">
                  <c:v>7.2657311853510003E-3</c:v>
                </c:pt>
                <c:pt idx="180">
                  <c:v>7.1797812411290001E-3</c:v>
                </c:pt>
                <c:pt idx="181">
                  <c:v>7.0771923424199999E-3</c:v>
                </c:pt>
                <c:pt idx="182">
                  <c:v>6.9679473117899996E-3</c:v>
                </c:pt>
                <c:pt idx="183">
                  <c:v>6.8489357504080001E-3</c:v>
                </c:pt>
                <c:pt idx="184">
                  <c:v>6.7295667216929998E-3</c:v>
                </c:pt>
                <c:pt idx="185">
                  <c:v>6.6115144419009999E-3</c:v>
                </c:pt>
                <c:pt idx="186">
                  <c:v>6.4854250018519998E-3</c:v>
                </c:pt>
                <c:pt idx="187">
                  <c:v>6.3540754064449999E-3</c:v>
                </c:pt>
                <c:pt idx="188">
                  <c:v>6.2059607944180001E-3</c:v>
                </c:pt>
                <c:pt idx="189">
                  <c:v>6.0734691827190003E-3</c:v>
                </c:pt>
                <c:pt idx="190">
                  <c:v>5.9459184796979998E-3</c:v>
                </c:pt>
                <c:pt idx="191">
                  <c:v>5.8316992089259998E-3</c:v>
                </c:pt>
                <c:pt idx="192">
                  <c:v>5.721757014765E-3</c:v>
                </c:pt>
                <c:pt idx="193">
                  <c:v>5.6133262416330001E-3</c:v>
                </c:pt>
                <c:pt idx="194">
                  <c:v>5.5022410893839999E-3</c:v>
                </c:pt>
                <c:pt idx="195">
                  <c:v>5.3986808084310004E-3</c:v>
                </c:pt>
                <c:pt idx="196">
                  <c:v>5.3053439065409999E-3</c:v>
                </c:pt>
                <c:pt idx="197">
                  <c:v>5.2225621375309996E-3</c:v>
                </c:pt>
                <c:pt idx="198">
                  <c:v>5.1390012508539997E-3</c:v>
                </c:pt>
                <c:pt idx="199">
                  <c:v>5.0549272558369999E-3</c:v>
                </c:pt>
                <c:pt idx="200">
                  <c:v>4.9746096196929997E-3</c:v>
                </c:pt>
                <c:pt idx="201">
                  <c:v>4.8953113490410004E-3</c:v>
                </c:pt>
                <c:pt idx="202">
                  <c:v>4.819355139219E-3</c:v>
                </c:pt>
                <c:pt idx="203">
                  <c:v>4.7510675422340002E-3</c:v>
                </c:pt>
                <c:pt idx="204">
                  <c:v>4.6840548308339997E-3</c:v>
                </c:pt>
                <c:pt idx="205">
                  <c:v>4.6180788515780002E-3</c:v>
                </c:pt>
                <c:pt idx="206">
                  <c:v>4.5548115052360004E-3</c:v>
                </c:pt>
                <c:pt idx="207">
                  <c:v>4.4910792948739996E-3</c:v>
                </c:pt>
                <c:pt idx="208">
                  <c:v>4.4339605090180003E-3</c:v>
                </c:pt>
                <c:pt idx="209">
                  <c:v>4.3739803686729996E-3</c:v>
                </c:pt>
                <c:pt idx="210">
                  <c:v>4.31313637636E-3</c:v>
                </c:pt>
                <c:pt idx="211">
                  <c:v>4.2550493804660002E-3</c:v>
                </c:pt>
                <c:pt idx="212">
                  <c:v>4.1992286747770001E-3</c:v>
                </c:pt>
                <c:pt idx="213">
                  <c:v>4.1459120953659997E-3</c:v>
                </c:pt>
                <c:pt idx="214">
                  <c:v>4.0999836239499999E-3</c:v>
                </c:pt>
                <c:pt idx="215">
                  <c:v>4.0520368846309997E-3</c:v>
                </c:pt>
                <c:pt idx="216">
                  <c:v>4.0031615101890003E-3</c:v>
                </c:pt>
                <c:pt idx="217">
                  <c:v>3.9532419009839998E-3</c:v>
                </c:pt>
                <c:pt idx="218">
                  <c:v>3.9091047246609997E-3</c:v>
                </c:pt>
                <c:pt idx="219">
                  <c:v>3.8725806245119999E-3</c:v>
                </c:pt>
                <c:pt idx="220">
                  <c:v>3.8349789940989999E-3</c:v>
                </c:pt>
                <c:pt idx="221">
                  <c:v>3.7949888483279999E-3</c:v>
                </c:pt>
                <c:pt idx="222">
                  <c:v>3.759155391142E-3</c:v>
                </c:pt>
                <c:pt idx="223">
                  <c:v>3.7252104513580001E-3</c:v>
                </c:pt>
                <c:pt idx="224">
                  <c:v>3.691461563523E-3</c:v>
                </c:pt>
                <c:pt idx="225">
                  <c:v>3.6608595254829998E-3</c:v>
                </c:pt>
                <c:pt idx="226">
                  <c:v>3.6295854320889998E-3</c:v>
                </c:pt>
                <c:pt idx="227">
                  <c:v>3.6010529100940001E-3</c:v>
                </c:pt>
                <c:pt idx="228">
                  <c:v>3.5735040056140001E-3</c:v>
                </c:pt>
                <c:pt idx="229">
                  <c:v>3.5473744811910001E-3</c:v>
                </c:pt>
                <c:pt idx="230">
                  <c:v>3.5201599815689998E-3</c:v>
                </c:pt>
                <c:pt idx="231">
                  <c:v>3.4959009837530002E-3</c:v>
                </c:pt>
                <c:pt idx="232">
                  <c:v>3.473804085335E-3</c:v>
                </c:pt>
                <c:pt idx="233">
                  <c:v>3.4530529318069999E-3</c:v>
                </c:pt>
                <c:pt idx="234">
                  <c:v>3.4328482785600002E-3</c:v>
                </c:pt>
                <c:pt idx="235">
                  <c:v>3.413015018483E-3</c:v>
                </c:pt>
                <c:pt idx="236">
                  <c:v>3.3939955556990002E-3</c:v>
                </c:pt>
                <c:pt idx="237">
                  <c:v>3.375258554232E-3</c:v>
                </c:pt>
                <c:pt idx="238">
                  <c:v>3.35866526947E-3</c:v>
                </c:pt>
                <c:pt idx="239">
                  <c:v>3.3425296430470001E-3</c:v>
                </c:pt>
                <c:pt idx="240">
                  <c:v>3.3271567328059999E-3</c:v>
                </c:pt>
                <c:pt idx="241">
                  <c:v>3.3126137645970001E-3</c:v>
                </c:pt>
                <c:pt idx="242">
                  <c:v>3.2989368770320001E-3</c:v>
                </c:pt>
                <c:pt idx="243">
                  <c:v>3.2848961091770002E-3</c:v>
                </c:pt>
                <c:pt idx="244">
                  <c:v>3.272092975192E-3</c:v>
                </c:pt>
                <c:pt idx="245">
                  <c:v>3.259674872666E-3</c:v>
                </c:pt>
                <c:pt idx="246">
                  <c:v>3.2477617734109998E-3</c:v>
                </c:pt>
                <c:pt idx="247">
                  <c:v>3.2364609828379998E-3</c:v>
                </c:pt>
                <c:pt idx="248">
                  <c:v>3.225642811539E-3</c:v>
                </c:pt>
                <c:pt idx="249">
                  <c:v>3.2154022731760001E-3</c:v>
                </c:pt>
                <c:pt idx="250">
                  <c:v>3.205367186231E-3</c:v>
                </c:pt>
                <c:pt idx="251">
                  <c:v>3.196567698105E-3</c:v>
                </c:pt>
                <c:pt idx="252">
                  <c:v>3.1883405970709999E-3</c:v>
                </c:pt>
                <c:pt idx="253">
                  <c:v>3.1806601105009999E-3</c:v>
                </c:pt>
                <c:pt idx="254">
                  <c:v>3.1733724151959998E-3</c:v>
                </c:pt>
                <c:pt idx="255">
                  <c:v>3.166492948694E-3</c:v>
                </c:pt>
                <c:pt idx="256">
                  <c:v>3.1600632982289999E-3</c:v>
                </c:pt>
                <c:pt idx="257">
                  <c:v>3.153693127372E-3</c:v>
                </c:pt>
                <c:pt idx="258">
                  <c:v>3.148177676297E-3</c:v>
                </c:pt>
                <c:pt idx="259">
                  <c:v>3.1430211585649999E-3</c:v>
                </c:pt>
                <c:pt idx="260">
                  <c:v>3.138247684297E-3</c:v>
                </c:pt>
                <c:pt idx="261">
                  <c:v>3.1338738292169999E-3</c:v>
                </c:pt>
                <c:pt idx="262">
                  <c:v>3.1298168523589999E-3</c:v>
                </c:pt>
                <c:pt idx="263">
                  <c:v>3.1258419312519999E-3</c:v>
                </c:pt>
                <c:pt idx="264">
                  <c:v>3.1224366204409999E-3</c:v>
                </c:pt>
                <c:pt idx="265">
                  <c:v>3.11929029809E-3</c:v>
                </c:pt>
                <c:pt idx="266">
                  <c:v>3.1164358056490001E-3</c:v>
                </c:pt>
                <c:pt idx="267">
                  <c:v>3.1137965528590002E-3</c:v>
                </c:pt>
                <c:pt idx="268">
                  <c:v>3.1113781132990001E-3</c:v>
                </c:pt>
                <c:pt idx="269">
                  <c:v>3.1091331645200001E-3</c:v>
                </c:pt>
                <c:pt idx="270">
                  <c:v>3.1069408037830001E-3</c:v>
                </c:pt>
                <c:pt idx="271">
                  <c:v>3.1050526132020001E-3</c:v>
                </c:pt>
                <c:pt idx="272">
                  <c:v>3.10331532152E-3</c:v>
                </c:pt>
                <c:pt idx="273">
                  <c:v>3.1017096645460001E-3</c:v>
                </c:pt>
                <c:pt idx="274">
                  <c:v>3.1002258462330002E-3</c:v>
                </c:pt>
                <c:pt idx="275">
                  <c:v>3.0988551092439999E-3</c:v>
                </c:pt>
                <c:pt idx="276">
                  <c:v>3.0975038097049998E-3</c:v>
                </c:pt>
                <c:pt idx="277">
                  <c:v>3.096332028361E-3</c:v>
                </c:pt>
                <c:pt idx="278">
                  <c:v>3.0952419716049999E-3</c:v>
                </c:pt>
                <c:pt idx="279">
                  <c:v>3.0942364173480001E-3</c:v>
                </c:pt>
                <c:pt idx="280">
                  <c:v>3.093303952981E-3</c:v>
                </c:pt>
                <c:pt idx="281">
                  <c:v>3.092448540767E-3</c:v>
                </c:pt>
                <c:pt idx="282">
                  <c:v>3.0916594629520002E-3</c:v>
                </c:pt>
                <c:pt idx="283">
                  <c:v>3.0908868657779998E-3</c:v>
                </c:pt>
                <c:pt idx="284">
                  <c:v>3.0902212402649999E-3</c:v>
                </c:pt>
                <c:pt idx="285">
                  <c:v>3.0896084599849999E-3</c:v>
                </c:pt>
                <c:pt idx="286">
                  <c:v>3.0890443355580002E-3</c:v>
                </c:pt>
                <c:pt idx="287">
                  <c:v>3.0885326772969999E-3</c:v>
                </c:pt>
                <c:pt idx="288">
                  <c:v>3.0880624134619998E-3</c:v>
                </c:pt>
                <c:pt idx="289">
                  <c:v>3.0876313787519998E-3</c:v>
                </c:pt>
                <c:pt idx="290">
                  <c:v>3.0872115661089998E-3</c:v>
                </c:pt>
                <c:pt idx="291">
                  <c:v>3.0868682395919999E-3</c:v>
                </c:pt>
              </c:numCache>
            </c:numRef>
          </c:yVal>
          <c:smooth val="0"/>
          <c:extLst>
            <c:ext xmlns:c16="http://schemas.microsoft.com/office/drawing/2014/chart" uri="{C3380CC4-5D6E-409C-BE32-E72D297353CC}">
              <c16:uniqueId val="{00000000-6F6A-416F-8545-8E86A005FD54}"/>
            </c:ext>
          </c:extLst>
        </c:ser>
        <c:ser>
          <c:idx val="1"/>
          <c:order val="1"/>
          <c:tx>
            <c:v>P=95 kPa</c:v>
          </c:tx>
          <c:spPr>
            <a:ln w="22225" cap="rnd">
              <a:solidFill>
                <a:schemeClr val="accent2"/>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param.'!$AN$3:$AN$294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5.9221329407200003E-21</c:v>
                </c:pt>
                <c:pt idx="145">
                  <c:v>3.4397132275540001E-15</c:v>
                </c:pt>
                <c:pt idx="146">
                  <c:v>1.7899911349559999E-12</c:v>
                </c:pt>
                <c:pt idx="147">
                  <c:v>1.358327112391E-10</c:v>
                </c:pt>
                <c:pt idx="148">
                  <c:v>5.9906326254010002E-9</c:v>
                </c:pt>
                <c:pt idx="149">
                  <c:v>8.3178114188789997E-7</c:v>
                </c:pt>
                <c:pt idx="150">
                  <c:v>6.8555009549119996E-5</c:v>
                </c:pt>
                <c:pt idx="151">
                  <c:v>3.5050018544130002E-4</c:v>
                </c:pt>
                <c:pt idx="152">
                  <c:v>6.7955830030409997E-4</c:v>
                </c:pt>
                <c:pt idx="153">
                  <c:v>9.6790704353020001E-4</c:v>
                </c:pt>
                <c:pt idx="154">
                  <c:v>1.2197346513090001E-3</c:v>
                </c:pt>
                <c:pt idx="155">
                  <c:v>1.4457070039499999E-3</c:v>
                </c:pt>
                <c:pt idx="156">
                  <c:v>1.6699307371469999E-3</c:v>
                </c:pt>
                <c:pt idx="157">
                  <c:v>1.9074291894849999E-3</c:v>
                </c:pt>
                <c:pt idx="158">
                  <c:v>2.1019278409469999E-3</c:v>
                </c:pt>
                <c:pt idx="159">
                  <c:v>2.2979637620830001E-3</c:v>
                </c:pt>
                <c:pt idx="160">
                  <c:v>2.488547289179E-3</c:v>
                </c:pt>
                <c:pt idx="161">
                  <c:v>2.6860186336709999E-3</c:v>
                </c:pt>
                <c:pt idx="162">
                  <c:v>2.8904336572820001E-3</c:v>
                </c:pt>
                <c:pt idx="163">
                  <c:v>3.1716261452069999E-3</c:v>
                </c:pt>
                <c:pt idx="164">
                  <c:v>3.3753350872100002E-3</c:v>
                </c:pt>
                <c:pt idx="165">
                  <c:v>3.5383219294709998E-3</c:v>
                </c:pt>
                <c:pt idx="166">
                  <c:v>3.6588800916610002E-3</c:v>
                </c:pt>
                <c:pt idx="167">
                  <c:v>3.9957812997760004E-3</c:v>
                </c:pt>
                <c:pt idx="168">
                  <c:v>4.7510768842630004E-3</c:v>
                </c:pt>
                <c:pt idx="169">
                  <c:v>5.5018331850619998E-3</c:v>
                </c:pt>
                <c:pt idx="170">
                  <c:v>6.3820296023219996E-3</c:v>
                </c:pt>
                <c:pt idx="171">
                  <c:v>7.0566474111600002E-3</c:v>
                </c:pt>
                <c:pt idx="172">
                  <c:v>7.203628017655E-3</c:v>
                </c:pt>
                <c:pt idx="173">
                  <c:v>7.2871060509719999E-3</c:v>
                </c:pt>
                <c:pt idx="174">
                  <c:v>7.2434100201910004E-3</c:v>
                </c:pt>
                <c:pt idx="175">
                  <c:v>7.2034219337050003E-3</c:v>
                </c:pt>
                <c:pt idx="176">
                  <c:v>7.0980876237310003E-3</c:v>
                </c:pt>
                <c:pt idx="177">
                  <c:v>6.9838297780079996E-3</c:v>
                </c:pt>
                <c:pt idx="178">
                  <c:v>6.8548766658470001E-3</c:v>
                </c:pt>
                <c:pt idx="179">
                  <c:v>6.7125906531409997E-3</c:v>
                </c:pt>
                <c:pt idx="180">
                  <c:v>6.5599728491169997E-3</c:v>
                </c:pt>
                <c:pt idx="181">
                  <c:v>6.4026335126589999E-3</c:v>
                </c:pt>
                <c:pt idx="182">
                  <c:v>6.2699519417370002E-3</c:v>
                </c:pt>
                <c:pt idx="183">
                  <c:v>6.1483133162199997E-3</c:v>
                </c:pt>
                <c:pt idx="184">
                  <c:v>6.0183061315520004E-3</c:v>
                </c:pt>
                <c:pt idx="185">
                  <c:v>5.877085746926E-3</c:v>
                </c:pt>
                <c:pt idx="186">
                  <c:v>5.7297259240149997E-3</c:v>
                </c:pt>
                <c:pt idx="187">
                  <c:v>5.6034646910449997E-3</c:v>
                </c:pt>
                <c:pt idx="188">
                  <c:v>5.4517410609609997E-3</c:v>
                </c:pt>
                <c:pt idx="189">
                  <c:v>5.3393648015839998E-3</c:v>
                </c:pt>
                <c:pt idx="190">
                  <c:v>5.2197867836009998E-3</c:v>
                </c:pt>
                <c:pt idx="191">
                  <c:v>5.1000219185220004E-3</c:v>
                </c:pt>
                <c:pt idx="192">
                  <c:v>4.9860575212260002E-3</c:v>
                </c:pt>
                <c:pt idx="193">
                  <c:v>4.8769072418540001E-3</c:v>
                </c:pt>
                <c:pt idx="194">
                  <c:v>4.7776553523350002E-3</c:v>
                </c:pt>
                <c:pt idx="195">
                  <c:v>4.6815831373930002E-3</c:v>
                </c:pt>
                <c:pt idx="196">
                  <c:v>4.5921863124349996E-3</c:v>
                </c:pt>
                <c:pt idx="197">
                  <c:v>4.502333546455E-3</c:v>
                </c:pt>
                <c:pt idx="198">
                  <c:v>4.41659516009E-3</c:v>
                </c:pt>
                <c:pt idx="199">
                  <c:v>4.3324604822270003E-3</c:v>
                </c:pt>
                <c:pt idx="200">
                  <c:v>4.2532522395039999E-3</c:v>
                </c:pt>
                <c:pt idx="201">
                  <c:v>4.1721864379509997E-3</c:v>
                </c:pt>
                <c:pt idx="202">
                  <c:v>4.0970919975030001E-3</c:v>
                </c:pt>
                <c:pt idx="203">
                  <c:v>4.0222585737100004E-3</c:v>
                </c:pt>
                <c:pt idx="204">
                  <c:v>3.950386909147E-3</c:v>
                </c:pt>
                <c:pt idx="205">
                  <c:v>3.8850390878849999E-3</c:v>
                </c:pt>
                <c:pt idx="206">
                  <c:v>3.8197494309299999E-3</c:v>
                </c:pt>
                <c:pt idx="207">
                  <c:v>3.7594299062170002E-3</c:v>
                </c:pt>
                <c:pt idx="208">
                  <c:v>3.6941413539399999E-3</c:v>
                </c:pt>
                <c:pt idx="209">
                  <c:v>3.632264998936E-3</c:v>
                </c:pt>
                <c:pt idx="210">
                  <c:v>3.575336701198E-3</c:v>
                </c:pt>
                <c:pt idx="211">
                  <c:v>3.5221253107950001E-3</c:v>
                </c:pt>
                <c:pt idx="212">
                  <c:v>3.4681438218210001E-3</c:v>
                </c:pt>
                <c:pt idx="213">
                  <c:v>3.4196691593080001E-3</c:v>
                </c:pt>
                <c:pt idx="214">
                  <c:v>3.3689863366400002E-3</c:v>
                </c:pt>
                <c:pt idx="215">
                  <c:v>3.3227224998719999E-3</c:v>
                </c:pt>
                <c:pt idx="216">
                  <c:v>3.2758409564889999E-3</c:v>
                </c:pt>
                <c:pt idx="217">
                  <c:v>3.2337592896280001E-3</c:v>
                </c:pt>
                <c:pt idx="218">
                  <c:v>3.194672578786E-3</c:v>
                </c:pt>
                <c:pt idx="219">
                  <c:v>3.1588482402909999E-3</c:v>
                </c:pt>
                <c:pt idx="220">
                  <c:v>3.1222134130479999E-3</c:v>
                </c:pt>
                <c:pt idx="221">
                  <c:v>3.0858177619550002E-3</c:v>
                </c:pt>
                <c:pt idx="222">
                  <c:v>3.0522864322880001E-3</c:v>
                </c:pt>
                <c:pt idx="223">
                  <c:v>3.0188120816839999E-3</c:v>
                </c:pt>
                <c:pt idx="224">
                  <c:v>2.9900259871260002E-3</c:v>
                </c:pt>
                <c:pt idx="225">
                  <c:v>2.9645470570259999E-3</c:v>
                </c:pt>
                <c:pt idx="226">
                  <c:v>2.9391507520779999E-3</c:v>
                </c:pt>
                <c:pt idx="227">
                  <c:v>2.9133353845189999E-3</c:v>
                </c:pt>
                <c:pt idx="228">
                  <c:v>2.8884861885490002E-3</c:v>
                </c:pt>
                <c:pt idx="229">
                  <c:v>2.8676520108550001E-3</c:v>
                </c:pt>
                <c:pt idx="230">
                  <c:v>2.8489566119819999E-3</c:v>
                </c:pt>
                <c:pt idx="231">
                  <c:v>2.8304237150720002E-3</c:v>
                </c:pt>
                <c:pt idx="232">
                  <c:v>2.812170778496E-3</c:v>
                </c:pt>
                <c:pt idx="233">
                  <c:v>2.7956520234680001E-3</c:v>
                </c:pt>
                <c:pt idx="234">
                  <c:v>2.7798769628799998E-3</c:v>
                </c:pt>
                <c:pt idx="235">
                  <c:v>2.765762457445E-3</c:v>
                </c:pt>
                <c:pt idx="236">
                  <c:v>2.7519505384100001E-3</c:v>
                </c:pt>
                <c:pt idx="237">
                  <c:v>2.7389746310179999E-3</c:v>
                </c:pt>
                <c:pt idx="238">
                  <c:v>2.727184178646E-3</c:v>
                </c:pt>
                <c:pt idx="239">
                  <c:v>2.716195693738E-3</c:v>
                </c:pt>
                <c:pt idx="240">
                  <c:v>2.7058625052240001E-3</c:v>
                </c:pt>
                <c:pt idx="241">
                  <c:v>2.6954833236049998E-3</c:v>
                </c:pt>
                <c:pt idx="242">
                  <c:v>2.6863388509089999E-3</c:v>
                </c:pt>
                <c:pt idx="243">
                  <c:v>2.6777224122680001E-3</c:v>
                </c:pt>
                <c:pt idx="244">
                  <c:v>2.6696759958239999E-3</c:v>
                </c:pt>
                <c:pt idx="245">
                  <c:v>2.6621409116620001E-3</c:v>
                </c:pt>
                <c:pt idx="246">
                  <c:v>2.6552321175219999E-3</c:v>
                </c:pt>
                <c:pt idx="247">
                  <c:v>2.6483820886859999E-3</c:v>
                </c:pt>
                <c:pt idx="248">
                  <c:v>2.6423598421280001E-3</c:v>
                </c:pt>
                <c:pt idx="249">
                  <c:v>2.6366753516830002E-3</c:v>
                </c:pt>
                <c:pt idx="250">
                  <c:v>2.6312858959979999E-3</c:v>
                </c:pt>
                <c:pt idx="251">
                  <c:v>2.6261317401870001E-3</c:v>
                </c:pt>
                <c:pt idx="252">
                  <c:v>2.6212748333520001E-3</c:v>
                </c:pt>
                <c:pt idx="253">
                  <c:v>2.6167370383819999E-3</c:v>
                </c:pt>
                <c:pt idx="254">
                  <c:v>2.612221579925E-3</c:v>
                </c:pt>
                <c:pt idx="255">
                  <c:v>2.6082212987400002E-3</c:v>
                </c:pt>
                <c:pt idx="256">
                  <c:v>2.6044982773640001E-3</c:v>
                </c:pt>
                <c:pt idx="257">
                  <c:v>2.601035910011E-3</c:v>
                </c:pt>
                <c:pt idx="258">
                  <c:v>2.5978541098800002E-3</c:v>
                </c:pt>
                <c:pt idx="259">
                  <c:v>2.5949622807670001E-3</c:v>
                </c:pt>
                <c:pt idx="260">
                  <c:v>2.5923231581529999E-3</c:v>
                </c:pt>
                <c:pt idx="261">
                  <c:v>2.5897786723210001E-3</c:v>
                </c:pt>
                <c:pt idx="262">
                  <c:v>2.5876332805659999E-3</c:v>
                </c:pt>
                <c:pt idx="263">
                  <c:v>2.5856832201920001E-3</c:v>
                </c:pt>
                <c:pt idx="264">
                  <c:v>2.5839280079599999E-3</c:v>
                </c:pt>
                <c:pt idx="265">
                  <c:v>2.5823536904479999E-3</c:v>
                </c:pt>
                <c:pt idx="266">
                  <c:v>2.5809403135009998E-3</c:v>
                </c:pt>
                <c:pt idx="267">
                  <c:v>2.5795942329180001E-3</c:v>
                </c:pt>
                <c:pt idx="268">
                  <c:v>2.5784726782190001E-3</c:v>
                </c:pt>
                <c:pt idx="269">
                  <c:v>2.5774749986570001E-3</c:v>
                </c:pt>
                <c:pt idx="270">
                  <c:v>2.5765871497399999E-3</c:v>
                </c:pt>
                <c:pt idx="271">
                  <c:v>2.5758035798879998E-3</c:v>
                </c:pt>
                <c:pt idx="272">
                  <c:v>2.575113916074E-3</c:v>
                </c:pt>
                <c:pt idx="273">
                  <c:v>2.5745050377430001E-3</c:v>
                </c:pt>
                <c:pt idx="274">
                  <c:v>2.573930861708E-3</c:v>
                </c:pt>
                <c:pt idx="275">
                  <c:v>2.5734555706580001E-3</c:v>
                </c:pt>
                <c:pt idx="276">
                  <c:v>2.5730352898280001E-3</c:v>
                </c:pt>
                <c:pt idx="277">
                  <c:v>2.5726641637860001E-3</c:v>
                </c:pt>
                <c:pt idx="278">
                  <c:v>2.5723350443789999E-3</c:v>
                </c:pt>
                <c:pt idx="279">
                  <c:v>2.5720428446779999E-3</c:v>
                </c:pt>
                <c:pt idx="280">
                  <c:v>2.5717688410270001E-3</c:v>
                </c:pt>
                <c:pt idx="281">
                  <c:v>2.5715424486340002E-3</c:v>
                </c:pt>
                <c:pt idx="282">
                  <c:v>2.571341298215E-3</c:v>
                </c:pt>
                <c:pt idx="283">
                  <c:v>2.5711611898570001E-3</c:v>
                </c:pt>
                <c:pt idx="284">
                  <c:v>2.5710011369350001E-3</c:v>
                </c:pt>
                <c:pt idx="285">
                  <c:v>2.5708595457189999E-3</c:v>
                </c:pt>
                <c:pt idx="286">
                  <c:v>2.5707338062679998E-3</c:v>
                </c:pt>
                <c:pt idx="287">
                  <c:v>2.5706148870099999E-3</c:v>
                </c:pt>
                <c:pt idx="288">
                  <c:v>2.570516132636E-3</c:v>
                </c:pt>
                <c:pt idx="289">
                  <c:v>2.5704282907479999E-3</c:v>
                </c:pt>
                <c:pt idx="290">
                  <c:v>2.570349945349E-3</c:v>
                </c:pt>
                <c:pt idx="291">
                  <c:v>2.5702809416419999E-3</c:v>
                </c:pt>
              </c:numCache>
            </c:numRef>
          </c:yVal>
          <c:smooth val="0"/>
          <c:extLst>
            <c:ext xmlns:c16="http://schemas.microsoft.com/office/drawing/2014/chart" uri="{C3380CC4-5D6E-409C-BE32-E72D297353CC}">
              <c16:uniqueId val="{00000001-6F6A-416F-8545-8E86A005FD54}"/>
            </c:ext>
          </c:extLst>
        </c:ser>
        <c:ser>
          <c:idx val="2"/>
          <c:order val="2"/>
          <c:tx>
            <c:v>P=100 kPa</c:v>
          </c:tx>
          <c:spPr>
            <a:ln w="22225" cap="rnd">
              <a:solidFill>
                <a:schemeClr val="accent3"/>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param.'!$AW$3:$AW$294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6.3114651330909998E-21</c:v>
                </c:pt>
                <c:pt idx="145">
                  <c:v>4.6657295186929997E-15</c:v>
                </c:pt>
                <c:pt idx="146">
                  <c:v>2.4481396718639999E-12</c:v>
                </c:pt>
                <c:pt idx="147">
                  <c:v>1.8660166682759999E-10</c:v>
                </c:pt>
                <c:pt idx="148">
                  <c:v>9.6072897122150002E-9</c:v>
                </c:pt>
                <c:pt idx="149">
                  <c:v>1.8236154187269999E-6</c:v>
                </c:pt>
                <c:pt idx="150">
                  <c:v>9.9937377195350003E-5</c:v>
                </c:pt>
                <c:pt idx="151">
                  <c:v>4.2529510501340001E-4</c:v>
                </c:pt>
                <c:pt idx="152">
                  <c:v>7.7728719274040002E-4</c:v>
                </c:pt>
                <c:pt idx="153">
                  <c:v>1.08838211416E-3</c:v>
                </c:pt>
                <c:pt idx="154">
                  <c:v>1.3438057686320001E-3</c:v>
                </c:pt>
                <c:pt idx="155">
                  <c:v>1.5787583989809999E-3</c:v>
                </c:pt>
                <c:pt idx="156">
                  <c:v>1.81669741529E-3</c:v>
                </c:pt>
                <c:pt idx="157">
                  <c:v>2.0672245516999998E-3</c:v>
                </c:pt>
                <c:pt idx="158">
                  <c:v>2.2854748539009998E-3</c:v>
                </c:pt>
                <c:pt idx="159">
                  <c:v>2.4903676937599998E-3</c:v>
                </c:pt>
                <c:pt idx="160">
                  <c:v>2.7077478262430002E-3</c:v>
                </c:pt>
                <c:pt idx="161">
                  <c:v>2.9330329548740001E-3</c:v>
                </c:pt>
                <c:pt idx="162">
                  <c:v>3.2356616384379999E-3</c:v>
                </c:pt>
                <c:pt idx="163">
                  <c:v>3.4998987261030002E-3</c:v>
                </c:pt>
                <c:pt idx="164">
                  <c:v>3.6885509139530002E-3</c:v>
                </c:pt>
                <c:pt idx="165">
                  <c:v>3.9355094606750001E-3</c:v>
                </c:pt>
                <c:pt idx="166">
                  <c:v>4.5920754768580003E-3</c:v>
                </c:pt>
                <c:pt idx="167">
                  <c:v>5.7068958430139998E-3</c:v>
                </c:pt>
                <c:pt idx="168">
                  <c:v>6.4981687285039997E-3</c:v>
                </c:pt>
                <c:pt idx="169">
                  <c:v>7.2706617242109996E-3</c:v>
                </c:pt>
                <c:pt idx="170">
                  <c:v>7.6288705260879998E-3</c:v>
                </c:pt>
                <c:pt idx="171">
                  <c:v>7.6543309390540003E-3</c:v>
                </c:pt>
                <c:pt idx="172">
                  <c:v>7.4290189820250003E-3</c:v>
                </c:pt>
                <c:pt idx="173">
                  <c:v>7.2506752504729998E-3</c:v>
                </c:pt>
                <c:pt idx="174">
                  <c:v>7.0608231887660002E-3</c:v>
                </c:pt>
                <c:pt idx="175">
                  <c:v>6.8805398182149998E-3</c:v>
                </c:pt>
                <c:pt idx="176">
                  <c:v>6.6538956234680003E-3</c:v>
                </c:pt>
                <c:pt idx="177">
                  <c:v>6.4500721783069996E-3</c:v>
                </c:pt>
                <c:pt idx="178">
                  <c:v>6.2821929498749996E-3</c:v>
                </c:pt>
                <c:pt idx="179">
                  <c:v>6.1359132261240004E-3</c:v>
                </c:pt>
                <c:pt idx="180">
                  <c:v>5.996962031062E-3</c:v>
                </c:pt>
                <c:pt idx="181">
                  <c:v>5.8522604792369997E-3</c:v>
                </c:pt>
                <c:pt idx="182">
                  <c:v>5.7138858681150002E-3</c:v>
                </c:pt>
                <c:pt idx="183">
                  <c:v>5.5870857104139996E-3</c:v>
                </c:pt>
                <c:pt idx="184">
                  <c:v>5.4595451355609996E-3</c:v>
                </c:pt>
                <c:pt idx="185">
                  <c:v>5.3366561843530003E-3</c:v>
                </c:pt>
                <c:pt idx="186">
                  <c:v>5.2068280643370003E-3</c:v>
                </c:pt>
                <c:pt idx="187">
                  <c:v>5.0803072220229999E-3</c:v>
                </c:pt>
                <c:pt idx="188">
                  <c:v>4.9390369008029998E-3</c:v>
                </c:pt>
                <c:pt idx="189">
                  <c:v>4.8062890901639996E-3</c:v>
                </c:pt>
                <c:pt idx="190">
                  <c:v>4.6868117990180001E-3</c:v>
                </c:pt>
                <c:pt idx="191">
                  <c:v>4.5638857833490004E-3</c:v>
                </c:pt>
                <c:pt idx="192">
                  <c:v>4.4501985295079998E-3</c:v>
                </c:pt>
                <c:pt idx="193">
                  <c:v>4.3416772916080003E-3</c:v>
                </c:pt>
                <c:pt idx="194">
                  <c:v>4.2370969993519997E-3</c:v>
                </c:pt>
                <c:pt idx="195">
                  <c:v>4.1317720571700002E-3</c:v>
                </c:pt>
                <c:pt idx="196">
                  <c:v>4.0301796534759999E-3</c:v>
                </c:pt>
                <c:pt idx="197">
                  <c:v>3.9380667350769998E-3</c:v>
                </c:pt>
                <c:pt idx="198">
                  <c:v>3.8491353593369999E-3</c:v>
                </c:pt>
                <c:pt idx="199">
                  <c:v>3.7561159808319998E-3</c:v>
                </c:pt>
                <c:pt idx="200">
                  <c:v>3.6664198541289999E-3</c:v>
                </c:pt>
                <c:pt idx="201">
                  <c:v>3.582925525467E-3</c:v>
                </c:pt>
                <c:pt idx="202">
                  <c:v>3.5028063385650001E-3</c:v>
                </c:pt>
                <c:pt idx="203">
                  <c:v>3.4190039955989998E-3</c:v>
                </c:pt>
                <c:pt idx="204">
                  <c:v>3.3422754450239999E-3</c:v>
                </c:pt>
                <c:pt idx="205">
                  <c:v>3.2679992152610002E-3</c:v>
                </c:pt>
                <c:pt idx="206">
                  <c:v>3.2016025861659999E-3</c:v>
                </c:pt>
                <c:pt idx="207">
                  <c:v>3.1327791023200002E-3</c:v>
                </c:pt>
                <c:pt idx="208">
                  <c:v>3.067691360785E-3</c:v>
                </c:pt>
                <c:pt idx="209">
                  <c:v>2.9985233187030001E-3</c:v>
                </c:pt>
                <c:pt idx="210">
                  <c:v>2.9401236814030002E-3</c:v>
                </c:pt>
                <c:pt idx="211">
                  <c:v>2.8855485331009999E-3</c:v>
                </c:pt>
                <c:pt idx="212">
                  <c:v>2.834514138062E-3</c:v>
                </c:pt>
                <c:pt idx="213">
                  <c:v>2.7859270175579999E-3</c:v>
                </c:pt>
                <c:pt idx="214">
                  <c:v>2.7374676345550001E-3</c:v>
                </c:pt>
                <c:pt idx="215">
                  <c:v>2.6912495158089998E-3</c:v>
                </c:pt>
                <c:pt idx="216">
                  <c:v>2.6438707470109999E-3</c:v>
                </c:pt>
                <c:pt idx="217">
                  <c:v>2.6008344103980001E-3</c:v>
                </c:pt>
                <c:pt idx="218">
                  <c:v>2.5625899495730002E-3</c:v>
                </c:pt>
                <c:pt idx="219">
                  <c:v>2.527250055175E-3</c:v>
                </c:pt>
                <c:pt idx="220">
                  <c:v>2.494370519124E-3</c:v>
                </c:pt>
                <c:pt idx="221">
                  <c:v>2.4626137612429998E-3</c:v>
                </c:pt>
                <c:pt idx="222">
                  <c:v>2.4320804095990002E-3</c:v>
                </c:pt>
                <c:pt idx="223">
                  <c:v>2.4046574633299999E-3</c:v>
                </c:pt>
                <c:pt idx="224">
                  <c:v>2.3780400566280001E-3</c:v>
                </c:pt>
                <c:pt idx="225">
                  <c:v>2.35223851963E-3</c:v>
                </c:pt>
                <c:pt idx="226">
                  <c:v>2.328885655355E-3</c:v>
                </c:pt>
                <c:pt idx="227">
                  <c:v>2.3071840350019999E-3</c:v>
                </c:pt>
                <c:pt idx="228">
                  <c:v>2.2863234215270002E-3</c:v>
                </c:pt>
                <c:pt idx="229">
                  <c:v>2.265112593244E-3</c:v>
                </c:pt>
                <c:pt idx="230">
                  <c:v>2.2461270084470001E-3</c:v>
                </c:pt>
                <c:pt idx="231">
                  <c:v>2.2275088429810001E-3</c:v>
                </c:pt>
                <c:pt idx="232">
                  <c:v>2.210721281958E-3</c:v>
                </c:pt>
                <c:pt idx="233">
                  <c:v>2.1958667662590001E-3</c:v>
                </c:pt>
                <c:pt idx="234">
                  <c:v>2.1821718245789998E-3</c:v>
                </c:pt>
                <c:pt idx="235">
                  <c:v>2.1689070188720002E-3</c:v>
                </c:pt>
                <c:pt idx="236">
                  <c:v>2.1559314576009999E-3</c:v>
                </c:pt>
                <c:pt idx="237">
                  <c:v>2.1449489945049999E-3</c:v>
                </c:pt>
                <c:pt idx="238">
                  <c:v>2.1348282042350001E-3</c:v>
                </c:pt>
                <c:pt idx="239">
                  <c:v>2.1249422034699999E-3</c:v>
                </c:pt>
                <c:pt idx="240">
                  <c:v>2.1154417186959999E-3</c:v>
                </c:pt>
                <c:pt idx="241">
                  <c:v>2.106795414848E-3</c:v>
                </c:pt>
                <c:pt idx="242">
                  <c:v>2.0982089520569999E-3</c:v>
                </c:pt>
                <c:pt idx="243">
                  <c:v>2.0904293143520001E-3</c:v>
                </c:pt>
                <c:pt idx="244">
                  <c:v>2.0828764257179999E-3</c:v>
                </c:pt>
                <c:pt idx="245">
                  <c:v>2.075751699146E-3</c:v>
                </c:pt>
                <c:pt idx="246">
                  <c:v>2.0692001513549999E-3</c:v>
                </c:pt>
                <c:pt idx="247">
                  <c:v>2.0631539765020002E-3</c:v>
                </c:pt>
                <c:pt idx="248">
                  <c:v>2.0575874781750001E-3</c:v>
                </c:pt>
                <c:pt idx="249">
                  <c:v>2.0522826635070001E-3</c:v>
                </c:pt>
                <c:pt idx="250">
                  <c:v>2.047775682156E-3</c:v>
                </c:pt>
                <c:pt idx="251">
                  <c:v>2.043680712017E-3</c:v>
                </c:pt>
                <c:pt idx="252">
                  <c:v>2.039971636473E-3</c:v>
                </c:pt>
                <c:pt idx="253">
                  <c:v>2.0366050429090001E-3</c:v>
                </c:pt>
                <c:pt idx="254">
                  <c:v>2.033541704961E-3</c:v>
                </c:pt>
                <c:pt idx="255">
                  <c:v>2.0305858727780002E-3</c:v>
                </c:pt>
                <c:pt idx="256">
                  <c:v>2.0280923262339999E-3</c:v>
                </c:pt>
                <c:pt idx="257">
                  <c:v>2.025857359782E-3</c:v>
                </c:pt>
                <c:pt idx="258">
                  <c:v>2.023824179176E-3</c:v>
                </c:pt>
                <c:pt idx="259">
                  <c:v>2.0219986381260001E-3</c:v>
                </c:pt>
                <c:pt idx="260">
                  <c:v>2.0203834704299998E-3</c:v>
                </c:pt>
                <c:pt idx="261">
                  <c:v>2.0189436497859998E-3</c:v>
                </c:pt>
                <c:pt idx="262">
                  <c:v>2.0175913266979998E-3</c:v>
                </c:pt>
                <c:pt idx="263">
                  <c:v>2.0164771778030002E-3</c:v>
                </c:pt>
                <c:pt idx="264">
                  <c:v>2.0154956674610001E-3</c:v>
                </c:pt>
                <c:pt idx="265">
                  <c:v>2.0146313796250001E-3</c:v>
                </c:pt>
                <c:pt idx="266">
                  <c:v>2.0138804367530001E-3</c:v>
                </c:pt>
                <c:pt idx="267">
                  <c:v>2.0132252916110001E-3</c:v>
                </c:pt>
                <c:pt idx="268">
                  <c:v>2.012653009318E-3</c:v>
                </c:pt>
                <c:pt idx="269">
                  <c:v>2.0121212000970001E-3</c:v>
                </c:pt>
                <c:pt idx="270">
                  <c:v>2.0116891157299999E-3</c:v>
                </c:pt>
                <c:pt idx="271">
                  <c:v>2.0113104888459998E-3</c:v>
                </c:pt>
                <c:pt idx="272">
                  <c:v>2.0109745791310001E-3</c:v>
                </c:pt>
                <c:pt idx="273">
                  <c:v>2.0106770224999999E-3</c:v>
                </c:pt>
                <c:pt idx="274">
                  <c:v>2.0104091378409998E-3</c:v>
                </c:pt>
                <c:pt idx="275">
                  <c:v>2.010155512298E-3</c:v>
                </c:pt>
                <c:pt idx="276">
                  <c:v>2.0099451846760001E-3</c:v>
                </c:pt>
                <c:pt idx="277">
                  <c:v>2.0097574638250001E-3</c:v>
                </c:pt>
                <c:pt idx="278">
                  <c:v>2.0095898191340002E-3</c:v>
                </c:pt>
                <c:pt idx="279">
                  <c:v>2.0094400731359998E-3</c:v>
                </c:pt>
                <c:pt idx="280">
                  <c:v>2.0093058267150001E-3</c:v>
                </c:pt>
                <c:pt idx="281">
                  <c:v>2.0091856186850001E-3</c:v>
                </c:pt>
                <c:pt idx="282">
                  <c:v>2.0090704952249998E-3</c:v>
                </c:pt>
                <c:pt idx="283">
                  <c:v>2.0089735600969999E-3</c:v>
                </c:pt>
                <c:pt idx="284">
                  <c:v>2.0088857301539999E-3</c:v>
                </c:pt>
                <c:pt idx="285">
                  <c:v>2.0088061032309998E-3</c:v>
                </c:pt>
                <c:pt idx="286">
                  <c:v>2.0087335050419999E-3</c:v>
                </c:pt>
                <c:pt idx="287">
                  <c:v>2.008666914835E-3</c:v>
                </c:pt>
                <c:pt idx="288">
                  <c:v>2.008601813162E-3</c:v>
                </c:pt>
                <c:pt idx="289">
                  <c:v>2.0085456245299998E-3</c:v>
                </c:pt>
                <c:pt idx="290">
                  <c:v>2.0084935392550001E-3</c:v>
                </c:pt>
                <c:pt idx="291">
                  <c:v>2.0084468179159998E-3</c:v>
                </c:pt>
              </c:numCache>
            </c:numRef>
          </c:yVal>
          <c:smooth val="0"/>
          <c:extLst>
            <c:ext xmlns:c16="http://schemas.microsoft.com/office/drawing/2014/chart" uri="{C3380CC4-5D6E-409C-BE32-E72D297353CC}">
              <c16:uniqueId val="{00000002-6F6A-416F-8545-8E86A005FD54}"/>
            </c:ext>
          </c:extLst>
        </c:ser>
        <c:dLbls>
          <c:showLegendKey val="0"/>
          <c:showVal val="0"/>
          <c:showCatName val="0"/>
          <c:showSerName val="0"/>
          <c:showPercent val="0"/>
          <c:showBubbleSize val="0"/>
        </c:dLbls>
        <c:axId val="837921760"/>
        <c:axId val="837918592"/>
      </c:scatterChart>
      <c:valAx>
        <c:axId val="837921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18592"/>
        <c:crosses val="autoZero"/>
        <c:crossBetween val="midCat"/>
      </c:valAx>
      <c:valAx>
        <c:axId val="8379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CO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217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sz="1600" b="1" i="0" u="none" strike="noStrike" kern="1200" cap="none" spc="120" normalizeH="0" baseline="0">
                <a:solidFill>
                  <a:sysClr val="windowText" lastClr="000000">
                    <a:lumMod val="65000"/>
                    <a:lumOff val="35000"/>
                  </a:sysClr>
                </a:solidFill>
              </a:rPr>
              <a:t>Soot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P=90 kPa</c:v>
          </c:tx>
          <c:spPr>
            <a:ln w="22225" cap="rnd">
              <a:solidFill>
                <a:schemeClr val="accent1"/>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param.'!$AH$3:$AH$294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9.8719481252599994E-36</c:v>
                </c:pt>
                <c:pt idx="145">
                  <c:v>1.7382382033090001E-29</c:v>
                </c:pt>
                <c:pt idx="146">
                  <c:v>1.8747066766410001E-26</c:v>
                </c:pt>
                <c:pt idx="147">
                  <c:v>3.987155161549E-24</c:v>
                </c:pt>
                <c:pt idx="148">
                  <c:v>2.7917986523419999E-22</c:v>
                </c:pt>
                <c:pt idx="149">
                  <c:v>7.8376324997479995E-20</c:v>
                </c:pt>
                <c:pt idx="150">
                  <c:v>1.124993438274E-16</c:v>
                </c:pt>
                <c:pt idx="151">
                  <c:v>1.8839980065429999E-15</c:v>
                </c:pt>
                <c:pt idx="152">
                  <c:v>9.7891427532089992E-15</c:v>
                </c:pt>
                <c:pt idx="153">
                  <c:v>3.1504330757329997E-14</c:v>
                </c:pt>
                <c:pt idx="154">
                  <c:v>7.9434800436680002E-14</c:v>
                </c:pt>
                <c:pt idx="155">
                  <c:v>1.7010151881199999E-13</c:v>
                </c:pt>
                <c:pt idx="156">
                  <c:v>3.2601837320630002E-13</c:v>
                </c:pt>
                <c:pt idx="157">
                  <c:v>6.0628444119649997E-13</c:v>
                </c:pt>
                <c:pt idx="158">
                  <c:v>1.0355977190689999E-12</c:v>
                </c:pt>
                <c:pt idx="159">
                  <c:v>1.7116109468670001E-12</c:v>
                </c:pt>
                <c:pt idx="160">
                  <c:v>2.7658861839729999E-12</c:v>
                </c:pt>
                <c:pt idx="161">
                  <c:v>4.4134636540269997E-12</c:v>
                </c:pt>
                <c:pt idx="162">
                  <c:v>7.0513960797369998E-12</c:v>
                </c:pt>
                <c:pt idx="163">
                  <c:v>1.208911375889E-11</c:v>
                </c:pt>
                <c:pt idx="164">
                  <c:v>6.1781955528390002E-11</c:v>
                </c:pt>
                <c:pt idx="165">
                  <c:v>3.2810562529059999E-10</c:v>
                </c:pt>
                <c:pt idx="166">
                  <c:v>7.4960465639969995E-10</c:v>
                </c:pt>
                <c:pt idx="167">
                  <c:v>1.045971551244E-9</c:v>
                </c:pt>
                <c:pt idx="168">
                  <c:v>1.2861427668039999E-9</c:v>
                </c:pt>
                <c:pt idx="169">
                  <c:v>5.1066794981150004E-9</c:v>
                </c:pt>
                <c:pt idx="170">
                  <c:v>2.04069562751E-8</c:v>
                </c:pt>
                <c:pt idx="171">
                  <c:v>5.123813097244E-8</c:v>
                </c:pt>
                <c:pt idx="172">
                  <c:v>1.0563827178619999E-7</c:v>
                </c:pt>
                <c:pt idx="173">
                  <c:v>1.902656828538E-7</c:v>
                </c:pt>
                <c:pt idx="174">
                  <c:v>3.0970906090610001E-7</c:v>
                </c:pt>
                <c:pt idx="175">
                  <c:v>4.3710184344290001E-7</c:v>
                </c:pt>
                <c:pt idx="176">
                  <c:v>5.689785117375E-7</c:v>
                </c:pt>
                <c:pt idx="177">
                  <c:v>6.9762775845480005E-7</c:v>
                </c:pt>
                <c:pt idx="178">
                  <c:v>8.1932585573849999E-7</c:v>
                </c:pt>
                <c:pt idx="179">
                  <c:v>9.3185146286639996E-7</c:v>
                </c:pt>
                <c:pt idx="180">
                  <c:v>1.0405149847350001E-6</c:v>
                </c:pt>
                <c:pt idx="181">
                  <c:v>1.131107097863E-6</c:v>
                </c:pt>
                <c:pt idx="182">
                  <c:v>1.2111840164160001E-6</c:v>
                </c:pt>
                <c:pt idx="183">
                  <c:v>1.2814441821150001E-6</c:v>
                </c:pt>
                <c:pt idx="184">
                  <c:v>1.3429059403730001E-6</c:v>
                </c:pt>
                <c:pt idx="185">
                  <c:v>1.3963055991479999E-6</c:v>
                </c:pt>
                <c:pt idx="186">
                  <c:v>1.4423873147830001E-6</c:v>
                </c:pt>
                <c:pt idx="187">
                  <c:v>1.484816043421E-6</c:v>
                </c:pt>
                <c:pt idx="188">
                  <c:v>1.517770936315E-6</c:v>
                </c:pt>
                <c:pt idx="189">
                  <c:v>1.5459346912480001E-6</c:v>
                </c:pt>
                <c:pt idx="190">
                  <c:v>1.570241628939E-6</c:v>
                </c:pt>
                <c:pt idx="191">
                  <c:v>1.591724546748E-6</c:v>
                </c:pt>
                <c:pt idx="192">
                  <c:v>1.6105527010789999E-6</c:v>
                </c:pt>
                <c:pt idx="193">
                  <c:v>1.626954101923E-6</c:v>
                </c:pt>
                <c:pt idx="194">
                  <c:v>1.6420837892609999E-6</c:v>
                </c:pt>
                <c:pt idx="195">
                  <c:v>1.654365830171E-6</c:v>
                </c:pt>
                <c:pt idx="196">
                  <c:v>1.6650527099080001E-6</c:v>
                </c:pt>
                <c:pt idx="197">
                  <c:v>1.6745343691770001E-6</c:v>
                </c:pt>
                <c:pt idx="198">
                  <c:v>1.682965190431E-6</c:v>
                </c:pt>
                <c:pt idx="199">
                  <c:v>1.690314883623E-6</c:v>
                </c:pt>
                <c:pt idx="200">
                  <c:v>1.6972253916599999E-6</c:v>
                </c:pt>
                <c:pt idx="201">
                  <c:v>1.702949568227E-6</c:v>
                </c:pt>
                <c:pt idx="202">
                  <c:v>1.7080277279189999E-6</c:v>
                </c:pt>
                <c:pt idx="203">
                  <c:v>1.712579921145E-6</c:v>
                </c:pt>
                <c:pt idx="204">
                  <c:v>1.7166402205040001E-6</c:v>
                </c:pt>
                <c:pt idx="205">
                  <c:v>1.7202489456740001E-6</c:v>
                </c:pt>
                <c:pt idx="206">
                  <c:v>1.7234645284289999E-6</c:v>
                </c:pt>
                <c:pt idx="207">
                  <c:v>1.7265551813980001E-6</c:v>
                </c:pt>
                <c:pt idx="208">
                  <c:v>1.7291977466939999E-6</c:v>
                </c:pt>
                <c:pt idx="209">
                  <c:v>1.7315982406019999E-6</c:v>
                </c:pt>
                <c:pt idx="210">
                  <c:v>1.733736605829E-6</c:v>
                </c:pt>
                <c:pt idx="211">
                  <c:v>1.7356566223929999E-6</c:v>
                </c:pt>
                <c:pt idx="212">
                  <c:v>1.7373874111470001E-6</c:v>
                </c:pt>
                <c:pt idx="213">
                  <c:v>1.7390617699519999E-6</c:v>
                </c:pt>
                <c:pt idx="214">
                  <c:v>1.740498547372E-6</c:v>
                </c:pt>
                <c:pt idx="215">
                  <c:v>1.741819231548E-6</c:v>
                </c:pt>
                <c:pt idx="216">
                  <c:v>1.743019149131E-6</c:v>
                </c:pt>
                <c:pt idx="217">
                  <c:v>1.7441031280270001E-6</c:v>
                </c:pt>
                <c:pt idx="218">
                  <c:v>1.745087810268E-6</c:v>
                </c:pt>
                <c:pt idx="219">
                  <c:v>1.746001202726E-6</c:v>
                </c:pt>
                <c:pt idx="220">
                  <c:v>1.7468588408299999E-6</c:v>
                </c:pt>
                <c:pt idx="221">
                  <c:v>1.747657060825E-6</c:v>
                </c:pt>
                <c:pt idx="222">
                  <c:v>1.7483720559259999E-6</c:v>
                </c:pt>
                <c:pt idx="223">
                  <c:v>1.7490327250740001E-6</c:v>
                </c:pt>
                <c:pt idx="224">
                  <c:v>1.749688057234E-6</c:v>
                </c:pt>
                <c:pt idx="225">
                  <c:v>1.750261157331E-6</c:v>
                </c:pt>
                <c:pt idx="226">
                  <c:v>1.7507928922719999E-6</c:v>
                </c:pt>
                <c:pt idx="227">
                  <c:v>1.7512872877330001E-6</c:v>
                </c:pt>
                <c:pt idx="228">
                  <c:v>1.7517491567039999E-6</c:v>
                </c:pt>
                <c:pt idx="229">
                  <c:v>1.752182026616E-6</c:v>
                </c:pt>
                <c:pt idx="230">
                  <c:v>1.7526155466669999E-6</c:v>
                </c:pt>
                <c:pt idx="231">
                  <c:v>1.752997158303E-6</c:v>
                </c:pt>
                <c:pt idx="232">
                  <c:v>1.75335636795E-6</c:v>
                </c:pt>
                <c:pt idx="233">
                  <c:v>1.7536950850300001E-6</c:v>
                </c:pt>
                <c:pt idx="234">
                  <c:v>1.7540140920959999E-6</c:v>
                </c:pt>
                <c:pt idx="235">
                  <c:v>1.754314271836E-6</c:v>
                </c:pt>
                <c:pt idx="236">
                  <c:v>1.754597382851E-6</c:v>
                </c:pt>
                <c:pt idx="237">
                  <c:v>1.754882604591E-6</c:v>
                </c:pt>
                <c:pt idx="238">
                  <c:v>1.7551350871519999E-6</c:v>
                </c:pt>
                <c:pt idx="239">
                  <c:v>1.7553737458870001E-6</c:v>
                </c:pt>
                <c:pt idx="240">
                  <c:v>1.755599359154E-6</c:v>
                </c:pt>
                <c:pt idx="241">
                  <c:v>1.755812846107E-6</c:v>
                </c:pt>
                <c:pt idx="242">
                  <c:v>1.756015308323E-6</c:v>
                </c:pt>
                <c:pt idx="243">
                  <c:v>1.756220150394E-6</c:v>
                </c:pt>
                <c:pt idx="244">
                  <c:v>1.75640235571E-6</c:v>
                </c:pt>
                <c:pt idx="245">
                  <c:v>1.756575480718E-6</c:v>
                </c:pt>
                <c:pt idx="246">
                  <c:v>1.756740051985E-6</c:v>
                </c:pt>
                <c:pt idx="247">
                  <c:v>1.75689660197E-6</c:v>
                </c:pt>
                <c:pt idx="248">
                  <c:v>1.757045655207E-6</c:v>
                </c:pt>
                <c:pt idx="249">
                  <c:v>1.757187796342E-6</c:v>
                </c:pt>
                <c:pt idx="250">
                  <c:v>1.757332361437E-6</c:v>
                </c:pt>
                <c:pt idx="251">
                  <c:v>1.7574616522289999E-6</c:v>
                </c:pt>
                <c:pt idx="252">
                  <c:v>1.7575852538809999E-6</c:v>
                </c:pt>
                <c:pt idx="253">
                  <c:v>1.7577035087559999E-6</c:v>
                </c:pt>
                <c:pt idx="254">
                  <c:v>1.757816743991E-6</c:v>
                </c:pt>
                <c:pt idx="255">
                  <c:v>1.757925294011E-6</c:v>
                </c:pt>
                <c:pt idx="256">
                  <c:v>1.7580294610609999E-6</c:v>
                </c:pt>
                <c:pt idx="257">
                  <c:v>1.7581360274249999E-6</c:v>
                </c:pt>
                <c:pt idx="258">
                  <c:v>1.758231903723E-6</c:v>
                </c:pt>
                <c:pt idx="259">
                  <c:v>1.7583240902639999E-6</c:v>
                </c:pt>
                <c:pt idx="260">
                  <c:v>1.7584127912730001E-6</c:v>
                </c:pt>
                <c:pt idx="261">
                  <c:v>1.7584981934659999E-6</c:v>
                </c:pt>
                <c:pt idx="262">
                  <c:v>1.758580462737E-6</c:v>
                </c:pt>
                <c:pt idx="263">
                  <c:v>1.758664943761E-6</c:v>
                </c:pt>
                <c:pt idx="264">
                  <c:v>1.75874123873E-6</c:v>
                </c:pt>
                <c:pt idx="265">
                  <c:v>1.758814875806E-6</c:v>
                </c:pt>
                <c:pt idx="266">
                  <c:v>1.7588859868629999E-6</c:v>
                </c:pt>
                <c:pt idx="267">
                  <c:v>1.75895468446E-6</c:v>
                </c:pt>
                <c:pt idx="268">
                  <c:v>1.759021076811E-6</c:v>
                </c:pt>
                <c:pt idx="269">
                  <c:v>1.7590852756619999E-6</c:v>
                </c:pt>
                <c:pt idx="270">
                  <c:v>1.759151459374E-6</c:v>
                </c:pt>
                <c:pt idx="271">
                  <c:v>1.7592114578420001E-6</c:v>
                </c:pt>
                <c:pt idx="272">
                  <c:v>1.7592695557109999E-6</c:v>
                </c:pt>
                <c:pt idx="273">
                  <c:v>1.75932582524E-6</c:v>
                </c:pt>
                <c:pt idx="274">
                  <c:v>1.759380351688E-6</c:v>
                </c:pt>
                <c:pt idx="275">
                  <c:v>1.7594332107250001E-6</c:v>
                </c:pt>
                <c:pt idx="276">
                  <c:v>1.7594878396839999E-6</c:v>
                </c:pt>
                <c:pt idx="277">
                  <c:v>1.7595374762590001E-6</c:v>
                </c:pt>
                <c:pt idx="278">
                  <c:v>1.7595856494220001E-6</c:v>
                </c:pt>
                <c:pt idx="279">
                  <c:v>1.759632435252E-6</c:v>
                </c:pt>
                <c:pt idx="280">
                  <c:v>1.7596778921119999E-6</c:v>
                </c:pt>
                <c:pt idx="281">
                  <c:v>1.7597220765369999E-6</c:v>
                </c:pt>
                <c:pt idx="282">
                  <c:v>1.759765044455E-6</c:v>
                </c:pt>
                <c:pt idx="283">
                  <c:v>1.7598095814380001E-6</c:v>
                </c:pt>
                <c:pt idx="284">
                  <c:v>1.7598501776299999E-6</c:v>
                </c:pt>
                <c:pt idx="285">
                  <c:v>1.759889690943E-6</c:v>
                </c:pt>
                <c:pt idx="286">
                  <c:v>1.7599281814210001E-6</c:v>
                </c:pt>
                <c:pt idx="287">
                  <c:v>1.7599656929909999E-6</c:v>
                </c:pt>
                <c:pt idx="288">
                  <c:v>1.7600022599439999E-6</c:v>
                </c:pt>
                <c:pt idx="289">
                  <c:v>1.760037916156E-6</c:v>
                </c:pt>
                <c:pt idx="290">
                  <c:v>1.760074982717E-6</c:v>
                </c:pt>
                <c:pt idx="291">
                  <c:v>1.7601072998359999E-6</c:v>
                </c:pt>
              </c:numCache>
            </c:numRef>
          </c:yVal>
          <c:smooth val="0"/>
          <c:extLst>
            <c:ext xmlns:c16="http://schemas.microsoft.com/office/drawing/2014/chart" uri="{C3380CC4-5D6E-409C-BE32-E72D297353CC}">
              <c16:uniqueId val="{00000000-3B79-4E1E-9182-80E1BBBB7163}"/>
            </c:ext>
          </c:extLst>
        </c:ser>
        <c:ser>
          <c:idx val="1"/>
          <c:order val="1"/>
          <c:tx>
            <c:v>P=95 kPa</c:v>
          </c:tx>
          <c:spPr>
            <a:ln w="22225" cap="rnd">
              <a:solidFill>
                <a:schemeClr val="accent2"/>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param.'!$AQ$3:$AQ$294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1.123730096988E-35</c:v>
                </c:pt>
                <c:pt idx="145">
                  <c:v>2.3881317947E-29</c:v>
                </c:pt>
                <c:pt idx="146">
                  <c:v>2.38096705116E-26</c:v>
                </c:pt>
                <c:pt idx="147">
                  <c:v>5.3859635097550002E-24</c:v>
                </c:pt>
                <c:pt idx="148">
                  <c:v>4.1282947207530002E-22</c:v>
                </c:pt>
                <c:pt idx="149">
                  <c:v>2.2341278366859999E-19</c:v>
                </c:pt>
                <c:pt idx="150">
                  <c:v>1.7101793663000001E-16</c:v>
                </c:pt>
                <c:pt idx="151">
                  <c:v>2.4366575286720001E-15</c:v>
                </c:pt>
                <c:pt idx="152">
                  <c:v>1.251788990493E-14</c:v>
                </c:pt>
                <c:pt idx="153">
                  <c:v>4.1095253405169998E-14</c:v>
                </c:pt>
                <c:pt idx="154">
                  <c:v>1.0575995244799999E-13</c:v>
                </c:pt>
                <c:pt idx="155">
                  <c:v>2.2820228504360001E-13</c:v>
                </c:pt>
                <c:pt idx="156">
                  <c:v>4.3831084064020001E-13</c:v>
                </c:pt>
                <c:pt idx="157">
                  <c:v>8.1487897597960002E-13</c:v>
                </c:pt>
                <c:pt idx="158">
                  <c:v>1.390915347406E-12</c:v>
                </c:pt>
                <c:pt idx="159">
                  <c:v>2.3020369598170001E-12</c:v>
                </c:pt>
                <c:pt idx="160">
                  <c:v>3.7452014645939999E-12</c:v>
                </c:pt>
                <c:pt idx="161">
                  <c:v>6.0704977681009998E-12</c:v>
                </c:pt>
                <c:pt idx="162">
                  <c:v>1.0062272446E-11</c:v>
                </c:pt>
                <c:pt idx="163">
                  <c:v>2.6006123777209999E-11</c:v>
                </c:pt>
                <c:pt idx="164">
                  <c:v>2.3270470243759999E-10</c:v>
                </c:pt>
                <c:pt idx="165">
                  <c:v>8.7251073827590001E-10</c:v>
                </c:pt>
                <c:pt idx="166">
                  <c:v>1.71914658382E-9</c:v>
                </c:pt>
                <c:pt idx="167">
                  <c:v>3.0130065497719999E-9</c:v>
                </c:pt>
                <c:pt idx="168">
                  <c:v>1.317958239897E-8</c:v>
                </c:pt>
                <c:pt idx="169">
                  <c:v>4.0051624136990003E-8</c:v>
                </c:pt>
                <c:pt idx="170">
                  <c:v>8.8426964695650005E-8</c:v>
                </c:pt>
                <c:pt idx="171">
                  <c:v>1.8211588860509999E-7</c:v>
                </c:pt>
                <c:pt idx="172">
                  <c:v>3.1283715833839999E-7</c:v>
                </c:pt>
                <c:pt idx="173">
                  <c:v>4.6863821488550002E-7</c:v>
                </c:pt>
                <c:pt idx="174">
                  <c:v>6.2747002019560004E-7</c:v>
                </c:pt>
                <c:pt idx="175">
                  <c:v>7.8880404423280005E-7</c:v>
                </c:pt>
                <c:pt idx="176">
                  <c:v>9.2917410725909999E-7</c:v>
                </c:pt>
                <c:pt idx="177">
                  <c:v>1.055760470422E-6</c:v>
                </c:pt>
                <c:pt idx="178">
                  <c:v>1.1679059810669999E-6</c:v>
                </c:pt>
                <c:pt idx="179">
                  <c:v>1.2665352737299999E-6</c:v>
                </c:pt>
                <c:pt idx="180">
                  <c:v>1.35193968637E-6</c:v>
                </c:pt>
                <c:pt idx="181">
                  <c:v>1.429971383812E-6</c:v>
                </c:pt>
                <c:pt idx="182">
                  <c:v>1.4924007232950001E-6</c:v>
                </c:pt>
                <c:pt idx="183">
                  <c:v>1.545969223758E-6</c:v>
                </c:pt>
                <c:pt idx="184">
                  <c:v>1.5917167916260001E-6</c:v>
                </c:pt>
                <c:pt idx="185">
                  <c:v>1.630322097009E-6</c:v>
                </c:pt>
                <c:pt idx="186">
                  <c:v>1.6625431180360001E-6</c:v>
                </c:pt>
                <c:pt idx="187">
                  <c:v>1.689706418225E-6</c:v>
                </c:pt>
                <c:pt idx="188">
                  <c:v>1.713856278672E-6</c:v>
                </c:pt>
                <c:pt idx="189">
                  <c:v>1.733484439287E-6</c:v>
                </c:pt>
                <c:pt idx="190">
                  <c:v>1.7503168953040001E-6</c:v>
                </c:pt>
                <c:pt idx="191">
                  <c:v>1.7647081197669999E-6</c:v>
                </c:pt>
                <c:pt idx="192">
                  <c:v>1.7767660732349999E-6</c:v>
                </c:pt>
                <c:pt idx="193">
                  <c:v>1.786950657489E-6</c:v>
                </c:pt>
                <c:pt idx="194">
                  <c:v>1.7956425381810001E-6</c:v>
                </c:pt>
                <c:pt idx="195">
                  <c:v>1.8035611510480001E-6</c:v>
                </c:pt>
                <c:pt idx="196">
                  <c:v>1.8099238075589999E-6</c:v>
                </c:pt>
                <c:pt idx="197">
                  <c:v>1.8153440009199999E-6</c:v>
                </c:pt>
                <c:pt idx="198">
                  <c:v>1.8199641682789999E-6</c:v>
                </c:pt>
                <c:pt idx="199">
                  <c:v>1.823916050887E-6</c:v>
                </c:pt>
                <c:pt idx="200">
                  <c:v>1.827330055122E-6</c:v>
                </c:pt>
                <c:pt idx="201">
                  <c:v>1.830466323218E-6</c:v>
                </c:pt>
                <c:pt idx="202">
                  <c:v>1.832982671365E-6</c:v>
                </c:pt>
                <c:pt idx="203">
                  <c:v>1.835137396812E-6</c:v>
                </c:pt>
                <c:pt idx="204">
                  <c:v>1.8369747634729999E-6</c:v>
                </c:pt>
                <c:pt idx="205">
                  <c:v>1.83859135605E-6</c:v>
                </c:pt>
                <c:pt idx="206">
                  <c:v>1.8400065705730001E-6</c:v>
                </c:pt>
                <c:pt idx="207">
                  <c:v>1.8412422243310001E-6</c:v>
                </c:pt>
                <c:pt idx="208">
                  <c:v>1.84239331662E-6</c:v>
                </c:pt>
                <c:pt idx="209">
                  <c:v>1.8433333052120001E-6</c:v>
                </c:pt>
                <c:pt idx="210">
                  <c:v>1.8441703602809999E-6</c:v>
                </c:pt>
                <c:pt idx="211">
                  <c:v>1.844904397467E-6</c:v>
                </c:pt>
                <c:pt idx="212">
                  <c:v>1.845555021523E-6</c:v>
                </c:pt>
                <c:pt idx="213">
                  <c:v>1.8461355324070001E-6</c:v>
                </c:pt>
                <c:pt idx="214">
                  <c:v>1.8466936544689999E-6</c:v>
                </c:pt>
                <c:pt idx="215">
                  <c:v>1.8471685535180001E-6</c:v>
                </c:pt>
                <c:pt idx="216">
                  <c:v>1.847597406216E-6</c:v>
                </c:pt>
                <c:pt idx="217">
                  <c:v>1.847988360524E-6</c:v>
                </c:pt>
                <c:pt idx="218">
                  <c:v>1.8483492574410001E-6</c:v>
                </c:pt>
                <c:pt idx="219">
                  <c:v>1.848678533357E-6</c:v>
                </c:pt>
                <c:pt idx="220">
                  <c:v>1.848980947582E-6</c:v>
                </c:pt>
                <c:pt idx="221">
                  <c:v>1.849279617522E-6</c:v>
                </c:pt>
                <c:pt idx="222">
                  <c:v>1.849542990575E-6</c:v>
                </c:pt>
                <c:pt idx="223">
                  <c:v>1.849787198134E-6</c:v>
                </c:pt>
                <c:pt idx="224">
                  <c:v>1.850014709101E-6</c:v>
                </c:pt>
                <c:pt idx="225">
                  <c:v>1.8502307454279999E-6</c:v>
                </c:pt>
                <c:pt idx="226">
                  <c:v>1.8504366443680001E-6</c:v>
                </c:pt>
                <c:pt idx="227">
                  <c:v>1.850631317212E-6</c:v>
                </c:pt>
                <c:pt idx="228">
                  <c:v>1.8508277624200001E-6</c:v>
                </c:pt>
                <c:pt idx="229">
                  <c:v>1.8510030846310001E-6</c:v>
                </c:pt>
                <c:pt idx="230">
                  <c:v>1.8511711704369999E-6</c:v>
                </c:pt>
                <c:pt idx="231">
                  <c:v>1.8513313813469999E-6</c:v>
                </c:pt>
                <c:pt idx="232">
                  <c:v>1.8514832158770001E-6</c:v>
                </c:pt>
                <c:pt idx="233">
                  <c:v>1.8516276451729999E-6</c:v>
                </c:pt>
                <c:pt idx="234">
                  <c:v>1.8517749471079999E-6</c:v>
                </c:pt>
                <c:pt idx="235">
                  <c:v>1.851907128385E-6</c:v>
                </c:pt>
                <c:pt idx="236">
                  <c:v>1.8520336385480001E-6</c:v>
                </c:pt>
                <c:pt idx="237">
                  <c:v>1.852154504395E-6</c:v>
                </c:pt>
                <c:pt idx="238">
                  <c:v>1.852270260818E-6</c:v>
                </c:pt>
                <c:pt idx="239">
                  <c:v>1.852381294043E-6</c:v>
                </c:pt>
                <c:pt idx="240">
                  <c:v>1.8524877792050001E-6</c:v>
                </c:pt>
                <c:pt idx="241">
                  <c:v>1.852596335278E-6</c:v>
                </c:pt>
                <c:pt idx="242">
                  <c:v>1.8526936063879999E-6</c:v>
                </c:pt>
                <c:pt idx="243">
                  <c:v>1.852786804767E-6</c:v>
                </c:pt>
                <c:pt idx="244">
                  <c:v>1.8528761962809999E-6</c:v>
                </c:pt>
                <c:pt idx="245">
                  <c:v>1.852961936347E-6</c:v>
                </c:pt>
                <c:pt idx="246">
                  <c:v>1.8530441660920001E-6</c:v>
                </c:pt>
                <c:pt idx="247">
                  <c:v>1.8531281857600001E-6</c:v>
                </c:pt>
                <c:pt idx="248">
                  <c:v>1.8532036291489999E-6</c:v>
                </c:pt>
                <c:pt idx="249">
                  <c:v>1.8532760013E-6</c:v>
                </c:pt>
                <c:pt idx="250">
                  <c:v>1.85334546315E-6</c:v>
                </c:pt>
                <c:pt idx="251">
                  <c:v>1.853412140713E-6</c:v>
                </c:pt>
                <c:pt idx="252">
                  <c:v>1.8534761800470001E-6</c:v>
                </c:pt>
                <c:pt idx="253">
                  <c:v>1.8535376911240001E-6</c:v>
                </c:pt>
                <c:pt idx="254">
                  <c:v>1.853600651885E-6</c:v>
                </c:pt>
                <c:pt idx="255">
                  <c:v>1.853657327169E-6</c:v>
                </c:pt>
                <c:pt idx="256">
                  <c:v>1.853711853072E-6</c:v>
                </c:pt>
                <c:pt idx="257">
                  <c:v>1.85376434913E-6</c:v>
                </c:pt>
                <c:pt idx="258">
                  <c:v>1.8538149193849999E-6</c:v>
                </c:pt>
                <c:pt idx="259">
                  <c:v>1.853863665485E-6</c:v>
                </c:pt>
                <c:pt idx="260">
                  <c:v>1.853910676807E-6</c:v>
                </c:pt>
                <c:pt idx="261">
                  <c:v>1.8539590040520001E-6</c:v>
                </c:pt>
                <c:pt idx="262">
                  <c:v>1.854002693653E-6</c:v>
                </c:pt>
                <c:pt idx="263">
                  <c:v>1.8540448961509999E-6</c:v>
                </c:pt>
                <c:pt idx="264">
                  <c:v>1.854085683068E-6</c:v>
                </c:pt>
                <c:pt idx="265">
                  <c:v>1.854125122563E-6</c:v>
                </c:pt>
                <c:pt idx="266">
                  <c:v>1.854163279926E-6</c:v>
                </c:pt>
                <c:pt idx="267">
                  <c:v>1.854202635558E-6</c:v>
                </c:pt>
                <c:pt idx="268">
                  <c:v>1.854238321687E-6</c:v>
                </c:pt>
                <c:pt idx="269">
                  <c:v>1.8542728812539999E-6</c:v>
                </c:pt>
                <c:pt idx="270">
                  <c:v>1.8543063771100001E-6</c:v>
                </c:pt>
                <c:pt idx="271">
                  <c:v>1.8543388543710001E-6</c:v>
                </c:pt>
                <c:pt idx="272">
                  <c:v>1.854370351517E-6</c:v>
                </c:pt>
                <c:pt idx="273">
                  <c:v>1.8544009029539999E-6</c:v>
                </c:pt>
                <c:pt idx="274">
                  <c:v>1.8544324926910001E-6</c:v>
                </c:pt>
                <c:pt idx="275">
                  <c:v>1.854461227153E-6</c:v>
                </c:pt>
                <c:pt idx="276">
                  <c:v>1.854489145686E-6</c:v>
                </c:pt>
                <c:pt idx="277">
                  <c:v>1.854516270889E-6</c:v>
                </c:pt>
                <c:pt idx="278">
                  <c:v>1.8545426323129999E-6</c:v>
                </c:pt>
                <c:pt idx="279">
                  <c:v>1.8545682598049999E-6</c:v>
                </c:pt>
                <c:pt idx="280">
                  <c:v>1.8545948246049999E-6</c:v>
                </c:pt>
                <c:pt idx="281">
                  <c:v>1.8546190362139999E-6</c:v>
                </c:pt>
                <c:pt idx="282">
                  <c:v>1.8546425974759999E-6</c:v>
                </c:pt>
                <c:pt idx="283">
                  <c:v>1.854665537161E-6</c:v>
                </c:pt>
                <c:pt idx="284">
                  <c:v>1.854687871622E-6</c:v>
                </c:pt>
                <c:pt idx="285">
                  <c:v>1.854709627402E-6</c:v>
                </c:pt>
                <c:pt idx="286">
                  <c:v>1.8547308354779999E-6</c:v>
                </c:pt>
                <c:pt idx="287">
                  <c:v>1.854752865854E-6</c:v>
                </c:pt>
                <c:pt idx="288">
                  <c:v>1.8547729839549999E-6</c:v>
                </c:pt>
                <c:pt idx="289">
                  <c:v>1.8547926046410001E-6</c:v>
                </c:pt>
                <c:pt idx="290">
                  <c:v>1.8548117448529999E-6</c:v>
                </c:pt>
                <c:pt idx="291">
                  <c:v>1.8548300396380001E-6</c:v>
                </c:pt>
              </c:numCache>
            </c:numRef>
          </c:yVal>
          <c:smooth val="0"/>
          <c:extLst>
            <c:ext xmlns:c16="http://schemas.microsoft.com/office/drawing/2014/chart" uri="{C3380CC4-5D6E-409C-BE32-E72D297353CC}">
              <c16:uniqueId val="{00000001-3B79-4E1E-9182-80E1BBBB7163}"/>
            </c:ext>
          </c:extLst>
        </c:ser>
        <c:ser>
          <c:idx val="2"/>
          <c:order val="2"/>
          <c:tx>
            <c:v>P=100 kPa</c:v>
          </c:tx>
          <c:spPr>
            <a:ln w="22225" cap="rnd">
              <a:solidFill>
                <a:schemeClr val="accent3"/>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param.'!$AZ$3:$AZ$294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1.2409427912009999E-35</c:v>
                </c:pt>
                <c:pt idx="145">
                  <c:v>3.6956328339500002E-29</c:v>
                </c:pt>
                <c:pt idx="146">
                  <c:v>3.4431382355379998E-26</c:v>
                </c:pt>
                <c:pt idx="147">
                  <c:v>7.9189374652200003E-24</c:v>
                </c:pt>
                <c:pt idx="148">
                  <c:v>6.8501427302399996E-22</c:v>
                </c:pt>
                <c:pt idx="149">
                  <c:v>9.0594885282799994E-19</c:v>
                </c:pt>
                <c:pt idx="150">
                  <c:v>2.8640571880429999E-16</c:v>
                </c:pt>
                <c:pt idx="151">
                  <c:v>3.4651204348159999E-15</c:v>
                </c:pt>
                <c:pt idx="152">
                  <c:v>1.7186387994749999E-14</c:v>
                </c:pt>
                <c:pt idx="153">
                  <c:v>5.6651618787980002E-14</c:v>
                </c:pt>
                <c:pt idx="154">
                  <c:v>1.4681048306329999E-13</c:v>
                </c:pt>
                <c:pt idx="155">
                  <c:v>3.1954664398399999E-13</c:v>
                </c:pt>
                <c:pt idx="156">
                  <c:v>6.2033820010170003E-13</c:v>
                </c:pt>
                <c:pt idx="157">
                  <c:v>1.172043109592E-12</c:v>
                </c:pt>
                <c:pt idx="158">
                  <c:v>2.0403332256749999E-12</c:v>
                </c:pt>
                <c:pt idx="159">
                  <c:v>3.4725898856070002E-12</c:v>
                </c:pt>
                <c:pt idx="160">
                  <c:v>5.8801820588570001E-12</c:v>
                </c:pt>
                <c:pt idx="161">
                  <c:v>1.022938996618E-11</c:v>
                </c:pt>
                <c:pt idx="162">
                  <c:v>2.7497037212080001E-11</c:v>
                </c:pt>
                <c:pt idx="163">
                  <c:v>3.933610068119E-10</c:v>
                </c:pt>
                <c:pt idx="164">
                  <c:v>1.620797747193E-9</c:v>
                </c:pt>
                <c:pt idx="165">
                  <c:v>3.582635353179E-9</c:v>
                </c:pt>
                <c:pt idx="166">
                  <c:v>8.7361954277600001E-9</c:v>
                </c:pt>
                <c:pt idx="167">
                  <c:v>3.4542029252450003E-8</c:v>
                </c:pt>
                <c:pt idx="168">
                  <c:v>9.7132981898699996E-8</c:v>
                </c:pt>
                <c:pt idx="169">
                  <c:v>2.132589230653E-7</c:v>
                </c:pt>
                <c:pt idx="170">
                  <c:v>3.9469050621290002E-7</c:v>
                </c:pt>
                <c:pt idx="171">
                  <c:v>6.1248642486659999E-7</c:v>
                </c:pt>
                <c:pt idx="172">
                  <c:v>8.1359298103969999E-7</c:v>
                </c:pt>
                <c:pt idx="173">
                  <c:v>9.9693361555900003E-7</c:v>
                </c:pt>
                <c:pt idx="174">
                  <c:v>1.1585365641139999E-6</c:v>
                </c:pt>
                <c:pt idx="175">
                  <c:v>1.2981398552170001E-6</c:v>
                </c:pt>
                <c:pt idx="176">
                  <c:v>1.4235101851319999E-6</c:v>
                </c:pt>
                <c:pt idx="177">
                  <c:v>1.5202126568810001E-6</c:v>
                </c:pt>
                <c:pt idx="178">
                  <c:v>1.5999448446780001E-6</c:v>
                </c:pt>
                <c:pt idx="179">
                  <c:v>1.6680037999349999E-6</c:v>
                </c:pt>
                <c:pt idx="180">
                  <c:v>1.7264950220809999E-6</c:v>
                </c:pt>
                <c:pt idx="181">
                  <c:v>1.7753548711379999E-6</c:v>
                </c:pt>
                <c:pt idx="182">
                  <c:v>1.815500919814E-6</c:v>
                </c:pt>
                <c:pt idx="183">
                  <c:v>1.8511976493039999E-6</c:v>
                </c:pt>
                <c:pt idx="184">
                  <c:v>1.8784007024530001E-6</c:v>
                </c:pt>
                <c:pt idx="185">
                  <c:v>1.9007778464900001E-6</c:v>
                </c:pt>
                <c:pt idx="186">
                  <c:v>1.919025563778E-6</c:v>
                </c:pt>
                <c:pt idx="187">
                  <c:v>1.9330854532250001E-6</c:v>
                </c:pt>
                <c:pt idx="188">
                  <c:v>1.9439803036280001E-6</c:v>
                </c:pt>
                <c:pt idx="189">
                  <c:v>1.9531374242169999E-6</c:v>
                </c:pt>
                <c:pt idx="190">
                  <c:v>1.960040726044E-6</c:v>
                </c:pt>
                <c:pt idx="191">
                  <c:v>1.9653841669720002E-6</c:v>
                </c:pt>
                <c:pt idx="192">
                  <c:v>1.9694355119109999E-6</c:v>
                </c:pt>
                <c:pt idx="193">
                  <c:v>1.972483863488E-6</c:v>
                </c:pt>
                <c:pt idx="194">
                  <c:v>1.9747695632579998E-6</c:v>
                </c:pt>
                <c:pt idx="195">
                  <c:v>1.9764087963229999E-6</c:v>
                </c:pt>
                <c:pt idx="196">
                  <c:v>1.9776181818900001E-6</c:v>
                </c:pt>
                <c:pt idx="197">
                  <c:v>1.9782728941579999E-6</c:v>
                </c:pt>
                <c:pt idx="198">
                  <c:v>1.9786452054560002E-6</c:v>
                </c:pt>
                <c:pt idx="199">
                  <c:v>1.9787593624519998E-6</c:v>
                </c:pt>
                <c:pt idx="200">
                  <c:v>1.9786393418299998E-6</c:v>
                </c:pt>
                <c:pt idx="201">
                  <c:v>1.9783777995550001E-6</c:v>
                </c:pt>
                <c:pt idx="202">
                  <c:v>1.9780068284189998E-6</c:v>
                </c:pt>
                <c:pt idx="203">
                  <c:v>1.977579000027E-6</c:v>
                </c:pt>
                <c:pt idx="204">
                  <c:v>1.977107617602E-6</c:v>
                </c:pt>
                <c:pt idx="205">
                  <c:v>1.9765787824179999E-6</c:v>
                </c:pt>
                <c:pt idx="206">
                  <c:v>1.9760425709520001E-6</c:v>
                </c:pt>
                <c:pt idx="207">
                  <c:v>1.9755135485120001E-6</c:v>
                </c:pt>
                <c:pt idx="208">
                  <c:v>1.9749900219400002E-6</c:v>
                </c:pt>
                <c:pt idx="209">
                  <c:v>1.9744418210380001E-6</c:v>
                </c:pt>
                <c:pt idx="210">
                  <c:v>1.9739254532819999E-6</c:v>
                </c:pt>
                <c:pt idx="211">
                  <c:v>1.9734311739040001E-6</c:v>
                </c:pt>
                <c:pt idx="212">
                  <c:v>1.9729783663700002E-6</c:v>
                </c:pt>
                <c:pt idx="213">
                  <c:v>1.972570090351E-6</c:v>
                </c:pt>
                <c:pt idx="214">
                  <c:v>1.972207100762E-6</c:v>
                </c:pt>
                <c:pt idx="215">
                  <c:v>1.9718744289369998E-6</c:v>
                </c:pt>
                <c:pt idx="216">
                  <c:v>1.971547758376E-6</c:v>
                </c:pt>
                <c:pt idx="217">
                  <c:v>1.9712675379619998E-6</c:v>
                </c:pt>
                <c:pt idx="218">
                  <c:v>1.971014187199E-6</c:v>
                </c:pt>
                <c:pt idx="219">
                  <c:v>1.9707900849780002E-6</c:v>
                </c:pt>
                <c:pt idx="220">
                  <c:v>1.9705933238210001E-6</c:v>
                </c:pt>
                <c:pt idx="221">
                  <c:v>1.970418329225E-6</c:v>
                </c:pt>
                <c:pt idx="222">
                  <c:v>1.9702528888910001E-6</c:v>
                </c:pt>
                <c:pt idx="223">
                  <c:v>1.9701180825219999E-6</c:v>
                </c:pt>
                <c:pt idx="224">
                  <c:v>1.9700017184149998E-6</c:v>
                </c:pt>
                <c:pt idx="225">
                  <c:v>1.9699011835840001E-6</c:v>
                </c:pt>
                <c:pt idx="226">
                  <c:v>1.96981449424E-6</c:v>
                </c:pt>
                <c:pt idx="227">
                  <c:v>1.969740225329E-6</c:v>
                </c:pt>
                <c:pt idx="228">
                  <c:v>1.9696768738499999E-6</c:v>
                </c:pt>
                <c:pt idx="229">
                  <c:v>1.9696193804139998E-6</c:v>
                </c:pt>
                <c:pt idx="230">
                  <c:v>1.9695739740569998E-6</c:v>
                </c:pt>
                <c:pt idx="231">
                  <c:v>1.9695354876160001E-6</c:v>
                </c:pt>
                <c:pt idx="232">
                  <c:v>1.9695032053540001E-6</c:v>
                </c:pt>
                <c:pt idx="233">
                  <c:v>1.969476877074E-6</c:v>
                </c:pt>
                <c:pt idx="234">
                  <c:v>1.9694557886820001E-6</c:v>
                </c:pt>
                <c:pt idx="235">
                  <c:v>1.9694392955780001E-6</c:v>
                </c:pt>
                <c:pt idx="236">
                  <c:v>1.9694260239020001E-6</c:v>
                </c:pt>
                <c:pt idx="237">
                  <c:v>1.9694171905600002E-6</c:v>
                </c:pt>
                <c:pt idx="238">
                  <c:v>1.969411516011E-6</c:v>
                </c:pt>
                <c:pt idx="239">
                  <c:v>1.9694085923520002E-6</c:v>
                </c:pt>
                <c:pt idx="240">
                  <c:v>1.9694079881909999E-6</c:v>
                </c:pt>
                <c:pt idx="241">
                  <c:v>1.969409420366E-6</c:v>
                </c:pt>
                <c:pt idx="242">
                  <c:v>1.969412991769E-6</c:v>
                </c:pt>
                <c:pt idx="243">
                  <c:v>1.969417992253E-6</c:v>
                </c:pt>
                <c:pt idx="244">
                  <c:v>1.969424291838E-6</c:v>
                </c:pt>
                <c:pt idx="245">
                  <c:v>1.9694316586299998E-6</c:v>
                </c:pt>
                <c:pt idx="246">
                  <c:v>1.9694399396769998E-6</c:v>
                </c:pt>
                <c:pt idx="247">
                  <c:v>1.9694489943340001E-6</c:v>
                </c:pt>
                <c:pt idx="248">
                  <c:v>1.9694586775619999E-6</c:v>
                </c:pt>
                <c:pt idx="249">
                  <c:v>1.9694695971570002E-6</c:v>
                </c:pt>
                <c:pt idx="250">
                  <c:v>1.9694803289170001E-6</c:v>
                </c:pt>
                <c:pt idx="251">
                  <c:v>1.969491478335E-6</c:v>
                </c:pt>
                <c:pt idx="252">
                  <c:v>1.969502967936E-6</c:v>
                </c:pt>
                <c:pt idx="253">
                  <c:v>1.969514735526E-6</c:v>
                </c:pt>
                <c:pt idx="254">
                  <c:v>1.9695267228439998E-6</c:v>
                </c:pt>
                <c:pt idx="255">
                  <c:v>1.9695396971330001E-6</c:v>
                </c:pt>
                <c:pt idx="256">
                  <c:v>1.969551988481E-6</c:v>
                </c:pt>
                <c:pt idx="257">
                  <c:v>1.9695643637600001E-6</c:v>
                </c:pt>
                <c:pt idx="258">
                  <c:v>1.9695767892169998E-6</c:v>
                </c:pt>
                <c:pt idx="259">
                  <c:v>1.9695892313959999E-6</c:v>
                </c:pt>
                <c:pt idx="260">
                  <c:v>1.969601664217E-6</c:v>
                </c:pt>
                <c:pt idx="261">
                  <c:v>1.9696140583920002E-6</c:v>
                </c:pt>
                <c:pt idx="262">
                  <c:v>1.9696272162329999E-6</c:v>
                </c:pt>
                <c:pt idx="263">
                  <c:v>1.969639468172E-6</c:v>
                </c:pt>
                <c:pt idx="264">
                  <c:v>1.9696516262220002E-6</c:v>
                </c:pt>
                <c:pt idx="265">
                  <c:v>1.9696636785109999E-6</c:v>
                </c:pt>
                <c:pt idx="266">
                  <c:v>1.9696756085139999E-6</c:v>
                </c:pt>
                <c:pt idx="267">
                  <c:v>1.9696874016929999E-6</c:v>
                </c:pt>
                <c:pt idx="268">
                  <c:v>1.9696990563800001E-6</c:v>
                </c:pt>
                <c:pt idx="269">
                  <c:v>1.9697113311900002E-6</c:v>
                </c:pt>
                <c:pt idx="270">
                  <c:v>1.9697226799649998E-6</c:v>
                </c:pt>
                <c:pt idx="271">
                  <c:v>1.9697338612030002E-6</c:v>
                </c:pt>
                <c:pt idx="272">
                  <c:v>1.9697448763880001E-6</c:v>
                </c:pt>
                <c:pt idx="273">
                  <c:v>1.969755732231E-6</c:v>
                </c:pt>
                <c:pt idx="274">
                  <c:v>1.9697664206929999E-6</c:v>
                </c:pt>
                <c:pt idx="275">
                  <c:v>1.9697776358220002E-6</c:v>
                </c:pt>
                <c:pt idx="276">
                  <c:v>1.9697879591189999E-6</c:v>
                </c:pt>
                <c:pt idx="277">
                  <c:v>1.9697981136299998E-6</c:v>
                </c:pt>
                <c:pt idx="278">
                  <c:v>1.969808098537E-6</c:v>
                </c:pt>
                <c:pt idx="279">
                  <c:v>1.969817922319E-6</c:v>
                </c:pt>
                <c:pt idx="280">
                  <c:v>1.9698275770579999E-6</c:v>
                </c:pt>
                <c:pt idx="281">
                  <c:v>1.9698370516540001E-6</c:v>
                </c:pt>
                <c:pt idx="282">
                  <c:v>1.9698469725729999E-6</c:v>
                </c:pt>
                <c:pt idx="283">
                  <c:v>1.9698561138970002E-6</c:v>
                </c:pt>
                <c:pt idx="284">
                  <c:v>1.9698651013109999E-6</c:v>
                </c:pt>
                <c:pt idx="285">
                  <c:v>1.96987393136E-6</c:v>
                </c:pt>
                <c:pt idx="286">
                  <c:v>1.9698825979389998E-6</c:v>
                </c:pt>
                <c:pt idx="287">
                  <c:v>1.9698911029380001E-6</c:v>
                </c:pt>
                <c:pt idx="288">
                  <c:v>1.969900020852E-6</c:v>
                </c:pt>
                <c:pt idx="289">
                  <c:v>1.9699082360280002E-6</c:v>
                </c:pt>
                <c:pt idx="290">
                  <c:v>1.9699163085700001E-6</c:v>
                </c:pt>
                <c:pt idx="291">
                  <c:v>1.9699239614350001E-6</c:v>
                </c:pt>
              </c:numCache>
            </c:numRef>
          </c:yVal>
          <c:smooth val="0"/>
          <c:extLst>
            <c:ext xmlns:c16="http://schemas.microsoft.com/office/drawing/2014/chart" uri="{C3380CC4-5D6E-409C-BE32-E72D297353CC}">
              <c16:uniqueId val="{00000002-3B79-4E1E-9182-80E1BBBB7163}"/>
            </c:ext>
          </c:extLst>
        </c:ser>
        <c:dLbls>
          <c:showLegendKey val="0"/>
          <c:showVal val="0"/>
          <c:showCatName val="0"/>
          <c:showSerName val="0"/>
          <c:showPercent val="0"/>
          <c:showBubbleSize val="0"/>
        </c:dLbls>
        <c:axId val="837921760"/>
        <c:axId val="837918592"/>
      </c:scatterChart>
      <c:valAx>
        <c:axId val="837921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18592"/>
        <c:crosses val="autoZero"/>
        <c:crossBetween val="midCat"/>
      </c:valAx>
      <c:valAx>
        <c:axId val="8379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Soot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217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sz="1600" b="1" i="0" u="none" strike="noStrike" kern="1200" cap="none" spc="120" normalizeH="0" baseline="0">
                <a:solidFill>
                  <a:sysClr val="windowText" lastClr="000000">
                    <a:lumMod val="65000"/>
                    <a:lumOff val="35000"/>
                  </a:sysClr>
                </a:solidFill>
              </a:rPr>
              <a:t>NO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P=90 kPa</c:v>
          </c:tx>
          <c:spPr>
            <a:ln w="22225" cap="rnd">
              <a:solidFill>
                <a:schemeClr val="accent1"/>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param.'!$AF$3:$AF$294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2.8218437756069999E-40</c:v>
                </c:pt>
                <c:pt idx="145">
                  <c:v>7.9778446585840006E-34</c:v>
                </c:pt>
                <c:pt idx="146">
                  <c:v>8.5804529326639993E-31</c:v>
                </c:pt>
                <c:pt idx="147">
                  <c:v>1.930179025263E-28</c:v>
                </c:pt>
                <c:pt idx="148">
                  <c:v>1.6127461474540001E-26</c:v>
                </c:pt>
                <c:pt idx="149">
                  <c:v>1.27766989687E-23</c:v>
                </c:pt>
                <c:pt idx="150">
                  <c:v>5.9399183578730003E-20</c:v>
                </c:pt>
                <c:pt idx="151">
                  <c:v>6.2352357459099999E-19</c:v>
                </c:pt>
                <c:pt idx="152">
                  <c:v>1.2426662401900001E-18</c:v>
                </c:pt>
                <c:pt idx="153">
                  <c:v>2.0807247081100002E-18</c:v>
                </c:pt>
                <c:pt idx="154">
                  <c:v>3.257977010152E-18</c:v>
                </c:pt>
                <c:pt idx="155">
                  <c:v>4.7466957866160001E-18</c:v>
                </c:pt>
                <c:pt idx="156">
                  <c:v>6.5203105058070002E-18</c:v>
                </c:pt>
                <c:pt idx="157">
                  <c:v>8.5073351212109996E-18</c:v>
                </c:pt>
                <c:pt idx="158">
                  <c:v>1.034356260483E-17</c:v>
                </c:pt>
                <c:pt idx="159">
                  <c:v>1.1958159316149999E-17</c:v>
                </c:pt>
                <c:pt idx="160">
                  <c:v>1.3219438383670001E-17</c:v>
                </c:pt>
                <c:pt idx="161">
                  <c:v>1.402217624613E-17</c:v>
                </c:pt>
                <c:pt idx="162">
                  <c:v>1.4603572273169999E-17</c:v>
                </c:pt>
                <c:pt idx="163">
                  <c:v>1.9878329333579999E-17</c:v>
                </c:pt>
                <c:pt idx="164">
                  <c:v>6.5942562650789996E-9</c:v>
                </c:pt>
                <c:pt idx="165">
                  <c:v>1.7806194422619999E-7</c:v>
                </c:pt>
                <c:pt idx="166">
                  <c:v>3.3040481429840001E-7</c:v>
                </c:pt>
                <c:pt idx="167">
                  <c:v>5.0580111153759995E-7</c:v>
                </c:pt>
                <c:pt idx="168">
                  <c:v>6.8379837331040004E-7</c:v>
                </c:pt>
                <c:pt idx="169">
                  <c:v>8.7969212692330005E-7</c:v>
                </c:pt>
                <c:pt idx="170">
                  <c:v>1.0825237918359999E-6</c:v>
                </c:pt>
                <c:pt idx="171">
                  <c:v>1.3837279392359999E-6</c:v>
                </c:pt>
                <c:pt idx="172">
                  <c:v>1.8644817317759999E-6</c:v>
                </c:pt>
                <c:pt idx="173">
                  <c:v>2.5327088642250002E-6</c:v>
                </c:pt>
                <c:pt idx="174">
                  <c:v>3.256832110498E-6</c:v>
                </c:pt>
                <c:pt idx="175">
                  <c:v>3.8650454121740003E-6</c:v>
                </c:pt>
                <c:pt idx="176">
                  <c:v>4.3794103711839997E-6</c:v>
                </c:pt>
                <c:pt idx="177">
                  <c:v>4.800121844857E-6</c:v>
                </c:pt>
                <c:pt idx="178">
                  <c:v>5.1215557627059999E-6</c:v>
                </c:pt>
                <c:pt idx="179">
                  <c:v>5.3599026760679999E-6</c:v>
                </c:pt>
                <c:pt idx="180">
                  <c:v>5.5351707433929998E-6</c:v>
                </c:pt>
                <c:pt idx="181">
                  <c:v>5.6430412367570002E-6</c:v>
                </c:pt>
                <c:pt idx="182">
                  <c:v>5.7148780901180002E-6</c:v>
                </c:pt>
                <c:pt idx="183">
                  <c:v>5.7562873975369996E-6</c:v>
                </c:pt>
                <c:pt idx="184">
                  <c:v>5.7700747013320001E-6</c:v>
                </c:pt>
                <c:pt idx="185">
                  <c:v>5.763757644167E-6</c:v>
                </c:pt>
                <c:pt idx="186">
                  <c:v>5.7449639301740003E-6</c:v>
                </c:pt>
                <c:pt idx="187">
                  <c:v>5.7094090263709998E-6</c:v>
                </c:pt>
                <c:pt idx="188">
                  <c:v>5.6637420968630003E-6</c:v>
                </c:pt>
                <c:pt idx="189">
                  <c:v>5.6144363683510001E-6</c:v>
                </c:pt>
                <c:pt idx="190">
                  <c:v>5.5624211156929999E-6</c:v>
                </c:pt>
                <c:pt idx="191">
                  <c:v>5.5031345596920001E-6</c:v>
                </c:pt>
                <c:pt idx="192">
                  <c:v>5.439253348545E-6</c:v>
                </c:pt>
                <c:pt idx="193">
                  <c:v>5.3738694710880002E-6</c:v>
                </c:pt>
                <c:pt idx="194">
                  <c:v>5.2922464928610001E-6</c:v>
                </c:pt>
                <c:pt idx="195">
                  <c:v>5.2193166653800001E-6</c:v>
                </c:pt>
                <c:pt idx="196">
                  <c:v>5.1449921037959998E-6</c:v>
                </c:pt>
                <c:pt idx="197">
                  <c:v>5.0642437690710004E-6</c:v>
                </c:pt>
                <c:pt idx="198">
                  <c:v>4.9831145853100001E-6</c:v>
                </c:pt>
                <c:pt idx="199">
                  <c:v>4.9062350033309999E-6</c:v>
                </c:pt>
                <c:pt idx="200">
                  <c:v>4.815627980812E-6</c:v>
                </c:pt>
                <c:pt idx="201">
                  <c:v>4.7373784076840001E-6</c:v>
                </c:pt>
                <c:pt idx="202">
                  <c:v>4.6580333791259997E-6</c:v>
                </c:pt>
                <c:pt idx="203">
                  <c:v>4.5880888000079996E-6</c:v>
                </c:pt>
                <c:pt idx="204">
                  <c:v>4.5188636606820004E-6</c:v>
                </c:pt>
                <c:pt idx="205">
                  <c:v>4.4548002128969999E-6</c:v>
                </c:pt>
                <c:pt idx="206">
                  <c:v>4.392542360827E-6</c:v>
                </c:pt>
                <c:pt idx="207">
                  <c:v>4.324883016629E-6</c:v>
                </c:pt>
                <c:pt idx="208">
                  <c:v>4.2614235663350004E-6</c:v>
                </c:pt>
                <c:pt idx="209">
                  <c:v>4.2000711162789996E-6</c:v>
                </c:pt>
                <c:pt idx="210">
                  <c:v>4.1428575807510002E-6</c:v>
                </c:pt>
                <c:pt idx="211">
                  <c:v>4.0905648792170001E-6</c:v>
                </c:pt>
                <c:pt idx="212">
                  <c:v>4.0398309685800003E-6</c:v>
                </c:pt>
                <c:pt idx="213">
                  <c:v>3.9883236594220002E-6</c:v>
                </c:pt>
                <c:pt idx="214">
                  <c:v>3.9399464204030001E-6</c:v>
                </c:pt>
                <c:pt idx="215">
                  <c:v>3.8922445082510003E-6</c:v>
                </c:pt>
                <c:pt idx="216">
                  <c:v>3.8494327878030003E-6</c:v>
                </c:pt>
                <c:pt idx="217">
                  <c:v>3.8064057375620001E-6</c:v>
                </c:pt>
                <c:pt idx="218">
                  <c:v>3.761792056433E-6</c:v>
                </c:pt>
                <c:pt idx="219">
                  <c:v>3.7206228876039998E-6</c:v>
                </c:pt>
                <c:pt idx="220">
                  <c:v>3.681250636331E-6</c:v>
                </c:pt>
                <c:pt idx="221">
                  <c:v>3.6381785844709999E-6</c:v>
                </c:pt>
                <c:pt idx="222">
                  <c:v>3.5949659347490001E-6</c:v>
                </c:pt>
                <c:pt idx="223">
                  <c:v>3.5549171470459999E-6</c:v>
                </c:pt>
                <c:pt idx="224">
                  <c:v>3.520844749134E-6</c:v>
                </c:pt>
                <c:pt idx="225">
                  <c:v>3.4860247047190001E-6</c:v>
                </c:pt>
                <c:pt idx="226">
                  <c:v>3.4518808644830002E-6</c:v>
                </c:pt>
                <c:pt idx="227">
                  <c:v>3.4189603521880002E-6</c:v>
                </c:pt>
                <c:pt idx="228">
                  <c:v>3.392442923299E-6</c:v>
                </c:pt>
                <c:pt idx="229">
                  <c:v>3.3649624769940002E-6</c:v>
                </c:pt>
                <c:pt idx="230">
                  <c:v>3.3324514260590001E-6</c:v>
                </c:pt>
                <c:pt idx="231">
                  <c:v>3.3026997788770001E-6</c:v>
                </c:pt>
                <c:pt idx="232">
                  <c:v>3.2758632611010001E-6</c:v>
                </c:pt>
                <c:pt idx="233">
                  <c:v>3.2473034389230002E-6</c:v>
                </c:pt>
                <c:pt idx="234">
                  <c:v>3.218985534041E-6</c:v>
                </c:pt>
                <c:pt idx="235">
                  <c:v>3.1916854292609999E-6</c:v>
                </c:pt>
                <c:pt idx="236">
                  <c:v>3.1674128004839999E-6</c:v>
                </c:pt>
                <c:pt idx="237">
                  <c:v>3.1395703340600002E-6</c:v>
                </c:pt>
                <c:pt idx="238">
                  <c:v>3.1154291374790001E-6</c:v>
                </c:pt>
                <c:pt idx="239">
                  <c:v>3.0901639917989998E-6</c:v>
                </c:pt>
                <c:pt idx="240">
                  <c:v>3.0674397056889999E-6</c:v>
                </c:pt>
                <c:pt idx="241">
                  <c:v>3.0462125961630002E-6</c:v>
                </c:pt>
                <c:pt idx="242">
                  <c:v>3.0237938297179999E-6</c:v>
                </c:pt>
                <c:pt idx="243">
                  <c:v>2.9996581227430001E-6</c:v>
                </c:pt>
                <c:pt idx="244">
                  <c:v>2.9746082015700001E-6</c:v>
                </c:pt>
                <c:pt idx="245">
                  <c:v>2.95360137971E-6</c:v>
                </c:pt>
                <c:pt idx="246">
                  <c:v>2.9329155508360001E-6</c:v>
                </c:pt>
                <c:pt idx="247">
                  <c:v>2.9125641008429999E-6</c:v>
                </c:pt>
                <c:pt idx="248">
                  <c:v>2.8919089490860001E-6</c:v>
                </c:pt>
                <c:pt idx="249">
                  <c:v>2.8713934752200002E-6</c:v>
                </c:pt>
                <c:pt idx="250">
                  <c:v>2.8510319547190001E-6</c:v>
                </c:pt>
                <c:pt idx="251">
                  <c:v>2.8299794704139999E-6</c:v>
                </c:pt>
                <c:pt idx="252">
                  <c:v>2.8099870253179999E-6</c:v>
                </c:pt>
                <c:pt idx="253">
                  <c:v>2.7900099574890002E-6</c:v>
                </c:pt>
                <c:pt idx="254">
                  <c:v>2.7709042783750002E-6</c:v>
                </c:pt>
                <c:pt idx="255">
                  <c:v>2.751622712347E-6</c:v>
                </c:pt>
                <c:pt idx="256">
                  <c:v>2.7321346691489998E-6</c:v>
                </c:pt>
                <c:pt idx="257">
                  <c:v>2.7106662478360001E-6</c:v>
                </c:pt>
                <c:pt idx="258">
                  <c:v>2.69149595974E-6</c:v>
                </c:pt>
                <c:pt idx="259">
                  <c:v>2.6715395457159999E-6</c:v>
                </c:pt>
                <c:pt idx="260">
                  <c:v>2.651564077963E-6</c:v>
                </c:pt>
                <c:pt idx="261">
                  <c:v>2.63256583598E-6</c:v>
                </c:pt>
                <c:pt idx="262">
                  <c:v>2.6121796696150001E-6</c:v>
                </c:pt>
                <c:pt idx="263">
                  <c:v>2.5904409437820001E-6</c:v>
                </c:pt>
                <c:pt idx="264">
                  <c:v>2.5707402212289999E-6</c:v>
                </c:pt>
                <c:pt idx="265">
                  <c:v>2.5512178377609998E-6</c:v>
                </c:pt>
                <c:pt idx="266">
                  <c:v>2.5315946719360001E-6</c:v>
                </c:pt>
                <c:pt idx="267">
                  <c:v>2.5119384706710001E-6</c:v>
                </c:pt>
                <c:pt idx="268">
                  <c:v>2.4933738643120001E-6</c:v>
                </c:pt>
                <c:pt idx="269">
                  <c:v>2.474422659825E-6</c:v>
                </c:pt>
                <c:pt idx="270">
                  <c:v>2.4548099229939999E-6</c:v>
                </c:pt>
                <c:pt idx="271">
                  <c:v>2.436499870955E-6</c:v>
                </c:pt>
                <c:pt idx="272">
                  <c:v>2.418968846108E-6</c:v>
                </c:pt>
                <c:pt idx="273">
                  <c:v>2.4015521809379998E-6</c:v>
                </c:pt>
                <c:pt idx="274">
                  <c:v>2.384217676728E-6</c:v>
                </c:pt>
                <c:pt idx="275">
                  <c:v>2.367272784035E-6</c:v>
                </c:pt>
                <c:pt idx="276">
                  <c:v>2.3496831149930001E-6</c:v>
                </c:pt>
                <c:pt idx="277">
                  <c:v>2.3336235439E-6</c:v>
                </c:pt>
                <c:pt idx="278">
                  <c:v>2.3181163720769999E-6</c:v>
                </c:pt>
                <c:pt idx="279">
                  <c:v>2.3027038136699998E-6</c:v>
                </c:pt>
                <c:pt idx="280">
                  <c:v>2.287401351816E-6</c:v>
                </c:pt>
                <c:pt idx="281">
                  <c:v>2.272399363905E-6</c:v>
                </c:pt>
                <c:pt idx="282">
                  <c:v>2.2579569825420001E-6</c:v>
                </c:pt>
                <c:pt idx="283">
                  <c:v>2.242769462899E-6</c:v>
                </c:pt>
                <c:pt idx="284">
                  <c:v>2.2287718564420001E-6</c:v>
                </c:pt>
                <c:pt idx="285">
                  <c:v>2.2150076772680001E-6</c:v>
                </c:pt>
                <c:pt idx="286">
                  <c:v>2.201249651442E-6</c:v>
                </c:pt>
                <c:pt idx="287">
                  <c:v>2.1878356083999999E-6</c:v>
                </c:pt>
                <c:pt idx="288">
                  <c:v>2.1746689773160002E-6</c:v>
                </c:pt>
                <c:pt idx="289">
                  <c:v>2.1616120895000001E-6</c:v>
                </c:pt>
                <c:pt idx="290">
                  <c:v>2.1479557961179999E-6</c:v>
                </c:pt>
                <c:pt idx="291">
                  <c:v>2.1359805112819998E-6</c:v>
                </c:pt>
              </c:numCache>
            </c:numRef>
          </c:yVal>
          <c:smooth val="0"/>
          <c:extLst>
            <c:ext xmlns:c16="http://schemas.microsoft.com/office/drawing/2014/chart" uri="{C3380CC4-5D6E-409C-BE32-E72D297353CC}">
              <c16:uniqueId val="{00000000-F6D1-43A4-B7E6-796BEA1A1112}"/>
            </c:ext>
          </c:extLst>
        </c:ser>
        <c:ser>
          <c:idx val="1"/>
          <c:order val="1"/>
          <c:tx>
            <c:v>P=95 kPa</c:v>
          </c:tx>
          <c:spPr>
            <a:ln w="22225" cap="rnd">
              <a:solidFill>
                <a:schemeClr val="accent2"/>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param.'!$AO$3:$AO$294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3.2215926197669999E-40</c:v>
                </c:pt>
                <c:pt idx="145">
                  <c:v>1.0492298511960001E-33</c:v>
                </c:pt>
                <c:pt idx="146">
                  <c:v>1.0560437285029999E-30</c:v>
                </c:pt>
                <c:pt idx="147">
                  <c:v>2.5129067587680001E-28</c:v>
                </c:pt>
                <c:pt idx="148">
                  <c:v>2.320174247098E-26</c:v>
                </c:pt>
                <c:pt idx="149">
                  <c:v>3.964435390561E-23</c:v>
                </c:pt>
                <c:pt idx="150">
                  <c:v>9.5560079102780005E-20</c:v>
                </c:pt>
                <c:pt idx="151">
                  <c:v>7.1813033336529996E-19</c:v>
                </c:pt>
                <c:pt idx="152">
                  <c:v>1.4643272316249999E-18</c:v>
                </c:pt>
                <c:pt idx="153">
                  <c:v>2.5487227808829999E-18</c:v>
                </c:pt>
                <c:pt idx="154">
                  <c:v>4.0528949910739999E-18</c:v>
                </c:pt>
                <c:pt idx="155">
                  <c:v>5.9450778472009999E-18</c:v>
                </c:pt>
                <c:pt idx="156">
                  <c:v>8.1570605166710001E-18</c:v>
                </c:pt>
                <c:pt idx="157">
                  <c:v>1.073613411092E-17</c:v>
                </c:pt>
                <c:pt idx="158">
                  <c:v>1.300411705093E-17</c:v>
                </c:pt>
                <c:pt idx="159">
                  <c:v>1.5030648280930001E-17</c:v>
                </c:pt>
                <c:pt idx="160">
                  <c:v>1.6474904334289999E-17</c:v>
                </c:pt>
                <c:pt idx="161">
                  <c:v>1.7556178032249999E-17</c:v>
                </c:pt>
                <c:pt idx="162">
                  <c:v>1.9335131374E-17</c:v>
                </c:pt>
                <c:pt idx="163">
                  <c:v>7.3577823805919998E-14</c:v>
                </c:pt>
                <c:pt idx="164">
                  <c:v>1.401369899262E-7</c:v>
                </c:pt>
                <c:pt idx="165">
                  <c:v>3.1775843496330002E-7</c:v>
                </c:pt>
                <c:pt idx="166">
                  <c:v>5.3223700135549997E-7</c:v>
                </c:pt>
                <c:pt idx="167">
                  <c:v>7.479439970634E-7</c:v>
                </c:pt>
                <c:pt idx="168">
                  <c:v>1.005045419118E-6</c:v>
                </c:pt>
                <c:pt idx="169">
                  <c:v>1.3165651800679999E-6</c:v>
                </c:pt>
                <c:pt idx="170">
                  <c:v>1.85101375617E-6</c:v>
                </c:pt>
                <c:pt idx="171">
                  <c:v>2.729173491558E-6</c:v>
                </c:pt>
                <c:pt idx="172">
                  <c:v>3.6930061856339999E-6</c:v>
                </c:pt>
                <c:pt idx="173">
                  <c:v>4.6363303262539999E-6</c:v>
                </c:pt>
                <c:pt idx="174">
                  <c:v>5.4992957740860002E-6</c:v>
                </c:pt>
                <c:pt idx="175">
                  <c:v>6.2810650566200003E-6</c:v>
                </c:pt>
                <c:pt idx="176">
                  <c:v>6.8530629107409997E-6</c:v>
                </c:pt>
                <c:pt idx="177">
                  <c:v>7.2645410504410002E-6</c:v>
                </c:pt>
                <c:pt idx="178">
                  <c:v>7.5545552542459997E-6</c:v>
                </c:pt>
                <c:pt idx="179">
                  <c:v>7.7429486778790003E-6</c:v>
                </c:pt>
                <c:pt idx="180">
                  <c:v>7.8678512041210005E-6</c:v>
                </c:pt>
                <c:pt idx="181">
                  <c:v>7.9454086529909996E-6</c:v>
                </c:pt>
                <c:pt idx="182">
                  <c:v>7.9754707856249997E-6</c:v>
                </c:pt>
                <c:pt idx="183">
                  <c:v>7.9692628631709996E-6</c:v>
                </c:pt>
                <c:pt idx="184">
                  <c:v>7.9458487846620005E-6</c:v>
                </c:pt>
                <c:pt idx="185">
                  <c:v>7.9095522048700006E-6</c:v>
                </c:pt>
                <c:pt idx="186">
                  <c:v>7.8592370732130002E-6</c:v>
                </c:pt>
                <c:pt idx="187">
                  <c:v>7.8013702184299994E-6</c:v>
                </c:pt>
                <c:pt idx="188">
                  <c:v>7.7249475920170002E-6</c:v>
                </c:pt>
                <c:pt idx="189">
                  <c:v>7.6555388923669997E-6</c:v>
                </c:pt>
                <c:pt idx="190">
                  <c:v>7.556372422102E-6</c:v>
                </c:pt>
                <c:pt idx="191">
                  <c:v>7.454996580711E-6</c:v>
                </c:pt>
                <c:pt idx="192">
                  <c:v>7.3674315239789999E-6</c:v>
                </c:pt>
                <c:pt idx="193">
                  <c:v>7.2788666954749999E-6</c:v>
                </c:pt>
                <c:pt idx="194">
                  <c:v>7.1793262505240002E-6</c:v>
                </c:pt>
                <c:pt idx="195">
                  <c:v>7.078863579046E-6</c:v>
                </c:pt>
                <c:pt idx="196">
                  <c:v>6.9652008269689998E-6</c:v>
                </c:pt>
                <c:pt idx="197">
                  <c:v>6.8461492677199997E-6</c:v>
                </c:pt>
                <c:pt idx="198">
                  <c:v>6.7309187315800004E-6</c:v>
                </c:pt>
                <c:pt idx="199">
                  <c:v>6.6161948323249999E-6</c:v>
                </c:pt>
                <c:pt idx="200">
                  <c:v>6.511344797677E-6</c:v>
                </c:pt>
                <c:pt idx="201">
                  <c:v>6.3993007557069999E-6</c:v>
                </c:pt>
                <c:pt idx="202">
                  <c:v>6.2987935314619998E-6</c:v>
                </c:pt>
                <c:pt idx="203">
                  <c:v>6.207729785696E-6</c:v>
                </c:pt>
                <c:pt idx="204">
                  <c:v>6.1166007277659996E-6</c:v>
                </c:pt>
                <c:pt idx="205">
                  <c:v>6.0250465764720001E-6</c:v>
                </c:pt>
                <c:pt idx="206">
                  <c:v>5.9365383928529996E-6</c:v>
                </c:pt>
                <c:pt idx="207">
                  <c:v>5.8582414491019997E-6</c:v>
                </c:pt>
                <c:pt idx="208">
                  <c:v>5.7718331691419999E-6</c:v>
                </c:pt>
                <c:pt idx="209">
                  <c:v>5.6922077108630001E-6</c:v>
                </c:pt>
                <c:pt idx="210">
                  <c:v>5.615277549022E-6</c:v>
                </c:pt>
                <c:pt idx="211">
                  <c:v>5.5425217284719997E-6</c:v>
                </c:pt>
                <c:pt idx="212">
                  <c:v>5.4770998844010003E-6</c:v>
                </c:pt>
                <c:pt idx="213">
                  <c:v>5.4100865156539996E-6</c:v>
                </c:pt>
                <c:pt idx="214">
                  <c:v>5.3393543103039998E-6</c:v>
                </c:pt>
                <c:pt idx="215">
                  <c:v>5.2747521355940001E-6</c:v>
                </c:pt>
                <c:pt idx="216">
                  <c:v>5.2083942720560003E-6</c:v>
                </c:pt>
                <c:pt idx="217">
                  <c:v>5.1481118015869996E-6</c:v>
                </c:pt>
                <c:pt idx="218">
                  <c:v>5.0932308653840001E-6</c:v>
                </c:pt>
                <c:pt idx="219">
                  <c:v>5.0355509783259996E-6</c:v>
                </c:pt>
                <c:pt idx="220">
                  <c:v>4.9803796933520003E-6</c:v>
                </c:pt>
                <c:pt idx="221">
                  <c:v>4.9194140568339997E-6</c:v>
                </c:pt>
                <c:pt idx="222">
                  <c:v>4.8649131539770004E-6</c:v>
                </c:pt>
                <c:pt idx="223">
                  <c:v>4.8161258217829997E-6</c:v>
                </c:pt>
                <c:pt idx="224">
                  <c:v>4.7703694039450001E-6</c:v>
                </c:pt>
                <c:pt idx="225">
                  <c:v>4.7198721953820004E-6</c:v>
                </c:pt>
                <c:pt idx="226">
                  <c:v>4.6733293345040004E-6</c:v>
                </c:pt>
                <c:pt idx="227">
                  <c:v>4.6273554363279996E-6</c:v>
                </c:pt>
                <c:pt idx="228">
                  <c:v>4.5796350553880003E-6</c:v>
                </c:pt>
                <c:pt idx="229">
                  <c:v>4.5398584562159998E-6</c:v>
                </c:pt>
                <c:pt idx="230">
                  <c:v>4.4979476085879998E-6</c:v>
                </c:pt>
                <c:pt idx="231">
                  <c:v>4.4531645979720002E-6</c:v>
                </c:pt>
                <c:pt idx="232">
                  <c:v>4.4128608296189996E-6</c:v>
                </c:pt>
                <c:pt idx="233">
                  <c:v>4.3780581717549999E-6</c:v>
                </c:pt>
                <c:pt idx="234">
                  <c:v>4.3401491329260002E-6</c:v>
                </c:pt>
                <c:pt idx="235">
                  <c:v>4.3013574776559997E-6</c:v>
                </c:pt>
                <c:pt idx="236">
                  <c:v>4.2631713185269998E-6</c:v>
                </c:pt>
                <c:pt idx="237">
                  <c:v>4.2302724387370001E-6</c:v>
                </c:pt>
                <c:pt idx="238">
                  <c:v>4.1971114762860004E-6</c:v>
                </c:pt>
                <c:pt idx="239">
                  <c:v>4.1618995343319998E-6</c:v>
                </c:pt>
                <c:pt idx="240">
                  <c:v>4.1293837643869998E-6</c:v>
                </c:pt>
                <c:pt idx="241">
                  <c:v>4.0955372638380004E-6</c:v>
                </c:pt>
                <c:pt idx="242">
                  <c:v>4.0655402767309999E-6</c:v>
                </c:pt>
                <c:pt idx="243">
                  <c:v>4.0358479202240001E-6</c:v>
                </c:pt>
                <c:pt idx="244">
                  <c:v>4.0072262365719999E-6</c:v>
                </c:pt>
                <c:pt idx="245">
                  <c:v>3.9785084207909998E-6</c:v>
                </c:pt>
                <c:pt idx="246">
                  <c:v>3.9497925507500004E-6</c:v>
                </c:pt>
                <c:pt idx="247">
                  <c:v>3.919869763066E-6</c:v>
                </c:pt>
                <c:pt idx="248">
                  <c:v>3.8946564181479998E-6</c:v>
                </c:pt>
                <c:pt idx="249">
                  <c:v>3.868824825882E-6</c:v>
                </c:pt>
                <c:pt idx="250">
                  <c:v>3.843667732033E-6</c:v>
                </c:pt>
                <c:pt idx="251">
                  <c:v>3.8180534719559997E-6</c:v>
                </c:pt>
                <c:pt idx="252">
                  <c:v>3.7929134560859999E-6</c:v>
                </c:pt>
                <c:pt idx="253">
                  <c:v>3.7697389385809999E-6</c:v>
                </c:pt>
                <c:pt idx="254">
                  <c:v>3.7449099040549998E-6</c:v>
                </c:pt>
                <c:pt idx="255">
                  <c:v>3.7223989753190001E-6</c:v>
                </c:pt>
                <c:pt idx="256">
                  <c:v>3.6994931839869999E-6</c:v>
                </c:pt>
                <c:pt idx="257">
                  <c:v>3.6779652912759999E-6</c:v>
                </c:pt>
                <c:pt idx="258">
                  <c:v>3.6550409659810001E-6</c:v>
                </c:pt>
                <c:pt idx="259">
                  <c:v>3.6319114818739999E-6</c:v>
                </c:pt>
                <c:pt idx="260">
                  <c:v>3.6093213774100002E-6</c:v>
                </c:pt>
                <c:pt idx="261">
                  <c:v>3.58583854762E-6</c:v>
                </c:pt>
                <c:pt idx="262">
                  <c:v>3.5628156401599999E-6</c:v>
                </c:pt>
                <c:pt idx="263">
                  <c:v>3.5397745387459999E-6</c:v>
                </c:pt>
                <c:pt idx="264">
                  <c:v>3.5169136546420001E-6</c:v>
                </c:pt>
                <c:pt idx="265">
                  <c:v>3.4942716259490001E-6</c:v>
                </c:pt>
                <c:pt idx="266">
                  <c:v>3.4713481652949998E-6</c:v>
                </c:pt>
                <c:pt idx="267">
                  <c:v>3.446930065372E-6</c:v>
                </c:pt>
                <c:pt idx="268">
                  <c:v>3.4241923284180001E-6</c:v>
                </c:pt>
                <c:pt idx="269">
                  <c:v>3.4016210109179999E-6</c:v>
                </c:pt>
                <c:pt idx="270">
                  <c:v>3.3789892316820002E-6</c:v>
                </c:pt>
                <c:pt idx="271">
                  <c:v>3.3568360172229999E-6</c:v>
                </c:pt>
                <c:pt idx="272">
                  <c:v>3.335244898015E-6</c:v>
                </c:pt>
                <c:pt idx="273">
                  <c:v>3.3130106781249999E-6</c:v>
                </c:pt>
                <c:pt idx="274">
                  <c:v>3.289599441428E-6</c:v>
                </c:pt>
                <c:pt idx="275">
                  <c:v>3.268034309984E-6</c:v>
                </c:pt>
                <c:pt idx="276">
                  <c:v>3.246805953042E-6</c:v>
                </c:pt>
                <c:pt idx="277">
                  <c:v>3.2259908834810001E-6</c:v>
                </c:pt>
                <c:pt idx="278">
                  <c:v>3.2055589533630001E-6</c:v>
                </c:pt>
                <c:pt idx="279">
                  <c:v>3.185414620547E-6</c:v>
                </c:pt>
                <c:pt idx="280">
                  <c:v>3.1644686646610001E-6</c:v>
                </c:pt>
                <c:pt idx="281">
                  <c:v>3.1451520225069998E-6</c:v>
                </c:pt>
                <c:pt idx="282">
                  <c:v>3.1260162424399998E-6</c:v>
                </c:pt>
                <c:pt idx="283">
                  <c:v>3.1076529087320001E-6</c:v>
                </c:pt>
                <c:pt idx="284">
                  <c:v>3.0895196774529999E-6</c:v>
                </c:pt>
                <c:pt idx="285">
                  <c:v>3.0716183351910001E-6</c:v>
                </c:pt>
                <c:pt idx="286">
                  <c:v>3.0538683170350001E-6</c:v>
                </c:pt>
                <c:pt idx="287">
                  <c:v>3.0355288051139998E-6</c:v>
                </c:pt>
                <c:pt idx="288">
                  <c:v>3.018593320455E-6</c:v>
                </c:pt>
                <c:pt idx="289">
                  <c:v>3.0021130559260002E-6</c:v>
                </c:pt>
                <c:pt idx="290">
                  <c:v>2.986208689327E-6</c:v>
                </c:pt>
                <c:pt idx="291">
                  <c:v>2.9708871375529999E-6</c:v>
                </c:pt>
              </c:numCache>
            </c:numRef>
          </c:yVal>
          <c:smooth val="0"/>
          <c:extLst>
            <c:ext xmlns:c16="http://schemas.microsoft.com/office/drawing/2014/chart" uri="{C3380CC4-5D6E-409C-BE32-E72D297353CC}">
              <c16:uniqueId val="{00000001-F6D1-43A4-B7E6-796BEA1A1112}"/>
            </c:ext>
          </c:extLst>
        </c:ser>
        <c:ser>
          <c:idx val="2"/>
          <c:order val="2"/>
          <c:tx>
            <c:v>P=100 kPa</c:v>
          </c:tx>
          <c:spPr>
            <a:ln w="22225" cap="rnd">
              <a:solidFill>
                <a:schemeClr val="accent3"/>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param.'!$AX$3:$AX$294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3.459295820508E-40</c:v>
                </c:pt>
                <c:pt idx="145">
                  <c:v>1.5969314948310001E-33</c:v>
                </c:pt>
                <c:pt idx="146">
                  <c:v>1.4454231399860001E-30</c:v>
                </c:pt>
                <c:pt idx="147">
                  <c:v>3.5103975357729999E-28</c:v>
                </c:pt>
                <c:pt idx="148">
                  <c:v>3.9170923686070001E-26</c:v>
                </c:pt>
                <c:pt idx="149">
                  <c:v>2.0063842336499999E-22</c:v>
                </c:pt>
                <c:pt idx="150">
                  <c:v>1.604491641106E-19</c:v>
                </c:pt>
                <c:pt idx="151">
                  <c:v>8.0308826926830003E-19</c:v>
                </c:pt>
                <c:pt idx="152">
                  <c:v>1.571301593406E-18</c:v>
                </c:pt>
                <c:pt idx="153">
                  <c:v>2.7061302154489998E-18</c:v>
                </c:pt>
                <c:pt idx="154">
                  <c:v>4.2775420898450002E-18</c:v>
                </c:pt>
                <c:pt idx="155">
                  <c:v>6.2859244015400003E-18</c:v>
                </c:pt>
                <c:pt idx="156">
                  <c:v>8.6829093311430007E-18</c:v>
                </c:pt>
                <c:pt idx="157">
                  <c:v>1.140642922838E-17</c:v>
                </c:pt>
                <c:pt idx="158">
                  <c:v>1.404364746661E-17</c:v>
                </c:pt>
                <c:pt idx="159">
                  <c:v>1.638458840011E-17</c:v>
                </c:pt>
                <c:pt idx="160">
                  <c:v>1.8396651396119999E-17</c:v>
                </c:pt>
                <c:pt idx="161">
                  <c:v>2.1139206747970001E-17</c:v>
                </c:pt>
                <c:pt idx="162">
                  <c:v>7.2592267471140005E-14</c:v>
                </c:pt>
                <c:pt idx="163">
                  <c:v>1.9418594552109999E-7</c:v>
                </c:pt>
                <c:pt idx="164">
                  <c:v>4.4671096278749998E-7</c:v>
                </c:pt>
                <c:pt idx="165">
                  <c:v>7.4740172627119999E-7</c:v>
                </c:pt>
                <c:pt idx="166">
                  <c:v>1.047462763326E-6</c:v>
                </c:pt>
                <c:pt idx="167">
                  <c:v>1.508689694968E-6</c:v>
                </c:pt>
                <c:pt idx="168">
                  <c:v>2.4303936763789998E-6</c:v>
                </c:pt>
                <c:pt idx="169">
                  <c:v>3.8422552735730003E-6</c:v>
                </c:pt>
                <c:pt idx="170">
                  <c:v>5.4723900197539997E-6</c:v>
                </c:pt>
                <c:pt idx="171">
                  <c:v>7.1735937638769999E-6</c:v>
                </c:pt>
                <c:pt idx="172">
                  <c:v>8.6101961656849995E-6</c:v>
                </c:pt>
                <c:pt idx="173">
                  <c:v>9.7869887633560008E-6</c:v>
                </c:pt>
                <c:pt idx="174">
                  <c:v>1.0696494053270001E-5</c:v>
                </c:pt>
                <c:pt idx="175">
                  <c:v>1.1378064910459999E-5</c:v>
                </c:pt>
                <c:pt idx="176">
                  <c:v>1.19141255353E-5</c:v>
                </c:pt>
                <c:pt idx="177">
                  <c:v>1.2280396209109999E-5</c:v>
                </c:pt>
                <c:pt idx="178">
                  <c:v>1.2522850820480001E-5</c:v>
                </c:pt>
                <c:pt idx="179">
                  <c:v>1.265521706207E-5</c:v>
                </c:pt>
                <c:pt idx="180">
                  <c:v>1.270807813157E-5</c:v>
                </c:pt>
                <c:pt idx="181">
                  <c:v>1.272656078546E-5</c:v>
                </c:pt>
                <c:pt idx="182">
                  <c:v>1.2726908298630001E-5</c:v>
                </c:pt>
                <c:pt idx="183">
                  <c:v>1.2685091991090001E-5</c:v>
                </c:pt>
                <c:pt idx="184">
                  <c:v>1.261352987453E-5</c:v>
                </c:pt>
                <c:pt idx="185">
                  <c:v>1.25289424269E-5</c:v>
                </c:pt>
                <c:pt idx="186">
                  <c:v>1.244354660173E-5</c:v>
                </c:pt>
                <c:pt idx="187">
                  <c:v>1.236675503048E-5</c:v>
                </c:pt>
                <c:pt idx="188">
                  <c:v>1.2221489622679999E-5</c:v>
                </c:pt>
                <c:pt idx="189">
                  <c:v>1.2080422075190001E-5</c:v>
                </c:pt>
                <c:pt idx="190">
                  <c:v>1.195808662828E-5</c:v>
                </c:pt>
                <c:pt idx="191">
                  <c:v>1.181922798751E-5</c:v>
                </c:pt>
                <c:pt idx="192">
                  <c:v>1.168241279721E-5</c:v>
                </c:pt>
                <c:pt idx="193">
                  <c:v>1.1543474579999999E-5</c:v>
                </c:pt>
                <c:pt idx="194">
                  <c:v>1.13891313606E-5</c:v>
                </c:pt>
                <c:pt idx="195">
                  <c:v>1.1227328629250001E-5</c:v>
                </c:pt>
                <c:pt idx="196">
                  <c:v>1.1060434646990001E-5</c:v>
                </c:pt>
                <c:pt idx="197">
                  <c:v>1.0905657007499999E-5</c:v>
                </c:pt>
                <c:pt idx="198">
                  <c:v>1.0745839660859999E-5</c:v>
                </c:pt>
                <c:pt idx="199">
                  <c:v>1.058398146228E-5</c:v>
                </c:pt>
                <c:pt idx="200">
                  <c:v>1.042063168908E-5</c:v>
                </c:pt>
                <c:pt idx="201">
                  <c:v>1.0272424421539999E-5</c:v>
                </c:pt>
                <c:pt idx="202">
                  <c:v>1.012703758226E-5</c:v>
                </c:pt>
                <c:pt idx="203">
                  <c:v>9.9808186084019993E-6</c:v>
                </c:pt>
                <c:pt idx="204">
                  <c:v>9.8486523249460008E-6</c:v>
                </c:pt>
                <c:pt idx="205">
                  <c:v>9.7228726682359995E-6</c:v>
                </c:pt>
                <c:pt idx="206">
                  <c:v>9.6015192402640005E-6</c:v>
                </c:pt>
                <c:pt idx="207">
                  <c:v>9.4853830686549994E-6</c:v>
                </c:pt>
                <c:pt idx="208">
                  <c:v>9.3700942425750002E-6</c:v>
                </c:pt>
                <c:pt idx="209">
                  <c:v>9.2530912230230008E-6</c:v>
                </c:pt>
                <c:pt idx="210">
                  <c:v>9.1535600611200006E-6</c:v>
                </c:pt>
                <c:pt idx="211">
                  <c:v>9.0549520703819997E-6</c:v>
                </c:pt>
                <c:pt idx="212">
                  <c:v>8.9584413822500001E-6</c:v>
                </c:pt>
                <c:pt idx="213">
                  <c:v>8.8673987011899999E-6</c:v>
                </c:pt>
                <c:pt idx="214">
                  <c:v>8.7728732003309998E-6</c:v>
                </c:pt>
                <c:pt idx="215">
                  <c:v>8.6829672619479995E-6</c:v>
                </c:pt>
                <c:pt idx="216">
                  <c:v>8.5907248730300007E-6</c:v>
                </c:pt>
                <c:pt idx="217">
                  <c:v>8.5034334465889998E-6</c:v>
                </c:pt>
                <c:pt idx="218">
                  <c:v>8.4213510358299999E-6</c:v>
                </c:pt>
                <c:pt idx="219">
                  <c:v>8.3372964353920006E-6</c:v>
                </c:pt>
                <c:pt idx="220">
                  <c:v>8.2541455620300004E-6</c:v>
                </c:pt>
                <c:pt idx="221">
                  <c:v>8.1717813046759994E-6</c:v>
                </c:pt>
                <c:pt idx="222">
                  <c:v>8.0876454546720006E-6</c:v>
                </c:pt>
                <c:pt idx="223">
                  <c:v>8.0084520665779992E-6</c:v>
                </c:pt>
                <c:pt idx="224">
                  <c:v>7.9295359707860007E-6</c:v>
                </c:pt>
                <c:pt idx="225">
                  <c:v>7.8493193235079998E-6</c:v>
                </c:pt>
                <c:pt idx="226">
                  <c:v>7.7715460866559996E-6</c:v>
                </c:pt>
                <c:pt idx="227">
                  <c:v>7.6974580823400005E-6</c:v>
                </c:pt>
                <c:pt idx="228">
                  <c:v>7.6209626676609997E-6</c:v>
                </c:pt>
                <c:pt idx="229">
                  <c:v>7.5456346660020003E-6</c:v>
                </c:pt>
                <c:pt idx="230">
                  <c:v>7.4800737620429997E-6</c:v>
                </c:pt>
                <c:pt idx="231">
                  <c:v>7.4125312359690003E-6</c:v>
                </c:pt>
                <c:pt idx="232">
                  <c:v>7.3500046777230001E-6</c:v>
                </c:pt>
                <c:pt idx="233">
                  <c:v>7.2898525409080003E-6</c:v>
                </c:pt>
                <c:pt idx="234">
                  <c:v>7.2281703221259998E-6</c:v>
                </c:pt>
                <c:pt idx="235">
                  <c:v>7.1660026042870004E-6</c:v>
                </c:pt>
                <c:pt idx="236">
                  <c:v>7.1068394330630003E-6</c:v>
                </c:pt>
                <c:pt idx="237">
                  <c:v>7.0503670231140003E-6</c:v>
                </c:pt>
                <c:pt idx="238">
                  <c:v>6.991429096455E-6</c:v>
                </c:pt>
                <c:pt idx="239">
                  <c:v>6.9345704391549999E-6</c:v>
                </c:pt>
                <c:pt idx="240">
                  <c:v>6.881907966459E-6</c:v>
                </c:pt>
                <c:pt idx="241">
                  <c:v>6.8323894334510003E-6</c:v>
                </c:pt>
                <c:pt idx="242">
                  <c:v>6.7795026816820004E-6</c:v>
                </c:pt>
                <c:pt idx="243">
                  <c:v>6.7285879911000003E-6</c:v>
                </c:pt>
                <c:pt idx="244">
                  <c:v>6.6787783839670003E-6</c:v>
                </c:pt>
                <c:pt idx="245">
                  <c:v>6.6309764901249998E-6</c:v>
                </c:pt>
                <c:pt idx="246">
                  <c:v>6.5850050628560001E-6</c:v>
                </c:pt>
                <c:pt idx="247">
                  <c:v>6.5403189366130002E-6</c:v>
                </c:pt>
                <c:pt idx="248">
                  <c:v>6.4981263988310002E-6</c:v>
                </c:pt>
                <c:pt idx="249">
                  <c:v>6.4521124731620004E-6</c:v>
                </c:pt>
                <c:pt idx="250">
                  <c:v>6.4097792892320004E-6</c:v>
                </c:pt>
                <c:pt idx="251">
                  <c:v>6.3671461772959996E-6</c:v>
                </c:pt>
                <c:pt idx="252">
                  <c:v>6.3266821038120004E-6</c:v>
                </c:pt>
                <c:pt idx="253">
                  <c:v>6.2869983809470004E-6</c:v>
                </c:pt>
                <c:pt idx="254">
                  <c:v>6.2470892038090001E-6</c:v>
                </c:pt>
                <c:pt idx="255">
                  <c:v>6.20383518263E-6</c:v>
                </c:pt>
                <c:pt idx="256">
                  <c:v>6.1647199262629996E-6</c:v>
                </c:pt>
                <c:pt idx="257">
                  <c:v>6.1246334405209998E-6</c:v>
                </c:pt>
                <c:pt idx="258">
                  <c:v>6.0857754158399997E-6</c:v>
                </c:pt>
                <c:pt idx="259">
                  <c:v>6.0460670778860002E-6</c:v>
                </c:pt>
                <c:pt idx="260">
                  <c:v>6.0077577610679997E-6</c:v>
                </c:pt>
                <c:pt idx="261">
                  <c:v>5.9695557030800001E-6</c:v>
                </c:pt>
                <c:pt idx="262">
                  <c:v>5.9289432317750003E-6</c:v>
                </c:pt>
                <c:pt idx="263">
                  <c:v>5.8911218262980002E-6</c:v>
                </c:pt>
                <c:pt idx="264">
                  <c:v>5.8525560716350004E-6</c:v>
                </c:pt>
                <c:pt idx="265">
                  <c:v>5.8148341240419996E-6</c:v>
                </c:pt>
                <c:pt idx="266">
                  <c:v>5.7778017406259996E-6</c:v>
                </c:pt>
                <c:pt idx="267">
                  <c:v>5.7410615950020004E-6</c:v>
                </c:pt>
                <c:pt idx="268">
                  <c:v>5.704926299923E-6</c:v>
                </c:pt>
                <c:pt idx="269">
                  <c:v>5.6675453314239999E-6</c:v>
                </c:pt>
                <c:pt idx="270">
                  <c:v>5.6326123426359999E-6</c:v>
                </c:pt>
                <c:pt idx="271">
                  <c:v>5.598497133354E-6</c:v>
                </c:pt>
                <c:pt idx="272">
                  <c:v>5.5653868592829996E-6</c:v>
                </c:pt>
                <c:pt idx="273">
                  <c:v>5.5326079865449998E-6</c:v>
                </c:pt>
                <c:pt idx="274">
                  <c:v>5.5008300513479999E-6</c:v>
                </c:pt>
                <c:pt idx="275">
                  <c:v>5.4675546497640001E-6</c:v>
                </c:pt>
                <c:pt idx="276">
                  <c:v>5.4372513001969999E-6</c:v>
                </c:pt>
                <c:pt idx="277">
                  <c:v>5.4077432718170004E-6</c:v>
                </c:pt>
                <c:pt idx="278">
                  <c:v>5.37902710082E-6</c:v>
                </c:pt>
                <c:pt idx="279">
                  <c:v>5.3510294868490003E-6</c:v>
                </c:pt>
                <c:pt idx="280">
                  <c:v>5.3235355366899999E-6</c:v>
                </c:pt>
                <c:pt idx="281">
                  <c:v>5.2966625616260002E-6</c:v>
                </c:pt>
                <c:pt idx="282">
                  <c:v>5.268691349823E-6</c:v>
                </c:pt>
                <c:pt idx="283">
                  <c:v>5.2432489817730003E-6</c:v>
                </c:pt>
                <c:pt idx="284">
                  <c:v>5.2184725676220002E-6</c:v>
                </c:pt>
                <c:pt idx="285">
                  <c:v>5.1942462578179998E-6</c:v>
                </c:pt>
                <c:pt idx="286">
                  <c:v>5.1705974477700002E-6</c:v>
                </c:pt>
                <c:pt idx="287">
                  <c:v>5.1474832554040002E-6</c:v>
                </c:pt>
                <c:pt idx="288">
                  <c:v>5.1235229964909997E-6</c:v>
                </c:pt>
                <c:pt idx="289">
                  <c:v>5.1015657443540003E-6</c:v>
                </c:pt>
                <c:pt idx="290">
                  <c:v>5.080174362644E-6</c:v>
                </c:pt>
                <c:pt idx="291">
                  <c:v>5.059958857818E-6</c:v>
                </c:pt>
              </c:numCache>
            </c:numRef>
          </c:yVal>
          <c:smooth val="0"/>
          <c:extLst>
            <c:ext xmlns:c16="http://schemas.microsoft.com/office/drawing/2014/chart" uri="{C3380CC4-5D6E-409C-BE32-E72D297353CC}">
              <c16:uniqueId val="{00000002-F6D1-43A4-B7E6-796BEA1A1112}"/>
            </c:ext>
          </c:extLst>
        </c:ser>
        <c:dLbls>
          <c:showLegendKey val="0"/>
          <c:showVal val="0"/>
          <c:showCatName val="0"/>
          <c:showSerName val="0"/>
          <c:showPercent val="0"/>
          <c:showBubbleSize val="0"/>
        </c:dLbls>
        <c:axId val="837921760"/>
        <c:axId val="837918592"/>
      </c:scatterChart>
      <c:valAx>
        <c:axId val="837921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18592"/>
        <c:crosses val="autoZero"/>
        <c:crossBetween val="midCat"/>
      </c:valAx>
      <c:valAx>
        <c:axId val="8379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NO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217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sz="1600" b="1" i="0" u="none" strike="noStrike" kern="1200" cap="none" spc="120" normalizeH="0" baseline="0">
                <a:solidFill>
                  <a:sysClr val="windowText" lastClr="000000">
                    <a:lumMod val="65000"/>
                    <a:lumOff val="35000"/>
                  </a:sysClr>
                </a:solidFill>
              </a:rPr>
              <a:t>NO2 -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P=90 kPa</c:v>
          </c:tx>
          <c:spPr>
            <a:ln w="22225" cap="rnd">
              <a:solidFill>
                <a:schemeClr val="accent1"/>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param.'!$AG$3:$AG$294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1.862077942621E-50</c:v>
                </c:pt>
                <c:pt idx="145">
                  <c:v>6.6308185788990004E-42</c:v>
                </c:pt>
                <c:pt idx="146">
                  <c:v>5.9873747949130002E-36</c:v>
                </c:pt>
                <c:pt idx="147">
                  <c:v>9.3260915476599997E-33</c:v>
                </c:pt>
                <c:pt idx="148">
                  <c:v>6.2107878267590003E-30</c:v>
                </c:pt>
                <c:pt idx="149">
                  <c:v>2.914299580539E-25</c:v>
                </c:pt>
                <c:pt idx="150">
                  <c:v>5.3911783349289999E-20</c:v>
                </c:pt>
                <c:pt idx="151">
                  <c:v>2.0894630533929999E-18</c:v>
                </c:pt>
                <c:pt idx="152">
                  <c:v>6.0343100919610002E-18</c:v>
                </c:pt>
                <c:pt idx="153">
                  <c:v>9.9028294234429994E-18</c:v>
                </c:pt>
                <c:pt idx="154">
                  <c:v>1.4108811487520001E-17</c:v>
                </c:pt>
                <c:pt idx="155">
                  <c:v>1.8760307291789999E-17</c:v>
                </c:pt>
                <c:pt idx="156">
                  <c:v>2.4120534131469998E-17</c:v>
                </c:pt>
                <c:pt idx="157">
                  <c:v>3.0693747636979998E-17</c:v>
                </c:pt>
                <c:pt idx="158">
                  <c:v>3.7523165172210001E-17</c:v>
                </c:pt>
                <c:pt idx="159">
                  <c:v>4.5237779077289998E-17</c:v>
                </c:pt>
                <c:pt idx="160">
                  <c:v>5.4255933201979997E-17</c:v>
                </c:pt>
                <c:pt idx="161">
                  <c:v>6.5296668800100006E-17</c:v>
                </c:pt>
                <c:pt idx="162">
                  <c:v>8.0691842579299995E-17</c:v>
                </c:pt>
                <c:pt idx="163">
                  <c:v>1.2977216706009999E-16</c:v>
                </c:pt>
                <c:pt idx="164">
                  <c:v>2.792294896301E-11</c:v>
                </c:pt>
                <c:pt idx="165">
                  <c:v>3.0805493586390002E-9</c:v>
                </c:pt>
                <c:pt idx="166">
                  <c:v>1.071958923952E-8</c:v>
                </c:pt>
                <c:pt idx="167">
                  <c:v>1.8408141766059999E-8</c:v>
                </c:pt>
                <c:pt idx="168">
                  <c:v>2.4709629524250001E-8</c:v>
                </c:pt>
                <c:pt idx="169">
                  <c:v>3.0899993696410001E-8</c:v>
                </c:pt>
                <c:pt idx="170">
                  <c:v>3.3485175946759997E-8</c:v>
                </c:pt>
                <c:pt idx="171">
                  <c:v>4.3062681960990001E-8</c:v>
                </c:pt>
                <c:pt idx="172">
                  <c:v>5.2470547642790002E-8</c:v>
                </c:pt>
                <c:pt idx="173">
                  <c:v>7.0073096459759993E-8</c:v>
                </c:pt>
                <c:pt idx="174">
                  <c:v>9.3142826510659997E-8</c:v>
                </c:pt>
                <c:pt idx="175">
                  <c:v>1.2098024997839999E-7</c:v>
                </c:pt>
                <c:pt idx="176">
                  <c:v>1.5148680800049999E-7</c:v>
                </c:pt>
                <c:pt idx="177">
                  <c:v>1.869181941039E-7</c:v>
                </c:pt>
                <c:pt idx="178">
                  <c:v>2.2877562310209999E-7</c:v>
                </c:pt>
                <c:pt idx="179">
                  <c:v>2.7419622413250001E-7</c:v>
                </c:pt>
                <c:pt idx="180">
                  <c:v>3.3030779827410002E-7</c:v>
                </c:pt>
                <c:pt idx="181">
                  <c:v>3.9097099647340002E-7</c:v>
                </c:pt>
                <c:pt idx="182">
                  <c:v>4.5498829238419998E-7</c:v>
                </c:pt>
                <c:pt idx="183">
                  <c:v>5.2604994291530002E-7</c:v>
                </c:pt>
                <c:pt idx="184">
                  <c:v>6.0582708676059999E-7</c:v>
                </c:pt>
                <c:pt idx="185">
                  <c:v>6.911847394079E-7</c:v>
                </c:pt>
                <c:pt idx="186">
                  <c:v>7.764076699336E-7</c:v>
                </c:pt>
                <c:pt idx="187">
                  <c:v>8.7559340992729996E-7</c:v>
                </c:pt>
                <c:pt idx="188">
                  <c:v>9.7986138748240002E-7</c:v>
                </c:pt>
                <c:pt idx="189">
                  <c:v>1.082261618198E-6</c:v>
                </c:pt>
                <c:pt idx="190">
                  <c:v>1.183000615744E-6</c:v>
                </c:pt>
                <c:pt idx="191">
                  <c:v>1.2894849619630001E-6</c:v>
                </c:pt>
                <c:pt idx="192">
                  <c:v>1.3996728941250001E-6</c:v>
                </c:pt>
                <c:pt idx="193">
                  <c:v>1.509753545222E-6</c:v>
                </c:pt>
                <c:pt idx="194">
                  <c:v>1.643689697268E-6</c:v>
                </c:pt>
                <c:pt idx="195">
                  <c:v>1.762409890092E-6</c:v>
                </c:pt>
                <c:pt idx="196">
                  <c:v>1.882120180861E-6</c:v>
                </c:pt>
                <c:pt idx="197">
                  <c:v>2.0104565882950001E-6</c:v>
                </c:pt>
                <c:pt idx="198">
                  <c:v>2.1387367281139998E-6</c:v>
                </c:pt>
                <c:pt idx="199">
                  <c:v>2.2600357115820002E-6</c:v>
                </c:pt>
                <c:pt idx="200">
                  <c:v>2.40183647382E-6</c:v>
                </c:pt>
                <c:pt idx="201">
                  <c:v>2.5242892251199999E-6</c:v>
                </c:pt>
                <c:pt idx="202">
                  <c:v>2.6481941170029998E-6</c:v>
                </c:pt>
                <c:pt idx="203">
                  <c:v>2.7572746683429999E-6</c:v>
                </c:pt>
                <c:pt idx="204">
                  <c:v>2.8650033944720001E-6</c:v>
                </c:pt>
                <c:pt idx="205">
                  <c:v>2.9646552301370001E-6</c:v>
                </c:pt>
                <c:pt idx="206">
                  <c:v>3.0613702265059999E-6</c:v>
                </c:pt>
                <c:pt idx="207">
                  <c:v>3.16623476409E-6</c:v>
                </c:pt>
                <c:pt idx="208">
                  <c:v>3.2644146931550001E-6</c:v>
                </c:pt>
                <c:pt idx="209">
                  <c:v>3.3593136513890001E-6</c:v>
                </c:pt>
                <c:pt idx="210">
                  <c:v>3.4477987560239998E-6</c:v>
                </c:pt>
                <c:pt idx="211">
                  <c:v>3.5286586711969998E-6</c:v>
                </c:pt>
                <c:pt idx="212">
                  <c:v>3.6070786540690002E-6</c:v>
                </c:pt>
                <c:pt idx="213">
                  <c:v>3.6866355487079999E-6</c:v>
                </c:pt>
                <c:pt idx="214">
                  <c:v>3.7612549203240001E-6</c:v>
                </c:pt>
                <c:pt idx="215">
                  <c:v>3.8348142481420001E-6</c:v>
                </c:pt>
                <c:pt idx="216">
                  <c:v>3.9008600941349998E-6</c:v>
                </c:pt>
                <c:pt idx="217">
                  <c:v>3.9672246751839998E-6</c:v>
                </c:pt>
                <c:pt idx="218">
                  <c:v>4.0359690278150002E-6</c:v>
                </c:pt>
                <c:pt idx="219">
                  <c:v>4.0993539063119999E-6</c:v>
                </c:pt>
                <c:pt idx="220">
                  <c:v>4.1599512543060004E-6</c:v>
                </c:pt>
                <c:pt idx="221">
                  <c:v>4.2262256721409999E-6</c:v>
                </c:pt>
                <c:pt idx="222">
                  <c:v>4.292692407285E-6</c:v>
                </c:pt>
                <c:pt idx="223">
                  <c:v>4.3542749850100002E-6</c:v>
                </c:pt>
                <c:pt idx="224">
                  <c:v>4.4066802142409996E-6</c:v>
                </c:pt>
                <c:pt idx="225">
                  <c:v>4.4601986952720002E-6</c:v>
                </c:pt>
                <c:pt idx="226">
                  <c:v>4.5126773058230002E-6</c:v>
                </c:pt>
                <c:pt idx="227">
                  <c:v>4.5632675333780002E-6</c:v>
                </c:pt>
                <c:pt idx="228">
                  <c:v>4.6040267507690002E-6</c:v>
                </c:pt>
                <c:pt idx="229">
                  <c:v>4.646253021481E-6</c:v>
                </c:pt>
                <c:pt idx="230">
                  <c:v>4.696190430347E-6</c:v>
                </c:pt>
                <c:pt idx="231">
                  <c:v>4.7418853942250004E-6</c:v>
                </c:pt>
                <c:pt idx="232">
                  <c:v>4.7831026130200002E-6</c:v>
                </c:pt>
                <c:pt idx="233">
                  <c:v>4.8269553249429999E-6</c:v>
                </c:pt>
                <c:pt idx="234">
                  <c:v>4.8704327588989997E-6</c:v>
                </c:pt>
                <c:pt idx="235">
                  <c:v>4.9123447621049998E-6</c:v>
                </c:pt>
                <c:pt idx="236">
                  <c:v>4.9496103800230003E-6</c:v>
                </c:pt>
                <c:pt idx="237">
                  <c:v>4.992346210149E-6</c:v>
                </c:pt>
                <c:pt idx="238">
                  <c:v>5.0293997610450003E-6</c:v>
                </c:pt>
                <c:pt idx="239">
                  <c:v>5.068173170135E-6</c:v>
                </c:pt>
                <c:pt idx="240">
                  <c:v>5.1030476874780001E-6</c:v>
                </c:pt>
                <c:pt idx="241">
                  <c:v>5.1356239476309999E-6</c:v>
                </c:pt>
                <c:pt idx="242">
                  <c:v>5.170023985875E-6</c:v>
                </c:pt>
                <c:pt idx="243">
                  <c:v>5.2070553199220003E-6</c:v>
                </c:pt>
                <c:pt idx="244">
                  <c:v>5.2454844421879999E-6</c:v>
                </c:pt>
                <c:pt idx="245">
                  <c:v>5.2777130048969999E-6</c:v>
                </c:pt>
                <c:pt idx="246">
                  <c:v>5.3094480387719997E-6</c:v>
                </c:pt>
                <c:pt idx="247">
                  <c:v>5.3406688288329997E-6</c:v>
                </c:pt>
                <c:pt idx="248">
                  <c:v>5.3723535734080002E-6</c:v>
                </c:pt>
                <c:pt idx="249">
                  <c:v>5.4038227140169998E-6</c:v>
                </c:pt>
                <c:pt idx="250">
                  <c:v>5.4350550180720003E-6</c:v>
                </c:pt>
                <c:pt idx="251">
                  <c:v>5.4673444135490004E-6</c:v>
                </c:pt>
                <c:pt idx="252">
                  <c:v>5.4980073690190003E-6</c:v>
                </c:pt>
                <c:pt idx="253">
                  <c:v>5.5286456389139999E-6</c:v>
                </c:pt>
                <c:pt idx="254">
                  <c:v>5.5579468777520004E-6</c:v>
                </c:pt>
                <c:pt idx="255">
                  <c:v>5.587516994059E-6</c:v>
                </c:pt>
                <c:pt idx="256">
                  <c:v>5.6174028985270001E-6</c:v>
                </c:pt>
                <c:pt idx="257">
                  <c:v>5.6503247829430003E-6</c:v>
                </c:pt>
                <c:pt idx="258">
                  <c:v>5.6797221033929998E-6</c:v>
                </c:pt>
                <c:pt idx="259">
                  <c:v>5.7103242170980003E-6</c:v>
                </c:pt>
                <c:pt idx="260">
                  <c:v>5.7409550787959997E-6</c:v>
                </c:pt>
                <c:pt idx="261">
                  <c:v>5.7700871857930003E-6</c:v>
                </c:pt>
                <c:pt idx="262">
                  <c:v>5.8013468301760004E-6</c:v>
                </c:pt>
                <c:pt idx="263">
                  <c:v>5.8346800292299996E-6</c:v>
                </c:pt>
                <c:pt idx="264">
                  <c:v>5.8648880262330001E-6</c:v>
                </c:pt>
                <c:pt idx="265">
                  <c:v>5.8948223320159996E-6</c:v>
                </c:pt>
                <c:pt idx="266">
                  <c:v>5.9249108826270001E-6</c:v>
                </c:pt>
                <c:pt idx="267">
                  <c:v>5.9550498392310001E-6</c:v>
                </c:pt>
                <c:pt idx="268">
                  <c:v>5.9835149602760002E-6</c:v>
                </c:pt>
                <c:pt idx="269">
                  <c:v>6.0125726375020004E-6</c:v>
                </c:pt>
                <c:pt idx="270">
                  <c:v>6.0426444937060002E-6</c:v>
                </c:pt>
                <c:pt idx="271">
                  <c:v>6.0707188187569997E-6</c:v>
                </c:pt>
                <c:pt idx="272">
                  <c:v>6.0975986002959998E-6</c:v>
                </c:pt>
                <c:pt idx="273">
                  <c:v>6.1243029250889997E-6</c:v>
                </c:pt>
                <c:pt idx="274">
                  <c:v>6.1508811729889996E-6</c:v>
                </c:pt>
                <c:pt idx="275">
                  <c:v>6.1768619754370003E-6</c:v>
                </c:pt>
                <c:pt idx="276">
                  <c:v>6.2038313168409998E-6</c:v>
                </c:pt>
                <c:pt idx="277">
                  <c:v>6.228454579702E-6</c:v>
                </c:pt>
                <c:pt idx="278">
                  <c:v>6.2522308361170003E-6</c:v>
                </c:pt>
                <c:pt idx="279">
                  <c:v>6.2758619686939999E-6</c:v>
                </c:pt>
                <c:pt idx="280">
                  <c:v>6.2993242516609999E-6</c:v>
                </c:pt>
                <c:pt idx="281">
                  <c:v>6.3223257988300002E-6</c:v>
                </c:pt>
                <c:pt idx="282">
                  <c:v>6.3444693100589999E-6</c:v>
                </c:pt>
                <c:pt idx="283">
                  <c:v>6.3677552526370003E-6</c:v>
                </c:pt>
                <c:pt idx="284">
                  <c:v>6.3892167547200002E-6</c:v>
                </c:pt>
                <c:pt idx="285">
                  <c:v>6.4103203341920001E-6</c:v>
                </c:pt>
                <c:pt idx="286">
                  <c:v>6.4314144506680003E-6</c:v>
                </c:pt>
                <c:pt idx="287">
                  <c:v>6.4519811443479997E-6</c:v>
                </c:pt>
                <c:pt idx="288">
                  <c:v>6.4721684814240001E-6</c:v>
                </c:pt>
                <c:pt idx="289">
                  <c:v>6.4921875389340001E-6</c:v>
                </c:pt>
                <c:pt idx="290">
                  <c:v>6.5131255998369996E-6</c:v>
                </c:pt>
                <c:pt idx="291">
                  <c:v>6.5314862968899999E-6</c:v>
                </c:pt>
              </c:numCache>
            </c:numRef>
          </c:yVal>
          <c:smooth val="0"/>
          <c:extLst>
            <c:ext xmlns:c16="http://schemas.microsoft.com/office/drawing/2014/chart" uri="{C3380CC4-5D6E-409C-BE32-E72D297353CC}">
              <c16:uniqueId val="{00000000-B186-4840-AA54-B434F715FCD7}"/>
            </c:ext>
          </c:extLst>
        </c:ser>
        <c:ser>
          <c:idx val="1"/>
          <c:order val="1"/>
          <c:tx>
            <c:v>P=95 kPa</c:v>
          </c:tx>
          <c:spPr>
            <a:ln w="22225" cap="rnd">
              <a:solidFill>
                <a:schemeClr val="accent2"/>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param.'!$AP$3:$AP$294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2.2706861076189999E-50</c:v>
                </c:pt>
                <c:pt idx="145">
                  <c:v>1.0357047671089999E-41</c:v>
                </c:pt>
                <c:pt idx="146">
                  <c:v>6.7467906538019994E-36</c:v>
                </c:pt>
                <c:pt idx="147">
                  <c:v>1.294048775109E-32</c:v>
                </c:pt>
                <c:pt idx="148">
                  <c:v>1.259328421444E-29</c:v>
                </c:pt>
                <c:pt idx="149">
                  <c:v>1.9283596639009999E-24</c:v>
                </c:pt>
                <c:pt idx="150">
                  <c:v>1.005943876114E-19</c:v>
                </c:pt>
                <c:pt idx="151">
                  <c:v>2.4946666487020002E-18</c:v>
                </c:pt>
                <c:pt idx="152">
                  <c:v>6.5413921716749999E-18</c:v>
                </c:pt>
                <c:pt idx="153">
                  <c:v>1.0537077914839999E-17</c:v>
                </c:pt>
                <c:pt idx="154">
                  <c:v>1.5038952916300001E-17</c:v>
                </c:pt>
                <c:pt idx="155">
                  <c:v>2.0196277216449998E-17</c:v>
                </c:pt>
                <c:pt idx="156">
                  <c:v>2.6113474520499999E-17</c:v>
                </c:pt>
                <c:pt idx="157">
                  <c:v>3.3539992437669998E-17</c:v>
                </c:pt>
                <c:pt idx="158">
                  <c:v>4.1626207604680002E-17</c:v>
                </c:pt>
                <c:pt idx="159">
                  <c:v>5.103238697928E-17</c:v>
                </c:pt>
                <c:pt idx="160">
                  <c:v>6.2413450387950005E-17</c:v>
                </c:pt>
                <c:pt idx="161">
                  <c:v>7.7242539752659995E-17</c:v>
                </c:pt>
                <c:pt idx="162">
                  <c:v>1.050465569924E-16</c:v>
                </c:pt>
                <c:pt idx="163">
                  <c:v>3.8298067619720001E-14</c:v>
                </c:pt>
                <c:pt idx="164">
                  <c:v>2.3977814731420002E-9</c:v>
                </c:pt>
                <c:pt idx="165">
                  <c:v>1.217363284749E-8</c:v>
                </c:pt>
                <c:pt idx="166">
                  <c:v>1.9201476702889999E-8</c:v>
                </c:pt>
                <c:pt idx="167">
                  <c:v>2.6860718000120002E-8</c:v>
                </c:pt>
                <c:pt idx="168">
                  <c:v>3.479565512337E-8</c:v>
                </c:pt>
                <c:pt idx="169">
                  <c:v>4.3227649428059997E-8</c:v>
                </c:pt>
                <c:pt idx="170">
                  <c:v>5.5169107196970001E-8</c:v>
                </c:pt>
                <c:pt idx="171">
                  <c:v>6.9882478313559994E-8</c:v>
                </c:pt>
                <c:pt idx="172">
                  <c:v>9.453633260341E-8</c:v>
                </c:pt>
                <c:pt idx="173">
                  <c:v>1.3037831118349999E-7</c:v>
                </c:pt>
                <c:pt idx="174">
                  <c:v>1.7160123281809999E-7</c:v>
                </c:pt>
                <c:pt idx="175">
                  <c:v>2.2178742975169999E-7</c:v>
                </c:pt>
                <c:pt idx="176">
                  <c:v>2.6852380306260003E-7</c:v>
                </c:pt>
                <c:pt idx="177">
                  <c:v>3.298469173916E-7</c:v>
                </c:pt>
                <c:pt idx="178">
                  <c:v>3.9357812836990002E-7</c:v>
                </c:pt>
                <c:pt idx="179">
                  <c:v>4.6725442464210001E-7</c:v>
                </c:pt>
                <c:pt idx="180">
                  <c:v>5.4496323294880004E-7</c:v>
                </c:pt>
                <c:pt idx="181">
                  <c:v>6.3536098365490005E-7</c:v>
                </c:pt>
                <c:pt idx="182">
                  <c:v>7.3001573515389997E-7</c:v>
                </c:pt>
                <c:pt idx="183">
                  <c:v>8.3728147828720003E-7</c:v>
                </c:pt>
                <c:pt idx="184">
                  <c:v>9.4330620456110002E-7</c:v>
                </c:pt>
                <c:pt idx="185">
                  <c:v>1.0540940848019999E-6</c:v>
                </c:pt>
                <c:pt idx="186">
                  <c:v>1.1757025836609999E-6</c:v>
                </c:pt>
                <c:pt idx="187">
                  <c:v>1.2977695417390001E-6</c:v>
                </c:pt>
                <c:pt idx="188">
                  <c:v>1.4429057620029999E-6</c:v>
                </c:pt>
                <c:pt idx="189">
                  <c:v>1.5671715655760001E-6</c:v>
                </c:pt>
                <c:pt idx="190">
                  <c:v>1.7335633155499999E-6</c:v>
                </c:pt>
                <c:pt idx="191">
                  <c:v>1.900976879736E-6</c:v>
                </c:pt>
                <c:pt idx="192">
                  <c:v>2.0450452458060002E-6</c:v>
                </c:pt>
                <c:pt idx="193">
                  <c:v>2.1887643749510002E-6</c:v>
                </c:pt>
                <c:pt idx="194">
                  <c:v>2.3477775257010001E-6</c:v>
                </c:pt>
                <c:pt idx="195">
                  <c:v>2.507150283399E-6</c:v>
                </c:pt>
                <c:pt idx="196">
                  <c:v>2.685451113977E-6</c:v>
                </c:pt>
                <c:pt idx="197">
                  <c:v>2.871550262704E-6</c:v>
                </c:pt>
                <c:pt idx="198">
                  <c:v>3.0512894039830001E-6</c:v>
                </c:pt>
                <c:pt idx="199">
                  <c:v>3.2297889826729999E-6</c:v>
                </c:pt>
                <c:pt idx="200">
                  <c:v>3.3927378050470001E-6</c:v>
                </c:pt>
                <c:pt idx="201">
                  <c:v>3.566498492291E-6</c:v>
                </c:pt>
                <c:pt idx="202">
                  <c:v>3.7222157031630001E-6</c:v>
                </c:pt>
                <c:pt idx="203">
                  <c:v>3.8632884443440003E-6</c:v>
                </c:pt>
                <c:pt idx="204">
                  <c:v>4.0043293453569998E-6</c:v>
                </c:pt>
                <c:pt idx="205">
                  <c:v>4.1457656130629996E-6</c:v>
                </c:pt>
                <c:pt idx="206">
                  <c:v>4.282427993186E-6</c:v>
                </c:pt>
                <c:pt idx="207">
                  <c:v>4.4032841538609999E-6</c:v>
                </c:pt>
                <c:pt idx="208">
                  <c:v>4.5365143813659996E-6</c:v>
                </c:pt>
                <c:pt idx="209">
                  <c:v>4.6592298410680002E-6</c:v>
                </c:pt>
                <c:pt idx="210">
                  <c:v>4.7777457041249998E-6</c:v>
                </c:pt>
                <c:pt idx="211">
                  <c:v>4.8897944014189998E-6</c:v>
                </c:pt>
                <c:pt idx="212">
                  <c:v>4.9905428366870003E-6</c:v>
                </c:pt>
                <c:pt idx="213">
                  <c:v>5.0936843690580001E-6</c:v>
                </c:pt>
                <c:pt idx="214">
                  <c:v>5.2024914595730002E-6</c:v>
                </c:pt>
                <c:pt idx="215">
                  <c:v>5.3018475719579999E-6</c:v>
                </c:pt>
                <c:pt idx="216">
                  <c:v>5.4038667633320004E-6</c:v>
                </c:pt>
                <c:pt idx="217">
                  <c:v>5.4965429293120003E-6</c:v>
                </c:pt>
                <c:pt idx="218">
                  <c:v>5.5808959132090004E-6</c:v>
                </c:pt>
                <c:pt idx="219">
                  <c:v>5.6695165592380003E-6</c:v>
                </c:pt>
                <c:pt idx="220">
                  <c:v>5.7542661489669996E-6</c:v>
                </c:pt>
                <c:pt idx="221">
                  <c:v>5.8478935716320001E-6</c:v>
                </c:pt>
                <c:pt idx="222">
                  <c:v>5.9315822889099999E-6</c:v>
                </c:pt>
                <c:pt idx="223">
                  <c:v>6.0065010220990001E-6</c:v>
                </c:pt>
                <c:pt idx="224">
                  <c:v>6.0767580984879996E-6</c:v>
                </c:pt>
                <c:pt idx="225">
                  <c:v>6.1542687019829999E-6</c:v>
                </c:pt>
                <c:pt idx="226">
                  <c:v>6.2257071780309997E-6</c:v>
                </c:pt>
                <c:pt idx="227">
                  <c:v>6.2962707914899999E-6</c:v>
                </c:pt>
                <c:pt idx="228">
                  <c:v>6.3695077123490002E-6</c:v>
                </c:pt>
                <c:pt idx="229">
                  <c:v>6.4305503221879997E-6</c:v>
                </c:pt>
                <c:pt idx="230">
                  <c:v>6.4948555843480002E-6</c:v>
                </c:pt>
                <c:pt idx="231">
                  <c:v>6.5635603585929998E-6</c:v>
                </c:pt>
                <c:pt idx="232">
                  <c:v>6.6253942903150001E-6</c:v>
                </c:pt>
                <c:pt idx="233">
                  <c:v>6.6787897118140003E-6</c:v>
                </c:pt>
                <c:pt idx="234">
                  <c:v>6.7369449968199999E-6</c:v>
                </c:pt>
                <c:pt idx="235">
                  <c:v>6.796447689092E-6</c:v>
                </c:pt>
                <c:pt idx="236">
                  <c:v>6.8550197710889997E-6</c:v>
                </c:pt>
                <c:pt idx="237">
                  <c:v>6.9054836717949997E-6</c:v>
                </c:pt>
                <c:pt idx="238">
                  <c:v>6.9563470335759998E-6</c:v>
                </c:pt>
                <c:pt idx="239">
                  <c:v>7.010352568657E-6</c:v>
                </c:pt>
                <c:pt idx="240">
                  <c:v>7.0602220586940003E-6</c:v>
                </c:pt>
                <c:pt idx="241">
                  <c:v>7.1121313684289997E-6</c:v>
                </c:pt>
                <c:pt idx="242">
                  <c:v>7.1581364317720001E-6</c:v>
                </c:pt>
                <c:pt idx="243">
                  <c:v>7.2036731257790001E-6</c:v>
                </c:pt>
                <c:pt idx="244">
                  <c:v>7.2475669208139997E-6</c:v>
                </c:pt>
                <c:pt idx="245">
                  <c:v>7.2916070175320004E-6</c:v>
                </c:pt>
                <c:pt idx="246">
                  <c:v>7.3356429067159996E-6</c:v>
                </c:pt>
                <c:pt idx="247">
                  <c:v>7.3815287437490001E-6</c:v>
                </c:pt>
                <c:pt idx="248">
                  <c:v>7.4201926865750003E-6</c:v>
                </c:pt>
                <c:pt idx="249">
                  <c:v>7.4598037682829999E-6</c:v>
                </c:pt>
                <c:pt idx="250">
                  <c:v>7.498380071288E-6</c:v>
                </c:pt>
                <c:pt idx="251">
                  <c:v>7.537656790857E-6</c:v>
                </c:pt>
                <c:pt idx="252">
                  <c:v>7.5762058525910003E-6</c:v>
                </c:pt>
                <c:pt idx="253">
                  <c:v>7.6117409475359998E-6</c:v>
                </c:pt>
                <c:pt idx="254">
                  <c:v>7.6498125595969993E-6</c:v>
                </c:pt>
                <c:pt idx="255">
                  <c:v>7.6843294492949994E-6</c:v>
                </c:pt>
                <c:pt idx="256">
                  <c:v>7.7194513958979993E-6</c:v>
                </c:pt>
                <c:pt idx="257">
                  <c:v>7.7524604233599992E-6</c:v>
                </c:pt>
                <c:pt idx="258">
                  <c:v>7.7876101786189999E-6</c:v>
                </c:pt>
                <c:pt idx="259">
                  <c:v>7.8230742262309994E-6</c:v>
                </c:pt>
                <c:pt idx="260">
                  <c:v>7.8577110611769998E-6</c:v>
                </c:pt>
                <c:pt idx="261">
                  <c:v>7.8937164997419993E-6</c:v>
                </c:pt>
                <c:pt idx="262">
                  <c:v>7.9290164945290006E-6</c:v>
                </c:pt>
                <c:pt idx="263">
                  <c:v>7.9643442234080007E-6</c:v>
                </c:pt>
                <c:pt idx="264">
                  <c:v>7.9993955022299999E-6</c:v>
                </c:pt>
                <c:pt idx="265">
                  <c:v>8.0341111100029999E-6</c:v>
                </c:pt>
                <c:pt idx="266">
                  <c:v>8.0692581061919998E-6</c:v>
                </c:pt>
                <c:pt idx="267">
                  <c:v>8.1066966404119997E-6</c:v>
                </c:pt>
                <c:pt idx="268">
                  <c:v>8.141558718454E-6</c:v>
                </c:pt>
                <c:pt idx="269">
                  <c:v>8.1761655755780008E-6</c:v>
                </c:pt>
                <c:pt idx="270">
                  <c:v>8.2108650741870001E-6</c:v>
                </c:pt>
                <c:pt idx="271">
                  <c:v>8.2448307860609998E-6</c:v>
                </c:pt>
                <c:pt idx="272">
                  <c:v>8.2779346498099996E-6</c:v>
                </c:pt>
                <c:pt idx="273">
                  <c:v>8.3120244812640002E-6</c:v>
                </c:pt>
                <c:pt idx="274">
                  <c:v>8.3479189010960002E-6</c:v>
                </c:pt>
                <c:pt idx="275">
                  <c:v>8.3809828228769997E-6</c:v>
                </c:pt>
                <c:pt idx="276">
                  <c:v>8.4135303773609999E-6</c:v>
                </c:pt>
                <c:pt idx="277">
                  <c:v>8.4454442574239997E-6</c:v>
                </c:pt>
                <c:pt idx="278">
                  <c:v>8.4767706905250004E-6</c:v>
                </c:pt>
                <c:pt idx="279">
                  <c:v>8.5076561637890004E-6</c:v>
                </c:pt>
                <c:pt idx="280">
                  <c:v>8.539770681488E-6</c:v>
                </c:pt>
                <c:pt idx="281">
                  <c:v>8.5693871118449992E-6</c:v>
                </c:pt>
                <c:pt idx="282">
                  <c:v>8.5987262355309998E-6</c:v>
                </c:pt>
                <c:pt idx="283">
                  <c:v>8.6268810332090008E-6</c:v>
                </c:pt>
                <c:pt idx="284">
                  <c:v>8.6546830300779998E-6</c:v>
                </c:pt>
                <c:pt idx="285">
                  <c:v>8.6821294880490005E-6</c:v>
                </c:pt>
                <c:pt idx="286">
                  <c:v>8.709343930503E-6</c:v>
                </c:pt>
                <c:pt idx="287">
                  <c:v>8.7374621850200003E-6</c:v>
                </c:pt>
                <c:pt idx="288">
                  <c:v>8.7634277729419999E-6</c:v>
                </c:pt>
                <c:pt idx="289">
                  <c:v>8.7886954121959993E-6</c:v>
                </c:pt>
                <c:pt idx="290">
                  <c:v>8.8130800794060005E-6</c:v>
                </c:pt>
                <c:pt idx="291">
                  <c:v>8.8365711697859993E-6</c:v>
                </c:pt>
              </c:numCache>
            </c:numRef>
          </c:yVal>
          <c:smooth val="0"/>
          <c:extLst>
            <c:ext xmlns:c16="http://schemas.microsoft.com/office/drawing/2014/chart" uri="{C3380CC4-5D6E-409C-BE32-E72D297353CC}">
              <c16:uniqueId val="{00000001-B186-4840-AA54-B434F715FCD7}"/>
            </c:ext>
          </c:extLst>
        </c:ser>
        <c:ser>
          <c:idx val="2"/>
          <c:order val="2"/>
          <c:tx>
            <c:v>P=100 kPa</c:v>
          </c:tx>
          <c:spPr>
            <a:ln w="22225" cap="rnd">
              <a:solidFill>
                <a:schemeClr val="accent3"/>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param.'!$AY$3:$AY$294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2.6261034617030002E-50</c:v>
                </c:pt>
                <c:pt idx="145">
                  <c:v>2.0595378224670001E-41</c:v>
                </c:pt>
                <c:pt idx="146">
                  <c:v>1.293918816707E-35</c:v>
                </c:pt>
                <c:pt idx="147">
                  <c:v>2.2110502805779999E-32</c:v>
                </c:pt>
                <c:pt idx="148">
                  <c:v>3.0697028642300001E-29</c:v>
                </c:pt>
                <c:pt idx="149">
                  <c:v>2.1801821164249999E-23</c:v>
                </c:pt>
                <c:pt idx="150">
                  <c:v>2.2051651317980001E-19</c:v>
                </c:pt>
                <c:pt idx="151">
                  <c:v>3.1812544390460002E-18</c:v>
                </c:pt>
                <c:pt idx="152">
                  <c:v>7.3872637629599997E-18</c:v>
                </c:pt>
                <c:pt idx="153">
                  <c:v>1.152464684588E-17</c:v>
                </c:pt>
                <c:pt idx="154">
                  <c:v>1.5969729277519999E-17</c:v>
                </c:pt>
                <c:pt idx="155">
                  <c:v>2.1069051904590001E-17</c:v>
                </c:pt>
                <c:pt idx="156">
                  <c:v>2.7154388866720001E-17</c:v>
                </c:pt>
                <c:pt idx="157">
                  <c:v>3.5040704388160001E-17</c:v>
                </c:pt>
                <c:pt idx="158">
                  <c:v>4.3701440280950001E-17</c:v>
                </c:pt>
                <c:pt idx="159">
                  <c:v>5.43768283076E-17</c:v>
                </c:pt>
                <c:pt idx="160">
                  <c:v>6.8992851518869994E-17</c:v>
                </c:pt>
                <c:pt idx="161">
                  <c:v>9.7549218921299994E-17</c:v>
                </c:pt>
                <c:pt idx="162">
                  <c:v>3.9218517863250001E-14</c:v>
                </c:pt>
                <c:pt idx="163">
                  <c:v>5.2015738612259996E-9</c:v>
                </c:pt>
                <c:pt idx="164">
                  <c:v>1.60340230607E-8</c:v>
                </c:pt>
                <c:pt idx="165">
                  <c:v>2.465444649795E-8</c:v>
                </c:pt>
                <c:pt idx="166">
                  <c:v>3.3315526464570003E-8</c:v>
                </c:pt>
                <c:pt idx="167">
                  <c:v>4.22341178105E-8</c:v>
                </c:pt>
                <c:pt idx="168">
                  <c:v>5.9848470224820006E-8</c:v>
                </c:pt>
                <c:pt idx="169">
                  <c:v>8.7821134823380001E-8</c:v>
                </c:pt>
                <c:pt idx="170">
                  <c:v>1.320792299752E-7</c:v>
                </c:pt>
                <c:pt idx="171">
                  <c:v>1.8634142956679999E-7</c:v>
                </c:pt>
                <c:pt idx="172">
                  <c:v>2.4322619481409999E-7</c:v>
                </c:pt>
                <c:pt idx="173">
                  <c:v>3.1286364452919997E-7</c:v>
                </c:pt>
                <c:pt idx="174">
                  <c:v>3.8940869617829998E-7</c:v>
                </c:pt>
                <c:pt idx="175">
                  <c:v>4.7754528549840004E-7</c:v>
                </c:pt>
                <c:pt idx="176">
                  <c:v>5.6899045138679999E-7</c:v>
                </c:pt>
                <c:pt idx="177">
                  <c:v>6.6822099978330003E-7</c:v>
                </c:pt>
                <c:pt idx="178">
                  <c:v>7.7761744273550003E-7</c:v>
                </c:pt>
                <c:pt idx="179">
                  <c:v>9.0152669632010003E-7</c:v>
                </c:pt>
                <c:pt idx="180">
                  <c:v>1.041011658734E-6</c:v>
                </c:pt>
                <c:pt idx="181">
                  <c:v>1.17626063824E-6</c:v>
                </c:pt>
                <c:pt idx="182">
                  <c:v>1.2975676504079999E-6</c:v>
                </c:pt>
                <c:pt idx="183">
                  <c:v>1.449430686E-6</c:v>
                </c:pt>
                <c:pt idx="184">
                  <c:v>1.619994389729E-6</c:v>
                </c:pt>
                <c:pt idx="185">
                  <c:v>1.79458845513E-6</c:v>
                </c:pt>
                <c:pt idx="186">
                  <c:v>1.9600334260220002E-6</c:v>
                </c:pt>
                <c:pt idx="187">
                  <c:v>2.105879262463E-6</c:v>
                </c:pt>
                <c:pt idx="188">
                  <c:v>2.3500178133189999E-6</c:v>
                </c:pt>
                <c:pt idx="189">
                  <c:v>2.5831104962289999E-6</c:v>
                </c:pt>
                <c:pt idx="190">
                  <c:v>2.782751729709E-6</c:v>
                </c:pt>
                <c:pt idx="191">
                  <c:v>3.0057349843959999E-6</c:v>
                </c:pt>
                <c:pt idx="192">
                  <c:v>3.2234867949790001E-6</c:v>
                </c:pt>
                <c:pt idx="193">
                  <c:v>3.4428670160319999E-6</c:v>
                </c:pt>
                <c:pt idx="194">
                  <c:v>3.6847616356579999E-6</c:v>
                </c:pt>
                <c:pt idx="195">
                  <c:v>3.9374561715049997E-6</c:v>
                </c:pt>
                <c:pt idx="196">
                  <c:v>4.1972537840419998E-6</c:v>
                </c:pt>
                <c:pt idx="197">
                  <c:v>4.4375418368060001E-6</c:v>
                </c:pt>
                <c:pt idx="198">
                  <c:v>4.6849970577480002E-6</c:v>
                </c:pt>
                <c:pt idx="199">
                  <c:v>4.9353413696610004E-6</c:v>
                </c:pt>
                <c:pt idx="200">
                  <c:v>5.1877611331799996E-6</c:v>
                </c:pt>
                <c:pt idx="201">
                  <c:v>5.4166585966660003E-6</c:v>
                </c:pt>
                <c:pt idx="202">
                  <c:v>5.6409603206069998E-6</c:v>
                </c:pt>
                <c:pt idx="203">
                  <c:v>5.8664564190159997E-6</c:v>
                </c:pt>
                <c:pt idx="204">
                  <c:v>6.0701914933089996E-6</c:v>
                </c:pt>
                <c:pt idx="205">
                  <c:v>6.2640107225399998E-6</c:v>
                </c:pt>
                <c:pt idx="206">
                  <c:v>6.4508532432500003E-6</c:v>
                </c:pt>
                <c:pt idx="207">
                  <c:v>6.629621825642E-6</c:v>
                </c:pt>
                <c:pt idx="208">
                  <c:v>6.8070211915709998E-6</c:v>
                </c:pt>
                <c:pt idx="209">
                  <c:v>6.9870010113399996E-6</c:v>
                </c:pt>
                <c:pt idx="210">
                  <c:v>7.1400797076679996E-6</c:v>
                </c:pt>
                <c:pt idx="211">
                  <c:v>7.2916738340530003E-6</c:v>
                </c:pt>
                <c:pt idx="212">
                  <c:v>7.439983492111E-6</c:v>
                </c:pt>
                <c:pt idx="213">
                  <c:v>7.5798659816780001E-6</c:v>
                </c:pt>
                <c:pt idx="214">
                  <c:v>7.7250549033549995E-6</c:v>
                </c:pt>
                <c:pt idx="215">
                  <c:v>7.8631520986090006E-6</c:v>
                </c:pt>
                <c:pt idx="216">
                  <c:v>8.0048195216199993E-6</c:v>
                </c:pt>
                <c:pt idx="217">
                  <c:v>8.1388627420230002E-6</c:v>
                </c:pt>
                <c:pt idx="218">
                  <c:v>8.2648834446359997E-6</c:v>
                </c:pt>
                <c:pt idx="219">
                  <c:v>8.3939026043180007E-6</c:v>
                </c:pt>
                <c:pt idx="220">
                  <c:v>8.5215126668710002E-6</c:v>
                </c:pt>
                <c:pt idx="221">
                  <c:v>8.6479080273519992E-6</c:v>
                </c:pt>
                <c:pt idx="222">
                  <c:v>8.7770092265130006E-6</c:v>
                </c:pt>
                <c:pt idx="223">
                  <c:v>8.8985160738600008E-6</c:v>
                </c:pt>
                <c:pt idx="224">
                  <c:v>9.0195890914939993E-6</c:v>
                </c:pt>
                <c:pt idx="225">
                  <c:v>9.1426482553530007E-6</c:v>
                </c:pt>
                <c:pt idx="226">
                  <c:v>9.2619517761189996E-6</c:v>
                </c:pt>
                <c:pt idx="227">
                  <c:v>9.3755977563619994E-6</c:v>
                </c:pt>
                <c:pt idx="228">
                  <c:v>9.4929298290730006E-6</c:v>
                </c:pt>
                <c:pt idx="229">
                  <c:v>9.6084700780310002E-6</c:v>
                </c:pt>
                <c:pt idx="230">
                  <c:v>9.7090280584240006E-6</c:v>
                </c:pt>
                <c:pt idx="231">
                  <c:v>9.8126211765379994E-6</c:v>
                </c:pt>
                <c:pt idx="232">
                  <c:v>9.9085197368440002E-6</c:v>
                </c:pt>
                <c:pt idx="233">
                  <c:v>1.0000772645189999E-5</c:v>
                </c:pt>
                <c:pt idx="234">
                  <c:v>1.009536771034E-5</c:v>
                </c:pt>
                <c:pt idx="235">
                  <c:v>1.019070481515E-5</c:v>
                </c:pt>
                <c:pt idx="236">
                  <c:v>1.0281433814270001E-5</c:v>
                </c:pt>
                <c:pt idx="237">
                  <c:v>1.0368033140710001E-5</c:v>
                </c:pt>
                <c:pt idx="238">
                  <c:v>1.045841031786E-5</c:v>
                </c:pt>
                <c:pt idx="239">
                  <c:v>1.054559804938E-5</c:v>
                </c:pt>
                <c:pt idx="240">
                  <c:v>1.0626350996139999E-5</c:v>
                </c:pt>
                <c:pt idx="241">
                  <c:v>1.0702282254339999E-5</c:v>
                </c:pt>
                <c:pt idx="242">
                  <c:v>1.0783377036690001E-5</c:v>
                </c:pt>
                <c:pt idx="243">
                  <c:v>1.086144693235E-5</c:v>
                </c:pt>
                <c:pt idx="244">
                  <c:v>1.09378219257E-5</c:v>
                </c:pt>
                <c:pt idx="245">
                  <c:v>1.101111821839E-5</c:v>
                </c:pt>
                <c:pt idx="246">
                  <c:v>1.10816074068E-5</c:v>
                </c:pt>
                <c:pt idx="247">
                  <c:v>1.1150125418999999E-5</c:v>
                </c:pt>
                <c:pt idx="248">
                  <c:v>1.1214819717399999E-5</c:v>
                </c:pt>
                <c:pt idx="249">
                  <c:v>1.128537253054E-5</c:v>
                </c:pt>
                <c:pt idx="250">
                  <c:v>1.1350281162219999E-5</c:v>
                </c:pt>
                <c:pt idx="251">
                  <c:v>1.1415649141360001E-5</c:v>
                </c:pt>
                <c:pt idx="252">
                  <c:v>1.1477691133969999E-5</c:v>
                </c:pt>
                <c:pt idx="253">
                  <c:v>1.153853636025E-5</c:v>
                </c:pt>
                <c:pt idx="254">
                  <c:v>1.159972696842E-5</c:v>
                </c:pt>
                <c:pt idx="255">
                  <c:v>1.166604576713E-5</c:v>
                </c:pt>
                <c:pt idx="256">
                  <c:v>1.172601868522E-5</c:v>
                </c:pt>
                <c:pt idx="257">
                  <c:v>1.1787480514429999E-5</c:v>
                </c:pt>
                <c:pt idx="258">
                  <c:v>1.184705871457E-5</c:v>
                </c:pt>
                <c:pt idx="259">
                  <c:v>1.1907940494280001E-5</c:v>
                </c:pt>
                <c:pt idx="260">
                  <c:v>1.1966677174539999E-5</c:v>
                </c:pt>
                <c:pt idx="261">
                  <c:v>1.2025249309179999E-5</c:v>
                </c:pt>
                <c:pt idx="262">
                  <c:v>1.2087517044929999E-5</c:v>
                </c:pt>
                <c:pt idx="263">
                  <c:v>1.2145505404309999E-5</c:v>
                </c:pt>
                <c:pt idx="264">
                  <c:v>1.2204634941490001E-5</c:v>
                </c:pt>
                <c:pt idx="265">
                  <c:v>1.2262470697409999E-5</c:v>
                </c:pt>
                <c:pt idx="266">
                  <c:v>1.231924916827E-5</c:v>
                </c:pt>
                <c:pt idx="267">
                  <c:v>1.237557953922E-5</c:v>
                </c:pt>
                <c:pt idx="268">
                  <c:v>1.24309825162E-5</c:v>
                </c:pt>
                <c:pt idx="269">
                  <c:v>1.248829534847E-5</c:v>
                </c:pt>
                <c:pt idx="270">
                  <c:v>1.2541854893460001E-5</c:v>
                </c:pt>
                <c:pt idx="271">
                  <c:v>1.259416059565E-5</c:v>
                </c:pt>
                <c:pt idx="272">
                  <c:v>1.2644925511399999E-5</c:v>
                </c:pt>
                <c:pt idx="273">
                  <c:v>1.2695182308610001E-5</c:v>
                </c:pt>
                <c:pt idx="274">
                  <c:v>1.274390445353E-5</c:v>
                </c:pt>
                <c:pt idx="275">
                  <c:v>1.2794922515630001E-5</c:v>
                </c:pt>
                <c:pt idx="276">
                  <c:v>1.284138380234E-5</c:v>
                </c:pt>
                <c:pt idx="277">
                  <c:v>1.288662569222E-5</c:v>
                </c:pt>
                <c:pt idx="278">
                  <c:v>1.293065349698E-5</c:v>
                </c:pt>
                <c:pt idx="279">
                  <c:v>1.2973579602080001E-5</c:v>
                </c:pt>
                <c:pt idx="280">
                  <c:v>1.301573348338E-5</c:v>
                </c:pt>
                <c:pt idx="281">
                  <c:v>1.305693527941E-5</c:v>
                </c:pt>
                <c:pt idx="282">
                  <c:v>1.309982089569E-5</c:v>
                </c:pt>
                <c:pt idx="283">
                  <c:v>1.31388292728E-5</c:v>
                </c:pt>
                <c:pt idx="284">
                  <c:v>1.317681660418E-5</c:v>
                </c:pt>
                <c:pt idx="285">
                  <c:v>1.3213960511199999E-5</c:v>
                </c:pt>
                <c:pt idx="286">
                  <c:v>1.3250218991380001E-5</c:v>
                </c:pt>
                <c:pt idx="287">
                  <c:v>1.328565779199E-5</c:v>
                </c:pt>
                <c:pt idx="288">
                  <c:v>1.332239378541E-5</c:v>
                </c:pt>
                <c:pt idx="289">
                  <c:v>1.335605875776E-5</c:v>
                </c:pt>
                <c:pt idx="290">
                  <c:v>1.3388856134129999E-5</c:v>
                </c:pt>
                <c:pt idx="291">
                  <c:v>1.3419850649580001E-5</c:v>
                </c:pt>
              </c:numCache>
            </c:numRef>
          </c:yVal>
          <c:smooth val="0"/>
          <c:extLst>
            <c:ext xmlns:c16="http://schemas.microsoft.com/office/drawing/2014/chart" uri="{C3380CC4-5D6E-409C-BE32-E72D297353CC}">
              <c16:uniqueId val="{00000002-B186-4840-AA54-B434F715FCD7}"/>
            </c:ext>
          </c:extLst>
        </c:ser>
        <c:dLbls>
          <c:showLegendKey val="0"/>
          <c:showVal val="0"/>
          <c:showCatName val="0"/>
          <c:showSerName val="0"/>
          <c:showPercent val="0"/>
          <c:showBubbleSize val="0"/>
        </c:dLbls>
        <c:axId val="837921760"/>
        <c:axId val="837918592"/>
      </c:scatterChart>
      <c:valAx>
        <c:axId val="837921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18592"/>
        <c:crosses val="autoZero"/>
        <c:crossBetween val="midCat"/>
      </c:valAx>
      <c:valAx>
        <c:axId val="8379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NO2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217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200" cap="none" baseline="0" dirty="0"/>
              <a:t>Impact of Fuel Injected Mass on Combustion/Thermal Efficiency at 2200 RPM</a:t>
            </a:r>
          </a:p>
        </c:rich>
      </c:tx>
      <c:layout>
        <c:manualLayout>
          <c:xMode val="edge"/>
          <c:yMode val="edge"/>
          <c:x val="0.12715196328365289"/>
          <c:y val="1.4513788098693759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3.5233208222435551E-2"/>
          <c:y val="0.23228476202448217"/>
          <c:w val="0.95771554365416101"/>
          <c:h val="0.69468608695320921"/>
        </c:manualLayout>
      </c:layout>
      <c:barChart>
        <c:barDir val="col"/>
        <c:grouping val="clustered"/>
        <c:varyColors val="0"/>
        <c:ser>
          <c:idx val="0"/>
          <c:order val="0"/>
          <c:tx>
            <c:strRef>
              <c:f>'m param. Resume'!$B$2</c:f>
              <c:strCache>
                <c:ptCount val="1"/>
                <c:pt idx="0">
                  <c:v>m=0.01 g</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Resume'!$A$10:$A$11</c:f>
              <c:strCache>
                <c:ptCount val="2"/>
                <c:pt idx="0">
                  <c:v>Combustion Efficiency</c:v>
                </c:pt>
                <c:pt idx="1">
                  <c:v>Thermal Efficiency</c:v>
                </c:pt>
              </c:strCache>
            </c:strRef>
          </c:cat>
          <c:val>
            <c:numRef>
              <c:f>'m param. Resume'!$B$10:$B$11</c:f>
              <c:numCache>
                <c:formatCode>0.0000</c:formatCode>
                <c:ptCount val="2"/>
                <c:pt idx="0">
                  <c:v>0.74790999999999996</c:v>
                </c:pt>
                <c:pt idx="1">
                  <c:v>0.26634999999999998</c:v>
                </c:pt>
              </c:numCache>
            </c:numRef>
          </c:val>
          <c:extLst>
            <c:ext xmlns:c16="http://schemas.microsoft.com/office/drawing/2014/chart" uri="{C3380CC4-5D6E-409C-BE32-E72D297353CC}">
              <c16:uniqueId val="{00000000-C8B4-47B7-95D2-1AFF3F587FE7}"/>
            </c:ext>
          </c:extLst>
        </c:ser>
        <c:ser>
          <c:idx val="1"/>
          <c:order val="1"/>
          <c:tx>
            <c:strRef>
              <c:f>'m param. Resume'!$C$2</c:f>
              <c:strCache>
                <c:ptCount val="1"/>
                <c:pt idx="0">
                  <c:v> m=0.015 g</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Resume'!$A$10:$A$11</c:f>
              <c:strCache>
                <c:ptCount val="2"/>
                <c:pt idx="0">
                  <c:v>Combustion Efficiency</c:v>
                </c:pt>
                <c:pt idx="1">
                  <c:v>Thermal Efficiency</c:v>
                </c:pt>
              </c:strCache>
            </c:strRef>
          </c:cat>
          <c:val>
            <c:numRef>
              <c:f>'m param. Resume'!$C$10:$C$11</c:f>
              <c:numCache>
                <c:formatCode>0.0000</c:formatCode>
                <c:ptCount val="2"/>
                <c:pt idx="0">
                  <c:v>0.93200000000000005</c:v>
                </c:pt>
                <c:pt idx="1">
                  <c:v>0.41992000000000002</c:v>
                </c:pt>
              </c:numCache>
            </c:numRef>
          </c:val>
          <c:extLst>
            <c:ext xmlns:c16="http://schemas.microsoft.com/office/drawing/2014/chart" uri="{C3380CC4-5D6E-409C-BE32-E72D297353CC}">
              <c16:uniqueId val="{00000001-C8B4-47B7-95D2-1AFF3F587FE7}"/>
            </c:ext>
          </c:extLst>
        </c:ser>
        <c:ser>
          <c:idx val="2"/>
          <c:order val="2"/>
          <c:tx>
            <c:strRef>
              <c:f>'m param. Resume'!$D$2</c:f>
              <c:strCache>
                <c:ptCount val="1"/>
                <c:pt idx="0">
                  <c:v>m=0.02 g</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Resume'!$A$10:$A$11</c:f>
              <c:strCache>
                <c:ptCount val="2"/>
                <c:pt idx="0">
                  <c:v>Combustion Efficiency</c:v>
                </c:pt>
                <c:pt idx="1">
                  <c:v>Thermal Efficiency</c:v>
                </c:pt>
              </c:strCache>
            </c:strRef>
          </c:cat>
          <c:val>
            <c:numRef>
              <c:f>'m param. Resume'!$D$10:$D$11</c:f>
              <c:numCache>
                <c:formatCode>0.0000</c:formatCode>
                <c:ptCount val="2"/>
                <c:pt idx="0">
                  <c:v>0.87710999999999995</c:v>
                </c:pt>
                <c:pt idx="1">
                  <c:v>0.38651999999999997</c:v>
                </c:pt>
              </c:numCache>
            </c:numRef>
          </c:val>
          <c:extLst>
            <c:ext xmlns:c16="http://schemas.microsoft.com/office/drawing/2014/chart" uri="{C3380CC4-5D6E-409C-BE32-E72D297353CC}">
              <c16:uniqueId val="{00000002-C8B4-47B7-95D2-1AFF3F587FE7}"/>
            </c:ext>
          </c:extLst>
        </c:ser>
        <c:dLbls>
          <c:dLblPos val="outEnd"/>
          <c:showLegendKey val="0"/>
          <c:showVal val="1"/>
          <c:showCatName val="0"/>
          <c:showSerName val="0"/>
          <c:showPercent val="0"/>
          <c:showBubbleSize val="0"/>
        </c:dLbls>
        <c:gapWidth val="444"/>
        <c:axId val="355848416"/>
        <c:axId val="355849472"/>
      </c:barChart>
      <c:catAx>
        <c:axId val="35584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120" normalizeH="0" baseline="0">
                <a:solidFill>
                  <a:schemeClr val="tx1">
                    <a:lumMod val="65000"/>
                    <a:lumOff val="35000"/>
                  </a:schemeClr>
                </a:solidFill>
                <a:latin typeface="+mn-lt"/>
                <a:ea typeface="+mn-ea"/>
                <a:cs typeface="+mn-cs"/>
              </a:defRPr>
            </a:pPr>
            <a:endParaRPr lang="el-GR"/>
          </a:p>
        </c:txPr>
        <c:crossAx val="355849472"/>
        <c:crosses val="autoZero"/>
        <c:auto val="1"/>
        <c:lblAlgn val="ctr"/>
        <c:lblOffset val="100"/>
        <c:noMultiLvlLbl val="0"/>
      </c:catAx>
      <c:valAx>
        <c:axId val="355849472"/>
        <c:scaling>
          <c:orientation val="minMax"/>
        </c:scaling>
        <c:delete val="1"/>
        <c:axPos val="l"/>
        <c:numFmt formatCode="0.0000" sourceLinked="1"/>
        <c:majorTickMark val="none"/>
        <c:minorTickMark val="none"/>
        <c:tickLblPos val="nextTo"/>
        <c:crossAx val="355848416"/>
        <c:crosses val="autoZero"/>
        <c:crossBetween val="between"/>
      </c:valAx>
      <c:spPr>
        <a:noFill/>
        <a:ln>
          <a:noFill/>
        </a:ln>
        <a:effectLst/>
      </c:spPr>
    </c:plotArea>
    <c:legend>
      <c:legendPos val="t"/>
      <c:layout>
        <c:manualLayout>
          <c:xMode val="edge"/>
          <c:yMode val="edge"/>
          <c:x val="0.50823739204802409"/>
          <c:y val="0.20452984164410179"/>
          <c:w val="0.47104363969304103"/>
          <c:h val="4.08203147320663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6E6E6">
          <a:lumMod val="10000"/>
        </a:srgbClr>
      </a:solidFill>
    </a:ln>
    <a:effectLst/>
  </c:spPr>
  <c:txPr>
    <a:bodyPr/>
    <a:lstStyle/>
    <a:p>
      <a:pPr>
        <a:defRPr/>
      </a:pPr>
      <a:endParaRPr lang="el-G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a:t> Pressure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param.'!$AD$3:$AD$294</c:f>
              <c:numCache>
                <c:formatCode>0.00E+00</c:formatCode>
                <c:ptCount val="292"/>
                <c:pt idx="0">
                  <c:v>9.5000000000000001E-2</c:v>
                </c:pt>
                <c:pt idx="1">
                  <c:v>9.5000335005899994E-2</c:v>
                </c:pt>
                <c:pt idx="2">
                  <c:v>9.5375648090529994E-2</c:v>
                </c:pt>
                <c:pt idx="3">
                  <c:v>9.5735562671190003E-2</c:v>
                </c:pt>
                <c:pt idx="4">
                  <c:v>9.6087415439439994E-2</c:v>
                </c:pt>
                <c:pt idx="5">
                  <c:v>9.6446023645870002E-2</c:v>
                </c:pt>
                <c:pt idx="6">
                  <c:v>9.681437657151E-2</c:v>
                </c:pt>
                <c:pt idx="7">
                  <c:v>9.7205564451659995E-2</c:v>
                </c:pt>
                <c:pt idx="8">
                  <c:v>9.7588647228420006E-2</c:v>
                </c:pt>
                <c:pt idx="9">
                  <c:v>9.7995161335700007E-2</c:v>
                </c:pt>
                <c:pt idx="10">
                  <c:v>9.8418509725739997E-2</c:v>
                </c:pt>
                <c:pt idx="11">
                  <c:v>9.8843272547119998E-2</c:v>
                </c:pt>
                <c:pt idx="12">
                  <c:v>9.9295863790530001E-2</c:v>
                </c:pt>
                <c:pt idx="13">
                  <c:v>9.9768783238149999E-2</c:v>
                </c:pt>
                <c:pt idx="14">
                  <c:v>0.1002295374088</c:v>
                </c:pt>
                <c:pt idx="15">
                  <c:v>0.10071977573349999</c:v>
                </c:pt>
                <c:pt idx="16">
                  <c:v>0.101231918748</c:v>
                </c:pt>
                <c:pt idx="17">
                  <c:v>0.1017610256</c:v>
                </c:pt>
                <c:pt idx="18">
                  <c:v>0.1023070172003</c:v>
                </c:pt>
                <c:pt idx="19">
                  <c:v>0.10287177001059999</c:v>
                </c:pt>
                <c:pt idx="20">
                  <c:v>0.10345461268099999</c:v>
                </c:pt>
                <c:pt idx="21">
                  <c:v>0.10405606843659999</c:v>
                </c:pt>
                <c:pt idx="22">
                  <c:v>0.10468585842020001</c:v>
                </c:pt>
                <c:pt idx="23">
                  <c:v>0.10533432750799999</c:v>
                </c:pt>
                <c:pt idx="24">
                  <c:v>0.10598735027889999</c:v>
                </c:pt>
                <c:pt idx="25">
                  <c:v>0.1066915043127</c:v>
                </c:pt>
                <c:pt idx="26">
                  <c:v>0.1073933440831</c:v>
                </c:pt>
                <c:pt idx="27">
                  <c:v>0.1081359883386</c:v>
                </c:pt>
                <c:pt idx="28">
                  <c:v>0.1089090887893</c:v>
                </c:pt>
                <c:pt idx="29">
                  <c:v>0.10966599068419999</c:v>
                </c:pt>
                <c:pt idx="30">
                  <c:v>0.1104626952358</c:v>
                </c:pt>
                <c:pt idx="31">
                  <c:v>0.11132914624860001</c:v>
                </c:pt>
                <c:pt idx="32">
                  <c:v>0.1121804249172</c:v>
                </c:pt>
                <c:pt idx="33">
                  <c:v>0.1130594393301</c:v>
                </c:pt>
                <c:pt idx="34">
                  <c:v>0.1139663971285</c:v>
                </c:pt>
                <c:pt idx="35">
                  <c:v>0.114902387563</c:v>
                </c:pt>
                <c:pt idx="36">
                  <c:v>0.1158681743266</c:v>
                </c:pt>
                <c:pt idx="37">
                  <c:v>0.11693269352379999</c:v>
                </c:pt>
                <c:pt idx="38">
                  <c:v>0.11796373015889999</c:v>
                </c:pt>
                <c:pt idx="39">
                  <c:v>0.11902732639999999</c:v>
                </c:pt>
                <c:pt idx="40">
                  <c:v>0.1201237709828</c:v>
                </c:pt>
                <c:pt idx="41">
                  <c:v>0.1212564202318</c:v>
                </c:pt>
                <c:pt idx="42">
                  <c:v>0.122425876709</c:v>
                </c:pt>
                <c:pt idx="43">
                  <c:v>0.1237143887076</c:v>
                </c:pt>
                <c:pt idx="44">
                  <c:v>0.1249627139132</c:v>
                </c:pt>
                <c:pt idx="45">
                  <c:v>0.12625144968640001</c:v>
                </c:pt>
                <c:pt idx="46">
                  <c:v>0.12758194675949999</c:v>
                </c:pt>
                <c:pt idx="47">
                  <c:v>0.12892641577899999</c:v>
                </c:pt>
                <c:pt idx="48">
                  <c:v>0.1303922588418</c:v>
                </c:pt>
                <c:pt idx="49">
                  <c:v>0.13190732649619999</c:v>
                </c:pt>
                <c:pt idx="50">
                  <c:v>0.1334236057283</c:v>
                </c:pt>
                <c:pt idx="51">
                  <c:v>0.13498994574580001</c:v>
                </c:pt>
                <c:pt idx="52">
                  <c:v>0.1366251970505</c:v>
                </c:pt>
                <c:pt idx="53">
                  <c:v>0.13828096648179999</c:v>
                </c:pt>
                <c:pt idx="54">
                  <c:v>0.140126458309</c:v>
                </c:pt>
                <c:pt idx="55">
                  <c:v>0.14187895192370001</c:v>
                </c:pt>
                <c:pt idx="56">
                  <c:v>0.14374602258140001</c:v>
                </c:pt>
                <c:pt idx="57">
                  <c:v>0.14563890499759999</c:v>
                </c:pt>
                <c:pt idx="58">
                  <c:v>0.1477197902114</c:v>
                </c:pt>
                <c:pt idx="59">
                  <c:v>0.14976832201519999</c:v>
                </c:pt>
                <c:pt idx="60">
                  <c:v>0.15188905560060001</c:v>
                </c:pt>
                <c:pt idx="61">
                  <c:v>0.15414842053940001</c:v>
                </c:pt>
                <c:pt idx="62">
                  <c:v>0.1564219539951</c:v>
                </c:pt>
                <c:pt idx="63">
                  <c:v>0.1587755465015</c:v>
                </c:pt>
                <c:pt idx="64">
                  <c:v>0.16121338873989999</c:v>
                </c:pt>
                <c:pt idx="65">
                  <c:v>0.16373827326410001</c:v>
                </c:pt>
                <c:pt idx="66">
                  <c:v>0.16653164977359999</c:v>
                </c:pt>
                <c:pt idx="67">
                  <c:v>0.16924751612309999</c:v>
                </c:pt>
                <c:pt idx="68">
                  <c:v>0.17206233338820001</c:v>
                </c:pt>
                <c:pt idx="69">
                  <c:v>0.17498149661939999</c:v>
                </c:pt>
                <c:pt idx="70">
                  <c:v>0.17800861933170001</c:v>
                </c:pt>
                <c:pt idx="71">
                  <c:v>0.1811475622566</c:v>
                </c:pt>
                <c:pt idx="72">
                  <c:v>0.18440545480760001</c:v>
                </c:pt>
                <c:pt idx="73">
                  <c:v>0.1880174502584</c:v>
                </c:pt>
                <c:pt idx="74">
                  <c:v>0.19153723727909999</c:v>
                </c:pt>
                <c:pt idx="75">
                  <c:v>0.19519236414829999</c:v>
                </c:pt>
                <c:pt idx="76">
                  <c:v>0.1989890325626</c:v>
                </c:pt>
                <c:pt idx="77">
                  <c:v>0.202933719771</c:v>
                </c:pt>
                <c:pt idx="78">
                  <c:v>0.20703346103110001</c:v>
                </c:pt>
                <c:pt idx="79">
                  <c:v>0.21158585760750001</c:v>
                </c:pt>
                <c:pt idx="80">
                  <c:v>0.2160296065034</c:v>
                </c:pt>
                <c:pt idx="81">
                  <c:v>0.22065113276539999</c:v>
                </c:pt>
                <c:pt idx="82">
                  <c:v>0.22545815458339999</c:v>
                </c:pt>
                <c:pt idx="83">
                  <c:v>0.23045943882690001</c:v>
                </c:pt>
                <c:pt idx="84">
                  <c:v>0.23566491477179999</c:v>
                </c:pt>
                <c:pt idx="85">
                  <c:v>0.24108834549149999</c:v>
                </c:pt>
                <c:pt idx="86">
                  <c:v>0.24712763348229999</c:v>
                </c:pt>
                <c:pt idx="87">
                  <c:v>0.2530406646699</c:v>
                </c:pt>
                <c:pt idx="88">
                  <c:v>0.25921012393039999</c:v>
                </c:pt>
                <c:pt idx="89">
                  <c:v>0.26564982482690003</c:v>
                </c:pt>
                <c:pt idx="90">
                  <c:v>0.27237450215780001</c:v>
                </c:pt>
                <c:pt idx="91">
                  <c:v>0.27939988459749998</c:v>
                </c:pt>
                <c:pt idx="92">
                  <c:v>0.28674273590749999</c:v>
                </c:pt>
                <c:pt idx="93">
                  <c:v>0.2949456330943</c:v>
                </c:pt>
                <c:pt idx="94">
                  <c:v>0.3030032455826</c:v>
                </c:pt>
                <c:pt idx="95">
                  <c:v>0.3114369500452</c:v>
                </c:pt>
                <c:pt idx="96">
                  <c:v>0.32026871473809998</c:v>
                </c:pt>
                <c:pt idx="97">
                  <c:v>0.32952187459240001</c:v>
                </c:pt>
                <c:pt idx="98">
                  <c:v>0.33922142788370002</c:v>
                </c:pt>
                <c:pt idx="99">
                  <c:v>0.35009004473709998</c:v>
                </c:pt>
                <c:pt idx="100">
                  <c:v>0.36079963886819999</c:v>
                </c:pt>
                <c:pt idx="101">
                  <c:v>0.3720443365451</c:v>
                </c:pt>
                <c:pt idx="102">
                  <c:v>0.38385728097049998</c:v>
                </c:pt>
                <c:pt idx="103">
                  <c:v>0.39627447182909997</c:v>
                </c:pt>
                <c:pt idx="104">
                  <c:v>0.40933355665909998</c:v>
                </c:pt>
                <c:pt idx="105">
                  <c:v>0.42307475616200002</c:v>
                </c:pt>
                <c:pt idx="106">
                  <c:v>0.43853318392309998</c:v>
                </c:pt>
                <c:pt idx="107">
                  <c:v>0.45382643576580001</c:v>
                </c:pt>
                <c:pt idx="108">
                  <c:v>0.46994352691079999</c:v>
                </c:pt>
                <c:pt idx="109">
                  <c:v>0.48692759320130002</c:v>
                </c:pt>
                <c:pt idx="110">
                  <c:v>0.50480994333210005</c:v>
                </c:pt>
                <c:pt idx="111">
                  <c:v>0.52367094696280003</c:v>
                </c:pt>
                <c:pt idx="112">
                  <c:v>0.54497028455090002</c:v>
                </c:pt>
                <c:pt idx="113">
                  <c:v>0.56612597631079997</c:v>
                </c:pt>
                <c:pt idx="114">
                  <c:v>0.58851324853639997</c:v>
                </c:pt>
                <c:pt idx="115">
                  <c:v>0.61222012874550003</c:v>
                </c:pt>
                <c:pt idx="116">
                  <c:v>0.63734174465680005</c:v>
                </c:pt>
                <c:pt idx="117">
                  <c:v>0.66398041827069998</c:v>
                </c:pt>
                <c:pt idx="118">
                  <c:v>0.69224698353750003</c:v>
                </c:pt>
                <c:pt idx="119">
                  <c:v>0.72432860060619997</c:v>
                </c:pt>
                <c:pt idx="120">
                  <c:v>0.75635245231629999</c:v>
                </c:pt>
                <c:pt idx="121">
                  <c:v>0.79040489827630001</c:v>
                </c:pt>
                <c:pt idx="122">
                  <c:v>0.8266392052771</c:v>
                </c:pt>
                <c:pt idx="123">
                  <c:v>0.86522265425339995</c:v>
                </c:pt>
                <c:pt idx="124">
                  <c:v>0.90633162026750003</c:v>
                </c:pt>
                <c:pt idx="125">
                  <c:v>0.95009768324590005</c:v>
                </c:pt>
                <c:pt idx="126">
                  <c:v>0.99978277815810002</c:v>
                </c:pt>
                <c:pt idx="127">
                  <c:v>1.0495766676089999</c:v>
                </c:pt>
                <c:pt idx="128">
                  <c:v>1.102756440909</c:v>
                </c:pt>
                <c:pt idx="129">
                  <c:v>1.1595862097730001</c:v>
                </c:pt>
                <c:pt idx="130">
                  <c:v>1.2203513064589999</c:v>
                </c:pt>
                <c:pt idx="131">
                  <c:v>1.285358808976</c:v>
                </c:pt>
                <c:pt idx="132">
                  <c:v>1.3597463399680001</c:v>
                </c:pt>
                <c:pt idx="133">
                  <c:v>1.4345864978980001</c:v>
                </c:pt>
                <c:pt idx="134">
                  <c:v>1.514746445838</c:v>
                </c:pt>
                <c:pt idx="135">
                  <c:v>1.600609735328</c:v>
                </c:pt>
                <c:pt idx="136">
                  <c:v>1.6925130158349999</c:v>
                </c:pt>
                <c:pt idx="137">
                  <c:v>1.790472560365</c:v>
                </c:pt>
                <c:pt idx="138">
                  <c:v>1.8952551410980001</c:v>
                </c:pt>
                <c:pt idx="139">
                  <c:v>2.0151666146279998</c:v>
                </c:pt>
                <c:pt idx="140">
                  <c:v>2.1357418397179999</c:v>
                </c:pt>
                <c:pt idx="141">
                  <c:v>2.2646926018019999</c:v>
                </c:pt>
                <c:pt idx="142">
                  <c:v>2.40245902299</c:v>
                </c:pt>
                <c:pt idx="143">
                  <c:v>2.5495128326650001</c:v>
                </c:pt>
                <c:pt idx="144">
                  <c:v>2.709251703793</c:v>
                </c:pt>
                <c:pt idx="145">
                  <c:v>2.8759855994399999</c:v>
                </c:pt>
                <c:pt idx="146">
                  <c:v>3.0475712133649999</c:v>
                </c:pt>
                <c:pt idx="147">
                  <c:v>3.2334687303530001</c:v>
                </c:pt>
                <c:pt idx="148">
                  <c:v>3.4115747020109999</c:v>
                </c:pt>
                <c:pt idx="149">
                  <c:v>3.5921615961020001</c:v>
                </c:pt>
                <c:pt idx="150">
                  <c:v>3.7934395197500002</c:v>
                </c:pt>
                <c:pt idx="151">
                  <c:v>4.0185897224650002</c:v>
                </c:pt>
                <c:pt idx="152">
                  <c:v>4.255626420534</c:v>
                </c:pt>
                <c:pt idx="153">
                  <c:v>4.4834893833429996</c:v>
                </c:pt>
                <c:pt idx="154">
                  <c:v>4.7129159355350003</c:v>
                </c:pt>
                <c:pt idx="155">
                  <c:v>4.9417894680129999</c:v>
                </c:pt>
                <c:pt idx="156">
                  <c:v>5.1656461261670001</c:v>
                </c:pt>
                <c:pt idx="157">
                  <c:v>5.3973399955819996</c:v>
                </c:pt>
                <c:pt idx="158">
                  <c:v>5.605614054258</c:v>
                </c:pt>
                <c:pt idx="159">
                  <c:v>5.8020035453679997</c:v>
                </c:pt>
                <c:pt idx="160">
                  <c:v>5.983124536879</c:v>
                </c:pt>
                <c:pt idx="161">
                  <c:v>6.1440995965139997</c:v>
                </c:pt>
                <c:pt idx="162">
                  <c:v>6.2805310593749999</c:v>
                </c:pt>
                <c:pt idx="163">
                  <c:v>6.3964736533349997</c:v>
                </c:pt>
                <c:pt idx="164">
                  <c:v>6.4748443928360002</c:v>
                </c:pt>
                <c:pt idx="165">
                  <c:v>6.5217212478790003</c:v>
                </c:pt>
                <c:pt idx="166">
                  <c:v>6.5395280117050003</c:v>
                </c:pt>
                <c:pt idx="167">
                  <c:v>6.5512222508670002</c:v>
                </c:pt>
                <c:pt idx="168">
                  <c:v>6.5869402174509997</c:v>
                </c:pt>
                <c:pt idx="169">
                  <c:v>6.5689092418739996</c:v>
                </c:pt>
                <c:pt idx="170">
                  <c:v>6.5010742554760004</c:v>
                </c:pt>
                <c:pt idx="171">
                  <c:v>6.3910345826589996</c:v>
                </c:pt>
                <c:pt idx="172">
                  <c:v>6.2559108122399998</c:v>
                </c:pt>
                <c:pt idx="173">
                  <c:v>6.1171402498749998</c:v>
                </c:pt>
                <c:pt idx="174">
                  <c:v>5.9752769871079998</c:v>
                </c:pt>
                <c:pt idx="175">
                  <c:v>5.8168670732379999</c:v>
                </c:pt>
                <c:pt idx="176">
                  <c:v>5.6537942242400003</c:v>
                </c:pt>
                <c:pt idx="177">
                  <c:v>5.4679523921779998</c:v>
                </c:pt>
                <c:pt idx="178">
                  <c:v>5.261266587303</c:v>
                </c:pt>
                <c:pt idx="179">
                  <c:v>5.0480864806519996</c:v>
                </c:pt>
                <c:pt idx="180">
                  <c:v>4.8223209537829996</c:v>
                </c:pt>
                <c:pt idx="181">
                  <c:v>4.6108987843799998</c:v>
                </c:pt>
                <c:pt idx="182">
                  <c:v>4.4059971261199999</c:v>
                </c:pt>
                <c:pt idx="183">
                  <c:v>4.2029130176720004</c:v>
                </c:pt>
                <c:pt idx="184">
                  <c:v>4.0058084329119996</c:v>
                </c:pt>
                <c:pt idx="185">
                  <c:v>3.8190482702419999</c:v>
                </c:pt>
                <c:pt idx="186">
                  <c:v>3.6267699989739999</c:v>
                </c:pt>
                <c:pt idx="187">
                  <c:v>3.4545635657110001</c:v>
                </c:pt>
                <c:pt idx="188">
                  <c:v>3.338944905984</c:v>
                </c:pt>
                <c:pt idx="189">
                  <c:v>3.1935899271319999</c:v>
                </c:pt>
                <c:pt idx="190">
                  <c:v>3.0479776610189999</c:v>
                </c:pt>
                <c:pt idx="191">
                  <c:v>2.904322222062</c:v>
                </c:pt>
                <c:pt idx="192">
                  <c:v>2.7668191242389999</c:v>
                </c:pt>
                <c:pt idx="193">
                  <c:v>2.6255250882080001</c:v>
                </c:pt>
                <c:pt idx="194">
                  <c:v>2.5000167802400002</c:v>
                </c:pt>
                <c:pt idx="195">
                  <c:v>2.3824943471550002</c:v>
                </c:pt>
                <c:pt idx="196">
                  <c:v>2.2702237152690001</c:v>
                </c:pt>
                <c:pt idx="197">
                  <c:v>2.1630752541740002</c:v>
                </c:pt>
                <c:pt idx="198">
                  <c:v>2.0632086721679999</c:v>
                </c:pt>
                <c:pt idx="199">
                  <c:v>1.9678807630890001</c:v>
                </c:pt>
                <c:pt idx="200">
                  <c:v>1.8723801626509999</c:v>
                </c:pt>
                <c:pt idx="201">
                  <c:v>1.788075548381</c:v>
                </c:pt>
                <c:pt idx="202">
                  <c:v>1.7083477282770001</c:v>
                </c:pt>
                <c:pt idx="203">
                  <c:v>1.632972203799</c:v>
                </c:pt>
                <c:pt idx="204">
                  <c:v>1.562113482757</c:v>
                </c:pt>
                <c:pt idx="205">
                  <c:v>1.495398736606</c:v>
                </c:pt>
                <c:pt idx="206">
                  <c:v>1.428083483984</c:v>
                </c:pt>
                <c:pt idx="207">
                  <c:v>1.368354019419</c:v>
                </c:pt>
                <c:pt idx="208">
                  <c:v>1.312006357</c:v>
                </c:pt>
                <c:pt idx="209">
                  <c:v>1.258808731562</c:v>
                </c:pt>
                <c:pt idx="210">
                  <c:v>1.208516044794</c:v>
                </c:pt>
                <c:pt idx="211">
                  <c:v>1.1610517492179999</c:v>
                </c:pt>
                <c:pt idx="212">
                  <c:v>1.1159912801659999</c:v>
                </c:pt>
                <c:pt idx="213">
                  <c:v>1.0704338447799999</c:v>
                </c:pt>
                <c:pt idx="214">
                  <c:v>1.030037588166</c:v>
                </c:pt>
                <c:pt idx="215">
                  <c:v>0.99178154016190001</c:v>
                </c:pt>
                <c:pt idx="216">
                  <c:v>0.95547728822709999</c:v>
                </c:pt>
                <c:pt idx="217">
                  <c:v>0.92105518242530005</c:v>
                </c:pt>
                <c:pt idx="218">
                  <c:v>0.88836733810419999</c:v>
                </c:pt>
                <c:pt idx="219">
                  <c:v>0.85535648962300004</c:v>
                </c:pt>
                <c:pt idx="220">
                  <c:v>0.82609352735660002</c:v>
                </c:pt>
                <c:pt idx="221">
                  <c:v>0.79824845189710003</c:v>
                </c:pt>
                <c:pt idx="222">
                  <c:v>0.77176401697630004</c:v>
                </c:pt>
                <c:pt idx="223">
                  <c:v>0.74658938293129995</c:v>
                </c:pt>
                <c:pt idx="224">
                  <c:v>0.72264324216279996</c:v>
                </c:pt>
                <c:pt idx="225">
                  <c:v>0.69983266423900004</c:v>
                </c:pt>
                <c:pt idx="226">
                  <c:v>0.67666626803600005</c:v>
                </c:pt>
                <c:pt idx="227">
                  <c:v>0.65599109000769995</c:v>
                </c:pt>
                <c:pt idx="228">
                  <c:v>0.63626315596649996</c:v>
                </c:pt>
                <c:pt idx="229">
                  <c:v>0.61745114725539996</c:v>
                </c:pt>
                <c:pt idx="230">
                  <c:v>0.59950136071649995</c:v>
                </c:pt>
                <c:pt idx="231">
                  <c:v>0.58238021589709998</c:v>
                </c:pt>
                <c:pt idx="232">
                  <c:v>0.56602944285120005</c:v>
                </c:pt>
                <c:pt idx="233">
                  <c:v>0.54938830561660001</c:v>
                </c:pt>
                <c:pt idx="234">
                  <c:v>0.53450629484169998</c:v>
                </c:pt>
                <c:pt idx="235">
                  <c:v>0.5202736014121</c:v>
                </c:pt>
                <c:pt idx="236">
                  <c:v>0.50665803156650002</c:v>
                </c:pt>
                <c:pt idx="237">
                  <c:v>0.49363449058589998</c:v>
                </c:pt>
                <c:pt idx="238">
                  <c:v>0.48116294221599998</c:v>
                </c:pt>
                <c:pt idx="239">
                  <c:v>0.4684358417833</c:v>
                </c:pt>
                <c:pt idx="240">
                  <c:v>0.45703357150930002</c:v>
                </c:pt>
                <c:pt idx="241">
                  <c:v>0.4461029527009</c:v>
                </c:pt>
                <c:pt idx="242">
                  <c:v>0.43561799406899998</c:v>
                </c:pt>
                <c:pt idx="243">
                  <c:v>0.42556221910949998</c:v>
                </c:pt>
                <c:pt idx="244">
                  <c:v>0.4159134464091</c:v>
                </c:pt>
                <c:pt idx="245">
                  <c:v>0.40665341574149999</c:v>
                </c:pt>
                <c:pt idx="246">
                  <c:v>0.39718508105380002</c:v>
                </c:pt>
                <c:pt idx="247">
                  <c:v>0.3886694017508</c:v>
                </c:pt>
                <c:pt idx="248">
                  <c:v>0.38048779242679998</c:v>
                </c:pt>
                <c:pt idx="249">
                  <c:v>0.3726281595034</c:v>
                </c:pt>
                <c:pt idx="250">
                  <c:v>0.3650726712979</c:v>
                </c:pt>
                <c:pt idx="251">
                  <c:v>0.3578091753173</c:v>
                </c:pt>
                <c:pt idx="252">
                  <c:v>0.35036667490619999</c:v>
                </c:pt>
                <c:pt idx="253">
                  <c:v>0.3436656189742</c:v>
                </c:pt>
                <c:pt idx="254">
                  <c:v>0.33721622946360003</c:v>
                </c:pt>
                <c:pt idx="255">
                  <c:v>0.33100732324960003</c:v>
                </c:pt>
                <c:pt idx="256">
                  <c:v>0.32503025471800001</c:v>
                </c:pt>
                <c:pt idx="257">
                  <c:v>0.3192693261415</c:v>
                </c:pt>
                <c:pt idx="258">
                  <c:v>0.31371988737919998</c:v>
                </c:pt>
                <c:pt idx="259">
                  <c:v>0.3080234389432</c:v>
                </c:pt>
                <c:pt idx="260">
                  <c:v>0.30288279678699997</c:v>
                </c:pt>
                <c:pt idx="261">
                  <c:v>0.2979303105494</c:v>
                </c:pt>
                <c:pt idx="262">
                  <c:v>0.2931531540033</c:v>
                </c:pt>
                <c:pt idx="263">
                  <c:v>0.28854300355719997</c:v>
                </c:pt>
                <c:pt idx="264">
                  <c:v>0.28409505881469999</c:v>
                </c:pt>
                <c:pt idx="265">
                  <c:v>0.27980104062729999</c:v>
                </c:pt>
                <c:pt idx="266">
                  <c:v>0.2753861632947</c:v>
                </c:pt>
                <c:pt idx="267">
                  <c:v>0.27139527349159998</c:v>
                </c:pt>
                <c:pt idx="268">
                  <c:v>0.26754222618520002</c:v>
                </c:pt>
                <c:pt idx="269">
                  <c:v>0.26381787274390001</c:v>
                </c:pt>
                <c:pt idx="270">
                  <c:v>0.26022184942260002</c:v>
                </c:pt>
                <c:pt idx="271">
                  <c:v>0.25674959669910002</c:v>
                </c:pt>
                <c:pt idx="272">
                  <c:v>0.2531762422137</c:v>
                </c:pt>
                <c:pt idx="273">
                  <c:v>0.24994419595010001</c:v>
                </c:pt>
                <c:pt idx="274">
                  <c:v>0.246820444059</c:v>
                </c:pt>
                <c:pt idx="275">
                  <c:v>0.24379980554030001</c:v>
                </c:pt>
                <c:pt idx="276">
                  <c:v>0.24087996136199999</c:v>
                </c:pt>
                <c:pt idx="277">
                  <c:v>0.23805701577560001</c:v>
                </c:pt>
                <c:pt idx="278">
                  <c:v>0.23532732514929999</c:v>
                </c:pt>
                <c:pt idx="279">
                  <c:v>0.23251683364719999</c:v>
                </c:pt>
                <c:pt idx="280">
                  <c:v>0.2299727889748</c:v>
                </c:pt>
                <c:pt idx="281">
                  <c:v>0.22751333328699999</c:v>
                </c:pt>
                <c:pt idx="282">
                  <c:v>0.22513451367699999</c:v>
                </c:pt>
                <c:pt idx="283">
                  <c:v>0.22283417828630001</c:v>
                </c:pt>
                <c:pt idx="284">
                  <c:v>0.2206090614398</c:v>
                </c:pt>
                <c:pt idx="285">
                  <c:v>0.21831392115949999</c:v>
                </c:pt>
                <c:pt idx="286">
                  <c:v>0.21623223843969999</c:v>
                </c:pt>
                <c:pt idx="287">
                  <c:v>0.21421777657890001</c:v>
                </c:pt>
                <c:pt idx="288">
                  <c:v>0.2122673444823</c:v>
                </c:pt>
                <c:pt idx="289">
                  <c:v>0.21037827440849999</c:v>
                </c:pt>
                <c:pt idx="290">
                  <c:v>0.2085490378797</c:v>
                </c:pt>
                <c:pt idx="291">
                  <c:v>0.20678575363589999</c:v>
                </c:pt>
              </c:numCache>
            </c:numRef>
          </c:yVal>
          <c:smooth val="0"/>
          <c:extLst>
            <c:ext xmlns:c16="http://schemas.microsoft.com/office/drawing/2014/chart" uri="{C3380CC4-5D6E-409C-BE32-E72D297353CC}">
              <c16:uniqueId val="{00000000-6B19-4880-8636-712F122B2E76}"/>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param.'!$AM$3:$AM$294</c:f>
              <c:numCache>
                <c:formatCode>0.00E+00</c:formatCode>
                <c:ptCount val="292"/>
                <c:pt idx="0">
                  <c:v>9.5000000000000001E-2</c:v>
                </c:pt>
                <c:pt idx="1">
                  <c:v>9.5000335005899994E-2</c:v>
                </c:pt>
                <c:pt idx="2">
                  <c:v>9.5375648090529994E-2</c:v>
                </c:pt>
                <c:pt idx="3">
                  <c:v>9.5735562671190003E-2</c:v>
                </c:pt>
                <c:pt idx="4">
                  <c:v>9.6087415439439994E-2</c:v>
                </c:pt>
                <c:pt idx="5">
                  <c:v>9.6446023645870002E-2</c:v>
                </c:pt>
                <c:pt idx="6">
                  <c:v>9.681437657151E-2</c:v>
                </c:pt>
                <c:pt idx="7">
                  <c:v>9.7205564451659995E-2</c:v>
                </c:pt>
                <c:pt idx="8">
                  <c:v>9.7588647228420006E-2</c:v>
                </c:pt>
                <c:pt idx="9">
                  <c:v>9.7995161335700007E-2</c:v>
                </c:pt>
                <c:pt idx="10">
                  <c:v>9.8418509725739997E-2</c:v>
                </c:pt>
                <c:pt idx="11">
                  <c:v>9.8843272547119998E-2</c:v>
                </c:pt>
                <c:pt idx="12">
                  <c:v>9.9295863790530001E-2</c:v>
                </c:pt>
                <c:pt idx="13">
                  <c:v>9.9768783238149999E-2</c:v>
                </c:pt>
                <c:pt idx="14">
                  <c:v>0.1002295374088</c:v>
                </c:pt>
                <c:pt idx="15">
                  <c:v>0.10071977573349999</c:v>
                </c:pt>
                <c:pt idx="16">
                  <c:v>0.101231918748</c:v>
                </c:pt>
                <c:pt idx="17">
                  <c:v>0.1017610256</c:v>
                </c:pt>
                <c:pt idx="18">
                  <c:v>0.1023070172003</c:v>
                </c:pt>
                <c:pt idx="19">
                  <c:v>0.10287177001059999</c:v>
                </c:pt>
                <c:pt idx="20">
                  <c:v>0.10345461268099999</c:v>
                </c:pt>
                <c:pt idx="21">
                  <c:v>0.10405606843659999</c:v>
                </c:pt>
                <c:pt idx="22">
                  <c:v>0.10468585842020001</c:v>
                </c:pt>
                <c:pt idx="23">
                  <c:v>0.10533432750799999</c:v>
                </c:pt>
                <c:pt idx="24">
                  <c:v>0.10598735027889999</c:v>
                </c:pt>
                <c:pt idx="25">
                  <c:v>0.1066915043127</c:v>
                </c:pt>
                <c:pt idx="26">
                  <c:v>0.1073933440831</c:v>
                </c:pt>
                <c:pt idx="27">
                  <c:v>0.1081359883386</c:v>
                </c:pt>
                <c:pt idx="28">
                  <c:v>0.1089090887893</c:v>
                </c:pt>
                <c:pt idx="29">
                  <c:v>0.10966599068419999</c:v>
                </c:pt>
                <c:pt idx="30">
                  <c:v>0.1104626952358</c:v>
                </c:pt>
                <c:pt idx="31">
                  <c:v>0.11132914624860001</c:v>
                </c:pt>
                <c:pt idx="32">
                  <c:v>0.1121804249172</c:v>
                </c:pt>
                <c:pt idx="33">
                  <c:v>0.1130594393301</c:v>
                </c:pt>
                <c:pt idx="34">
                  <c:v>0.1139663971285</c:v>
                </c:pt>
                <c:pt idx="35">
                  <c:v>0.114902387563</c:v>
                </c:pt>
                <c:pt idx="36">
                  <c:v>0.1158681743266</c:v>
                </c:pt>
                <c:pt idx="37">
                  <c:v>0.11693269352379999</c:v>
                </c:pt>
                <c:pt idx="38">
                  <c:v>0.11796373015889999</c:v>
                </c:pt>
                <c:pt idx="39">
                  <c:v>0.11902732639999999</c:v>
                </c:pt>
                <c:pt idx="40">
                  <c:v>0.1201237709828</c:v>
                </c:pt>
                <c:pt idx="41">
                  <c:v>0.1212564202318</c:v>
                </c:pt>
                <c:pt idx="42">
                  <c:v>0.122425876709</c:v>
                </c:pt>
                <c:pt idx="43">
                  <c:v>0.1237143887076</c:v>
                </c:pt>
                <c:pt idx="44">
                  <c:v>0.1249627139132</c:v>
                </c:pt>
                <c:pt idx="45">
                  <c:v>0.12625144968640001</c:v>
                </c:pt>
                <c:pt idx="46">
                  <c:v>0.12758194675949999</c:v>
                </c:pt>
                <c:pt idx="47">
                  <c:v>0.12892641577899999</c:v>
                </c:pt>
                <c:pt idx="48">
                  <c:v>0.1303922588418</c:v>
                </c:pt>
                <c:pt idx="49">
                  <c:v>0.13190732649619999</c:v>
                </c:pt>
                <c:pt idx="50">
                  <c:v>0.1334236057283</c:v>
                </c:pt>
                <c:pt idx="51">
                  <c:v>0.13498994574580001</c:v>
                </c:pt>
                <c:pt idx="52">
                  <c:v>0.1366251970505</c:v>
                </c:pt>
                <c:pt idx="53">
                  <c:v>0.13828096648179999</c:v>
                </c:pt>
                <c:pt idx="54">
                  <c:v>0.140126458309</c:v>
                </c:pt>
                <c:pt idx="55">
                  <c:v>0.14187895192370001</c:v>
                </c:pt>
                <c:pt idx="56">
                  <c:v>0.14374602258140001</c:v>
                </c:pt>
                <c:pt idx="57">
                  <c:v>0.14563890499759999</c:v>
                </c:pt>
                <c:pt idx="58">
                  <c:v>0.1477197902114</c:v>
                </c:pt>
                <c:pt idx="59">
                  <c:v>0.14976832201519999</c:v>
                </c:pt>
                <c:pt idx="60">
                  <c:v>0.15188905560060001</c:v>
                </c:pt>
                <c:pt idx="61">
                  <c:v>0.15414842053940001</c:v>
                </c:pt>
                <c:pt idx="62">
                  <c:v>0.1564219539951</c:v>
                </c:pt>
                <c:pt idx="63">
                  <c:v>0.1587755465015</c:v>
                </c:pt>
                <c:pt idx="64">
                  <c:v>0.16121338873989999</c:v>
                </c:pt>
                <c:pt idx="65">
                  <c:v>0.16373827326410001</c:v>
                </c:pt>
                <c:pt idx="66">
                  <c:v>0.16653164977359999</c:v>
                </c:pt>
                <c:pt idx="67">
                  <c:v>0.16924751612309999</c:v>
                </c:pt>
                <c:pt idx="68">
                  <c:v>0.17206233338820001</c:v>
                </c:pt>
                <c:pt idx="69">
                  <c:v>0.17498149661939999</c:v>
                </c:pt>
                <c:pt idx="70">
                  <c:v>0.17800861933170001</c:v>
                </c:pt>
                <c:pt idx="71">
                  <c:v>0.1811475622566</c:v>
                </c:pt>
                <c:pt idx="72">
                  <c:v>0.18440545480760001</c:v>
                </c:pt>
                <c:pt idx="73">
                  <c:v>0.1880174502584</c:v>
                </c:pt>
                <c:pt idx="74">
                  <c:v>0.19153723727909999</c:v>
                </c:pt>
                <c:pt idx="75">
                  <c:v>0.19519236414829999</c:v>
                </c:pt>
                <c:pt idx="76">
                  <c:v>0.1989890325626</c:v>
                </c:pt>
                <c:pt idx="77">
                  <c:v>0.202933719771</c:v>
                </c:pt>
                <c:pt idx="78">
                  <c:v>0.20703346103110001</c:v>
                </c:pt>
                <c:pt idx="79">
                  <c:v>0.21158585760750001</c:v>
                </c:pt>
                <c:pt idx="80">
                  <c:v>0.2160296065034</c:v>
                </c:pt>
                <c:pt idx="81">
                  <c:v>0.22065113276539999</c:v>
                </c:pt>
                <c:pt idx="82">
                  <c:v>0.22545815458339999</c:v>
                </c:pt>
                <c:pt idx="83">
                  <c:v>0.23045943882690001</c:v>
                </c:pt>
                <c:pt idx="84">
                  <c:v>0.23566491477179999</c:v>
                </c:pt>
                <c:pt idx="85">
                  <c:v>0.24108834549149999</c:v>
                </c:pt>
                <c:pt idx="86">
                  <c:v>0.24712763348229999</c:v>
                </c:pt>
                <c:pt idx="87">
                  <c:v>0.2530406646699</c:v>
                </c:pt>
                <c:pt idx="88">
                  <c:v>0.25921012393039999</c:v>
                </c:pt>
                <c:pt idx="89">
                  <c:v>0.26564982482690003</c:v>
                </c:pt>
                <c:pt idx="90">
                  <c:v>0.27237450215780001</c:v>
                </c:pt>
                <c:pt idx="91">
                  <c:v>0.27939988459749998</c:v>
                </c:pt>
                <c:pt idx="92">
                  <c:v>0.28674273590749999</c:v>
                </c:pt>
                <c:pt idx="93">
                  <c:v>0.2949456330943</c:v>
                </c:pt>
                <c:pt idx="94">
                  <c:v>0.3030032455826</c:v>
                </c:pt>
                <c:pt idx="95">
                  <c:v>0.3114369500452</c:v>
                </c:pt>
                <c:pt idx="96">
                  <c:v>0.32026871473809998</c:v>
                </c:pt>
                <c:pt idx="97">
                  <c:v>0.32952187459240001</c:v>
                </c:pt>
                <c:pt idx="98">
                  <c:v>0.33922142788370002</c:v>
                </c:pt>
                <c:pt idx="99">
                  <c:v>0.35009004473709998</c:v>
                </c:pt>
                <c:pt idx="100">
                  <c:v>0.36079963886819999</c:v>
                </c:pt>
                <c:pt idx="101">
                  <c:v>0.3720443365451</c:v>
                </c:pt>
                <c:pt idx="102">
                  <c:v>0.38385728097049998</c:v>
                </c:pt>
                <c:pt idx="103">
                  <c:v>0.39627447182909997</c:v>
                </c:pt>
                <c:pt idx="104">
                  <c:v>0.40933355665909998</c:v>
                </c:pt>
                <c:pt idx="105">
                  <c:v>0.42307475616200002</c:v>
                </c:pt>
                <c:pt idx="106">
                  <c:v>0.43853318392309998</c:v>
                </c:pt>
                <c:pt idx="107">
                  <c:v>0.45382643576580001</c:v>
                </c:pt>
                <c:pt idx="108">
                  <c:v>0.46994352691079999</c:v>
                </c:pt>
                <c:pt idx="109">
                  <c:v>0.48692759320130002</c:v>
                </c:pt>
                <c:pt idx="110">
                  <c:v>0.50480994333210005</c:v>
                </c:pt>
                <c:pt idx="111">
                  <c:v>0.52367094696280003</c:v>
                </c:pt>
                <c:pt idx="112">
                  <c:v>0.54497028455090002</c:v>
                </c:pt>
                <c:pt idx="113">
                  <c:v>0.56612597631079997</c:v>
                </c:pt>
                <c:pt idx="114">
                  <c:v>0.58851324853639997</c:v>
                </c:pt>
                <c:pt idx="115">
                  <c:v>0.61222012874550003</c:v>
                </c:pt>
                <c:pt idx="116">
                  <c:v>0.63734174465680005</c:v>
                </c:pt>
                <c:pt idx="117">
                  <c:v>0.66398041827069998</c:v>
                </c:pt>
                <c:pt idx="118">
                  <c:v>0.69224698353750003</c:v>
                </c:pt>
                <c:pt idx="119">
                  <c:v>0.72432860060619997</c:v>
                </c:pt>
                <c:pt idx="120">
                  <c:v>0.75635245231629999</c:v>
                </c:pt>
                <c:pt idx="121">
                  <c:v>0.79040489827630001</c:v>
                </c:pt>
                <c:pt idx="122">
                  <c:v>0.8266392052771</c:v>
                </c:pt>
                <c:pt idx="123">
                  <c:v>0.86522265425339995</c:v>
                </c:pt>
                <c:pt idx="124">
                  <c:v>0.90633162026750003</c:v>
                </c:pt>
                <c:pt idx="125">
                  <c:v>0.95009768324590005</c:v>
                </c:pt>
                <c:pt idx="126">
                  <c:v>0.99978277815810002</c:v>
                </c:pt>
                <c:pt idx="127">
                  <c:v>1.0495766676089999</c:v>
                </c:pt>
                <c:pt idx="128">
                  <c:v>1.102756440909</c:v>
                </c:pt>
                <c:pt idx="129">
                  <c:v>1.1595862097730001</c:v>
                </c:pt>
                <c:pt idx="130">
                  <c:v>1.2203513064589999</c:v>
                </c:pt>
                <c:pt idx="131">
                  <c:v>1.285358808976</c:v>
                </c:pt>
                <c:pt idx="132">
                  <c:v>1.3597463399680001</c:v>
                </c:pt>
                <c:pt idx="133">
                  <c:v>1.4345864978980001</c:v>
                </c:pt>
                <c:pt idx="134">
                  <c:v>1.514746445838</c:v>
                </c:pt>
                <c:pt idx="135">
                  <c:v>1.600609735328</c:v>
                </c:pt>
                <c:pt idx="136">
                  <c:v>1.6925130158349999</c:v>
                </c:pt>
                <c:pt idx="137">
                  <c:v>1.790472560365</c:v>
                </c:pt>
                <c:pt idx="138">
                  <c:v>1.8952551410980001</c:v>
                </c:pt>
                <c:pt idx="139">
                  <c:v>2.0151666146279998</c:v>
                </c:pt>
                <c:pt idx="140">
                  <c:v>2.1357418397179999</c:v>
                </c:pt>
                <c:pt idx="141">
                  <c:v>2.2646926018019999</c:v>
                </c:pt>
                <c:pt idx="142">
                  <c:v>2.40245902299</c:v>
                </c:pt>
                <c:pt idx="143">
                  <c:v>2.5495128326650001</c:v>
                </c:pt>
                <c:pt idx="144">
                  <c:v>2.7092514679540001</c:v>
                </c:pt>
                <c:pt idx="145">
                  <c:v>2.8755926866969999</c:v>
                </c:pt>
                <c:pt idx="146">
                  <c:v>3.0421837830420002</c:v>
                </c:pt>
                <c:pt idx="147">
                  <c:v>3.2182121464660001</c:v>
                </c:pt>
                <c:pt idx="148">
                  <c:v>3.3806235116350001</c:v>
                </c:pt>
                <c:pt idx="149">
                  <c:v>3.5495029664020001</c:v>
                </c:pt>
                <c:pt idx="150">
                  <c:v>3.7397151039310002</c:v>
                </c:pt>
                <c:pt idx="151">
                  <c:v>3.9646914308949999</c:v>
                </c:pt>
                <c:pt idx="152">
                  <c:v>4.2049310418000001</c:v>
                </c:pt>
                <c:pt idx="153">
                  <c:v>4.4389849747139998</c:v>
                </c:pt>
                <c:pt idx="154">
                  <c:v>4.6698667588270002</c:v>
                </c:pt>
                <c:pt idx="155">
                  <c:v>4.8980989895990001</c:v>
                </c:pt>
                <c:pt idx="156">
                  <c:v>5.1262468618739998</c:v>
                </c:pt>
                <c:pt idx="157">
                  <c:v>5.3648742442220003</c:v>
                </c:pt>
                <c:pt idx="158">
                  <c:v>5.5771111675549996</c:v>
                </c:pt>
                <c:pt idx="159">
                  <c:v>5.7805258124709997</c:v>
                </c:pt>
                <c:pt idx="160">
                  <c:v>5.9705408559049999</c:v>
                </c:pt>
                <c:pt idx="161">
                  <c:v>6.1455926028660004</c:v>
                </c:pt>
                <c:pt idx="162">
                  <c:v>6.3025719250799996</c:v>
                </c:pt>
                <c:pt idx="163">
                  <c:v>6.4642505083859998</c:v>
                </c:pt>
                <c:pt idx="164">
                  <c:v>6.7556768456820002</c:v>
                </c:pt>
                <c:pt idx="165">
                  <c:v>7.0147133982370002</c:v>
                </c:pt>
                <c:pt idx="166">
                  <c:v>7.1972385212040004</c:v>
                </c:pt>
                <c:pt idx="167">
                  <c:v>7.42102667266</c:v>
                </c:pt>
                <c:pt idx="168">
                  <c:v>7.7345629320139997</c:v>
                </c:pt>
                <c:pt idx="169">
                  <c:v>8.0934421510120007</c:v>
                </c:pt>
                <c:pt idx="170">
                  <c:v>8.6869948131260006</c:v>
                </c:pt>
                <c:pt idx="171">
                  <c:v>9.3047816390969995</c:v>
                </c:pt>
                <c:pt idx="172">
                  <c:v>9.5740077552260008</c:v>
                </c:pt>
                <c:pt idx="173">
                  <c:v>9.5903463723560005</c:v>
                </c:pt>
                <c:pt idx="174">
                  <c:v>9.4604180109959994</c:v>
                </c:pt>
                <c:pt idx="175">
                  <c:v>9.2355027394009994</c:v>
                </c:pt>
                <c:pt idx="176">
                  <c:v>8.9498242305479998</c:v>
                </c:pt>
                <c:pt idx="177">
                  <c:v>8.6100670215089998</c:v>
                </c:pt>
                <c:pt idx="178">
                  <c:v>8.2480377466870003</c:v>
                </c:pt>
                <c:pt idx="179">
                  <c:v>7.8663721242360003</c:v>
                </c:pt>
                <c:pt idx="180">
                  <c:v>7.4814812239119997</c:v>
                </c:pt>
                <c:pt idx="181">
                  <c:v>7.0735609215390003</c:v>
                </c:pt>
                <c:pt idx="182">
                  <c:v>6.6989547524380004</c:v>
                </c:pt>
                <c:pt idx="183">
                  <c:v>6.3368659116770001</c:v>
                </c:pt>
                <c:pt idx="184">
                  <c:v>5.9895097139119997</c:v>
                </c:pt>
                <c:pt idx="185">
                  <c:v>5.6588562934900004</c:v>
                </c:pt>
                <c:pt idx="186">
                  <c:v>5.3452853821349997</c:v>
                </c:pt>
                <c:pt idx="187">
                  <c:v>5.047887258067</c:v>
                </c:pt>
                <c:pt idx="188">
                  <c:v>4.7526750557649997</c:v>
                </c:pt>
                <c:pt idx="189">
                  <c:v>4.489474534777</c:v>
                </c:pt>
                <c:pt idx="190">
                  <c:v>4.2428901530610004</c:v>
                </c:pt>
                <c:pt idx="191">
                  <c:v>4.0115922752659996</c:v>
                </c:pt>
                <c:pt idx="192">
                  <c:v>3.7943426529709998</c:v>
                </c:pt>
                <c:pt idx="193">
                  <c:v>3.5907665351219999</c:v>
                </c:pt>
                <c:pt idx="194">
                  <c:v>3.3997101026330001</c:v>
                </c:pt>
                <c:pt idx="195">
                  <c:v>3.2091642976100001</c:v>
                </c:pt>
                <c:pt idx="196">
                  <c:v>3.0426095983939998</c:v>
                </c:pt>
                <c:pt idx="197">
                  <c:v>2.8869736028849999</c:v>
                </c:pt>
                <c:pt idx="198">
                  <c:v>2.7414204162960001</c:v>
                </c:pt>
                <c:pt idx="199">
                  <c:v>2.6053268654439998</c:v>
                </c:pt>
                <c:pt idx="200">
                  <c:v>2.4778506269789999</c:v>
                </c:pt>
                <c:pt idx="201">
                  <c:v>2.35079127815</c:v>
                </c:pt>
                <c:pt idx="202">
                  <c:v>2.2394934171640002</c:v>
                </c:pt>
                <c:pt idx="203">
                  <c:v>2.1352405660549998</c:v>
                </c:pt>
                <c:pt idx="204">
                  <c:v>2.0374684853099998</c:v>
                </c:pt>
                <c:pt idx="205">
                  <c:v>1.9456036856729999</c:v>
                </c:pt>
                <c:pt idx="206">
                  <c:v>1.8594233911619999</c:v>
                </c:pt>
                <c:pt idx="207">
                  <c:v>1.7783915378720001</c:v>
                </c:pt>
                <c:pt idx="208">
                  <c:v>1.6975136218610001</c:v>
                </c:pt>
                <c:pt idx="209">
                  <c:v>1.6264192448100001</c:v>
                </c:pt>
                <c:pt idx="210">
                  <c:v>1.5592886611850001</c:v>
                </c:pt>
                <c:pt idx="211">
                  <c:v>1.495951582952</c:v>
                </c:pt>
                <c:pt idx="212">
                  <c:v>1.436348534033</c:v>
                </c:pt>
                <c:pt idx="213">
                  <c:v>1.3799385077099999</c:v>
                </c:pt>
                <c:pt idx="214">
                  <c:v>1.3233126817400001</c:v>
                </c:pt>
                <c:pt idx="215">
                  <c:v>1.2732812366399999</c:v>
                </c:pt>
                <c:pt idx="216">
                  <c:v>1.2260569347879999</c:v>
                </c:pt>
                <c:pt idx="217">
                  <c:v>1.181230414147</c:v>
                </c:pt>
                <c:pt idx="218">
                  <c:v>1.1387607309150001</c:v>
                </c:pt>
                <c:pt idx="219">
                  <c:v>1.0984591492819999</c:v>
                </c:pt>
                <c:pt idx="220">
                  <c:v>1.060358709825</c:v>
                </c:pt>
                <c:pt idx="221">
                  <c:v>1.021811196202</c:v>
                </c:pt>
                <c:pt idx="222">
                  <c:v>0.98761319112949997</c:v>
                </c:pt>
                <c:pt idx="223">
                  <c:v>0.9551647595435</c:v>
                </c:pt>
                <c:pt idx="224">
                  <c:v>0.92420337665709995</c:v>
                </c:pt>
                <c:pt idx="225">
                  <c:v>0.89471174351589999</c:v>
                </c:pt>
                <c:pt idx="226">
                  <c:v>0.86667821467939998</c:v>
                </c:pt>
                <c:pt idx="227">
                  <c:v>0.84002350082449995</c:v>
                </c:pt>
                <c:pt idx="228">
                  <c:v>0.81294810897689995</c:v>
                </c:pt>
                <c:pt idx="229">
                  <c:v>0.78876391207910002</c:v>
                </c:pt>
                <c:pt idx="230">
                  <c:v>0.76568059021400003</c:v>
                </c:pt>
                <c:pt idx="231">
                  <c:v>0.74367328652120002</c:v>
                </c:pt>
                <c:pt idx="232">
                  <c:v>0.72267854229119999</c:v>
                </c:pt>
                <c:pt idx="233">
                  <c:v>0.70260713068229996</c:v>
                </c:pt>
                <c:pt idx="234">
                  <c:v>0.6821588328889</c:v>
                </c:pt>
                <c:pt idx="235">
                  <c:v>0.6638621421259</c:v>
                </c:pt>
                <c:pt idx="236">
                  <c:v>0.64637870041430001</c:v>
                </c:pt>
                <c:pt idx="237">
                  <c:v>0.62964694861290005</c:v>
                </c:pt>
                <c:pt idx="238">
                  <c:v>0.61362051932130002</c:v>
                </c:pt>
                <c:pt idx="239">
                  <c:v>0.59827111812550005</c:v>
                </c:pt>
                <c:pt idx="240">
                  <c:v>0.58356767069250004</c:v>
                </c:pt>
                <c:pt idx="241">
                  <c:v>0.56855919303750002</c:v>
                </c:pt>
                <c:pt idx="242">
                  <c:v>0.55508770296249998</c:v>
                </c:pt>
                <c:pt idx="243">
                  <c:v>0.54216726315090003</c:v>
                </c:pt>
                <c:pt idx="244">
                  <c:v>0.52976964878919997</c:v>
                </c:pt>
                <c:pt idx="245">
                  <c:v>0.51787146253549998</c:v>
                </c:pt>
                <c:pt idx="246">
                  <c:v>0.50644408764030002</c:v>
                </c:pt>
                <c:pt idx="247">
                  <c:v>0.49475026020009999</c:v>
                </c:pt>
                <c:pt idx="248">
                  <c:v>0.48423129048480001</c:v>
                </c:pt>
                <c:pt idx="249">
                  <c:v>0.47412202787590002</c:v>
                </c:pt>
                <c:pt idx="250">
                  <c:v>0.46440533939930001</c:v>
                </c:pt>
                <c:pt idx="251">
                  <c:v>0.4550596642627</c:v>
                </c:pt>
                <c:pt idx="252">
                  <c:v>0.44606960461739997</c:v>
                </c:pt>
                <c:pt idx="253">
                  <c:v>0.43741639007810001</c:v>
                </c:pt>
                <c:pt idx="254">
                  <c:v>0.42854057241400001</c:v>
                </c:pt>
                <c:pt idx="255">
                  <c:v>0.42053970553339998</c:v>
                </c:pt>
                <c:pt idx="256">
                  <c:v>0.41283257544000002</c:v>
                </c:pt>
                <c:pt idx="257">
                  <c:v>0.40540552800169999</c:v>
                </c:pt>
                <c:pt idx="258">
                  <c:v>0.39824702795330003</c:v>
                </c:pt>
                <c:pt idx="259">
                  <c:v>0.39134614058900002</c:v>
                </c:pt>
                <c:pt idx="260">
                  <c:v>0.38469144512870002</c:v>
                </c:pt>
                <c:pt idx="261">
                  <c:v>0.37785208919129998</c:v>
                </c:pt>
                <c:pt idx="262">
                  <c:v>0.37167269689990001</c:v>
                </c:pt>
                <c:pt idx="263">
                  <c:v>0.3657099145771</c:v>
                </c:pt>
                <c:pt idx="264">
                  <c:v>0.35995482855170002</c:v>
                </c:pt>
                <c:pt idx="265">
                  <c:v>0.3543981880439</c:v>
                </c:pt>
                <c:pt idx="266">
                  <c:v>0.34903231943950003</c:v>
                </c:pt>
                <c:pt idx="267">
                  <c:v>0.34351032316770003</c:v>
                </c:pt>
                <c:pt idx="268">
                  <c:v>0.33851598887669998</c:v>
                </c:pt>
                <c:pt idx="269">
                  <c:v>0.33369051525749999</c:v>
                </c:pt>
                <c:pt idx="270">
                  <c:v>0.32902736351430001</c:v>
                </c:pt>
                <c:pt idx="271">
                  <c:v>0.32452075043720002</c:v>
                </c:pt>
                <c:pt idx="272">
                  <c:v>0.32016513935239999</c:v>
                </c:pt>
                <c:pt idx="273">
                  <c:v>0.3159529093265</c:v>
                </c:pt>
                <c:pt idx="274">
                  <c:v>0.3116135387433</c:v>
                </c:pt>
                <c:pt idx="275">
                  <c:v>0.30768408089069998</c:v>
                </c:pt>
                <c:pt idx="276">
                  <c:v>0.30388394752769998</c:v>
                </c:pt>
                <c:pt idx="277">
                  <c:v>0.30020781481219999</c:v>
                </c:pt>
                <c:pt idx="278">
                  <c:v>0.29665167104669998</c:v>
                </c:pt>
                <c:pt idx="279">
                  <c:v>0.29321091102870001</c:v>
                </c:pt>
                <c:pt idx="280">
                  <c:v>0.28966375429899999</c:v>
                </c:pt>
                <c:pt idx="281">
                  <c:v>0.2864496410888</c:v>
                </c:pt>
                <c:pt idx="282">
                  <c:v>0.28333920405599999</c:v>
                </c:pt>
                <c:pt idx="283">
                  <c:v>0.2803289274138</c:v>
                </c:pt>
                <c:pt idx="284">
                  <c:v>0.27741588594319999</c:v>
                </c:pt>
                <c:pt idx="285">
                  <c:v>0.27459594641590002</c:v>
                </c:pt>
                <c:pt idx="286">
                  <c:v>0.27186646700650002</c:v>
                </c:pt>
                <c:pt idx="287">
                  <c:v>0.26905108365730002</c:v>
                </c:pt>
                <c:pt idx="288">
                  <c:v>0.2664990282252</c:v>
                </c:pt>
                <c:pt idx="289">
                  <c:v>0.26402900281949998</c:v>
                </c:pt>
                <c:pt idx="290">
                  <c:v>0.26163833143080001</c:v>
                </c:pt>
                <c:pt idx="291">
                  <c:v>0.25937230444100001</c:v>
                </c:pt>
              </c:numCache>
            </c:numRef>
          </c:yVal>
          <c:smooth val="0"/>
          <c:extLst>
            <c:ext xmlns:c16="http://schemas.microsoft.com/office/drawing/2014/chart" uri="{C3380CC4-5D6E-409C-BE32-E72D297353CC}">
              <c16:uniqueId val="{00000001-6B19-4880-8636-712F122B2E76}"/>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param.'!$AV$3:$AV$294</c:f>
              <c:numCache>
                <c:formatCode>0.00E+00</c:formatCode>
                <c:ptCount val="292"/>
                <c:pt idx="0">
                  <c:v>9.5000000000000001E-2</c:v>
                </c:pt>
                <c:pt idx="1">
                  <c:v>9.5000335005899994E-2</c:v>
                </c:pt>
                <c:pt idx="2">
                  <c:v>9.5375648090529994E-2</c:v>
                </c:pt>
                <c:pt idx="3">
                  <c:v>9.5735562671190003E-2</c:v>
                </c:pt>
                <c:pt idx="4">
                  <c:v>9.6087415439439994E-2</c:v>
                </c:pt>
                <c:pt idx="5">
                  <c:v>9.6446023645870002E-2</c:v>
                </c:pt>
                <c:pt idx="6">
                  <c:v>9.681437657151E-2</c:v>
                </c:pt>
                <c:pt idx="7">
                  <c:v>9.7205564451659995E-2</c:v>
                </c:pt>
                <c:pt idx="8">
                  <c:v>9.7588647228420006E-2</c:v>
                </c:pt>
                <c:pt idx="9">
                  <c:v>9.7995161335700007E-2</c:v>
                </c:pt>
                <c:pt idx="10">
                  <c:v>9.8418509725739997E-2</c:v>
                </c:pt>
                <c:pt idx="11">
                  <c:v>9.8843272547119998E-2</c:v>
                </c:pt>
                <c:pt idx="12">
                  <c:v>9.9295863790530001E-2</c:v>
                </c:pt>
                <c:pt idx="13">
                  <c:v>9.9768783238149999E-2</c:v>
                </c:pt>
                <c:pt idx="14">
                  <c:v>0.1002295374088</c:v>
                </c:pt>
                <c:pt idx="15">
                  <c:v>0.10071977573349999</c:v>
                </c:pt>
                <c:pt idx="16">
                  <c:v>0.101231918748</c:v>
                </c:pt>
                <c:pt idx="17">
                  <c:v>0.1017610256</c:v>
                </c:pt>
                <c:pt idx="18">
                  <c:v>0.1023070172003</c:v>
                </c:pt>
                <c:pt idx="19">
                  <c:v>0.10287177001059999</c:v>
                </c:pt>
                <c:pt idx="20">
                  <c:v>0.10345461268099999</c:v>
                </c:pt>
                <c:pt idx="21">
                  <c:v>0.10405606843659999</c:v>
                </c:pt>
                <c:pt idx="22">
                  <c:v>0.10468585842020001</c:v>
                </c:pt>
                <c:pt idx="23">
                  <c:v>0.10533432750799999</c:v>
                </c:pt>
                <c:pt idx="24">
                  <c:v>0.10598735027889999</c:v>
                </c:pt>
                <c:pt idx="25">
                  <c:v>0.1066915043127</c:v>
                </c:pt>
                <c:pt idx="26">
                  <c:v>0.1073933440831</c:v>
                </c:pt>
                <c:pt idx="27">
                  <c:v>0.1081359883386</c:v>
                </c:pt>
                <c:pt idx="28">
                  <c:v>0.1089090887893</c:v>
                </c:pt>
                <c:pt idx="29">
                  <c:v>0.10966599068419999</c:v>
                </c:pt>
                <c:pt idx="30">
                  <c:v>0.1104626952358</c:v>
                </c:pt>
                <c:pt idx="31">
                  <c:v>0.11132914624860001</c:v>
                </c:pt>
                <c:pt idx="32">
                  <c:v>0.1121804249172</c:v>
                </c:pt>
                <c:pt idx="33">
                  <c:v>0.1130594393301</c:v>
                </c:pt>
                <c:pt idx="34">
                  <c:v>0.1139663971285</c:v>
                </c:pt>
                <c:pt idx="35">
                  <c:v>0.114902387563</c:v>
                </c:pt>
                <c:pt idx="36">
                  <c:v>0.1158681743266</c:v>
                </c:pt>
                <c:pt idx="37">
                  <c:v>0.11693269352379999</c:v>
                </c:pt>
                <c:pt idx="38">
                  <c:v>0.11796373015889999</c:v>
                </c:pt>
                <c:pt idx="39">
                  <c:v>0.11902732639999999</c:v>
                </c:pt>
                <c:pt idx="40">
                  <c:v>0.1201237709828</c:v>
                </c:pt>
                <c:pt idx="41">
                  <c:v>0.1212564202318</c:v>
                </c:pt>
                <c:pt idx="42">
                  <c:v>0.122425876709</c:v>
                </c:pt>
                <c:pt idx="43">
                  <c:v>0.1237143887076</c:v>
                </c:pt>
                <c:pt idx="44">
                  <c:v>0.1249627139132</c:v>
                </c:pt>
                <c:pt idx="45">
                  <c:v>0.12625144968640001</c:v>
                </c:pt>
                <c:pt idx="46">
                  <c:v>0.12758194675949999</c:v>
                </c:pt>
                <c:pt idx="47">
                  <c:v>0.12892641577899999</c:v>
                </c:pt>
                <c:pt idx="48">
                  <c:v>0.1303922588418</c:v>
                </c:pt>
                <c:pt idx="49">
                  <c:v>0.13190732649619999</c:v>
                </c:pt>
                <c:pt idx="50">
                  <c:v>0.1334236057283</c:v>
                </c:pt>
                <c:pt idx="51">
                  <c:v>0.13498994574580001</c:v>
                </c:pt>
                <c:pt idx="52">
                  <c:v>0.1366251970505</c:v>
                </c:pt>
                <c:pt idx="53">
                  <c:v>0.13828096648179999</c:v>
                </c:pt>
                <c:pt idx="54">
                  <c:v>0.140126458309</c:v>
                </c:pt>
                <c:pt idx="55">
                  <c:v>0.14187895192370001</c:v>
                </c:pt>
                <c:pt idx="56">
                  <c:v>0.14374602258140001</c:v>
                </c:pt>
                <c:pt idx="57">
                  <c:v>0.14563890499759999</c:v>
                </c:pt>
                <c:pt idx="58">
                  <c:v>0.1477197902114</c:v>
                </c:pt>
                <c:pt idx="59">
                  <c:v>0.14976832201519999</c:v>
                </c:pt>
                <c:pt idx="60">
                  <c:v>0.15188905560060001</c:v>
                </c:pt>
                <c:pt idx="61">
                  <c:v>0.15414842053940001</c:v>
                </c:pt>
                <c:pt idx="62">
                  <c:v>0.1564219539951</c:v>
                </c:pt>
                <c:pt idx="63">
                  <c:v>0.1587755465015</c:v>
                </c:pt>
                <c:pt idx="64">
                  <c:v>0.16121338873989999</c:v>
                </c:pt>
                <c:pt idx="65">
                  <c:v>0.16373827326410001</c:v>
                </c:pt>
                <c:pt idx="66">
                  <c:v>0.16653164977359999</c:v>
                </c:pt>
                <c:pt idx="67">
                  <c:v>0.16924751612309999</c:v>
                </c:pt>
                <c:pt idx="68">
                  <c:v>0.17206233338820001</c:v>
                </c:pt>
                <c:pt idx="69">
                  <c:v>0.17498149661939999</c:v>
                </c:pt>
                <c:pt idx="70">
                  <c:v>0.17800861933170001</c:v>
                </c:pt>
                <c:pt idx="71">
                  <c:v>0.1811475622566</c:v>
                </c:pt>
                <c:pt idx="72">
                  <c:v>0.18440545480760001</c:v>
                </c:pt>
                <c:pt idx="73">
                  <c:v>0.1880174502584</c:v>
                </c:pt>
                <c:pt idx="74">
                  <c:v>0.19153723727909999</c:v>
                </c:pt>
                <c:pt idx="75">
                  <c:v>0.19519236414829999</c:v>
                </c:pt>
                <c:pt idx="76">
                  <c:v>0.1989890325626</c:v>
                </c:pt>
                <c:pt idx="77">
                  <c:v>0.202933719771</c:v>
                </c:pt>
                <c:pt idx="78">
                  <c:v>0.20703346103110001</c:v>
                </c:pt>
                <c:pt idx="79">
                  <c:v>0.21158585760750001</c:v>
                </c:pt>
                <c:pt idx="80">
                  <c:v>0.2160296065034</c:v>
                </c:pt>
                <c:pt idx="81">
                  <c:v>0.22065113276539999</c:v>
                </c:pt>
                <c:pt idx="82">
                  <c:v>0.22545815458339999</c:v>
                </c:pt>
                <c:pt idx="83">
                  <c:v>0.23045943882690001</c:v>
                </c:pt>
                <c:pt idx="84">
                  <c:v>0.23566491477179999</c:v>
                </c:pt>
                <c:pt idx="85">
                  <c:v>0.24108834549149999</c:v>
                </c:pt>
                <c:pt idx="86">
                  <c:v>0.24712763348229999</c:v>
                </c:pt>
                <c:pt idx="87">
                  <c:v>0.2530406646699</c:v>
                </c:pt>
                <c:pt idx="88">
                  <c:v>0.25921012393039999</c:v>
                </c:pt>
                <c:pt idx="89">
                  <c:v>0.26564982482690003</c:v>
                </c:pt>
                <c:pt idx="90">
                  <c:v>0.27237450215780001</c:v>
                </c:pt>
                <c:pt idx="91">
                  <c:v>0.27939988459749998</c:v>
                </c:pt>
                <c:pt idx="92">
                  <c:v>0.28674273590749999</c:v>
                </c:pt>
                <c:pt idx="93">
                  <c:v>0.2949456330943</c:v>
                </c:pt>
                <c:pt idx="94">
                  <c:v>0.3030032455826</c:v>
                </c:pt>
                <c:pt idx="95">
                  <c:v>0.3114369500452</c:v>
                </c:pt>
                <c:pt idx="96">
                  <c:v>0.32026871473809998</c:v>
                </c:pt>
                <c:pt idx="97">
                  <c:v>0.32952187459240001</c:v>
                </c:pt>
                <c:pt idx="98">
                  <c:v>0.33922142788370002</c:v>
                </c:pt>
                <c:pt idx="99">
                  <c:v>0.35009004473709998</c:v>
                </c:pt>
                <c:pt idx="100">
                  <c:v>0.36079963886819999</c:v>
                </c:pt>
                <c:pt idx="101">
                  <c:v>0.3720443365451</c:v>
                </c:pt>
                <c:pt idx="102">
                  <c:v>0.38385728097049998</c:v>
                </c:pt>
                <c:pt idx="103">
                  <c:v>0.39627447182909997</c:v>
                </c:pt>
                <c:pt idx="104">
                  <c:v>0.40933355665909998</c:v>
                </c:pt>
                <c:pt idx="105">
                  <c:v>0.42307475616200002</c:v>
                </c:pt>
                <c:pt idx="106">
                  <c:v>0.43853318392309998</c:v>
                </c:pt>
                <c:pt idx="107">
                  <c:v>0.45382643576580001</c:v>
                </c:pt>
                <c:pt idx="108">
                  <c:v>0.46994352691079999</c:v>
                </c:pt>
                <c:pt idx="109">
                  <c:v>0.48692759320130002</c:v>
                </c:pt>
                <c:pt idx="110">
                  <c:v>0.50480994333210005</c:v>
                </c:pt>
                <c:pt idx="111">
                  <c:v>0.52367094696280003</c:v>
                </c:pt>
                <c:pt idx="112">
                  <c:v>0.54497028455090002</c:v>
                </c:pt>
                <c:pt idx="113">
                  <c:v>0.56612597631079997</c:v>
                </c:pt>
                <c:pt idx="114">
                  <c:v>0.58851324853639997</c:v>
                </c:pt>
                <c:pt idx="115">
                  <c:v>0.61222012874550003</c:v>
                </c:pt>
                <c:pt idx="116">
                  <c:v>0.63734174465680005</c:v>
                </c:pt>
                <c:pt idx="117">
                  <c:v>0.66398041827069998</c:v>
                </c:pt>
                <c:pt idx="118">
                  <c:v>0.69224698353750003</c:v>
                </c:pt>
                <c:pt idx="119">
                  <c:v>0.72432860060619997</c:v>
                </c:pt>
                <c:pt idx="120">
                  <c:v>0.75635245231629999</c:v>
                </c:pt>
                <c:pt idx="121">
                  <c:v>0.79040489827630001</c:v>
                </c:pt>
                <c:pt idx="122">
                  <c:v>0.8266392052771</c:v>
                </c:pt>
                <c:pt idx="123">
                  <c:v>0.86522265425339995</c:v>
                </c:pt>
                <c:pt idx="124">
                  <c:v>0.90633162026750003</c:v>
                </c:pt>
                <c:pt idx="125">
                  <c:v>0.95009768324590005</c:v>
                </c:pt>
                <c:pt idx="126">
                  <c:v>0.99978277815810002</c:v>
                </c:pt>
                <c:pt idx="127">
                  <c:v>1.0495766676089999</c:v>
                </c:pt>
                <c:pt idx="128">
                  <c:v>1.102756440909</c:v>
                </c:pt>
                <c:pt idx="129">
                  <c:v>1.1595862097730001</c:v>
                </c:pt>
                <c:pt idx="130">
                  <c:v>1.2203513064589999</c:v>
                </c:pt>
                <c:pt idx="131">
                  <c:v>1.285358808976</c:v>
                </c:pt>
                <c:pt idx="132">
                  <c:v>1.3597463399680001</c:v>
                </c:pt>
                <c:pt idx="133">
                  <c:v>1.4345864978980001</c:v>
                </c:pt>
                <c:pt idx="134">
                  <c:v>1.514746445838</c:v>
                </c:pt>
                <c:pt idx="135">
                  <c:v>1.600609735328</c:v>
                </c:pt>
                <c:pt idx="136">
                  <c:v>1.6925130158349999</c:v>
                </c:pt>
                <c:pt idx="137">
                  <c:v>1.790472560365</c:v>
                </c:pt>
                <c:pt idx="138">
                  <c:v>1.8952551410980001</c:v>
                </c:pt>
                <c:pt idx="139">
                  <c:v>2.0151666146279998</c:v>
                </c:pt>
                <c:pt idx="140">
                  <c:v>2.1357418397179999</c:v>
                </c:pt>
                <c:pt idx="141">
                  <c:v>2.2646926018019999</c:v>
                </c:pt>
                <c:pt idx="142">
                  <c:v>2.40245902299</c:v>
                </c:pt>
                <c:pt idx="143">
                  <c:v>2.5495128326650001</c:v>
                </c:pt>
                <c:pt idx="144">
                  <c:v>2.7092506322890002</c:v>
                </c:pt>
                <c:pt idx="145">
                  <c:v>2.8748741593660001</c:v>
                </c:pt>
                <c:pt idx="146">
                  <c:v>3.0360969148049999</c:v>
                </c:pt>
                <c:pt idx="147">
                  <c:v>3.2004327067460001</c:v>
                </c:pt>
                <c:pt idx="148">
                  <c:v>3.355100299394</c:v>
                </c:pt>
                <c:pt idx="149">
                  <c:v>3.5145874939800001</c:v>
                </c:pt>
                <c:pt idx="150">
                  <c:v>3.695279834171</c:v>
                </c:pt>
                <c:pt idx="151">
                  <c:v>3.9309926867349998</c:v>
                </c:pt>
                <c:pt idx="152">
                  <c:v>4.1939959407179996</c:v>
                </c:pt>
                <c:pt idx="153">
                  <c:v>4.4510934340589996</c:v>
                </c:pt>
                <c:pt idx="154">
                  <c:v>4.6978101530709999</c:v>
                </c:pt>
                <c:pt idx="155">
                  <c:v>4.9380962160399999</c:v>
                </c:pt>
                <c:pt idx="156">
                  <c:v>5.1781600501260003</c:v>
                </c:pt>
                <c:pt idx="157">
                  <c:v>5.4310377397870004</c:v>
                </c:pt>
                <c:pt idx="158">
                  <c:v>5.6616646868879998</c:v>
                </c:pt>
                <c:pt idx="159">
                  <c:v>5.8836735937100002</c:v>
                </c:pt>
                <c:pt idx="160">
                  <c:v>6.0984802450449997</c:v>
                </c:pt>
                <c:pt idx="161">
                  <c:v>6.3365237621009998</c:v>
                </c:pt>
                <c:pt idx="162">
                  <c:v>6.7495698497880001</c:v>
                </c:pt>
                <c:pt idx="163">
                  <c:v>7.1510026364719996</c:v>
                </c:pt>
                <c:pt idx="164">
                  <c:v>7.6275296203050003</c:v>
                </c:pt>
                <c:pt idx="165">
                  <c:v>8.4279463623559998</c:v>
                </c:pt>
                <c:pt idx="166">
                  <c:v>9.8602556490140003</c:v>
                </c:pt>
                <c:pt idx="167">
                  <c:v>11.534891672920001</c:v>
                </c:pt>
                <c:pt idx="168">
                  <c:v>12.213596265190001</c:v>
                </c:pt>
                <c:pt idx="169">
                  <c:v>12.375778081269999</c:v>
                </c:pt>
                <c:pt idx="170">
                  <c:v>12.192987650919999</c:v>
                </c:pt>
                <c:pt idx="171">
                  <c:v>11.908010035229999</c:v>
                </c:pt>
                <c:pt idx="172">
                  <c:v>11.56393227395</c:v>
                </c:pt>
                <c:pt idx="173">
                  <c:v>11.17829613884</c:v>
                </c:pt>
                <c:pt idx="174">
                  <c:v>10.762874976299999</c:v>
                </c:pt>
                <c:pt idx="175">
                  <c:v>10.32543592473</c:v>
                </c:pt>
                <c:pt idx="176">
                  <c:v>9.8445625562660002</c:v>
                </c:pt>
                <c:pt idx="177">
                  <c:v>9.3885912898730002</c:v>
                </c:pt>
                <c:pt idx="178">
                  <c:v>8.9340732230289994</c:v>
                </c:pt>
                <c:pt idx="179">
                  <c:v>8.4859890993629996</c:v>
                </c:pt>
                <c:pt idx="180">
                  <c:v>8.0485019731109997</c:v>
                </c:pt>
                <c:pt idx="181">
                  <c:v>7.6253570605289998</c:v>
                </c:pt>
                <c:pt idx="182">
                  <c:v>7.2165891660980002</c:v>
                </c:pt>
                <c:pt idx="183">
                  <c:v>6.8003501508089998</c:v>
                </c:pt>
                <c:pt idx="184">
                  <c:v>6.4289935979040003</c:v>
                </c:pt>
                <c:pt idx="185">
                  <c:v>6.074538793146</c:v>
                </c:pt>
                <c:pt idx="186">
                  <c:v>5.7394293187210002</c:v>
                </c:pt>
                <c:pt idx="187">
                  <c:v>5.4246049819730002</c:v>
                </c:pt>
                <c:pt idx="188">
                  <c:v>5.1316235229749996</c:v>
                </c:pt>
                <c:pt idx="189">
                  <c:v>4.8518053196580002</c:v>
                </c:pt>
                <c:pt idx="190">
                  <c:v>4.5713233092629997</c:v>
                </c:pt>
                <c:pt idx="191">
                  <c:v>4.3249800122149997</c:v>
                </c:pt>
                <c:pt idx="192">
                  <c:v>4.0938063271010003</c:v>
                </c:pt>
                <c:pt idx="193">
                  <c:v>3.8772778978760001</c:v>
                </c:pt>
                <c:pt idx="194">
                  <c:v>3.6748506068900002</c:v>
                </c:pt>
                <c:pt idx="195">
                  <c:v>3.4848190130169998</c:v>
                </c:pt>
                <c:pt idx="196">
                  <c:v>3.2953338794050002</c:v>
                </c:pt>
                <c:pt idx="197">
                  <c:v>3.1298742026099999</c:v>
                </c:pt>
                <c:pt idx="198">
                  <c:v>2.9750929286310002</c:v>
                </c:pt>
                <c:pt idx="199">
                  <c:v>2.8302482919630001</c:v>
                </c:pt>
                <c:pt idx="200">
                  <c:v>2.6942059695379998</c:v>
                </c:pt>
                <c:pt idx="201">
                  <c:v>2.5664236054049998</c:v>
                </c:pt>
                <c:pt idx="202">
                  <c:v>2.4466987200510002</c:v>
                </c:pt>
                <c:pt idx="203">
                  <c:v>2.3275559083180002</c:v>
                </c:pt>
                <c:pt idx="204">
                  <c:v>2.2233047698539998</c:v>
                </c:pt>
                <c:pt idx="205">
                  <c:v>2.1253824100109999</c:v>
                </c:pt>
                <c:pt idx="206">
                  <c:v>2.0331229835809999</c:v>
                </c:pt>
                <c:pt idx="207">
                  <c:v>1.946384502316</c:v>
                </c:pt>
                <c:pt idx="208">
                  <c:v>1.864605579542</c:v>
                </c:pt>
                <c:pt idx="209">
                  <c:v>1.7825766616550001</c:v>
                </c:pt>
                <c:pt idx="210">
                  <c:v>1.710273405233</c:v>
                </c:pt>
                <c:pt idx="211">
                  <c:v>1.642292610543</c:v>
                </c:pt>
                <c:pt idx="212">
                  <c:v>1.5782037255429999</c:v>
                </c:pt>
                <c:pt idx="213">
                  <c:v>1.5176453543440001</c:v>
                </c:pt>
                <c:pt idx="214">
                  <c:v>1.4604411667249999</c:v>
                </c:pt>
                <c:pt idx="215">
                  <c:v>1.4063162080880001</c:v>
                </c:pt>
                <c:pt idx="216">
                  <c:v>1.351740326384</c:v>
                </c:pt>
                <c:pt idx="217">
                  <c:v>1.303435136284</c:v>
                </c:pt>
                <c:pt idx="218">
                  <c:v>1.2576216255829999</c:v>
                </c:pt>
                <c:pt idx="219">
                  <c:v>1.2140932698169999</c:v>
                </c:pt>
                <c:pt idx="220">
                  <c:v>1.1729301291150001</c:v>
                </c:pt>
                <c:pt idx="221">
                  <c:v>1.133967423154</c:v>
                </c:pt>
                <c:pt idx="222">
                  <c:v>1.0969821295</c:v>
                </c:pt>
                <c:pt idx="223">
                  <c:v>1.0594885582360001</c:v>
                </c:pt>
                <c:pt idx="224">
                  <c:v>1.0260783640710001</c:v>
                </c:pt>
                <c:pt idx="225">
                  <c:v>0.99422262119839999</c:v>
                </c:pt>
                <c:pt idx="226">
                  <c:v>0.96384559284960003</c:v>
                </c:pt>
                <c:pt idx="227">
                  <c:v>0.93489817805440001</c:v>
                </c:pt>
                <c:pt idx="228">
                  <c:v>0.90727574267029998</c:v>
                </c:pt>
                <c:pt idx="229">
                  <c:v>0.87921114769649999</c:v>
                </c:pt>
                <c:pt idx="230">
                  <c:v>0.85412872950329999</c:v>
                </c:pt>
                <c:pt idx="231">
                  <c:v>0.83014462616850004</c:v>
                </c:pt>
                <c:pt idx="232">
                  <c:v>0.80718730349909995</c:v>
                </c:pt>
                <c:pt idx="233">
                  <c:v>0.7851957395461</c:v>
                </c:pt>
                <c:pt idx="234">
                  <c:v>0.76412256428680003</c:v>
                </c:pt>
                <c:pt idx="235">
                  <c:v>0.74392466242800004</c:v>
                </c:pt>
                <c:pt idx="236">
                  <c:v>0.72329539686790001</c:v>
                </c:pt>
                <c:pt idx="237">
                  <c:v>0.7047755447106</c:v>
                </c:pt>
                <c:pt idx="238">
                  <c:v>0.68701482789449997</c:v>
                </c:pt>
                <c:pt idx="239">
                  <c:v>0.66997763986079995</c:v>
                </c:pt>
                <c:pt idx="240">
                  <c:v>0.65363717985559999</c:v>
                </c:pt>
                <c:pt idx="241">
                  <c:v>0.63795709055109995</c:v>
                </c:pt>
                <c:pt idx="242">
                  <c:v>0.62192084540409998</c:v>
                </c:pt>
                <c:pt idx="243">
                  <c:v>0.60750352779539996</c:v>
                </c:pt>
                <c:pt idx="244">
                  <c:v>0.59365917748630004</c:v>
                </c:pt>
                <c:pt idx="245">
                  <c:v>0.58036127962499995</c:v>
                </c:pt>
                <c:pt idx="246">
                  <c:v>0.56758624341060004</c:v>
                </c:pt>
                <c:pt idx="247">
                  <c:v>0.55531275752090004</c:v>
                </c:pt>
                <c:pt idx="248">
                  <c:v>0.5435175938122</c:v>
                </c:pt>
                <c:pt idx="249">
                  <c:v>0.53143702873480003</c:v>
                </c:pt>
                <c:pt idx="250">
                  <c:v>0.52055952160240004</c:v>
                </c:pt>
                <c:pt idx="251">
                  <c:v>0.50989557490470006</c:v>
                </c:pt>
                <c:pt idx="252">
                  <c:v>0.49982772231560002</c:v>
                </c:pt>
                <c:pt idx="253">
                  <c:v>0.49013819166490002</c:v>
                </c:pt>
                <c:pt idx="254">
                  <c:v>0.4808079869022</c:v>
                </c:pt>
                <c:pt idx="255">
                  <c:v>0.47182132679459998</c:v>
                </c:pt>
                <c:pt idx="256">
                  <c:v>0.46316410776700001</c:v>
                </c:pt>
                <c:pt idx="257">
                  <c:v>0.45427486575530002</c:v>
                </c:pt>
                <c:pt idx="258">
                  <c:v>0.44625298434310001</c:v>
                </c:pt>
                <c:pt idx="259">
                  <c:v>0.43851966629509997</c:v>
                </c:pt>
                <c:pt idx="260">
                  <c:v>0.43106348180609999</c:v>
                </c:pt>
                <c:pt idx="261">
                  <c:v>0.42387171334320001</c:v>
                </c:pt>
                <c:pt idx="262">
                  <c:v>0.41693275349109998</c:v>
                </c:pt>
                <c:pt idx="263">
                  <c:v>0.41023678892870002</c:v>
                </c:pt>
                <c:pt idx="264">
                  <c:v>0.40335097974040002</c:v>
                </c:pt>
                <c:pt idx="265">
                  <c:v>0.39712652865929998</c:v>
                </c:pt>
                <c:pt idx="266">
                  <c:v>0.39111644324729999</c:v>
                </c:pt>
                <c:pt idx="267">
                  <c:v>0.3853128129533</c:v>
                </c:pt>
                <c:pt idx="268">
                  <c:v>0.37970662802010002</c:v>
                </c:pt>
                <c:pt idx="269">
                  <c:v>0.37429121077389998</c:v>
                </c:pt>
                <c:pt idx="270">
                  <c:v>0.36905826330359998</c:v>
                </c:pt>
                <c:pt idx="271">
                  <c:v>0.36366993429810002</c:v>
                </c:pt>
                <c:pt idx="272">
                  <c:v>0.3587942578501</c:v>
                </c:pt>
                <c:pt idx="273">
                  <c:v>0.35407907745400002</c:v>
                </c:pt>
                <c:pt idx="274">
                  <c:v>0.34952016525700003</c:v>
                </c:pt>
                <c:pt idx="275">
                  <c:v>0.34511146247000002</c:v>
                </c:pt>
                <c:pt idx="276">
                  <c:v>0.34084718692850002</c:v>
                </c:pt>
                <c:pt idx="277">
                  <c:v>0.33645201995989998</c:v>
                </c:pt>
                <c:pt idx="278">
                  <c:v>0.33246967624849999</c:v>
                </c:pt>
                <c:pt idx="279">
                  <c:v>0.32861614092660002</c:v>
                </c:pt>
                <c:pt idx="280">
                  <c:v>0.32488707700969999</c:v>
                </c:pt>
                <c:pt idx="281">
                  <c:v>0.32127804100140001</c:v>
                </c:pt>
                <c:pt idx="282">
                  <c:v>0.31778552570219998</c:v>
                </c:pt>
                <c:pt idx="283">
                  <c:v>0.3144050646664</c:v>
                </c:pt>
                <c:pt idx="284">
                  <c:v>0.31091966461359999</c:v>
                </c:pt>
                <c:pt idx="285">
                  <c:v>0.30775932979539999</c:v>
                </c:pt>
                <c:pt idx="286">
                  <c:v>0.30470004202509998</c:v>
                </c:pt>
                <c:pt idx="287">
                  <c:v>0.30173817631880001</c:v>
                </c:pt>
                <c:pt idx="288">
                  <c:v>0.29887089013829998</c:v>
                </c:pt>
                <c:pt idx="289">
                  <c:v>0.29609463466129998</c:v>
                </c:pt>
                <c:pt idx="290">
                  <c:v>0.29323082896309999</c:v>
                </c:pt>
                <c:pt idx="291">
                  <c:v>0.29077742411739999</c:v>
                </c:pt>
              </c:numCache>
            </c:numRef>
          </c:yVal>
          <c:smooth val="0"/>
          <c:extLst>
            <c:ext xmlns:c16="http://schemas.microsoft.com/office/drawing/2014/chart" uri="{C3380CC4-5D6E-409C-BE32-E72D297353CC}">
              <c16:uniqueId val="{00000002-6B19-4880-8636-712F122B2E76}"/>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 Pressure (MPa)</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a:t>Temperature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param.'!$AE$3:$AE$294</c:f>
              <c:numCache>
                <c:formatCode>0.00E+00</c:formatCode>
                <c:ptCount val="292"/>
                <c:pt idx="0">
                  <c:v>308.14999999999998</c:v>
                </c:pt>
                <c:pt idx="1">
                  <c:v>308.15069914349999</c:v>
                </c:pt>
                <c:pt idx="2">
                  <c:v>308.88107544270002</c:v>
                </c:pt>
                <c:pt idx="3">
                  <c:v>309.51710756270001</c:v>
                </c:pt>
                <c:pt idx="4">
                  <c:v>310.10394653020001</c:v>
                </c:pt>
                <c:pt idx="5">
                  <c:v>310.67541519989999</c:v>
                </c:pt>
                <c:pt idx="6">
                  <c:v>311.23924557380002</c:v>
                </c:pt>
                <c:pt idx="7">
                  <c:v>311.8183084556</c:v>
                </c:pt>
                <c:pt idx="8">
                  <c:v>312.36892429220001</c:v>
                </c:pt>
                <c:pt idx="9">
                  <c:v>312.9376100705</c:v>
                </c:pt>
                <c:pt idx="10">
                  <c:v>313.51473942870001</c:v>
                </c:pt>
                <c:pt idx="11">
                  <c:v>314.07985431119999</c:v>
                </c:pt>
                <c:pt idx="12">
                  <c:v>314.66833031210001</c:v>
                </c:pt>
                <c:pt idx="13">
                  <c:v>315.27046045909998</c:v>
                </c:pt>
                <c:pt idx="14">
                  <c:v>315.84576333780001</c:v>
                </c:pt>
                <c:pt idx="15">
                  <c:v>316.44622474430003</c:v>
                </c:pt>
                <c:pt idx="16">
                  <c:v>317.06212311230001</c:v>
                </c:pt>
                <c:pt idx="17">
                  <c:v>317.68788909850002</c:v>
                </c:pt>
                <c:pt idx="18">
                  <c:v>318.3227686198</c:v>
                </c:pt>
                <c:pt idx="19">
                  <c:v>318.96877992200001</c:v>
                </c:pt>
                <c:pt idx="20">
                  <c:v>319.6250455636</c:v>
                </c:pt>
                <c:pt idx="21">
                  <c:v>320.29255287249998</c:v>
                </c:pt>
                <c:pt idx="22">
                  <c:v>320.9812956783</c:v>
                </c:pt>
                <c:pt idx="23">
                  <c:v>321.6805224428</c:v>
                </c:pt>
                <c:pt idx="24">
                  <c:v>322.375677225</c:v>
                </c:pt>
                <c:pt idx="25">
                  <c:v>323.11547435929998</c:v>
                </c:pt>
                <c:pt idx="26">
                  <c:v>323.84326776040001</c:v>
                </c:pt>
                <c:pt idx="27">
                  <c:v>324.60388922729999</c:v>
                </c:pt>
                <c:pt idx="28">
                  <c:v>325.38623066129998</c:v>
                </c:pt>
                <c:pt idx="29">
                  <c:v>326.14297170370003</c:v>
                </c:pt>
                <c:pt idx="30">
                  <c:v>326.93025195529998</c:v>
                </c:pt>
                <c:pt idx="31">
                  <c:v>327.77679541229998</c:v>
                </c:pt>
                <c:pt idx="32">
                  <c:v>328.59894275670001</c:v>
                </c:pt>
                <c:pt idx="33">
                  <c:v>329.43883182069999</c:v>
                </c:pt>
                <c:pt idx="34">
                  <c:v>330.29615546529999</c:v>
                </c:pt>
                <c:pt idx="35">
                  <c:v>331.17137313479998</c:v>
                </c:pt>
                <c:pt idx="36">
                  <c:v>332.06446706539998</c:v>
                </c:pt>
                <c:pt idx="37">
                  <c:v>333.03781273179999</c:v>
                </c:pt>
                <c:pt idx="38">
                  <c:v>333.97023179029998</c:v>
                </c:pt>
                <c:pt idx="39">
                  <c:v>334.9216877211</c:v>
                </c:pt>
                <c:pt idx="40">
                  <c:v>335.8919089812</c:v>
                </c:pt>
                <c:pt idx="41">
                  <c:v>336.88338685560001</c:v>
                </c:pt>
                <c:pt idx="42">
                  <c:v>337.89626841640001</c:v>
                </c:pt>
                <c:pt idx="43">
                  <c:v>338.9999601161</c:v>
                </c:pt>
                <c:pt idx="44">
                  <c:v>340.05765539269998</c:v>
                </c:pt>
                <c:pt idx="45">
                  <c:v>341.13802775250002</c:v>
                </c:pt>
                <c:pt idx="46">
                  <c:v>342.24143076659999</c:v>
                </c:pt>
                <c:pt idx="47">
                  <c:v>343.34477605410001</c:v>
                </c:pt>
                <c:pt idx="48">
                  <c:v>344.53473755599998</c:v>
                </c:pt>
                <c:pt idx="49">
                  <c:v>345.75197180470002</c:v>
                </c:pt>
                <c:pt idx="50">
                  <c:v>346.9569197065</c:v>
                </c:pt>
                <c:pt idx="51">
                  <c:v>348.18802258789998</c:v>
                </c:pt>
                <c:pt idx="52">
                  <c:v>349.4590003477</c:v>
                </c:pt>
                <c:pt idx="53">
                  <c:v>350.73175986669997</c:v>
                </c:pt>
                <c:pt idx="54">
                  <c:v>352.1340636681</c:v>
                </c:pt>
                <c:pt idx="55">
                  <c:v>353.45028676210001</c:v>
                </c:pt>
                <c:pt idx="56">
                  <c:v>354.83675652699998</c:v>
                </c:pt>
                <c:pt idx="57">
                  <c:v>356.22630046500001</c:v>
                </c:pt>
                <c:pt idx="58">
                  <c:v>357.73574406440002</c:v>
                </c:pt>
                <c:pt idx="59">
                  <c:v>359.20395959379999</c:v>
                </c:pt>
                <c:pt idx="60">
                  <c:v>360.70584635329999</c:v>
                </c:pt>
                <c:pt idx="61">
                  <c:v>362.28680908109999</c:v>
                </c:pt>
                <c:pt idx="62">
                  <c:v>363.85887177860002</c:v>
                </c:pt>
                <c:pt idx="63">
                  <c:v>365.46625651919999</c:v>
                </c:pt>
                <c:pt idx="64">
                  <c:v>367.1104306972</c:v>
                </c:pt>
                <c:pt idx="65">
                  <c:v>368.79185432759999</c:v>
                </c:pt>
                <c:pt idx="66">
                  <c:v>370.62757126370002</c:v>
                </c:pt>
                <c:pt idx="67">
                  <c:v>372.38844094339998</c:v>
                </c:pt>
                <c:pt idx="68">
                  <c:v>374.18939154110001</c:v>
                </c:pt>
                <c:pt idx="69">
                  <c:v>376.03219163350002</c:v>
                </c:pt>
                <c:pt idx="70">
                  <c:v>377.91719068890001</c:v>
                </c:pt>
                <c:pt idx="71">
                  <c:v>379.84501568280001</c:v>
                </c:pt>
                <c:pt idx="72">
                  <c:v>381.81793177669999</c:v>
                </c:pt>
                <c:pt idx="73">
                  <c:v>383.97443356270003</c:v>
                </c:pt>
                <c:pt idx="74">
                  <c:v>386.0444780876</c:v>
                </c:pt>
                <c:pt idx="75">
                  <c:v>388.16244289960002</c:v>
                </c:pt>
                <c:pt idx="76">
                  <c:v>390.32926604229999</c:v>
                </c:pt>
                <c:pt idx="77">
                  <c:v>392.5457691853</c:v>
                </c:pt>
                <c:pt idx="78">
                  <c:v>394.81316372100002</c:v>
                </c:pt>
                <c:pt idx="79">
                  <c:v>397.28929542460003</c:v>
                </c:pt>
                <c:pt idx="80">
                  <c:v>399.66491067980002</c:v>
                </c:pt>
                <c:pt idx="81">
                  <c:v>402.09263568040001</c:v>
                </c:pt>
                <c:pt idx="82">
                  <c:v>404.57189236440001</c:v>
                </c:pt>
                <c:pt idx="83">
                  <c:v>407.10318559820001</c:v>
                </c:pt>
                <c:pt idx="84">
                  <c:v>409.68816641299998</c:v>
                </c:pt>
                <c:pt idx="85">
                  <c:v>412.33405088379999</c:v>
                </c:pt>
                <c:pt idx="86">
                  <c:v>415.2275424156</c:v>
                </c:pt>
                <c:pt idx="87">
                  <c:v>418.0088066751</c:v>
                </c:pt>
                <c:pt idx="88">
                  <c:v>420.85856903910002</c:v>
                </c:pt>
                <c:pt idx="89">
                  <c:v>423.7788142439</c:v>
                </c:pt>
                <c:pt idx="90">
                  <c:v>426.77163320879998</c:v>
                </c:pt>
                <c:pt idx="91">
                  <c:v>429.83923045829999</c:v>
                </c:pt>
                <c:pt idx="92">
                  <c:v>432.9838747101</c:v>
                </c:pt>
                <c:pt idx="93">
                  <c:v>436.42636272160001</c:v>
                </c:pt>
                <c:pt idx="94">
                  <c:v>439.73865290920003</c:v>
                </c:pt>
                <c:pt idx="95">
                  <c:v>443.13518640439997</c:v>
                </c:pt>
                <c:pt idx="96">
                  <c:v>446.61868260680001</c:v>
                </c:pt>
                <c:pt idx="97">
                  <c:v>450.19173079289999</c:v>
                </c:pt>
                <c:pt idx="98">
                  <c:v>453.85705013199998</c:v>
                </c:pt>
                <c:pt idx="99">
                  <c:v>457.87187240700001</c:v>
                </c:pt>
                <c:pt idx="100">
                  <c:v>461.737571317</c:v>
                </c:pt>
                <c:pt idx="101">
                  <c:v>465.70495175560001</c:v>
                </c:pt>
                <c:pt idx="102">
                  <c:v>469.7771163219</c:v>
                </c:pt>
                <c:pt idx="103">
                  <c:v>473.95778150910002</c:v>
                </c:pt>
                <c:pt idx="104">
                  <c:v>478.24957391359999</c:v>
                </c:pt>
                <c:pt idx="105">
                  <c:v>482.65497393919998</c:v>
                </c:pt>
                <c:pt idx="106">
                  <c:v>487.48280999359997</c:v>
                </c:pt>
                <c:pt idx="107">
                  <c:v>492.1331501478</c:v>
                </c:pt>
                <c:pt idx="108">
                  <c:v>496.90374697210001</c:v>
                </c:pt>
                <c:pt idx="109">
                  <c:v>501.78634274109999</c:v>
                </c:pt>
                <c:pt idx="110">
                  <c:v>506.75789656149999</c:v>
                </c:pt>
                <c:pt idx="111">
                  <c:v>511.84184268979999</c:v>
                </c:pt>
                <c:pt idx="112">
                  <c:v>517.41870352599994</c:v>
                </c:pt>
                <c:pt idx="113">
                  <c:v>522.79757979750002</c:v>
                </c:pt>
                <c:pt idx="114">
                  <c:v>528.32657749170005</c:v>
                </c:pt>
                <c:pt idx="115">
                  <c:v>534.01090731730005</c:v>
                </c:pt>
                <c:pt idx="116">
                  <c:v>539.85583624230003</c:v>
                </c:pt>
                <c:pt idx="117">
                  <c:v>545.86625447990002</c:v>
                </c:pt>
                <c:pt idx="118">
                  <c:v>552.04725283669995</c:v>
                </c:pt>
                <c:pt idx="119">
                  <c:v>558.83492672850002</c:v>
                </c:pt>
                <c:pt idx="120">
                  <c:v>565.38619195410001</c:v>
                </c:pt>
                <c:pt idx="121">
                  <c:v>572.12444685349999</c:v>
                </c:pt>
                <c:pt idx="122">
                  <c:v>579.05518003669999</c:v>
                </c:pt>
                <c:pt idx="123">
                  <c:v>586.18479758310002</c:v>
                </c:pt>
                <c:pt idx="124">
                  <c:v>593.51655405969996</c:v>
                </c:pt>
                <c:pt idx="125">
                  <c:v>601.0162682271</c:v>
                </c:pt>
                <c:pt idx="126">
                  <c:v>609.11156726930005</c:v>
                </c:pt>
                <c:pt idx="127">
                  <c:v>616.90435343829995</c:v>
                </c:pt>
                <c:pt idx="128">
                  <c:v>624.91593935410003</c:v>
                </c:pt>
                <c:pt idx="129">
                  <c:v>633.15169316399999</c:v>
                </c:pt>
                <c:pt idx="130">
                  <c:v>641.6170438675</c:v>
                </c:pt>
                <c:pt idx="131">
                  <c:v>650.31705156630005</c:v>
                </c:pt>
                <c:pt idx="132">
                  <c:v>659.85994788740004</c:v>
                </c:pt>
                <c:pt idx="133">
                  <c:v>669.05580862379998</c:v>
                </c:pt>
                <c:pt idx="134">
                  <c:v>678.4946721028</c:v>
                </c:pt>
                <c:pt idx="135">
                  <c:v>688.17108561719999</c:v>
                </c:pt>
                <c:pt idx="136">
                  <c:v>698.05084122029996</c:v>
                </c:pt>
                <c:pt idx="137">
                  <c:v>707.96904693859994</c:v>
                </c:pt>
                <c:pt idx="138">
                  <c:v>718.06436604650003</c:v>
                </c:pt>
                <c:pt idx="139">
                  <c:v>729.06440371609995</c:v>
                </c:pt>
                <c:pt idx="140">
                  <c:v>739.59586620899995</c:v>
                </c:pt>
                <c:pt idx="141">
                  <c:v>750.32777443550003</c:v>
                </c:pt>
                <c:pt idx="142">
                  <c:v>761.23984658580002</c:v>
                </c:pt>
                <c:pt idx="143">
                  <c:v>772.32633909399999</c:v>
                </c:pt>
                <c:pt idx="144">
                  <c:v>783.76806590620004</c:v>
                </c:pt>
                <c:pt idx="145">
                  <c:v>795.07775703230004</c:v>
                </c:pt>
                <c:pt idx="146">
                  <c:v>804.9092856295</c:v>
                </c:pt>
                <c:pt idx="147">
                  <c:v>813.10972442579998</c:v>
                </c:pt>
                <c:pt idx="148">
                  <c:v>819.26751608350003</c:v>
                </c:pt>
                <c:pt idx="149">
                  <c:v>823.97175183119998</c:v>
                </c:pt>
                <c:pt idx="150">
                  <c:v>831.47846406359997</c:v>
                </c:pt>
                <c:pt idx="151">
                  <c:v>842.21316368470002</c:v>
                </c:pt>
                <c:pt idx="152">
                  <c:v>852.61057578760006</c:v>
                </c:pt>
                <c:pt idx="153">
                  <c:v>860.97314762250005</c:v>
                </c:pt>
                <c:pt idx="154">
                  <c:v>868.71884416379999</c:v>
                </c:pt>
                <c:pt idx="155">
                  <c:v>875.83271011739998</c:v>
                </c:pt>
                <c:pt idx="156">
                  <c:v>882.02001622429998</c:v>
                </c:pt>
                <c:pt idx="157">
                  <c:v>887.90050856360006</c:v>
                </c:pt>
                <c:pt idx="158">
                  <c:v>892.88132525900005</c:v>
                </c:pt>
                <c:pt idx="159">
                  <c:v>897.37141453859999</c:v>
                </c:pt>
                <c:pt idx="160">
                  <c:v>901.38983512430002</c:v>
                </c:pt>
                <c:pt idx="161">
                  <c:v>904.73437908380004</c:v>
                </c:pt>
                <c:pt idx="162">
                  <c:v>907.27056066509999</c:v>
                </c:pt>
                <c:pt idx="163">
                  <c:v>909.23592538089997</c:v>
                </c:pt>
                <c:pt idx="164">
                  <c:v>910.4138452185</c:v>
                </c:pt>
                <c:pt idx="165">
                  <c:v>910.92876918729996</c:v>
                </c:pt>
                <c:pt idx="166">
                  <c:v>911.27353063889996</c:v>
                </c:pt>
                <c:pt idx="167">
                  <c:v>914.59670866700003</c:v>
                </c:pt>
                <c:pt idx="168">
                  <c:v>925.57436094929994</c:v>
                </c:pt>
                <c:pt idx="169">
                  <c:v>933.34531268820001</c:v>
                </c:pt>
                <c:pt idx="170">
                  <c:v>937.63882111730004</c:v>
                </c:pt>
                <c:pt idx="171">
                  <c:v>939.32763341470002</c:v>
                </c:pt>
                <c:pt idx="172">
                  <c:v>940.4255928883</c:v>
                </c:pt>
                <c:pt idx="173">
                  <c:v>943.53017998179996</c:v>
                </c:pt>
                <c:pt idx="174">
                  <c:v>949.84847080839995</c:v>
                </c:pt>
                <c:pt idx="175">
                  <c:v>954.33318827710002</c:v>
                </c:pt>
                <c:pt idx="176">
                  <c:v>959.73239890160005</c:v>
                </c:pt>
                <c:pt idx="177">
                  <c:v>962.72361293430004</c:v>
                </c:pt>
                <c:pt idx="178">
                  <c:v>962.61481229080005</c:v>
                </c:pt>
                <c:pt idx="179">
                  <c:v>961.39015526100002</c:v>
                </c:pt>
                <c:pt idx="180">
                  <c:v>959.94520499290002</c:v>
                </c:pt>
                <c:pt idx="181">
                  <c:v>957.853714599</c:v>
                </c:pt>
                <c:pt idx="182">
                  <c:v>956.06703565390001</c:v>
                </c:pt>
                <c:pt idx="183">
                  <c:v>953.22935003589998</c:v>
                </c:pt>
                <c:pt idx="184">
                  <c:v>950.03936458190003</c:v>
                </c:pt>
                <c:pt idx="185">
                  <c:v>947.39503521630002</c:v>
                </c:pt>
                <c:pt idx="186">
                  <c:v>944.11106868579998</c:v>
                </c:pt>
                <c:pt idx="187">
                  <c:v>940.85578781870004</c:v>
                </c:pt>
                <c:pt idx="188">
                  <c:v>950.72030182230003</c:v>
                </c:pt>
                <c:pt idx="189">
                  <c:v>951.07291819010004</c:v>
                </c:pt>
                <c:pt idx="190">
                  <c:v>949.14458930640001</c:v>
                </c:pt>
                <c:pt idx="191">
                  <c:v>945.45377798530001</c:v>
                </c:pt>
                <c:pt idx="192">
                  <c:v>941.26061829579999</c:v>
                </c:pt>
                <c:pt idx="193">
                  <c:v>935.69141995109999</c:v>
                </c:pt>
                <c:pt idx="194">
                  <c:v>930.19284888909999</c:v>
                </c:pt>
                <c:pt idx="195">
                  <c:v>925.03407828239995</c:v>
                </c:pt>
                <c:pt idx="196">
                  <c:v>919.31450982720003</c:v>
                </c:pt>
                <c:pt idx="197">
                  <c:v>913.03462007029998</c:v>
                </c:pt>
                <c:pt idx="198">
                  <c:v>907.25126905620004</c:v>
                </c:pt>
                <c:pt idx="199">
                  <c:v>900.92030911070003</c:v>
                </c:pt>
                <c:pt idx="200">
                  <c:v>894.25617922009997</c:v>
                </c:pt>
                <c:pt idx="201">
                  <c:v>887.98594114260004</c:v>
                </c:pt>
                <c:pt idx="202">
                  <c:v>881.61067402519996</c:v>
                </c:pt>
                <c:pt idx="203">
                  <c:v>875.14885912600005</c:v>
                </c:pt>
                <c:pt idx="204">
                  <c:v>868.8408830505</c:v>
                </c:pt>
                <c:pt idx="205">
                  <c:v>862.65536198320001</c:v>
                </c:pt>
                <c:pt idx="206">
                  <c:v>855.93975173540002</c:v>
                </c:pt>
                <c:pt idx="207">
                  <c:v>849.53147741249995</c:v>
                </c:pt>
                <c:pt idx="208">
                  <c:v>843.21802837070004</c:v>
                </c:pt>
                <c:pt idx="209">
                  <c:v>836.99340488109999</c:v>
                </c:pt>
                <c:pt idx="210">
                  <c:v>830.82489588459998</c:v>
                </c:pt>
                <c:pt idx="211">
                  <c:v>824.78825462029999</c:v>
                </c:pt>
                <c:pt idx="212">
                  <c:v>818.70735295600002</c:v>
                </c:pt>
                <c:pt idx="213">
                  <c:v>812.19235130050004</c:v>
                </c:pt>
                <c:pt idx="214">
                  <c:v>806.14188304100003</c:v>
                </c:pt>
                <c:pt idx="215">
                  <c:v>800.18218413759996</c:v>
                </c:pt>
                <c:pt idx="216">
                  <c:v>794.26844926679996</c:v>
                </c:pt>
                <c:pt idx="217">
                  <c:v>788.44223578440005</c:v>
                </c:pt>
                <c:pt idx="218">
                  <c:v>782.67317044670006</c:v>
                </c:pt>
                <c:pt idx="219">
                  <c:v>776.64028707399996</c:v>
                </c:pt>
                <c:pt idx="220">
                  <c:v>771.14523738979995</c:v>
                </c:pt>
                <c:pt idx="221">
                  <c:v>765.69902979990002</c:v>
                </c:pt>
                <c:pt idx="222">
                  <c:v>760.32657903899997</c:v>
                </c:pt>
                <c:pt idx="223">
                  <c:v>755.05742321790001</c:v>
                </c:pt>
                <c:pt idx="224">
                  <c:v>749.88545782710003</c:v>
                </c:pt>
                <c:pt idx="225">
                  <c:v>744.78662717940006</c:v>
                </c:pt>
                <c:pt idx="226">
                  <c:v>739.41303816590005</c:v>
                </c:pt>
                <c:pt idx="227">
                  <c:v>734.45146137029997</c:v>
                </c:pt>
                <c:pt idx="228">
                  <c:v>729.55757973430002</c:v>
                </c:pt>
                <c:pt idx="229">
                  <c:v>724.75706972980004</c:v>
                </c:pt>
                <c:pt idx="230">
                  <c:v>720.04430272189995</c:v>
                </c:pt>
                <c:pt idx="231">
                  <c:v>715.43560805619995</c:v>
                </c:pt>
                <c:pt idx="232">
                  <c:v>710.91363665599999</c:v>
                </c:pt>
                <c:pt idx="233">
                  <c:v>706.1811282077</c:v>
                </c:pt>
                <c:pt idx="234">
                  <c:v>701.84240735239996</c:v>
                </c:pt>
                <c:pt idx="235">
                  <c:v>697.58490861890004</c:v>
                </c:pt>
                <c:pt idx="236">
                  <c:v>693.41032162240003</c:v>
                </c:pt>
                <c:pt idx="237">
                  <c:v>689.32748969160002</c:v>
                </c:pt>
                <c:pt idx="238">
                  <c:v>685.32218129390003</c:v>
                </c:pt>
                <c:pt idx="239">
                  <c:v>681.13221856509995</c:v>
                </c:pt>
                <c:pt idx="240">
                  <c:v>677.30705312459997</c:v>
                </c:pt>
                <c:pt idx="241">
                  <c:v>673.55816802599998</c:v>
                </c:pt>
                <c:pt idx="242">
                  <c:v>669.8795131265</c:v>
                </c:pt>
                <c:pt idx="243">
                  <c:v>666.27901008080005</c:v>
                </c:pt>
                <c:pt idx="244">
                  <c:v>662.75360174590003</c:v>
                </c:pt>
                <c:pt idx="245">
                  <c:v>659.30424987920003</c:v>
                </c:pt>
                <c:pt idx="246">
                  <c:v>655.71033507710001</c:v>
                </c:pt>
                <c:pt idx="247">
                  <c:v>652.41311485029996</c:v>
                </c:pt>
                <c:pt idx="248">
                  <c:v>649.18713325800002</c:v>
                </c:pt>
                <c:pt idx="249">
                  <c:v>646.03770448490002</c:v>
                </c:pt>
                <c:pt idx="250">
                  <c:v>642.95847354859995</c:v>
                </c:pt>
                <c:pt idx="251">
                  <c:v>639.95110960750003</c:v>
                </c:pt>
                <c:pt idx="252">
                  <c:v>636.81831403570004</c:v>
                </c:pt>
                <c:pt idx="253">
                  <c:v>633.95690863439995</c:v>
                </c:pt>
                <c:pt idx="254">
                  <c:v>631.16076304969999</c:v>
                </c:pt>
                <c:pt idx="255">
                  <c:v>628.42860198610003</c:v>
                </c:pt>
                <c:pt idx="256">
                  <c:v>625.76289991869999</c:v>
                </c:pt>
                <c:pt idx="257">
                  <c:v>623.15138472089996</c:v>
                </c:pt>
                <c:pt idx="258">
                  <c:v>620.60230176000005</c:v>
                </c:pt>
                <c:pt idx="259">
                  <c:v>617.95119189160005</c:v>
                </c:pt>
                <c:pt idx="260">
                  <c:v>615.52812591819998</c:v>
                </c:pt>
                <c:pt idx="261">
                  <c:v>613.17063789350004</c:v>
                </c:pt>
                <c:pt idx="262">
                  <c:v>610.86697634279994</c:v>
                </c:pt>
                <c:pt idx="263">
                  <c:v>608.61362071539997</c:v>
                </c:pt>
                <c:pt idx="264">
                  <c:v>606.4140546415</c:v>
                </c:pt>
                <c:pt idx="265">
                  <c:v>604.26348346120005</c:v>
                </c:pt>
                <c:pt idx="266">
                  <c:v>602.02885383290004</c:v>
                </c:pt>
                <c:pt idx="267">
                  <c:v>599.98677429420002</c:v>
                </c:pt>
                <c:pt idx="268">
                  <c:v>597.99548254269996</c:v>
                </c:pt>
                <c:pt idx="269">
                  <c:v>596.04532639720003</c:v>
                </c:pt>
                <c:pt idx="270">
                  <c:v>594.14633892999996</c:v>
                </c:pt>
                <c:pt idx="271">
                  <c:v>592.29855118930004</c:v>
                </c:pt>
                <c:pt idx="272">
                  <c:v>590.38152864890003</c:v>
                </c:pt>
                <c:pt idx="273">
                  <c:v>588.63456717060001</c:v>
                </c:pt>
                <c:pt idx="274">
                  <c:v>586.93185190689996</c:v>
                </c:pt>
                <c:pt idx="275">
                  <c:v>585.26943470729998</c:v>
                </c:pt>
                <c:pt idx="276">
                  <c:v>583.65020468169996</c:v>
                </c:pt>
                <c:pt idx="277">
                  <c:v>582.07286074490003</c:v>
                </c:pt>
                <c:pt idx="278">
                  <c:v>580.53638563870004</c:v>
                </c:pt>
                <c:pt idx="279">
                  <c:v>578.9470174795</c:v>
                </c:pt>
                <c:pt idx="280">
                  <c:v>577.50074707969998</c:v>
                </c:pt>
                <c:pt idx="281">
                  <c:v>576.09572283060004</c:v>
                </c:pt>
                <c:pt idx="282">
                  <c:v>574.72845247960004</c:v>
                </c:pt>
                <c:pt idx="283">
                  <c:v>573.39992650229999</c:v>
                </c:pt>
                <c:pt idx="284">
                  <c:v>572.10804033310001</c:v>
                </c:pt>
                <c:pt idx="285">
                  <c:v>570.76471362810003</c:v>
                </c:pt>
                <c:pt idx="286">
                  <c:v>569.53483879429996</c:v>
                </c:pt>
                <c:pt idx="287">
                  <c:v>568.33753102870003</c:v>
                </c:pt>
                <c:pt idx="288">
                  <c:v>567.16940070420003</c:v>
                </c:pt>
                <c:pt idx="289">
                  <c:v>566.02832253140002</c:v>
                </c:pt>
                <c:pt idx="290">
                  <c:v>564.91497467429997</c:v>
                </c:pt>
                <c:pt idx="291">
                  <c:v>563.83393328</c:v>
                </c:pt>
              </c:numCache>
            </c:numRef>
          </c:yVal>
          <c:smooth val="0"/>
          <c:extLst>
            <c:ext xmlns:c16="http://schemas.microsoft.com/office/drawing/2014/chart" uri="{C3380CC4-5D6E-409C-BE32-E72D297353CC}">
              <c16:uniqueId val="{00000000-967B-4495-A314-793B45B05D94}"/>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param.'!$AN$3:$AN$294</c:f>
              <c:numCache>
                <c:formatCode>0.00E+00</c:formatCode>
                <c:ptCount val="292"/>
                <c:pt idx="0">
                  <c:v>308.14999999999998</c:v>
                </c:pt>
                <c:pt idx="1">
                  <c:v>308.15069914349999</c:v>
                </c:pt>
                <c:pt idx="2">
                  <c:v>308.88107544270002</c:v>
                </c:pt>
                <c:pt idx="3">
                  <c:v>309.51710756270001</c:v>
                </c:pt>
                <c:pt idx="4">
                  <c:v>310.10394653020001</c:v>
                </c:pt>
                <c:pt idx="5">
                  <c:v>310.67541519989999</c:v>
                </c:pt>
                <c:pt idx="6">
                  <c:v>311.23924557380002</c:v>
                </c:pt>
                <c:pt idx="7">
                  <c:v>311.8183084556</c:v>
                </c:pt>
                <c:pt idx="8">
                  <c:v>312.36892429220001</c:v>
                </c:pt>
                <c:pt idx="9">
                  <c:v>312.9376100705</c:v>
                </c:pt>
                <c:pt idx="10">
                  <c:v>313.51473942870001</c:v>
                </c:pt>
                <c:pt idx="11">
                  <c:v>314.07985431119999</c:v>
                </c:pt>
                <c:pt idx="12">
                  <c:v>314.66833031210001</c:v>
                </c:pt>
                <c:pt idx="13">
                  <c:v>315.27046045909998</c:v>
                </c:pt>
                <c:pt idx="14">
                  <c:v>315.84576333780001</c:v>
                </c:pt>
                <c:pt idx="15">
                  <c:v>316.44622474430003</c:v>
                </c:pt>
                <c:pt idx="16">
                  <c:v>317.06212311230001</c:v>
                </c:pt>
                <c:pt idx="17">
                  <c:v>317.68788909850002</c:v>
                </c:pt>
                <c:pt idx="18">
                  <c:v>318.3227686198</c:v>
                </c:pt>
                <c:pt idx="19">
                  <c:v>318.96877992200001</c:v>
                </c:pt>
                <c:pt idx="20">
                  <c:v>319.6250455636</c:v>
                </c:pt>
                <c:pt idx="21">
                  <c:v>320.29255287249998</c:v>
                </c:pt>
                <c:pt idx="22">
                  <c:v>320.9812956783</c:v>
                </c:pt>
                <c:pt idx="23">
                  <c:v>321.6805224428</c:v>
                </c:pt>
                <c:pt idx="24">
                  <c:v>322.375677225</c:v>
                </c:pt>
                <c:pt idx="25">
                  <c:v>323.11547435929998</c:v>
                </c:pt>
                <c:pt idx="26">
                  <c:v>323.84326776040001</c:v>
                </c:pt>
                <c:pt idx="27">
                  <c:v>324.60388922729999</c:v>
                </c:pt>
                <c:pt idx="28">
                  <c:v>325.38623066129998</c:v>
                </c:pt>
                <c:pt idx="29">
                  <c:v>326.14297170370003</c:v>
                </c:pt>
                <c:pt idx="30">
                  <c:v>326.93025195529998</c:v>
                </c:pt>
                <c:pt idx="31">
                  <c:v>327.77679541229998</c:v>
                </c:pt>
                <c:pt idx="32">
                  <c:v>328.59894275670001</c:v>
                </c:pt>
                <c:pt idx="33">
                  <c:v>329.43883182069999</c:v>
                </c:pt>
                <c:pt idx="34">
                  <c:v>330.29615546529999</c:v>
                </c:pt>
                <c:pt idx="35">
                  <c:v>331.17137313479998</c:v>
                </c:pt>
                <c:pt idx="36">
                  <c:v>332.06446706539998</c:v>
                </c:pt>
                <c:pt idx="37">
                  <c:v>333.03781273179999</c:v>
                </c:pt>
                <c:pt idx="38">
                  <c:v>333.97023179029998</c:v>
                </c:pt>
                <c:pt idx="39">
                  <c:v>334.9216877211</c:v>
                </c:pt>
                <c:pt idx="40">
                  <c:v>335.8919089812</c:v>
                </c:pt>
                <c:pt idx="41">
                  <c:v>336.88338685560001</c:v>
                </c:pt>
                <c:pt idx="42">
                  <c:v>337.89626841640001</c:v>
                </c:pt>
                <c:pt idx="43">
                  <c:v>338.9999601161</c:v>
                </c:pt>
                <c:pt idx="44">
                  <c:v>340.05765539269998</c:v>
                </c:pt>
                <c:pt idx="45">
                  <c:v>341.13802775250002</c:v>
                </c:pt>
                <c:pt idx="46">
                  <c:v>342.24143076659999</c:v>
                </c:pt>
                <c:pt idx="47">
                  <c:v>343.34477605410001</c:v>
                </c:pt>
                <c:pt idx="48">
                  <c:v>344.53473755599998</c:v>
                </c:pt>
                <c:pt idx="49">
                  <c:v>345.75197180470002</c:v>
                </c:pt>
                <c:pt idx="50">
                  <c:v>346.9569197065</c:v>
                </c:pt>
                <c:pt idx="51">
                  <c:v>348.18802258789998</c:v>
                </c:pt>
                <c:pt idx="52">
                  <c:v>349.4590003477</c:v>
                </c:pt>
                <c:pt idx="53">
                  <c:v>350.73175986669997</c:v>
                </c:pt>
                <c:pt idx="54">
                  <c:v>352.1340636681</c:v>
                </c:pt>
                <c:pt idx="55">
                  <c:v>353.45028676210001</c:v>
                </c:pt>
                <c:pt idx="56">
                  <c:v>354.83675652699998</c:v>
                </c:pt>
                <c:pt idx="57">
                  <c:v>356.22630046500001</c:v>
                </c:pt>
                <c:pt idx="58">
                  <c:v>357.73574406440002</c:v>
                </c:pt>
                <c:pt idx="59">
                  <c:v>359.20395959379999</c:v>
                </c:pt>
                <c:pt idx="60">
                  <c:v>360.70584635329999</c:v>
                </c:pt>
                <c:pt idx="61">
                  <c:v>362.28680908109999</c:v>
                </c:pt>
                <c:pt idx="62">
                  <c:v>363.85887177860002</c:v>
                </c:pt>
                <c:pt idx="63">
                  <c:v>365.46625651919999</c:v>
                </c:pt>
                <c:pt idx="64">
                  <c:v>367.1104306972</c:v>
                </c:pt>
                <c:pt idx="65">
                  <c:v>368.79185432759999</c:v>
                </c:pt>
                <c:pt idx="66">
                  <c:v>370.62757126370002</c:v>
                </c:pt>
                <c:pt idx="67">
                  <c:v>372.38844094339998</c:v>
                </c:pt>
                <c:pt idx="68">
                  <c:v>374.18939154110001</c:v>
                </c:pt>
                <c:pt idx="69">
                  <c:v>376.03219163350002</c:v>
                </c:pt>
                <c:pt idx="70">
                  <c:v>377.91719068890001</c:v>
                </c:pt>
                <c:pt idx="71">
                  <c:v>379.84501568280001</c:v>
                </c:pt>
                <c:pt idx="72">
                  <c:v>381.81793177669999</c:v>
                </c:pt>
                <c:pt idx="73">
                  <c:v>383.97443356270003</c:v>
                </c:pt>
                <c:pt idx="74">
                  <c:v>386.0444780876</c:v>
                </c:pt>
                <c:pt idx="75">
                  <c:v>388.16244289960002</c:v>
                </c:pt>
                <c:pt idx="76">
                  <c:v>390.32926604229999</c:v>
                </c:pt>
                <c:pt idx="77">
                  <c:v>392.5457691853</c:v>
                </c:pt>
                <c:pt idx="78">
                  <c:v>394.81316372100002</c:v>
                </c:pt>
                <c:pt idx="79">
                  <c:v>397.28929542460003</c:v>
                </c:pt>
                <c:pt idx="80">
                  <c:v>399.66491067980002</c:v>
                </c:pt>
                <c:pt idx="81">
                  <c:v>402.09263568040001</c:v>
                </c:pt>
                <c:pt idx="82">
                  <c:v>404.57189236440001</c:v>
                </c:pt>
                <c:pt idx="83">
                  <c:v>407.10318559820001</c:v>
                </c:pt>
                <c:pt idx="84">
                  <c:v>409.68816641299998</c:v>
                </c:pt>
                <c:pt idx="85">
                  <c:v>412.33405088379999</c:v>
                </c:pt>
                <c:pt idx="86">
                  <c:v>415.2275424156</c:v>
                </c:pt>
                <c:pt idx="87">
                  <c:v>418.0088066751</c:v>
                </c:pt>
                <c:pt idx="88">
                  <c:v>420.85856903910002</c:v>
                </c:pt>
                <c:pt idx="89">
                  <c:v>423.7788142439</c:v>
                </c:pt>
                <c:pt idx="90">
                  <c:v>426.77163320879998</c:v>
                </c:pt>
                <c:pt idx="91">
                  <c:v>429.83923045829999</c:v>
                </c:pt>
                <c:pt idx="92">
                  <c:v>432.9838747101</c:v>
                </c:pt>
                <c:pt idx="93">
                  <c:v>436.42636272160001</c:v>
                </c:pt>
                <c:pt idx="94">
                  <c:v>439.73865290920003</c:v>
                </c:pt>
                <c:pt idx="95">
                  <c:v>443.13518640439997</c:v>
                </c:pt>
                <c:pt idx="96">
                  <c:v>446.61868260680001</c:v>
                </c:pt>
                <c:pt idx="97">
                  <c:v>450.19173079289999</c:v>
                </c:pt>
                <c:pt idx="98">
                  <c:v>453.85705013199998</c:v>
                </c:pt>
                <c:pt idx="99">
                  <c:v>457.87187240700001</c:v>
                </c:pt>
                <c:pt idx="100">
                  <c:v>461.737571317</c:v>
                </c:pt>
                <c:pt idx="101">
                  <c:v>465.70495175560001</c:v>
                </c:pt>
                <c:pt idx="102">
                  <c:v>469.7771163219</c:v>
                </c:pt>
                <c:pt idx="103">
                  <c:v>473.95778150910002</c:v>
                </c:pt>
                <c:pt idx="104">
                  <c:v>478.24957391359999</c:v>
                </c:pt>
                <c:pt idx="105">
                  <c:v>482.65497393919998</c:v>
                </c:pt>
                <c:pt idx="106">
                  <c:v>487.48280999359997</c:v>
                </c:pt>
                <c:pt idx="107">
                  <c:v>492.1331501478</c:v>
                </c:pt>
                <c:pt idx="108">
                  <c:v>496.90374697210001</c:v>
                </c:pt>
                <c:pt idx="109">
                  <c:v>501.78634274109999</c:v>
                </c:pt>
                <c:pt idx="110">
                  <c:v>506.75789656149999</c:v>
                </c:pt>
                <c:pt idx="111">
                  <c:v>511.84184268979999</c:v>
                </c:pt>
                <c:pt idx="112">
                  <c:v>517.41870352599994</c:v>
                </c:pt>
                <c:pt idx="113">
                  <c:v>522.79757979750002</c:v>
                </c:pt>
                <c:pt idx="114">
                  <c:v>528.32657749170005</c:v>
                </c:pt>
                <c:pt idx="115">
                  <c:v>534.01090731730005</c:v>
                </c:pt>
                <c:pt idx="116">
                  <c:v>539.85583624230003</c:v>
                </c:pt>
                <c:pt idx="117">
                  <c:v>545.86625447990002</c:v>
                </c:pt>
                <c:pt idx="118">
                  <c:v>552.04725283669995</c:v>
                </c:pt>
                <c:pt idx="119">
                  <c:v>558.83492672850002</c:v>
                </c:pt>
                <c:pt idx="120">
                  <c:v>565.38619195410001</c:v>
                </c:pt>
                <c:pt idx="121">
                  <c:v>572.12444685349999</c:v>
                </c:pt>
                <c:pt idx="122">
                  <c:v>579.05518003669999</c:v>
                </c:pt>
                <c:pt idx="123">
                  <c:v>586.18479758310002</c:v>
                </c:pt>
                <c:pt idx="124">
                  <c:v>593.51655405969996</c:v>
                </c:pt>
                <c:pt idx="125">
                  <c:v>601.0162682271</c:v>
                </c:pt>
                <c:pt idx="126">
                  <c:v>609.11156726930005</c:v>
                </c:pt>
                <c:pt idx="127">
                  <c:v>616.90435343829995</c:v>
                </c:pt>
                <c:pt idx="128">
                  <c:v>624.91593935410003</c:v>
                </c:pt>
                <c:pt idx="129">
                  <c:v>633.15169316399999</c:v>
                </c:pt>
                <c:pt idx="130">
                  <c:v>641.6170438675</c:v>
                </c:pt>
                <c:pt idx="131">
                  <c:v>650.31705156630005</c:v>
                </c:pt>
                <c:pt idx="132">
                  <c:v>659.85994788740004</c:v>
                </c:pt>
                <c:pt idx="133">
                  <c:v>669.05580862379998</c:v>
                </c:pt>
                <c:pt idx="134">
                  <c:v>678.4946721028</c:v>
                </c:pt>
                <c:pt idx="135">
                  <c:v>688.17108561719999</c:v>
                </c:pt>
                <c:pt idx="136">
                  <c:v>698.05084122029996</c:v>
                </c:pt>
                <c:pt idx="137">
                  <c:v>707.96904693859994</c:v>
                </c:pt>
                <c:pt idx="138">
                  <c:v>718.06436604650003</c:v>
                </c:pt>
                <c:pt idx="139">
                  <c:v>729.06440371609995</c:v>
                </c:pt>
                <c:pt idx="140">
                  <c:v>739.59586620899995</c:v>
                </c:pt>
                <c:pt idx="141">
                  <c:v>750.32777443550003</c:v>
                </c:pt>
                <c:pt idx="142">
                  <c:v>761.23984658580002</c:v>
                </c:pt>
                <c:pt idx="143">
                  <c:v>772.32633909399999</c:v>
                </c:pt>
                <c:pt idx="144">
                  <c:v>783.76799766509998</c:v>
                </c:pt>
                <c:pt idx="145">
                  <c:v>794.96357177649998</c:v>
                </c:pt>
                <c:pt idx="146">
                  <c:v>803.23355085859998</c:v>
                </c:pt>
                <c:pt idx="147">
                  <c:v>808.58323025130005</c:v>
                </c:pt>
                <c:pt idx="148">
                  <c:v>810.53909850059995</c:v>
                </c:pt>
                <c:pt idx="149">
                  <c:v>812.29463962939997</c:v>
                </c:pt>
                <c:pt idx="150">
                  <c:v>817.51084482980002</c:v>
                </c:pt>
                <c:pt idx="151">
                  <c:v>828.52984038019997</c:v>
                </c:pt>
                <c:pt idx="152">
                  <c:v>839.88926878569998</c:v>
                </c:pt>
                <c:pt idx="153">
                  <c:v>849.62253789689998</c:v>
                </c:pt>
                <c:pt idx="154">
                  <c:v>857.79130075479998</c:v>
                </c:pt>
                <c:pt idx="155">
                  <c:v>864.96589424479998</c:v>
                </c:pt>
                <c:pt idx="156">
                  <c:v>871.98942162360004</c:v>
                </c:pt>
                <c:pt idx="157">
                  <c:v>879.00471081670003</c:v>
                </c:pt>
                <c:pt idx="158">
                  <c:v>884.60735075369996</c:v>
                </c:pt>
                <c:pt idx="159">
                  <c:v>890.11632285270002</c:v>
                </c:pt>
                <c:pt idx="160">
                  <c:v>895.36560920529996</c:v>
                </c:pt>
                <c:pt idx="161">
                  <c:v>900.60327563359999</c:v>
                </c:pt>
                <c:pt idx="162">
                  <c:v>905.83845047140005</c:v>
                </c:pt>
                <c:pt idx="163">
                  <c:v>913.71726491519996</c:v>
                </c:pt>
                <c:pt idx="164">
                  <c:v>943.77748412599999</c:v>
                </c:pt>
                <c:pt idx="165">
                  <c:v>972.30320941499997</c:v>
                </c:pt>
                <c:pt idx="166">
                  <c:v>994.69349066049995</c:v>
                </c:pt>
                <c:pt idx="167">
                  <c:v>1026.29669685</c:v>
                </c:pt>
                <c:pt idx="168">
                  <c:v>1073.8066126599999</c:v>
                </c:pt>
                <c:pt idx="169">
                  <c:v>1132.0124413670001</c:v>
                </c:pt>
                <c:pt idx="170">
                  <c:v>1228.999354904</c:v>
                </c:pt>
                <c:pt idx="171">
                  <c:v>1337.8562821380001</c:v>
                </c:pt>
                <c:pt idx="172">
                  <c:v>1405.294915657</c:v>
                </c:pt>
                <c:pt idx="173">
                  <c:v>1443.726830758</c:v>
                </c:pt>
                <c:pt idx="174">
                  <c:v>1465.8893933280001</c:v>
                </c:pt>
                <c:pt idx="175">
                  <c:v>1480.5102403020001</c:v>
                </c:pt>
                <c:pt idx="176">
                  <c:v>1485.367825025</c:v>
                </c:pt>
                <c:pt idx="177">
                  <c:v>1482.7948085349999</c:v>
                </c:pt>
                <c:pt idx="178">
                  <c:v>1476.8081687389999</c:v>
                </c:pt>
                <c:pt idx="179">
                  <c:v>1466.830364872</c:v>
                </c:pt>
                <c:pt idx="180">
                  <c:v>1454.8698239759999</c:v>
                </c:pt>
                <c:pt idx="181">
                  <c:v>1440.291774328</c:v>
                </c:pt>
                <c:pt idx="182">
                  <c:v>1425.3835963910001</c:v>
                </c:pt>
                <c:pt idx="183">
                  <c:v>1409.912209676</c:v>
                </c:pt>
                <c:pt idx="184">
                  <c:v>1394.165872884</c:v>
                </c:pt>
                <c:pt idx="185">
                  <c:v>1378.4782367939999</c:v>
                </c:pt>
                <c:pt idx="186">
                  <c:v>1362.9044436029999</c:v>
                </c:pt>
                <c:pt idx="187">
                  <c:v>1347.186441199</c:v>
                </c:pt>
                <c:pt idx="188">
                  <c:v>1331.576091485</c:v>
                </c:pt>
                <c:pt idx="189">
                  <c:v>1316.1853984960001</c:v>
                </c:pt>
                <c:pt idx="190">
                  <c:v>1301.268907998</c:v>
                </c:pt>
                <c:pt idx="191">
                  <c:v>1286.6458724199999</c:v>
                </c:pt>
                <c:pt idx="192">
                  <c:v>1272.150792102</c:v>
                </c:pt>
                <c:pt idx="193">
                  <c:v>1257.9128203499999</c:v>
                </c:pt>
                <c:pt idx="194">
                  <c:v>1243.7871673520001</c:v>
                </c:pt>
                <c:pt idx="195">
                  <c:v>1228.9458407489999</c:v>
                </c:pt>
                <c:pt idx="196">
                  <c:v>1215.4377312720001</c:v>
                </c:pt>
                <c:pt idx="197">
                  <c:v>1202.3273691720001</c:v>
                </c:pt>
                <c:pt idx="198">
                  <c:v>1189.5580855759999</c:v>
                </c:pt>
                <c:pt idx="199">
                  <c:v>1177.1578228799999</c:v>
                </c:pt>
                <c:pt idx="200">
                  <c:v>1165.0266712749999</c:v>
                </c:pt>
                <c:pt idx="201">
                  <c:v>1152.4217288130001</c:v>
                </c:pt>
                <c:pt idx="202">
                  <c:v>1140.9465077249999</c:v>
                </c:pt>
                <c:pt idx="203">
                  <c:v>1129.8076019959999</c:v>
                </c:pt>
                <c:pt idx="204">
                  <c:v>1118.9559266209999</c:v>
                </c:pt>
                <c:pt idx="205">
                  <c:v>1108.3086044520001</c:v>
                </c:pt>
                <c:pt idx="206">
                  <c:v>1097.9824750539999</c:v>
                </c:pt>
                <c:pt idx="207">
                  <c:v>1087.8784656739999</c:v>
                </c:pt>
                <c:pt idx="208">
                  <c:v>1077.526209787</c:v>
                </c:pt>
                <c:pt idx="209">
                  <c:v>1068.1437304670001</c:v>
                </c:pt>
                <c:pt idx="210">
                  <c:v>1058.8656198619999</c:v>
                </c:pt>
                <c:pt idx="211">
                  <c:v>1049.75286523</c:v>
                </c:pt>
                <c:pt idx="212">
                  <c:v>1040.945297261</c:v>
                </c:pt>
                <c:pt idx="213">
                  <c:v>1032.2169732089999</c:v>
                </c:pt>
                <c:pt idx="214">
                  <c:v>1023.193221528</c:v>
                </c:pt>
                <c:pt idx="215">
                  <c:v>1014.9642112400001</c:v>
                </c:pt>
                <c:pt idx="216">
                  <c:v>1006.995283683</c:v>
                </c:pt>
                <c:pt idx="217">
                  <c:v>999.08470708959999</c:v>
                </c:pt>
                <c:pt idx="218">
                  <c:v>991.3246936383</c:v>
                </c:pt>
                <c:pt idx="219">
                  <c:v>983.67697635699994</c:v>
                </c:pt>
                <c:pt idx="220">
                  <c:v>976.29670234109994</c:v>
                </c:pt>
                <c:pt idx="221">
                  <c:v>968.54251615659996</c:v>
                </c:pt>
                <c:pt idx="222">
                  <c:v>961.48073240899998</c:v>
                </c:pt>
                <c:pt idx="223">
                  <c:v>954.60691866850004</c:v>
                </c:pt>
                <c:pt idx="224">
                  <c:v>947.75080816950003</c:v>
                </c:pt>
                <c:pt idx="225">
                  <c:v>940.98440752049999</c:v>
                </c:pt>
                <c:pt idx="226">
                  <c:v>934.3892222385</c:v>
                </c:pt>
                <c:pt idx="227">
                  <c:v>927.97064948980005</c:v>
                </c:pt>
                <c:pt idx="228">
                  <c:v>921.22799045659997</c:v>
                </c:pt>
                <c:pt idx="229">
                  <c:v>915.00280575689999</c:v>
                </c:pt>
                <c:pt idx="230">
                  <c:v>908.87707940769997</c:v>
                </c:pt>
                <c:pt idx="231">
                  <c:v>902.89642513820002</c:v>
                </c:pt>
                <c:pt idx="232">
                  <c:v>897.05310438859999</c:v>
                </c:pt>
                <c:pt idx="233">
                  <c:v>891.30024981550002</c:v>
                </c:pt>
                <c:pt idx="234">
                  <c:v>885.2607843641</c:v>
                </c:pt>
                <c:pt idx="235">
                  <c:v>879.71746745860003</c:v>
                </c:pt>
                <c:pt idx="236">
                  <c:v>874.30648563449995</c:v>
                </c:pt>
                <c:pt idx="237">
                  <c:v>868.99938982399999</c:v>
                </c:pt>
                <c:pt idx="238">
                  <c:v>863.7833930644</c:v>
                </c:pt>
                <c:pt idx="239">
                  <c:v>858.66866535600002</c:v>
                </c:pt>
                <c:pt idx="240">
                  <c:v>853.65895416479998</c:v>
                </c:pt>
                <c:pt idx="241">
                  <c:v>848.42911762109998</c:v>
                </c:pt>
                <c:pt idx="242">
                  <c:v>843.62839154890003</c:v>
                </c:pt>
                <c:pt idx="243">
                  <c:v>838.92602400370004</c:v>
                </c:pt>
                <c:pt idx="244">
                  <c:v>834.3184249743</c:v>
                </c:pt>
                <c:pt idx="245">
                  <c:v>829.8074079296</c:v>
                </c:pt>
                <c:pt idx="246">
                  <c:v>825.38368942440002</c:v>
                </c:pt>
                <c:pt idx="247">
                  <c:v>820.76261862829995</c:v>
                </c:pt>
                <c:pt idx="248">
                  <c:v>816.52375013109997</c:v>
                </c:pt>
                <c:pt idx="249">
                  <c:v>812.37471262539998</c:v>
                </c:pt>
                <c:pt idx="250">
                  <c:v>808.31752115589995</c:v>
                </c:pt>
                <c:pt idx="251">
                  <c:v>804.34441909079999</c:v>
                </c:pt>
                <c:pt idx="252">
                  <c:v>800.45645855589999</c:v>
                </c:pt>
                <c:pt idx="253">
                  <c:v>796.64723040010006</c:v>
                </c:pt>
                <c:pt idx="254">
                  <c:v>792.66915351559999</c:v>
                </c:pt>
                <c:pt idx="255">
                  <c:v>789.02398923839996</c:v>
                </c:pt>
                <c:pt idx="256">
                  <c:v>785.45463143769996</c:v>
                </c:pt>
                <c:pt idx="257">
                  <c:v>781.9580625904</c:v>
                </c:pt>
                <c:pt idx="258">
                  <c:v>778.53398767459998</c:v>
                </c:pt>
                <c:pt idx="259">
                  <c:v>775.18214820499998</c:v>
                </c:pt>
                <c:pt idx="260">
                  <c:v>771.90031244459999</c:v>
                </c:pt>
                <c:pt idx="261">
                  <c:v>768.47399164449996</c:v>
                </c:pt>
                <c:pt idx="262">
                  <c:v>765.33007538050003</c:v>
                </c:pt>
                <c:pt idx="263">
                  <c:v>762.25334325710003</c:v>
                </c:pt>
                <c:pt idx="264">
                  <c:v>759.24245173600002</c:v>
                </c:pt>
                <c:pt idx="265">
                  <c:v>756.29442358519998</c:v>
                </c:pt>
                <c:pt idx="266">
                  <c:v>753.40876287519995</c:v>
                </c:pt>
                <c:pt idx="267">
                  <c:v>750.39790974130005</c:v>
                </c:pt>
                <c:pt idx="268">
                  <c:v>747.63962759139997</c:v>
                </c:pt>
                <c:pt idx="269">
                  <c:v>744.9408868964</c:v>
                </c:pt>
                <c:pt idx="270">
                  <c:v>742.30061077250002</c:v>
                </c:pt>
                <c:pt idx="271">
                  <c:v>739.71875453070004</c:v>
                </c:pt>
                <c:pt idx="272">
                  <c:v>737.19552168710004</c:v>
                </c:pt>
                <c:pt idx="273">
                  <c:v>734.72488781849995</c:v>
                </c:pt>
                <c:pt idx="274">
                  <c:v>732.15057510539998</c:v>
                </c:pt>
                <c:pt idx="275">
                  <c:v>729.79352342489994</c:v>
                </c:pt>
                <c:pt idx="276">
                  <c:v>727.49032564610002</c:v>
                </c:pt>
                <c:pt idx="277">
                  <c:v>725.23851353719999</c:v>
                </c:pt>
                <c:pt idx="278">
                  <c:v>723.03825559630002</c:v>
                </c:pt>
                <c:pt idx="279">
                  <c:v>720.88783493079995</c:v>
                </c:pt>
                <c:pt idx="280">
                  <c:v>718.64894383579997</c:v>
                </c:pt>
                <c:pt idx="281">
                  <c:v>716.60094170039997</c:v>
                </c:pt>
                <c:pt idx="282">
                  <c:v>714.60072162079996</c:v>
                </c:pt>
                <c:pt idx="283">
                  <c:v>712.64752433909996</c:v>
                </c:pt>
                <c:pt idx="284">
                  <c:v>710.74179311600005</c:v>
                </c:pt>
                <c:pt idx="285">
                  <c:v>708.88040438040002</c:v>
                </c:pt>
                <c:pt idx="286">
                  <c:v>707.06373420110003</c:v>
                </c:pt>
                <c:pt idx="287">
                  <c:v>705.1736216457</c:v>
                </c:pt>
                <c:pt idx="288">
                  <c:v>703.446369957</c:v>
                </c:pt>
                <c:pt idx="289">
                  <c:v>701.7623440543</c:v>
                </c:pt>
                <c:pt idx="290">
                  <c:v>700.12063864419997</c:v>
                </c:pt>
                <c:pt idx="291">
                  <c:v>698.55342723000001</c:v>
                </c:pt>
              </c:numCache>
            </c:numRef>
          </c:yVal>
          <c:smooth val="0"/>
          <c:extLst>
            <c:ext xmlns:c16="http://schemas.microsoft.com/office/drawing/2014/chart" uri="{C3380CC4-5D6E-409C-BE32-E72D297353CC}">
              <c16:uniqueId val="{00000001-967B-4495-A314-793B45B05D94}"/>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param.'!$AW$3:$AW$294</c:f>
              <c:numCache>
                <c:formatCode>0.00E+00</c:formatCode>
                <c:ptCount val="292"/>
                <c:pt idx="0">
                  <c:v>308.14999999999998</c:v>
                </c:pt>
                <c:pt idx="1">
                  <c:v>308.15069914349999</c:v>
                </c:pt>
                <c:pt idx="2">
                  <c:v>308.88107544270002</c:v>
                </c:pt>
                <c:pt idx="3">
                  <c:v>309.51710756270001</c:v>
                </c:pt>
                <c:pt idx="4">
                  <c:v>310.10394653020001</c:v>
                </c:pt>
                <c:pt idx="5">
                  <c:v>310.67541519989999</c:v>
                </c:pt>
                <c:pt idx="6">
                  <c:v>311.23924557380002</c:v>
                </c:pt>
                <c:pt idx="7">
                  <c:v>311.8183084556</c:v>
                </c:pt>
                <c:pt idx="8">
                  <c:v>312.36892429220001</c:v>
                </c:pt>
                <c:pt idx="9">
                  <c:v>312.9376100705</c:v>
                </c:pt>
                <c:pt idx="10">
                  <c:v>313.51473942870001</c:v>
                </c:pt>
                <c:pt idx="11">
                  <c:v>314.07985431119999</c:v>
                </c:pt>
                <c:pt idx="12">
                  <c:v>314.66833031210001</c:v>
                </c:pt>
                <c:pt idx="13">
                  <c:v>315.27046045909998</c:v>
                </c:pt>
                <c:pt idx="14">
                  <c:v>315.84576333780001</c:v>
                </c:pt>
                <c:pt idx="15">
                  <c:v>316.44622474430003</c:v>
                </c:pt>
                <c:pt idx="16">
                  <c:v>317.06212311230001</c:v>
                </c:pt>
                <c:pt idx="17">
                  <c:v>317.68788909850002</c:v>
                </c:pt>
                <c:pt idx="18">
                  <c:v>318.3227686198</c:v>
                </c:pt>
                <c:pt idx="19">
                  <c:v>318.96877992200001</c:v>
                </c:pt>
                <c:pt idx="20">
                  <c:v>319.6250455636</c:v>
                </c:pt>
                <c:pt idx="21">
                  <c:v>320.29255287249998</c:v>
                </c:pt>
                <c:pt idx="22">
                  <c:v>320.9812956783</c:v>
                </c:pt>
                <c:pt idx="23">
                  <c:v>321.6805224428</c:v>
                </c:pt>
                <c:pt idx="24">
                  <c:v>322.375677225</c:v>
                </c:pt>
                <c:pt idx="25">
                  <c:v>323.11547435929998</c:v>
                </c:pt>
                <c:pt idx="26">
                  <c:v>323.84326776040001</c:v>
                </c:pt>
                <c:pt idx="27">
                  <c:v>324.60388922729999</c:v>
                </c:pt>
                <c:pt idx="28">
                  <c:v>325.38623066129998</c:v>
                </c:pt>
                <c:pt idx="29">
                  <c:v>326.14297170370003</c:v>
                </c:pt>
                <c:pt idx="30">
                  <c:v>326.93025195529998</c:v>
                </c:pt>
                <c:pt idx="31">
                  <c:v>327.77679541229998</c:v>
                </c:pt>
                <c:pt idx="32">
                  <c:v>328.59894275670001</c:v>
                </c:pt>
                <c:pt idx="33">
                  <c:v>329.43883182069999</c:v>
                </c:pt>
                <c:pt idx="34">
                  <c:v>330.29615546529999</c:v>
                </c:pt>
                <c:pt idx="35">
                  <c:v>331.17137313479998</c:v>
                </c:pt>
                <c:pt idx="36">
                  <c:v>332.06446706539998</c:v>
                </c:pt>
                <c:pt idx="37">
                  <c:v>333.03781273179999</c:v>
                </c:pt>
                <c:pt idx="38">
                  <c:v>333.97023179029998</c:v>
                </c:pt>
                <c:pt idx="39">
                  <c:v>334.9216877211</c:v>
                </c:pt>
                <c:pt idx="40">
                  <c:v>335.8919089812</c:v>
                </c:pt>
                <c:pt idx="41">
                  <c:v>336.88338685560001</c:v>
                </c:pt>
                <c:pt idx="42">
                  <c:v>337.89626841640001</c:v>
                </c:pt>
                <c:pt idx="43">
                  <c:v>338.9999601161</c:v>
                </c:pt>
                <c:pt idx="44">
                  <c:v>340.05765539269998</c:v>
                </c:pt>
                <c:pt idx="45">
                  <c:v>341.13802775250002</c:v>
                </c:pt>
                <c:pt idx="46">
                  <c:v>342.24143076659999</c:v>
                </c:pt>
                <c:pt idx="47">
                  <c:v>343.34477605410001</c:v>
                </c:pt>
                <c:pt idx="48">
                  <c:v>344.53473755599998</c:v>
                </c:pt>
                <c:pt idx="49">
                  <c:v>345.75197180470002</c:v>
                </c:pt>
                <c:pt idx="50">
                  <c:v>346.9569197065</c:v>
                </c:pt>
                <c:pt idx="51">
                  <c:v>348.18802258789998</c:v>
                </c:pt>
                <c:pt idx="52">
                  <c:v>349.4590003477</c:v>
                </c:pt>
                <c:pt idx="53">
                  <c:v>350.73175986669997</c:v>
                </c:pt>
                <c:pt idx="54">
                  <c:v>352.1340636681</c:v>
                </c:pt>
                <c:pt idx="55">
                  <c:v>353.45028676210001</c:v>
                </c:pt>
                <c:pt idx="56">
                  <c:v>354.83675652699998</c:v>
                </c:pt>
                <c:pt idx="57">
                  <c:v>356.22630046500001</c:v>
                </c:pt>
                <c:pt idx="58">
                  <c:v>357.73574406440002</c:v>
                </c:pt>
                <c:pt idx="59">
                  <c:v>359.20395959379999</c:v>
                </c:pt>
                <c:pt idx="60">
                  <c:v>360.70584635329999</c:v>
                </c:pt>
                <c:pt idx="61">
                  <c:v>362.28680908109999</c:v>
                </c:pt>
                <c:pt idx="62">
                  <c:v>363.85887177860002</c:v>
                </c:pt>
                <c:pt idx="63">
                  <c:v>365.46625651919999</c:v>
                </c:pt>
                <c:pt idx="64">
                  <c:v>367.1104306972</c:v>
                </c:pt>
                <c:pt idx="65">
                  <c:v>368.79185432759999</c:v>
                </c:pt>
                <c:pt idx="66">
                  <c:v>370.62757126370002</c:v>
                </c:pt>
                <c:pt idx="67">
                  <c:v>372.38844094339998</c:v>
                </c:pt>
                <c:pt idx="68">
                  <c:v>374.18939154110001</c:v>
                </c:pt>
                <c:pt idx="69">
                  <c:v>376.03219163350002</c:v>
                </c:pt>
                <c:pt idx="70">
                  <c:v>377.91719068890001</c:v>
                </c:pt>
                <c:pt idx="71">
                  <c:v>379.84501568280001</c:v>
                </c:pt>
                <c:pt idx="72">
                  <c:v>381.81793177669999</c:v>
                </c:pt>
                <c:pt idx="73">
                  <c:v>383.97443356270003</c:v>
                </c:pt>
                <c:pt idx="74">
                  <c:v>386.0444780876</c:v>
                </c:pt>
                <c:pt idx="75">
                  <c:v>388.16244289960002</c:v>
                </c:pt>
                <c:pt idx="76">
                  <c:v>390.32926604229999</c:v>
                </c:pt>
                <c:pt idx="77">
                  <c:v>392.5457691853</c:v>
                </c:pt>
                <c:pt idx="78">
                  <c:v>394.81316372100002</c:v>
                </c:pt>
                <c:pt idx="79">
                  <c:v>397.28929542460003</c:v>
                </c:pt>
                <c:pt idx="80">
                  <c:v>399.66491067980002</c:v>
                </c:pt>
                <c:pt idx="81">
                  <c:v>402.09263568040001</c:v>
                </c:pt>
                <c:pt idx="82">
                  <c:v>404.57189236440001</c:v>
                </c:pt>
                <c:pt idx="83">
                  <c:v>407.10318559820001</c:v>
                </c:pt>
                <c:pt idx="84">
                  <c:v>409.68816641299998</c:v>
                </c:pt>
                <c:pt idx="85">
                  <c:v>412.33405088379999</c:v>
                </c:pt>
                <c:pt idx="86">
                  <c:v>415.2275424156</c:v>
                </c:pt>
                <c:pt idx="87">
                  <c:v>418.0088066751</c:v>
                </c:pt>
                <c:pt idx="88">
                  <c:v>420.85856903910002</c:v>
                </c:pt>
                <c:pt idx="89">
                  <c:v>423.7788142439</c:v>
                </c:pt>
                <c:pt idx="90">
                  <c:v>426.77163320879998</c:v>
                </c:pt>
                <c:pt idx="91">
                  <c:v>429.83923045829999</c:v>
                </c:pt>
                <c:pt idx="92">
                  <c:v>432.9838747101</c:v>
                </c:pt>
                <c:pt idx="93">
                  <c:v>436.42636272160001</c:v>
                </c:pt>
                <c:pt idx="94">
                  <c:v>439.73865290920003</c:v>
                </c:pt>
                <c:pt idx="95">
                  <c:v>443.13518640439997</c:v>
                </c:pt>
                <c:pt idx="96">
                  <c:v>446.61868260680001</c:v>
                </c:pt>
                <c:pt idx="97">
                  <c:v>450.19173079289999</c:v>
                </c:pt>
                <c:pt idx="98">
                  <c:v>453.85705013199998</c:v>
                </c:pt>
                <c:pt idx="99">
                  <c:v>457.87187240700001</c:v>
                </c:pt>
                <c:pt idx="100">
                  <c:v>461.737571317</c:v>
                </c:pt>
                <c:pt idx="101">
                  <c:v>465.70495175560001</c:v>
                </c:pt>
                <c:pt idx="102">
                  <c:v>469.7771163219</c:v>
                </c:pt>
                <c:pt idx="103">
                  <c:v>473.95778150910002</c:v>
                </c:pt>
                <c:pt idx="104">
                  <c:v>478.24957391359999</c:v>
                </c:pt>
                <c:pt idx="105">
                  <c:v>482.65497393919998</c:v>
                </c:pt>
                <c:pt idx="106">
                  <c:v>487.48280999359997</c:v>
                </c:pt>
                <c:pt idx="107">
                  <c:v>492.1331501478</c:v>
                </c:pt>
                <c:pt idx="108">
                  <c:v>496.90374697210001</c:v>
                </c:pt>
                <c:pt idx="109">
                  <c:v>501.78634274109999</c:v>
                </c:pt>
                <c:pt idx="110">
                  <c:v>506.75789656149999</c:v>
                </c:pt>
                <c:pt idx="111">
                  <c:v>511.84184268979999</c:v>
                </c:pt>
                <c:pt idx="112">
                  <c:v>517.41870352599994</c:v>
                </c:pt>
                <c:pt idx="113">
                  <c:v>522.79757979750002</c:v>
                </c:pt>
                <c:pt idx="114">
                  <c:v>528.32657749170005</c:v>
                </c:pt>
                <c:pt idx="115">
                  <c:v>534.01090731730005</c:v>
                </c:pt>
                <c:pt idx="116">
                  <c:v>539.85583624230003</c:v>
                </c:pt>
                <c:pt idx="117">
                  <c:v>545.86625447990002</c:v>
                </c:pt>
                <c:pt idx="118">
                  <c:v>552.04725283669995</c:v>
                </c:pt>
                <c:pt idx="119">
                  <c:v>558.83492672850002</c:v>
                </c:pt>
                <c:pt idx="120">
                  <c:v>565.38619195410001</c:v>
                </c:pt>
                <c:pt idx="121">
                  <c:v>572.12444685349999</c:v>
                </c:pt>
                <c:pt idx="122">
                  <c:v>579.05518003669999</c:v>
                </c:pt>
                <c:pt idx="123">
                  <c:v>586.18479758310002</c:v>
                </c:pt>
                <c:pt idx="124">
                  <c:v>593.51655405969996</c:v>
                </c:pt>
                <c:pt idx="125">
                  <c:v>601.0162682271</c:v>
                </c:pt>
                <c:pt idx="126">
                  <c:v>609.11156726930005</c:v>
                </c:pt>
                <c:pt idx="127">
                  <c:v>616.90435343829995</c:v>
                </c:pt>
                <c:pt idx="128">
                  <c:v>624.91593935410003</c:v>
                </c:pt>
                <c:pt idx="129">
                  <c:v>633.15169316399999</c:v>
                </c:pt>
                <c:pt idx="130">
                  <c:v>641.6170438675</c:v>
                </c:pt>
                <c:pt idx="131">
                  <c:v>650.31705156630005</c:v>
                </c:pt>
                <c:pt idx="132">
                  <c:v>659.85994788740004</c:v>
                </c:pt>
                <c:pt idx="133">
                  <c:v>669.05580862379998</c:v>
                </c:pt>
                <c:pt idx="134">
                  <c:v>678.4946721028</c:v>
                </c:pt>
                <c:pt idx="135">
                  <c:v>688.17108561719999</c:v>
                </c:pt>
                <c:pt idx="136">
                  <c:v>698.05084122029996</c:v>
                </c:pt>
                <c:pt idx="137">
                  <c:v>707.96904693859994</c:v>
                </c:pt>
                <c:pt idx="138">
                  <c:v>718.06436604650003</c:v>
                </c:pt>
                <c:pt idx="139">
                  <c:v>729.06440371609995</c:v>
                </c:pt>
                <c:pt idx="140">
                  <c:v>739.59586620899995</c:v>
                </c:pt>
                <c:pt idx="141">
                  <c:v>750.32777443550003</c:v>
                </c:pt>
                <c:pt idx="142">
                  <c:v>761.23984658580002</c:v>
                </c:pt>
                <c:pt idx="143">
                  <c:v>772.32633909399999</c:v>
                </c:pt>
                <c:pt idx="144">
                  <c:v>783.76775589379997</c:v>
                </c:pt>
                <c:pt idx="145">
                  <c:v>794.74231558270003</c:v>
                </c:pt>
                <c:pt idx="146">
                  <c:v>801.3272325831</c:v>
                </c:pt>
                <c:pt idx="147">
                  <c:v>803.31722201239995</c:v>
                </c:pt>
                <c:pt idx="148">
                  <c:v>803.12944664539998</c:v>
                </c:pt>
                <c:pt idx="149">
                  <c:v>802.64956454399999</c:v>
                </c:pt>
                <c:pt idx="150">
                  <c:v>806.12256712440001</c:v>
                </c:pt>
                <c:pt idx="151">
                  <c:v>819.49907999489994</c:v>
                </c:pt>
                <c:pt idx="152">
                  <c:v>835.26269804649996</c:v>
                </c:pt>
                <c:pt idx="153">
                  <c:v>849.00815347460002</c:v>
                </c:pt>
                <c:pt idx="154">
                  <c:v>859.67167617760003</c:v>
                </c:pt>
                <c:pt idx="155">
                  <c:v>868.55626817740006</c:v>
                </c:pt>
                <c:pt idx="156">
                  <c:v>877.08650039149995</c:v>
                </c:pt>
                <c:pt idx="157">
                  <c:v>885.85672088880006</c:v>
                </c:pt>
                <c:pt idx="158">
                  <c:v>893.76008115369996</c:v>
                </c:pt>
                <c:pt idx="159">
                  <c:v>901.48934945860003</c:v>
                </c:pt>
                <c:pt idx="160">
                  <c:v>909.71119212600001</c:v>
                </c:pt>
                <c:pt idx="161">
                  <c:v>922.88698719620004</c:v>
                </c:pt>
                <c:pt idx="162">
                  <c:v>962.10174977919996</c:v>
                </c:pt>
                <c:pt idx="163">
                  <c:v>1001.9064025390001</c:v>
                </c:pt>
                <c:pt idx="164">
                  <c:v>1054.23783372</c:v>
                </c:pt>
                <c:pt idx="165">
                  <c:v>1150.2355349290001</c:v>
                </c:pt>
                <c:pt idx="166">
                  <c:v>1330.706849811</c:v>
                </c:pt>
                <c:pt idx="167">
                  <c:v>1547.861310042</c:v>
                </c:pt>
                <c:pt idx="168">
                  <c:v>1645.5783360749999</c:v>
                </c:pt>
                <c:pt idx="169">
                  <c:v>1683.955730914</c:v>
                </c:pt>
                <c:pt idx="170">
                  <c:v>1686.408426895</c:v>
                </c:pt>
                <c:pt idx="171">
                  <c:v>1679.427860922</c:v>
                </c:pt>
                <c:pt idx="172">
                  <c:v>1669.091209426</c:v>
                </c:pt>
                <c:pt idx="173">
                  <c:v>1656.814823185</c:v>
                </c:pt>
                <c:pt idx="174">
                  <c:v>1643.2270898889999</c:v>
                </c:pt>
                <c:pt idx="175">
                  <c:v>1628.402421727</c:v>
                </c:pt>
                <c:pt idx="176">
                  <c:v>1611.620078164</c:v>
                </c:pt>
                <c:pt idx="177">
                  <c:v>1595.3091158750001</c:v>
                </c:pt>
                <c:pt idx="178">
                  <c:v>1578.6561555799999</c:v>
                </c:pt>
                <c:pt idx="179">
                  <c:v>1561.8299184709999</c:v>
                </c:pt>
                <c:pt idx="180">
                  <c:v>1545.0106287359999</c:v>
                </c:pt>
                <c:pt idx="181">
                  <c:v>1528.4408573799999</c:v>
                </c:pt>
                <c:pt idx="182">
                  <c:v>1511.6564067050001</c:v>
                </c:pt>
                <c:pt idx="183">
                  <c:v>1494.118016053</c:v>
                </c:pt>
                <c:pt idx="184">
                  <c:v>1477.899987414</c:v>
                </c:pt>
                <c:pt idx="185">
                  <c:v>1461.433905867</c:v>
                </c:pt>
                <c:pt idx="186">
                  <c:v>1445.3328917629999</c:v>
                </c:pt>
                <c:pt idx="187">
                  <c:v>1429.954838442</c:v>
                </c:pt>
                <c:pt idx="188">
                  <c:v>1415.946501701</c:v>
                </c:pt>
                <c:pt idx="189">
                  <c:v>1400.971519342</c:v>
                </c:pt>
                <c:pt idx="190">
                  <c:v>1385.1070736009999</c:v>
                </c:pt>
                <c:pt idx="191">
                  <c:v>1370.5014036489999</c:v>
                </c:pt>
                <c:pt idx="192">
                  <c:v>1356.1251068409999</c:v>
                </c:pt>
                <c:pt idx="193">
                  <c:v>1342.0627994280001</c:v>
                </c:pt>
                <c:pt idx="194">
                  <c:v>1328.4464512110001</c:v>
                </c:pt>
                <c:pt idx="195">
                  <c:v>1314.9261810830001</c:v>
                </c:pt>
                <c:pt idx="196">
                  <c:v>1300.802684111</c:v>
                </c:pt>
                <c:pt idx="197">
                  <c:v>1288.0881298229999</c:v>
                </c:pt>
                <c:pt idx="198">
                  <c:v>1275.753108137</c:v>
                </c:pt>
                <c:pt idx="199">
                  <c:v>1263.7761888120001</c:v>
                </c:pt>
                <c:pt idx="200">
                  <c:v>1251.915643416</c:v>
                </c:pt>
                <c:pt idx="201">
                  <c:v>1240.1988720859999</c:v>
                </c:pt>
                <c:pt idx="202">
                  <c:v>1228.811343351</c:v>
                </c:pt>
                <c:pt idx="203">
                  <c:v>1217.1872509790001</c:v>
                </c:pt>
                <c:pt idx="204">
                  <c:v>1206.7950537199999</c:v>
                </c:pt>
                <c:pt idx="205">
                  <c:v>1196.661075387</c:v>
                </c:pt>
                <c:pt idx="206">
                  <c:v>1186.635121499</c:v>
                </c:pt>
                <c:pt idx="207">
                  <c:v>1176.8684175440001</c:v>
                </c:pt>
                <c:pt idx="208">
                  <c:v>1167.2361505639999</c:v>
                </c:pt>
                <c:pt idx="209">
                  <c:v>1157.1816031389999</c:v>
                </c:pt>
                <c:pt idx="210">
                  <c:v>1148.0013285330001</c:v>
                </c:pt>
                <c:pt idx="211">
                  <c:v>1139.177521089</c:v>
                </c:pt>
                <c:pt idx="212">
                  <c:v>1130.604128016</c:v>
                </c:pt>
                <c:pt idx="213">
                  <c:v>1122.199156896</c:v>
                </c:pt>
                <c:pt idx="214">
                  <c:v>1114.001425528</c:v>
                </c:pt>
                <c:pt idx="215">
                  <c:v>1105.960437558</c:v>
                </c:pt>
                <c:pt idx="216">
                  <c:v>1097.5405843850001</c:v>
                </c:pt>
                <c:pt idx="217">
                  <c:v>1089.871490836</c:v>
                </c:pt>
                <c:pt idx="218">
                  <c:v>1082.328172173</c:v>
                </c:pt>
                <c:pt idx="219">
                  <c:v>1074.8611619129999</c:v>
                </c:pt>
                <c:pt idx="220">
                  <c:v>1067.678002332</c:v>
                </c:pt>
                <c:pt idx="221">
                  <c:v>1060.7584284879999</c:v>
                </c:pt>
                <c:pt idx="222">
                  <c:v>1054.0111985240001</c:v>
                </c:pt>
                <c:pt idx="223">
                  <c:v>1046.9094833710001</c:v>
                </c:pt>
                <c:pt idx="224">
                  <c:v>1040.355833157</c:v>
                </c:pt>
                <c:pt idx="225">
                  <c:v>1033.869772599</c:v>
                </c:pt>
                <c:pt idx="226">
                  <c:v>1027.4654685129999</c:v>
                </c:pt>
                <c:pt idx="227">
                  <c:v>1021.181120481</c:v>
                </c:pt>
                <c:pt idx="228">
                  <c:v>1014.985668343</c:v>
                </c:pt>
                <c:pt idx="229">
                  <c:v>1008.500723984</c:v>
                </c:pt>
                <c:pt idx="230">
                  <c:v>1002.522604072</c:v>
                </c:pt>
                <c:pt idx="231">
                  <c:v>996.61338348779998</c:v>
                </c:pt>
                <c:pt idx="232">
                  <c:v>990.75557878639995</c:v>
                </c:pt>
                <c:pt idx="233">
                  <c:v>984.93985438109996</c:v>
                </c:pt>
                <c:pt idx="234">
                  <c:v>979.16978733430005</c:v>
                </c:pt>
                <c:pt idx="235">
                  <c:v>973.45066735509999</c:v>
                </c:pt>
                <c:pt idx="236">
                  <c:v>967.40720042589999</c:v>
                </c:pt>
                <c:pt idx="237">
                  <c:v>961.80365522969998</c:v>
                </c:pt>
                <c:pt idx="238">
                  <c:v>956.26914127160001</c:v>
                </c:pt>
                <c:pt idx="239">
                  <c:v>950.80673006769996</c:v>
                </c:pt>
                <c:pt idx="240">
                  <c:v>945.42971702770001</c:v>
                </c:pt>
                <c:pt idx="241">
                  <c:v>940.1342268743</c:v>
                </c:pt>
                <c:pt idx="242">
                  <c:v>934.57094481160004</c:v>
                </c:pt>
                <c:pt idx="243">
                  <c:v>929.43841705889997</c:v>
                </c:pt>
                <c:pt idx="244">
                  <c:v>924.39424009439995</c:v>
                </c:pt>
                <c:pt idx="245">
                  <c:v>919.43875270670003</c:v>
                </c:pt>
                <c:pt idx="246">
                  <c:v>914.57472264340004</c:v>
                </c:pt>
                <c:pt idx="247">
                  <c:v>909.80664986060003</c:v>
                </c:pt>
                <c:pt idx="248">
                  <c:v>905.13357243120004</c:v>
                </c:pt>
                <c:pt idx="249">
                  <c:v>900.2500449936</c:v>
                </c:pt>
                <c:pt idx="250">
                  <c:v>895.76554870730001</c:v>
                </c:pt>
                <c:pt idx="251">
                  <c:v>891.27970925759996</c:v>
                </c:pt>
                <c:pt idx="252">
                  <c:v>886.96504684809997</c:v>
                </c:pt>
                <c:pt idx="253">
                  <c:v>882.74009898509996</c:v>
                </c:pt>
                <c:pt idx="254">
                  <c:v>878.599444425</c:v>
                </c:pt>
                <c:pt idx="255">
                  <c:v>874.54183552970005</c:v>
                </c:pt>
                <c:pt idx="256">
                  <c:v>870.56768074620004</c:v>
                </c:pt>
                <c:pt idx="257">
                  <c:v>866.41528249249995</c:v>
                </c:pt>
                <c:pt idx="258">
                  <c:v>862.60698908660004</c:v>
                </c:pt>
                <c:pt idx="259">
                  <c:v>858.87909767539998</c:v>
                </c:pt>
                <c:pt idx="260">
                  <c:v>855.231905547</c:v>
                </c:pt>
                <c:pt idx="261">
                  <c:v>851.66171482890002</c:v>
                </c:pt>
                <c:pt idx="262">
                  <c:v>848.16582665420003</c:v>
                </c:pt>
                <c:pt idx="263">
                  <c:v>844.74423044119999</c:v>
                </c:pt>
                <c:pt idx="264">
                  <c:v>841.17468056890004</c:v>
                </c:pt>
                <c:pt idx="265">
                  <c:v>837.90288354519998</c:v>
                </c:pt>
                <c:pt idx="266">
                  <c:v>834.70199674519995</c:v>
                </c:pt>
                <c:pt idx="267">
                  <c:v>831.57208626069996</c:v>
                </c:pt>
                <c:pt idx="268">
                  <c:v>828.50998558130004</c:v>
                </c:pt>
                <c:pt idx="269">
                  <c:v>825.51676432379998</c:v>
                </c:pt>
                <c:pt idx="270">
                  <c:v>822.58916391280002</c:v>
                </c:pt>
                <c:pt idx="271">
                  <c:v>819.53791401449996</c:v>
                </c:pt>
                <c:pt idx="272">
                  <c:v>816.74646974339998</c:v>
                </c:pt>
                <c:pt idx="273">
                  <c:v>814.01395205740005</c:v>
                </c:pt>
                <c:pt idx="274">
                  <c:v>811.3430254758</c:v>
                </c:pt>
                <c:pt idx="275">
                  <c:v>808.73193768750002</c:v>
                </c:pt>
                <c:pt idx="276">
                  <c:v>806.17891883979996</c:v>
                </c:pt>
                <c:pt idx="277">
                  <c:v>803.51879507410001</c:v>
                </c:pt>
                <c:pt idx="278">
                  <c:v>801.08203246359994</c:v>
                </c:pt>
                <c:pt idx="279">
                  <c:v>798.69953652189997</c:v>
                </c:pt>
                <c:pt idx="280">
                  <c:v>796.37082196489996</c:v>
                </c:pt>
                <c:pt idx="281">
                  <c:v>794.09467589760004</c:v>
                </c:pt>
                <c:pt idx="282">
                  <c:v>791.8717935592</c:v>
                </c:pt>
                <c:pt idx="283">
                  <c:v>789.70004556039999</c:v>
                </c:pt>
                <c:pt idx="284">
                  <c:v>787.4420280562</c:v>
                </c:pt>
                <c:pt idx="285">
                  <c:v>785.37428545030002</c:v>
                </c:pt>
                <c:pt idx="286">
                  <c:v>783.35531044189997</c:v>
                </c:pt>
                <c:pt idx="287">
                  <c:v>781.3835042705</c:v>
                </c:pt>
                <c:pt idx="288">
                  <c:v>779.45891887400001</c:v>
                </c:pt>
                <c:pt idx="289">
                  <c:v>777.57939656660005</c:v>
                </c:pt>
                <c:pt idx="290">
                  <c:v>775.62459639240001</c:v>
                </c:pt>
                <c:pt idx="291">
                  <c:v>773.93612381009996</c:v>
                </c:pt>
              </c:numCache>
            </c:numRef>
          </c:yVal>
          <c:smooth val="0"/>
          <c:extLst>
            <c:ext xmlns:c16="http://schemas.microsoft.com/office/drawing/2014/chart" uri="{C3380CC4-5D6E-409C-BE32-E72D297353CC}">
              <c16:uniqueId val="{00000002-967B-4495-A314-793B45B05D94}"/>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Temperature (K)</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a:t>CO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param.'!$AF$3:$AF$294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3.4821820579499998E-21</c:v>
                </c:pt>
                <c:pt idx="145">
                  <c:v>3.329918601035E-16</c:v>
                </c:pt>
                <c:pt idx="146">
                  <c:v>7.4063078258130003E-13</c:v>
                </c:pt>
                <c:pt idx="147">
                  <c:v>9.5021921240309994E-11</c:v>
                </c:pt>
                <c:pt idx="148">
                  <c:v>7.0825664208230001E-9</c:v>
                </c:pt>
                <c:pt idx="149">
                  <c:v>1.936990240066E-6</c:v>
                </c:pt>
                <c:pt idx="150">
                  <c:v>7.5638993285469998E-5</c:v>
                </c:pt>
                <c:pt idx="151">
                  <c:v>2.8559264033690003E-4</c:v>
                </c:pt>
                <c:pt idx="152">
                  <c:v>5.1608494174749996E-4</c:v>
                </c:pt>
                <c:pt idx="153">
                  <c:v>6.8003077863940001E-4</c:v>
                </c:pt>
                <c:pt idx="154">
                  <c:v>8.3306824956290004E-4</c:v>
                </c:pt>
                <c:pt idx="155">
                  <c:v>9.7977060608079995E-4</c:v>
                </c:pt>
                <c:pt idx="156">
                  <c:v>1.10501466033E-3</c:v>
                </c:pt>
                <c:pt idx="157">
                  <c:v>1.2222087610399999E-3</c:v>
                </c:pt>
                <c:pt idx="158">
                  <c:v>1.3280899328050001E-3</c:v>
                </c:pt>
                <c:pt idx="159">
                  <c:v>1.4315616612059999E-3</c:v>
                </c:pt>
                <c:pt idx="160">
                  <c:v>1.5344228949980001E-3</c:v>
                </c:pt>
                <c:pt idx="161">
                  <c:v>1.6372412603229999E-3</c:v>
                </c:pt>
                <c:pt idx="162">
                  <c:v>1.7389633265230001E-3</c:v>
                </c:pt>
                <c:pt idx="163">
                  <c:v>1.8485772408389999E-3</c:v>
                </c:pt>
                <c:pt idx="164">
                  <c:v>1.9543549282789998E-3</c:v>
                </c:pt>
                <c:pt idx="165">
                  <c:v>2.0646340563369998E-3</c:v>
                </c:pt>
                <c:pt idx="166">
                  <c:v>2.185691509462E-3</c:v>
                </c:pt>
                <c:pt idx="167">
                  <c:v>2.3319261230089999E-3</c:v>
                </c:pt>
                <c:pt idx="168">
                  <c:v>2.3488973508130001E-3</c:v>
                </c:pt>
                <c:pt idx="169">
                  <c:v>2.36857726958E-3</c:v>
                </c:pt>
                <c:pt idx="170">
                  <c:v>2.3894146886839999E-3</c:v>
                </c:pt>
                <c:pt idx="171">
                  <c:v>2.4285937489949999E-3</c:v>
                </c:pt>
                <c:pt idx="172">
                  <c:v>2.4608060391749999E-3</c:v>
                </c:pt>
                <c:pt idx="173">
                  <c:v>2.5332694499549998E-3</c:v>
                </c:pt>
                <c:pt idx="174">
                  <c:v>2.607376178287E-3</c:v>
                </c:pt>
                <c:pt idx="175">
                  <c:v>2.698861395764E-3</c:v>
                </c:pt>
                <c:pt idx="176">
                  <c:v>2.7465859329280002E-3</c:v>
                </c:pt>
                <c:pt idx="177">
                  <c:v>2.7621345795629999E-3</c:v>
                </c:pt>
                <c:pt idx="178">
                  <c:v>2.7928056941600001E-3</c:v>
                </c:pt>
                <c:pt idx="179">
                  <c:v>2.8340881484799998E-3</c:v>
                </c:pt>
                <c:pt idx="180">
                  <c:v>2.8787527172540002E-3</c:v>
                </c:pt>
                <c:pt idx="181">
                  <c:v>2.9102958705840001E-3</c:v>
                </c:pt>
                <c:pt idx="182">
                  <c:v>2.9067613360230001E-3</c:v>
                </c:pt>
                <c:pt idx="183">
                  <c:v>2.9200676921230001E-3</c:v>
                </c:pt>
                <c:pt idx="184">
                  <c:v>2.9434702822650001E-3</c:v>
                </c:pt>
                <c:pt idx="185">
                  <c:v>2.9749307823560001E-3</c:v>
                </c:pt>
                <c:pt idx="186">
                  <c:v>2.9875521559039999E-3</c:v>
                </c:pt>
                <c:pt idx="187">
                  <c:v>3.0073769344830001E-3</c:v>
                </c:pt>
                <c:pt idx="188">
                  <c:v>3.1611929431279999E-3</c:v>
                </c:pt>
                <c:pt idx="189">
                  <c:v>3.1582545290960002E-3</c:v>
                </c:pt>
                <c:pt idx="190">
                  <c:v>3.1676585405419999E-3</c:v>
                </c:pt>
                <c:pt idx="191">
                  <c:v>3.1578957843889999E-3</c:v>
                </c:pt>
                <c:pt idx="192">
                  <c:v>3.125179358326E-3</c:v>
                </c:pt>
                <c:pt idx="193">
                  <c:v>3.1134152357600001E-3</c:v>
                </c:pt>
                <c:pt idx="194">
                  <c:v>3.1035842304870001E-3</c:v>
                </c:pt>
                <c:pt idx="195">
                  <c:v>3.0770035293390002E-3</c:v>
                </c:pt>
                <c:pt idx="196">
                  <c:v>3.0422982371280001E-3</c:v>
                </c:pt>
                <c:pt idx="197">
                  <c:v>3.0151839768859999E-3</c:v>
                </c:pt>
                <c:pt idx="198">
                  <c:v>2.9739867073480001E-3</c:v>
                </c:pt>
                <c:pt idx="199">
                  <c:v>2.9412312968490001E-3</c:v>
                </c:pt>
                <c:pt idx="200">
                  <c:v>2.8990702861830002E-3</c:v>
                </c:pt>
                <c:pt idx="201">
                  <c:v>2.859280052097E-3</c:v>
                </c:pt>
                <c:pt idx="202">
                  <c:v>2.8191621855819999E-3</c:v>
                </c:pt>
                <c:pt idx="203">
                  <c:v>2.784051822652E-3</c:v>
                </c:pt>
                <c:pt idx="204">
                  <c:v>2.748708765454E-3</c:v>
                </c:pt>
                <c:pt idx="205">
                  <c:v>2.7112351959239999E-3</c:v>
                </c:pt>
                <c:pt idx="206">
                  <c:v>2.6738719196759998E-3</c:v>
                </c:pt>
                <c:pt idx="207">
                  <c:v>2.6408411276209998E-3</c:v>
                </c:pt>
                <c:pt idx="208">
                  <c:v>2.6086961891089999E-3</c:v>
                </c:pt>
                <c:pt idx="209">
                  <c:v>2.5754893831629998E-3</c:v>
                </c:pt>
                <c:pt idx="210">
                  <c:v>2.5436959758399998E-3</c:v>
                </c:pt>
                <c:pt idx="211">
                  <c:v>2.5136734327289999E-3</c:v>
                </c:pt>
                <c:pt idx="212">
                  <c:v>2.4861421031510001E-3</c:v>
                </c:pt>
                <c:pt idx="213">
                  <c:v>2.4582738481920001E-3</c:v>
                </c:pt>
                <c:pt idx="214">
                  <c:v>2.4329434558229999E-3</c:v>
                </c:pt>
                <c:pt idx="215">
                  <c:v>2.408331644113E-3</c:v>
                </c:pt>
                <c:pt idx="216">
                  <c:v>2.384531083392E-3</c:v>
                </c:pt>
                <c:pt idx="217">
                  <c:v>2.3616065340130001E-3</c:v>
                </c:pt>
                <c:pt idx="218">
                  <c:v>2.340101997653E-3</c:v>
                </c:pt>
                <c:pt idx="219">
                  <c:v>2.3178845415009999E-3</c:v>
                </c:pt>
                <c:pt idx="220">
                  <c:v>2.298328801957E-3</c:v>
                </c:pt>
                <c:pt idx="221">
                  <c:v>2.2793418608539999E-3</c:v>
                </c:pt>
                <c:pt idx="222">
                  <c:v>2.261427476196E-3</c:v>
                </c:pt>
                <c:pt idx="223">
                  <c:v>2.243572319571E-3</c:v>
                </c:pt>
                <c:pt idx="224">
                  <c:v>2.2268695077220001E-3</c:v>
                </c:pt>
                <c:pt idx="225">
                  <c:v>2.2111795402350001E-3</c:v>
                </c:pt>
                <c:pt idx="226">
                  <c:v>2.1956293082439999E-3</c:v>
                </c:pt>
                <c:pt idx="227">
                  <c:v>2.1818788098730002E-3</c:v>
                </c:pt>
                <c:pt idx="228">
                  <c:v>2.1690867535739998E-3</c:v>
                </c:pt>
                <c:pt idx="229">
                  <c:v>2.1560343583370001E-3</c:v>
                </c:pt>
                <c:pt idx="230">
                  <c:v>2.144303730773E-3</c:v>
                </c:pt>
                <c:pt idx="231">
                  <c:v>2.1324938153990001E-3</c:v>
                </c:pt>
                <c:pt idx="232">
                  <c:v>2.1210978429179999E-3</c:v>
                </c:pt>
                <c:pt idx="233">
                  <c:v>2.1095347340240002E-3</c:v>
                </c:pt>
                <c:pt idx="234">
                  <c:v>2.0987826170760001E-3</c:v>
                </c:pt>
                <c:pt idx="235">
                  <c:v>2.0885750982170001E-3</c:v>
                </c:pt>
                <c:pt idx="236">
                  <c:v>2.078793797343E-3</c:v>
                </c:pt>
                <c:pt idx="237">
                  <c:v>2.0693754145759999E-3</c:v>
                </c:pt>
                <c:pt idx="238">
                  <c:v>2.0603302081680002E-3</c:v>
                </c:pt>
                <c:pt idx="239">
                  <c:v>2.0513891879590002E-3</c:v>
                </c:pt>
                <c:pt idx="240">
                  <c:v>2.0428875479249998E-3</c:v>
                </c:pt>
                <c:pt idx="241">
                  <c:v>2.0342362864080002E-3</c:v>
                </c:pt>
                <c:pt idx="242">
                  <c:v>2.026256307112E-3</c:v>
                </c:pt>
                <c:pt idx="243">
                  <c:v>2.0187357804020002E-3</c:v>
                </c:pt>
                <c:pt idx="244">
                  <c:v>2.0114710170610001E-3</c:v>
                </c:pt>
                <c:pt idx="245">
                  <c:v>2.0044913262639999E-3</c:v>
                </c:pt>
                <c:pt idx="246">
                  <c:v>1.9971509670440001E-3</c:v>
                </c:pt>
                <c:pt idx="247">
                  <c:v>1.9905623018030001E-3</c:v>
                </c:pt>
                <c:pt idx="248">
                  <c:v>1.9841454014219999E-3</c:v>
                </c:pt>
                <c:pt idx="249">
                  <c:v>1.9778338676659998E-3</c:v>
                </c:pt>
                <c:pt idx="250">
                  <c:v>1.9718643188039999E-3</c:v>
                </c:pt>
                <c:pt idx="251">
                  <c:v>1.9660771642349998E-3</c:v>
                </c:pt>
                <c:pt idx="252">
                  <c:v>1.9599082695120002E-3</c:v>
                </c:pt>
                <c:pt idx="253">
                  <c:v>1.954054617428E-3</c:v>
                </c:pt>
                <c:pt idx="254">
                  <c:v>1.9481724391960001E-3</c:v>
                </c:pt>
                <c:pt idx="255">
                  <c:v>1.94242834753E-3</c:v>
                </c:pt>
                <c:pt idx="256">
                  <c:v>1.936854213293E-3</c:v>
                </c:pt>
                <c:pt idx="257">
                  <c:v>1.9315774588770001E-3</c:v>
                </c:pt>
                <c:pt idx="258">
                  <c:v>1.926366300988E-3</c:v>
                </c:pt>
                <c:pt idx="259">
                  <c:v>1.920789721335E-3</c:v>
                </c:pt>
                <c:pt idx="260">
                  <c:v>1.9156599842E-3</c:v>
                </c:pt>
                <c:pt idx="261">
                  <c:v>1.9103948050279999E-3</c:v>
                </c:pt>
                <c:pt idx="262">
                  <c:v>1.9052632059129999E-3</c:v>
                </c:pt>
                <c:pt idx="263">
                  <c:v>1.9003996893270001E-3</c:v>
                </c:pt>
                <c:pt idx="264">
                  <c:v>1.8956137670249999E-3</c:v>
                </c:pt>
                <c:pt idx="265">
                  <c:v>1.8910088175140001E-3</c:v>
                </c:pt>
                <c:pt idx="266">
                  <c:v>1.885876301071E-3</c:v>
                </c:pt>
                <c:pt idx="267">
                  <c:v>1.88111793256E-3</c:v>
                </c:pt>
                <c:pt idx="268">
                  <c:v>1.876560050395E-3</c:v>
                </c:pt>
                <c:pt idx="269">
                  <c:v>1.872262657825E-3</c:v>
                </c:pt>
                <c:pt idx="270">
                  <c:v>1.8680247308059999E-3</c:v>
                </c:pt>
                <c:pt idx="271">
                  <c:v>1.863627780713E-3</c:v>
                </c:pt>
                <c:pt idx="272">
                  <c:v>1.8587307190230001E-3</c:v>
                </c:pt>
                <c:pt idx="273">
                  <c:v>1.8541339013660001E-3</c:v>
                </c:pt>
                <c:pt idx="274">
                  <c:v>1.849622709498E-3</c:v>
                </c:pt>
                <c:pt idx="275">
                  <c:v>1.845354223233E-3</c:v>
                </c:pt>
                <c:pt idx="276">
                  <c:v>1.8410399134550001E-3</c:v>
                </c:pt>
                <c:pt idx="277">
                  <c:v>1.836719998576E-3</c:v>
                </c:pt>
                <c:pt idx="278">
                  <c:v>1.832251393561E-3</c:v>
                </c:pt>
                <c:pt idx="279">
                  <c:v>1.827345967736E-3</c:v>
                </c:pt>
                <c:pt idx="280">
                  <c:v>1.822816148065E-3</c:v>
                </c:pt>
                <c:pt idx="281">
                  <c:v>1.818202749116E-3</c:v>
                </c:pt>
                <c:pt idx="282">
                  <c:v>1.8136100179619999E-3</c:v>
                </c:pt>
                <c:pt idx="283">
                  <c:v>1.808990190229E-3</c:v>
                </c:pt>
                <c:pt idx="284">
                  <c:v>1.80434734382E-3</c:v>
                </c:pt>
                <c:pt idx="285">
                  <c:v>1.7995195938660001E-3</c:v>
                </c:pt>
                <c:pt idx="286">
                  <c:v>1.795188501238E-3</c:v>
                </c:pt>
                <c:pt idx="287">
                  <c:v>1.7909573953120001E-3</c:v>
                </c:pt>
                <c:pt idx="288">
                  <c:v>1.7869178756189999E-3</c:v>
                </c:pt>
                <c:pt idx="289">
                  <c:v>1.7830825542810001E-3</c:v>
                </c:pt>
                <c:pt idx="290">
                  <c:v>1.779403930588E-3</c:v>
                </c:pt>
                <c:pt idx="291">
                  <c:v>1.7759559137160001E-3</c:v>
                </c:pt>
              </c:numCache>
            </c:numRef>
          </c:yVal>
          <c:smooth val="0"/>
          <c:extLst>
            <c:ext xmlns:c16="http://schemas.microsoft.com/office/drawing/2014/chart" uri="{C3380CC4-5D6E-409C-BE32-E72D297353CC}">
              <c16:uniqueId val="{00000000-4A0B-4D11-8570-904CA553B7D2}"/>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param.'!$AO$3:$AO$294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5.9221329407200003E-21</c:v>
                </c:pt>
                <c:pt idx="145">
                  <c:v>3.4397132275540001E-15</c:v>
                </c:pt>
                <c:pt idx="146">
                  <c:v>1.7899911349559999E-12</c:v>
                </c:pt>
                <c:pt idx="147">
                  <c:v>1.358327112391E-10</c:v>
                </c:pt>
                <c:pt idx="148">
                  <c:v>5.9906326254010002E-9</c:v>
                </c:pt>
                <c:pt idx="149">
                  <c:v>8.3178114188789997E-7</c:v>
                </c:pt>
                <c:pt idx="150">
                  <c:v>6.8555009549119996E-5</c:v>
                </c:pt>
                <c:pt idx="151">
                  <c:v>3.5050018544130002E-4</c:v>
                </c:pt>
                <c:pt idx="152">
                  <c:v>6.7955830030409997E-4</c:v>
                </c:pt>
                <c:pt idx="153">
                  <c:v>9.6790704353020001E-4</c:v>
                </c:pt>
                <c:pt idx="154">
                  <c:v>1.2197346513090001E-3</c:v>
                </c:pt>
                <c:pt idx="155">
                  <c:v>1.4457070039499999E-3</c:v>
                </c:pt>
                <c:pt idx="156">
                  <c:v>1.6699307371469999E-3</c:v>
                </c:pt>
                <c:pt idx="157">
                  <c:v>1.9074291894849999E-3</c:v>
                </c:pt>
                <c:pt idx="158">
                  <c:v>2.1019278409469999E-3</c:v>
                </c:pt>
                <c:pt idx="159">
                  <c:v>2.2979637620830001E-3</c:v>
                </c:pt>
                <c:pt idx="160">
                  <c:v>2.488547289179E-3</c:v>
                </c:pt>
                <c:pt idx="161">
                  <c:v>2.6860186336709999E-3</c:v>
                </c:pt>
                <c:pt idx="162">
                  <c:v>2.8904336572820001E-3</c:v>
                </c:pt>
                <c:pt idx="163">
                  <c:v>3.1716261452069999E-3</c:v>
                </c:pt>
                <c:pt idx="164">
                  <c:v>3.3753350872100002E-3</c:v>
                </c:pt>
                <c:pt idx="165">
                  <c:v>3.5383219294709998E-3</c:v>
                </c:pt>
                <c:pt idx="166">
                  <c:v>3.6588800916610002E-3</c:v>
                </c:pt>
                <c:pt idx="167">
                  <c:v>3.9957812997760004E-3</c:v>
                </c:pt>
                <c:pt idx="168">
                  <c:v>4.7510768842630004E-3</c:v>
                </c:pt>
                <c:pt idx="169">
                  <c:v>5.5018331850619998E-3</c:v>
                </c:pt>
                <c:pt idx="170">
                  <c:v>6.3820296023219996E-3</c:v>
                </c:pt>
                <c:pt idx="171">
                  <c:v>7.0566474111600002E-3</c:v>
                </c:pt>
                <c:pt idx="172">
                  <c:v>7.203628017655E-3</c:v>
                </c:pt>
                <c:pt idx="173">
                  <c:v>7.2871060509719999E-3</c:v>
                </c:pt>
                <c:pt idx="174">
                  <c:v>7.2434100201910004E-3</c:v>
                </c:pt>
                <c:pt idx="175">
                  <c:v>7.2034219337050003E-3</c:v>
                </c:pt>
                <c:pt idx="176">
                  <c:v>7.0980876237310003E-3</c:v>
                </c:pt>
                <c:pt idx="177">
                  <c:v>6.9838297780079996E-3</c:v>
                </c:pt>
                <c:pt idx="178">
                  <c:v>6.8548766658470001E-3</c:v>
                </c:pt>
                <c:pt idx="179">
                  <c:v>6.7125906531409997E-3</c:v>
                </c:pt>
                <c:pt idx="180">
                  <c:v>6.5599728491169997E-3</c:v>
                </c:pt>
                <c:pt idx="181">
                  <c:v>6.4026335126589999E-3</c:v>
                </c:pt>
                <c:pt idx="182">
                  <c:v>6.2699519417370002E-3</c:v>
                </c:pt>
                <c:pt idx="183">
                  <c:v>6.1483133162199997E-3</c:v>
                </c:pt>
                <c:pt idx="184">
                  <c:v>6.0183061315520004E-3</c:v>
                </c:pt>
                <c:pt idx="185">
                  <c:v>5.877085746926E-3</c:v>
                </c:pt>
                <c:pt idx="186">
                  <c:v>5.7297259240149997E-3</c:v>
                </c:pt>
                <c:pt idx="187">
                  <c:v>5.6034646910449997E-3</c:v>
                </c:pt>
                <c:pt idx="188">
                  <c:v>5.4517410609609997E-3</c:v>
                </c:pt>
                <c:pt idx="189">
                  <c:v>5.3393648015839998E-3</c:v>
                </c:pt>
                <c:pt idx="190">
                  <c:v>5.2197867836009998E-3</c:v>
                </c:pt>
                <c:pt idx="191">
                  <c:v>5.1000219185220004E-3</c:v>
                </c:pt>
                <c:pt idx="192">
                  <c:v>4.9860575212260002E-3</c:v>
                </c:pt>
                <c:pt idx="193">
                  <c:v>4.8769072418540001E-3</c:v>
                </c:pt>
                <c:pt idx="194">
                  <c:v>4.7776553523350002E-3</c:v>
                </c:pt>
                <c:pt idx="195">
                  <c:v>4.6815831373930002E-3</c:v>
                </c:pt>
                <c:pt idx="196">
                  <c:v>4.5921863124349996E-3</c:v>
                </c:pt>
                <c:pt idx="197">
                  <c:v>4.502333546455E-3</c:v>
                </c:pt>
                <c:pt idx="198">
                  <c:v>4.41659516009E-3</c:v>
                </c:pt>
                <c:pt idx="199">
                  <c:v>4.3324604822270003E-3</c:v>
                </c:pt>
                <c:pt idx="200">
                  <c:v>4.2532522395039999E-3</c:v>
                </c:pt>
                <c:pt idx="201">
                  <c:v>4.1721864379509997E-3</c:v>
                </c:pt>
                <c:pt idx="202">
                  <c:v>4.0970919975030001E-3</c:v>
                </c:pt>
                <c:pt idx="203">
                  <c:v>4.0222585737100004E-3</c:v>
                </c:pt>
                <c:pt idx="204">
                  <c:v>3.950386909147E-3</c:v>
                </c:pt>
                <c:pt idx="205">
                  <c:v>3.8850390878849999E-3</c:v>
                </c:pt>
                <c:pt idx="206">
                  <c:v>3.8197494309299999E-3</c:v>
                </c:pt>
                <c:pt idx="207">
                  <c:v>3.7594299062170002E-3</c:v>
                </c:pt>
                <c:pt idx="208">
                  <c:v>3.6941413539399999E-3</c:v>
                </c:pt>
                <c:pt idx="209">
                  <c:v>3.632264998936E-3</c:v>
                </c:pt>
                <c:pt idx="210">
                  <c:v>3.575336701198E-3</c:v>
                </c:pt>
                <c:pt idx="211">
                  <c:v>3.5221253107950001E-3</c:v>
                </c:pt>
                <c:pt idx="212">
                  <c:v>3.4681438218210001E-3</c:v>
                </c:pt>
                <c:pt idx="213">
                  <c:v>3.4196691593080001E-3</c:v>
                </c:pt>
                <c:pt idx="214">
                  <c:v>3.3689863366400002E-3</c:v>
                </c:pt>
                <c:pt idx="215">
                  <c:v>3.3227224998719999E-3</c:v>
                </c:pt>
                <c:pt idx="216">
                  <c:v>3.2758409564889999E-3</c:v>
                </c:pt>
                <c:pt idx="217">
                  <c:v>3.2337592896280001E-3</c:v>
                </c:pt>
                <c:pt idx="218">
                  <c:v>3.194672578786E-3</c:v>
                </c:pt>
                <c:pt idx="219">
                  <c:v>3.1588482402909999E-3</c:v>
                </c:pt>
                <c:pt idx="220">
                  <c:v>3.1222134130479999E-3</c:v>
                </c:pt>
                <c:pt idx="221">
                  <c:v>3.0858177619550002E-3</c:v>
                </c:pt>
                <c:pt idx="222">
                  <c:v>3.0522864322880001E-3</c:v>
                </c:pt>
                <c:pt idx="223">
                  <c:v>3.0188120816839999E-3</c:v>
                </c:pt>
                <c:pt idx="224">
                  <c:v>2.9900259871260002E-3</c:v>
                </c:pt>
                <c:pt idx="225">
                  <c:v>2.9645470570259999E-3</c:v>
                </c:pt>
                <c:pt idx="226">
                  <c:v>2.9391507520779999E-3</c:v>
                </c:pt>
                <c:pt idx="227">
                  <c:v>2.9133353845189999E-3</c:v>
                </c:pt>
                <c:pt idx="228">
                  <c:v>2.8884861885490002E-3</c:v>
                </c:pt>
                <c:pt idx="229">
                  <c:v>2.8676520108550001E-3</c:v>
                </c:pt>
                <c:pt idx="230">
                  <c:v>2.8489566119819999E-3</c:v>
                </c:pt>
                <c:pt idx="231">
                  <c:v>2.8304237150720002E-3</c:v>
                </c:pt>
                <c:pt idx="232">
                  <c:v>2.812170778496E-3</c:v>
                </c:pt>
                <c:pt idx="233">
                  <c:v>2.7956520234680001E-3</c:v>
                </c:pt>
                <c:pt idx="234">
                  <c:v>2.7798769628799998E-3</c:v>
                </c:pt>
                <c:pt idx="235">
                  <c:v>2.765762457445E-3</c:v>
                </c:pt>
                <c:pt idx="236">
                  <c:v>2.7519505384100001E-3</c:v>
                </c:pt>
                <c:pt idx="237">
                  <c:v>2.7389746310179999E-3</c:v>
                </c:pt>
                <c:pt idx="238">
                  <c:v>2.727184178646E-3</c:v>
                </c:pt>
                <c:pt idx="239">
                  <c:v>2.716195693738E-3</c:v>
                </c:pt>
                <c:pt idx="240">
                  <c:v>2.7058625052240001E-3</c:v>
                </c:pt>
                <c:pt idx="241">
                  <c:v>2.6954833236049998E-3</c:v>
                </c:pt>
                <c:pt idx="242">
                  <c:v>2.6863388509089999E-3</c:v>
                </c:pt>
                <c:pt idx="243">
                  <c:v>2.6777224122680001E-3</c:v>
                </c:pt>
                <c:pt idx="244">
                  <c:v>2.6696759958239999E-3</c:v>
                </c:pt>
                <c:pt idx="245">
                  <c:v>2.6621409116620001E-3</c:v>
                </c:pt>
                <c:pt idx="246">
                  <c:v>2.6552321175219999E-3</c:v>
                </c:pt>
                <c:pt idx="247">
                  <c:v>2.6483820886859999E-3</c:v>
                </c:pt>
                <c:pt idx="248">
                  <c:v>2.6423598421280001E-3</c:v>
                </c:pt>
                <c:pt idx="249">
                  <c:v>2.6366753516830002E-3</c:v>
                </c:pt>
                <c:pt idx="250">
                  <c:v>2.6312858959979999E-3</c:v>
                </c:pt>
                <c:pt idx="251">
                  <c:v>2.6261317401870001E-3</c:v>
                </c:pt>
                <c:pt idx="252">
                  <c:v>2.6212748333520001E-3</c:v>
                </c:pt>
                <c:pt idx="253">
                  <c:v>2.6167370383819999E-3</c:v>
                </c:pt>
                <c:pt idx="254">
                  <c:v>2.612221579925E-3</c:v>
                </c:pt>
                <c:pt idx="255">
                  <c:v>2.6082212987400002E-3</c:v>
                </c:pt>
                <c:pt idx="256">
                  <c:v>2.6044982773640001E-3</c:v>
                </c:pt>
                <c:pt idx="257">
                  <c:v>2.601035910011E-3</c:v>
                </c:pt>
                <c:pt idx="258">
                  <c:v>2.5978541098800002E-3</c:v>
                </c:pt>
                <c:pt idx="259">
                  <c:v>2.5949622807670001E-3</c:v>
                </c:pt>
                <c:pt idx="260">
                  <c:v>2.5923231581529999E-3</c:v>
                </c:pt>
                <c:pt idx="261">
                  <c:v>2.5897786723210001E-3</c:v>
                </c:pt>
                <c:pt idx="262">
                  <c:v>2.5876332805659999E-3</c:v>
                </c:pt>
                <c:pt idx="263">
                  <c:v>2.5856832201920001E-3</c:v>
                </c:pt>
                <c:pt idx="264">
                  <c:v>2.5839280079599999E-3</c:v>
                </c:pt>
                <c:pt idx="265">
                  <c:v>2.5823536904479999E-3</c:v>
                </c:pt>
                <c:pt idx="266">
                  <c:v>2.5809403135009998E-3</c:v>
                </c:pt>
                <c:pt idx="267">
                  <c:v>2.5795942329180001E-3</c:v>
                </c:pt>
                <c:pt idx="268">
                  <c:v>2.5784726782190001E-3</c:v>
                </c:pt>
                <c:pt idx="269">
                  <c:v>2.5774749986570001E-3</c:v>
                </c:pt>
                <c:pt idx="270">
                  <c:v>2.5765871497399999E-3</c:v>
                </c:pt>
                <c:pt idx="271">
                  <c:v>2.5758035798879998E-3</c:v>
                </c:pt>
                <c:pt idx="272">
                  <c:v>2.575113916074E-3</c:v>
                </c:pt>
                <c:pt idx="273">
                  <c:v>2.5745050377430001E-3</c:v>
                </c:pt>
                <c:pt idx="274">
                  <c:v>2.573930861708E-3</c:v>
                </c:pt>
                <c:pt idx="275">
                  <c:v>2.5734555706580001E-3</c:v>
                </c:pt>
                <c:pt idx="276">
                  <c:v>2.5730352898280001E-3</c:v>
                </c:pt>
                <c:pt idx="277">
                  <c:v>2.5726641637860001E-3</c:v>
                </c:pt>
                <c:pt idx="278">
                  <c:v>2.5723350443789999E-3</c:v>
                </c:pt>
                <c:pt idx="279">
                  <c:v>2.5720428446779999E-3</c:v>
                </c:pt>
                <c:pt idx="280">
                  <c:v>2.5717688410270001E-3</c:v>
                </c:pt>
                <c:pt idx="281">
                  <c:v>2.5715424486340002E-3</c:v>
                </c:pt>
                <c:pt idx="282">
                  <c:v>2.571341298215E-3</c:v>
                </c:pt>
                <c:pt idx="283">
                  <c:v>2.5711611898570001E-3</c:v>
                </c:pt>
                <c:pt idx="284">
                  <c:v>2.5710011369350001E-3</c:v>
                </c:pt>
                <c:pt idx="285">
                  <c:v>2.5708595457189999E-3</c:v>
                </c:pt>
                <c:pt idx="286">
                  <c:v>2.5707338062679998E-3</c:v>
                </c:pt>
                <c:pt idx="287">
                  <c:v>2.5706148870099999E-3</c:v>
                </c:pt>
                <c:pt idx="288">
                  <c:v>2.570516132636E-3</c:v>
                </c:pt>
                <c:pt idx="289">
                  <c:v>2.5704282907479999E-3</c:v>
                </c:pt>
                <c:pt idx="290">
                  <c:v>2.570349945349E-3</c:v>
                </c:pt>
                <c:pt idx="291">
                  <c:v>2.5702809416419999E-3</c:v>
                </c:pt>
              </c:numCache>
            </c:numRef>
          </c:yVal>
          <c:smooth val="0"/>
          <c:extLst>
            <c:ext xmlns:c16="http://schemas.microsoft.com/office/drawing/2014/chart" uri="{C3380CC4-5D6E-409C-BE32-E72D297353CC}">
              <c16:uniqueId val="{00000001-4A0B-4D11-8570-904CA553B7D2}"/>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param.'!$AX$3:$AX$294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9.8479722077580004E-21</c:v>
                </c:pt>
                <c:pt idx="145">
                  <c:v>1.067898655224E-14</c:v>
                </c:pt>
                <c:pt idx="146">
                  <c:v>2.7967303485490001E-12</c:v>
                </c:pt>
                <c:pt idx="147">
                  <c:v>1.574127183701E-10</c:v>
                </c:pt>
                <c:pt idx="148">
                  <c:v>4.8348340814989997E-9</c:v>
                </c:pt>
                <c:pt idx="149">
                  <c:v>4.356593363221E-7</c:v>
                </c:pt>
                <c:pt idx="150">
                  <c:v>4.6542930773379997E-5</c:v>
                </c:pt>
                <c:pt idx="151">
                  <c:v>4.3503634673940002E-4</c:v>
                </c:pt>
                <c:pt idx="152">
                  <c:v>9.7564164234040002E-4</c:v>
                </c:pt>
                <c:pt idx="153">
                  <c:v>1.4731737475560001E-3</c:v>
                </c:pt>
                <c:pt idx="154">
                  <c:v>1.8649621096360001E-3</c:v>
                </c:pt>
                <c:pt idx="155">
                  <c:v>2.1993973632270002E-3</c:v>
                </c:pt>
                <c:pt idx="156">
                  <c:v>2.5407171970900002E-3</c:v>
                </c:pt>
                <c:pt idx="157">
                  <c:v>2.8944957983649999E-3</c:v>
                </c:pt>
                <c:pt idx="158">
                  <c:v>3.2038386288419998E-3</c:v>
                </c:pt>
                <c:pt idx="159">
                  <c:v>3.4989740156979999E-3</c:v>
                </c:pt>
                <c:pt idx="160">
                  <c:v>3.8015854842359999E-3</c:v>
                </c:pt>
                <c:pt idx="161">
                  <c:v>4.2274140875619998E-3</c:v>
                </c:pt>
                <c:pt idx="162">
                  <c:v>4.7339057307759997E-3</c:v>
                </c:pt>
                <c:pt idx="163">
                  <c:v>5.1523857915310002E-3</c:v>
                </c:pt>
                <c:pt idx="164">
                  <c:v>5.6229370499519997E-3</c:v>
                </c:pt>
                <c:pt idx="165">
                  <c:v>7.0941780371409999E-3</c:v>
                </c:pt>
                <c:pt idx="166">
                  <c:v>9.4693458552820003E-3</c:v>
                </c:pt>
                <c:pt idx="167">
                  <c:v>1.1709868982360001E-2</c:v>
                </c:pt>
                <c:pt idx="168">
                  <c:v>1.253212658183E-2</c:v>
                </c:pt>
                <c:pt idx="169">
                  <c:v>1.274114929372E-2</c:v>
                </c:pt>
                <c:pt idx="170">
                  <c:v>1.2502908530539999E-2</c:v>
                </c:pt>
                <c:pt idx="171">
                  <c:v>1.228351843429E-2</c:v>
                </c:pt>
                <c:pt idx="172">
                  <c:v>1.2084297549819999E-2</c:v>
                </c:pt>
                <c:pt idx="173">
                  <c:v>1.189263017052E-2</c:v>
                </c:pt>
                <c:pt idx="174">
                  <c:v>1.1706140320769999E-2</c:v>
                </c:pt>
                <c:pt idx="175">
                  <c:v>1.1530746619239999E-2</c:v>
                </c:pt>
                <c:pt idx="176">
                  <c:v>1.1351624104460001E-2</c:v>
                </c:pt>
                <c:pt idx="177">
                  <c:v>1.1189406866169999E-2</c:v>
                </c:pt>
                <c:pt idx="178">
                  <c:v>1.1033549461289999E-2</c:v>
                </c:pt>
                <c:pt idx="179">
                  <c:v>1.087466139795E-2</c:v>
                </c:pt>
                <c:pt idx="180">
                  <c:v>1.070004190325E-2</c:v>
                </c:pt>
                <c:pt idx="181">
                  <c:v>1.0507352814030001E-2</c:v>
                </c:pt>
                <c:pt idx="182">
                  <c:v>1.0342433136639999E-2</c:v>
                </c:pt>
                <c:pt idx="183">
                  <c:v>1.015200148685E-2</c:v>
                </c:pt>
                <c:pt idx="184">
                  <c:v>9.9727125918669998E-3</c:v>
                </c:pt>
                <c:pt idx="185">
                  <c:v>9.8193980269450001E-3</c:v>
                </c:pt>
                <c:pt idx="186">
                  <c:v>9.661675900425E-3</c:v>
                </c:pt>
                <c:pt idx="187">
                  <c:v>9.4880537571339994E-3</c:v>
                </c:pt>
                <c:pt idx="188">
                  <c:v>9.2854843173020007E-3</c:v>
                </c:pt>
                <c:pt idx="189">
                  <c:v>9.1215626262409998E-3</c:v>
                </c:pt>
                <c:pt idx="190">
                  <c:v>8.9559920185169999E-3</c:v>
                </c:pt>
                <c:pt idx="191">
                  <c:v>8.8019208664280001E-3</c:v>
                </c:pt>
                <c:pt idx="192">
                  <c:v>8.6529511466870001E-3</c:v>
                </c:pt>
                <c:pt idx="193">
                  <c:v>8.5142742984889996E-3</c:v>
                </c:pt>
                <c:pt idx="194">
                  <c:v>8.3752767258140001E-3</c:v>
                </c:pt>
                <c:pt idx="195">
                  <c:v>8.2543336246149995E-3</c:v>
                </c:pt>
                <c:pt idx="196">
                  <c:v>8.1241345445139997E-3</c:v>
                </c:pt>
                <c:pt idx="197">
                  <c:v>7.9979677137230008E-3</c:v>
                </c:pt>
                <c:pt idx="198">
                  <c:v>7.8709422318179994E-3</c:v>
                </c:pt>
                <c:pt idx="199">
                  <c:v>7.746235888757E-3</c:v>
                </c:pt>
                <c:pt idx="200">
                  <c:v>7.6356658604030004E-3</c:v>
                </c:pt>
                <c:pt idx="201">
                  <c:v>7.5347951210179998E-3</c:v>
                </c:pt>
                <c:pt idx="202">
                  <c:v>7.4367034107839999E-3</c:v>
                </c:pt>
                <c:pt idx="203">
                  <c:v>7.3319810076780002E-3</c:v>
                </c:pt>
                <c:pt idx="204">
                  <c:v>7.223958836496E-3</c:v>
                </c:pt>
                <c:pt idx="205">
                  <c:v>7.11962902607E-3</c:v>
                </c:pt>
                <c:pt idx="206">
                  <c:v>7.024714855101E-3</c:v>
                </c:pt>
                <c:pt idx="207">
                  <c:v>6.932811274059E-3</c:v>
                </c:pt>
                <c:pt idx="208">
                  <c:v>6.8483301584439998E-3</c:v>
                </c:pt>
                <c:pt idx="209">
                  <c:v>6.7610353674549999E-3</c:v>
                </c:pt>
                <c:pt idx="210">
                  <c:v>6.6796750856759997E-3</c:v>
                </c:pt>
                <c:pt idx="211">
                  <c:v>6.5975327948960003E-3</c:v>
                </c:pt>
                <c:pt idx="212">
                  <c:v>6.5166194361750002E-3</c:v>
                </c:pt>
                <c:pt idx="213">
                  <c:v>6.4391141306740004E-3</c:v>
                </c:pt>
                <c:pt idx="214">
                  <c:v>6.3638887366909997E-3</c:v>
                </c:pt>
                <c:pt idx="215">
                  <c:v>6.2914242079539998E-3</c:v>
                </c:pt>
                <c:pt idx="216">
                  <c:v>6.2181105687260001E-3</c:v>
                </c:pt>
                <c:pt idx="217">
                  <c:v>6.1501733237890001E-3</c:v>
                </c:pt>
                <c:pt idx="218">
                  <c:v>6.085939197791E-3</c:v>
                </c:pt>
                <c:pt idx="219">
                  <c:v>6.026722850088E-3</c:v>
                </c:pt>
                <c:pt idx="220">
                  <c:v>5.9662918946640003E-3</c:v>
                </c:pt>
                <c:pt idx="221">
                  <c:v>5.9035755161769999E-3</c:v>
                </c:pt>
                <c:pt idx="222">
                  <c:v>5.8418238108230002E-3</c:v>
                </c:pt>
                <c:pt idx="223">
                  <c:v>5.7798541279990004E-3</c:v>
                </c:pt>
                <c:pt idx="224">
                  <c:v>5.7249765572839999E-3</c:v>
                </c:pt>
                <c:pt idx="225">
                  <c:v>5.6738867775019998E-3</c:v>
                </c:pt>
                <c:pt idx="226">
                  <c:v>5.6259105141290002E-3</c:v>
                </c:pt>
                <c:pt idx="227">
                  <c:v>5.5798343290899997E-3</c:v>
                </c:pt>
                <c:pt idx="228">
                  <c:v>5.5367151834110001E-3</c:v>
                </c:pt>
                <c:pt idx="229">
                  <c:v>5.4927538363420004E-3</c:v>
                </c:pt>
                <c:pt idx="230">
                  <c:v>5.4543528685929996E-3</c:v>
                </c:pt>
                <c:pt idx="231">
                  <c:v>5.4187087124490003E-3</c:v>
                </c:pt>
                <c:pt idx="232">
                  <c:v>5.3860075685529998E-3</c:v>
                </c:pt>
                <c:pt idx="233">
                  <c:v>5.356474783474E-3</c:v>
                </c:pt>
                <c:pt idx="234">
                  <c:v>5.3299979636710001E-3</c:v>
                </c:pt>
                <c:pt idx="235">
                  <c:v>5.3065637657049997E-3</c:v>
                </c:pt>
                <c:pt idx="236">
                  <c:v>5.2845918146780003E-3</c:v>
                </c:pt>
                <c:pt idx="237">
                  <c:v>5.2665334577710003E-3</c:v>
                </c:pt>
                <c:pt idx="238">
                  <c:v>5.2505090529769999E-3</c:v>
                </c:pt>
                <c:pt idx="239">
                  <c:v>5.2362169712259999E-3</c:v>
                </c:pt>
                <c:pt idx="240">
                  <c:v>5.2233649830110002E-3</c:v>
                </c:pt>
                <c:pt idx="241">
                  <c:v>5.2117256024770001E-3</c:v>
                </c:pt>
                <c:pt idx="242">
                  <c:v>5.2007929709839999E-3</c:v>
                </c:pt>
                <c:pt idx="243">
                  <c:v>5.1917572122860004E-3</c:v>
                </c:pt>
                <c:pt idx="244">
                  <c:v>5.1836611966780003E-3</c:v>
                </c:pt>
                <c:pt idx="245">
                  <c:v>5.1764054968070003E-3</c:v>
                </c:pt>
                <c:pt idx="246">
                  <c:v>5.1698461958239999E-3</c:v>
                </c:pt>
                <c:pt idx="247">
                  <c:v>5.1638203746009999E-3</c:v>
                </c:pt>
                <c:pt idx="248">
                  <c:v>5.1583358282609997E-3</c:v>
                </c:pt>
                <c:pt idx="249">
                  <c:v>5.1530146771240001E-3</c:v>
                </c:pt>
                <c:pt idx="250">
                  <c:v>5.1484879270539997E-3</c:v>
                </c:pt>
                <c:pt idx="251">
                  <c:v>5.1443235429520003E-3</c:v>
                </c:pt>
                <c:pt idx="252">
                  <c:v>5.1406234732519996E-3</c:v>
                </c:pt>
                <c:pt idx="253">
                  <c:v>5.1372470988129996E-3</c:v>
                </c:pt>
                <c:pt idx="254">
                  <c:v>5.134201202552E-3</c:v>
                </c:pt>
                <c:pt idx="255">
                  <c:v>5.131445327534E-3</c:v>
                </c:pt>
                <c:pt idx="256">
                  <c:v>5.128937053772E-3</c:v>
                </c:pt>
                <c:pt idx="257">
                  <c:v>5.126533239327E-3</c:v>
                </c:pt>
                <c:pt idx="258">
                  <c:v>5.1245021403429998E-3</c:v>
                </c:pt>
                <c:pt idx="259">
                  <c:v>5.1226571586389996E-3</c:v>
                </c:pt>
                <c:pt idx="260">
                  <c:v>5.1209711615689997E-3</c:v>
                </c:pt>
                <c:pt idx="261">
                  <c:v>5.1194336121060001E-3</c:v>
                </c:pt>
                <c:pt idx="262">
                  <c:v>5.1180205734189998E-3</c:v>
                </c:pt>
                <c:pt idx="263">
                  <c:v>5.1167243988760004E-3</c:v>
                </c:pt>
                <c:pt idx="264">
                  <c:v>5.1154590120599999E-3</c:v>
                </c:pt>
                <c:pt idx="265">
                  <c:v>5.1143750212150002E-3</c:v>
                </c:pt>
                <c:pt idx="266">
                  <c:v>5.1133772374110003E-3</c:v>
                </c:pt>
                <c:pt idx="267">
                  <c:v>5.112449794636E-3</c:v>
                </c:pt>
                <c:pt idx="268">
                  <c:v>5.1115872949339999E-3</c:v>
                </c:pt>
                <c:pt idx="269">
                  <c:v>5.1107759629030001E-3</c:v>
                </c:pt>
                <c:pt idx="270">
                  <c:v>5.110015015774E-3</c:v>
                </c:pt>
                <c:pt idx="271">
                  <c:v>5.1092490348199999E-3</c:v>
                </c:pt>
                <c:pt idx="272">
                  <c:v>5.1085712569470003E-3</c:v>
                </c:pt>
                <c:pt idx="273">
                  <c:v>5.1079262310609998E-3</c:v>
                </c:pt>
                <c:pt idx="274">
                  <c:v>5.1073206291430001E-3</c:v>
                </c:pt>
                <c:pt idx="275">
                  <c:v>5.1067504494589997E-3</c:v>
                </c:pt>
                <c:pt idx="276">
                  <c:v>5.1062164148729999E-3</c:v>
                </c:pt>
                <c:pt idx="277">
                  <c:v>5.1056760460430001E-3</c:v>
                </c:pt>
                <c:pt idx="278">
                  <c:v>5.1051999189369998E-3</c:v>
                </c:pt>
                <c:pt idx="279">
                  <c:v>5.1047475259230002E-3</c:v>
                </c:pt>
                <c:pt idx="280">
                  <c:v>5.1043185468130003E-3</c:v>
                </c:pt>
                <c:pt idx="281">
                  <c:v>5.1039107491860003E-3</c:v>
                </c:pt>
                <c:pt idx="282">
                  <c:v>5.1035202213370002E-3</c:v>
                </c:pt>
                <c:pt idx="283">
                  <c:v>5.1031444734449998E-3</c:v>
                </c:pt>
                <c:pt idx="284">
                  <c:v>5.1027574897379996E-3</c:v>
                </c:pt>
                <c:pt idx="285">
                  <c:v>5.1023940901339998E-3</c:v>
                </c:pt>
                <c:pt idx="286">
                  <c:v>5.1020428986650003E-3</c:v>
                </c:pt>
                <c:pt idx="287">
                  <c:v>5.1017038234599998E-3</c:v>
                </c:pt>
                <c:pt idx="288">
                  <c:v>5.1013731445129998E-3</c:v>
                </c:pt>
                <c:pt idx="289">
                  <c:v>5.1010509981939999E-3</c:v>
                </c:pt>
                <c:pt idx="290">
                  <c:v>5.1007258714679997E-3</c:v>
                </c:pt>
                <c:pt idx="291">
                  <c:v>5.100446450361E-3</c:v>
                </c:pt>
              </c:numCache>
            </c:numRef>
          </c:yVal>
          <c:smooth val="0"/>
          <c:extLst>
            <c:ext xmlns:c16="http://schemas.microsoft.com/office/drawing/2014/chart" uri="{C3380CC4-5D6E-409C-BE32-E72D297353CC}">
              <c16:uniqueId val="{00000002-4A0B-4D11-8570-904CA553B7D2}"/>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CO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a:t>Soot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param.'!$AI$3:$AI$294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6.5880125173149997E-36</c:v>
                </c:pt>
                <c:pt idx="145">
                  <c:v>2.3273529613370001E-30</c:v>
                </c:pt>
                <c:pt idx="146">
                  <c:v>8.2533900183799998E-27</c:v>
                </c:pt>
                <c:pt idx="147">
                  <c:v>3.7600019216669998E-24</c:v>
                </c:pt>
                <c:pt idx="148">
                  <c:v>5.2614194943669997E-22</c:v>
                </c:pt>
                <c:pt idx="149">
                  <c:v>1.617643100279E-18</c:v>
                </c:pt>
                <c:pt idx="150">
                  <c:v>2.498762666618E-16</c:v>
                </c:pt>
                <c:pt idx="151">
                  <c:v>2.1523718138389999E-15</c:v>
                </c:pt>
                <c:pt idx="152">
                  <c:v>9.0010869135740001E-15</c:v>
                </c:pt>
                <c:pt idx="153">
                  <c:v>2.562166153731E-14</c:v>
                </c:pt>
                <c:pt idx="154">
                  <c:v>5.8177563704860006E-14</c:v>
                </c:pt>
                <c:pt idx="155">
                  <c:v>1.1712486434560001E-13</c:v>
                </c:pt>
                <c:pt idx="156">
                  <c:v>2.1742475438069999E-13</c:v>
                </c:pt>
                <c:pt idx="157">
                  <c:v>3.9159992006850002E-13</c:v>
                </c:pt>
                <c:pt idx="158">
                  <c:v>6.4648521866490003E-13</c:v>
                </c:pt>
                <c:pt idx="159">
                  <c:v>1.0295129306640001E-12</c:v>
                </c:pt>
                <c:pt idx="160">
                  <c:v>1.5957063249150001E-12</c:v>
                </c:pt>
                <c:pt idx="161">
                  <c:v>2.4208880725159999E-12</c:v>
                </c:pt>
                <c:pt idx="162">
                  <c:v>3.6099303537839999E-12</c:v>
                </c:pt>
                <c:pt idx="163">
                  <c:v>5.4483718804570002E-12</c:v>
                </c:pt>
                <c:pt idx="164">
                  <c:v>7.9484884624809992E-12</c:v>
                </c:pt>
                <c:pt idx="165">
                  <c:v>1.161164526479E-11</c:v>
                </c:pt>
                <c:pt idx="166">
                  <c:v>1.755576264633E-11</c:v>
                </c:pt>
                <c:pt idx="167">
                  <c:v>4.1445241412970001E-11</c:v>
                </c:pt>
                <c:pt idx="168">
                  <c:v>9.5541220432690004E-11</c:v>
                </c:pt>
                <c:pt idx="169">
                  <c:v>1.429778392437E-10</c:v>
                </c:pt>
                <c:pt idx="170">
                  <c:v>1.761143469023E-10</c:v>
                </c:pt>
                <c:pt idx="171">
                  <c:v>2.003370460572E-10</c:v>
                </c:pt>
                <c:pt idx="172">
                  <c:v>2.25188660374E-10</c:v>
                </c:pt>
                <c:pt idx="173">
                  <c:v>3.0057322210019999E-10</c:v>
                </c:pt>
                <c:pt idx="174">
                  <c:v>6.1969559277189996E-10</c:v>
                </c:pt>
                <c:pt idx="175">
                  <c:v>1.7169690194579999E-9</c:v>
                </c:pt>
                <c:pt idx="176">
                  <c:v>3.4507355998300002E-9</c:v>
                </c:pt>
                <c:pt idx="177">
                  <c:v>5.647620710511E-9</c:v>
                </c:pt>
                <c:pt idx="178">
                  <c:v>7.9902135276589999E-9</c:v>
                </c:pt>
                <c:pt idx="179">
                  <c:v>1.050447723794E-8</c:v>
                </c:pt>
                <c:pt idx="180">
                  <c:v>1.330187950787E-8</c:v>
                </c:pt>
                <c:pt idx="181">
                  <c:v>1.5820259918609999E-8</c:v>
                </c:pt>
                <c:pt idx="182">
                  <c:v>1.8289287576950002E-8</c:v>
                </c:pt>
                <c:pt idx="183">
                  <c:v>2.07761693055E-8</c:v>
                </c:pt>
                <c:pt idx="184">
                  <c:v>2.3279831271770001E-8</c:v>
                </c:pt>
                <c:pt idx="185">
                  <c:v>2.583455333492E-8</c:v>
                </c:pt>
                <c:pt idx="186">
                  <c:v>2.8556143143579999E-8</c:v>
                </c:pt>
                <c:pt idx="187">
                  <c:v>3.1075119273400001E-8</c:v>
                </c:pt>
                <c:pt idx="188">
                  <c:v>3.3499418270540003E-8</c:v>
                </c:pt>
                <c:pt idx="189">
                  <c:v>3.6454898770629998E-8</c:v>
                </c:pt>
                <c:pt idx="190">
                  <c:v>3.936845241981E-8</c:v>
                </c:pt>
                <c:pt idx="191">
                  <c:v>4.2147471233670001E-8</c:v>
                </c:pt>
                <c:pt idx="192">
                  <c:v>4.4765439365340003E-8</c:v>
                </c:pt>
                <c:pt idx="193">
                  <c:v>4.7356041319909998E-8</c:v>
                </c:pt>
                <c:pt idx="194">
                  <c:v>4.9612265354290002E-8</c:v>
                </c:pt>
                <c:pt idx="195">
                  <c:v>5.1656163697389997E-8</c:v>
                </c:pt>
                <c:pt idx="196">
                  <c:v>5.3522038112049998E-8</c:v>
                </c:pt>
                <c:pt idx="197">
                  <c:v>5.5194892826930001E-8</c:v>
                </c:pt>
                <c:pt idx="198">
                  <c:v>5.6656529410269998E-8</c:v>
                </c:pt>
                <c:pt idx="199">
                  <c:v>5.7922758148560001E-8</c:v>
                </c:pt>
                <c:pt idx="200">
                  <c:v>5.9060784481899999E-8</c:v>
                </c:pt>
                <c:pt idx="201">
                  <c:v>5.9947951787519998E-8</c:v>
                </c:pt>
                <c:pt idx="202">
                  <c:v>6.0693247352779993E-8</c:v>
                </c:pt>
                <c:pt idx="203">
                  <c:v>6.1318664669870004E-8</c:v>
                </c:pt>
                <c:pt idx="204">
                  <c:v>6.1843313444110006E-8</c:v>
                </c:pt>
                <c:pt idx="205">
                  <c:v>6.2298060956260002E-8</c:v>
                </c:pt>
                <c:pt idx="206">
                  <c:v>6.2699943087819996E-8</c:v>
                </c:pt>
                <c:pt idx="207">
                  <c:v>6.3010387693629994E-8</c:v>
                </c:pt>
                <c:pt idx="208">
                  <c:v>6.3267310967609999E-8</c:v>
                </c:pt>
                <c:pt idx="209">
                  <c:v>6.3478724204110006E-8</c:v>
                </c:pt>
                <c:pt idx="210">
                  <c:v>6.3658534092100001E-8</c:v>
                </c:pt>
                <c:pt idx="211">
                  <c:v>6.3810251454169998E-8</c:v>
                </c:pt>
                <c:pt idx="212">
                  <c:v>6.3941579226420006E-8</c:v>
                </c:pt>
                <c:pt idx="213">
                  <c:v>6.4060689549279999E-8</c:v>
                </c:pt>
                <c:pt idx="214">
                  <c:v>6.4154111631559993E-8</c:v>
                </c:pt>
                <c:pt idx="215">
                  <c:v>6.4231023305639999E-8</c:v>
                </c:pt>
                <c:pt idx="216">
                  <c:v>6.4295734659289997E-8</c:v>
                </c:pt>
                <c:pt idx="217">
                  <c:v>6.435120903442E-8</c:v>
                </c:pt>
                <c:pt idx="218">
                  <c:v>6.4398673723210003E-8</c:v>
                </c:pt>
                <c:pt idx="219">
                  <c:v>6.4440963500740003E-8</c:v>
                </c:pt>
                <c:pt idx="220">
                  <c:v>6.4473030661129995E-8</c:v>
                </c:pt>
                <c:pt idx="221">
                  <c:v>6.4499731171940004E-8</c:v>
                </c:pt>
                <c:pt idx="222">
                  <c:v>6.452048490078E-8</c:v>
                </c:pt>
                <c:pt idx="223">
                  <c:v>6.4537460068300004E-8</c:v>
                </c:pt>
                <c:pt idx="224">
                  <c:v>6.4551066592959996E-8</c:v>
                </c:pt>
                <c:pt idx="225">
                  <c:v>6.4562058822009997E-8</c:v>
                </c:pt>
                <c:pt idx="226">
                  <c:v>6.4571029596680001E-8</c:v>
                </c:pt>
                <c:pt idx="227">
                  <c:v>6.4577803416780005E-8</c:v>
                </c:pt>
                <c:pt idx="228">
                  <c:v>6.4583289418959998E-8</c:v>
                </c:pt>
                <c:pt idx="229">
                  <c:v>6.4587745548219996E-8</c:v>
                </c:pt>
                <c:pt idx="230">
                  <c:v>6.4591608421510006E-8</c:v>
                </c:pt>
                <c:pt idx="231">
                  <c:v>6.4594718772419999E-8</c:v>
                </c:pt>
                <c:pt idx="232">
                  <c:v>6.4597015836110002E-8</c:v>
                </c:pt>
                <c:pt idx="233">
                  <c:v>6.4598801404240003E-8</c:v>
                </c:pt>
                <c:pt idx="234">
                  <c:v>6.4600042559800001E-8</c:v>
                </c:pt>
                <c:pt idx="235">
                  <c:v>6.4601066580159996E-8</c:v>
                </c:pt>
                <c:pt idx="236">
                  <c:v>6.4601952034540001E-8</c:v>
                </c:pt>
                <c:pt idx="237">
                  <c:v>6.4602782758750001E-8</c:v>
                </c:pt>
                <c:pt idx="238">
                  <c:v>6.4603436464490005E-8</c:v>
                </c:pt>
                <c:pt idx="239">
                  <c:v>6.4603985098310005E-8</c:v>
                </c:pt>
                <c:pt idx="240">
                  <c:v>6.4604377320519999E-8</c:v>
                </c:pt>
                <c:pt idx="241">
                  <c:v>6.4604695828409995E-8</c:v>
                </c:pt>
                <c:pt idx="242">
                  <c:v>6.4605023954149997E-8</c:v>
                </c:pt>
                <c:pt idx="243">
                  <c:v>6.4605354083900005E-8</c:v>
                </c:pt>
                <c:pt idx="244">
                  <c:v>6.4605687127809998E-8</c:v>
                </c:pt>
                <c:pt idx="245">
                  <c:v>6.4606015163820001E-8</c:v>
                </c:pt>
                <c:pt idx="246">
                  <c:v>6.4606341304059995E-8</c:v>
                </c:pt>
                <c:pt idx="247">
                  <c:v>6.4606647116520004E-8</c:v>
                </c:pt>
                <c:pt idx="248">
                  <c:v>6.4606985423650003E-8</c:v>
                </c:pt>
                <c:pt idx="249">
                  <c:v>6.4607325897879996E-8</c:v>
                </c:pt>
                <c:pt idx="250">
                  <c:v>6.4607684180599995E-8</c:v>
                </c:pt>
                <c:pt idx="251">
                  <c:v>6.460808312267E-8</c:v>
                </c:pt>
                <c:pt idx="252">
                  <c:v>6.4608526672220005E-8</c:v>
                </c:pt>
                <c:pt idx="253">
                  <c:v>6.4608920868989994E-8</c:v>
                </c:pt>
                <c:pt idx="254">
                  <c:v>6.4609296947990005E-8</c:v>
                </c:pt>
                <c:pt idx="255">
                  <c:v>6.460967469747E-8</c:v>
                </c:pt>
                <c:pt idx="256">
                  <c:v>6.4610038691000002E-8</c:v>
                </c:pt>
                <c:pt idx="257">
                  <c:v>6.4610422785980007E-8</c:v>
                </c:pt>
                <c:pt idx="258">
                  <c:v>6.4610834129460002E-8</c:v>
                </c:pt>
                <c:pt idx="259">
                  <c:v>6.4611260771709999E-8</c:v>
                </c:pt>
                <c:pt idx="260">
                  <c:v>6.4611621668530003E-8</c:v>
                </c:pt>
                <c:pt idx="261">
                  <c:v>6.4611938082799995E-8</c:v>
                </c:pt>
                <c:pt idx="262">
                  <c:v>6.4612246935140006E-8</c:v>
                </c:pt>
                <c:pt idx="263">
                  <c:v>6.4612563643490004E-8</c:v>
                </c:pt>
                <c:pt idx="264">
                  <c:v>6.4612881247729995E-8</c:v>
                </c:pt>
                <c:pt idx="265">
                  <c:v>6.4613192056290004E-8</c:v>
                </c:pt>
                <c:pt idx="266">
                  <c:v>6.4613510068220002E-8</c:v>
                </c:pt>
                <c:pt idx="267">
                  <c:v>6.4613792683240001E-8</c:v>
                </c:pt>
                <c:pt idx="268">
                  <c:v>6.4614062924110006E-8</c:v>
                </c:pt>
                <c:pt idx="269">
                  <c:v>6.4614332872300005E-8</c:v>
                </c:pt>
                <c:pt idx="270">
                  <c:v>6.4614596090359996E-8</c:v>
                </c:pt>
                <c:pt idx="271">
                  <c:v>6.4614841345610002E-8</c:v>
                </c:pt>
                <c:pt idx="272">
                  <c:v>6.4615083424379994E-8</c:v>
                </c:pt>
                <c:pt idx="273">
                  <c:v>6.4615300963870001E-8</c:v>
                </c:pt>
                <c:pt idx="274">
                  <c:v>6.461550643493E-8</c:v>
                </c:pt>
                <c:pt idx="275">
                  <c:v>6.4615702738369994E-8</c:v>
                </c:pt>
                <c:pt idx="276">
                  <c:v>6.4615892109520003E-8</c:v>
                </c:pt>
                <c:pt idx="277">
                  <c:v>6.4616068408540001E-8</c:v>
                </c:pt>
                <c:pt idx="278">
                  <c:v>6.4616236108850004E-8</c:v>
                </c:pt>
                <c:pt idx="279">
                  <c:v>6.4616405789870003E-8</c:v>
                </c:pt>
                <c:pt idx="280">
                  <c:v>6.4616557214220002E-8</c:v>
                </c:pt>
                <c:pt idx="281">
                  <c:v>6.4616696880800006E-8</c:v>
                </c:pt>
                <c:pt idx="282">
                  <c:v>6.4616835354719994E-8</c:v>
                </c:pt>
                <c:pt idx="283">
                  <c:v>6.4616970279659997E-8</c:v>
                </c:pt>
                <c:pt idx="284">
                  <c:v>6.4617101677419997E-8</c:v>
                </c:pt>
                <c:pt idx="285">
                  <c:v>6.4617237667849998E-8</c:v>
                </c:pt>
                <c:pt idx="286">
                  <c:v>6.4617370469479996E-8</c:v>
                </c:pt>
                <c:pt idx="287">
                  <c:v>6.4617511103570004E-8</c:v>
                </c:pt>
                <c:pt idx="288">
                  <c:v>6.4617655195039999E-8</c:v>
                </c:pt>
                <c:pt idx="289">
                  <c:v>6.4617794475490002E-8</c:v>
                </c:pt>
                <c:pt idx="290">
                  <c:v>6.4617927193999996E-8</c:v>
                </c:pt>
                <c:pt idx="291">
                  <c:v>6.4618051554589994E-8</c:v>
                </c:pt>
              </c:numCache>
            </c:numRef>
          </c:yVal>
          <c:smooth val="0"/>
          <c:extLst>
            <c:ext xmlns:c16="http://schemas.microsoft.com/office/drawing/2014/chart" uri="{C3380CC4-5D6E-409C-BE32-E72D297353CC}">
              <c16:uniqueId val="{00000000-963C-4CEE-A2B9-3A0B76DCBEBB}"/>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param.'!$AR$3:$AR$294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1.123730096988E-35</c:v>
                </c:pt>
                <c:pt idx="145">
                  <c:v>2.3881317947E-29</c:v>
                </c:pt>
                <c:pt idx="146">
                  <c:v>2.38096705116E-26</c:v>
                </c:pt>
                <c:pt idx="147">
                  <c:v>5.3859635097550002E-24</c:v>
                </c:pt>
                <c:pt idx="148">
                  <c:v>4.1282947207530002E-22</c:v>
                </c:pt>
                <c:pt idx="149">
                  <c:v>2.2341278366859999E-19</c:v>
                </c:pt>
                <c:pt idx="150">
                  <c:v>1.7101793663000001E-16</c:v>
                </c:pt>
                <c:pt idx="151">
                  <c:v>2.4366575286720001E-15</c:v>
                </c:pt>
                <c:pt idx="152">
                  <c:v>1.251788990493E-14</c:v>
                </c:pt>
                <c:pt idx="153">
                  <c:v>4.1095253405169998E-14</c:v>
                </c:pt>
                <c:pt idx="154">
                  <c:v>1.0575995244799999E-13</c:v>
                </c:pt>
                <c:pt idx="155">
                  <c:v>2.2820228504360001E-13</c:v>
                </c:pt>
                <c:pt idx="156">
                  <c:v>4.3831084064020001E-13</c:v>
                </c:pt>
                <c:pt idx="157">
                  <c:v>8.1487897597960002E-13</c:v>
                </c:pt>
                <c:pt idx="158">
                  <c:v>1.390915347406E-12</c:v>
                </c:pt>
                <c:pt idx="159">
                  <c:v>2.3020369598170001E-12</c:v>
                </c:pt>
                <c:pt idx="160">
                  <c:v>3.7452014645939999E-12</c:v>
                </c:pt>
                <c:pt idx="161">
                  <c:v>6.0704977681009998E-12</c:v>
                </c:pt>
                <c:pt idx="162">
                  <c:v>1.0062272446E-11</c:v>
                </c:pt>
                <c:pt idx="163">
                  <c:v>2.6006123777209999E-11</c:v>
                </c:pt>
                <c:pt idx="164">
                  <c:v>2.3270470243759999E-10</c:v>
                </c:pt>
                <c:pt idx="165">
                  <c:v>8.7251073827590001E-10</c:v>
                </c:pt>
                <c:pt idx="166">
                  <c:v>1.71914658382E-9</c:v>
                </c:pt>
                <c:pt idx="167">
                  <c:v>3.0130065497719999E-9</c:v>
                </c:pt>
                <c:pt idx="168">
                  <c:v>1.317958239897E-8</c:v>
                </c:pt>
                <c:pt idx="169">
                  <c:v>4.0051624136990003E-8</c:v>
                </c:pt>
                <c:pt idx="170">
                  <c:v>8.8426964695650005E-8</c:v>
                </c:pt>
                <c:pt idx="171">
                  <c:v>1.8211588860509999E-7</c:v>
                </c:pt>
                <c:pt idx="172">
                  <c:v>3.1283715833839999E-7</c:v>
                </c:pt>
                <c:pt idx="173">
                  <c:v>4.6863821488550002E-7</c:v>
                </c:pt>
                <c:pt idx="174">
                  <c:v>6.2747002019560004E-7</c:v>
                </c:pt>
                <c:pt idx="175">
                  <c:v>7.8880404423280005E-7</c:v>
                </c:pt>
                <c:pt idx="176">
                  <c:v>9.2917410725909999E-7</c:v>
                </c:pt>
                <c:pt idx="177">
                  <c:v>1.055760470422E-6</c:v>
                </c:pt>
                <c:pt idx="178">
                  <c:v>1.1679059810669999E-6</c:v>
                </c:pt>
                <c:pt idx="179">
                  <c:v>1.2665352737299999E-6</c:v>
                </c:pt>
                <c:pt idx="180">
                  <c:v>1.35193968637E-6</c:v>
                </c:pt>
                <c:pt idx="181">
                  <c:v>1.429971383812E-6</c:v>
                </c:pt>
                <c:pt idx="182">
                  <c:v>1.4924007232950001E-6</c:v>
                </c:pt>
                <c:pt idx="183">
                  <c:v>1.545969223758E-6</c:v>
                </c:pt>
                <c:pt idx="184">
                  <c:v>1.5917167916260001E-6</c:v>
                </c:pt>
                <c:pt idx="185">
                  <c:v>1.630322097009E-6</c:v>
                </c:pt>
                <c:pt idx="186">
                  <c:v>1.6625431180360001E-6</c:v>
                </c:pt>
                <c:pt idx="187">
                  <c:v>1.689706418225E-6</c:v>
                </c:pt>
                <c:pt idx="188">
                  <c:v>1.713856278672E-6</c:v>
                </c:pt>
                <c:pt idx="189">
                  <c:v>1.733484439287E-6</c:v>
                </c:pt>
                <c:pt idx="190">
                  <c:v>1.7503168953040001E-6</c:v>
                </c:pt>
                <c:pt idx="191">
                  <c:v>1.7647081197669999E-6</c:v>
                </c:pt>
                <c:pt idx="192">
                  <c:v>1.7767660732349999E-6</c:v>
                </c:pt>
                <c:pt idx="193">
                  <c:v>1.786950657489E-6</c:v>
                </c:pt>
                <c:pt idx="194">
                  <c:v>1.7956425381810001E-6</c:v>
                </c:pt>
                <c:pt idx="195">
                  <c:v>1.8035611510480001E-6</c:v>
                </c:pt>
                <c:pt idx="196">
                  <c:v>1.8099238075589999E-6</c:v>
                </c:pt>
                <c:pt idx="197">
                  <c:v>1.8153440009199999E-6</c:v>
                </c:pt>
                <c:pt idx="198">
                  <c:v>1.8199641682789999E-6</c:v>
                </c:pt>
                <c:pt idx="199">
                  <c:v>1.823916050887E-6</c:v>
                </c:pt>
                <c:pt idx="200">
                  <c:v>1.827330055122E-6</c:v>
                </c:pt>
                <c:pt idx="201">
                  <c:v>1.830466323218E-6</c:v>
                </c:pt>
                <c:pt idx="202">
                  <c:v>1.832982671365E-6</c:v>
                </c:pt>
                <c:pt idx="203">
                  <c:v>1.835137396812E-6</c:v>
                </c:pt>
                <c:pt idx="204">
                  <c:v>1.8369747634729999E-6</c:v>
                </c:pt>
                <c:pt idx="205">
                  <c:v>1.83859135605E-6</c:v>
                </c:pt>
                <c:pt idx="206">
                  <c:v>1.8400065705730001E-6</c:v>
                </c:pt>
                <c:pt idx="207">
                  <c:v>1.8412422243310001E-6</c:v>
                </c:pt>
                <c:pt idx="208">
                  <c:v>1.84239331662E-6</c:v>
                </c:pt>
                <c:pt idx="209">
                  <c:v>1.8433333052120001E-6</c:v>
                </c:pt>
                <c:pt idx="210">
                  <c:v>1.8441703602809999E-6</c:v>
                </c:pt>
                <c:pt idx="211">
                  <c:v>1.844904397467E-6</c:v>
                </c:pt>
                <c:pt idx="212">
                  <c:v>1.845555021523E-6</c:v>
                </c:pt>
                <c:pt idx="213">
                  <c:v>1.8461355324070001E-6</c:v>
                </c:pt>
                <c:pt idx="214">
                  <c:v>1.8466936544689999E-6</c:v>
                </c:pt>
                <c:pt idx="215">
                  <c:v>1.8471685535180001E-6</c:v>
                </c:pt>
                <c:pt idx="216">
                  <c:v>1.847597406216E-6</c:v>
                </c:pt>
                <c:pt idx="217">
                  <c:v>1.847988360524E-6</c:v>
                </c:pt>
                <c:pt idx="218">
                  <c:v>1.8483492574410001E-6</c:v>
                </c:pt>
                <c:pt idx="219">
                  <c:v>1.848678533357E-6</c:v>
                </c:pt>
                <c:pt idx="220">
                  <c:v>1.848980947582E-6</c:v>
                </c:pt>
                <c:pt idx="221">
                  <c:v>1.849279617522E-6</c:v>
                </c:pt>
                <c:pt idx="222">
                  <c:v>1.849542990575E-6</c:v>
                </c:pt>
                <c:pt idx="223">
                  <c:v>1.849787198134E-6</c:v>
                </c:pt>
                <c:pt idx="224">
                  <c:v>1.850014709101E-6</c:v>
                </c:pt>
                <c:pt idx="225">
                  <c:v>1.8502307454279999E-6</c:v>
                </c:pt>
                <c:pt idx="226">
                  <c:v>1.8504366443680001E-6</c:v>
                </c:pt>
                <c:pt idx="227">
                  <c:v>1.850631317212E-6</c:v>
                </c:pt>
                <c:pt idx="228">
                  <c:v>1.8508277624200001E-6</c:v>
                </c:pt>
                <c:pt idx="229">
                  <c:v>1.8510030846310001E-6</c:v>
                </c:pt>
                <c:pt idx="230">
                  <c:v>1.8511711704369999E-6</c:v>
                </c:pt>
                <c:pt idx="231">
                  <c:v>1.8513313813469999E-6</c:v>
                </c:pt>
                <c:pt idx="232">
                  <c:v>1.8514832158770001E-6</c:v>
                </c:pt>
                <c:pt idx="233">
                  <c:v>1.8516276451729999E-6</c:v>
                </c:pt>
                <c:pt idx="234">
                  <c:v>1.8517749471079999E-6</c:v>
                </c:pt>
                <c:pt idx="235">
                  <c:v>1.851907128385E-6</c:v>
                </c:pt>
                <c:pt idx="236">
                  <c:v>1.8520336385480001E-6</c:v>
                </c:pt>
                <c:pt idx="237">
                  <c:v>1.852154504395E-6</c:v>
                </c:pt>
                <c:pt idx="238">
                  <c:v>1.852270260818E-6</c:v>
                </c:pt>
                <c:pt idx="239">
                  <c:v>1.852381294043E-6</c:v>
                </c:pt>
                <c:pt idx="240">
                  <c:v>1.8524877792050001E-6</c:v>
                </c:pt>
                <c:pt idx="241">
                  <c:v>1.852596335278E-6</c:v>
                </c:pt>
                <c:pt idx="242">
                  <c:v>1.8526936063879999E-6</c:v>
                </c:pt>
                <c:pt idx="243">
                  <c:v>1.852786804767E-6</c:v>
                </c:pt>
                <c:pt idx="244">
                  <c:v>1.8528761962809999E-6</c:v>
                </c:pt>
                <c:pt idx="245">
                  <c:v>1.852961936347E-6</c:v>
                </c:pt>
                <c:pt idx="246">
                  <c:v>1.8530441660920001E-6</c:v>
                </c:pt>
                <c:pt idx="247">
                  <c:v>1.8531281857600001E-6</c:v>
                </c:pt>
                <c:pt idx="248">
                  <c:v>1.8532036291489999E-6</c:v>
                </c:pt>
                <c:pt idx="249">
                  <c:v>1.8532760013E-6</c:v>
                </c:pt>
                <c:pt idx="250">
                  <c:v>1.85334546315E-6</c:v>
                </c:pt>
                <c:pt idx="251">
                  <c:v>1.853412140713E-6</c:v>
                </c:pt>
                <c:pt idx="252">
                  <c:v>1.8534761800470001E-6</c:v>
                </c:pt>
                <c:pt idx="253">
                  <c:v>1.8535376911240001E-6</c:v>
                </c:pt>
                <c:pt idx="254">
                  <c:v>1.853600651885E-6</c:v>
                </c:pt>
                <c:pt idx="255">
                  <c:v>1.853657327169E-6</c:v>
                </c:pt>
                <c:pt idx="256">
                  <c:v>1.853711853072E-6</c:v>
                </c:pt>
                <c:pt idx="257">
                  <c:v>1.85376434913E-6</c:v>
                </c:pt>
                <c:pt idx="258">
                  <c:v>1.8538149193849999E-6</c:v>
                </c:pt>
                <c:pt idx="259">
                  <c:v>1.853863665485E-6</c:v>
                </c:pt>
                <c:pt idx="260">
                  <c:v>1.853910676807E-6</c:v>
                </c:pt>
                <c:pt idx="261">
                  <c:v>1.8539590040520001E-6</c:v>
                </c:pt>
                <c:pt idx="262">
                  <c:v>1.854002693653E-6</c:v>
                </c:pt>
                <c:pt idx="263">
                  <c:v>1.8540448961509999E-6</c:v>
                </c:pt>
                <c:pt idx="264">
                  <c:v>1.854085683068E-6</c:v>
                </c:pt>
                <c:pt idx="265">
                  <c:v>1.854125122563E-6</c:v>
                </c:pt>
                <c:pt idx="266">
                  <c:v>1.854163279926E-6</c:v>
                </c:pt>
                <c:pt idx="267">
                  <c:v>1.854202635558E-6</c:v>
                </c:pt>
                <c:pt idx="268">
                  <c:v>1.854238321687E-6</c:v>
                </c:pt>
                <c:pt idx="269">
                  <c:v>1.8542728812539999E-6</c:v>
                </c:pt>
                <c:pt idx="270">
                  <c:v>1.8543063771100001E-6</c:v>
                </c:pt>
                <c:pt idx="271">
                  <c:v>1.8543388543710001E-6</c:v>
                </c:pt>
                <c:pt idx="272">
                  <c:v>1.854370351517E-6</c:v>
                </c:pt>
                <c:pt idx="273">
                  <c:v>1.8544009029539999E-6</c:v>
                </c:pt>
                <c:pt idx="274">
                  <c:v>1.8544324926910001E-6</c:v>
                </c:pt>
                <c:pt idx="275">
                  <c:v>1.854461227153E-6</c:v>
                </c:pt>
                <c:pt idx="276">
                  <c:v>1.854489145686E-6</c:v>
                </c:pt>
                <c:pt idx="277">
                  <c:v>1.854516270889E-6</c:v>
                </c:pt>
                <c:pt idx="278">
                  <c:v>1.8545426323129999E-6</c:v>
                </c:pt>
                <c:pt idx="279">
                  <c:v>1.8545682598049999E-6</c:v>
                </c:pt>
                <c:pt idx="280">
                  <c:v>1.8545948246049999E-6</c:v>
                </c:pt>
                <c:pt idx="281">
                  <c:v>1.8546190362139999E-6</c:v>
                </c:pt>
                <c:pt idx="282">
                  <c:v>1.8546425974759999E-6</c:v>
                </c:pt>
                <c:pt idx="283">
                  <c:v>1.854665537161E-6</c:v>
                </c:pt>
                <c:pt idx="284">
                  <c:v>1.854687871622E-6</c:v>
                </c:pt>
                <c:pt idx="285">
                  <c:v>1.854709627402E-6</c:v>
                </c:pt>
                <c:pt idx="286">
                  <c:v>1.8547308354779999E-6</c:v>
                </c:pt>
                <c:pt idx="287">
                  <c:v>1.854752865854E-6</c:v>
                </c:pt>
                <c:pt idx="288">
                  <c:v>1.8547729839549999E-6</c:v>
                </c:pt>
                <c:pt idx="289">
                  <c:v>1.8547926046410001E-6</c:v>
                </c:pt>
                <c:pt idx="290">
                  <c:v>1.8548117448529999E-6</c:v>
                </c:pt>
                <c:pt idx="291">
                  <c:v>1.8548300396380001E-6</c:v>
                </c:pt>
              </c:numCache>
            </c:numRef>
          </c:yVal>
          <c:smooth val="0"/>
          <c:extLst>
            <c:ext xmlns:c16="http://schemas.microsoft.com/office/drawing/2014/chart" uri="{C3380CC4-5D6E-409C-BE32-E72D297353CC}">
              <c16:uniqueId val="{00000001-963C-4CEE-A2B9-3A0B76DCBEBB}"/>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param.'!$BA$3:$BA$294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1.944814625009E-35</c:v>
                </c:pt>
                <c:pt idx="145">
                  <c:v>7.1224166517329997E-29</c:v>
                </c:pt>
                <c:pt idx="146">
                  <c:v>3.8218224027470002E-26</c:v>
                </c:pt>
                <c:pt idx="147">
                  <c:v>5.7986106905549996E-24</c:v>
                </c:pt>
                <c:pt idx="148">
                  <c:v>3.1132238289849999E-22</c:v>
                </c:pt>
                <c:pt idx="149">
                  <c:v>5.8697312952020006E-20</c:v>
                </c:pt>
                <c:pt idx="150">
                  <c:v>9.0806042177770005E-17</c:v>
                </c:pt>
                <c:pt idx="151">
                  <c:v>2.5160064179549999E-15</c:v>
                </c:pt>
                <c:pt idx="152">
                  <c:v>1.995006881557E-14</c:v>
                </c:pt>
                <c:pt idx="153">
                  <c:v>7.6468605237670001E-14</c:v>
                </c:pt>
                <c:pt idx="154">
                  <c:v>2.1786641925349999E-13</c:v>
                </c:pt>
                <c:pt idx="155">
                  <c:v>5.0161660825740003E-13</c:v>
                </c:pt>
                <c:pt idx="156">
                  <c:v>1.004070063675E-12</c:v>
                </c:pt>
                <c:pt idx="157">
                  <c:v>1.9299444575219999E-12</c:v>
                </c:pt>
                <c:pt idx="158">
                  <c:v>3.3999988726120001E-12</c:v>
                </c:pt>
                <c:pt idx="159">
                  <c:v>5.9019067191119999E-12</c:v>
                </c:pt>
                <c:pt idx="160">
                  <c:v>1.052454379245E-11</c:v>
                </c:pt>
                <c:pt idx="161">
                  <c:v>9.4265953427050006E-11</c:v>
                </c:pt>
                <c:pt idx="162">
                  <c:v>1.8922640823370001E-9</c:v>
                </c:pt>
                <c:pt idx="163">
                  <c:v>6.0941737782650004E-9</c:v>
                </c:pt>
                <c:pt idx="164">
                  <c:v>1.312044502177E-8</c:v>
                </c:pt>
                <c:pt idx="165">
                  <c:v>2.8710366674919999E-8</c:v>
                </c:pt>
                <c:pt idx="166">
                  <c:v>1.2582144342950001E-7</c:v>
                </c:pt>
                <c:pt idx="167">
                  <c:v>4.2465019811489998E-7</c:v>
                </c:pt>
                <c:pt idx="168">
                  <c:v>9.5670787645430005E-7</c:v>
                </c:pt>
                <c:pt idx="169">
                  <c:v>1.53045990355E-6</c:v>
                </c:pt>
                <c:pt idx="170">
                  <c:v>2.1172465490430001E-6</c:v>
                </c:pt>
                <c:pt idx="171">
                  <c:v>2.6044776513600002E-6</c:v>
                </c:pt>
                <c:pt idx="172">
                  <c:v>3.029000514367E-6</c:v>
                </c:pt>
                <c:pt idx="173">
                  <c:v>3.3954808104630001E-6</c:v>
                </c:pt>
                <c:pt idx="174">
                  <c:v>3.710330198174E-6</c:v>
                </c:pt>
                <c:pt idx="175">
                  <c:v>3.9798962017589998E-6</c:v>
                </c:pt>
                <c:pt idx="176">
                  <c:v>4.2230687045680002E-6</c:v>
                </c:pt>
                <c:pt idx="177">
                  <c:v>4.41464482746E-6</c:v>
                </c:pt>
                <c:pt idx="178">
                  <c:v>4.5764515131850004E-6</c:v>
                </c:pt>
                <c:pt idx="179">
                  <c:v>4.7143689379899998E-6</c:v>
                </c:pt>
                <c:pt idx="180">
                  <c:v>4.8294191717690001E-6</c:v>
                </c:pt>
                <c:pt idx="181">
                  <c:v>4.9236498115329998E-6</c:v>
                </c:pt>
                <c:pt idx="182">
                  <c:v>5.0016000480040004E-6</c:v>
                </c:pt>
                <c:pt idx="183">
                  <c:v>5.0699262691859998E-6</c:v>
                </c:pt>
                <c:pt idx="184">
                  <c:v>5.1221451033160003E-6</c:v>
                </c:pt>
                <c:pt idx="185">
                  <c:v>5.165992044192E-6</c:v>
                </c:pt>
                <c:pt idx="186">
                  <c:v>5.2016191115590001E-6</c:v>
                </c:pt>
                <c:pt idx="187">
                  <c:v>5.2294655403779999E-6</c:v>
                </c:pt>
                <c:pt idx="188">
                  <c:v>5.2498206354640001E-6</c:v>
                </c:pt>
                <c:pt idx="189">
                  <c:v>5.2668560610919997E-6</c:v>
                </c:pt>
                <c:pt idx="190">
                  <c:v>5.2812395922730004E-6</c:v>
                </c:pt>
                <c:pt idx="191">
                  <c:v>5.2911981157129996E-6</c:v>
                </c:pt>
                <c:pt idx="192">
                  <c:v>5.2983423198749999E-6</c:v>
                </c:pt>
                <c:pt idx="193">
                  <c:v>5.3038170844420001E-6</c:v>
                </c:pt>
                <c:pt idx="194">
                  <c:v>5.3080820197420002E-6</c:v>
                </c:pt>
                <c:pt idx="195">
                  <c:v>5.3116684125570001E-6</c:v>
                </c:pt>
                <c:pt idx="196">
                  <c:v>5.3147945217719996E-6</c:v>
                </c:pt>
                <c:pt idx="197">
                  <c:v>5.3165111628150002E-6</c:v>
                </c:pt>
                <c:pt idx="198">
                  <c:v>5.3175154225929999E-6</c:v>
                </c:pt>
                <c:pt idx="199">
                  <c:v>5.3180226487539997E-6</c:v>
                </c:pt>
                <c:pt idx="200">
                  <c:v>5.318307219895E-6</c:v>
                </c:pt>
                <c:pt idx="201">
                  <c:v>5.3185287224499996E-6</c:v>
                </c:pt>
                <c:pt idx="202">
                  <c:v>5.3185689860209998E-6</c:v>
                </c:pt>
                <c:pt idx="203">
                  <c:v>5.318433191043E-6</c:v>
                </c:pt>
                <c:pt idx="204">
                  <c:v>5.3181540804010003E-6</c:v>
                </c:pt>
                <c:pt idx="205">
                  <c:v>5.3176388227320001E-6</c:v>
                </c:pt>
                <c:pt idx="206">
                  <c:v>5.3170576049709999E-6</c:v>
                </c:pt>
                <c:pt idx="207">
                  <c:v>5.3164954981329997E-6</c:v>
                </c:pt>
                <c:pt idx="208">
                  <c:v>5.3159549199859998E-6</c:v>
                </c:pt>
                <c:pt idx="209">
                  <c:v>5.3154401407880001E-6</c:v>
                </c:pt>
                <c:pt idx="210">
                  <c:v>5.3149581241409997E-6</c:v>
                </c:pt>
                <c:pt idx="211">
                  <c:v>5.3144753684880004E-6</c:v>
                </c:pt>
                <c:pt idx="212">
                  <c:v>5.3140205308859999E-6</c:v>
                </c:pt>
                <c:pt idx="213">
                  <c:v>5.3135928803240001E-6</c:v>
                </c:pt>
                <c:pt idx="214">
                  <c:v>5.3131810606149998E-6</c:v>
                </c:pt>
                <c:pt idx="215">
                  <c:v>5.3127920778339998E-6</c:v>
                </c:pt>
                <c:pt idx="216">
                  <c:v>5.3124077842000002E-6</c:v>
                </c:pt>
                <c:pt idx="217">
                  <c:v>5.3120697512229996E-6</c:v>
                </c:pt>
                <c:pt idx="218">
                  <c:v>5.3117718302400002E-6</c:v>
                </c:pt>
                <c:pt idx="219">
                  <c:v>5.3115239340020004E-6</c:v>
                </c:pt>
                <c:pt idx="220">
                  <c:v>5.3112983132889996E-6</c:v>
                </c:pt>
                <c:pt idx="221">
                  <c:v>5.3110825665210002E-6</c:v>
                </c:pt>
                <c:pt idx="222">
                  <c:v>5.3108840226989997E-6</c:v>
                </c:pt>
                <c:pt idx="223">
                  <c:v>5.3107002331400003E-6</c:v>
                </c:pt>
                <c:pt idx="224">
                  <c:v>5.3105585044939996E-6</c:v>
                </c:pt>
                <c:pt idx="225">
                  <c:v>5.3104443211050001E-6</c:v>
                </c:pt>
                <c:pt idx="226">
                  <c:v>5.310353433764E-6</c:v>
                </c:pt>
                <c:pt idx="227">
                  <c:v>5.3102762568629996E-6</c:v>
                </c:pt>
                <c:pt idx="228">
                  <c:v>5.3102099412369998E-6</c:v>
                </c:pt>
                <c:pt idx="229">
                  <c:v>5.3101536364589999E-6</c:v>
                </c:pt>
                <c:pt idx="230">
                  <c:v>5.3101135844500002E-6</c:v>
                </c:pt>
                <c:pt idx="231">
                  <c:v>5.3100867255880003E-6</c:v>
                </c:pt>
                <c:pt idx="232">
                  <c:v>5.3100765607609997E-6</c:v>
                </c:pt>
                <c:pt idx="233">
                  <c:v>5.3100839475369999E-6</c:v>
                </c:pt>
                <c:pt idx="234">
                  <c:v>5.3101088213109999E-6</c:v>
                </c:pt>
                <c:pt idx="235">
                  <c:v>5.310150050217E-6</c:v>
                </c:pt>
                <c:pt idx="236">
                  <c:v>5.310210239343E-6</c:v>
                </c:pt>
                <c:pt idx="237">
                  <c:v>5.3102805282520002E-6</c:v>
                </c:pt>
                <c:pt idx="238">
                  <c:v>5.3103633289190002E-6</c:v>
                </c:pt>
                <c:pt idx="239">
                  <c:v>5.3104578084330003E-6</c:v>
                </c:pt>
                <c:pt idx="240">
                  <c:v>5.3105628757800002E-6</c:v>
                </c:pt>
                <c:pt idx="241">
                  <c:v>5.3106772217130002E-6</c:v>
                </c:pt>
                <c:pt idx="242">
                  <c:v>5.3108081010090002E-6</c:v>
                </c:pt>
                <c:pt idx="243">
                  <c:v>5.3109378020409997E-6</c:v>
                </c:pt>
                <c:pt idx="244">
                  <c:v>5.3110730726140002E-6</c:v>
                </c:pt>
                <c:pt idx="245">
                  <c:v>5.3112127991889998E-6</c:v>
                </c:pt>
                <c:pt idx="246">
                  <c:v>5.3113560272819996E-6</c:v>
                </c:pt>
                <c:pt idx="247">
                  <c:v>5.3115018158400003E-6</c:v>
                </c:pt>
                <c:pt idx="248">
                  <c:v>5.311649313493E-6</c:v>
                </c:pt>
                <c:pt idx="249">
                  <c:v>5.3118077016029998E-6</c:v>
                </c:pt>
                <c:pt idx="250">
                  <c:v>5.3119566338589997E-6</c:v>
                </c:pt>
                <c:pt idx="251">
                  <c:v>5.3121083291059998E-6</c:v>
                </c:pt>
                <c:pt idx="252">
                  <c:v>5.3122565342160002E-6</c:v>
                </c:pt>
                <c:pt idx="253">
                  <c:v>5.3124036964789997E-6</c:v>
                </c:pt>
                <c:pt idx="254">
                  <c:v>5.3125494978190002E-6</c:v>
                </c:pt>
                <c:pt idx="255">
                  <c:v>5.3126936740330001E-6</c:v>
                </c:pt>
                <c:pt idx="256">
                  <c:v>5.3128360131520003E-6</c:v>
                </c:pt>
                <c:pt idx="257">
                  <c:v>5.3129856021680004E-6</c:v>
                </c:pt>
                <c:pt idx="258">
                  <c:v>5.3131235833980001E-6</c:v>
                </c:pt>
                <c:pt idx="259">
                  <c:v>5.3132592402920002E-6</c:v>
                </c:pt>
                <c:pt idx="260">
                  <c:v>5.3133924804520001E-6</c:v>
                </c:pt>
                <c:pt idx="261">
                  <c:v>5.3135232445649998E-6</c:v>
                </c:pt>
                <c:pt idx="262">
                  <c:v>5.3136514749420002E-6</c:v>
                </c:pt>
                <c:pt idx="263">
                  <c:v>5.3137771385530004E-6</c:v>
                </c:pt>
                <c:pt idx="264">
                  <c:v>5.3139083198030002E-6</c:v>
                </c:pt>
                <c:pt idx="265">
                  <c:v>5.3140286085910002E-6</c:v>
                </c:pt>
                <c:pt idx="266">
                  <c:v>5.314146291436E-6</c:v>
                </c:pt>
                <c:pt idx="267">
                  <c:v>5.3142613796139996E-6</c:v>
                </c:pt>
                <c:pt idx="268">
                  <c:v>5.3143739059090002E-6</c:v>
                </c:pt>
                <c:pt idx="269">
                  <c:v>5.314483885949E-6</c:v>
                </c:pt>
                <c:pt idx="270">
                  <c:v>5.3145913614750002E-6</c:v>
                </c:pt>
                <c:pt idx="271">
                  <c:v>5.314703305187E-6</c:v>
                </c:pt>
                <c:pt idx="272">
                  <c:v>5.3148058439799998E-6</c:v>
                </c:pt>
                <c:pt idx="273">
                  <c:v>5.3149060292649996E-6</c:v>
                </c:pt>
                <c:pt idx="274">
                  <c:v>5.3150038888100003E-6</c:v>
                </c:pt>
                <c:pt idx="275">
                  <c:v>5.3150994781940004E-6</c:v>
                </c:pt>
                <c:pt idx="276">
                  <c:v>5.3151928567720001E-6</c:v>
                </c:pt>
                <c:pt idx="277">
                  <c:v>5.3152900942529999E-6</c:v>
                </c:pt>
                <c:pt idx="278">
                  <c:v>5.3153790818020002E-6</c:v>
                </c:pt>
                <c:pt idx="279">
                  <c:v>5.3154660460980001E-6</c:v>
                </c:pt>
                <c:pt idx="280">
                  <c:v>5.3155510606240002E-6</c:v>
                </c:pt>
                <c:pt idx="281">
                  <c:v>5.3156341769120002E-6</c:v>
                </c:pt>
                <c:pt idx="282">
                  <c:v>5.3157154361379997E-6</c:v>
                </c:pt>
                <c:pt idx="283">
                  <c:v>5.3157949116520001E-6</c:v>
                </c:pt>
                <c:pt idx="284">
                  <c:v>5.3158778065809998E-6</c:v>
                </c:pt>
                <c:pt idx="285">
                  <c:v>5.3159538160339997E-6</c:v>
                </c:pt>
                <c:pt idx="286">
                  <c:v>5.3160282015559998E-6</c:v>
                </c:pt>
                <c:pt idx="287">
                  <c:v>5.3161010294719998E-6</c:v>
                </c:pt>
                <c:pt idx="288">
                  <c:v>5.3161723515070002E-6</c:v>
                </c:pt>
                <c:pt idx="289">
                  <c:v>5.3162422404769998E-6</c:v>
                </c:pt>
                <c:pt idx="290">
                  <c:v>5.3163152545139998E-6</c:v>
                </c:pt>
                <c:pt idx="291">
                  <c:v>5.3163785865779997E-6</c:v>
                </c:pt>
              </c:numCache>
            </c:numRef>
          </c:yVal>
          <c:smooth val="0"/>
          <c:extLst>
            <c:ext xmlns:c16="http://schemas.microsoft.com/office/drawing/2014/chart" uri="{C3380CC4-5D6E-409C-BE32-E72D297353CC}">
              <c16:uniqueId val="{00000002-963C-4CEE-A2B9-3A0B76DCBEBB}"/>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Soot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cap="none" baseline="0"/>
              <a:t>Temperature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'T param.'!$AB$1:$AJ$1</c:f>
              <c:strCache>
                <c:ptCount val="1"/>
                <c:pt idx="0">
                  <c:v>T=30 C (303.15 K)</c:v>
                </c:pt>
              </c:strCache>
            </c:strRef>
          </c:tx>
          <c:spPr>
            <a:ln w="22225" cap="rnd">
              <a:solidFill>
                <a:schemeClr val="accent1"/>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param.'!$AD$4:$AD$295</c:f>
              <c:numCache>
                <c:formatCode>0.00E+00</c:formatCode>
                <c:ptCount val="292"/>
                <c:pt idx="0">
                  <c:v>303.14999999999998</c:v>
                </c:pt>
                <c:pt idx="1">
                  <c:v>303.15071463869998</c:v>
                </c:pt>
                <c:pt idx="2">
                  <c:v>303.89985659259997</c:v>
                </c:pt>
                <c:pt idx="3">
                  <c:v>304.5433014079</c:v>
                </c:pt>
                <c:pt idx="4">
                  <c:v>305.13166226020002</c:v>
                </c:pt>
                <c:pt idx="5">
                  <c:v>305.71382613539998</c:v>
                </c:pt>
                <c:pt idx="6">
                  <c:v>306.2933357197</c:v>
                </c:pt>
                <c:pt idx="7">
                  <c:v>306.84833784530002</c:v>
                </c:pt>
                <c:pt idx="8">
                  <c:v>307.4162515511</c:v>
                </c:pt>
                <c:pt idx="9">
                  <c:v>307.9903124416</c:v>
                </c:pt>
                <c:pt idx="10">
                  <c:v>308.57811697810001</c:v>
                </c:pt>
                <c:pt idx="11">
                  <c:v>309.15593058759998</c:v>
                </c:pt>
                <c:pt idx="12">
                  <c:v>309.74048913979999</c:v>
                </c:pt>
                <c:pt idx="13">
                  <c:v>310.31592634219999</c:v>
                </c:pt>
                <c:pt idx="14">
                  <c:v>310.94187176460002</c:v>
                </c:pt>
                <c:pt idx="15">
                  <c:v>311.52800937580002</c:v>
                </c:pt>
                <c:pt idx="16">
                  <c:v>312.1332412356</c:v>
                </c:pt>
                <c:pt idx="17">
                  <c:v>312.76102049309998</c:v>
                </c:pt>
                <c:pt idx="18">
                  <c:v>313.42007508709997</c:v>
                </c:pt>
                <c:pt idx="19">
                  <c:v>314.04462473849998</c:v>
                </c:pt>
                <c:pt idx="20">
                  <c:v>314.6949784963</c:v>
                </c:pt>
                <c:pt idx="21">
                  <c:v>315.36841623449999</c:v>
                </c:pt>
                <c:pt idx="22">
                  <c:v>316.04958176039997</c:v>
                </c:pt>
                <c:pt idx="23">
                  <c:v>316.74540009840001</c:v>
                </c:pt>
                <c:pt idx="24">
                  <c:v>317.45245381270001</c:v>
                </c:pt>
                <c:pt idx="25">
                  <c:v>318.1668015358</c:v>
                </c:pt>
                <c:pt idx="26">
                  <c:v>318.92331041130001</c:v>
                </c:pt>
                <c:pt idx="27">
                  <c:v>319.64765261389999</c:v>
                </c:pt>
                <c:pt idx="28">
                  <c:v>320.40231920709999</c:v>
                </c:pt>
                <c:pt idx="29">
                  <c:v>321.223595864</c:v>
                </c:pt>
                <c:pt idx="30">
                  <c:v>321.9803991979</c:v>
                </c:pt>
                <c:pt idx="31">
                  <c:v>322.78171050309999</c:v>
                </c:pt>
                <c:pt idx="32">
                  <c:v>323.65461591219997</c:v>
                </c:pt>
                <c:pt idx="33">
                  <c:v>324.47803375669997</c:v>
                </c:pt>
                <c:pt idx="34">
                  <c:v>325.3301553037</c:v>
                </c:pt>
                <c:pt idx="35">
                  <c:v>326.19977015720002</c:v>
                </c:pt>
                <c:pt idx="36">
                  <c:v>327.11748312269998</c:v>
                </c:pt>
                <c:pt idx="37">
                  <c:v>328.0394567889</c:v>
                </c:pt>
                <c:pt idx="38">
                  <c:v>328.96518678090001</c:v>
                </c:pt>
                <c:pt idx="39">
                  <c:v>329.91037932109998</c:v>
                </c:pt>
                <c:pt idx="40">
                  <c:v>330.87457910889998</c:v>
                </c:pt>
                <c:pt idx="41">
                  <c:v>331.90447107220001</c:v>
                </c:pt>
                <c:pt idx="42">
                  <c:v>332.91111604240001</c:v>
                </c:pt>
                <c:pt idx="43">
                  <c:v>333.93843983469998</c:v>
                </c:pt>
                <c:pt idx="44">
                  <c:v>334.98742931430002</c:v>
                </c:pt>
                <c:pt idx="45">
                  <c:v>336.05878193540002</c:v>
                </c:pt>
                <c:pt idx="46">
                  <c:v>337.17061760719997</c:v>
                </c:pt>
                <c:pt idx="47">
                  <c:v>338.32164277700002</c:v>
                </c:pt>
                <c:pt idx="48">
                  <c:v>339.46444266869997</c:v>
                </c:pt>
                <c:pt idx="49">
                  <c:v>340.6331230051</c:v>
                </c:pt>
                <c:pt idx="50">
                  <c:v>341.90656554920002</c:v>
                </c:pt>
                <c:pt idx="51">
                  <c:v>343.12785516039997</c:v>
                </c:pt>
                <c:pt idx="52">
                  <c:v>344.37542545909997</c:v>
                </c:pt>
                <c:pt idx="53">
                  <c:v>345.65007675959998</c:v>
                </c:pt>
                <c:pt idx="54">
                  <c:v>346.95264609629999</c:v>
                </c:pt>
                <c:pt idx="55">
                  <c:v>348.28354891420003</c:v>
                </c:pt>
                <c:pt idx="56">
                  <c:v>349.64316249860002</c:v>
                </c:pt>
                <c:pt idx="57">
                  <c:v>351.12696230360001</c:v>
                </c:pt>
                <c:pt idx="58">
                  <c:v>352.54967958549997</c:v>
                </c:pt>
                <c:pt idx="59">
                  <c:v>354.00397989859999</c:v>
                </c:pt>
                <c:pt idx="60">
                  <c:v>355.49060727080001</c:v>
                </c:pt>
                <c:pt idx="61">
                  <c:v>357.0103674696</c:v>
                </c:pt>
                <c:pt idx="62">
                  <c:v>358.56582230330002</c:v>
                </c:pt>
                <c:pt idx="63">
                  <c:v>360.262644362</c:v>
                </c:pt>
                <c:pt idx="64">
                  <c:v>361.8360349646</c:v>
                </c:pt>
                <c:pt idx="65">
                  <c:v>363.4991252474</c:v>
                </c:pt>
                <c:pt idx="66">
                  <c:v>365.22359035969998</c:v>
                </c:pt>
                <c:pt idx="67">
                  <c:v>367.06254564149998</c:v>
                </c:pt>
                <c:pt idx="68">
                  <c:v>368.8447915246</c:v>
                </c:pt>
                <c:pt idx="69">
                  <c:v>370.66711135179997</c:v>
                </c:pt>
                <c:pt idx="70">
                  <c:v>372.5318184212</c:v>
                </c:pt>
                <c:pt idx="71">
                  <c:v>374.43935079649998</c:v>
                </c:pt>
                <c:pt idx="72">
                  <c:v>376.39101458250002</c:v>
                </c:pt>
                <c:pt idx="73">
                  <c:v>378.52250155399997</c:v>
                </c:pt>
                <c:pt idx="74">
                  <c:v>380.56994615709999</c:v>
                </c:pt>
                <c:pt idx="75">
                  <c:v>382.66487964610002</c:v>
                </c:pt>
                <c:pt idx="76">
                  <c:v>384.80729702240001</c:v>
                </c:pt>
                <c:pt idx="77">
                  <c:v>387.00041182590002</c:v>
                </c:pt>
                <c:pt idx="78">
                  <c:v>389.24550946480002</c:v>
                </c:pt>
                <c:pt idx="79">
                  <c:v>391.54234842020003</c:v>
                </c:pt>
                <c:pt idx="80">
                  <c:v>394.05120053640002</c:v>
                </c:pt>
                <c:pt idx="81">
                  <c:v>396.45957954480002</c:v>
                </c:pt>
                <c:pt idx="82">
                  <c:v>398.92262321369998</c:v>
                </c:pt>
                <c:pt idx="83">
                  <c:v>401.44228377460001</c:v>
                </c:pt>
                <c:pt idx="84">
                  <c:v>404.01564420329998</c:v>
                </c:pt>
                <c:pt idx="85">
                  <c:v>406.6441028433</c:v>
                </c:pt>
                <c:pt idx="86">
                  <c:v>409.50778250209999</c:v>
                </c:pt>
                <c:pt idx="87">
                  <c:v>412.25646329990002</c:v>
                </c:pt>
                <c:pt idx="88">
                  <c:v>415.07369907930001</c:v>
                </c:pt>
                <c:pt idx="89">
                  <c:v>417.95960722680002</c:v>
                </c:pt>
                <c:pt idx="90">
                  <c:v>420.91816125100001</c:v>
                </c:pt>
                <c:pt idx="91">
                  <c:v>423.94956950020003</c:v>
                </c:pt>
                <c:pt idx="92">
                  <c:v>427.0581003968</c:v>
                </c:pt>
                <c:pt idx="93">
                  <c:v>430.46128549859998</c:v>
                </c:pt>
                <c:pt idx="94">
                  <c:v>433.73552333240002</c:v>
                </c:pt>
                <c:pt idx="95">
                  <c:v>437.09309601860002</c:v>
                </c:pt>
                <c:pt idx="96">
                  <c:v>440.5366805415</c:v>
                </c:pt>
                <c:pt idx="97">
                  <c:v>444.06876433989999</c:v>
                </c:pt>
                <c:pt idx="98">
                  <c:v>447.692086851</c:v>
                </c:pt>
                <c:pt idx="99">
                  <c:v>451.66091658120001</c:v>
                </c:pt>
                <c:pt idx="100">
                  <c:v>455.48235920880001</c:v>
                </c:pt>
                <c:pt idx="101">
                  <c:v>459.40425279959999</c:v>
                </c:pt>
                <c:pt idx="102">
                  <c:v>463.42990940750002</c:v>
                </c:pt>
                <c:pt idx="103">
                  <c:v>467.56278339739998</c:v>
                </c:pt>
                <c:pt idx="104">
                  <c:v>471.8055110578</c:v>
                </c:pt>
                <c:pt idx="105">
                  <c:v>476.16120097800001</c:v>
                </c:pt>
                <c:pt idx="106">
                  <c:v>480.93587290789998</c:v>
                </c:pt>
                <c:pt idx="107">
                  <c:v>485.53643852580001</c:v>
                </c:pt>
                <c:pt idx="108">
                  <c:v>490.26081271560003</c:v>
                </c:pt>
                <c:pt idx="109">
                  <c:v>495.10984193069999</c:v>
                </c:pt>
                <c:pt idx="110">
                  <c:v>500.0799546682</c:v>
                </c:pt>
                <c:pt idx="111">
                  <c:v>505.14977772890001</c:v>
                </c:pt>
                <c:pt idx="112">
                  <c:v>510.32192462040001</c:v>
                </c:pt>
                <c:pt idx="113">
                  <c:v>515.99136182469999</c:v>
                </c:pt>
                <c:pt idx="114">
                  <c:v>521.46014051869997</c:v>
                </c:pt>
                <c:pt idx="115">
                  <c:v>527.08273168150004</c:v>
                </c:pt>
                <c:pt idx="116">
                  <c:v>532.86432541919999</c:v>
                </c:pt>
                <c:pt idx="117">
                  <c:v>538.80960333109999</c:v>
                </c:pt>
                <c:pt idx="118">
                  <c:v>544.92410478809995</c:v>
                </c:pt>
                <c:pt idx="119">
                  <c:v>551.63882395660005</c:v>
                </c:pt>
                <c:pt idx="120">
                  <c:v>558.12000324530004</c:v>
                </c:pt>
                <c:pt idx="121">
                  <c:v>564.78637948359994</c:v>
                </c:pt>
                <c:pt idx="122">
                  <c:v>571.64366935309999</c:v>
                </c:pt>
                <c:pt idx="123">
                  <c:v>578.69828498300001</c:v>
                </c:pt>
                <c:pt idx="124">
                  <c:v>585.95584224039999</c:v>
                </c:pt>
                <c:pt idx="125">
                  <c:v>593.4171313567</c:v>
                </c:pt>
                <c:pt idx="126">
                  <c:v>601.56147451899994</c:v>
                </c:pt>
                <c:pt idx="127">
                  <c:v>609.29410596269997</c:v>
                </c:pt>
                <c:pt idx="128">
                  <c:v>617.227091513</c:v>
                </c:pt>
                <c:pt idx="129">
                  <c:v>625.38232496659998</c:v>
                </c:pt>
                <c:pt idx="130">
                  <c:v>633.76452809859995</c:v>
                </c:pt>
                <c:pt idx="131">
                  <c:v>642.37939097139997</c:v>
                </c:pt>
                <c:pt idx="132">
                  <c:v>651.82934086190005</c:v>
                </c:pt>
                <c:pt idx="133">
                  <c:v>660.93661047449996</c:v>
                </c:pt>
                <c:pt idx="134">
                  <c:v>670.28438169920003</c:v>
                </c:pt>
                <c:pt idx="135">
                  <c:v>679.86970234039995</c:v>
                </c:pt>
                <c:pt idx="136">
                  <c:v>689.69067988929999</c:v>
                </c:pt>
                <c:pt idx="137">
                  <c:v>699.6896787979</c:v>
                </c:pt>
                <c:pt idx="138">
                  <c:v>709.73101493959996</c:v>
                </c:pt>
                <c:pt idx="139">
                  <c:v>720.63751599010004</c:v>
                </c:pt>
                <c:pt idx="140">
                  <c:v>731.07959405489999</c:v>
                </c:pt>
                <c:pt idx="141">
                  <c:v>741.72462365060005</c:v>
                </c:pt>
                <c:pt idx="142">
                  <c:v>752.54251364970003</c:v>
                </c:pt>
                <c:pt idx="143">
                  <c:v>763.53717969169998</c:v>
                </c:pt>
                <c:pt idx="144">
                  <c:v>774.86367356189999</c:v>
                </c:pt>
                <c:pt idx="145">
                  <c:v>785.98706203999996</c:v>
                </c:pt>
                <c:pt idx="146">
                  <c:v>794.46646795599997</c:v>
                </c:pt>
                <c:pt idx="147">
                  <c:v>799.89927521649997</c:v>
                </c:pt>
                <c:pt idx="148">
                  <c:v>801.99942088629996</c:v>
                </c:pt>
                <c:pt idx="149">
                  <c:v>803.60599018729999</c:v>
                </c:pt>
                <c:pt idx="150">
                  <c:v>806.83471833349995</c:v>
                </c:pt>
                <c:pt idx="151">
                  <c:v>816.12936598399995</c:v>
                </c:pt>
                <c:pt idx="152">
                  <c:v>827.73897287670002</c:v>
                </c:pt>
                <c:pt idx="153">
                  <c:v>836.60018603059996</c:v>
                </c:pt>
                <c:pt idx="154">
                  <c:v>844.82376661720002</c:v>
                </c:pt>
                <c:pt idx="155">
                  <c:v>852.25109751599996</c:v>
                </c:pt>
                <c:pt idx="156">
                  <c:v>859.40733830789998</c:v>
                </c:pt>
                <c:pt idx="157">
                  <c:v>867.22131453760005</c:v>
                </c:pt>
                <c:pt idx="158">
                  <c:v>873.87361596079995</c:v>
                </c:pt>
                <c:pt idx="159">
                  <c:v>879.43122417179995</c:v>
                </c:pt>
                <c:pt idx="160">
                  <c:v>884.83252505259998</c:v>
                </c:pt>
                <c:pt idx="161">
                  <c:v>889.74512251399995</c:v>
                </c:pt>
                <c:pt idx="162">
                  <c:v>894.59187528919995</c:v>
                </c:pt>
                <c:pt idx="163">
                  <c:v>899.79328263690002</c:v>
                </c:pt>
                <c:pt idx="164">
                  <c:v>912.91092830599996</c:v>
                </c:pt>
                <c:pt idx="165">
                  <c:v>941.33138629990003</c:v>
                </c:pt>
                <c:pt idx="166">
                  <c:v>959.04022730359998</c:v>
                </c:pt>
                <c:pt idx="167">
                  <c:v>977.69275849680002</c:v>
                </c:pt>
                <c:pt idx="168">
                  <c:v>1005.131909715</c:v>
                </c:pt>
                <c:pt idx="169">
                  <c:v>1046.7745959199999</c:v>
                </c:pt>
                <c:pt idx="170">
                  <c:v>1096.3517535559999</c:v>
                </c:pt>
                <c:pt idx="171">
                  <c:v>1156.2090292309999</c:v>
                </c:pt>
                <c:pt idx="172">
                  <c:v>1246.1335573639999</c:v>
                </c:pt>
                <c:pt idx="173">
                  <c:v>1320.9539837100001</c:v>
                </c:pt>
                <c:pt idx="174">
                  <c:v>1372.187957438</c:v>
                </c:pt>
                <c:pt idx="175">
                  <c:v>1405.830103752</c:v>
                </c:pt>
                <c:pt idx="176">
                  <c:v>1426.615282666</c:v>
                </c:pt>
                <c:pt idx="177">
                  <c:v>1437.987020903</c:v>
                </c:pt>
                <c:pt idx="178">
                  <c:v>1441.821552115</c:v>
                </c:pt>
                <c:pt idx="179">
                  <c:v>1440.0866847120001</c:v>
                </c:pt>
                <c:pt idx="180">
                  <c:v>1434.8865003569999</c:v>
                </c:pt>
                <c:pt idx="181">
                  <c:v>1427.1301635550001</c:v>
                </c:pt>
                <c:pt idx="182">
                  <c:v>1417.121316454</c:v>
                </c:pt>
                <c:pt idx="183">
                  <c:v>1404.369628034</c:v>
                </c:pt>
                <c:pt idx="184">
                  <c:v>1391.222343896</c:v>
                </c:pt>
                <c:pt idx="185">
                  <c:v>1377.4556474220001</c:v>
                </c:pt>
                <c:pt idx="186">
                  <c:v>1363.3330606909999</c:v>
                </c:pt>
                <c:pt idx="187">
                  <c:v>1348.4697115050001</c:v>
                </c:pt>
                <c:pt idx="188">
                  <c:v>1335.005910527</c:v>
                </c:pt>
                <c:pt idx="189">
                  <c:v>1320.333185723</c:v>
                </c:pt>
                <c:pt idx="190">
                  <c:v>1305.071629665</c:v>
                </c:pt>
                <c:pt idx="191">
                  <c:v>1290.734544313</c:v>
                </c:pt>
                <c:pt idx="192">
                  <c:v>1276.454796211</c:v>
                </c:pt>
                <c:pt idx="193">
                  <c:v>1262.2299289109999</c:v>
                </c:pt>
                <c:pt idx="194">
                  <c:v>1248.1873625620001</c:v>
                </c:pt>
                <c:pt idx="195">
                  <c:v>1234.5172544120001</c:v>
                </c:pt>
                <c:pt idx="196">
                  <c:v>1220.3107378449999</c:v>
                </c:pt>
                <c:pt idx="197">
                  <c:v>1207.2845293580001</c:v>
                </c:pt>
                <c:pt idx="198">
                  <c:v>1194.543874344</c:v>
                </c:pt>
                <c:pt idx="199">
                  <c:v>1182.156498671</c:v>
                </c:pt>
                <c:pt idx="200">
                  <c:v>1170.0036444770001</c:v>
                </c:pt>
                <c:pt idx="201">
                  <c:v>1158.1393541709999</c:v>
                </c:pt>
                <c:pt idx="202">
                  <c:v>1146.6772203569999</c:v>
                </c:pt>
                <c:pt idx="203">
                  <c:v>1134.7187201629999</c:v>
                </c:pt>
                <c:pt idx="204">
                  <c:v>1123.8485042520001</c:v>
                </c:pt>
                <c:pt idx="205">
                  <c:v>1113.306184776</c:v>
                </c:pt>
                <c:pt idx="206">
                  <c:v>1103.0674290930001</c:v>
                </c:pt>
                <c:pt idx="207">
                  <c:v>1093.062816226</c:v>
                </c:pt>
                <c:pt idx="208">
                  <c:v>1083.325650472</c:v>
                </c:pt>
                <c:pt idx="209">
                  <c:v>1073.7461634490001</c:v>
                </c:pt>
                <c:pt idx="210">
                  <c:v>1063.8034613980001</c:v>
                </c:pt>
                <c:pt idx="211">
                  <c:v>1054.7042162370001</c:v>
                </c:pt>
                <c:pt idx="212">
                  <c:v>1045.890536825</c:v>
                </c:pt>
                <c:pt idx="213">
                  <c:v>1037.338089418</c:v>
                </c:pt>
                <c:pt idx="214">
                  <c:v>1029.08315115</c:v>
                </c:pt>
                <c:pt idx="215">
                  <c:v>1020.9350548469999</c:v>
                </c:pt>
                <c:pt idx="216">
                  <c:v>1012.416308684</c:v>
                </c:pt>
                <c:pt idx="217">
                  <c:v>1004.602121875</c:v>
                </c:pt>
                <c:pt idx="218">
                  <c:v>996.89401355780001</c:v>
                </c:pt>
                <c:pt idx="219">
                  <c:v>989.35850029430003</c:v>
                </c:pt>
                <c:pt idx="220">
                  <c:v>982.01417970570003</c:v>
                </c:pt>
                <c:pt idx="221">
                  <c:v>974.86505831169995</c:v>
                </c:pt>
                <c:pt idx="222">
                  <c:v>967.7465936246</c:v>
                </c:pt>
                <c:pt idx="223">
                  <c:v>960.37045097429996</c:v>
                </c:pt>
                <c:pt idx="224">
                  <c:v>953.66021258989997</c:v>
                </c:pt>
                <c:pt idx="225">
                  <c:v>947.09838404080006</c:v>
                </c:pt>
                <c:pt idx="226">
                  <c:v>940.58633050050003</c:v>
                </c:pt>
                <c:pt idx="227">
                  <c:v>934.17823195419999</c:v>
                </c:pt>
                <c:pt idx="228">
                  <c:v>927.89069923730005</c:v>
                </c:pt>
                <c:pt idx="229">
                  <c:v>921.33578777310004</c:v>
                </c:pt>
                <c:pt idx="230">
                  <c:v>915.33141416429999</c:v>
                </c:pt>
                <c:pt idx="231">
                  <c:v>909.49503172940001</c:v>
                </c:pt>
                <c:pt idx="232">
                  <c:v>903.73806533929996</c:v>
                </c:pt>
                <c:pt idx="233">
                  <c:v>898.06521969810001</c:v>
                </c:pt>
                <c:pt idx="234">
                  <c:v>892.51106834259997</c:v>
                </c:pt>
                <c:pt idx="235">
                  <c:v>887.08905275760003</c:v>
                </c:pt>
                <c:pt idx="236">
                  <c:v>881.4440993165</c:v>
                </c:pt>
                <c:pt idx="237">
                  <c:v>876.22455391719996</c:v>
                </c:pt>
                <c:pt idx="238">
                  <c:v>871.10808513849997</c:v>
                </c:pt>
                <c:pt idx="239">
                  <c:v>866.10627395070003</c:v>
                </c:pt>
                <c:pt idx="240">
                  <c:v>861.21461706239995</c:v>
                </c:pt>
                <c:pt idx="241">
                  <c:v>856.41921172189996</c:v>
                </c:pt>
                <c:pt idx="242">
                  <c:v>851.71606777930003</c:v>
                </c:pt>
                <c:pt idx="243">
                  <c:v>846.80781728659997</c:v>
                </c:pt>
                <c:pt idx="244">
                  <c:v>842.30215242780002</c:v>
                </c:pt>
                <c:pt idx="245">
                  <c:v>837.87628018429996</c:v>
                </c:pt>
                <c:pt idx="246">
                  <c:v>833.53607279109997</c:v>
                </c:pt>
                <c:pt idx="247">
                  <c:v>829.28960962860003</c:v>
                </c:pt>
                <c:pt idx="248">
                  <c:v>825.13492978570002</c:v>
                </c:pt>
                <c:pt idx="249">
                  <c:v>820.79901381870002</c:v>
                </c:pt>
                <c:pt idx="250">
                  <c:v>817.02776684629998</c:v>
                </c:pt>
                <c:pt idx="251">
                  <c:v>812.93051453160001</c:v>
                </c:pt>
                <c:pt idx="252">
                  <c:v>809.1341497139</c:v>
                </c:pt>
                <c:pt idx="253">
                  <c:v>805.37142127159996</c:v>
                </c:pt>
                <c:pt idx="254">
                  <c:v>801.44320019049997</c:v>
                </c:pt>
                <c:pt idx="255">
                  <c:v>797.83868963350005</c:v>
                </c:pt>
                <c:pt idx="256">
                  <c:v>794.30432334540001</c:v>
                </c:pt>
                <c:pt idx="257">
                  <c:v>790.84218194619996</c:v>
                </c:pt>
                <c:pt idx="258">
                  <c:v>787.45155687099998</c:v>
                </c:pt>
                <c:pt idx="259">
                  <c:v>784.13038744840003</c:v>
                </c:pt>
                <c:pt idx="260">
                  <c:v>780.87789543010001</c:v>
                </c:pt>
                <c:pt idx="261">
                  <c:v>777.48911580269998</c:v>
                </c:pt>
                <c:pt idx="262">
                  <c:v>774.37975072129996</c:v>
                </c:pt>
                <c:pt idx="263">
                  <c:v>771.33815347300003</c:v>
                </c:pt>
                <c:pt idx="264">
                  <c:v>768.36281780030004</c:v>
                </c:pt>
                <c:pt idx="265">
                  <c:v>765.44884033710002</c:v>
                </c:pt>
                <c:pt idx="266">
                  <c:v>762.59898039450002</c:v>
                </c:pt>
                <c:pt idx="267">
                  <c:v>759.62702356709997</c:v>
                </c:pt>
                <c:pt idx="268">
                  <c:v>756.90042305099996</c:v>
                </c:pt>
                <c:pt idx="269">
                  <c:v>754.23217898229996</c:v>
                </c:pt>
                <c:pt idx="270">
                  <c:v>751.62190893280001</c:v>
                </c:pt>
                <c:pt idx="271">
                  <c:v>749.06742919809994</c:v>
                </c:pt>
                <c:pt idx="272">
                  <c:v>746.57016245279999</c:v>
                </c:pt>
                <c:pt idx="273">
                  <c:v>744.12495224320003</c:v>
                </c:pt>
                <c:pt idx="274">
                  <c:v>741.57338181329999</c:v>
                </c:pt>
                <c:pt idx="275">
                  <c:v>739.23377960389996</c:v>
                </c:pt>
                <c:pt idx="276">
                  <c:v>736.94500591040003</c:v>
                </c:pt>
                <c:pt idx="277">
                  <c:v>734.70638029500003</c:v>
                </c:pt>
                <c:pt idx="278">
                  <c:v>732.51820669220001</c:v>
                </c:pt>
                <c:pt idx="279">
                  <c:v>730.37805691020003</c:v>
                </c:pt>
                <c:pt idx="280">
                  <c:v>728.28532068360005</c:v>
                </c:pt>
                <c:pt idx="281">
                  <c:v>726.10498960869995</c:v>
                </c:pt>
                <c:pt idx="282">
                  <c:v>724.10905664250004</c:v>
                </c:pt>
                <c:pt idx="283">
                  <c:v>722.15813737559995</c:v>
                </c:pt>
                <c:pt idx="284">
                  <c:v>720.25205505459996</c:v>
                </c:pt>
                <c:pt idx="285">
                  <c:v>718.3903366943</c:v>
                </c:pt>
                <c:pt idx="286">
                  <c:v>716.57075182530002</c:v>
                </c:pt>
                <c:pt idx="287">
                  <c:v>714.677447476</c:v>
                </c:pt>
                <c:pt idx="288">
                  <c:v>712.94596831529998</c:v>
                </c:pt>
                <c:pt idx="289">
                  <c:v>711.25699537499997</c:v>
                </c:pt>
                <c:pt idx="290">
                  <c:v>709.60801890330004</c:v>
                </c:pt>
                <c:pt idx="291">
                  <c:v>708.03416657770003</c:v>
                </c:pt>
              </c:numCache>
            </c:numRef>
          </c:yVal>
          <c:smooth val="0"/>
          <c:extLst>
            <c:ext xmlns:c16="http://schemas.microsoft.com/office/drawing/2014/chart" uri="{C3380CC4-5D6E-409C-BE32-E72D297353CC}">
              <c16:uniqueId val="{00000000-EA96-4AD2-A37C-87F41BA790F3}"/>
            </c:ext>
          </c:extLst>
        </c:ser>
        <c:ser>
          <c:idx val="1"/>
          <c:order val="1"/>
          <c:tx>
            <c:strRef>
              <c:f>'T param.'!$AL$1:$AS$1</c:f>
              <c:strCache>
                <c:ptCount val="1"/>
                <c:pt idx="0">
                  <c:v>T=35 C (308.15 K)</c:v>
                </c:pt>
              </c:strCache>
            </c:strRef>
          </c:tx>
          <c:spPr>
            <a:ln w="12700" cap="rnd">
              <a:solidFill>
                <a:schemeClr val="accent2"/>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param.'!$AM$4:$AM$295</c:f>
              <c:numCache>
                <c:formatCode>0.00E+00</c:formatCode>
                <c:ptCount val="292"/>
                <c:pt idx="0">
                  <c:v>308.14999999999998</c:v>
                </c:pt>
                <c:pt idx="1">
                  <c:v>308.15069914349999</c:v>
                </c:pt>
                <c:pt idx="2">
                  <c:v>308.88107544270002</c:v>
                </c:pt>
                <c:pt idx="3">
                  <c:v>309.51710756270001</c:v>
                </c:pt>
                <c:pt idx="4">
                  <c:v>310.10394653020001</c:v>
                </c:pt>
                <c:pt idx="5">
                  <c:v>310.67541519989999</c:v>
                </c:pt>
                <c:pt idx="6">
                  <c:v>311.23924557380002</c:v>
                </c:pt>
                <c:pt idx="7">
                  <c:v>311.8183084556</c:v>
                </c:pt>
                <c:pt idx="8">
                  <c:v>312.36892429220001</c:v>
                </c:pt>
                <c:pt idx="9">
                  <c:v>312.9376100705</c:v>
                </c:pt>
                <c:pt idx="10">
                  <c:v>313.51473942870001</c:v>
                </c:pt>
                <c:pt idx="11">
                  <c:v>314.07985431119999</c:v>
                </c:pt>
                <c:pt idx="12">
                  <c:v>314.66833031210001</c:v>
                </c:pt>
                <c:pt idx="13">
                  <c:v>315.27046045909998</c:v>
                </c:pt>
                <c:pt idx="14">
                  <c:v>315.84576333780001</c:v>
                </c:pt>
                <c:pt idx="15">
                  <c:v>316.44622474430003</c:v>
                </c:pt>
                <c:pt idx="16">
                  <c:v>317.06212311230001</c:v>
                </c:pt>
                <c:pt idx="17">
                  <c:v>317.68788909850002</c:v>
                </c:pt>
                <c:pt idx="18">
                  <c:v>318.3227686198</c:v>
                </c:pt>
                <c:pt idx="19">
                  <c:v>318.96877992200001</c:v>
                </c:pt>
                <c:pt idx="20">
                  <c:v>319.6250455636</c:v>
                </c:pt>
                <c:pt idx="21">
                  <c:v>320.29255287249998</c:v>
                </c:pt>
                <c:pt idx="22">
                  <c:v>320.9812956783</c:v>
                </c:pt>
                <c:pt idx="23">
                  <c:v>321.6805224428</c:v>
                </c:pt>
                <c:pt idx="24">
                  <c:v>322.375677225</c:v>
                </c:pt>
                <c:pt idx="25">
                  <c:v>323.11547435929998</c:v>
                </c:pt>
                <c:pt idx="26">
                  <c:v>323.84326776040001</c:v>
                </c:pt>
                <c:pt idx="27">
                  <c:v>324.60388922729999</c:v>
                </c:pt>
                <c:pt idx="28">
                  <c:v>325.38623066129998</c:v>
                </c:pt>
                <c:pt idx="29">
                  <c:v>326.14297170370003</c:v>
                </c:pt>
                <c:pt idx="30">
                  <c:v>326.93025195529998</c:v>
                </c:pt>
                <c:pt idx="31">
                  <c:v>327.77679541229998</c:v>
                </c:pt>
                <c:pt idx="32">
                  <c:v>328.59894275670001</c:v>
                </c:pt>
                <c:pt idx="33">
                  <c:v>329.43883182069999</c:v>
                </c:pt>
                <c:pt idx="34">
                  <c:v>330.29615546529999</c:v>
                </c:pt>
                <c:pt idx="35">
                  <c:v>331.17137313479998</c:v>
                </c:pt>
                <c:pt idx="36">
                  <c:v>332.06446706539998</c:v>
                </c:pt>
                <c:pt idx="37">
                  <c:v>333.03781273179999</c:v>
                </c:pt>
                <c:pt idx="38">
                  <c:v>333.97023179029998</c:v>
                </c:pt>
                <c:pt idx="39">
                  <c:v>334.9216877211</c:v>
                </c:pt>
                <c:pt idx="40">
                  <c:v>335.8919089812</c:v>
                </c:pt>
                <c:pt idx="41">
                  <c:v>336.88338685560001</c:v>
                </c:pt>
                <c:pt idx="42">
                  <c:v>337.89626841640001</c:v>
                </c:pt>
                <c:pt idx="43">
                  <c:v>338.9999601161</c:v>
                </c:pt>
                <c:pt idx="44">
                  <c:v>340.05765539269998</c:v>
                </c:pt>
                <c:pt idx="45">
                  <c:v>341.13802775250002</c:v>
                </c:pt>
                <c:pt idx="46">
                  <c:v>342.24143076659999</c:v>
                </c:pt>
                <c:pt idx="47">
                  <c:v>343.34477605410001</c:v>
                </c:pt>
                <c:pt idx="48">
                  <c:v>344.53473755599998</c:v>
                </c:pt>
                <c:pt idx="49">
                  <c:v>345.75197180470002</c:v>
                </c:pt>
                <c:pt idx="50">
                  <c:v>346.9569197065</c:v>
                </c:pt>
                <c:pt idx="51">
                  <c:v>348.18802258789998</c:v>
                </c:pt>
                <c:pt idx="52">
                  <c:v>349.4590003477</c:v>
                </c:pt>
                <c:pt idx="53">
                  <c:v>350.73175986669997</c:v>
                </c:pt>
                <c:pt idx="54">
                  <c:v>352.1340636681</c:v>
                </c:pt>
                <c:pt idx="55">
                  <c:v>353.45028676210001</c:v>
                </c:pt>
                <c:pt idx="56">
                  <c:v>354.83675652699998</c:v>
                </c:pt>
                <c:pt idx="57">
                  <c:v>356.22630046500001</c:v>
                </c:pt>
                <c:pt idx="58">
                  <c:v>357.73574406440002</c:v>
                </c:pt>
                <c:pt idx="59">
                  <c:v>359.20395959379999</c:v>
                </c:pt>
                <c:pt idx="60">
                  <c:v>360.70584635329999</c:v>
                </c:pt>
                <c:pt idx="61">
                  <c:v>362.28680908109999</c:v>
                </c:pt>
                <c:pt idx="62">
                  <c:v>363.85887177860002</c:v>
                </c:pt>
                <c:pt idx="63">
                  <c:v>365.46625651919999</c:v>
                </c:pt>
                <c:pt idx="64">
                  <c:v>367.1104306972</c:v>
                </c:pt>
                <c:pt idx="65">
                  <c:v>368.79185432759999</c:v>
                </c:pt>
                <c:pt idx="66">
                  <c:v>370.62757126370002</c:v>
                </c:pt>
                <c:pt idx="67">
                  <c:v>372.38844094339998</c:v>
                </c:pt>
                <c:pt idx="68">
                  <c:v>374.18939154110001</c:v>
                </c:pt>
                <c:pt idx="69">
                  <c:v>376.03219163350002</c:v>
                </c:pt>
                <c:pt idx="70">
                  <c:v>377.91719068890001</c:v>
                </c:pt>
                <c:pt idx="71">
                  <c:v>379.84501568280001</c:v>
                </c:pt>
                <c:pt idx="72">
                  <c:v>381.81793177669999</c:v>
                </c:pt>
                <c:pt idx="73">
                  <c:v>383.97443356270003</c:v>
                </c:pt>
                <c:pt idx="74">
                  <c:v>386.0444780876</c:v>
                </c:pt>
                <c:pt idx="75">
                  <c:v>388.16244289960002</c:v>
                </c:pt>
                <c:pt idx="76">
                  <c:v>390.32926604229999</c:v>
                </c:pt>
                <c:pt idx="77">
                  <c:v>392.5457691853</c:v>
                </c:pt>
                <c:pt idx="78">
                  <c:v>394.81316372100002</c:v>
                </c:pt>
                <c:pt idx="79">
                  <c:v>397.28929542460003</c:v>
                </c:pt>
                <c:pt idx="80">
                  <c:v>399.66491067980002</c:v>
                </c:pt>
                <c:pt idx="81">
                  <c:v>402.09263568040001</c:v>
                </c:pt>
                <c:pt idx="82">
                  <c:v>404.57189236440001</c:v>
                </c:pt>
                <c:pt idx="83">
                  <c:v>407.10318559820001</c:v>
                </c:pt>
                <c:pt idx="84">
                  <c:v>409.68816641299998</c:v>
                </c:pt>
                <c:pt idx="85">
                  <c:v>412.33405088379999</c:v>
                </c:pt>
                <c:pt idx="86">
                  <c:v>415.2275424156</c:v>
                </c:pt>
                <c:pt idx="87">
                  <c:v>418.0088066751</c:v>
                </c:pt>
                <c:pt idx="88">
                  <c:v>420.85856903910002</c:v>
                </c:pt>
                <c:pt idx="89">
                  <c:v>423.7788142439</c:v>
                </c:pt>
                <c:pt idx="90">
                  <c:v>426.77163320879998</c:v>
                </c:pt>
                <c:pt idx="91">
                  <c:v>429.83923045829999</c:v>
                </c:pt>
                <c:pt idx="92">
                  <c:v>432.9838747101</c:v>
                </c:pt>
                <c:pt idx="93">
                  <c:v>436.42636272160001</c:v>
                </c:pt>
                <c:pt idx="94">
                  <c:v>439.73865290920003</c:v>
                </c:pt>
                <c:pt idx="95">
                  <c:v>443.13518640439997</c:v>
                </c:pt>
                <c:pt idx="96">
                  <c:v>446.61868260680001</c:v>
                </c:pt>
                <c:pt idx="97">
                  <c:v>450.19173079289999</c:v>
                </c:pt>
                <c:pt idx="98">
                  <c:v>453.85705013199998</c:v>
                </c:pt>
                <c:pt idx="99">
                  <c:v>457.87187240700001</c:v>
                </c:pt>
                <c:pt idx="100">
                  <c:v>461.737571317</c:v>
                </c:pt>
                <c:pt idx="101">
                  <c:v>465.70495175560001</c:v>
                </c:pt>
                <c:pt idx="102">
                  <c:v>469.7771163219</c:v>
                </c:pt>
                <c:pt idx="103">
                  <c:v>473.95778150910002</c:v>
                </c:pt>
                <c:pt idx="104">
                  <c:v>478.24957391359999</c:v>
                </c:pt>
                <c:pt idx="105">
                  <c:v>482.65497393919998</c:v>
                </c:pt>
                <c:pt idx="106">
                  <c:v>487.48280999359997</c:v>
                </c:pt>
                <c:pt idx="107">
                  <c:v>492.1331501478</c:v>
                </c:pt>
                <c:pt idx="108">
                  <c:v>496.90374697210001</c:v>
                </c:pt>
                <c:pt idx="109">
                  <c:v>501.78634274109999</c:v>
                </c:pt>
                <c:pt idx="110">
                  <c:v>506.75789656149999</c:v>
                </c:pt>
                <c:pt idx="111">
                  <c:v>511.84184268979999</c:v>
                </c:pt>
                <c:pt idx="112">
                  <c:v>517.41870352599994</c:v>
                </c:pt>
                <c:pt idx="113">
                  <c:v>522.79757979750002</c:v>
                </c:pt>
                <c:pt idx="114">
                  <c:v>528.32657749170005</c:v>
                </c:pt>
                <c:pt idx="115">
                  <c:v>534.01090731730005</c:v>
                </c:pt>
                <c:pt idx="116">
                  <c:v>539.85583624230003</c:v>
                </c:pt>
                <c:pt idx="117">
                  <c:v>545.86625447990002</c:v>
                </c:pt>
                <c:pt idx="118">
                  <c:v>552.04725283669995</c:v>
                </c:pt>
                <c:pt idx="119">
                  <c:v>558.83492672850002</c:v>
                </c:pt>
                <c:pt idx="120">
                  <c:v>565.38619195410001</c:v>
                </c:pt>
                <c:pt idx="121">
                  <c:v>572.12444685349999</c:v>
                </c:pt>
                <c:pt idx="122">
                  <c:v>579.05518003669999</c:v>
                </c:pt>
                <c:pt idx="123">
                  <c:v>586.18479758310002</c:v>
                </c:pt>
                <c:pt idx="124">
                  <c:v>593.51655405969996</c:v>
                </c:pt>
                <c:pt idx="125">
                  <c:v>601.0162682271</c:v>
                </c:pt>
                <c:pt idx="126">
                  <c:v>609.11156726930005</c:v>
                </c:pt>
                <c:pt idx="127">
                  <c:v>616.90435343829995</c:v>
                </c:pt>
                <c:pt idx="128">
                  <c:v>624.91593935410003</c:v>
                </c:pt>
                <c:pt idx="129">
                  <c:v>633.15169316399999</c:v>
                </c:pt>
                <c:pt idx="130">
                  <c:v>641.6170438675</c:v>
                </c:pt>
                <c:pt idx="131">
                  <c:v>650.31705156630005</c:v>
                </c:pt>
                <c:pt idx="132">
                  <c:v>659.85994788740004</c:v>
                </c:pt>
                <c:pt idx="133">
                  <c:v>669.05580862379998</c:v>
                </c:pt>
                <c:pt idx="134">
                  <c:v>678.4946721028</c:v>
                </c:pt>
                <c:pt idx="135">
                  <c:v>688.17108561719999</c:v>
                </c:pt>
                <c:pt idx="136">
                  <c:v>698.05084122029996</c:v>
                </c:pt>
                <c:pt idx="137">
                  <c:v>707.96904693859994</c:v>
                </c:pt>
                <c:pt idx="138">
                  <c:v>718.06436604650003</c:v>
                </c:pt>
                <c:pt idx="139">
                  <c:v>729.06440371609995</c:v>
                </c:pt>
                <c:pt idx="140">
                  <c:v>739.59586620899995</c:v>
                </c:pt>
                <c:pt idx="141">
                  <c:v>750.32777443550003</c:v>
                </c:pt>
                <c:pt idx="142">
                  <c:v>761.23984658580002</c:v>
                </c:pt>
                <c:pt idx="143">
                  <c:v>772.32633909399999</c:v>
                </c:pt>
                <c:pt idx="144">
                  <c:v>783.76799766509998</c:v>
                </c:pt>
                <c:pt idx="145">
                  <c:v>794.96357177649998</c:v>
                </c:pt>
                <c:pt idx="146">
                  <c:v>803.23355085859998</c:v>
                </c:pt>
                <c:pt idx="147">
                  <c:v>808.58323025130005</c:v>
                </c:pt>
                <c:pt idx="148">
                  <c:v>810.53909850059995</c:v>
                </c:pt>
                <c:pt idx="149">
                  <c:v>812.29463962939997</c:v>
                </c:pt>
                <c:pt idx="150">
                  <c:v>817.51084482980002</c:v>
                </c:pt>
                <c:pt idx="151">
                  <c:v>828.52984038019997</c:v>
                </c:pt>
                <c:pt idx="152">
                  <c:v>839.88926878569998</c:v>
                </c:pt>
                <c:pt idx="153">
                  <c:v>849.62253789689998</c:v>
                </c:pt>
                <c:pt idx="154">
                  <c:v>857.79130075479998</c:v>
                </c:pt>
                <c:pt idx="155">
                  <c:v>864.96589424479998</c:v>
                </c:pt>
                <c:pt idx="156">
                  <c:v>871.98942162360004</c:v>
                </c:pt>
                <c:pt idx="157">
                  <c:v>879.00471081670003</c:v>
                </c:pt>
                <c:pt idx="158">
                  <c:v>884.60735075369996</c:v>
                </c:pt>
                <c:pt idx="159">
                  <c:v>890.11632285270002</c:v>
                </c:pt>
                <c:pt idx="160">
                  <c:v>895.36560920529996</c:v>
                </c:pt>
                <c:pt idx="161">
                  <c:v>900.60327563359999</c:v>
                </c:pt>
                <c:pt idx="162">
                  <c:v>905.83845047140005</c:v>
                </c:pt>
                <c:pt idx="163">
                  <c:v>913.71726491519996</c:v>
                </c:pt>
                <c:pt idx="164">
                  <c:v>943.77748412599999</c:v>
                </c:pt>
                <c:pt idx="165">
                  <c:v>972.30320941499997</c:v>
                </c:pt>
                <c:pt idx="166">
                  <c:v>994.69349066049995</c:v>
                </c:pt>
                <c:pt idx="167">
                  <c:v>1026.29669685</c:v>
                </c:pt>
                <c:pt idx="168">
                  <c:v>1073.8066126599999</c:v>
                </c:pt>
                <c:pt idx="169">
                  <c:v>1132.0124413670001</c:v>
                </c:pt>
                <c:pt idx="170">
                  <c:v>1228.999354904</c:v>
                </c:pt>
                <c:pt idx="171">
                  <c:v>1337.8562821380001</c:v>
                </c:pt>
                <c:pt idx="172">
                  <c:v>1405.294915657</c:v>
                </c:pt>
                <c:pt idx="173">
                  <c:v>1443.726830758</c:v>
                </c:pt>
                <c:pt idx="174">
                  <c:v>1465.8893933280001</c:v>
                </c:pt>
                <c:pt idx="175">
                  <c:v>1480.5102403020001</c:v>
                </c:pt>
                <c:pt idx="176">
                  <c:v>1485.367825025</c:v>
                </c:pt>
                <c:pt idx="177">
                  <c:v>1482.7948085349999</c:v>
                </c:pt>
                <c:pt idx="178">
                  <c:v>1476.8081687389999</c:v>
                </c:pt>
                <c:pt idx="179">
                  <c:v>1466.830364872</c:v>
                </c:pt>
                <c:pt idx="180">
                  <c:v>1454.8698239759999</c:v>
                </c:pt>
                <c:pt idx="181">
                  <c:v>1440.291774328</c:v>
                </c:pt>
                <c:pt idx="182">
                  <c:v>1425.3835963910001</c:v>
                </c:pt>
                <c:pt idx="183">
                  <c:v>1409.912209676</c:v>
                </c:pt>
                <c:pt idx="184">
                  <c:v>1394.165872884</c:v>
                </c:pt>
                <c:pt idx="185">
                  <c:v>1378.4782367939999</c:v>
                </c:pt>
                <c:pt idx="186">
                  <c:v>1362.9044436029999</c:v>
                </c:pt>
                <c:pt idx="187">
                  <c:v>1347.186441199</c:v>
                </c:pt>
                <c:pt idx="188">
                  <c:v>1331.576091485</c:v>
                </c:pt>
                <c:pt idx="189">
                  <c:v>1316.1853984960001</c:v>
                </c:pt>
                <c:pt idx="190">
                  <c:v>1301.268907998</c:v>
                </c:pt>
                <c:pt idx="191">
                  <c:v>1286.6458724199999</c:v>
                </c:pt>
                <c:pt idx="192">
                  <c:v>1272.150792102</c:v>
                </c:pt>
                <c:pt idx="193">
                  <c:v>1257.9128203499999</c:v>
                </c:pt>
                <c:pt idx="194">
                  <c:v>1243.7871673520001</c:v>
                </c:pt>
                <c:pt idx="195">
                  <c:v>1228.9458407489999</c:v>
                </c:pt>
                <c:pt idx="196">
                  <c:v>1215.4377312720001</c:v>
                </c:pt>
                <c:pt idx="197">
                  <c:v>1202.3273691720001</c:v>
                </c:pt>
                <c:pt idx="198">
                  <c:v>1189.5580855759999</c:v>
                </c:pt>
                <c:pt idx="199">
                  <c:v>1177.1578228799999</c:v>
                </c:pt>
                <c:pt idx="200">
                  <c:v>1165.0266712749999</c:v>
                </c:pt>
                <c:pt idx="201">
                  <c:v>1152.4217288130001</c:v>
                </c:pt>
                <c:pt idx="202">
                  <c:v>1140.9465077249999</c:v>
                </c:pt>
                <c:pt idx="203">
                  <c:v>1129.8076019959999</c:v>
                </c:pt>
                <c:pt idx="204">
                  <c:v>1118.9559266209999</c:v>
                </c:pt>
                <c:pt idx="205">
                  <c:v>1108.3086044520001</c:v>
                </c:pt>
                <c:pt idx="206">
                  <c:v>1097.9824750539999</c:v>
                </c:pt>
                <c:pt idx="207">
                  <c:v>1087.8784656739999</c:v>
                </c:pt>
                <c:pt idx="208">
                  <c:v>1077.526209787</c:v>
                </c:pt>
                <c:pt idx="209">
                  <c:v>1068.1437304670001</c:v>
                </c:pt>
                <c:pt idx="210">
                  <c:v>1058.8656198619999</c:v>
                </c:pt>
                <c:pt idx="211">
                  <c:v>1049.75286523</c:v>
                </c:pt>
                <c:pt idx="212">
                  <c:v>1040.945297261</c:v>
                </c:pt>
                <c:pt idx="213">
                  <c:v>1032.2169732089999</c:v>
                </c:pt>
                <c:pt idx="214">
                  <c:v>1023.193221528</c:v>
                </c:pt>
                <c:pt idx="215">
                  <c:v>1014.9642112400001</c:v>
                </c:pt>
                <c:pt idx="216">
                  <c:v>1006.995283683</c:v>
                </c:pt>
                <c:pt idx="217">
                  <c:v>999.08470708959999</c:v>
                </c:pt>
                <c:pt idx="218">
                  <c:v>991.3246936383</c:v>
                </c:pt>
                <c:pt idx="219">
                  <c:v>983.67697635699994</c:v>
                </c:pt>
                <c:pt idx="220">
                  <c:v>976.29670234109994</c:v>
                </c:pt>
                <c:pt idx="221">
                  <c:v>968.54251615659996</c:v>
                </c:pt>
                <c:pt idx="222">
                  <c:v>961.48073240899998</c:v>
                </c:pt>
                <c:pt idx="223">
                  <c:v>954.60691866850004</c:v>
                </c:pt>
                <c:pt idx="224">
                  <c:v>947.75080816950003</c:v>
                </c:pt>
                <c:pt idx="225">
                  <c:v>940.98440752049999</c:v>
                </c:pt>
                <c:pt idx="226">
                  <c:v>934.3892222385</c:v>
                </c:pt>
                <c:pt idx="227">
                  <c:v>927.97064948980005</c:v>
                </c:pt>
                <c:pt idx="228">
                  <c:v>921.22799045659997</c:v>
                </c:pt>
                <c:pt idx="229">
                  <c:v>915.00280575689999</c:v>
                </c:pt>
                <c:pt idx="230">
                  <c:v>908.87707940769997</c:v>
                </c:pt>
                <c:pt idx="231">
                  <c:v>902.89642513820002</c:v>
                </c:pt>
                <c:pt idx="232">
                  <c:v>897.05310438859999</c:v>
                </c:pt>
                <c:pt idx="233">
                  <c:v>891.30024981550002</c:v>
                </c:pt>
                <c:pt idx="234">
                  <c:v>885.2607843641</c:v>
                </c:pt>
                <c:pt idx="235">
                  <c:v>879.71746745860003</c:v>
                </c:pt>
                <c:pt idx="236">
                  <c:v>874.30648563449995</c:v>
                </c:pt>
                <c:pt idx="237">
                  <c:v>868.99938982399999</c:v>
                </c:pt>
                <c:pt idx="238">
                  <c:v>863.7833930644</c:v>
                </c:pt>
                <c:pt idx="239">
                  <c:v>858.66866535600002</c:v>
                </c:pt>
                <c:pt idx="240">
                  <c:v>853.65895416479998</c:v>
                </c:pt>
                <c:pt idx="241">
                  <c:v>848.42911762109998</c:v>
                </c:pt>
                <c:pt idx="242">
                  <c:v>843.62839154890003</c:v>
                </c:pt>
                <c:pt idx="243">
                  <c:v>838.92602400370004</c:v>
                </c:pt>
                <c:pt idx="244">
                  <c:v>834.3184249743</c:v>
                </c:pt>
                <c:pt idx="245">
                  <c:v>829.8074079296</c:v>
                </c:pt>
                <c:pt idx="246">
                  <c:v>825.38368942440002</c:v>
                </c:pt>
                <c:pt idx="247">
                  <c:v>820.76261862829995</c:v>
                </c:pt>
                <c:pt idx="248">
                  <c:v>816.52375013109997</c:v>
                </c:pt>
                <c:pt idx="249">
                  <c:v>812.37471262539998</c:v>
                </c:pt>
                <c:pt idx="250">
                  <c:v>808.31752115589995</c:v>
                </c:pt>
                <c:pt idx="251">
                  <c:v>804.34441909079999</c:v>
                </c:pt>
                <c:pt idx="252">
                  <c:v>800.45645855589999</c:v>
                </c:pt>
                <c:pt idx="253">
                  <c:v>796.64723040010006</c:v>
                </c:pt>
                <c:pt idx="254">
                  <c:v>792.66915351559999</c:v>
                </c:pt>
                <c:pt idx="255">
                  <c:v>789.02398923839996</c:v>
                </c:pt>
                <c:pt idx="256">
                  <c:v>785.45463143769996</c:v>
                </c:pt>
                <c:pt idx="257">
                  <c:v>781.9580625904</c:v>
                </c:pt>
                <c:pt idx="258">
                  <c:v>778.53398767459998</c:v>
                </c:pt>
                <c:pt idx="259">
                  <c:v>775.18214820499998</c:v>
                </c:pt>
                <c:pt idx="260">
                  <c:v>771.90031244459999</c:v>
                </c:pt>
                <c:pt idx="261">
                  <c:v>768.47399164449996</c:v>
                </c:pt>
                <c:pt idx="262">
                  <c:v>765.33007538050003</c:v>
                </c:pt>
                <c:pt idx="263">
                  <c:v>762.25334325710003</c:v>
                </c:pt>
                <c:pt idx="264">
                  <c:v>759.24245173600002</c:v>
                </c:pt>
                <c:pt idx="265">
                  <c:v>756.29442358519998</c:v>
                </c:pt>
                <c:pt idx="266">
                  <c:v>753.40876287519995</c:v>
                </c:pt>
                <c:pt idx="267">
                  <c:v>750.39790974130005</c:v>
                </c:pt>
                <c:pt idx="268">
                  <c:v>747.63962759139997</c:v>
                </c:pt>
                <c:pt idx="269">
                  <c:v>744.9408868964</c:v>
                </c:pt>
                <c:pt idx="270">
                  <c:v>742.30061077250002</c:v>
                </c:pt>
                <c:pt idx="271">
                  <c:v>739.71875453070004</c:v>
                </c:pt>
                <c:pt idx="272">
                  <c:v>737.19552168710004</c:v>
                </c:pt>
                <c:pt idx="273">
                  <c:v>734.72488781849995</c:v>
                </c:pt>
                <c:pt idx="274">
                  <c:v>732.15057510539998</c:v>
                </c:pt>
                <c:pt idx="275">
                  <c:v>729.79352342489994</c:v>
                </c:pt>
                <c:pt idx="276">
                  <c:v>727.49032564610002</c:v>
                </c:pt>
                <c:pt idx="277">
                  <c:v>725.23851353719999</c:v>
                </c:pt>
                <c:pt idx="278">
                  <c:v>723.03825559630002</c:v>
                </c:pt>
                <c:pt idx="279">
                  <c:v>720.88783493079995</c:v>
                </c:pt>
                <c:pt idx="280">
                  <c:v>718.64894383579997</c:v>
                </c:pt>
                <c:pt idx="281">
                  <c:v>716.60094170039997</c:v>
                </c:pt>
                <c:pt idx="282">
                  <c:v>714.60072162079996</c:v>
                </c:pt>
                <c:pt idx="283">
                  <c:v>712.64752433909996</c:v>
                </c:pt>
                <c:pt idx="284">
                  <c:v>710.74179311600005</c:v>
                </c:pt>
                <c:pt idx="285">
                  <c:v>708.88040438040002</c:v>
                </c:pt>
                <c:pt idx="286">
                  <c:v>707.06373420110003</c:v>
                </c:pt>
                <c:pt idx="287">
                  <c:v>705.1736216457</c:v>
                </c:pt>
                <c:pt idx="288">
                  <c:v>703.446369957</c:v>
                </c:pt>
                <c:pt idx="289">
                  <c:v>701.7623440543</c:v>
                </c:pt>
                <c:pt idx="290">
                  <c:v>700.12063864419997</c:v>
                </c:pt>
                <c:pt idx="291">
                  <c:v>698.55342723000001</c:v>
                </c:pt>
              </c:numCache>
            </c:numRef>
          </c:yVal>
          <c:smooth val="0"/>
          <c:extLst>
            <c:ext xmlns:c16="http://schemas.microsoft.com/office/drawing/2014/chart" uri="{C3380CC4-5D6E-409C-BE32-E72D297353CC}">
              <c16:uniqueId val="{00000001-EA96-4AD2-A37C-87F41BA790F3}"/>
            </c:ext>
          </c:extLst>
        </c:ser>
        <c:ser>
          <c:idx val="2"/>
          <c:order val="2"/>
          <c:tx>
            <c:strRef>
              <c:f>'T param.'!$AU$1:$BB$1</c:f>
              <c:strCache>
                <c:ptCount val="1"/>
                <c:pt idx="0">
                  <c:v>T=40 C (313.15 K)</c:v>
                </c:pt>
              </c:strCache>
            </c:strRef>
          </c:tx>
          <c:spPr>
            <a:ln w="22225" cap="rnd">
              <a:solidFill>
                <a:schemeClr val="accent3"/>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param.'!$AV$4:$AV$295</c:f>
              <c:numCache>
                <c:formatCode>0.00E+00</c:formatCode>
                <c:ptCount val="292"/>
                <c:pt idx="0">
                  <c:v>313.14999999999998</c:v>
                </c:pt>
                <c:pt idx="1">
                  <c:v>313.15068343479999</c:v>
                </c:pt>
                <c:pt idx="2">
                  <c:v>313.8699973885</c:v>
                </c:pt>
                <c:pt idx="3">
                  <c:v>314.49460003519999</c:v>
                </c:pt>
                <c:pt idx="4">
                  <c:v>315.0692722682</c:v>
                </c:pt>
                <c:pt idx="5">
                  <c:v>315.6527185182</c:v>
                </c:pt>
                <c:pt idx="6">
                  <c:v>316.21091530069998</c:v>
                </c:pt>
                <c:pt idx="7">
                  <c:v>316.75830681870002</c:v>
                </c:pt>
                <c:pt idx="8">
                  <c:v>317.32994050230002</c:v>
                </c:pt>
                <c:pt idx="9">
                  <c:v>317.89627992300001</c:v>
                </c:pt>
                <c:pt idx="10">
                  <c:v>318.45344405549997</c:v>
                </c:pt>
                <c:pt idx="11">
                  <c:v>319.01408199799999</c:v>
                </c:pt>
                <c:pt idx="12">
                  <c:v>319.5928259204</c:v>
                </c:pt>
                <c:pt idx="13">
                  <c:v>320.18112099709998</c:v>
                </c:pt>
                <c:pt idx="14">
                  <c:v>320.77165991449999</c:v>
                </c:pt>
                <c:pt idx="15">
                  <c:v>321.40896692609999</c:v>
                </c:pt>
                <c:pt idx="16">
                  <c:v>321.9917599625</c:v>
                </c:pt>
                <c:pt idx="17">
                  <c:v>322.61785900069998</c:v>
                </c:pt>
                <c:pt idx="18">
                  <c:v>323.25866207209998</c:v>
                </c:pt>
                <c:pt idx="19">
                  <c:v>323.90927935479999</c:v>
                </c:pt>
                <c:pt idx="20">
                  <c:v>324.57607446520001</c:v>
                </c:pt>
                <c:pt idx="21">
                  <c:v>325.22317014869998</c:v>
                </c:pt>
                <c:pt idx="22">
                  <c:v>325.91904739249998</c:v>
                </c:pt>
                <c:pt idx="23">
                  <c:v>326.62865984339999</c:v>
                </c:pt>
                <c:pt idx="24">
                  <c:v>327.32278339750002</c:v>
                </c:pt>
                <c:pt idx="25">
                  <c:v>328.04240392589998</c:v>
                </c:pt>
                <c:pt idx="26">
                  <c:v>328.77859248049998</c:v>
                </c:pt>
                <c:pt idx="27">
                  <c:v>329.57406490130001</c:v>
                </c:pt>
                <c:pt idx="28">
                  <c:v>330.33578755140002</c:v>
                </c:pt>
                <c:pt idx="29">
                  <c:v>331.08661308979998</c:v>
                </c:pt>
                <c:pt idx="30">
                  <c:v>331.90524702580001</c:v>
                </c:pt>
                <c:pt idx="31">
                  <c:v>332.71410363680002</c:v>
                </c:pt>
                <c:pt idx="32">
                  <c:v>333.58207648180002</c:v>
                </c:pt>
                <c:pt idx="33">
                  <c:v>334.42677930079998</c:v>
                </c:pt>
                <c:pt idx="34">
                  <c:v>335.2895516026</c:v>
                </c:pt>
                <c:pt idx="35">
                  <c:v>336.1697943918</c:v>
                </c:pt>
                <c:pt idx="36">
                  <c:v>337.06811649970001</c:v>
                </c:pt>
                <c:pt idx="37">
                  <c:v>337.9854015061</c:v>
                </c:pt>
                <c:pt idx="38">
                  <c:v>338.9857252132</c:v>
                </c:pt>
                <c:pt idx="39">
                  <c:v>339.92274885749998</c:v>
                </c:pt>
                <c:pt idx="40">
                  <c:v>340.90004172750002</c:v>
                </c:pt>
                <c:pt idx="41">
                  <c:v>341.89846259469999</c:v>
                </c:pt>
                <c:pt idx="42">
                  <c:v>342.91808283120002</c:v>
                </c:pt>
                <c:pt idx="43">
                  <c:v>344.02892491189999</c:v>
                </c:pt>
                <c:pt idx="44">
                  <c:v>345.09402597970001</c:v>
                </c:pt>
                <c:pt idx="45">
                  <c:v>346.15962857519997</c:v>
                </c:pt>
                <c:pt idx="46">
                  <c:v>347.2707074219</c:v>
                </c:pt>
                <c:pt idx="47">
                  <c:v>348.48271186670001</c:v>
                </c:pt>
                <c:pt idx="48">
                  <c:v>349.64490285929998</c:v>
                </c:pt>
                <c:pt idx="49">
                  <c:v>350.83413118930002</c:v>
                </c:pt>
                <c:pt idx="50">
                  <c:v>352.0486763463</c:v>
                </c:pt>
                <c:pt idx="51">
                  <c:v>353.29015912149998</c:v>
                </c:pt>
                <c:pt idx="52">
                  <c:v>354.61770422030003</c:v>
                </c:pt>
                <c:pt idx="53">
                  <c:v>355.91599151000003</c:v>
                </c:pt>
                <c:pt idx="54">
                  <c:v>357.24286987660003</c:v>
                </c:pt>
                <c:pt idx="55">
                  <c:v>358.59813427260002</c:v>
                </c:pt>
                <c:pt idx="56">
                  <c:v>360.01606556849998</c:v>
                </c:pt>
                <c:pt idx="57">
                  <c:v>361.40787462520001</c:v>
                </c:pt>
                <c:pt idx="58">
                  <c:v>362.94037283300003</c:v>
                </c:pt>
                <c:pt idx="59">
                  <c:v>364.39312530820001</c:v>
                </c:pt>
                <c:pt idx="60">
                  <c:v>365.95132812740002</c:v>
                </c:pt>
                <c:pt idx="61">
                  <c:v>367.5025184854</c:v>
                </c:pt>
                <c:pt idx="62">
                  <c:v>369.0900697143</c:v>
                </c:pt>
                <c:pt idx="63">
                  <c:v>370.7127559708</c:v>
                </c:pt>
                <c:pt idx="64">
                  <c:v>372.456093485</c:v>
                </c:pt>
                <c:pt idx="65">
                  <c:v>374.15575324610001</c:v>
                </c:pt>
                <c:pt idx="66">
                  <c:v>375.89391132269998</c:v>
                </c:pt>
                <c:pt idx="67">
                  <c:v>377.6716973522</c:v>
                </c:pt>
                <c:pt idx="68">
                  <c:v>379.49013671329999</c:v>
                </c:pt>
                <c:pt idx="69">
                  <c:v>381.35030796550001</c:v>
                </c:pt>
                <c:pt idx="70">
                  <c:v>383.38148814279998</c:v>
                </c:pt>
                <c:pt idx="71">
                  <c:v>385.33115520209998</c:v>
                </c:pt>
                <c:pt idx="72">
                  <c:v>387.3261997331</c:v>
                </c:pt>
                <c:pt idx="73">
                  <c:v>389.36843840469999</c:v>
                </c:pt>
                <c:pt idx="74">
                  <c:v>391.45704184430002</c:v>
                </c:pt>
                <c:pt idx="75">
                  <c:v>393.593105783</c:v>
                </c:pt>
                <c:pt idx="76">
                  <c:v>395.92542000309999</c:v>
                </c:pt>
                <c:pt idx="77">
                  <c:v>398.1638839602</c:v>
                </c:pt>
                <c:pt idx="78">
                  <c:v>400.45172942289997</c:v>
                </c:pt>
                <c:pt idx="79">
                  <c:v>402.78866544909999</c:v>
                </c:pt>
                <c:pt idx="80">
                  <c:v>405.1737496161</c:v>
                </c:pt>
                <c:pt idx="81">
                  <c:v>407.6083265062</c:v>
                </c:pt>
                <c:pt idx="82">
                  <c:v>410.09531846440001</c:v>
                </c:pt>
                <c:pt idx="83">
                  <c:v>412.81443152499997</c:v>
                </c:pt>
                <c:pt idx="84">
                  <c:v>415.42783979759997</c:v>
                </c:pt>
                <c:pt idx="85">
                  <c:v>418.10475381240002</c:v>
                </c:pt>
                <c:pt idx="86">
                  <c:v>420.8470062449</c:v>
                </c:pt>
                <c:pt idx="87">
                  <c:v>423.6565645467</c:v>
                </c:pt>
                <c:pt idx="88">
                  <c:v>426.53538024919999</c:v>
                </c:pt>
                <c:pt idx="89">
                  <c:v>429.68471044810002</c:v>
                </c:pt>
                <c:pt idx="90">
                  <c:v>432.71313016089999</c:v>
                </c:pt>
                <c:pt idx="91">
                  <c:v>435.81731821260001</c:v>
                </c:pt>
                <c:pt idx="92">
                  <c:v>438.99952766889999</c:v>
                </c:pt>
                <c:pt idx="93">
                  <c:v>442.26272617540002</c:v>
                </c:pt>
                <c:pt idx="94">
                  <c:v>445.60907983769999</c:v>
                </c:pt>
                <c:pt idx="95">
                  <c:v>449.04076980150001</c:v>
                </c:pt>
                <c:pt idx="96">
                  <c:v>452.79805593470002</c:v>
                </c:pt>
                <c:pt idx="97">
                  <c:v>456.41432614249999</c:v>
                </c:pt>
                <c:pt idx="98">
                  <c:v>460.12395861499999</c:v>
                </c:pt>
                <c:pt idx="99">
                  <c:v>463.93017617999999</c:v>
                </c:pt>
                <c:pt idx="100">
                  <c:v>467.83609264059999</c:v>
                </c:pt>
                <c:pt idx="101">
                  <c:v>471.84487067570001</c:v>
                </c:pt>
                <c:pt idx="102">
                  <c:v>476.23781762850001</c:v>
                </c:pt>
                <c:pt idx="103">
                  <c:v>480.46954138149999</c:v>
                </c:pt>
                <c:pt idx="104">
                  <c:v>484.81288538690001</c:v>
                </c:pt>
                <c:pt idx="105">
                  <c:v>489.27039855959998</c:v>
                </c:pt>
                <c:pt idx="106">
                  <c:v>493.84442114410001</c:v>
                </c:pt>
                <c:pt idx="107">
                  <c:v>498.53274023279999</c:v>
                </c:pt>
                <c:pt idx="108">
                  <c:v>503.32168297440001</c:v>
                </c:pt>
                <c:pt idx="109">
                  <c:v>508.52744314199998</c:v>
                </c:pt>
                <c:pt idx="110">
                  <c:v>513.53420730710002</c:v>
                </c:pt>
                <c:pt idx="111">
                  <c:v>518.67869876340001</c:v>
                </c:pt>
                <c:pt idx="112">
                  <c:v>523.96593974799998</c:v>
                </c:pt>
                <c:pt idx="113">
                  <c:v>529.40051277379996</c:v>
                </c:pt>
                <c:pt idx="114">
                  <c:v>534.98678511729997</c:v>
                </c:pt>
                <c:pt idx="115">
                  <c:v>540.73006314509996</c:v>
                </c:pt>
                <c:pt idx="116">
                  <c:v>547.03514338059995</c:v>
                </c:pt>
                <c:pt idx="117">
                  <c:v>553.11929570380005</c:v>
                </c:pt>
                <c:pt idx="118">
                  <c:v>559.3762625224</c:v>
                </c:pt>
                <c:pt idx="119">
                  <c:v>565.81185089530004</c:v>
                </c:pt>
                <c:pt idx="120">
                  <c:v>572.43140041439995</c:v>
                </c:pt>
                <c:pt idx="121">
                  <c:v>579.24009228379998</c:v>
                </c:pt>
                <c:pt idx="122">
                  <c:v>586.71662851240001</c:v>
                </c:pt>
                <c:pt idx="123">
                  <c:v>593.93090197499998</c:v>
                </c:pt>
                <c:pt idx="124">
                  <c:v>601.30765275930003</c:v>
                </c:pt>
                <c:pt idx="125">
                  <c:v>608.76784910619995</c:v>
                </c:pt>
                <c:pt idx="126">
                  <c:v>616.42239390140003</c:v>
                </c:pt>
                <c:pt idx="127">
                  <c:v>624.2925390227</c:v>
                </c:pt>
                <c:pt idx="128">
                  <c:v>632.38407838010005</c:v>
                </c:pt>
                <c:pt idx="129">
                  <c:v>641.26547893479994</c:v>
                </c:pt>
                <c:pt idx="130">
                  <c:v>649.83210809180002</c:v>
                </c:pt>
                <c:pt idx="131">
                  <c:v>658.63580192719996</c:v>
                </c:pt>
                <c:pt idx="132">
                  <c:v>667.68036705199995</c:v>
                </c:pt>
                <c:pt idx="133">
                  <c:v>676.96838358800005</c:v>
                </c:pt>
                <c:pt idx="134">
                  <c:v>686.50201857909997</c:v>
                </c:pt>
                <c:pt idx="135">
                  <c:v>696.91579481070005</c:v>
                </c:pt>
                <c:pt idx="136">
                  <c:v>706.72500605959999</c:v>
                </c:pt>
                <c:pt idx="137">
                  <c:v>716.70449799150003</c:v>
                </c:pt>
                <c:pt idx="138">
                  <c:v>726.90678004810002</c:v>
                </c:pt>
                <c:pt idx="139">
                  <c:v>737.32219573600003</c:v>
                </c:pt>
                <c:pt idx="140">
                  <c:v>747.95114392829998</c:v>
                </c:pt>
                <c:pt idx="141">
                  <c:v>758.7834145393</c:v>
                </c:pt>
                <c:pt idx="142">
                  <c:v>770.53933163960005</c:v>
                </c:pt>
                <c:pt idx="143">
                  <c:v>781.7420354226</c:v>
                </c:pt>
                <c:pt idx="144">
                  <c:v>792.90636391919998</c:v>
                </c:pt>
                <c:pt idx="145">
                  <c:v>804.01582041819995</c:v>
                </c:pt>
                <c:pt idx="146">
                  <c:v>812.25641683189997</c:v>
                </c:pt>
                <c:pt idx="147">
                  <c:v>817.48525837340003</c:v>
                </c:pt>
                <c:pt idx="148">
                  <c:v>819.29528919899997</c:v>
                </c:pt>
                <c:pt idx="149">
                  <c:v>821.74333905679998</c:v>
                </c:pt>
                <c:pt idx="150">
                  <c:v>829.98028062790002</c:v>
                </c:pt>
                <c:pt idx="151">
                  <c:v>841.66638887570002</c:v>
                </c:pt>
                <c:pt idx="152">
                  <c:v>853.46926507629996</c:v>
                </c:pt>
                <c:pt idx="153">
                  <c:v>863.8008738579</c:v>
                </c:pt>
                <c:pt idx="154">
                  <c:v>872.18598546529995</c:v>
                </c:pt>
                <c:pt idx="155">
                  <c:v>879.73216647369998</c:v>
                </c:pt>
                <c:pt idx="156">
                  <c:v>887.09473597629994</c:v>
                </c:pt>
                <c:pt idx="157">
                  <c:v>894.1307536091</c:v>
                </c:pt>
                <c:pt idx="158">
                  <c:v>900.25826099519998</c:v>
                </c:pt>
                <c:pt idx="159">
                  <c:v>906.23557168390005</c:v>
                </c:pt>
                <c:pt idx="160">
                  <c:v>912.05104582490003</c:v>
                </c:pt>
                <c:pt idx="161">
                  <c:v>917.77401774580005</c:v>
                </c:pt>
                <c:pt idx="162">
                  <c:v>924.29629862399997</c:v>
                </c:pt>
                <c:pt idx="163">
                  <c:v>947.43773702010003</c:v>
                </c:pt>
                <c:pt idx="164">
                  <c:v>991.15946187839995</c:v>
                </c:pt>
                <c:pt idx="165">
                  <c:v>1023.298555963</c:v>
                </c:pt>
                <c:pt idx="166">
                  <c:v>1066.932932405</c:v>
                </c:pt>
                <c:pt idx="167">
                  <c:v>1142.620938048</c:v>
                </c:pt>
                <c:pt idx="168">
                  <c:v>1260.464795766</c:v>
                </c:pt>
                <c:pt idx="169">
                  <c:v>1377.2060600279999</c:v>
                </c:pt>
                <c:pt idx="170">
                  <c:v>1454.6456227149999</c:v>
                </c:pt>
                <c:pt idx="171">
                  <c:v>1499.213721591</c:v>
                </c:pt>
                <c:pt idx="172">
                  <c:v>1527.259749526</c:v>
                </c:pt>
                <c:pt idx="173">
                  <c:v>1536.2495168949999</c:v>
                </c:pt>
                <c:pt idx="174">
                  <c:v>1536.062375342</c:v>
                </c:pt>
                <c:pt idx="175">
                  <c:v>1529.225730546</c:v>
                </c:pt>
                <c:pt idx="176">
                  <c:v>1518.842197961</c:v>
                </c:pt>
                <c:pt idx="177">
                  <c:v>1505.7385419100001</c:v>
                </c:pt>
                <c:pt idx="178">
                  <c:v>1489.807193507</c:v>
                </c:pt>
                <c:pt idx="179">
                  <c:v>1474.049859754</c:v>
                </c:pt>
                <c:pt idx="180">
                  <c:v>1457.7892003280001</c:v>
                </c:pt>
                <c:pt idx="181">
                  <c:v>1441.1034388610001</c:v>
                </c:pt>
                <c:pt idx="182">
                  <c:v>1423.9248208060001</c:v>
                </c:pt>
                <c:pt idx="183">
                  <c:v>1406.9036071539999</c:v>
                </c:pt>
                <c:pt idx="184">
                  <c:v>1389.212483065</c:v>
                </c:pt>
                <c:pt idx="185">
                  <c:v>1373.0683920429999</c:v>
                </c:pt>
                <c:pt idx="186">
                  <c:v>1357.192782224</c:v>
                </c:pt>
                <c:pt idx="187">
                  <c:v>1341.421701425</c:v>
                </c:pt>
                <c:pt idx="188">
                  <c:v>1326.957615909</c:v>
                </c:pt>
                <c:pt idx="189">
                  <c:v>1311.543355564</c:v>
                </c:pt>
                <c:pt idx="190">
                  <c:v>1296.502724639</c:v>
                </c:pt>
                <c:pt idx="191">
                  <c:v>1280.641288839</c:v>
                </c:pt>
                <c:pt idx="192">
                  <c:v>1266.1236373449999</c:v>
                </c:pt>
                <c:pt idx="193">
                  <c:v>1252.1605432450001</c:v>
                </c:pt>
                <c:pt idx="194">
                  <c:v>1238.415732616</c:v>
                </c:pt>
                <c:pt idx="195">
                  <c:v>1224.9064560090001</c:v>
                </c:pt>
                <c:pt idx="196">
                  <c:v>1211.5854789059999</c:v>
                </c:pt>
                <c:pt idx="197">
                  <c:v>1197.6137731419999</c:v>
                </c:pt>
                <c:pt idx="198">
                  <c:v>1184.9199853550001</c:v>
                </c:pt>
                <c:pt idx="199">
                  <c:v>1172.66977733</c:v>
                </c:pt>
                <c:pt idx="200">
                  <c:v>1160.7077805900001</c:v>
                </c:pt>
                <c:pt idx="201">
                  <c:v>1149.196504986</c:v>
                </c:pt>
                <c:pt idx="202">
                  <c:v>1138.0544841129999</c:v>
                </c:pt>
                <c:pt idx="203">
                  <c:v>1127.101549626</c:v>
                </c:pt>
                <c:pt idx="204">
                  <c:v>1115.724453694</c:v>
                </c:pt>
                <c:pt idx="205">
                  <c:v>1105.3558148990001</c:v>
                </c:pt>
                <c:pt idx="206">
                  <c:v>1095.1188730599999</c:v>
                </c:pt>
                <c:pt idx="207">
                  <c:v>1085.153737806</c:v>
                </c:pt>
                <c:pt idx="208">
                  <c:v>1075.447031382</c:v>
                </c:pt>
                <c:pt idx="209">
                  <c:v>1065.9835833970001</c:v>
                </c:pt>
                <c:pt idx="210">
                  <c:v>1056.8612560260001</c:v>
                </c:pt>
                <c:pt idx="211">
                  <c:v>1047.3323657840001</c:v>
                </c:pt>
                <c:pt idx="212">
                  <c:v>1038.836547632</c:v>
                </c:pt>
                <c:pt idx="213">
                  <c:v>1030.3851577759999</c:v>
                </c:pt>
                <c:pt idx="214">
                  <c:v>1022.048571512</c:v>
                </c:pt>
                <c:pt idx="215">
                  <c:v>1013.775597115</c:v>
                </c:pt>
                <c:pt idx="216">
                  <c:v>1005.699460029</c:v>
                </c:pt>
                <c:pt idx="217">
                  <c:v>997.21911826450003</c:v>
                </c:pt>
                <c:pt idx="218">
                  <c:v>989.45706862919997</c:v>
                </c:pt>
                <c:pt idx="219">
                  <c:v>981.91679179089999</c:v>
                </c:pt>
                <c:pt idx="220">
                  <c:v>974.57262583600004</c:v>
                </c:pt>
                <c:pt idx="221">
                  <c:v>967.31127508550003</c:v>
                </c:pt>
                <c:pt idx="222">
                  <c:v>960.19710484320001</c:v>
                </c:pt>
                <c:pt idx="223">
                  <c:v>953.20949605229998</c:v>
                </c:pt>
                <c:pt idx="224">
                  <c:v>945.94059573300001</c:v>
                </c:pt>
                <c:pt idx="225">
                  <c:v>939.24565668089997</c:v>
                </c:pt>
                <c:pt idx="226">
                  <c:v>932.6115759086</c:v>
                </c:pt>
                <c:pt idx="227">
                  <c:v>926.13504800769999</c:v>
                </c:pt>
                <c:pt idx="228">
                  <c:v>919.80437735609996</c:v>
                </c:pt>
                <c:pt idx="229">
                  <c:v>913.57312626880002</c:v>
                </c:pt>
                <c:pt idx="230">
                  <c:v>907.0492736873</c:v>
                </c:pt>
                <c:pt idx="231">
                  <c:v>901.05333597560002</c:v>
                </c:pt>
                <c:pt idx="232">
                  <c:v>895.17534557099998</c:v>
                </c:pt>
                <c:pt idx="233">
                  <c:v>889.43183682660003</c:v>
                </c:pt>
                <c:pt idx="234">
                  <c:v>883.79109169560002</c:v>
                </c:pt>
                <c:pt idx="235">
                  <c:v>878.25559070949998</c:v>
                </c:pt>
                <c:pt idx="236">
                  <c:v>872.83424550799998</c:v>
                </c:pt>
                <c:pt idx="237">
                  <c:v>867.18926830359999</c:v>
                </c:pt>
                <c:pt idx="238">
                  <c:v>862.00683328900004</c:v>
                </c:pt>
                <c:pt idx="239">
                  <c:v>856.92282192200003</c:v>
                </c:pt>
                <c:pt idx="240">
                  <c:v>851.94526526209995</c:v>
                </c:pt>
                <c:pt idx="241">
                  <c:v>847.06408581400001</c:v>
                </c:pt>
                <c:pt idx="242">
                  <c:v>842.2766726479</c:v>
                </c:pt>
                <c:pt idx="243">
                  <c:v>837.57836203550005</c:v>
                </c:pt>
                <c:pt idx="244">
                  <c:v>832.66829831430005</c:v>
                </c:pt>
                <c:pt idx="245">
                  <c:v>828.16302329140001</c:v>
                </c:pt>
                <c:pt idx="246">
                  <c:v>823.74502485020002</c:v>
                </c:pt>
                <c:pt idx="247">
                  <c:v>819.41908442939996</c:v>
                </c:pt>
                <c:pt idx="248">
                  <c:v>815.18469918569997</c:v>
                </c:pt>
                <c:pt idx="249">
                  <c:v>811.03538457870002</c:v>
                </c:pt>
                <c:pt idx="250">
                  <c:v>806.70172430690002</c:v>
                </c:pt>
                <c:pt idx="251">
                  <c:v>802.72323144339998</c:v>
                </c:pt>
                <c:pt idx="252">
                  <c:v>798.82595703519996</c:v>
                </c:pt>
                <c:pt idx="253">
                  <c:v>795.00263834689997</c:v>
                </c:pt>
                <c:pt idx="254">
                  <c:v>791.25782820170002</c:v>
                </c:pt>
                <c:pt idx="255">
                  <c:v>787.5905937691</c:v>
                </c:pt>
                <c:pt idx="256">
                  <c:v>783.99542774199995</c:v>
                </c:pt>
                <c:pt idx="257">
                  <c:v>780.24252729069997</c:v>
                </c:pt>
                <c:pt idx="258">
                  <c:v>776.79910111859999</c:v>
                </c:pt>
                <c:pt idx="259">
                  <c:v>773.42640808340002</c:v>
                </c:pt>
                <c:pt idx="260">
                  <c:v>770.12425818760005</c:v>
                </c:pt>
                <c:pt idx="261">
                  <c:v>766.89040267990003</c:v>
                </c:pt>
                <c:pt idx="262">
                  <c:v>763.72320459490004</c:v>
                </c:pt>
                <c:pt idx="263">
                  <c:v>760.41908830210002</c:v>
                </c:pt>
                <c:pt idx="264">
                  <c:v>757.38840628900005</c:v>
                </c:pt>
                <c:pt idx="265">
                  <c:v>754.42207161490001</c:v>
                </c:pt>
                <c:pt idx="266">
                  <c:v>751.52022495480003</c:v>
                </c:pt>
                <c:pt idx="267">
                  <c:v>748.6823001583</c:v>
                </c:pt>
                <c:pt idx="268">
                  <c:v>745.9055005097</c:v>
                </c:pt>
                <c:pt idx="269">
                  <c:v>743.19086072799996</c:v>
                </c:pt>
                <c:pt idx="270">
                  <c:v>740.36212718269996</c:v>
                </c:pt>
                <c:pt idx="271">
                  <c:v>737.77183164769997</c:v>
                </c:pt>
                <c:pt idx="272">
                  <c:v>735.24262410910001</c:v>
                </c:pt>
                <c:pt idx="273">
                  <c:v>732.76725022389996</c:v>
                </c:pt>
                <c:pt idx="274">
                  <c:v>730.34710129020004</c:v>
                </c:pt>
                <c:pt idx="275">
                  <c:v>727.98130548059999</c:v>
                </c:pt>
                <c:pt idx="276">
                  <c:v>725.67028252570003</c:v>
                </c:pt>
                <c:pt idx="277">
                  <c:v>723.26461466490002</c:v>
                </c:pt>
                <c:pt idx="278">
                  <c:v>721.06254787069997</c:v>
                </c:pt>
                <c:pt idx="279">
                  <c:v>718.91151477649998</c:v>
                </c:pt>
                <c:pt idx="280">
                  <c:v>716.81009243159997</c:v>
                </c:pt>
                <c:pt idx="281">
                  <c:v>714.75862072330006</c:v>
                </c:pt>
                <c:pt idx="282">
                  <c:v>712.75513531670003</c:v>
                </c:pt>
                <c:pt idx="283">
                  <c:v>710.66966932560001</c:v>
                </c:pt>
                <c:pt idx="284">
                  <c:v>708.76418695630002</c:v>
                </c:pt>
                <c:pt idx="285">
                  <c:v>706.90414753580001</c:v>
                </c:pt>
                <c:pt idx="286">
                  <c:v>705.08911129800003</c:v>
                </c:pt>
                <c:pt idx="287">
                  <c:v>703.31833024829996</c:v>
                </c:pt>
                <c:pt idx="288">
                  <c:v>701.59126722559995</c:v>
                </c:pt>
                <c:pt idx="289">
                  <c:v>699.90625831629995</c:v>
                </c:pt>
                <c:pt idx="290">
                  <c:v>698.15517599270004</c:v>
                </c:pt>
                <c:pt idx="291">
                  <c:v>696.63481455819999</c:v>
                </c:pt>
              </c:numCache>
            </c:numRef>
          </c:yVal>
          <c:smooth val="0"/>
          <c:extLst>
            <c:ext xmlns:c16="http://schemas.microsoft.com/office/drawing/2014/chart" uri="{C3380CC4-5D6E-409C-BE32-E72D297353CC}">
              <c16:uniqueId val="{00000002-EA96-4AD2-A37C-87F41BA790F3}"/>
            </c:ext>
          </c:extLst>
        </c:ser>
        <c:dLbls>
          <c:showLegendKey val="0"/>
          <c:showVal val="0"/>
          <c:showCatName val="0"/>
          <c:showSerName val="0"/>
          <c:showPercent val="0"/>
          <c:showBubbleSize val="0"/>
        </c:dLbls>
        <c:axId val="769557904"/>
        <c:axId val="769558608"/>
      </c:scatterChart>
      <c:valAx>
        <c:axId val="769557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769558608"/>
        <c:crosses val="autoZero"/>
        <c:crossBetween val="midCat"/>
      </c:valAx>
      <c:valAx>
        <c:axId val="76955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 Temperature (K)</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76955790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a:t>NO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param.'!$AG$3:$AG$294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1.8625939260330001E-40</c:v>
                </c:pt>
                <c:pt idx="145">
                  <c:v>1.2733381276720001E-34</c:v>
                </c:pt>
                <c:pt idx="146">
                  <c:v>3.7835241861670002E-31</c:v>
                </c:pt>
                <c:pt idx="147">
                  <c:v>1.9371677553619999E-28</c:v>
                </c:pt>
                <c:pt idx="148">
                  <c:v>3.7113782978330002E-26</c:v>
                </c:pt>
                <c:pt idx="149">
                  <c:v>4.2888468187589997E-22</c:v>
                </c:pt>
                <c:pt idx="150">
                  <c:v>1.424252811947E-19</c:v>
                </c:pt>
                <c:pt idx="151">
                  <c:v>6.7035195132570004E-19</c:v>
                </c:pt>
                <c:pt idx="152">
                  <c:v>1.336641162082E-18</c:v>
                </c:pt>
                <c:pt idx="153">
                  <c:v>2.3267590030320002E-18</c:v>
                </c:pt>
                <c:pt idx="154">
                  <c:v>3.8262731854660001E-18</c:v>
                </c:pt>
                <c:pt idx="155">
                  <c:v>5.8826541824180003E-18</c:v>
                </c:pt>
                <c:pt idx="156">
                  <c:v>8.4950662768209999E-18</c:v>
                </c:pt>
                <c:pt idx="157">
                  <c:v>1.183681051518E-17</c:v>
                </c:pt>
                <c:pt idx="158">
                  <c:v>1.5455940055799999E-17</c:v>
                </c:pt>
                <c:pt idx="159">
                  <c:v>1.9362005920800001E-17</c:v>
                </c:pt>
                <c:pt idx="160">
                  <c:v>2.3154038109810001E-17</c:v>
                </c:pt>
                <c:pt idx="161">
                  <c:v>2.653458063715E-17</c:v>
                </c:pt>
                <c:pt idx="162">
                  <c:v>2.9471166148449998E-17</c:v>
                </c:pt>
                <c:pt idx="163">
                  <c:v>3.184367905437E-17</c:v>
                </c:pt>
                <c:pt idx="164">
                  <c:v>3.3353414779759998E-17</c:v>
                </c:pt>
                <c:pt idx="165">
                  <c:v>3.4863079719110003E-17</c:v>
                </c:pt>
                <c:pt idx="166">
                  <c:v>1.01233434997E-16</c:v>
                </c:pt>
                <c:pt idx="167">
                  <c:v>1.188755061293E-9</c:v>
                </c:pt>
                <c:pt idx="168">
                  <c:v>4.0139750977060003E-8</c:v>
                </c:pt>
                <c:pt idx="169">
                  <c:v>8.3558498116620005E-8</c:v>
                </c:pt>
                <c:pt idx="170">
                  <c:v>1.154522057562E-7</c:v>
                </c:pt>
                <c:pt idx="171">
                  <c:v>1.3846991797630001E-7</c:v>
                </c:pt>
                <c:pt idx="172">
                  <c:v>1.582452694693E-7</c:v>
                </c:pt>
                <c:pt idx="173">
                  <c:v>1.787042323424E-7</c:v>
                </c:pt>
                <c:pt idx="174">
                  <c:v>2.1100452540609999E-7</c:v>
                </c:pt>
                <c:pt idx="175">
                  <c:v>2.4464054143729998E-7</c:v>
                </c:pt>
                <c:pt idx="176">
                  <c:v>2.8256410063880002E-7</c:v>
                </c:pt>
                <c:pt idx="177">
                  <c:v>3.2049909358619999E-7</c:v>
                </c:pt>
                <c:pt idx="178">
                  <c:v>3.5631869338900001E-7</c:v>
                </c:pt>
                <c:pt idx="179">
                  <c:v>3.8872449995490002E-7</c:v>
                </c:pt>
                <c:pt idx="180">
                  <c:v>4.2092650142949998E-7</c:v>
                </c:pt>
                <c:pt idx="181">
                  <c:v>4.4861308191509998E-7</c:v>
                </c:pt>
                <c:pt idx="182">
                  <c:v>4.7208101075780003E-7</c:v>
                </c:pt>
                <c:pt idx="183">
                  <c:v>4.9026315257240003E-7</c:v>
                </c:pt>
                <c:pt idx="184">
                  <c:v>5.0593397902740005E-7</c:v>
                </c:pt>
                <c:pt idx="185">
                  <c:v>5.1886879431549998E-7</c:v>
                </c:pt>
                <c:pt idx="186">
                  <c:v>5.3055295557480002E-7</c:v>
                </c:pt>
                <c:pt idx="187">
                  <c:v>5.3835821627150005E-7</c:v>
                </c:pt>
                <c:pt idx="188">
                  <c:v>5.4272369781740002E-7</c:v>
                </c:pt>
                <c:pt idx="189">
                  <c:v>5.5259356666350004E-7</c:v>
                </c:pt>
                <c:pt idx="190">
                  <c:v>5.5771824947260002E-7</c:v>
                </c:pt>
                <c:pt idx="191">
                  <c:v>5.6023370540800002E-7</c:v>
                </c:pt>
                <c:pt idx="192">
                  <c:v>5.6083778563249999E-7</c:v>
                </c:pt>
                <c:pt idx="193">
                  <c:v>5.6175240233180005E-7</c:v>
                </c:pt>
                <c:pt idx="194">
                  <c:v>5.6219519304849997E-7</c:v>
                </c:pt>
                <c:pt idx="195">
                  <c:v>5.6094490893580005E-7</c:v>
                </c:pt>
                <c:pt idx="196">
                  <c:v>5.5842965557680003E-7</c:v>
                </c:pt>
                <c:pt idx="197">
                  <c:v>5.5527576545140003E-7</c:v>
                </c:pt>
                <c:pt idx="198">
                  <c:v>5.5280481080300005E-7</c:v>
                </c:pt>
                <c:pt idx="199">
                  <c:v>5.4933661741759998E-7</c:v>
                </c:pt>
                <c:pt idx="200">
                  <c:v>5.4524714021440002E-7</c:v>
                </c:pt>
                <c:pt idx="201">
                  <c:v>5.4155623168709997E-7</c:v>
                </c:pt>
                <c:pt idx="202">
                  <c:v>5.362791789637E-7</c:v>
                </c:pt>
                <c:pt idx="203">
                  <c:v>5.31816125645E-7</c:v>
                </c:pt>
                <c:pt idx="204">
                  <c:v>5.2750212324279999E-7</c:v>
                </c:pt>
                <c:pt idx="205">
                  <c:v>5.2314703372849996E-7</c:v>
                </c:pt>
                <c:pt idx="206">
                  <c:v>5.1790087969169998E-7</c:v>
                </c:pt>
                <c:pt idx="207">
                  <c:v>5.1105278917839998E-7</c:v>
                </c:pt>
                <c:pt idx="208">
                  <c:v>5.0555254422350001E-7</c:v>
                </c:pt>
                <c:pt idx="209">
                  <c:v>4.9949711786029999E-7</c:v>
                </c:pt>
                <c:pt idx="210">
                  <c:v>4.9290416902500003E-7</c:v>
                </c:pt>
                <c:pt idx="211">
                  <c:v>4.8755565508350005E-7</c:v>
                </c:pt>
                <c:pt idx="212">
                  <c:v>4.81572727051E-7</c:v>
                </c:pt>
                <c:pt idx="213">
                  <c:v>4.7527348546429998E-7</c:v>
                </c:pt>
                <c:pt idx="214">
                  <c:v>4.6852333351960001E-7</c:v>
                </c:pt>
                <c:pt idx="215">
                  <c:v>4.619816295937E-7</c:v>
                </c:pt>
                <c:pt idx="216">
                  <c:v>4.5503479113299998E-7</c:v>
                </c:pt>
                <c:pt idx="217">
                  <c:v>4.4868146335949998E-7</c:v>
                </c:pt>
                <c:pt idx="218">
                  <c:v>4.4213652022789997E-7</c:v>
                </c:pt>
                <c:pt idx="219">
                  <c:v>4.359223826887E-7</c:v>
                </c:pt>
                <c:pt idx="220">
                  <c:v>4.307865051317E-7</c:v>
                </c:pt>
                <c:pt idx="221">
                  <c:v>4.249438520096E-7</c:v>
                </c:pt>
                <c:pt idx="222">
                  <c:v>4.1863700338989999E-7</c:v>
                </c:pt>
                <c:pt idx="223">
                  <c:v>4.1262258457999999E-7</c:v>
                </c:pt>
                <c:pt idx="224">
                  <c:v>4.0736186481189998E-7</c:v>
                </c:pt>
                <c:pt idx="225">
                  <c:v>4.0208326265300003E-7</c:v>
                </c:pt>
                <c:pt idx="226">
                  <c:v>3.9708613112989998E-7</c:v>
                </c:pt>
                <c:pt idx="227">
                  <c:v>3.9164916974260002E-7</c:v>
                </c:pt>
                <c:pt idx="228">
                  <c:v>3.857431811457E-7</c:v>
                </c:pt>
                <c:pt idx="229">
                  <c:v>3.8027941049310001E-7</c:v>
                </c:pt>
                <c:pt idx="230">
                  <c:v>3.7500863525839999E-7</c:v>
                </c:pt>
                <c:pt idx="231">
                  <c:v>3.6941020945820003E-7</c:v>
                </c:pt>
                <c:pt idx="232">
                  <c:v>3.6380696190270002E-7</c:v>
                </c:pt>
                <c:pt idx="233">
                  <c:v>3.584620072764E-7</c:v>
                </c:pt>
                <c:pt idx="234">
                  <c:v>3.5313492884820002E-7</c:v>
                </c:pt>
                <c:pt idx="235">
                  <c:v>3.4763700834529998E-7</c:v>
                </c:pt>
                <c:pt idx="236">
                  <c:v>3.4282934684859997E-7</c:v>
                </c:pt>
                <c:pt idx="237">
                  <c:v>3.377915660516E-7</c:v>
                </c:pt>
                <c:pt idx="238">
                  <c:v>3.3280978685709998E-7</c:v>
                </c:pt>
                <c:pt idx="239">
                  <c:v>3.2760346516179999E-7</c:v>
                </c:pt>
                <c:pt idx="240">
                  <c:v>3.2309858669580001E-7</c:v>
                </c:pt>
                <c:pt idx="241">
                  <c:v>3.1801983348049999E-7</c:v>
                </c:pt>
                <c:pt idx="242">
                  <c:v>3.1346566726240003E-7</c:v>
                </c:pt>
                <c:pt idx="243">
                  <c:v>3.0927986966440002E-7</c:v>
                </c:pt>
                <c:pt idx="244">
                  <c:v>3.0462587675319998E-7</c:v>
                </c:pt>
                <c:pt idx="245">
                  <c:v>3.0089954237859999E-7</c:v>
                </c:pt>
                <c:pt idx="246">
                  <c:v>2.9696719482870001E-7</c:v>
                </c:pt>
                <c:pt idx="247">
                  <c:v>2.9295448938999998E-7</c:v>
                </c:pt>
                <c:pt idx="248">
                  <c:v>2.887092606326E-7</c:v>
                </c:pt>
                <c:pt idx="249">
                  <c:v>2.8494421128400002E-7</c:v>
                </c:pt>
                <c:pt idx="250">
                  <c:v>2.811678991864E-7</c:v>
                </c:pt>
                <c:pt idx="251">
                  <c:v>2.774585942124E-7</c:v>
                </c:pt>
                <c:pt idx="252">
                  <c:v>2.7366444156080002E-7</c:v>
                </c:pt>
                <c:pt idx="253">
                  <c:v>2.7009334194119998E-7</c:v>
                </c:pt>
                <c:pt idx="254">
                  <c:v>2.6647240410710003E-7</c:v>
                </c:pt>
                <c:pt idx="255">
                  <c:v>2.630524979374E-7</c:v>
                </c:pt>
                <c:pt idx="256">
                  <c:v>2.60314893148E-7</c:v>
                </c:pt>
                <c:pt idx="257">
                  <c:v>2.5741513769719999E-7</c:v>
                </c:pt>
                <c:pt idx="258">
                  <c:v>2.5476457905980002E-7</c:v>
                </c:pt>
                <c:pt idx="259">
                  <c:v>2.5190171242260003E-7</c:v>
                </c:pt>
                <c:pt idx="260">
                  <c:v>2.491135057156E-7</c:v>
                </c:pt>
                <c:pt idx="261">
                  <c:v>2.47058111971E-7</c:v>
                </c:pt>
                <c:pt idx="262">
                  <c:v>2.4458588067599998E-7</c:v>
                </c:pt>
                <c:pt idx="263">
                  <c:v>2.4232197569889999E-7</c:v>
                </c:pt>
                <c:pt idx="264">
                  <c:v>2.4036629867949999E-7</c:v>
                </c:pt>
                <c:pt idx="265">
                  <c:v>2.3838245759620001E-7</c:v>
                </c:pt>
                <c:pt idx="266">
                  <c:v>2.3563547327080001E-7</c:v>
                </c:pt>
                <c:pt idx="267">
                  <c:v>2.337945709816E-7</c:v>
                </c:pt>
                <c:pt idx="268">
                  <c:v>2.3210590208030001E-7</c:v>
                </c:pt>
                <c:pt idx="269">
                  <c:v>2.3012382966250001E-7</c:v>
                </c:pt>
                <c:pt idx="270">
                  <c:v>2.2869822459050001E-7</c:v>
                </c:pt>
                <c:pt idx="271">
                  <c:v>2.268459952068E-7</c:v>
                </c:pt>
                <c:pt idx="272">
                  <c:v>2.2445664765280001E-7</c:v>
                </c:pt>
                <c:pt idx="273">
                  <c:v>2.2280531699270001E-7</c:v>
                </c:pt>
                <c:pt idx="274">
                  <c:v>2.2133771272010001E-7</c:v>
                </c:pt>
                <c:pt idx="275">
                  <c:v>2.1971383761840001E-7</c:v>
                </c:pt>
                <c:pt idx="276">
                  <c:v>2.181812025747E-7</c:v>
                </c:pt>
                <c:pt idx="277">
                  <c:v>2.1667453445469999E-7</c:v>
                </c:pt>
                <c:pt idx="278">
                  <c:v>2.145487678671E-7</c:v>
                </c:pt>
                <c:pt idx="279">
                  <c:v>2.1248266953129999E-7</c:v>
                </c:pt>
                <c:pt idx="280">
                  <c:v>2.114142846315E-7</c:v>
                </c:pt>
                <c:pt idx="281">
                  <c:v>2.102381702568E-7</c:v>
                </c:pt>
                <c:pt idx="282">
                  <c:v>2.090868927206E-7</c:v>
                </c:pt>
                <c:pt idx="283">
                  <c:v>2.0799617530459999E-7</c:v>
                </c:pt>
                <c:pt idx="284">
                  <c:v>2.068552315644E-7</c:v>
                </c:pt>
                <c:pt idx="285">
                  <c:v>2.0562526242220001E-7</c:v>
                </c:pt>
                <c:pt idx="286">
                  <c:v>2.0437627773510001E-7</c:v>
                </c:pt>
                <c:pt idx="287">
                  <c:v>2.0327528805420001E-7</c:v>
                </c:pt>
                <c:pt idx="288">
                  <c:v>2.0250178923550001E-7</c:v>
                </c:pt>
                <c:pt idx="289">
                  <c:v>2.0160617396379999E-7</c:v>
                </c:pt>
                <c:pt idx="290">
                  <c:v>2.005566940415E-7</c:v>
                </c:pt>
                <c:pt idx="291">
                  <c:v>1.9945158442649999E-7</c:v>
                </c:pt>
              </c:numCache>
            </c:numRef>
          </c:yVal>
          <c:smooth val="0"/>
          <c:extLst>
            <c:ext xmlns:c16="http://schemas.microsoft.com/office/drawing/2014/chart" uri="{C3380CC4-5D6E-409C-BE32-E72D297353CC}">
              <c16:uniqueId val="{00000000-D830-4BD2-A4AA-4E921B438759}"/>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param.'!$AP$3:$AP$294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3.2215926197669999E-40</c:v>
                </c:pt>
                <c:pt idx="145">
                  <c:v>1.0492298511960001E-33</c:v>
                </c:pt>
                <c:pt idx="146">
                  <c:v>1.0560437285029999E-30</c:v>
                </c:pt>
                <c:pt idx="147">
                  <c:v>2.5129067587680001E-28</c:v>
                </c:pt>
                <c:pt idx="148">
                  <c:v>2.320174247098E-26</c:v>
                </c:pt>
                <c:pt idx="149">
                  <c:v>3.964435390561E-23</c:v>
                </c:pt>
                <c:pt idx="150">
                  <c:v>9.5560079102780005E-20</c:v>
                </c:pt>
                <c:pt idx="151">
                  <c:v>7.1813033336529996E-19</c:v>
                </c:pt>
                <c:pt idx="152">
                  <c:v>1.4643272316249999E-18</c:v>
                </c:pt>
                <c:pt idx="153">
                  <c:v>2.5487227808829999E-18</c:v>
                </c:pt>
                <c:pt idx="154">
                  <c:v>4.0528949910739999E-18</c:v>
                </c:pt>
                <c:pt idx="155">
                  <c:v>5.9450778472009999E-18</c:v>
                </c:pt>
                <c:pt idx="156">
                  <c:v>8.1570605166710001E-18</c:v>
                </c:pt>
                <c:pt idx="157">
                  <c:v>1.073613411092E-17</c:v>
                </c:pt>
                <c:pt idx="158">
                  <c:v>1.300411705093E-17</c:v>
                </c:pt>
                <c:pt idx="159">
                  <c:v>1.5030648280930001E-17</c:v>
                </c:pt>
                <c:pt idx="160">
                  <c:v>1.6474904334289999E-17</c:v>
                </c:pt>
                <c:pt idx="161">
                  <c:v>1.7556178032249999E-17</c:v>
                </c:pt>
                <c:pt idx="162">
                  <c:v>1.9335131374E-17</c:v>
                </c:pt>
                <c:pt idx="163">
                  <c:v>7.3577823805919998E-14</c:v>
                </c:pt>
                <c:pt idx="164">
                  <c:v>1.401369899262E-7</c:v>
                </c:pt>
                <c:pt idx="165">
                  <c:v>3.1775843496330002E-7</c:v>
                </c:pt>
                <c:pt idx="166">
                  <c:v>5.3223700135549997E-7</c:v>
                </c:pt>
                <c:pt idx="167">
                  <c:v>7.479439970634E-7</c:v>
                </c:pt>
                <c:pt idx="168">
                  <c:v>1.005045419118E-6</c:v>
                </c:pt>
                <c:pt idx="169">
                  <c:v>1.3165651800679999E-6</c:v>
                </c:pt>
                <c:pt idx="170">
                  <c:v>1.85101375617E-6</c:v>
                </c:pt>
                <c:pt idx="171">
                  <c:v>2.729173491558E-6</c:v>
                </c:pt>
                <c:pt idx="172">
                  <c:v>3.6930061856339999E-6</c:v>
                </c:pt>
                <c:pt idx="173">
                  <c:v>4.6363303262539999E-6</c:v>
                </c:pt>
                <c:pt idx="174">
                  <c:v>5.4992957740860002E-6</c:v>
                </c:pt>
                <c:pt idx="175">
                  <c:v>6.2810650566200003E-6</c:v>
                </c:pt>
                <c:pt idx="176">
                  <c:v>6.8530629107409997E-6</c:v>
                </c:pt>
                <c:pt idx="177">
                  <c:v>7.2645410504410002E-6</c:v>
                </c:pt>
                <c:pt idx="178">
                  <c:v>7.5545552542459997E-6</c:v>
                </c:pt>
                <c:pt idx="179">
                  <c:v>7.7429486778790003E-6</c:v>
                </c:pt>
                <c:pt idx="180">
                  <c:v>7.8678512041210005E-6</c:v>
                </c:pt>
                <c:pt idx="181">
                  <c:v>7.9454086529909996E-6</c:v>
                </c:pt>
                <c:pt idx="182">
                  <c:v>7.9754707856249997E-6</c:v>
                </c:pt>
                <c:pt idx="183">
                  <c:v>7.9692628631709996E-6</c:v>
                </c:pt>
                <c:pt idx="184">
                  <c:v>7.9458487846620005E-6</c:v>
                </c:pt>
                <c:pt idx="185">
                  <c:v>7.9095522048700006E-6</c:v>
                </c:pt>
                <c:pt idx="186">
                  <c:v>7.8592370732130002E-6</c:v>
                </c:pt>
                <c:pt idx="187">
                  <c:v>7.8013702184299994E-6</c:v>
                </c:pt>
                <c:pt idx="188">
                  <c:v>7.7249475920170002E-6</c:v>
                </c:pt>
                <c:pt idx="189">
                  <c:v>7.6555388923669997E-6</c:v>
                </c:pt>
                <c:pt idx="190">
                  <c:v>7.556372422102E-6</c:v>
                </c:pt>
                <c:pt idx="191">
                  <c:v>7.454996580711E-6</c:v>
                </c:pt>
                <c:pt idx="192">
                  <c:v>7.3674315239789999E-6</c:v>
                </c:pt>
                <c:pt idx="193">
                  <c:v>7.2788666954749999E-6</c:v>
                </c:pt>
                <c:pt idx="194">
                  <c:v>7.1793262505240002E-6</c:v>
                </c:pt>
                <c:pt idx="195">
                  <c:v>7.078863579046E-6</c:v>
                </c:pt>
                <c:pt idx="196">
                  <c:v>6.9652008269689998E-6</c:v>
                </c:pt>
                <c:pt idx="197">
                  <c:v>6.8461492677199997E-6</c:v>
                </c:pt>
                <c:pt idx="198">
                  <c:v>6.7309187315800004E-6</c:v>
                </c:pt>
                <c:pt idx="199">
                  <c:v>6.6161948323249999E-6</c:v>
                </c:pt>
                <c:pt idx="200">
                  <c:v>6.511344797677E-6</c:v>
                </c:pt>
                <c:pt idx="201">
                  <c:v>6.3993007557069999E-6</c:v>
                </c:pt>
                <c:pt idx="202">
                  <c:v>6.2987935314619998E-6</c:v>
                </c:pt>
                <c:pt idx="203">
                  <c:v>6.207729785696E-6</c:v>
                </c:pt>
                <c:pt idx="204">
                  <c:v>6.1166007277659996E-6</c:v>
                </c:pt>
                <c:pt idx="205">
                  <c:v>6.0250465764720001E-6</c:v>
                </c:pt>
                <c:pt idx="206">
                  <c:v>5.9365383928529996E-6</c:v>
                </c:pt>
                <c:pt idx="207">
                  <c:v>5.8582414491019997E-6</c:v>
                </c:pt>
                <c:pt idx="208">
                  <c:v>5.7718331691419999E-6</c:v>
                </c:pt>
                <c:pt idx="209">
                  <c:v>5.6922077108630001E-6</c:v>
                </c:pt>
                <c:pt idx="210">
                  <c:v>5.615277549022E-6</c:v>
                </c:pt>
                <c:pt idx="211">
                  <c:v>5.5425217284719997E-6</c:v>
                </c:pt>
                <c:pt idx="212">
                  <c:v>5.4770998844010003E-6</c:v>
                </c:pt>
                <c:pt idx="213">
                  <c:v>5.4100865156539996E-6</c:v>
                </c:pt>
                <c:pt idx="214">
                  <c:v>5.3393543103039998E-6</c:v>
                </c:pt>
                <c:pt idx="215">
                  <c:v>5.2747521355940001E-6</c:v>
                </c:pt>
                <c:pt idx="216">
                  <c:v>5.2083942720560003E-6</c:v>
                </c:pt>
                <c:pt idx="217">
                  <c:v>5.1481118015869996E-6</c:v>
                </c:pt>
                <c:pt idx="218">
                  <c:v>5.0932308653840001E-6</c:v>
                </c:pt>
                <c:pt idx="219">
                  <c:v>5.0355509783259996E-6</c:v>
                </c:pt>
                <c:pt idx="220">
                  <c:v>4.9803796933520003E-6</c:v>
                </c:pt>
                <c:pt idx="221">
                  <c:v>4.9194140568339997E-6</c:v>
                </c:pt>
                <c:pt idx="222">
                  <c:v>4.8649131539770004E-6</c:v>
                </c:pt>
                <c:pt idx="223">
                  <c:v>4.8161258217829997E-6</c:v>
                </c:pt>
                <c:pt idx="224">
                  <c:v>4.7703694039450001E-6</c:v>
                </c:pt>
                <c:pt idx="225">
                  <c:v>4.7198721953820004E-6</c:v>
                </c:pt>
                <c:pt idx="226">
                  <c:v>4.6733293345040004E-6</c:v>
                </c:pt>
                <c:pt idx="227">
                  <c:v>4.6273554363279996E-6</c:v>
                </c:pt>
                <c:pt idx="228">
                  <c:v>4.5796350553880003E-6</c:v>
                </c:pt>
                <c:pt idx="229">
                  <c:v>4.5398584562159998E-6</c:v>
                </c:pt>
                <c:pt idx="230">
                  <c:v>4.4979476085879998E-6</c:v>
                </c:pt>
                <c:pt idx="231">
                  <c:v>4.4531645979720002E-6</c:v>
                </c:pt>
                <c:pt idx="232">
                  <c:v>4.4128608296189996E-6</c:v>
                </c:pt>
                <c:pt idx="233">
                  <c:v>4.3780581717549999E-6</c:v>
                </c:pt>
                <c:pt idx="234">
                  <c:v>4.3401491329260002E-6</c:v>
                </c:pt>
                <c:pt idx="235">
                  <c:v>4.3013574776559997E-6</c:v>
                </c:pt>
                <c:pt idx="236">
                  <c:v>4.2631713185269998E-6</c:v>
                </c:pt>
                <c:pt idx="237">
                  <c:v>4.2302724387370001E-6</c:v>
                </c:pt>
                <c:pt idx="238">
                  <c:v>4.1971114762860004E-6</c:v>
                </c:pt>
                <c:pt idx="239">
                  <c:v>4.1618995343319998E-6</c:v>
                </c:pt>
                <c:pt idx="240">
                  <c:v>4.1293837643869998E-6</c:v>
                </c:pt>
                <c:pt idx="241">
                  <c:v>4.0955372638380004E-6</c:v>
                </c:pt>
                <c:pt idx="242">
                  <c:v>4.0655402767309999E-6</c:v>
                </c:pt>
                <c:pt idx="243">
                  <c:v>4.0358479202240001E-6</c:v>
                </c:pt>
                <c:pt idx="244">
                  <c:v>4.0072262365719999E-6</c:v>
                </c:pt>
                <c:pt idx="245">
                  <c:v>3.9785084207909998E-6</c:v>
                </c:pt>
                <c:pt idx="246">
                  <c:v>3.9497925507500004E-6</c:v>
                </c:pt>
                <c:pt idx="247">
                  <c:v>3.919869763066E-6</c:v>
                </c:pt>
                <c:pt idx="248">
                  <c:v>3.8946564181479998E-6</c:v>
                </c:pt>
                <c:pt idx="249">
                  <c:v>3.868824825882E-6</c:v>
                </c:pt>
                <c:pt idx="250">
                  <c:v>3.843667732033E-6</c:v>
                </c:pt>
                <c:pt idx="251">
                  <c:v>3.8180534719559997E-6</c:v>
                </c:pt>
                <c:pt idx="252">
                  <c:v>3.7929134560859999E-6</c:v>
                </c:pt>
                <c:pt idx="253">
                  <c:v>3.7697389385809999E-6</c:v>
                </c:pt>
                <c:pt idx="254">
                  <c:v>3.7449099040549998E-6</c:v>
                </c:pt>
                <c:pt idx="255">
                  <c:v>3.7223989753190001E-6</c:v>
                </c:pt>
                <c:pt idx="256">
                  <c:v>3.6994931839869999E-6</c:v>
                </c:pt>
                <c:pt idx="257">
                  <c:v>3.6779652912759999E-6</c:v>
                </c:pt>
                <c:pt idx="258">
                  <c:v>3.6550409659810001E-6</c:v>
                </c:pt>
                <c:pt idx="259">
                  <c:v>3.6319114818739999E-6</c:v>
                </c:pt>
                <c:pt idx="260">
                  <c:v>3.6093213774100002E-6</c:v>
                </c:pt>
                <c:pt idx="261">
                  <c:v>3.58583854762E-6</c:v>
                </c:pt>
                <c:pt idx="262">
                  <c:v>3.5628156401599999E-6</c:v>
                </c:pt>
                <c:pt idx="263">
                  <c:v>3.5397745387459999E-6</c:v>
                </c:pt>
                <c:pt idx="264">
                  <c:v>3.5169136546420001E-6</c:v>
                </c:pt>
                <c:pt idx="265">
                  <c:v>3.4942716259490001E-6</c:v>
                </c:pt>
                <c:pt idx="266">
                  <c:v>3.4713481652949998E-6</c:v>
                </c:pt>
                <c:pt idx="267">
                  <c:v>3.446930065372E-6</c:v>
                </c:pt>
                <c:pt idx="268">
                  <c:v>3.4241923284180001E-6</c:v>
                </c:pt>
                <c:pt idx="269">
                  <c:v>3.4016210109179999E-6</c:v>
                </c:pt>
                <c:pt idx="270">
                  <c:v>3.3789892316820002E-6</c:v>
                </c:pt>
                <c:pt idx="271">
                  <c:v>3.3568360172229999E-6</c:v>
                </c:pt>
                <c:pt idx="272">
                  <c:v>3.335244898015E-6</c:v>
                </c:pt>
                <c:pt idx="273">
                  <c:v>3.3130106781249999E-6</c:v>
                </c:pt>
                <c:pt idx="274">
                  <c:v>3.289599441428E-6</c:v>
                </c:pt>
                <c:pt idx="275">
                  <c:v>3.268034309984E-6</c:v>
                </c:pt>
                <c:pt idx="276">
                  <c:v>3.246805953042E-6</c:v>
                </c:pt>
                <c:pt idx="277">
                  <c:v>3.2259908834810001E-6</c:v>
                </c:pt>
                <c:pt idx="278">
                  <c:v>3.2055589533630001E-6</c:v>
                </c:pt>
                <c:pt idx="279">
                  <c:v>3.185414620547E-6</c:v>
                </c:pt>
                <c:pt idx="280">
                  <c:v>3.1644686646610001E-6</c:v>
                </c:pt>
                <c:pt idx="281">
                  <c:v>3.1451520225069998E-6</c:v>
                </c:pt>
                <c:pt idx="282">
                  <c:v>3.1260162424399998E-6</c:v>
                </c:pt>
                <c:pt idx="283">
                  <c:v>3.1076529087320001E-6</c:v>
                </c:pt>
                <c:pt idx="284">
                  <c:v>3.0895196774529999E-6</c:v>
                </c:pt>
                <c:pt idx="285">
                  <c:v>3.0716183351910001E-6</c:v>
                </c:pt>
                <c:pt idx="286">
                  <c:v>3.0538683170350001E-6</c:v>
                </c:pt>
                <c:pt idx="287">
                  <c:v>3.0355288051139998E-6</c:v>
                </c:pt>
                <c:pt idx="288">
                  <c:v>3.018593320455E-6</c:v>
                </c:pt>
                <c:pt idx="289">
                  <c:v>3.0021130559260002E-6</c:v>
                </c:pt>
                <c:pt idx="290">
                  <c:v>2.986208689327E-6</c:v>
                </c:pt>
                <c:pt idx="291">
                  <c:v>2.9708871375529999E-6</c:v>
                </c:pt>
              </c:numCache>
            </c:numRef>
          </c:yVal>
          <c:smooth val="0"/>
          <c:extLst>
            <c:ext xmlns:c16="http://schemas.microsoft.com/office/drawing/2014/chart" uri="{C3380CC4-5D6E-409C-BE32-E72D297353CC}">
              <c16:uniqueId val="{00000001-D830-4BD2-A4AA-4E921B438759}"/>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param.'!$AY$3:$AY$294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5.8016785429470002E-40</c:v>
                </c:pt>
                <c:pt idx="145">
                  <c:v>2.7764662318920001E-33</c:v>
                </c:pt>
                <c:pt idx="146">
                  <c:v>1.5720461981820001E-30</c:v>
                </c:pt>
                <c:pt idx="147">
                  <c:v>2.4810167320989999E-28</c:v>
                </c:pt>
                <c:pt idx="148">
                  <c:v>1.5403069128719999E-26</c:v>
                </c:pt>
                <c:pt idx="149">
                  <c:v>8.6746276891459994E-24</c:v>
                </c:pt>
                <c:pt idx="150">
                  <c:v>4.6820412366059999E-20</c:v>
                </c:pt>
                <c:pt idx="151">
                  <c:v>7.0779336608559998E-19</c:v>
                </c:pt>
                <c:pt idx="152">
                  <c:v>1.371333854673E-18</c:v>
                </c:pt>
                <c:pt idx="153">
                  <c:v>2.2307847796369998E-18</c:v>
                </c:pt>
                <c:pt idx="154">
                  <c:v>3.3185598647300001E-18</c:v>
                </c:pt>
                <c:pt idx="155">
                  <c:v>4.5799909214079998E-18</c:v>
                </c:pt>
                <c:pt idx="156">
                  <c:v>5.9075248778710003E-18</c:v>
                </c:pt>
                <c:pt idx="157">
                  <c:v>7.1771281136879993E-18</c:v>
                </c:pt>
                <c:pt idx="158">
                  <c:v>8.128714075858E-18</c:v>
                </c:pt>
                <c:pt idx="159">
                  <c:v>8.8858768675120007E-18</c:v>
                </c:pt>
                <c:pt idx="160">
                  <c:v>1.1191621674009999E-17</c:v>
                </c:pt>
                <c:pt idx="161">
                  <c:v>1.6993287984949999E-12</c:v>
                </c:pt>
                <c:pt idx="162">
                  <c:v>1.2997141685089999E-7</c:v>
                </c:pt>
                <c:pt idx="163">
                  <c:v>3.6862152355690002E-7</c:v>
                </c:pt>
                <c:pt idx="164">
                  <c:v>7.7270448713350002E-7</c:v>
                </c:pt>
                <c:pt idx="165">
                  <c:v>1.2998561857049999E-6</c:v>
                </c:pt>
                <c:pt idx="166">
                  <c:v>2.4127287287330001E-6</c:v>
                </c:pt>
                <c:pt idx="167">
                  <c:v>5.1076249149550004E-6</c:v>
                </c:pt>
                <c:pt idx="168">
                  <c:v>8.9057906970390007E-6</c:v>
                </c:pt>
                <c:pt idx="169">
                  <c:v>1.26247564037E-5</c:v>
                </c:pt>
                <c:pt idx="170">
                  <c:v>1.6054178879199999E-5</c:v>
                </c:pt>
                <c:pt idx="171">
                  <c:v>1.8615383641239999E-5</c:v>
                </c:pt>
                <c:pt idx="172">
                  <c:v>2.059621655976E-5</c:v>
                </c:pt>
                <c:pt idx="173">
                  <c:v>2.21250253331E-5</c:v>
                </c:pt>
                <c:pt idx="174">
                  <c:v>2.327020912379E-5</c:v>
                </c:pt>
                <c:pt idx="175">
                  <c:v>2.408026554847E-5</c:v>
                </c:pt>
                <c:pt idx="176">
                  <c:v>2.4654096734339998E-5</c:v>
                </c:pt>
                <c:pt idx="177">
                  <c:v>2.5009156497489999E-5</c:v>
                </c:pt>
                <c:pt idx="178">
                  <c:v>2.5237345734409999E-5</c:v>
                </c:pt>
                <c:pt idx="179">
                  <c:v>2.5340356363010002E-5</c:v>
                </c:pt>
                <c:pt idx="180">
                  <c:v>2.5374286089539999E-5</c:v>
                </c:pt>
                <c:pt idx="181">
                  <c:v>2.5371146171559999E-5</c:v>
                </c:pt>
                <c:pt idx="182">
                  <c:v>2.5339781499879999E-5</c:v>
                </c:pt>
                <c:pt idx="183">
                  <c:v>2.526447044406E-5</c:v>
                </c:pt>
                <c:pt idx="184">
                  <c:v>2.5146361517069999E-5</c:v>
                </c:pt>
                <c:pt idx="185">
                  <c:v>2.5005741864689999E-5</c:v>
                </c:pt>
                <c:pt idx="186">
                  <c:v>2.4867807058129999E-5</c:v>
                </c:pt>
                <c:pt idx="187">
                  <c:v>2.471109394703E-5</c:v>
                </c:pt>
                <c:pt idx="188">
                  <c:v>2.453322582673E-5</c:v>
                </c:pt>
                <c:pt idx="189">
                  <c:v>2.4351507891069998E-5</c:v>
                </c:pt>
                <c:pt idx="190">
                  <c:v>2.413121004163E-5</c:v>
                </c:pt>
                <c:pt idx="191">
                  <c:v>2.396121126363E-5</c:v>
                </c:pt>
                <c:pt idx="192">
                  <c:v>2.377066741974E-5</c:v>
                </c:pt>
                <c:pt idx="193">
                  <c:v>2.3583529499110002E-5</c:v>
                </c:pt>
                <c:pt idx="194">
                  <c:v>2.3385260674369999E-5</c:v>
                </c:pt>
                <c:pt idx="195">
                  <c:v>2.3194493155479999E-5</c:v>
                </c:pt>
                <c:pt idx="196">
                  <c:v>2.297706248291E-5</c:v>
                </c:pt>
                <c:pt idx="197">
                  <c:v>2.2801231534769998E-5</c:v>
                </c:pt>
                <c:pt idx="198">
                  <c:v>2.2619700568749999E-5</c:v>
                </c:pt>
                <c:pt idx="199">
                  <c:v>2.2434582476599999E-5</c:v>
                </c:pt>
                <c:pt idx="200">
                  <c:v>2.2257122982059998E-5</c:v>
                </c:pt>
                <c:pt idx="201">
                  <c:v>2.2103076286890001E-5</c:v>
                </c:pt>
                <c:pt idx="202">
                  <c:v>2.1938481221829999E-5</c:v>
                </c:pt>
                <c:pt idx="203">
                  <c:v>2.1773981036170001E-5</c:v>
                </c:pt>
                <c:pt idx="204">
                  <c:v>2.1623079153250001E-5</c:v>
                </c:pt>
                <c:pt idx="205">
                  <c:v>2.1490237757569999E-5</c:v>
                </c:pt>
                <c:pt idx="206">
                  <c:v>2.1362579717430002E-5</c:v>
                </c:pt>
                <c:pt idx="207">
                  <c:v>2.1243038436659999E-5</c:v>
                </c:pt>
                <c:pt idx="208">
                  <c:v>2.11244155335E-5</c:v>
                </c:pt>
                <c:pt idx="209">
                  <c:v>2.0998896667140001E-5</c:v>
                </c:pt>
                <c:pt idx="210">
                  <c:v>2.0886634268249999E-5</c:v>
                </c:pt>
                <c:pt idx="211">
                  <c:v>2.079011905879E-5</c:v>
                </c:pt>
                <c:pt idx="212">
                  <c:v>2.0691492664130001E-5</c:v>
                </c:pt>
                <c:pt idx="213">
                  <c:v>2.0593835876400001E-5</c:v>
                </c:pt>
                <c:pt idx="214">
                  <c:v>2.050408885663E-5</c:v>
                </c:pt>
                <c:pt idx="215">
                  <c:v>2.041814528028E-5</c:v>
                </c:pt>
                <c:pt idx="216">
                  <c:v>2.0339676369229999E-5</c:v>
                </c:pt>
                <c:pt idx="217">
                  <c:v>2.0264075426580002E-5</c:v>
                </c:pt>
                <c:pt idx="218">
                  <c:v>2.0189889444440001E-5</c:v>
                </c:pt>
                <c:pt idx="219">
                  <c:v>2.011939596056E-5</c:v>
                </c:pt>
                <c:pt idx="220">
                  <c:v>2.0044376439080001E-5</c:v>
                </c:pt>
                <c:pt idx="221">
                  <c:v>1.9973797313030001E-5</c:v>
                </c:pt>
                <c:pt idx="222">
                  <c:v>1.990444681353E-5</c:v>
                </c:pt>
                <c:pt idx="223">
                  <c:v>1.9836802084829999E-5</c:v>
                </c:pt>
                <c:pt idx="224">
                  <c:v>1.977290413956E-5</c:v>
                </c:pt>
                <c:pt idx="225">
                  <c:v>1.9711602366980001E-5</c:v>
                </c:pt>
                <c:pt idx="226">
                  <c:v>1.9645890289150001E-5</c:v>
                </c:pt>
                <c:pt idx="227">
                  <c:v>1.9574068475079999E-5</c:v>
                </c:pt>
                <c:pt idx="228">
                  <c:v>1.950606155532E-5</c:v>
                </c:pt>
                <c:pt idx="229">
                  <c:v>1.9437937379200001E-5</c:v>
                </c:pt>
                <c:pt idx="230">
                  <c:v>1.9367268940089999E-5</c:v>
                </c:pt>
                <c:pt idx="231">
                  <c:v>1.929706453792E-5</c:v>
                </c:pt>
                <c:pt idx="232">
                  <c:v>1.921968662565E-5</c:v>
                </c:pt>
                <c:pt idx="233">
                  <c:v>1.9140322502470001E-5</c:v>
                </c:pt>
                <c:pt idx="234">
                  <c:v>1.9053158305350001E-5</c:v>
                </c:pt>
                <c:pt idx="235">
                  <c:v>1.8963473356969999E-5</c:v>
                </c:pt>
                <c:pt idx="236">
                  <c:v>1.886100975361E-5</c:v>
                </c:pt>
                <c:pt idx="237">
                  <c:v>1.8762522340649999E-5</c:v>
                </c:pt>
                <c:pt idx="238">
                  <c:v>1.8661358466180001E-5</c:v>
                </c:pt>
                <c:pt idx="239">
                  <c:v>1.855764024306E-5</c:v>
                </c:pt>
                <c:pt idx="240">
                  <c:v>1.8456236722369999E-5</c:v>
                </c:pt>
                <c:pt idx="241">
                  <c:v>1.834675914856E-5</c:v>
                </c:pt>
                <c:pt idx="242">
                  <c:v>1.8226487591310001E-5</c:v>
                </c:pt>
                <c:pt idx="243">
                  <c:v>1.811701088671E-5</c:v>
                </c:pt>
                <c:pt idx="244">
                  <c:v>1.8006543310450002E-5</c:v>
                </c:pt>
                <c:pt idx="245">
                  <c:v>1.7896506047389999E-5</c:v>
                </c:pt>
                <c:pt idx="246">
                  <c:v>1.7788573303359999E-5</c:v>
                </c:pt>
                <c:pt idx="247">
                  <c:v>1.768325213236E-5</c:v>
                </c:pt>
                <c:pt idx="248">
                  <c:v>1.7580676994119999E-5</c:v>
                </c:pt>
                <c:pt idx="249">
                  <c:v>1.7470549397900001E-5</c:v>
                </c:pt>
                <c:pt idx="250">
                  <c:v>1.737361189679E-5</c:v>
                </c:pt>
                <c:pt idx="251">
                  <c:v>1.7271849732369999E-5</c:v>
                </c:pt>
                <c:pt idx="252">
                  <c:v>1.7173123872860001E-5</c:v>
                </c:pt>
                <c:pt idx="253">
                  <c:v>1.707773246119E-5</c:v>
                </c:pt>
                <c:pt idx="254">
                  <c:v>1.6982420918969999E-5</c:v>
                </c:pt>
                <c:pt idx="255">
                  <c:v>1.688691373571E-5</c:v>
                </c:pt>
                <c:pt idx="256">
                  <c:v>1.6795497168529999E-5</c:v>
                </c:pt>
                <c:pt idx="257">
                  <c:v>1.6697870310230001E-5</c:v>
                </c:pt>
                <c:pt idx="258">
                  <c:v>1.6607798883960001E-5</c:v>
                </c:pt>
                <c:pt idx="259">
                  <c:v>1.6518962187790001E-5</c:v>
                </c:pt>
                <c:pt idx="260">
                  <c:v>1.6432764507909999E-5</c:v>
                </c:pt>
                <c:pt idx="261">
                  <c:v>1.634948666858E-5</c:v>
                </c:pt>
                <c:pt idx="262">
                  <c:v>1.6264263991599999E-5</c:v>
                </c:pt>
                <c:pt idx="263">
                  <c:v>1.6182291527000001E-5</c:v>
                </c:pt>
                <c:pt idx="264">
                  <c:v>1.6096944551950001E-5</c:v>
                </c:pt>
                <c:pt idx="265">
                  <c:v>1.6018487274060001E-5</c:v>
                </c:pt>
                <c:pt idx="266">
                  <c:v>1.594194430707E-5</c:v>
                </c:pt>
                <c:pt idx="267">
                  <c:v>1.5866347833030001E-5</c:v>
                </c:pt>
                <c:pt idx="268">
                  <c:v>1.5792885134080001E-5</c:v>
                </c:pt>
                <c:pt idx="269">
                  <c:v>1.57214968916E-5</c:v>
                </c:pt>
                <c:pt idx="270">
                  <c:v>1.5651547967769999E-5</c:v>
                </c:pt>
                <c:pt idx="271">
                  <c:v>1.5578389405460001E-5</c:v>
                </c:pt>
                <c:pt idx="272">
                  <c:v>1.551258070385E-5</c:v>
                </c:pt>
                <c:pt idx="273">
                  <c:v>1.5447304323430001E-5</c:v>
                </c:pt>
                <c:pt idx="274">
                  <c:v>1.5382548878859999E-5</c:v>
                </c:pt>
                <c:pt idx="275">
                  <c:v>1.531941325177E-5</c:v>
                </c:pt>
                <c:pt idx="276">
                  <c:v>1.525784515422E-5</c:v>
                </c:pt>
                <c:pt idx="277">
                  <c:v>1.5193957149790001E-5</c:v>
                </c:pt>
                <c:pt idx="278">
                  <c:v>1.5135146518669999E-5</c:v>
                </c:pt>
                <c:pt idx="279">
                  <c:v>1.507819779466E-5</c:v>
                </c:pt>
                <c:pt idx="280">
                  <c:v>1.502172214164E-5</c:v>
                </c:pt>
                <c:pt idx="281">
                  <c:v>1.4966382954770001E-5</c:v>
                </c:pt>
                <c:pt idx="282">
                  <c:v>1.491247691066E-5</c:v>
                </c:pt>
                <c:pt idx="283">
                  <c:v>1.486021586425E-5</c:v>
                </c:pt>
                <c:pt idx="284">
                  <c:v>1.4806254054309999E-5</c:v>
                </c:pt>
                <c:pt idx="285">
                  <c:v>1.475625506395E-5</c:v>
                </c:pt>
                <c:pt idx="286">
                  <c:v>1.4706249213429999E-5</c:v>
                </c:pt>
                <c:pt idx="287">
                  <c:v>1.46580897713E-5</c:v>
                </c:pt>
                <c:pt idx="288">
                  <c:v>1.4610373730349999E-5</c:v>
                </c:pt>
                <c:pt idx="289">
                  <c:v>1.4563961568699999E-5</c:v>
                </c:pt>
                <c:pt idx="290">
                  <c:v>1.4515512907409999E-5</c:v>
                </c:pt>
                <c:pt idx="291">
                  <c:v>1.4474141397369999E-5</c:v>
                </c:pt>
              </c:numCache>
            </c:numRef>
          </c:yVal>
          <c:smooth val="0"/>
          <c:extLst>
            <c:ext xmlns:c16="http://schemas.microsoft.com/office/drawing/2014/chart" uri="{C3380CC4-5D6E-409C-BE32-E72D297353CC}">
              <c16:uniqueId val="{00000002-D830-4BD2-A4AA-4E921B438759}"/>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NO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a:t>NO2 -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param.'!$AH$3:$AH$294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1.3088147712319999E-50</c:v>
                </c:pt>
                <c:pt idx="145">
                  <c:v>7.4673569667810007E-43</c:v>
                </c:pt>
                <c:pt idx="146">
                  <c:v>1.5905251942010001E-36</c:v>
                </c:pt>
                <c:pt idx="147">
                  <c:v>9.288719138773E-33</c:v>
                </c:pt>
                <c:pt idx="148">
                  <c:v>3.884773252158E-29</c:v>
                </c:pt>
                <c:pt idx="149">
                  <c:v>1.074903965663E-22</c:v>
                </c:pt>
                <c:pt idx="150">
                  <c:v>2.2105502011549999E-19</c:v>
                </c:pt>
                <c:pt idx="151">
                  <c:v>2.3453692164079999E-18</c:v>
                </c:pt>
                <c:pt idx="152">
                  <c:v>5.4453921993570002E-18</c:v>
                </c:pt>
                <c:pt idx="153">
                  <c:v>8.1144371689000003E-18</c:v>
                </c:pt>
                <c:pt idx="154">
                  <c:v>1.0898434795590001E-17</c:v>
                </c:pt>
                <c:pt idx="155">
                  <c:v>1.40840727152E-17</c:v>
                </c:pt>
                <c:pt idx="156">
                  <c:v>1.774169553314E-17</c:v>
                </c:pt>
                <c:pt idx="157">
                  <c:v>2.2365271807449999E-17</c:v>
                </c:pt>
                <c:pt idx="158">
                  <c:v>2.7693561008190001E-17</c:v>
                </c:pt>
                <c:pt idx="159">
                  <c:v>3.4295748403709999E-17</c:v>
                </c:pt>
                <c:pt idx="160">
                  <c:v>4.2665196859809997E-17</c:v>
                </c:pt>
                <c:pt idx="161">
                  <c:v>5.3103049142360003E-17</c:v>
                </c:pt>
                <c:pt idx="162">
                  <c:v>6.5705178108810003E-17</c:v>
                </c:pt>
                <c:pt idx="163">
                  <c:v>8.2442586251839998E-17</c:v>
                </c:pt>
                <c:pt idx="164">
                  <c:v>1.028811588306E-16</c:v>
                </c:pt>
                <c:pt idx="165">
                  <c:v>1.3472241227010001E-16</c:v>
                </c:pt>
                <c:pt idx="166">
                  <c:v>3.711543164354E-16</c:v>
                </c:pt>
                <c:pt idx="167">
                  <c:v>4.3907379213769998E-11</c:v>
                </c:pt>
                <c:pt idx="168">
                  <c:v>1.600315726422E-9</c:v>
                </c:pt>
                <c:pt idx="169">
                  <c:v>2.6904564594229999E-9</c:v>
                </c:pt>
                <c:pt idx="170">
                  <c:v>3.5030682913170002E-9</c:v>
                </c:pt>
                <c:pt idx="171">
                  <c:v>4.7285147301449998E-9</c:v>
                </c:pt>
                <c:pt idx="172">
                  <c:v>6.6310574932569999E-9</c:v>
                </c:pt>
                <c:pt idx="173">
                  <c:v>8.4611160338659995E-9</c:v>
                </c:pt>
                <c:pt idx="174">
                  <c:v>1.168621749844E-8</c:v>
                </c:pt>
                <c:pt idx="175">
                  <c:v>1.584113072362E-8</c:v>
                </c:pt>
                <c:pt idx="176">
                  <c:v>2.076387018186E-8</c:v>
                </c:pt>
                <c:pt idx="177">
                  <c:v>2.694743378562E-8</c:v>
                </c:pt>
                <c:pt idx="178">
                  <c:v>3.4015587747259999E-8</c:v>
                </c:pt>
                <c:pt idx="179">
                  <c:v>4.3031374021260001E-8</c:v>
                </c:pt>
                <c:pt idx="180">
                  <c:v>5.2698332317440003E-8</c:v>
                </c:pt>
                <c:pt idx="181">
                  <c:v>6.2444238843340006E-8</c:v>
                </c:pt>
                <c:pt idx="182">
                  <c:v>7.3747164722010002E-8</c:v>
                </c:pt>
                <c:pt idx="183">
                  <c:v>8.6206637675549995E-8</c:v>
                </c:pt>
                <c:pt idx="184">
                  <c:v>9.828003127592E-8</c:v>
                </c:pt>
                <c:pt idx="185">
                  <c:v>1.093193361974E-7</c:v>
                </c:pt>
                <c:pt idx="186">
                  <c:v>1.2218784274120001E-7</c:v>
                </c:pt>
                <c:pt idx="187">
                  <c:v>1.342167635784E-7</c:v>
                </c:pt>
                <c:pt idx="188">
                  <c:v>1.519965331935E-7</c:v>
                </c:pt>
                <c:pt idx="189">
                  <c:v>1.5865775711420001E-7</c:v>
                </c:pt>
                <c:pt idx="190">
                  <c:v>1.6851783553830001E-7</c:v>
                </c:pt>
                <c:pt idx="191">
                  <c:v>1.791220231448E-7</c:v>
                </c:pt>
                <c:pt idx="192">
                  <c:v>1.9081921730260001E-7</c:v>
                </c:pt>
                <c:pt idx="193">
                  <c:v>2.0060869745829999E-7</c:v>
                </c:pt>
                <c:pt idx="194">
                  <c:v>2.0865905613619999E-7</c:v>
                </c:pt>
                <c:pt idx="195">
                  <c:v>2.1843561829909999E-7</c:v>
                </c:pt>
                <c:pt idx="196">
                  <c:v>2.2933595781569999E-7</c:v>
                </c:pt>
                <c:pt idx="197">
                  <c:v>2.4074562216000001E-7</c:v>
                </c:pt>
                <c:pt idx="198">
                  <c:v>2.5065639129959998E-7</c:v>
                </c:pt>
                <c:pt idx="199">
                  <c:v>2.6154276352889999E-7</c:v>
                </c:pt>
                <c:pt idx="200">
                  <c:v>2.7342755591780001E-7</c:v>
                </c:pt>
                <c:pt idx="201">
                  <c:v>2.8419731511669998E-7</c:v>
                </c:pt>
                <c:pt idx="202">
                  <c:v>2.971865324122E-7</c:v>
                </c:pt>
                <c:pt idx="203">
                  <c:v>3.0855715759910001E-7</c:v>
                </c:pt>
                <c:pt idx="204">
                  <c:v>3.1921031098569999E-7</c:v>
                </c:pt>
                <c:pt idx="205">
                  <c:v>3.2945606738459998E-7</c:v>
                </c:pt>
                <c:pt idx="206">
                  <c:v>3.4088425615129999E-7</c:v>
                </c:pt>
                <c:pt idx="207">
                  <c:v>3.5422820678040001E-7</c:v>
                </c:pt>
                <c:pt idx="208">
                  <c:v>3.6520486124769998E-7</c:v>
                </c:pt>
                <c:pt idx="209">
                  <c:v>3.7683468534349999E-7</c:v>
                </c:pt>
                <c:pt idx="210">
                  <c:v>3.8907857755610001E-7</c:v>
                </c:pt>
                <c:pt idx="211">
                  <c:v>3.9922514100610003E-7</c:v>
                </c:pt>
                <c:pt idx="212">
                  <c:v>4.1012965319520001E-7</c:v>
                </c:pt>
                <c:pt idx="213">
                  <c:v>4.214080080697E-7</c:v>
                </c:pt>
                <c:pt idx="214">
                  <c:v>4.3311647893900001E-7</c:v>
                </c:pt>
                <c:pt idx="215">
                  <c:v>4.4437515969580001E-7</c:v>
                </c:pt>
                <c:pt idx="216">
                  <c:v>4.5614717810940002E-7</c:v>
                </c:pt>
                <c:pt idx="217">
                  <c:v>4.6689874722170001E-7</c:v>
                </c:pt>
                <c:pt idx="218">
                  <c:v>4.7782636150629999E-7</c:v>
                </c:pt>
                <c:pt idx="219">
                  <c:v>4.882255012918E-7</c:v>
                </c:pt>
                <c:pt idx="220">
                  <c:v>4.9685169380389997E-7</c:v>
                </c:pt>
                <c:pt idx="221">
                  <c:v>5.0648757002129997E-7</c:v>
                </c:pt>
                <c:pt idx="222">
                  <c:v>5.1676466730610004E-7</c:v>
                </c:pt>
                <c:pt idx="223">
                  <c:v>5.2654789527149995E-7</c:v>
                </c:pt>
                <c:pt idx="224">
                  <c:v>5.3513355270060003E-7</c:v>
                </c:pt>
                <c:pt idx="225">
                  <c:v>5.4369769855739998E-7</c:v>
                </c:pt>
                <c:pt idx="226">
                  <c:v>5.5180134751980005E-7</c:v>
                </c:pt>
                <c:pt idx="227">
                  <c:v>5.6050353545370005E-7</c:v>
                </c:pt>
                <c:pt idx="228">
                  <c:v>5.6988690327739997E-7</c:v>
                </c:pt>
                <c:pt idx="229">
                  <c:v>5.7855920930080004E-7</c:v>
                </c:pt>
                <c:pt idx="230">
                  <c:v>5.8690896651359998E-7</c:v>
                </c:pt>
                <c:pt idx="231">
                  <c:v>5.9573869012490001E-7</c:v>
                </c:pt>
                <c:pt idx="232">
                  <c:v>6.0455182733240003E-7</c:v>
                </c:pt>
                <c:pt idx="233">
                  <c:v>6.1296437820560005E-7</c:v>
                </c:pt>
                <c:pt idx="234">
                  <c:v>6.2131785098049997E-7</c:v>
                </c:pt>
                <c:pt idx="235">
                  <c:v>6.2991584175619996E-7</c:v>
                </c:pt>
                <c:pt idx="236">
                  <c:v>6.3744041876500003E-7</c:v>
                </c:pt>
                <c:pt idx="237">
                  <c:v>6.4530464691380001E-7</c:v>
                </c:pt>
                <c:pt idx="238">
                  <c:v>6.5307066668120003E-7</c:v>
                </c:pt>
                <c:pt idx="239">
                  <c:v>6.6117823437669995E-7</c:v>
                </c:pt>
                <c:pt idx="240">
                  <c:v>6.6819086731690004E-7</c:v>
                </c:pt>
                <c:pt idx="241">
                  <c:v>6.7607567150310001E-7</c:v>
                </c:pt>
                <c:pt idx="242">
                  <c:v>6.8314719713179999E-7</c:v>
                </c:pt>
                <c:pt idx="243">
                  <c:v>6.8964826227109997E-7</c:v>
                </c:pt>
                <c:pt idx="244">
                  <c:v>6.9686130437110004E-7</c:v>
                </c:pt>
                <c:pt idx="245">
                  <c:v>7.0264511116489996E-7</c:v>
                </c:pt>
                <c:pt idx="246">
                  <c:v>7.0874065411840003E-7</c:v>
                </c:pt>
                <c:pt idx="247">
                  <c:v>7.1495032420149997E-7</c:v>
                </c:pt>
                <c:pt idx="248">
                  <c:v>7.2151285069070002E-7</c:v>
                </c:pt>
                <c:pt idx="249">
                  <c:v>7.2733571542149997E-7</c:v>
                </c:pt>
                <c:pt idx="250">
                  <c:v>7.3317356015419996E-7</c:v>
                </c:pt>
                <c:pt idx="251">
                  <c:v>7.3890520822430001E-7</c:v>
                </c:pt>
                <c:pt idx="252">
                  <c:v>7.4476552636899999E-7</c:v>
                </c:pt>
                <c:pt idx="253">
                  <c:v>7.502773473677E-7</c:v>
                </c:pt>
                <c:pt idx="254">
                  <c:v>7.558643575648E-7</c:v>
                </c:pt>
                <c:pt idx="255">
                  <c:v>7.6114095619920005E-7</c:v>
                </c:pt>
                <c:pt idx="256">
                  <c:v>7.6536951949669999E-7</c:v>
                </c:pt>
                <c:pt idx="257">
                  <c:v>7.6984581573410004E-7</c:v>
                </c:pt>
                <c:pt idx="258">
                  <c:v>7.7393767575340001E-7</c:v>
                </c:pt>
                <c:pt idx="259">
                  <c:v>7.7835401914930004E-7</c:v>
                </c:pt>
                <c:pt idx="260">
                  <c:v>7.8265316361359995E-7</c:v>
                </c:pt>
                <c:pt idx="261">
                  <c:v>7.8582787271449998E-7</c:v>
                </c:pt>
                <c:pt idx="262">
                  <c:v>7.8964099702190002E-7</c:v>
                </c:pt>
                <c:pt idx="263">
                  <c:v>7.9313375737310005E-7</c:v>
                </c:pt>
                <c:pt idx="264">
                  <c:v>7.9615219890859999E-7</c:v>
                </c:pt>
                <c:pt idx="265">
                  <c:v>7.9921253980349997E-7</c:v>
                </c:pt>
                <c:pt idx="266">
                  <c:v>8.0344307603010004E-7</c:v>
                </c:pt>
                <c:pt idx="267">
                  <c:v>8.0628267436300005E-7</c:v>
                </c:pt>
                <c:pt idx="268">
                  <c:v>8.0888821556980004E-7</c:v>
                </c:pt>
                <c:pt idx="269">
                  <c:v>8.1194328281499996E-7</c:v>
                </c:pt>
                <c:pt idx="270">
                  <c:v>8.1414401142719996E-7</c:v>
                </c:pt>
                <c:pt idx="271">
                  <c:v>8.1699796550200001E-7</c:v>
                </c:pt>
                <c:pt idx="272">
                  <c:v>8.2067565252100003E-7</c:v>
                </c:pt>
                <c:pt idx="273">
                  <c:v>8.2322038203059996E-7</c:v>
                </c:pt>
                <c:pt idx="274">
                  <c:v>8.2548326119489998E-7</c:v>
                </c:pt>
                <c:pt idx="275">
                  <c:v>8.2798576112690001E-7</c:v>
                </c:pt>
                <c:pt idx="276">
                  <c:v>8.3034756088439997E-7</c:v>
                </c:pt>
                <c:pt idx="277">
                  <c:v>8.3266902916799996E-7</c:v>
                </c:pt>
                <c:pt idx="278">
                  <c:v>8.3593950359539995E-7</c:v>
                </c:pt>
                <c:pt idx="279">
                  <c:v>8.3911910948510001E-7</c:v>
                </c:pt>
                <c:pt idx="280">
                  <c:v>8.4076839143859998E-7</c:v>
                </c:pt>
                <c:pt idx="281">
                  <c:v>8.4258243593989996E-7</c:v>
                </c:pt>
                <c:pt idx="282">
                  <c:v>8.4435794265540003E-7</c:v>
                </c:pt>
                <c:pt idx="283">
                  <c:v>8.4604008441559996E-7</c:v>
                </c:pt>
                <c:pt idx="284">
                  <c:v>8.4779911107770004E-7</c:v>
                </c:pt>
                <c:pt idx="285">
                  <c:v>8.496953651344E-7</c:v>
                </c:pt>
                <c:pt idx="286">
                  <c:v>8.5162007527879995E-7</c:v>
                </c:pt>
                <c:pt idx="287">
                  <c:v>8.5331757514129998E-7</c:v>
                </c:pt>
                <c:pt idx="288">
                  <c:v>8.5451262592940001E-7</c:v>
                </c:pt>
                <c:pt idx="289">
                  <c:v>8.5589467868050002E-7</c:v>
                </c:pt>
                <c:pt idx="290">
                  <c:v>8.5751247527109997E-7</c:v>
                </c:pt>
                <c:pt idx="291">
                  <c:v>8.592153692128E-7</c:v>
                </c:pt>
              </c:numCache>
            </c:numRef>
          </c:yVal>
          <c:smooth val="0"/>
          <c:extLst>
            <c:ext xmlns:c16="http://schemas.microsoft.com/office/drawing/2014/chart" uri="{C3380CC4-5D6E-409C-BE32-E72D297353CC}">
              <c16:uniqueId val="{00000000-2109-4BBD-B2F3-D398D205CB40}"/>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param.'!$AQ$3:$AQ$294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2.2706861076189999E-50</c:v>
                </c:pt>
                <c:pt idx="145">
                  <c:v>1.0357047671089999E-41</c:v>
                </c:pt>
                <c:pt idx="146">
                  <c:v>6.7467906538019994E-36</c:v>
                </c:pt>
                <c:pt idx="147">
                  <c:v>1.294048775109E-32</c:v>
                </c:pt>
                <c:pt idx="148">
                  <c:v>1.259328421444E-29</c:v>
                </c:pt>
                <c:pt idx="149">
                  <c:v>1.9283596639009999E-24</c:v>
                </c:pt>
                <c:pt idx="150">
                  <c:v>1.005943876114E-19</c:v>
                </c:pt>
                <c:pt idx="151">
                  <c:v>2.4946666487020002E-18</c:v>
                </c:pt>
                <c:pt idx="152">
                  <c:v>6.5413921716749999E-18</c:v>
                </c:pt>
                <c:pt idx="153">
                  <c:v>1.0537077914839999E-17</c:v>
                </c:pt>
                <c:pt idx="154">
                  <c:v>1.5038952916300001E-17</c:v>
                </c:pt>
                <c:pt idx="155">
                  <c:v>2.0196277216449998E-17</c:v>
                </c:pt>
                <c:pt idx="156">
                  <c:v>2.6113474520499999E-17</c:v>
                </c:pt>
                <c:pt idx="157">
                  <c:v>3.3539992437669998E-17</c:v>
                </c:pt>
                <c:pt idx="158">
                  <c:v>4.1626207604680002E-17</c:v>
                </c:pt>
                <c:pt idx="159">
                  <c:v>5.103238697928E-17</c:v>
                </c:pt>
                <c:pt idx="160">
                  <c:v>6.2413450387950005E-17</c:v>
                </c:pt>
                <c:pt idx="161">
                  <c:v>7.7242539752659995E-17</c:v>
                </c:pt>
                <c:pt idx="162">
                  <c:v>1.050465569924E-16</c:v>
                </c:pt>
                <c:pt idx="163">
                  <c:v>3.8298067619720001E-14</c:v>
                </c:pt>
                <c:pt idx="164">
                  <c:v>2.3977814731420002E-9</c:v>
                </c:pt>
                <c:pt idx="165">
                  <c:v>1.217363284749E-8</c:v>
                </c:pt>
                <c:pt idx="166">
                  <c:v>1.9201476702889999E-8</c:v>
                </c:pt>
                <c:pt idx="167">
                  <c:v>2.6860718000120002E-8</c:v>
                </c:pt>
                <c:pt idx="168">
                  <c:v>3.479565512337E-8</c:v>
                </c:pt>
                <c:pt idx="169">
                  <c:v>4.3227649428059997E-8</c:v>
                </c:pt>
                <c:pt idx="170">
                  <c:v>5.5169107196970001E-8</c:v>
                </c:pt>
                <c:pt idx="171">
                  <c:v>6.9882478313559994E-8</c:v>
                </c:pt>
                <c:pt idx="172">
                  <c:v>9.453633260341E-8</c:v>
                </c:pt>
                <c:pt idx="173">
                  <c:v>1.3037831118349999E-7</c:v>
                </c:pt>
                <c:pt idx="174">
                  <c:v>1.7160123281809999E-7</c:v>
                </c:pt>
                <c:pt idx="175">
                  <c:v>2.2178742975169999E-7</c:v>
                </c:pt>
                <c:pt idx="176">
                  <c:v>2.6852380306260003E-7</c:v>
                </c:pt>
                <c:pt idx="177">
                  <c:v>3.298469173916E-7</c:v>
                </c:pt>
                <c:pt idx="178">
                  <c:v>3.9357812836990002E-7</c:v>
                </c:pt>
                <c:pt idx="179">
                  <c:v>4.6725442464210001E-7</c:v>
                </c:pt>
                <c:pt idx="180">
                  <c:v>5.4496323294880004E-7</c:v>
                </c:pt>
                <c:pt idx="181">
                  <c:v>6.3536098365490005E-7</c:v>
                </c:pt>
                <c:pt idx="182">
                  <c:v>7.3001573515389997E-7</c:v>
                </c:pt>
                <c:pt idx="183">
                  <c:v>8.3728147828720003E-7</c:v>
                </c:pt>
                <c:pt idx="184">
                  <c:v>9.4330620456110002E-7</c:v>
                </c:pt>
                <c:pt idx="185">
                  <c:v>1.0540940848019999E-6</c:v>
                </c:pt>
                <c:pt idx="186">
                  <c:v>1.1757025836609999E-6</c:v>
                </c:pt>
                <c:pt idx="187">
                  <c:v>1.2977695417390001E-6</c:v>
                </c:pt>
                <c:pt idx="188">
                  <c:v>1.4429057620029999E-6</c:v>
                </c:pt>
                <c:pt idx="189">
                  <c:v>1.5671715655760001E-6</c:v>
                </c:pt>
                <c:pt idx="190">
                  <c:v>1.7335633155499999E-6</c:v>
                </c:pt>
                <c:pt idx="191">
                  <c:v>1.900976879736E-6</c:v>
                </c:pt>
                <c:pt idx="192">
                  <c:v>2.0450452458060002E-6</c:v>
                </c:pt>
                <c:pt idx="193">
                  <c:v>2.1887643749510002E-6</c:v>
                </c:pt>
                <c:pt idx="194">
                  <c:v>2.3477775257010001E-6</c:v>
                </c:pt>
                <c:pt idx="195">
                  <c:v>2.507150283399E-6</c:v>
                </c:pt>
                <c:pt idx="196">
                  <c:v>2.685451113977E-6</c:v>
                </c:pt>
                <c:pt idx="197">
                  <c:v>2.871550262704E-6</c:v>
                </c:pt>
                <c:pt idx="198">
                  <c:v>3.0512894039830001E-6</c:v>
                </c:pt>
                <c:pt idx="199">
                  <c:v>3.2297889826729999E-6</c:v>
                </c:pt>
                <c:pt idx="200">
                  <c:v>3.3927378050470001E-6</c:v>
                </c:pt>
                <c:pt idx="201">
                  <c:v>3.566498492291E-6</c:v>
                </c:pt>
                <c:pt idx="202">
                  <c:v>3.7222157031630001E-6</c:v>
                </c:pt>
                <c:pt idx="203">
                  <c:v>3.8632884443440003E-6</c:v>
                </c:pt>
                <c:pt idx="204">
                  <c:v>4.0043293453569998E-6</c:v>
                </c:pt>
                <c:pt idx="205">
                  <c:v>4.1457656130629996E-6</c:v>
                </c:pt>
                <c:pt idx="206">
                  <c:v>4.282427993186E-6</c:v>
                </c:pt>
                <c:pt idx="207">
                  <c:v>4.4032841538609999E-6</c:v>
                </c:pt>
                <c:pt idx="208">
                  <c:v>4.5365143813659996E-6</c:v>
                </c:pt>
                <c:pt idx="209">
                  <c:v>4.6592298410680002E-6</c:v>
                </c:pt>
                <c:pt idx="210">
                  <c:v>4.7777457041249998E-6</c:v>
                </c:pt>
                <c:pt idx="211">
                  <c:v>4.8897944014189998E-6</c:v>
                </c:pt>
                <c:pt idx="212">
                  <c:v>4.9905428366870003E-6</c:v>
                </c:pt>
                <c:pt idx="213">
                  <c:v>5.0936843690580001E-6</c:v>
                </c:pt>
                <c:pt idx="214">
                  <c:v>5.2024914595730002E-6</c:v>
                </c:pt>
                <c:pt idx="215">
                  <c:v>5.3018475719579999E-6</c:v>
                </c:pt>
                <c:pt idx="216">
                  <c:v>5.4038667633320004E-6</c:v>
                </c:pt>
                <c:pt idx="217">
                  <c:v>5.4965429293120003E-6</c:v>
                </c:pt>
                <c:pt idx="218">
                  <c:v>5.5808959132090004E-6</c:v>
                </c:pt>
                <c:pt idx="219">
                  <c:v>5.6695165592380003E-6</c:v>
                </c:pt>
                <c:pt idx="220">
                  <c:v>5.7542661489669996E-6</c:v>
                </c:pt>
                <c:pt idx="221">
                  <c:v>5.8478935716320001E-6</c:v>
                </c:pt>
                <c:pt idx="222">
                  <c:v>5.9315822889099999E-6</c:v>
                </c:pt>
                <c:pt idx="223">
                  <c:v>6.0065010220990001E-6</c:v>
                </c:pt>
                <c:pt idx="224">
                  <c:v>6.0767580984879996E-6</c:v>
                </c:pt>
                <c:pt idx="225">
                  <c:v>6.1542687019829999E-6</c:v>
                </c:pt>
                <c:pt idx="226">
                  <c:v>6.2257071780309997E-6</c:v>
                </c:pt>
                <c:pt idx="227">
                  <c:v>6.2962707914899999E-6</c:v>
                </c:pt>
                <c:pt idx="228">
                  <c:v>6.3695077123490002E-6</c:v>
                </c:pt>
                <c:pt idx="229">
                  <c:v>6.4305503221879997E-6</c:v>
                </c:pt>
                <c:pt idx="230">
                  <c:v>6.4948555843480002E-6</c:v>
                </c:pt>
                <c:pt idx="231">
                  <c:v>6.5635603585929998E-6</c:v>
                </c:pt>
                <c:pt idx="232">
                  <c:v>6.6253942903150001E-6</c:v>
                </c:pt>
                <c:pt idx="233">
                  <c:v>6.6787897118140003E-6</c:v>
                </c:pt>
                <c:pt idx="234">
                  <c:v>6.7369449968199999E-6</c:v>
                </c:pt>
                <c:pt idx="235">
                  <c:v>6.796447689092E-6</c:v>
                </c:pt>
                <c:pt idx="236">
                  <c:v>6.8550197710889997E-6</c:v>
                </c:pt>
                <c:pt idx="237">
                  <c:v>6.9054836717949997E-6</c:v>
                </c:pt>
                <c:pt idx="238">
                  <c:v>6.9563470335759998E-6</c:v>
                </c:pt>
                <c:pt idx="239">
                  <c:v>7.010352568657E-6</c:v>
                </c:pt>
                <c:pt idx="240">
                  <c:v>7.0602220586940003E-6</c:v>
                </c:pt>
                <c:pt idx="241">
                  <c:v>7.1121313684289997E-6</c:v>
                </c:pt>
                <c:pt idx="242">
                  <c:v>7.1581364317720001E-6</c:v>
                </c:pt>
                <c:pt idx="243">
                  <c:v>7.2036731257790001E-6</c:v>
                </c:pt>
                <c:pt idx="244">
                  <c:v>7.2475669208139997E-6</c:v>
                </c:pt>
                <c:pt idx="245">
                  <c:v>7.2916070175320004E-6</c:v>
                </c:pt>
                <c:pt idx="246">
                  <c:v>7.3356429067159996E-6</c:v>
                </c:pt>
                <c:pt idx="247">
                  <c:v>7.3815287437490001E-6</c:v>
                </c:pt>
                <c:pt idx="248">
                  <c:v>7.4201926865750003E-6</c:v>
                </c:pt>
                <c:pt idx="249">
                  <c:v>7.4598037682829999E-6</c:v>
                </c:pt>
                <c:pt idx="250">
                  <c:v>7.498380071288E-6</c:v>
                </c:pt>
                <c:pt idx="251">
                  <c:v>7.537656790857E-6</c:v>
                </c:pt>
                <c:pt idx="252">
                  <c:v>7.5762058525910003E-6</c:v>
                </c:pt>
                <c:pt idx="253">
                  <c:v>7.6117409475359998E-6</c:v>
                </c:pt>
                <c:pt idx="254">
                  <c:v>7.6498125595969993E-6</c:v>
                </c:pt>
                <c:pt idx="255">
                  <c:v>7.6843294492949994E-6</c:v>
                </c:pt>
                <c:pt idx="256">
                  <c:v>7.7194513958979993E-6</c:v>
                </c:pt>
                <c:pt idx="257">
                  <c:v>7.7524604233599992E-6</c:v>
                </c:pt>
                <c:pt idx="258">
                  <c:v>7.7876101786189999E-6</c:v>
                </c:pt>
                <c:pt idx="259">
                  <c:v>7.8230742262309994E-6</c:v>
                </c:pt>
                <c:pt idx="260">
                  <c:v>7.8577110611769998E-6</c:v>
                </c:pt>
                <c:pt idx="261">
                  <c:v>7.8937164997419993E-6</c:v>
                </c:pt>
                <c:pt idx="262">
                  <c:v>7.9290164945290006E-6</c:v>
                </c:pt>
                <c:pt idx="263">
                  <c:v>7.9643442234080007E-6</c:v>
                </c:pt>
                <c:pt idx="264">
                  <c:v>7.9993955022299999E-6</c:v>
                </c:pt>
                <c:pt idx="265">
                  <c:v>8.0341111100029999E-6</c:v>
                </c:pt>
                <c:pt idx="266">
                  <c:v>8.0692581061919998E-6</c:v>
                </c:pt>
                <c:pt idx="267">
                  <c:v>8.1066966404119997E-6</c:v>
                </c:pt>
                <c:pt idx="268">
                  <c:v>8.141558718454E-6</c:v>
                </c:pt>
                <c:pt idx="269">
                  <c:v>8.1761655755780008E-6</c:v>
                </c:pt>
                <c:pt idx="270">
                  <c:v>8.2108650741870001E-6</c:v>
                </c:pt>
                <c:pt idx="271">
                  <c:v>8.2448307860609998E-6</c:v>
                </c:pt>
                <c:pt idx="272">
                  <c:v>8.2779346498099996E-6</c:v>
                </c:pt>
                <c:pt idx="273">
                  <c:v>8.3120244812640002E-6</c:v>
                </c:pt>
                <c:pt idx="274">
                  <c:v>8.3479189010960002E-6</c:v>
                </c:pt>
                <c:pt idx="275">
                  <c:v>8.3809828228769997E-6</c:v>
                </c:pt>
                <c:pt idx="276">
                  <c:v>8.4135303773609999E-6</c:v>
                </c:pt>
                <c:pt idx="277">
                  <c:v>8.4454442574239997E-6</c:v>
                </c:pt>
                <c:pt idx="278">
                  <c:v>8.4767706905250004E-6</c:v>
                </c:pt>
                <c:pt idx="279">
                  <c:v>8.5076561637890004E-6</c:v>
                </c:pt>
                <c:pt idx="280">
                  <c:v>8.539770681488E-6</c:v>
                </c:pt>
                <c:pt idx="281">
                  <c:v>8.5693871118449992E-6</c:v>
                </c:pt>
                <c:pt idx="282">
                  <c:v>8.5987262355309998E-6</c:v>
                </c:pt>
                <c:pt idx="283">
                  <c:v>8.6268810332090008E-6</c:v>
                </c:pt>
                <c:pt idx="284">
                  <c:v>8.6546830300779998E-6</c:v>
                </c:pt>
                <c:pt idx="285">
                  <c:v>8.6821294880490005E-6</c:v>
                </c:pt>
                <c:pt idx="286">
                  <c:v>8.709343930503E-6</c:v>
                </c:pt>
                <c:pt idx="287">
                  <c:v>8.7374621850200003E-6</c:v>
                </c:pt>
                <c:pt idx="288">
                  <c:v>8.7634277729419999E-6</c:v>
                </c:pt>
                <c:pt idx="289">
                  <c:v>8.7886954121959993E-6</c:v>
                </c:pt>
                <c:pt idx="290">
                  <c:v>8.8130800794060005E-6</c:v>
                </c:pt>
                <c:pt idx="291">
                  <c:v>8.8365711697859993E-6</c:v>
                </c:pt>
              </c:numCache>
            </c:numRef>
          </c:yVal>
          <c:smooth val="0"/>
          <c:extLst>
            <c:ext xmlns:c16="http://schemas.microsoft.com/office/drawing/2014/chart" uri="{C3380CC4-5D6E-409C-BE32-E72D297353CC}">
              <c16:uniqueId val="{00000001-2109-4BBD-B2F3-D398D205CB40}"/>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param.'!$AZ$3:$AZ$294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4.227540549616E-50</c:v>
                </c:pt>
                <c:pt idx="145">
                  <c:v>1.737544278557E-40</c:v>
                </c:pt>
                <c:pt idx="146">
                  <c:v>1.4872587871269999E-35</c:v>
                </c:pt>
                <c:pt idx="147">
                  <c:v>1.263846979472E-32</c:v>
                </c:pt>
                <c:pt idx="148">
                  <c:v>4.771322463627E-30</c:v>
                </c:pt>
                <c:pt idx="149">
                  <c:v>1.4899541390289999E-25</c:v>
                </c:pt>
                <c:pt idx="150">
                  <c:v>3.6652768184640003E-20</c:v>
                </c:pt>
                <c:pt idx="151">
                  <c:v>2.5681895399079999E-18</c:v>
                </c:pt>
                <c:pt idx="152">
                  <c:v>8.468608908859E-18</c:v>
                </c:pt>
                <c:pt idx="153">
                  <c:v>1.4322459262989999E-17</c:v>
                </c:pt>
                <c:pt idx="154">
                  <c:v>2.051007042798E-17</c:v>
                </c:pt>
                <c:pt idx="155">
                  <c:v>2.7038534278280001E-17</c:v>
                </c:pt>
                <c:pt idx="156">
                  <c:v>3.4274998508629998E-17</c:v>
                </c:pt>
                <c:pt idx="157">
                  <c:v>4.2850339253719997E-17</c:v>
                </c:pt>
                <c:pt idx="158">
                  <c:v>5.1925904430739998E-17</c:v>
                </c:pt>
                <c:pt idx="159">
                  <c:v>6.3690561656400002E-17</c:v>
                </c:pt>
                <c:pt idx="160">
                  <c:v>9.0169982114759996E-17</c:v>
                </c:pt>
                <c:pt idx="161">
                  <c:v>1.517431593174E-13</c:v>
                </c:pt>
                <c:pt idx="162">
                  <c:v>3.1789281250489998E-9</c:v>
                </c:pt>
                <c:pt idx="163">
                  <c:v>1.4299524019759999E-8</c:v>
                </c:pt>
                <c:pt idx="164">
                  <c:v>2.4916415613980001E-8</c:v>
                </c:pt>
                <c:pt idx="165">
                  <c:v>3.0857574130189997E-8</c:v>
                </c:pt>
                <c:pt idx="166">
                  <c:v>4.5669199697980001E-8</c:v>
                </c:pt>
                <c:pt idx="167">
                  <c:v>8.2108337959530002E-8</c:v>
                </c:pt>
                <c:pt idx="168">
                  <c:v>1.24523937679E-7</c:v>
                </c:pt>
                <c:pt idx="169">
                  <c:v>1.874272503882E-7</c:v>
                </c:pt>
                <c:pt idx="170">
                  <c:v>2.860851120544E-7</c:v>
                </c:pt>
                <c:pt idx="171">
                  <c:v>3.9854976390479998E-7</c:v>
                </c:pt>
                <c:pt idx="172">
                  <c:v>5.167733720136E-7</c:v>
                </c:pt>
                <c:pt idx="173">
                  <c:v>6.6474465821869995E-7</c:v>
                </c:pt>
                <c:pt idx="174">
                  <c:v>8.2103692085729999E-7</c:v>
                </c:pt>
                <c:pt idx="175">
                  <c:v>9.7320157560179992E-7</c:v>
                </c:pt>
                <c:pt idx="176">
                  <c:v>1.173433014221E-6</c:v>
                </c:pt>
                <c:pt idx="177">
                  <c:v>1.3739655098450001E-6</c:v>
                </c:pt>
                <c:pt idx="178">
                  <c:v>1.5615974025410001E-6</c:v>
                </c:pt>
                <c:pt idx="179">
                  <c:v>1.7763336057279999E-6</c:v>
                </c:pt>
                <c:pt idx="180">
                  <c:v>2.0010405033650001E-6</c:v>
                </c:pt>
                <c:pt idx="181">
                  <c:v>2.2240665758969998E-6</c:v>
                </c:pt>
                <c:pt idx="182">
                  <c:v>2.4311488515169999E-6</c:v>
                </c:pt>
                <c:pt idx="183">
                  <c:v>2.6696210306820001E-6</c:v>
                </c:pt>
                <c:pt idx="184">
                  <c:v>2.9364136989449998E-6</c:v>
                </c:pt>
                <c:pt idx="185">
                  <c:v>3.2118174804310002E-6</c:v>
                </c:pt>
                <c:pt idx="186">
                  <c:v>3.4678689833490001E-6</c:v>
                </c:pt>
                <c:pt idx="187">
                  <c:v>3.7454295088429999E-6</c:v>
                </c:pt>
                <c:pt idx="188">
                  <c:v>4.0513940726460002E-6</c:v>
                </c:pt>
                <c:pt idx="189">
                  <c:v>4.353091379808E-6</c:v>
                </c:pt>
                <c:pt idx="190">
                  <c:v>4.7098123668849999E-6</c:v>
                </c:pt>
                <c:pt idx="191">
                  <c:v>4.9847041998429998E-6</c:v>
                </c:pt>
                <c:pt idx="192">
                  <c:v>5.2889949730139997E-6</c:v>
                </c:pt>
                <c:pt idx="193">
                  <c:v>5.5853276537400001E-6</c:v>
                </c:pt>
                <c:pt idx="194">
                  <c:v>5.897193939957E-6</c:v>
                </c:pt>
                <c:pt idx="195">
                  <c:v>6.195797246726E-6</c:v>
                </c:pt>
                <c:pt idx="196">
                  <c:v>6.5345015795450002E-6</c:v>
                </c:pt>
                <c:pt idx="197">
                  <c:v>6.808412126404E-6</c:v>
                </c:pt>
                <c:pt idx="198">
                  <c:v>7.0905138631799997E-6</c:v>
                </c:pt>
                <c:pt idx="199">
                  <c:v>7.3777554805190001E-6</c:v>
                </c:pt>
                <c:pt idx="200">
                  <c:v>7.6525821160040007E-6</c:v>
                </c:pt>
                <c:pt idx="201">
                  <c:v>7.8910349038980002E-6</c:v>
                </c:pt>
                <c:pt idx="202">
                  <c:v>8.1452877047360005E-6</c:v>
                </c:pt>
                <c:pt idx="203">
                  <c:v>8.3992085479800008E-6</c:v>
                </c:pt>
                <c:pt idx="204">
                  <c:v>8.6322375116740006E-6</c:v>
                </c:pt>
                <c:pt idx="205">
                  <c:v>8.8374239236689993E-6</c:v>
                </c:pt>
                <c:pt idx="206">
                  <c:v>9.0343977389289998E-6</c:v>
                </c:pt>
                <c:pt idx="207">
                  <c:v>9.2187963063659992E-6</c:v>
                </c:pt>
                <c:pt idx="208">
                  <c:v>9.4016400038680007E-6</c:v>
                </c:pt>
                <c:pt idx="209">
                  <c:v>9.5949909797950006E-6</c:v>
                </c:pt>
                <c:pt idx="210">
                  <c:v>9.7679123553240004E-6</c:v>
                </c:pt>
                <c:pt idx="211">
                  <c:v>9.9166086687049997E-6</c:v>
                </c:pt>
                <c:pt idx="212">
                  <c:v>1.0068477625409999E-5</c:v>
                </c:pt>
                <c:pt idx="213">
                  <c:v>1.02187978089E-5</c:v>
                </c:pt>
                <c:pt idx="214">
                  <c:v>1.035693285138E-5</c:v>
                </c:pt>
                <c:pt idx="215">
                  <c:v>1.0489172531769999E-5</c:v>
                </c:pt>
                <c:pt idx="216">
                  <c:v>1.0609937036940001E-5</c:v>
                </c:pt>
                <c:pt idx="217">
                  <c:v>1.0726247683579999E-5</c:v>
                </c:pt>
                <c:pt idx="218">
                  <c:v>1.084034521488E-5</c:v>
                </c:pt>
                <c:pt idx="219">
                  <c:v>1.09487312534E-5</c:v>
                </c:pt>
                <c:pt idx="220">
                  <c:v>1.1064026149900001E-5</c:v>
                </c:pt>
                <c:pt idx="221">
                  <c:v>1.117250599999E-5</c:v>
                </c:pt>
                <c:pt idx="222">
                  <c:v>1.1279088257060001E-5</c:v>
                </c:pt>
                <c:pt idx="223">
                  <c:v>1.138304282071E-5</c:v>
                </c:pt>
                <c:pt idx="224">
                  <c:v>1.148121822864E-5</c:v>
                </c:pt>
                <c:pt idx="225">
                  <c:v>1.1575394573940001E-5</c:v>
                </c:pt>
                <c:pt idx="226">
                  <c:v>1.167631684455E-5</c:v>
                </c:pt>
                <c:pt idx="227">
                  <c:v>1.1786597265970001E-5</c:v>
                </c:pt>
                <c:pt idx="228">
                  <c:v>1.189100988764E-5</c:v>
                </c:pt>
                <c:pt idx="229">
                  <c:v>1.1995594226920001E-5</c:v>
                </c:pt>
                <c:pt idx="230">
                  <c:v>1.21040562438E-5</c:v>
                </c:pt>
                <c:pt idx="231">
                  <c:v>1.2211792527060001E-5</c:v>
                </c:pt>
                <c:pt idx="232">
                  <c:v>1.233051561512E-5</c:v>
                </c:pt>
                <c:pt idx="233">
                  <c:v>1.245227333075E-5</c:v>
                </c:pt>
                <c:pt idx="234">
                  <c:v>1.2585980373690001E-5</c:v>
                </c:pt>
                <c:pt idx="235">
                  <c:v>1.272354311574E-5</c:v>
                </c:pt>
                <c:pt idx="236">
                  <c:v>1.288069194155E-5</c:v>
                </c:pt>
                <c:pt idx="237">
                  <c:v>1.303173287332E-5</c:v>
                </c:pt>
                <c:pt idx="238">
                  <c:v>1.318687050647E-5</c:v>
                </c:pt>
                <c:pt idx="239">
                  <c:v>1.334591900606E-5</c:v>
                </c:pt>
                <c:pt idx="240">
                  <c:v>1.350141455476E-5</c:v>
                </c:pt>
                <c:pt idx="241">
                  <c:v>1.3669286026630001E-5</c:v>
                </c:pt>
                <c:pt idx="242">
                  <c:v>1.385370504707E-5</c:v>
                </c:pt>
                <c:pt idx="243">
                  <c:v>1.4021569645539999E-5</c:v>
                </c:pt>
                <c:pt idx="244">
                  <c:v>1.4190951442989999E-5</c:v>
                </c:pt>
                <c:pt idx="245">
                  <c:v>1.4359671671810001E-5</c:v>
                </c:pt>
                <c:pt idx="246">
                  <c:v>1.4525163618569999E-5</c:v>
                </c:pt>
                <c:pt idx="247">
                  <c:v>1.4686650205940001E-5</c:v>
                </c:pt>
                <c:pt idx="248">
                  <c:v>1.4843925514459999E-5</c:v>
                </c:pt>
                <c:pt idx="249">
                  <c:v>1.5012779794590001E-5</c:v>
                </c:pt>
                <c:pt idx="250">
                  <c:v>1.516140986858E-5</c:v>
                </c:pt>
                <c:pt idx="251">
                  <c:v>1.5317436530209999E-5</c:v>
                </c:pt>
                <c:pt idx="252">
                  <c:v>1.5468807271440001E-5</c:v>
                </c:pt>
                <c:pt idx="253">
                  <c:v>1.561506519524E-5</c:v>
                </c:pt>
                <c:pt idx="254">
                  <c:v>1.5761200288119999E-5</c:v>
                </c:pt>
                <c:pt idx="255">
                  <c:v>1.5907634999170002E-5</c:v>
                </c:pt>
                <c:pt idx="256">
                  <c:v>1.6047797648260001E-5</c:v>
                </c:pt>
                <c:pt idx="257">
                  <c:v>1.619748178334E-5</c:v>
                </c:pt>
                <c:pt idx="258">
                  <c:v>1.6335581507170001E-5</c:v>
                </c:pt>
                <c:pt idx="259">
                  <c:v>1.647178792175E-5</c:v>
                </c:pt>
                <c:pt idx="260">
                  <c:v>1.6603947997610002E-5</c:v>
                </c:pt>
                <c:pt idx="261">
                  <c:v>1.6731631206159999E-5</c:v>
                </c:pt>
                <c:pt idx="262">
                  <c:v>1.686229611618E-5</c:v>
                </c:pt>
                <c:pt idx="263">
                  <c:v>1.6987977670950001E-5</c:v>
                </c:pt>
                <c:pt idx="264">
                  <c:v>1.7118832990109999E-5</c:v>
                </c:pt>
                <c:pt idx="265">
                  <c:v>1.723912484808E-5</c:v>
                </c:pt>
                <c:pt idx="266">
                  <c:v>1.7356481588760001E-5</c:v>
                </c:pt>
                <c:pt idx="267">
                  <c:v>1.7472387092689999E-5</c:v>
                </c:pt>
                <c:pt idx="268">
                  <c:v>1.7585021027290002E-5</c:v>
                </c:pt>
                <c:pt idx="269">
                  <c:v>1.7694474354539999E-5</c:v>
                </c:pt>
                <c:pt idx="270">
                  <c:v>1.780172087081E-5</c:v>
                </c:pt>
                <c:pt idx="271">
                  <c:v>1.7913888415350001E-5</c:v>
                </c:pt>
                <c:pt idx="272">
                  <c:v>1.8014787054770001E-5</c:v>
                </c:pt>
                <c:pt idx="273">
                  <c:v>1.8114869508199999E-5</c:v>
                </c:pt>
                <c:pt idx="274">
                  <c:v>1.8214153238970001E-5</c:v>
                </c:pt>
                <c:pt idx="275">
                  <c:v>1.8310953431749999E-5</c:v>
                </c:pt>
                <c:pt idx="276">
                  <c:v>1.8405350256039999E-5</c:v>
                </c:pt>
                <c:pt idx="277">
                  <c:v>1.850330396982E-5</c:v>
                </c:pt>
                <c:pt idx="278">
                  <c:v>1.859347298737E-5</c:v>
                </c:pt>
                <c:pt idx="279">
                  <c:v>1.868078730281E-5</c:v>
                </c:pt>
                <c:pt idx="280">
                  <c:v>1.8767376289380001E-5</c:v>
                </c:pt>
                <c:pt idx="281">
                  <c:v>1.885222282258E-5</c:v>
                </c:pt>
                <c:pt idx="282">
                  <c:v>1.8934872039410001E-5</c:v>
                </c:pt>
                <c:pt idx="283">
                  <c:v>1.901499912851E-5</c:v>
                </c:pt>
                <c:pt idx="284">
                  <c:v>1.909773383936E-5</c:v>
                </c:pt>
                <c:pt idx="285">
                  <c:v>1.9174392724389999E-5</c:v>
                </c:pt>
                <c:pt idx="286">
                  <c:v>1.9251062120509999E-5</c:v>
                </c:pt>
                <c:pt idx="287">
                  <c:v>1.9324900587330001E-5</c:v>
                </c:pt>
                <c:pt idx="288">
                  <c:v>1.9398059224320001E-5</c:v>
                </c:pt>
                <c:pt idx="289">
                  <c:v>1.9469218741390001E-5</c:v>
                </c:pt>
                <c:pt idx="290">
                  <c:v>1.954350063292E-5</c:v>
                </c:pt>
                <c:pt idx="291">
                  <c:v>1.9606931775450002E-5</c:v>
                </c:pt>
              </c:numCache>
            </c:numRef>
          </c:yVal>
          <c:smooth val="0"/>
          <c:extLst>
            <c:ext xmlns:c16="http://schemas.microsoft.com/office/drawing/2014/chart" uri="{C3380CC4-5D6E-409C-BE32-E72D297353CC}">
              <c16:uniqueId val="{00000002-2109-4BBD-B2F3-D398D205CB40}"/>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NO2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dirty="0"/>
              <a:t>Unburnt Hydrocarbon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param.'!$AJ$3:$AJ$294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8.5052895322239999E-11</c:v>
                </c:pt>
                <c:pt idx="145">
                  <c:v>2.8556878686629999E-6</c:v>
                </c:pt>
                <c:pt idx="146">
                  <c:v>4.4633936929120002E-4</c:v>
                </c:pt>
                <c:pt idx="147">
                  <c:v>1.784023538413E-3</c:v>
                </c:pt>
                <c:pt idx="148">
                  <c:v>3.4910327697589998E-3</c:v>
                </c:pt>
                <c:pt idx="149">
                  <c:v>5.3556354141920002E-3</c:v>
                </c:pt>
                <c:pt idx="150">
                  <c:v>6.8267905605879997E-3</c:v>
                </c:pt>
                <c:pt idx="151">
                  <c:v>7.6004377002900003E-3</c:v>
                </c:pt>
                <c:pt idx="152">
                  <c:v>8.0367287185579995E-3</c:v>
                </c:pt>
                <c:pt idx="153">
                  <c:v>8.2767038060299995E-3</c:v>
                </c:pt>
                <c:pt idx="154">
                  <c:v>8.4062368238730003E-3</c:v>
                </c:pt>
                <c:pt idx="155">
                  <c:v>8.4699598306920004E-3</c:v>
                </c:pt>
                <c:pt idx="156">
                  <c:v>8.503967314014E-3</c:v>
                </c:pt>
                <c:pt idx="157">
                  <c:v>8.5200640228319992E-3</c:v>
                </c:pt>
                <c:pt idx="158">
                  <c:v>8.5204199110180002E-3</c:v>
                </c:pt>
                <c:pt idx="159">
                  <c:v>8.5048972447090004E-3</c:v>
                </c:pt>
                <c:pt idx="160">
                  <c:v>8.4758884248889999E-3</c:v>
                </c:pt>
                <c:pt idx="161">
                  <c:v>8.4363811949610002E-3</c:v>
                </c:pt>
                <c:pt idx="162">
                  <c:v>8.3918933717230006E-3</c:v>
                </c:pt>
                <c:pt idx="163">
                  <c:v>8.338583419972E-3</c:v>
                </c:pt>
                <c:pt idx="164">
                  <c:v>8.2818193112359998E-3</c:v>
                </c:pt>
                <c:pt idx="165">
                  <c:v>8.2189248816910004E-3</c:v>
                </c:pt>
                <c:pt idx="166">
                  <c:v>8.1439544334860007E-3</c:v>
                </c:pt>
                <c:pt idx="167">
                  <c:v>8.0156587690559996E-3</c:v>
                </c:pt>
                <c:pt idx="168">
                  <c:v>7.8038134636650002E-3</c:v>
                </c:pt>
                <c:pt idx="169">
                  <c:v>7.6191090712519997E-3</c:v>
                </c:pt>
                <c:pt idx="170">
                  <c:v>7.4672330133160004E-3</c:v>
                </c:pt>
                <c:pt idx="171">
                  <c:v>7.3312383082710002E-3</c:v>
                </c:pt>
                <c:pt idx="172">
                  <c:v>7.192657692412E-3</c:v>
                </c:pt>
                <c:pt idx="173">
                  <c:v>7.0084061935320003E-3</c:v>
                </c:pt>
                <c:pt idx="174">
                  <c:v>6.7612683997929999E-3</c:v>
                </c:pt>
                <c:pt idx="175">
                  <c:v>6.5300434819910002E-3</c:v>
                </c:pt>
                <c:pt idx="176">
                  <c:v>6.2891309287800004E-3</c:v>
                </c:pt>
                <c:pt idx="177">
                  <c:v>6.0776816535669997E-3</c:v>
                </c:pt>
                <c:pt idx="178">
                  <c:v>5.8971980491029996E-3</c:v>
                </c:pt>
                <c:pt idx="179">
                  <c:v>5.723773102188E-3</c:v>
                </c:pt>
                <c:pt idx="180">
                  <c:v>5.5370284809659999E-3</c:v>
                </c:pt>
                <c:pt idx="181">
                  <c:v>5.3717538107500001E-3</c:v>
                </c:pt>
                <c:pt idx="182">
                  <c:v>5.2085528203369997E-3</c:v>
                </c:pt>
                <c:pt idx="183">
                  <c:v>5.0538022172519998E-3</c:v>
                </c:pt>
                <c:pt idx="184">
                  <c:v>4.9016386666469996E-3</c:v>
                </c:pt>
                <c:pt idx="185">
                  <c:v>4.7410115728869998E-3</c:v>
                </c:pt>
                <c:pt idx="186">
                  <c:v>4.5809032477530003E-3</c:v>
                </c:pt>
                <c:pt idx="187">
                  <c:v>4.4325637327300004E-3</c:v>
                </c:pt>
                <c:pt idx="188">
                  <c:v>4.0806905372990001E-3</c:v>
                </c:pt>
                <c:pt idx="189">
                  <c:v>3.891628706782E-3</c:v>
                </c:pt>
                <c:pt idx="190">
                  <c:v>3.7310549137410001E-3</c:v>
                </c:pt>
                <c:pt idx="191">
                  <c:v>3.5991153687700002E-3</c:v>
                </c:pt>
                <c:pt idx="192">
                  <c:v>3.4824812353040002E-3</c:v>
                </c:pt>
                <c:pt idx="193">
                  <c:v>3.3705206805709998E-3</c:v>
                </c:pt>
                <c:pt idx="194">
                  <c:v>3.2733138129690002E-3</c:v>
                </c:pt>
                <c:pt idx="195">
                  <c:v>3.1780261871200001E-3</c:v>
                </c:pt>
                <c:pt idx="196">
                  <c:v>3.0955385798069998E-3</c:v>
                </c:pt>
                <c:pt idx="197">
                  <c:v>3.0228349227080001E-3</c:v>
                </c:pt>
                <c:pt idx="198">
                  <c:v>2.9502053353729998E-3</c:v>
                </c:pt>
                <c:pt idx="199">
                  <c:v>2.8864116035890001E-3</c:v>
                </c:pt>
                <c:pt idx="200">
                  <c:v>2.8232963582030001E-3</c:v>
                </c:pt>
                <c:pt idx="201">
                  <c:v>2.7685916206539999E-3</c:v>
                </c:pt>
                <c:pt idx="202">
                  <c:v>2.718935823341E-3</c:v>
                </c:pt>
                <c:pt idx="203">
                  <c:v>2.672809271615E-3</c:v>
                </c:pt>
                <c:pt idx="204">
                  <c:v>2.6275869754990001E-3</c:v>
                </c:pt>
                <c:pt idx="205">
                  <c:v>2.5847648716280001E-3</c:v>
                </c:pt>
                <c:pt idx="206">
                  <c:v>2.5437062503010002E-3</c:v>
                </c:pt>
                <c:pt idx="207">
                  <c:v>2.50938244561E-3</c:v>
                </c:pt>
                <c:pt idx="208">
                  <c:v>2.4769201877200002E-3</c:v>
                </c:pt>
                <c:pt idx="209">
                  <c:v>2.4464493879190002E-3</c:v>
                </c:pt>
                <c:pt idx="210">
                  <c:v>2.417863847316E-3</c:v>
                </c:pt>
                <c:pt idx="211">
                  <c:v>2.3901866228259998E-3</c:v>
                </c:pt>
                <c:pt idx="212">
                  <c:v>2.365178008818E-3</c:v>
                </c:pt>
                <c:pt idx="213">
                  <c:v>2.3415034581269999E-3</c:v>
                </c:pt>
                <c:pt idx="214">
                  <c:v>2.3210154451709999E-3</c:v>
                </c:pt>
                <c:pt idx="215">
                  <c:v>2.3018145446089999E-3</c:v>
                </c:pt>
                <c:pt idx="216">
                  <c:v>2.2843948104010001E-3</c:v>
                </c:pt>
                <c:pt idx="217">
                  <c:v>2.2682462006020001E-3</c:v>
                </c:pt>
                <c:pt idx="218">
                  <c:v>2.2533883940350002E-3</c:v>
                </c:pt>
                <c:pt idx="219">
                  <c:v>2.2384952863379998E-3</c:v>
                </c:pt>
                <c:pt idx="220">
                  <c:v>2.2247570925810001E-3</c:v>
                </c:pt>
                <c:pt idx="221">
                  <c:v>2.2122538950949998E-3</c:v>
                </c:pt>
                <c:pt idx="222">
                  <c:v>2.2006822672899998E-3</c:v>
                </c:pt>
                <c:pt idx="223">
                  <c:v>2.1897900768289998E-3</c:v>
                </c:pt>
                <c:pt idx="224">
                  <c:v>2.1794993370609999E-3</c:v>
                </c:pt>
                <c:pt idx="225">
                  <c:v>2.1699738747810002E-3</c:v>
                </c:pt>
                <c:pt idx="226">
                  <c:v>2.1607815396120001E-3</c:v>
                </c:pt>
                <c:pt idx="227">
                  <c:v>2.1528880552040002E-3</c:v>
                </c:pt>
                <c:pt idx="228">
                  <c:v>2.1456768053490002E-3</c:v>
                </c:pt>
                <c:pt idx="229">
                  <c:v>2.139073916831E-3</c:v>
                </c:pt>
                <c:pt idx="230">
                  <c:v>2.1329145102299998E-3</c:v>
                </c:pt>
                <c:pt idx="231">
                  <c:v>2.1270299610340001E-3</c:v>
                </c:pt>
                <c:pt idx="232">
                  <c:v>2.1215853829780001E-3</c:v>
                </c:pt>
                <c:pt idx="233">
                  <c:v>2.1162187999E-3</c:v>
                </c:pt>
                <c:pt idx="234">
                  <c:v>2.1115778487420002E-3</c:v>
                </c:pt>
                <c:pt idx="235">
                  <c:v>2.1071873436119999E-3</c:v>
                </c:pt>
                <c:pt idx="236">
                  <c:v>2.1030691400480001E-3</c:v>
                </c:pt>
                <c:pt idx="237">
                  <c:v>2.0991701528729999E-3</c:v>
                </c:pt>
                <c:pt idx="238">
                  <c:v>2.0955753508189998E-3</c:v>
                </c:pt>
                <c:pt idx="239">
                  <c:v>2.0920631469699999E-3</c:v>
                </c:pt>
                <c:pt idx="240">
                  <c:v>2.0889628531599999E-3</c:v>
                </c:pt>
                <c:pt idx="241">
                  <c:v>2.0861648545600002E-3</c:v>
                </c:pt>
                <c:pt idx="242">
                  <c:v>2.083516775726E-3</c:v>
                </c:pt>
                <c:pt idx="243">
                  <c:v>2.081029630415E-3</c:v>
                </c:pt>
                <c:pt idx="244">
                  <c:v>2.0787072652819999E-3</c:v>
                </c:pt>
                <c:pt idx="245">
                  <c:v>2.0764935588209999E-3</c:v>
                </c:pt>
                <c:pt idx="246">
                  <c:v>2.0742750946950001E-3</c:v>
                </c:pt>
                <c:pt idx="247">
                  <c:v>2.0723480784949999E-3</c:v>
                </c:pt>
                <c:pt idx="248">
                  <c:v>2.0705215688909999E-3</c:v>
                </c:pt>
                <c:pt idx="249">
                  <c:v>2.068772027562E-3</c:v>
                </c:pt>
                <c:pt idx="250">
                  <c:v>2.0671110702610001E-3</c:v>
                </c:pt>
                <c:pt idx="251">
                  <c:v>2.0655025666290001E-3</c:v>
                </c:pt>
                <c:pt idx="252">
                  <c:v>2.0638369505259998E-3</c:v>
                </c:pt>
                <c:pt idx="253">
                  <c:v>2.0623425673999998E-3</c:v>
                </c:pt>
                <c:pt idx="254">
                  <c:v>2.0609323067149999E-3</c:v>
                </c:pt>
                <c:pt idx="255">
                  <c:v>2.0595848670690001E-3</c:v>
                </c:pt>
                <c:pt idx="256">
                  <c:v>2.0582569031120002E-3</c:v>
                </c:pt>
                <c:pt idx="257">
                  <c:v>2.0569868398659999E-3</c:v>
                </c:pt>
                <c:pt idx="258">
                  <c:v>2.0557445498940001E-3</c:v>
                </c:pt>
                <c:pt idx="259">
                  <c:v>2.054477081006E-3</c:v>
                </c:pt>
                <c:pt idx="260">
                  <c:v>2.0533560321899999E-3</c:v>
                </c:pt>
                <c:pt idx="261">
                  <c:v>2.0522164570769999E-3</c:v>
                </c:pt>
                <c:pt idx="262">
                  <c:v>2.0511419222050001E-3</c:v>
                </c:pt>
                <c:pt idx="263">
                  <c:v>2.0501029031650001E-3</c:v>
                </c:pt>
                <c:pt idx="264">
                  <c:v>2.0490829570160001E-3</c:v>
                </c:pt>
                <c:pt idx="265">
                  <c:v>2.0480959292649998E-3</c:v>
                </c:pt>
                <c:pt idx="266">
                  <c:v>2.047105093317E-3</c:v>
                </c:pt>
                <c:pt idx="267">
                  <c:v>2.0461727296280001E-3</c:v>
                </c:pt>
                <c:pt idx="268">
                  <c:v>2.045255855367E-3</c:v>
                </c:pt>
                <c:pt idx="269">
                  <c:v>2.0443372284719998E-3</c:v>
                </c:pt>
                <c:pt idx="270">
                  <c:v>2.043423547186E-3</c:v>
                </c:pt>
                <c:pt idx="271">
                  <c:v>2.0425232213950001E-3</c:v>
                </c:pt>
                <c:pt idx="272">
                  <c:v>2.0416163806329999E-3</c:v>
                </c:pt>
                <c:pt idx="273">
                  <c:v>2.04076728425E-3</c:v>
                </c:pt>
                <c:pt idx="274">
                  <c:v>2.0399261364160001E-3</c:v>
                </c:pt>
                <c:pt idx="275">
                  <c:v>2.0391015398919998E-3</c:v>
                </c:pt>
                <c:pt idx="276">
                  <c:v>2.038277593669E-3</c:v>
                </c:pt>
                <c:pt idx="277">
                  <c:v>2.0374778849309998E-3</c:v>
                </c:pt>
                <c:pt idx="278">
                  <c:v>2.0367303519390001E-3</c:v>
                </c:pt>
                <c:pt idx="279">
                  <c:v>2.0359351241579999E-3</c:v>
                </c:pt>
                <c:pt idx="280">
                  <c:v>2.0351668709990001E-3</c:v>
                </c:pt>
                <c:pt idx="281">
                  <c:v>2.0343784408190001E-3</c:v>
                </c:pt>
                <c:pt idx="282">
                  <c:v>2.0335979498300001E-3</c:v>
                </c:pt>
                <c:pt idx="283">
                  <c:v>2.0328306016840002E-3</c:v>
                </c:pt>
                <c:pt idx="284">
                  <c:v>2.0321386659250002E-3</c:v>
                </c:pt>
                <c:pt idx="285">
                  <c:v>2.0313958896140002E-3</c:v>
                </c:pt>
                <c:pt idx="286">
                  <c:v>2.030746530044E-3</c:v>
                </c:pt>
                <c:pt idx="287">
                  <c:v>2.030112675267E-3</c:v>
                </c:pt>
                <c:pt idx="288">
                  <c:v>2.0294968641129999E-3</c:v>
                </c:pt>
                <c:pt idx="289">
                  <c:v>2.0289151461269999E-3</c:v>
                </c:pt>
                <c:pt idx="290">
                  <c:v>2.0283791739789999E-3</c:v>
                </c:pt>
                <c:pt idx="291">
                  <c:v>2.0278648289849999E-3</c:v>
                </c:pt>
              </c:numCache>
            </c:numRef>
          </c:yVal>
          <c:smooth val="0"/>
          <c:extLst>
            <c:ext xmlns:c16="http://schemas.microsoft.com/office/drawing/2014/chart" uri="{C3380CC4-5D6E-409C-BE32-E72D297353CC}">
              <c16:uniqueId val="{00000000-903B-4D93-999A-3A1B0C8BC4B1}"/>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param.'!$AS$3:$AS$294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1.597301388504E-10</c:v>
                </c:pt>
                <c:pt idx="145">
                  <c:v>2.4532183883889999E-5</c:v>
                </c:pt>
                <c:pt idx="146">
                  <c:v>1.118950832197E-3</c:v>
                </c:pt>
                <c:pt idx="147">
                  <c:v>3.5973132578419999E-3</c:v>
                </c:pt>
                <c:pt idx="148">
                  <c:v>6.8648506438540001E-3</c:v>
                </c:pt>
                <c:pt idx="149">
                  <c:v>1.015180633096E-2</c:v>
                </c:pt>
                <c:pt idx="150">
                  <c:v>1.2226721542930001E-2</c:v>
                </c:pt>
                <c:pt idx="151">
                  <c:v>1.290699283619E-2</c:v>
                </c:pt>
                <c:pt idx="152">
                  <c:v>1.3127736343279999E-2</c:v>
                </c:pt>
                <c:pt idx="153">
                  <c:v>1.317931605792E-2</c:v>
                </c:pt>
                <c:pt idx="154">
                  <c:v>1.3178792323779999E-2</c:v>
                </c:pt>
                <c:pt idx="155">
                  <c:v>1.3134108325680001E-2</c:v>
                </c:pt>
                <c:pt idx="156">
                  <c:v>1.3059898294240001E-2</c:v>
                </c:pt>
                <c:pt idx="157">
                  <c:v>1.2975114155419999E-2</c:v>
                </c:pt>
                <c:pt idx="158">
                  <c:v>1.289407841518E-2</c:v>
                </c:pt>
                <c:pt idx="159">
                  <c:v>1.280538575435E-2</c:v>
                </c:pt>
                <c:pt idx="160">
                  <c:v>1.2712895220329999E-2</c:v>
                </c:pt>
                <c:pt idx="161">
                  <c:v>1.260818268148E-2</c:v>
                </c:pt>
                <c:pt idx="162">
                  <c:v>1.249586651305E-2</c:v>
                </c:pt>
                <c:pt idx="163">
                  <c:v>1.2321516561300001E-2</c:v>
                </c:pt>
                <c:pt idx="164">
                  <c:v>1.186394618752E-2</c:v>
                </c:pt>
                <c:pt idx="165">
                  <c:v>1.1436848743759999E-2</c:v>
                </c:pt>
                <c:pt idx="166">
                  <c:v>1.106869332518E-2</c:v>
                </c:pt>
                <c:pt idx="167">
                  <c:v>1.0507824371310001E-2</c:v>
                </c:pt>
                <c:pt idx="168">
                  <c:v>9.5818977805549998E-3</c:v>
                </c:pt>
                <c:pt idx="169">
                  <c:v>8.5026032999049993E-3</c:v>
                </c:pt>
                <c:pt idx="170">
                  <c:v>6.834594548971E-3</c:v>
                </c:pt>
                <c:pt idx="171">
                  <c:v>5.0185399660709999E-3</c:v>
                </c:pt>
                <c:pt idx="172">
                  <c:v>3.864834793031E-3</c:v>
                </c:pt>
                <c:pt idx="173">
                  <c:v>3.0981342523669999E-3</c:v>
                </c:pt>
                <c:pt idx="174">
                  <c:v>2.5652358749109999E-3</c:v>
                </c:pt>
                <c:pt idx="175">
                  <c:v>2.101399767939E-3</c:v>
                </c:pt>
                <c:pt idx="176">
                  <c:v>1.7949165548850001E-3</c:v>
                </c:pt>
                <c:pt idx="177">
                  <c:v>1.5822407965529999E-3</c:v>
                </c:pt>
                <c:pt idx="178">
                  <c:v>1.41355047322E-3</c:v>
                </c:pt>
                <c:pt idx="179">
                  <c:v>1.298474973255E-3</c:v>
                </c:pt>
                <c:pt idx="180">
                  <c:v>1.210146018408E-3</c:v>
                </c:pt>
                <c:pt idx="181">
                  <c:v>1.139060109973E-3</c:v>
                </c:pt>
                <c:pt idx="182">
                  <c:v>1.086027433665E-3</c:v>
                </c:pt>
                <c:pt idx="183">
                  <c:v>1.0397408445170001E-3</c:v>
                </c:pt>
                <c:pt idx="184">
                  <c:v>1.002017627963E-3</c:v>
                </c:pt>
                <c:pt idx="185">
                  <c:v>9.7019453196260002E-4</c:v>
                </c:pt>
                <c:pt idx="186">
                  <c:v>9.431654328311E-4</c:v>
                </c:pt>
                <c:pt idx="187">
                  <c:v>9.1732086802780004E-4</c:v>
                </c:pt>
                <c:pt idx="188">
                  <c:v>8.8438535135149999E-4</c:v>
                </c:pt>
                <c:pt idx="189">
                  <c:v>8.5992871130280001E-4</c:v>
                </c:pt>
                <c:pt idx="190">
                  <c:v>8.3650343318709996E-4</c:v>
                </c:pt>
                <c:pt idx="191">
                  <c:v>8.1532980290150001E-4</c:v>
                </c:pt>
                <c:pt idx="192">
                  <c:v>7.9614325704520004E-4</c:v>
                </c:pt>
                <c:pt idx="193">
                  <c:v>7.7843578863200005E-4</c:v>
                </c:pt>
                <c:pt idx="194">
                  <c:v>7.6260134612930004E-4</c:v>
                </c:pt>
                <c:pt idx="195">
                  <c:v>7.4607015596669999E-4</c:v>
                </c:pt>
                <c:pt idx="196">
                  <c:v>7.3139220070620001E-4</c:v>
                </c:pt>
                <c:pt idx="197">
                  <c:v>7.174135561353E-4</c:v>
                </c:pt>
                <c:pt idx="198">
                  <c:v>7.0346964304339996E-4</c:v>
                </c:pt>
                <c:pt idx="199">
                  <c:v>6.8987405522049998E-4</c:v>
                </c:pt>
                <c:pt idx="200">
                  <c:v>6.7686134858110003E-4</c:v>
                </c:pt>
                <c:pt idx="201">
                  <c:v>6.634182227871E-4</c:v>
                </c:pt>
                <c:pt idx="202">
                  <c:v>6.5162697855069998E-4</c:v>
                </c:pt>
                <c:pt idx="203">
                  <c:v>6.4060893040370002E-4</c:v>
                </c:pt>
                <c:pt idx="204">
                  <c:v>6.3011538618070004E-4</c:v>
                </c:pt>
                <c:pt idx="205">
                  <c:v>6.1964594043820002E-4</c:v>
                </c:pt>
                <c:pt idx="206">
                  <c:v>6.0962565615470005E-4</c:v>
                </c:pt>
                <c:pt idx="207">
                  <c:v>5.9993178822889996E-4</c:v>
                </c:pt>
                <c:pt idx="208">
                  <c:v>5.8889136462789995E-4</c:v>
                </c:pt>
                <c:pt idx="209">
                  <c:v>5.7855485688489995E-4</c:v>
                </c:pt>
                <c:pt idx="210">
                  <c:v>5.6973495283429998E-4</c:v>
                </c:pt>
                <c:pt idx="211">
                  <c:v>5.6168189128969999E-4</c:v>
                </c:pt>
                <c:pt idx="212">
                  <c:v>5.5338412200000003E-4</c:v>
                </c:pt>
                <c:pt idx="213">
                  <c:v>5.4636749908589996E-4</c:v>
                </c:pt>
                <c:pt idx="214">
                  <c:v>5.3852923718889997E-4</c:v>
                </c:pt>
                <c:pt idx="215">
                  <c:v>5.3145779946140001E-4</c:v>
                </c:pt>
                <c:pt idx="216">
                  <c:v>5.243580115012E-4</c:v>
                </c:pt>
                <c:pt idx="217">
                  <c:v>5.1830408865120002E-4</c:v>
                </c:pt>
                <c:pt idx="218">
                  <c:v>5.1243162784419996E-4</c:v>
                </c:pt>
                <c:pt idx="219">
                  <c:v>5.0726546785730001E-4</c:v>
                </c:pt>
                <c:pt idx="220">
                  <c:v>5.0168458367550004E-4</c:v>
                </c:pt>
                <c:pt idx="221">
                  <c:v>4.963270350111E-4</c:v>
                </c:pt>
                <c:pt idx="222">
                  <c:v>4.9129810301889998E-4</c:v>
                </c:pt>
                <c:pt idx="223">
                  <c:v>4.8645167279450001E-4</c:v>
                </c:pt>
                <c:pt idx="224">
                  <c:v>4.8246131226330002E-4</c:v>
                </c:pt>
                <c:pt idx="225">
                  <c:v>4.7885460071399999E-4</c:v>
                </c:pt>
                <c:pt idx="226">
                  <c:v>4.7532111425209998E-4</c:v>
                </c:pt>
                <c:pt idx="227">
                  <c:v>4.7195304850219998E-4</c:v>
                </c:pt>
                <c:pt idx="228">
                  <c:v>4.6869863516780001E-4</c:v>
                </c:pt>
                <c:pt idx="229">
                  <c:v>4.6590545862559997E-4</c:v>
                </c:pt>
                <c:pt idx="230">
                  <c:v>4.6332691383760001E-4</c:v>
                </c:pt>
                <c:pt idx="231">
                  <c:v>4.6085847596870003E-4</c:v>
                </c:pt>
                <c:pt idx="232">
                  <c:v>4.5852904124860002E-4</c:v>
                </c:pt>
                <c:pt idx="233">
                  <c:v>4.564761229789E-4</c:v>
                </c:pt>
                <c:pt idx="234">
                  <c:v>4.5452312429580002E-4</c:v>
                </c:pt>
                <c:pt idx="235">
                  <c:v>4.5280353689590002E-4</c:v>
                </c:pt>
                <c:pt idx="236">
                  <c:v>4.5114260936269997E-4</c:v>
                </c:pt>
                <c:pt idx="237">
                  <c:v>4.496185066657E-4</c:v>
                </c:pt>
                <c:pt idx="238">
                  <c:v>4.4824029261659998E-4</c:v>
                </c:pt>
                <c:pt idx="239">
                  <c:v>4.4695826930909999E-4</c:v>
                </c:pt>
                <c:pt idx="240">
                  <c:v>4.4575189472590001E-4</c:v>
                </c:pt>
                <c:pt idx="241">
                  <c:v>4.4456009307660002E-4</c:v>
                </c:pt>
                <c:pt idx="242">
                  <c:v>4.4354452948670002E-4</c:v>
                </c:pt>
                <c:pt idx="243">
                  <c:v>4.4260284973409998E-4</c:v>
                </c:pt>
                <c:pt idx="244">
                  <c:v>4.4172663963790002E-4</c:v>
                </c:pt>
                <c:pt idx="245">
                  <c:v>4.4089821774339998E-4</c:v>
                </c:pt>
                <c:pt idx="246">
                  <c:v>4.401209806914E-4</c:v>
                </c:pt>
                <c:pt idx="247">
                  <c:v>4.3935242890960001E-4</c:v>
                </c:pt>
                <c:pt idx="248">
                  <c:v>4.3868066835999999E-4</c:v>
                </c:pt>
                <c:pt idx="249">
                  <c:v>4.3805453237619999E-4</c:v>
                </c:pt>
                <c:pt idx="250">
                  <c:v>4.3745847447740002E-4</c:v>
                </c:pt>
                <c:pt idx="251">
                  <c:v>4.3689480337769999E-4</c:v>
                </c:pt>
                <c:pt idx="252">
                  <c:v>4.3635613413469998E-4</c:v>
                </c:pt>
                <c:pt idx="253">
                  <c:v>4.3584799907589998E-4</c:v>
                </c:pt>
                <c:pt idx="254">
                  <c:v>4.353484927731E-4</c:v>
                </c:pt>
                <c:pt idx="255">
                  <c:v>4.3490771483359998E-4</c:v>
                </c:pt>
                <c:pt idx="256">
                  <c:v>4.3450133308470002E-4</c:v>
                </c:pt>
                <c:pt idx="257">
                  <c:v>4.3412217467600001E-4</c:v>
                </c:pt>
                <c:pt idx="258">
                  <c:v>4.3377007199019998E-4</c:v>
                </c:pt>
                <c:pt idx="259">
                  <c:v>4.3344583156890002E-4</c:v>
                </c:pt>
                <c:pt idx="260">
                  <c:v>4.3315038817249999E-4</c:v>
                </c:pt>
                <c:pt idx="261">
                  <c:v>4.3286373905159999E-4</c:v>
                </c:pt>
                <c:pt idx="262">
                  <c:v>4.3262187899750001E-4</c:v>
                </c:pt>
                <c:pt idx="263">
                  <c:v>4.3240098684990002E-4</c:v>
                </c:pt>
                <c:pt idx="264">
                  <c:v>4.3220026598669999E-4</c:v>
                </c:pt>
                <c:pt idx="265">
                  <c:v>4.3201976720050003E-4</c:v>
                </c:pt>
                <c:pt idx="266">
                  <c:v>4.3185709048430002E-4</c:v>
                </c:pt>
                <c:pt idx="267">
                  <c:v>4.3170121476649999E-4</c:v>
                </c:pt>
                <c:pt idx="268">
                  <c:v>4.315703396662E-4</c:v>
                </c:pt>
                <c:pt idx="269">
                  <c:v>4.3145320812650002E-4</c:v>
                </c:pt>
                <c:pt idx="270">
                  <c:v>4.3134856129340001E-4</c:v>
                </c:pt>
                <c:pt idx="271">
                  <c:v>4.3125507055750002E-4</c:v>
                </c:pt>
                <c:pt idx="272">
                  <c:v>4.3117161524389998E-4</c:v>
                </c:pt>
                <c:pt idx="273">
                  <c:v>4.3109830809329999E-4</c:v>
                </c:pt>
                <c:pt idx="274">
                  <c:v>4.3102912890069999E-4</c:v>
                </c:pt>
                <c:pt idx="275">
                  <c:v>4.3097184443979998E-4</c:v>
                </c:pt>
                <c:pt idx="276">
                  <c:v>4.3092077811970002E-4</c:v>
                </c:pt>
                <c:pt idx="277">
                  <c:v>4.3087522412920001E-4</c:v>
                </c:pt>
                <c:pt idx="278">
                  <c:v>4.3083432342519998E-4</c:v>
                </c:pt>
                <c:pt idx="279">
                  <c:v>4.30797575684E-4</c:v>
                </c:pt>
                <c:pt idx="280">
                  <c:v>4.3076268660160002E-4</c:v>
                </c:pt>
                <c:pt idx="281">
                  <c:v>4.3073379497349999E-4</c:v>
                </c:pt>
                <c:pt idx="282">
                  <c:v>4.3070792300689998E-4</c:v>
                </c:pt>
                <c:pt idx="283">
                  <c:v>4.306849016689E-4</c:v>
                </c:pt>
                <c:pt idx="284">
                  <c:v>4.3066429647000001E-4</c:v>
                </c:pt>
                <c:pt idx="285">
                  <c:v>4.3064569094149999E-4</c:v>
                </c:pt>
                <c:pt idx="286">
                  <c:v>4.3062910777790002E-4</c:v>
                </c:pt>
                <c:pt idx="287">
                  <c:v>4.3061333204300002E-4</c:v>
                </c:pt>
                <c:pt idx="288">
                  <c:v>4.3060012192480001E-4</c:v>
                </c:pt>
                <c:pt idx="289">
                  <c:v>4.3058831198309998E-4</c:v>
                </c:pt>
                <c:pt idx="290">
                  <c:v>4.305777724664E-4</c:v>
                </c:pt>
                <c:pt idx="291">
                  <c:v>4.3056844847689997E-4</c:v>
                </c:pt>
              </c:numCache>
            </c:numRef>
          </c:yVal>
          <c:smooth val="0"/>
          <c:extLst>
            <c:ext xmlns:c16="http://schemas.microsoft.com/office/drawing/2014/chart" uri="{C3380CC4-5D6E-409C-BE32-E72D297353CC}">
              <c16:uniqueId val="{00000001-903B-4D93-999A-3A1B0C8BC4B1}"/>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param.'!$BB$3:$BB$294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2.5846517875760002E-10</c:v>
                </c:pt>
                <c:pt idx="145">
                  <c:v>9.2750870550040005E-5</c:v>
                </c:pt>
                <c:pt idx="146">
                  <c:v>1.91724857879E-3</c:v>
                </c:pt>
                <c:pt idx="147">
                  <c:v>5.7654369639990001E-3</c:v>
                </c:pt>
                <c:pt idx="148">
                  <c:v>1.02353208461E-2</c:v>
                </c:pt>
                <c:pt idx="149">
                  <c:v>1.4451550282929999E-2</c:v>
                </c:pt>
                <c:pt idx="150">
                  <c:v>1.7057280940410001E-2</c:v>
                </c:pt>
                <c:pt idx="151">
                  <c:v>1.7811366032140001E-2</c:v>
                </c:pt>
                <c:pt idx="152">
                  <c:v>1.7852620675060001E-2</c:v>
                </c:pt>
                <c:pt idx="153">
                  <c:v>1.7764501228629999E-2</c:v>
                </c:pt>
                <c:pt idx="154">
                  <c:v>1.76949109895E-2</c:v>
                </c:pt>
                <c:pt idx="155">
                  <c:v>1.758023920181E-2</c:v>
                </c:pt>
                <c:pt idx="156">
                  <c:v>1.7425700870159998E-2</c:v>
                </c:pt>
                <c:pt idx="157">
                  <c:v>1.726562801052E-2</c:v>
                </c:pt>
                <c:pt idx="158">
                  <c:v>1.711094120379E-2</c:v>
                </c:pt>
                <c:pt idx="159">
                  <c:v>1.6950904930510002E-2</c:v>
                </c:pt>
                <c:pt idx="160">
                  <c:v>1.6776752221040001E-2</c:v>
                </c:pt>
                <c:pt idx="161">
                  <c:v>1.6500961940859999E-2</c:v>
                </c:pt>
                <c:pt idx="162">
                  <c:v>1.5845097056670001E-2</c:v>
                </c:pt>
                <c:pt idx="163">
                  <c:v>1.5199540574040001E-2</c:v>
                </c:pt>
                <c:pt idx="164">
                  <c:v>1.4362527227419999E-2</c:v>
                </c:pt>
                <c:pt idx="165">
                  <c:v>1.261719124781E-2</c:v>
                </c:pt>
                <c:pt idx="166">
                  <c:v>9.4057657247869995E-3</c:v>
                </c:pt>
                <c:pt idx="167">
                  <c:v>5.618657682741E-3</c:v>
                </c:pt>
                <c:pt idx="168">
                  <c:v>3.8093068443360001E-3</c:v>
                </c:pt>
                <c:pt idx="169">
                  <c:v>2.9780291269710002E-3</c:v>
                </c:pt>
                <c:pt idx="170">
                  <c:v>2.7317733951119998E-3</c:v>
                </c:pt>
                <c:pt idx="171">
                  <c:v>2.6168229621490002E-3</c:v>
                </c:pt>
                <c:pt idx="172">
                  <c:v>2.53227594559E-3</c:v>
                </c:pt>
                <c:pt idx="173">
                  <c:v>2.462513253341E-3</c:v>
                </c:pt>
                <c:pt idx="174">
                  <c:v>2.401019759415E-3</c:v>
                </c:pt>
                <c:pt idx="175">
                  <c:v>2.3475654887749999E-3</c:v>
                </c:pt>
                <c:pt idx="176">
                  <c:v>2.2959395853190002E-3</c:v>
                </c:pt>
                <c:pt idx="177">
                  <c:v>2.2501902429270001E-3</c:v>
                </c:pt>
                <c:pt idx="178">
                  <c:v>2.2052674035310002E-3</c:v>
                </c:pt>
                <c:pt idx="179">
                  <c:v>2.162950538786E-3</c:v>
                </c:pt>
                <c:pt idx="180">
                  <c:v>2.1246818939589999E-3</c:v>
                </c:pt>
                <c:pt idx="181">
                  <c:v>2.0888806002090001E-3</c:v>
                </c:pt>
                <c:pt idx="182">
                  <c:v>2.0514497355180001E-3</c:v>
                </c:pt>
                <c:pt idx="183">
                  <c:v>2.013849115309E-3</c:v>
                </c:pt>
                <c:pt idx="184">
                  <c:v>1.9797169955790002E-3</c:v>
                </c:pt>
                <c:pt idx="185">
                  <c:v>1.9467252590069999E-3</c:v>
                </c:pt>
                <c:pt idx="186">
                  <c:v>1.914217179123E-3</c:v>
                </c:pt>
                <c:pt idx="187">
                  <c:v>1.881146158974E-3</c:v>
                </c:pt>
                <c:pt idx="188">
                  <c:v>1.843525518859E-3</c:v>
                </c:pt>
                <c:pt idx="189">
                  <c:v>1.8129388500120001E-3</c:v>
                </c:pt>
                <c:pt idx="190">
                  <c:v>1.7819643378930001E-3</c:v>
                </c:pt>
                <c:pt idx="191">
                  <c:v>1.7551707879889999E-3</c:v>
                </c:pt>
                <c:pt idx="192">
                  <c:v>1.7296676825090001E-3</c:v>
                </c:pt>
                <c:pt idx="193">
                  <c:v>1.7035288097289999E-3</c:v>
                </c:pt>
                <c:pt idx="194">
                  <c:v>1.677891614833E-3</c:v>
                </c:pt>
                <c:pt idx="195">
                  <c:v>1.6520929953409999E-3</c:v>
                </c:pt>
                <c:pt idx="196">
                  <c:v>1.627593502209E-3</c:v>
                </c:pt>
                <c:pt idx="197">
                  <c:v>1.6047103718759999E-3</c:v>
                </c:pt>
                <c:pt idx="198">
                  <c:v>1.5831819013519999E-3</c:v>
                </c:pt>
                <c:pt idx="199">
                  <c:v>1.562217584998E-3</c:v>
                </c:pt>
                <c:pt idx="200">
                  <c:v>1.5415267940249999E-3</c:v>
                </c:pt>
                <c:pt idx="201">
                  <c:v>1.521945023453E-3</c:v>
                </c:pt>
                <c:pt idx="202">
                  <c:v>1.5027929901849999E-3</c:v>
                </c:pt>
                <c:pt idx="203">
                  <c:v>1.481059410994E-3</c:v>
                </c:pt>
                <c:pt idx="204">
                  <c:v>1.4623239280660001E-3</c:v>
                </c:pt>
                <c:pt idx="205">
                  <c:v>1.44409434034E-3</c:v>
                </c:pt>
                <c:pt idx="206">
                  <c:v>1.426559527633E-3</c:v>
                </c:pt>
                <c:pt idx="207">
                  <c:v>1.4093106140660001E-3</c:v>
                </c:pt>
                <c:pt idx="208">
                  <c:v>1.392904342767E-3</c:v>
                </c:pt>
                <c:pt idx="209">
                  <c:v>1.37609063865E-3</c:v>
                </c:pt>
                <c:pt idx="210">
                  <c:v>1.3615264483589999E-3</c:v>
                </c:pt>
                <c:pt idx="211">
                  <c:v>1.3465791335909999E-3</c:v>
                </c:pt>
                <c:pt idx="212">
                  <c:v>1.331899895583E-3</c:v>
                </c:pt>
                <c:pt idx="213">
                  <c:v>1.3179323608220001E-3</c:v>
                </c:pt>
                <c:pt idx="214">
                  <c:v>1.3043714223870001E-3</c:v>
                </c:pt>
                <c:pt idx="215">
                  <c:v>1.2913851513610001E-3</c:v>
                </c:pt>
                <c:pt idx="216">
                  <c:v>1.2782226065869999E-3</c:v>
                </c:pt>
                <c:pt idx="217">
                  <c:v>1.2661960280280001E-3</c:v>
                </c:pt>
                <c:pt idx="218">
                  <c:v>1.254649975455E-3</c:v>
                </c:pt>
                <c:pt idx="219">
                  <c:v>1.243965121267E-3</c:v>
                </c:pt>
                <c:pt idx="220">
                  <c:v>1.233223367253E-3</c:v>
                </c:pt>
                <c:pt idx="221">
                  <c:v>1.2223618928730001E-3</c:v>
                </c:pt>
                <c:pt idx="222">
                  <c:v>1.2117640744430001E-3</c:v>
                </c:pt>
                <c:pt idx="223">
                  <c:v>1.2010418597600001E-3</c:v>
                </c:pt>
                <c:pt idx="224">
                  <c:v>1.1915483692569999E-3</c:v>
                </c:pt>
                <c:pt idx="225">
                  <c:v>1.182749813231E-3</c:v>
                </c:pt>
                <c:pt idx="226">
                  <c:v>1.174703256929E-3</c:v>
                </c:pt>
                <c:pt idx="227">
                  <c:v>1.167252695896E-3</c:v>
                </c:pt>
                <c:pt idx="228">
                  <c:v>1.160201783542E-3</c:v>
                </c:pt>
                <c:pt idx="229">
                  <c:v>1.1530829636160001E-3</c:v>
                </c:pt>
                <c:pt idx="230">
                  <c:v>1.1467723668909999E-3</c:v>
                </c:pt>
                <c:pt idx="231">
                  <c:v>1.1408529432420001E-3</c:v>
                </c:pt>
                <c:pt idx="232">
                  <c:v>1.135475774941E-3</c:v>
                </c:pt>
                <c:pt idx="233">
                  <c:v>1.13064911414E-3</c:v>
                </c:pt>
                <c:pt idx="234">
                  <c:v>1.126355381585E-3</c:v>
                </c:pt>
                <c:pt idx="235">
                  <c:v>1.1225335415079999E-3</c:v>
                </c:pt>
                <c:pt idx="236">
                  <c:v>1.118921067511E-3</c:v>
                </c:pt>
                <c:pt idx="237">
                  <c:v>1.1158769705100001E-3</c:v>
                </c:pt>
                <c:pt idx="238">
                  <c:v>1.1131440157239999E-3</c:v>
                </c:pt>
                <c:pt idx="239">
                  <c:v>1.110697478603E-3</c:v>
                </c:pt>
                <c:pt idx="240">
                  <c:v>1.108521349115E-3</c:v>
                </c:pt>
                <c:pt idx="241">
                  <c:v>1.106563222674E-3</c:v>
                </c:pt>
                <c:pt idx="242">
                  <c:v>1.1047258063990001E-3</c:v>
                </c:pt>
                <c:pt idx="243">
                  <c:v>1.103206276258E-3</c:v>
                </c:pt>
                <c:pt idx="244">
                  <c:v>1.101858702566E-3</c:v>
                </c:pt>
                <c:pt idx="245">
                  <c:v>1.1006513493279999E-3</c:v>
                </c:pt>
                <c:pt idx="246">
                  <c:v>1.099556166904E-3</c:v>
                </c:pt>
                <c:pt idx="247">
                  <c:v>1.098554159495E-3</c:v>
                </c:pt>
                <c:pt idx="248">
                  <c:v>1.0976336638080001E-3</c:v>
                </c:pt>
                <c:pt idx="249">
                  <c:v>1.0967421287399999E-3</c:v>
                </c:pt>
                <c:pt idx="250">
                  <c:v>1.0959823614220001E-3</c:v>
                </c:pt>
                <c:pt idx="251">
                  <c:v>1.0952734073860001E-3</c:v>
                </c:pt>
                <c:pt idx="252">
                  <c:v>1.094647205126E-3</c:v>
                </c:pt>
                <c:pt idx="253">
                  <c:v>1.094079432245E-3</c:v>
                </c:pt>
                <c:pt idx="254">
                  <c:v>1.0935720638340001E-3</c:v>
                </c:pt>
                <c:pt idx="255">
                  <c:v>1.093119094983E-3</c:v>
                </c:pt>
                <c:pt idx="256">
                  <c:v>1.0927085267460001E-3</c:v>
                </c:pt>
                <c:pt idx="257">
                  <c:v>1.092310637636E-3</c:v>
                </c:pt>
                <c:pt idx="258">
                  <c:v>1.09197505763E-3</c:v>
                </c:pt>
                <c:pt idx="259">
                  <c:v>1.091668915754E-3</c:v>
                </c:pt>
                <c:pt idx="260">
                  <c:v>1.09138934491E-3</c:v>
                </c:pt>
                <c:pt idx="261">
                  <c:v>1.091134681659E-3</c:v>
                </c:pt>
                <c:pt idx="262">
                  <c:v>1.0909027887620001E-3</c:v>
                </c:pt>
                <c:pt idx="263">
                  <c:v>1.0906914003880001E-3</c:v>
                </c:pt>
                <c:pt idx="264">
                  <c:v>1.090485334013E-3</c:v>
                </c:pt>
                <c:pt idx="265">
                  <c:v>1.0903082086870001E-3</c:v>
                </c:pt>
                <c:pt idx="266">
                  <c:v>1.090144734515E-3</c:v>
                </c:pt>
                <c:pt idx="267">
                  <c:v>1.089993019784E-3</c:v>
                </c:pt>
                <c:pt idx="268">
                  <c:v>1.089852759948E-3</c:v>
                </c:pt>
                <c:pt idx="269">
                  <c:v>1.089722234008E-3</c:v>
                </c:pt>
                <c:pt idx="270">
                  <c:v>1.0895998629269999E-3</c:v>
                </c:pt>
                <c:pt idx="271">
                  <c:v>1.0894781893430001E-3</c:v>
                </c:pt>
                <c:pt idx="272">
                  <c:v>1.089371589483E-3</c:v>
                </c:pt>
                <c:pt idx="273">
                  <c:v>1.0892707038419999E-3</c:v>
                </c:pt>
                <c:pt idx="274">
                  <c:v>1.0891762721859999E-3</c:v>
                </c:pt>
                <c:pt idx="275">
                  <c:v>1.0890872155009999E-3</c:v>
                </c:pt>
                <c:pt idx="276">
                  <c:v>1.0890038448520001E-3</c:v>
                </c:pt>
                <c:pt idx="277">
                  <c:v>1.0889207767860001E-3</c:v>
                </c:pt>
                <c:pt idx="278">
                  <c:v>1.0888474872880001E-3</c:v>
                </c:pt>
                <c:pt idx="279">
                  <c:v>1.0887780511050001E-3</c:v>
                </c:pt>
                <c:pt idx="280">
                  <c:v>1.088712864851E-3</c:v>
                </c:pt>
                <c:pt idx="281">
                  <c:v>1.088651383055E-3</c:v>
                </c:pt>
                <c:pt idx="282">
                  <c:v>1.088592955973E-3</c:v>
                </c:pt>
                <c:pt idx="283">
                  <c:v>1.0885375560969999E-3</c:v>
                </c:pt>
                <c:pt idx="284">
                  <c:v>1.0884814243850001E-3</c:v>
                </c:pt>
                <c:pt idx="285">
                  <c:v>1.088431047415E-3</c:v>
                </c:pt>
                <c:pt idx="286">
                  <c:v>1.088382874988E-3</c:v>
                </c:pt>
                <c:pt idx="287">
                  <c:v>1.0883368610769999E-3</c:v>
                </c:pt>
                <c:pt idx="288">
                  <c:v>1.08829266707E-3</c:v>
                </c:pt>
                <c:pt idx="289">
                  <c:v>1.0882504935620001E-3</c:v>
                </c:pt>
                <c:pt idx="290">
                  <c:v>1.088207397299E-3</c:v>
                </c:pt>
                <c:pt idx="291">
                  <c:v>1.088170891933E-3</c:v>
                </c:pt>
              </c:numCache>
            </c:numRef>
          </c:yVal>
          <c:smooth val="0"/>
          <c:extLst>
            <c:ext xmlns:c16="http://schemas.microsoft.com/office/drawing/2014/chart" uri="{C3380CC4-5D6E-409C-BE32-E72D297353CC}">
              <c16:uniqueId val="{00000002-903B-4D93-999A-3A1B0C8BC4B1}"/>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Unburnt Hydrocarbon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dirty="0"/>
              <a:t>Volatile Organic Compound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m=0.010 g</c:v>
          </c:tx>
          <c:spPr>
            <a:ln w="22225" cap="rnd">
              <a:solidFill>
                <a:schemeClr val="accent1"/>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param.'!$AK$3:$AK$294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8.505289881388E-11</c:v>
                </c:pt>
                <c:pt idx="145">
                  <c:v>2.8556880374960002E-6</c:v>
                </c:pt>
                <c:pt idx="146">
                  <c:v>4.4633955321929998E-4</c:v>
                </c:pt>
                <c:pt idx="147">
                  <c:v>1.784030683743E-3</c:v>
                </c:pt>
                <c:pt idx="148">
                  <c:v>3.4913934498780001E-3</c:v>
                </c:pt>
                <c:pt idx="149">
                  <c:v>5.3958223273620001E-3</c:v>
                </c:pt>
                <c:pt idx="150">
                  <c:v>7.1924299490230001E-3</c:v>
                </c:pt>
                <c:pt idx="151">
                  <c:v>8.2239434470289998E-3</c:v>
                </c:pt>
                <c:pt idx="152">
                  <c:v>8.7636786551859996E-3</c:v>
                </c:pt>
                <c:pt idx="153">
                  <c:v>9.0635136081470002E-3</c:v>
                </c:pt>
                <c:pt idx="154">
                  <c:v>9.2387180608639995E-3</c:v>
                </c:pt>
                <c:pt idx="155">
                  <c:v>9.3237546778809997E-3</c:v>
                </c:pt>
                <c:pt idx="156">
                  <c:v>9.3670563032020003E-3</c:v>
                </c:pt>
                <c:pt idx="157">
                  <c:v>9.3943049890110007E-3</c:v>
                </c:pt>
                <c:pt idx="158">
                  <c:v>9.4054617370660006E-3</c:v>
                </c:pt>
                <c:pt idx="159">
                  <c:v>9.3984468593529998E-3</c:v>
                </c:pt>
                <c:pt idx="160">
                  <c:v>9.3756266772139999E-3</c:v>
                </c:pt>
                <c:pt idx="161">
                  <c:v>9.3416348163180007E-3</c:v>
                </c:pt>
                <c:pt idx="162">
                  <c:v>9.30197970995E-3</c:v>
                </c:pt>
                <c:pt idx="163">
                  <c:v>9.2522737333370006E-3</c:v>
                </c:pt>
                <c:pt idx="164">
                  <c:v>9.1980885087639998E-3</c:v>
                </c:pt>
                <c:pt idx="165">
                  <c:v>9.136910229418E-3</c:v>
                </c:pt>
                <c:pt idx="166">
                  <c:v>9.0618607751570008E-3</c:v>
                </c:pt>
                <c:pt idx="167">
                  <c:v>8.9230052331390006E-3</c:v>
                </c:pt>
                <c:pt idx="168">
                  <c:v>8.6915014148169992E-3</c:v>
                </c:pt>
                <c:pt idx="169">
                  <c:v>8.4883177069680002E-3</c:v>
                </c:pt>
                <c:pt idx="170">
                  <c:v>8.3216736935209992E-3</c:v>
                </c:pt>
                <c:pt idx="171">
                  <c:v>8.1724251174769991E-3</c:v>
                </c:pt>
                <c:pt idx="172">
                  <c:v>8.0207604992929993E-3</c:v>
                </c:pt>
                <c:pt idx="173">
                  <c:v>7.8164102436890006E-3</c:v>
                </c:pt>
                <c:pt idx="174">
                  <c:v>7.5431077747590003E-3</c:v>
                </c:pt>
                <c:pt idx="175">
                  <c:v>7.2850202338190003E-3</c:v>
                </c:pt>
                <c:pt idx="176">
                  <c:v>7.0147499463690003E-3</c:v>
                </c:pt>
                <c:pt idx="177">
                  <c:v>6.7780976463430002E-3</c:v>
                </c:pt>
                <c:pt idx="178">
                  <c:v>6.5745821079279997E-3</c:v>
                </c:pt>
                <c:pt idx="179">
                  <c:v>6.3790774998819999E-3</c:v>
                </c:pt>
                <c:pt idx="180">
                  <c:v>6.1678987845510003E-3</c:v>
                </c:pt>
                <c:pt idx="181">
                  <c:v>5.9826374948019996E-3</c:v>
                </c:pt>
                <c:pt idx="182">
                  <c:v>5.7993886023749996E-3</c:v>
                </c:pt>
                <c:pt idx="183">
                  <c:v>5.6270746976500004E-3</c:v>
                </c:pt>
                <c:pt idx="184">
                  <c:v>5.4569633550130003E-3</c:v>
                </c:pt>
                <c:pt idx="185">
                  <c:v>5.2754977512350001E-3</c:v>
                </c:pt>
                <c:pt idx="186">
                  <c:v>5.0965846213320001E-3</c:v>
                </c:pt>
                <c:pt idx="187">
                  <c:v>4.9315365327639998E-3</c:v>
                </c:pt>
                <c:pt idx="188">
                  <c:v>4.5512723524510001E-3</c:v>
                </c:pt>
                <c:pt idx="189">
                  <c:v>4.3339117837660002E-3</c:v>
                </c:pt>
                <c:pt idx="190">
                  <c:v>4.1470749711269997E-3</c:v>
                </c:pt>
                <c:pt idx="191">
                  <c:v>3.998180874528E-3</c:v>
                </c:pt>
                <c:pt idx="192">
                  <c:v>3.8679992478799999E-3</c:v>
                </c:pt>
                <c:pt idx="193">
                  <c:v>3.7426722116540002E-3</c:v>
                </c:pt>
                <c:pt idx="194">
                  <c:v>3.632901731623E-3</c:v>
                </c:pt>
                <c:pt idx="195">
                  <c:v>3.5262517689449999E-3</c:v>
                </c:pt>
                <c:pt idx="196">
                  <c:v>3.43437463038E-3</c:v>
                </c:pt>
                <c:pt idx="197">
                  <c:v>3.35325285638E-3</c:v>
                </c:pt>
                <c:pt idx="198">
                  <c:v>3.272283197381E-3</c:v>
                </c:pt>
                <c:pt idx="199">
                  <c:v>3.2015232157119999E-3</c:v>
                </c:pt>
                <c:pt idx="200">
                  <c:v>3.131495083913E-3</c:v>
                </c:pt>
                <c:pt idx="201">
                  <c:v>3.0709219012530001E-3</c:v>
                </c:pt>
                <c:pt idx="202">
                  <c:v>3.0160506575090001E-3</c:v>
                </c:pt>
                <c:pt idx="203">
                  <c:v>2.964907509053E-3</c:v>
                </c:pt>
                <c:pt idx="204">
                  <c:v>2.9148681541779999E-3</c:v>
                </c:pt>
                <c:pt idx="205">
                  <c:v>2.8676117723660001E-3</c:v>
                </c:pt>
                <c:pt idx="206">
                  <c:v>2.8222892848030002E-3</c:v>
                </c:pt>
                <c:pt idx="207">
                  <c:v>2.784412807684E-3</c:v>
                </c:pt>
                <c:pt idx="208">
                  <c:v>2.7485869857120002E-3</c:v>
                </c:pt>
                <c:pt idx="209">
                  <c:v>2.7149770752040001E-3</c:v>
                </c:pt>
                <c:pt idx="210">
                  <c:v>2.6834201241470001E-3</c:v>
                </c:pt>
                <c:pt idx="211">
                  <c:v>2.6528354750850001E-3</c:v>
                </c:pt>
                <c:pt idx="212">
                  <c:v>2.6253424153430001E-3</c:v>
                </c:pt>
                <c:pt idx="213">
                  <c:v>2.5992667101069999E-3</c:v>
                </c:pt>
                <c:pt idx="214">
                  <c:v>2.5767594470299999E-3</c:v>
                </c:pt>
                <c:pt idx="215">
                  <c:v>2.5556612617080002E-3</c:v>
                </c:pt>
                <c:pt idx="216">
                  <c:v>2.5365464835579998E-3</c:v>
                </c:pt>
                <c:pt idx="217">
                  <c:v>2.5187953398419999E-3</c:v>
                </c:pt>
                <c:pt idx="218">
                  <c:v>2.502468696112E-3</c:v>
                </c:pt>
                <c:pt idx="219">
                  <c:v>2.4861222473579999E-3</c:v>
                </c:pt>
                <c:pt idx="220">
                  <c:v>2.4710772640880001E-3</c:v>
                </c:pt>
                <c:pt idx="221">
                  <c:v>2.457342450976E-3</c:v>
                </c:pt>
                <c:pt idx="222">
                  <c:v>2.4446304716539999E-3</c:v>
                </c:pt>
                <c:pt idx="223">
                  <c:v>2.4327061564369998E-3</c:v>
                </c:pt>
                <c:pt idx="224">
                  <c:v>2.4214356549799999E-3</c:v>
                </c:pt>
                <c:pt idx="225">
                  <c:v>2.4109948507270002E-3</c:v>
                </c:pt>
                <c:pt idx="226">
                  <c:v>2.4009249047249998E-3</c:v>
                </c:pt>
                <c:pt idx="227">
                  <c:v>2.3922679031820001E-3</c:v>
                </c:pt>
                <c:pt idx="228">
                  <c:v>2.384364927909E-3</c:v>
                </c:pt>
                <c:pt idx="229">
                  <c:v>2.3771312176829999E-3</c:v>
                </c:pt>
                <c:pt idx="230">
                  <c:v>2.3703875766440002E-3</c:v>
                </c:pt>
                <c:pt idx="231">
                  <c:v>2.3639497311779998E-3</c:v>
                </c:pt>
                <c:pt idx="232">
                  <c:v>2.3579834090719999E-3</c:v>
                </c:pt>
                <c:pt idx="233">
                  <c:v>2.3520869788330001E-3</c:v>
                </c:pt>
                <c:pt idx="234">
                  <c:v>2.3469925010839998E-3</c:v>
                </c:pt>
                <c:pt idx="235">
                  <c:v>2.3422014861330001E-3</c:v>
                </c:pt>
                <c:pt idx="236">
                  <c:v>2.3377297917650001E-3</c:v>
                </c:pt>
                <c:pt idx="237">
                  <c:v>2.3334835279419999E-3</c:v>
                </c:pt>
                <c:pt idx="238">
                  <c:v>2.3295749894249999E-3</c:v>
                </c:pt>
                <c:pt idx="239">
                  <c:v>2.3257532275989998E-3</c:v>
                </c:pt>
                <c:pt idx="240">
                  <c:v>2.3224024570940001E-3</c:v>
                </c:pt>
                <c:pt idx="241">
                  <c:v>2.319350694888E-3</c:v>
                </c:pt>
                <c:pt idx="242">
                  <c:v>2.3164626619580002E-3</c:v>
                </c:pt>
                <c:pt idx="243">
                  <c:v>2.3137582258510002E-3</c:v>
                </c:pt>
                <c:pt idx="244">
                  <c:v>2.3112340847640002E-3</c:v>
                </c:pt>
                <c:pt idx="245">
                  <c:v>2.3088265724649998E-3</c:v>
                </c:pt>
                <c:pt idx="246">
                  <c:v>2.3064079828390002E-3</c:v>
                </c:pt>
                <c:pt idx="247">
                  <c:v>2.3043097112879999E-3</c:v>
                </c:pt>
                <c:pt idx="248">
                  <c:v>2.302317737102E-3</c:v>
                </c:pt>
                <c:pt idx="249">
                  <c:v>2.30041327733E-3</c:v>
                </c:pt>
                <c:pt idx="250">
                  <c:v>2.2986138312679999E-3</c:v>
                </c:pt>
                <c:pt idx="251">
                  <c:v>2.2968668631000002E-3</c:v>
                </c:pt>
                <c:pt idx="252">
                  <c:v>2.295057655865E-3</c:v>
                </c:pt>
                <c:pt idx="253">
                  <c:v>2.2934249050980001E-3</c:v>
                </c:pt>
                <c:pt idx="254">
                  <c:v>2.29188911342E-3</c:v>
                </c:pt>
                <c:pt idx="255">
                  <c:v>2.290425201986E-3</c:v>
                </c:pt>
                <c:pt idx="256">
                  <c:v>2.288982505371E-3</c:v>
                </c:pt>
                <c:pt idx="257">
                  <c:v>2.28760536712E-3</c:v>
                </c:pt>
                <c:pt idx="258">
                  <c:v>2.2862535603339999E-3</c:v>
                </c:pt>
                <c:pt idx="259">
                  <c:v>2.2848720590640001E-3</c:v>
                </c:pt>
                <c:pt idx="260">
                  <c:v>2.2836440943060001E-3</c:v>
                </c:pt>
                <c:pt idx="261">
                  <c:v>2.2824071508139999E-3</c:v>
                </c:pt>
                <c:pt idx="262">
                  <c:v>2.2812384265619998E-3</c:v>
                </c:pt>
                <c:pt idx="263">
                  <c:v>2.2801050884719998E-3</c:v>
                </c:pt>
                <c:pt idx="264">
                  <c:v>2.2789952073639999E-3</c:v>
                </c:pt>
                <c:pt idx="265">
                  <c:v>2.2779196699180002E-3</c:v>
                </c:pt>
                <c:pt idx="266">
                  <c:v>2.2768395655719999E-3</c:v>
                </c:pt>
                <c:pt idx="267">
                  <c:v>2.2758299755269999E-3</c:v>
                </c:pt>
                <c:pt idx="268">
                  <c:v>2.2748332102940001E-3</c:v>
                </c:pt>
                <c:pt idx="269">
                  <c:v>2.273839273752E-3</c:v>
                </c:pt>
                <c:pt idx="270">
                  <c:v>2.2728517152820001E-3</c:v>
                </c:pt>
                <c:pt idx="271">
                  <c:v>2.271879183328E-3</c:v>
                </c:pt>
                <c:pt idx="272">
                  <c:v>2.2709048578570001E-3</c:v>
                </c:pt>
                <c:pt idx="273">
                  <c:v>2.2699874162840001E-3</c:v>
                </c:pt>
                <c:pt idx="274">
                  <c:v>2.269082904773E-3</c:v>
                </c:pt>
                <c:pt idx="275">
                  <c:v>2.2681991114450002E-3</c:v>
                </c:pt>
                <c:pt idx="276">
                  <c:v>2.2673150155030001E-3</c:v>
                </c:pt>
                <c:pt idx="277">
                  <c:v>2.266460171588E-3</c:v>
                </c:pt>
                <c:pt idx="278">
                  <c:v>2.2656647804400001E-3</c:v>
                </c:pt>
                <c:pt idx="279">
                  <c:v>2.2648189831369998E-3</c:v>
                </c:pt>
                <c:pt idx="280">
                  <c:v>2.2640031504870001E-3</c:v>
                </c:pt>
                <c:pt idx="281">
                  <c:v>2.2631716284229999E-3</c:v>
                </c:pt>
                <c:pt idx="282">
                  <c:v>2.2623477732599999E-3</c:v>
                </c:pt>
                <c:pt idx="283">
                  <c:v>2.2615377089049999E-3</c:v>
                </c:pt>
                <c:pt idx="284">
                  <c:v>2.2608118613560001E-3</c:v>
                </c:pt>
                <c:pt idx="285">
                  <c:v>2.2600310928100002E-3</c:v>
                </c:pt>
                <c:pt idx="286">
                  <c:v>2.259346943384E-3</c:v>
                </c:pt>
                <c:pt idx="287">
                  <c:v>2.258682932473E-3</c:v>
                </c:pt>
                <c:pt idx="288">
                  <c:v>2.2580367727010001E-3</c:v>
                </c:pt>
                <c:pt idx="289">
                  <c:v>2.2574288578980002E-3</c:v>
                </c:pt>
                <c:pt idx="290">
                  <c:v>2.2568701312920001E-3</c:v>
                </c:pt>
                <c:pt idx="291">
                  <c:v>2.2563326286999998E-3</c:v>
                </c:pt>
              </c:numCache>
            </c:numRef>
          </c:yVal>
          <c:smooth val="0"/>
          <c:extLst>
            <c:ext xmlns:c16="http://schemas.microsoft.com/office/drawing/2014/chart" uri="{C3380CC4-5D6E-409C-BE32-E72D297353CC}">
              <c16:uniqueId val="{00000000-ED5B-4FEC-9933-DA1981FFBC64}"/>
            </c:ext>
          </c:extLst>
        </c:ser>
        <c:ser>
          <c:idx val="1"/>
          <c:order val="1"/>
          <c:tx>
            <c:v>m=0.015 g</c:v>
          </c:tx>
          <c:spPr>
            <a:ln w="22225" cap="rnd">
              <a:solidFill>
                <a:schemeClr val="accent2"/>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param.'!$AT$3:$AT$294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1.5973014494869999E-10</c:v>
                </c:pt>
                <c:pt idx="145">
                  <c:v>2.4532185911820001E-5</c:v>
                </c:pt>
                <c:pt idx="146">
                  <c:v>1.1189512217889999E-3</c:v>
                </c:pt>
                <c:pt idx="147">
                  <c:v>3.5973242765829998E-3</c:v>
                </c:pt>
                <c:pt idx="148">
                  <c:v>6.8651895904399997E-3</c:v>
                </c:pt>
                <c:pt idx="149">
                  <c:v>1.017991322614E-2</c:v>
                </c:pt>
                <c:pt idx="150">
                  <c:v>1.267427365398E-2</c:v>
                </c:pt>
                <c:pt idx="151">
                  <c:v>1.375027357801E-2</c:v>
                </c:pt>
                <c:pt idx="152">
                  <c:v>1.4168672539810001E-2</c:v>
                </c:pt>
                <c:pt idx="153">
                  <c:v>1.4344759823570001E-2</c:v>
                </c:pt>
                <c:pt idx="154">
                  <c:v>1.4424768581380001E-2</c:v>
                </c:pt>
                <c:pt idx="155">
                  <c:v>1.444986051305E-2</c:v>
                </c:pt>
                <c:pt idx="156">
                  <c:v>1.4434273623449999E-2</c:v>
                </c:pt>
                <c:pt idx="157">
                  <c:v>1.437708134585E-2</c:v>
                </c:pt>
                <c:pt idx="158">
                  <c:v>1.4316717059819999E-2</c:v>
                </c:pt>
                <c:pt idx="159">
                  <c:v>1.4239563202189999E-2</c:v>
                </c:pt>
                <c:pt idx="160">
                  <c:v>1.415471736529E-2</c:v>
                </c:pt>
                <c:pt idx="161">
                  <c:v>1.405707406924E-2</c:v>
                </c:pt>
                <c:pt idx="162">
                  <c:v>1.394368074499E-2</c:v>
                </c:pt>
                <c:pt idx="163">
                  <c:v>1.376171889151E-2</c:v>
                </c:pt>
                <c:pt idx="164">
                  <c:v>1.325002883102E-2</c:v>
                </c:pt>
                <c:pt idx="165">
                  <c:v>1.2767810678229999E-2</c:v>
                </c:pt>
                <c:pt idx="166">
                  <c:v>1.235654445836E-2</c:v>
                </c:pt>
                <c:pt idx="167">
                  <c:v>1.1737279474870001E-2</c:v>
                </c:pt>
                <c:pt idx="168">
                  <c:v>1.071296172889E-2</c:v>
                </c:pt>
                <c:pt idx="169">
                  <c:v>9.5013883730139994E-3</c:v>
                </c:pt>
                <c:pt idx="170">
                  <c:v>7.644850077968E-3</c:v>
                </c:pt>
                <c:pt idx="171">
                  <c:v>5.5567179612859997E-3</c:v>
                </c:pt>
                <c:pt idx="172">
                  <c:v>4.2371608067750003E-3</c:v>
                </c:pt>
                <c:pt idx="173">
                  <c:v>3.3638144504480002E-3</c:v>
                </c:pt>
                <c:pt idx="174">
                  <c:v>2.7572649927340002E-3</c:v>
                </c:pt>
                <c:pt idx="175">
                  <c:v>2.2356578511319998E-3</c:v>
                </c:pt>
                <c:pt idx="176">
                  <c:v>1.8882976516930001E-3</c:v>
                </c:pt>
                <c:pt idx="177">
                  <c:v>1.651783485659E-3</c:v>
                </c:pt>
                <c:pt idx="178">
                  <c:v>1.4655553739519999E-3</c:v>
                </c:pt>
                <c:pt idx="179">
                  <c:v>1.3371348479E-3</c:v>
                </c:pt>
                <c:pt idx="180">
                  <c:v>1.240047195572E-3</c:v>
                </c:pt>
                <c:pt idx="181">
                  <c:v>1.1625978878719999E-3</c:v>
                </c:pt>
                <c:pt idx="182">
                  <c:v>1.1052728084059999E-3</c:v>
                </c:pt>
                <c:pt idx="183">
                  <c:v>1.0560960586950001E-3</c:v>
                </c:pt>
                <c:pt idx="184">
                  <c:v>1.016527801638E-3</c:v>
                </c:pt>
                <c:pt idx="185">
                  <c:v>9.834340197535001E-4</c:v>
                </c:pt>
                <c:pt idx="186">
                  <c:v>9.5558444974189996E-4</c:v>
                </c:pt>
                <c:pt idx="187">
                  <c:v>9.2917177704849999E-4</c:v>
                </c:pt>
                <c:pt idx="188">
                  <c:v>8.9554043654659998E-4</c:v>
                </c:pt>
                <c:pt idx="189">
                  <c:v>8.7062032517479996E-4</c:v>
                </c:pt>
                <c:pt idx="190">
                  <c:v>8.4681687680939995E-4</c:v>
                </c:pt>
                <c:pt idx="191">
                  <c:v>8.254001738528E-4</c:v>
                </c:pt>
                <c:pt idx="192">
                  <c:v>8.0607769626379997E-4</c:v>
                </c:pt>
                <c:pt idx="193">
                  <c:v>7.8827241501629999E-4</c:v>
                </c:pt>
                <c:pt idx="194">
                  <c:v>7.7239828556760004E-4</c:v>
                </c:pt>
                <c:pt idx="195">
                  <c:v>7.558520878733E-4</c:v>
                </c:pt>
                <c:pt idx="196">
                  <c:v>7.4121347147209997E-4</c:v>
                </c:pt>
                <c:pt idx="197">
                  <c:v>7.2728772550460005E-4</c:v>
                </c:pt>
                <c:pt idx="198">
                  <c:v>7.134015736109E-4</c:v>
                </c:pt>
                <c:pt idx="199">
                  <c:v>6.9986155028969996E-4</c:v>
                </c:pt>
                <c:pt idx="200">
                  <c:v>6.8691279657310004E-4</c:v>
                </c:pt>
                <c:pt idx="201">
                  <c:v>6.7357115217809996E-4</c:v>
                </c:pt>
                <c:pt idx="202">
                  <c:v>6.6189508813799995E-4</c:v>
                </c:pt>
                <c:pt idx="203">
                  <c:v>6.5097055133090005E-4</c:v>
                </c:pt>
                <c:pt idx="204">
                  <c:v>6.4055592028140003E-4</c:v>
                </c:pt>
                <c:pt idx="205">
                  <c:v>6.3015272364109998E-4</c:v>
                </c:pt>
                <c:pt idx="206">
                  <c:v>6.2017106824659998E-4</c:v>
                </c:pt>
                <c:pt idx="207">
                  <c:v>6.1052791702080004E-4</c:v>
                </c:pt>
                <c:pt idx="208">
                  <c:v>5.9955289746219998E-4</c:v>
                </c:pt>
                <c:pt idx="209">
                  <c:v>5.8927699743639998E-4</c:v>
                </c:pt>
                <c:pt idx="210">
                  <c:v>5.8053660137219996E-4</c:v>
                </c:pt>
                <c:pt idx="211">
                  <c:v>5.725160228613E-4</c:v>
                </c:pt>
                <c:pt idx="212">
                  <c:v>5.6423976763300004E-4</c:v>
                </c:pt>
                <c:pt idx="213">
                  <c:v>5.5725401338009995E-4</c:v>
                </c:pt>
                <c:pt idx="214">
                  <c:v>5.4945306256789996E-4</c:v>
                </c:pt>
                <c:pt idx="215">
                  <c:v>5.4241135626339999E-4</c:v>
                </c:pt>
                <c:pt idx="216">
                  <c:v>5.353374159969E-4</c:v>
                </c:pt>
                <c:pt idx="217">
                  <c:v>5.2929788549449996E-4</c:v>
                </c:pt>
                <c:pt idx="218">
                  <c:v>5.2344441309640005E-4</c:v>
                </c:pt>
                <c:pt idx="219">
                  <c:v>5.1830593516429999E-4</c:v>
                </c:pt>
                <c:pt idx="220">
                  <c:v>5.1276127199129996E-4</c:v>
                </c:pt>
                <c:pt idx="221">
                  <c:v>5.0744656989289995E-4</c:v>
                </c:pt>
                <c:pt idx="222">
                  <c:v>5.024435312738E-4</c:v>
                </c:pt>
                <c:pt idx="223">
                  <c:v>4.9763864458769996E-4</c:v>
                </c:pt>
                <c:pt idx="224">
                  <c:v>4.9370493031959998E-4</c:v>
                </c:pt>
                <c:pt idx="225">
                  <c:v>4.9012302197350003E-4</c:v>
                </c:pt>
                <c:pt idx="226">
                  <c:v>4.8660535851179998E-4</c:v>
                </c:pt>
                <c:pt idx="227">
                  <c:v>4.8327485688370002E-4</c:v>
                </c:pt>
                <c:pt idx="228">
                  <c:v>4.8006456000520003E-4</c:v>
                </c:pt>
                <c:pt idx="229">
                  <c:v>4.772924206242E-4</c:v>
                </c:pt>
                <c:pt idx="230">
                  <c:v>4.7473046863280002E-4</c:v>
                </c:pt>
                <c:pt idx="231">
                  <c:v>4.7229779186200001E-4</c:v>
                </c:pt>
                <c:pt idx="232">
                  <c:v>4.7000502776279999E-4</c:v>
                </c:pt>
                <c:pt idx="233">
                  <c:v>4.6798525921449999E-4</c:v>
                </c:pt>
                <c:pt idx="234">
                  <c:v>4.6604777570119997E-4</c:v>
                </c:pt>
                <c:pt idx="235">
                  <c:v>4.6434623897319998E-4</c:v>
                </c:pt>
                <c:pt idx="236">
                  <c:v>4.6270914305860002E-4</c:v>
                </c:pt>
                <c:pt idx="237">
                  <c:v>4.6120387397189999E-4</c:v>
                </c:pt>
                <c:pt idx="238">
                  <c:v>4.5984198049180001E-4</c:v>
                </c:pt>
                <c:pt idx="239">
                  <c:v>4.5857016186389999E-4</c:v>
                </c:pt>
                <c:pt idx="240">
                  <c:v>4.5738091408950002E-4</c:v>
                </c:pt>
                <c:pt idx="241">
                  <c:v>4.562119712401E-4</c:v>
                </c:pt>
                <c:pt idx="242">
                  <c:v>4.552111689847E-4</c:v>
                </c:pt>
                <c:pt idx="243">
                  <c:v>4.5428184874759999E-4</c:v>
                </c:pt>
                <c:pt idx="244">
                  <c:v>4.5341826335080002E-4</c:v>
                </c:pt>
                <c:pt idx="245">
                  <c:v>4.5260248822260002E-4</c:v>
                </c:pt>
                <c:pt idx="246">
                  <c:v>4.5183374938500003E-4</c:v>
                </c:pt>
                <c:pt idx="247">
                  <c:v>4.5107806359090001E-4</c:v>
                </c:pt>
                <c:pt idx="248">
                  <c:v>4.504150419047E-4</c:v>
                </c:pt>
                <c:pt idx="249">
                  <c:v>4.4979690148449998E-4</c:v>
                </c:pt>
                <c:pt idx="250">
                  <c:v>4.492087296072E-4</c:v>
                </c:pt>
                <c:pt idx="251">
                  <c:v>4.4865243953369998E-4</c:v>
                </c:pt>
                <c:pt idx="252">
                  <c:v>4.4811995884870001E-4</c:v>
                </c:pt>
                <c:pt idx="253">
                  <c:v>4.4761468652240001E-4</c:v>
                </c:pt>
                <c:pt idx="254">
                  <c:v>4.471184939704E-4</c:v>
                </c:pt>
                <c:pt idx="255">
                  <c:v>4.4668296860590003E-4</c:v>
                </c:pt>
                <c:pt idx="256">
                  <c:v>4.4627952412770001E-4</c:v>
                </c:pt>
                <c:pt idx="257">
                  <c:v>4.4590223954650001E-4</c:v>
                </c:pt>
                <c:pt idx="258">
                  <c:v>4.4554923942170002E-4</c:v>
                </c:pt>
                <c:pt idx="259">
                  <c:v>4.4522347370989999E-4</c:v>
                </c:pt>
                <c:pt idx="260">
                  <c:v>4.4492664105709998E-4</c:v>
                </c:pt>
                <c:pt idx="261">
                  <c:v>4.4463911586229999E-4</c:v>
                </c:pt>
                <c:pt idx="262">
                  <c:v>4.4439684188349998E-4</c:v>
                </c:pt>
                <c:pt idx="263">
                  <c:v>4.441744580286E-4</c:v>
                </c:pt>
                <c:pt idx="264">
                  <c:v>4.4397096436159998E-4</c:v>
                </c:pt>
                <c:pt idx="265">
                  <c:v>4.43787170685E-4</c:v>
                </c:pt>
                <c:pt idx="266">
                  <c:v>4.4362324497419997E-4</c:v>
                </c:pt>
                <c:pt idx="267">
                  <c:v>4.4346615417759999E-4</c:v>
                </c:pt>
                <c:pt idx="268">
                  <c:v>4.4333439418290001E-4</c:v>
                </c:pt>
                <c:pt idx="269">
                  <c:v>4.4321541293829999E-4</c:v>
                </c:pt>
                <c:pt idx="270">
                  <c:v>4.4310882348019999E-4</c:v>
                </c:pt>
                <c:pt idx="271">
                  <c:v>4.4301387229060002E-4</c:v>
                </c:pt>
                <c:pt idx="272">
                  <c:v>4.4292881682679998E-4</c:v>
                </c:pt>
                <c:pt idx="273">
                  <c:v>4.4285366933770001E-4</c:v>
                </c:pt>
                <c:pt idx="274">
                  <c:v>4.4278352114639999E-4</c:v>
                </c:pt>
                <c:pt idx="275">
                  <c:v>4.4272515319280001E-4</c:v>
                </c:pt>
                <c:pt idx="276">
                  <c:v>4.426734934726E-4</c:v>
                </c:pt>
                <c:pt idx="277">
                  <c:v>4.4262730234E-4</c:v>
                </c:pt>
                <c:pt idx="278">
                  <c:v>4.425860913567E-4</c:v>
                </c:pt>
                <c:pt idx="279">
                  <c:v>4.425491043452E-4</c:v>
                </c:pt>
                <c:pt idx="280">
                  <c:v>4.4251391688449997E-4</c:v>
                </c:pt>
                <c:pt idx="281">
                  <c:v>4.4248483580909998E-4</c:v>
                </c:pt>
                <c:pt idx="282">
                  <c:v>4.4245874351729999E-4</c:v>
                </c:pt>
                <c:pt idx="283">
                  <c:v>4.4243540107449998E-4</c:v>
                </c:pt>
                <c:pt idx="284">
                  <c:v>4.4241485380169999E-4</c:v>
                </c:pt>
                <c:pt idx="285">
                  <c:v>4.4239634724969998E-4</c:v>
                </c:pt>
                <c:pt idx="286">
                  <c:v>4.423798841523E-4</c:v>
                </c:pt>
                <c:pt idx="287">
                  <c:v>4.4236426718120001E-4</c:v>
                </c:pt>
                <c:pt idx="288">
                  <c:v>4.4235128407990002E-4</c:v>
                </c:pt>
                <c:pt idx="289">
                  <c:v>4.4233980108400001E-4</c:v>
                </c:pt>
                <c:pt idx="290">
                  <c:v>4.4232964291599999E-4</c:v>
                </c:pt>
                <c:pt idx="291">
                  <c:v>4.423207196956E-4</c:v>
                </c:pt>
              </c:numCache>
            </c:numRef>
          </c:yVal>
          <c:smooth val="0"/>
          <c:extLst>
            <c:ext xmlns:c16="http://schemas.microsoft.com/office/drawing/2014/chart" uri="{C3380CC4-5D6E-409C-BE32-E72D297353CC}">
              <c16:uniqueId val="{00000001-ED5B-4FEC-9933-DA1981FFBC64}"/>
            </c:ext>
          </c:extLst>
        </c:ser>
        <c:ser>
          <c:idx val="2"/>
          <c:order val="2"/>
          <c:tx>
            <c:v>m=0.020 g</c:v>
          </c:tx>
          <c:spPr>
            <a:ln w="22225" cap="rnd">
              <a:solidFill>
                <a:schemeClr val="accent3"/>
              </a:solidFill>
              <a:round/>
            </a:ln>
            <a:effectLst/>
          </c:spPr>
          <c:marker>
            <c:symbol val="none"/>
          </c:marker>
          <c:xVal>
            <c:numRef>
              <c:f>'m param.'!$A$3:$A$294</c:f>
              <c:numCache>
                <c:formatCode>General</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'm param.'!$BC$3:$BC$294</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2.5846518889630001E-10</c:v>
                </c:pt>
                <c:pt idx="145">
                  <c:v>9.2750878178210006E-5</c:v>
                </c:pt>
                <c:pt idx="146">
                  <c:v>1.9172491999590001E-3</c:v>
                </c:pt>
                <c:pt idx="147">
                  <c:v>5.7654509739440002E-3</c:v>
                </c:pt>
                <c:pt idx="148">
                  <c:v>1.023561461229E-2</c:v>
                </c:pt>
                <c:pt idx="149">
                  <c:v>1.446992904868E-2</c:v>
                </c:pt>
                <c:pt idx="150">
                  <c:v>1.7506644838430001E-2</c:v>
                </c:pt>
                <c:pt idx="151">
                  <c:v>1.8951414308880001E-2</c:v>
                </c:pt>
                <c:pt idx="152">
                  <c:v>1.92961078429E-2</c:v>
                </c:pt>
                <c:pt idx="153">
                  <c:v>1.9367494109269998E-2</c:v>
                </c:pt>
                <c:pt idx="154">
                  <c:v>1.9383883028210001E-2</c:v>
                </c:pt>
                <c:pt idx="155">
                  <c:v>1.9353077221900002E-2</c:v>
                </c:pt>
                <c:pt idx="156">
                  <c:v>1.926499238575E-2</c:v>
                </c:pt>
                <c:pt idx="157">
                  <c:v>1.912917382502E-2</c:v>
                </c:pt>
                <c:pt idx="158">
                  <c:v>1.898550252743E-2</c:v>
                </c:pt>
                <c:pt idx="159">
                  <c:v>1.8828762601619999E-2</c:v>
                </c:pt>
                <c:pt idx="160">
                  <c:v>1.865469534009E-2</c:v>
                </c:pt>
                <c:pt idx="161">
                  <c:v>1.837311182951E-2</c:v>
                </c:pt>
                <c:pt idx="162">
                  <c:v>1.7650810299939999E-2</c:v>
                </c:pt>
                <c:pt idx="163">
                  <c:v>1.69352225396E-2</c:v>
                </c:pt>
                <c:pt idx="164">
                  <c:v>1.601005750926E-2</c:v>
                </c:pt>
                <c:pt idx="165">
                  <c:v>1.410321955231E-2</c:v>
                </c:pt>
                <c:pt idx="166">
                  <c:v>1.0462754859280001E-2</c:v>
                </c:pt>
                <c:pt idx="167">
                  <c:v>6.1212000698760002E-3</c:v>
                </c:pt>
                <c:pt idx="168">
                  <c:v>3.9946419000900001E-3</c:v>
                </c:pt>
                <c:pt idx="169">
                  <c:v>3.0227911015849999E-3</c:v>
                </c:pt>
                <c:pt idx="170">
                  <c:v>2.7508739843809999E-3</c:v>
                </c:pt>
                <c:pt idx="171">
                  <c:v>2.6324083775050001E-3</c:v>
                </c:pt>
                <c:pt idx="172">
                  <c:v>2.5461418969140001E-3</c:v>
                </c:pt>
                <c:pt idx="173">
                  <c:v>2.4755233847780001E-3</c:v>
                </c:pt>
                <c:pt idx="174">
                  <c:v>2.4135041183999998E-3</c:v>
                </c:pt>
                <c:pt idx="175">
                  <c:v>2.3597668755860001E-3</c:v>
                </c:pt>
                <c:pt idx="176">
                  <c:v>2.3080424581150001E-3</c:v>
                </c:pt>
                <c:pt idx="177">
                  <c:v>2.26231984166E-3</c:v>
                </c:pt>
                <c:pt idx="178">
                  <c:v>2.217500568736E-3</c:v>
                </c:pt>
                <c:pt idx="179">
                  <c:v>2.175335330082E-3</c:v>
                </c:pt>
                <c:pt idx="180">
                  <c:v>2.137259349252E-3</c:v>
                </c:pt>
                <c:pt idx="181">
                  <c:v>2.1016676766060002E-3</c:v>
                </c:pt>
                <c:pt idx="182">
                  <c:v>2.0644581884980001E-3</c:v>
                </c:pt>
                <c:pt idx="183">
                  <c:v>2.0270841953940002E-3</c:v>
                </c:pt>
                <c:pt idx="184">
                  <c:v>1.9931692250939998E-3</c:v>
                </c:pt>
                <c:pt idx="185">
                  <c:v>1.9604221580960001E-3</c:v>
                </c:pt>
                <c:pt idx="186">
                  <c:v>1.9281461783720001E-3</c:v>
                </c:pt>
                <c:pt idx="187">
                  <c:v>1.8952504145380001E-3</c:v>
                </c:pt>
                <c:pt idx="188">
                  <c:v>1.857784763929E-3</c:v>
                </c:pt>
                <c:pt idx="189">
                  <c:v>1.8272860013839999E-3</c:v>
                </c:pt>
                <c:pt idx="190">
                  <c:v>1.79641180521E-3</c:v>
                </c:pt>
                <c:pt idx="191">
                  <c:v>1.7697979424890001E-3</c:v>
                </c:pt>
                <c:pt idx="192">
                  <c:v>1.7444436023450001E-3</c:v>
                </c:pt>
                <c:pt idx="193">
                  <c:v>1.718460585264E-3</c:v>
                </c:pt>
                <c:pt idx="194">
                  <c:v>1.6929683063980001E-3</c:v>
                </c:pt>
                <c:pt idx="195">
                  <c:v>1.667294627223E-3</c:v>
                </c:pt>
                <c:pt idx="196">
                  <c:v>1.6429526976979999E-3</c:v>
                </c:pt>
                <c:pt idx="197">
                  <c:v>1.620209919142E-3</c:v>
                </c:pt>
                <c:pt idx="198">
                  <c:v>1.5988575955879999E-3</c:v>
                </c:pt>
                <c:pt idx="199">
                  <c:v>1.5780464636610001E-3</c:v>
                </c:pt>
                <c:pt idx="200">
                  <c:v>1.5575007401269999E-3</c:v>
                </c:pt>
                <c:pt idx="201">
                  <c:v>1.5380496721129999E-3</c:v>
                </c:pt>
                <c:pt idx="202">
                  <c:v>1.5190649138340001E-3</c:v>
                </c:pt>
                <c:pt idx="203">
                  <c:v>1.4974553833040001E-3</c:v>
                </c:pt>
                <c:pt idx="204">
                  <c:v>1.4788334488989999E-3</c:v>
                </c:pt>
                <c:pt idx="205">
                  <c:v>1.4607050089970001E-3</c:v>
                </c:pt>
                <c:pt idx="206">
                  <c:v>1.443278565663E-3</c:v>
                </c:pt>
                <c:pt idx="207">
                  <c:v>1.4261583137929999E-3</c:v>
                </c:pt>
                <c:pt idx="208">
                  <c:v>1.409890375496E-3</c:v>
                </c:pt>
                <c:pt idx="209">
                  <c:v>1.39322138756E-3</c:v>
                </c:pt>
                <c:pt idx="210">
                  <c:v>1.378804180896E-3</c:v>
                </c:pt>
                <c:pt idx="211">
                  <c:v>1.3639714414889999E-3</c:v>
                </c:pt>
                <c:pt idx="212">
                  <c:v>1.3493959889809999E-3</c:v>
                </c:pt>
                <c:pt idx="213">
                  <c:v>1.3355158761039999E-3</c:v>
                </c:pt>
                <c:pt idx="214">
                  <c:v>1.322034407946E-3</c:v>
                </c:pt>
                <c:pt idx="215">
                  <c:v>1.309140739329E-3</c:v>
                </c:pt>
                <c:pt idx="216">
                  <c:v>1.2960728602510001E-3</c:v>
                </c:pt>
                <c:pt idx="217">
                  <c:v>1.284117301098E-3</c:v>
                </c:pt>
                <c:pt idx="218">
                  <c:v>1.2726486957410001E-3</c:v>
                </c:pt>
                <c:pt idx="219">
                  <c:v>1.262021813406E-3</c:v>
                </c:pt>
                <c:pt idx="220">
                  <c:v>1.2513352962430001E-3</c:v>
                </c:pt>
                <c:pt idx="221">
                  <c:v>1.2405157953600001E-3</c:v>
                </c:pt>
                <c:pt idx="222">
                  <c:v>1.2299453635379999E-3</c:v>
                </c:pt>
                <c:pt idx="223">
                  <c:v>1.2192544170339999E-3</c:v>
                </c:pt>
                <c:pt idx="224">
                  <c:v>1.2097910465040001E-3</c:v>
                </c:pt>
                <c:pt idx="225">
                  <c:v>1.2010342775440001E-3</c:v>
                </c:pt>
                <c:pt idx="226">
                  <c:v>1.1930508993899999E-3</c:v>
                </c:pt>
                <c:pt idx="227">
                  <c:v>1.1856576149370001E-3</c:v>
                </c:pt>
                <c:pt idx="228">
                  <c:v>1.178658161523E-3</c:v>
                </c:pt>
                <c:pt idx="229">
                  <c:v>1.171595589935E-3</c:v>
                </c:pt>
                <c:pt idx="230">
                  <c:v>1.16534526543E-3</c:v>
                </c:pt>
                <c:pt idx="231">
                  <c:v>1.1594973774090001E-3</c:v>
                </c:pt>
                <c:pt idx="232">
                  <c:v>1.1541969524539999E-3</c:v>
                </c:pt>
                <c:pt idx="233">
                  <c:v>1.149460059275E-3</c:v>
                </c:pt>
                <c:pt idx="234">
                  <c:v>1.1452551519669999E-3</c:v>
                </c:pt>
                <c:pt idx="235">
                  <c:v>1.1415177551789999E-3</c:v>
                </c:pt>
                <c:pt idx="236">
                  <c:v>1.138000979371E-3</c:v>
                </c:pt>
                <c:pt idx="237">
                  <c:v>1.135045935006E-3</c:v>
                </c:pt>
                <c:pt idx="238">
                  <c:v>1.132398574031E-3</c:v>
                </c:pt>
                <c:pt idx="239">
                  <c:v>1.1300400725329999E-3</c:v>
                </c:pt>
                <c:pt idx="240">
                  <c:v>1.127953059033E-3</c:v>
                </c:pt>
                <c:pt idx="241">
                  <c:v>1.1260803237659999E-3</c:v>
                </c:pt>
                <c:pt idx="242">
                  <c:v>1.1243333903699999E-3</c:v>
                </c:pt>
                <c:pt idx="243">
                  <c:v>1.1228974563320001E-3</c:v>
                </c:pt>
                <c:pt idx="244">
                  <c:v>1.121628813874E-3</c:v>
                </c:pt>
                <c:pt idx="245">
                  <c:v>1.1204982285280001E-3</c:v>
                </c:pt>
                <c:pt idx="246">
                  <c:v>1.119477917761E-3</c:v>
                </c:pt>
                <c:pt idx="247">
                  <c:v>1.11854726217E-3</c:v>
                </c:pt>
                <c:pt idx="248">
                  <c:v>1.117697595035E-3</c:v>
                </c:pt>
                <c:pt idx="249">
                  <c:v>1.1168771243049999E-3</c:v>
                </c:pt>
                <c:pt idx="250">
                  <c:v>1.1161806418850001E-3</c:v>
                </c:pt>
                <c:pt idx="251">
                  <c:v>1.11554094053E-3</c:v>
                </c:pt>
                <c:pt idx="252">
                  <c:v>1.1149771000199999E-3</c:v>
                </c:pt>
                <c:pt idx="253">
                  <c:v>1.114466877485E-3</c:v>
                </c:pt>
                <c:pt idx="254">
                  <c:v>1.1140161426910001E-3</c:v>
                </c:pt>
                <c:pt idx="255">
                  <c:v>1.1136185528230001E-3</c:v>
                </c:pt>
                <c:pt idx="256">
                  <c:v>1.1132602915910001E-3</c:v>
                </c:pt>
                <c:pt idx="257">
                  <c:v>1.1129160030260001E-3</c:v>
                </c:pt>
                <c:pt idx="258">
                  <c:v>1.1126276395759999E-3</c:v>
                </c:pt>
                <c:pt idx="259">
                  <c:v>1.1123669730450001E-3</c:v>
                </c:pt>
                <c:pt idx="260">
                  <c:v>1.1121320141800001E-3</c:v>
                </c:pt>
                <c:pt idx="261">
                  <c:v>1.1119186339289999E-3</c:v>
                </c:pt>
                <c:pt idx="262">
                  <c:v>1.1117272030220001E-3</c:v>
                </c:pt>
                <c:pt idx="263">
                  <c:v>1.1115548015600001E-3</c:v>
                </c:pt>
                <c:pt idx="264">
                  <c:v>1.1113874210270001E-3</c:v>
                </c:pt>
                <c:pt idx="265">
                  <c:v>1.1112450067339999E-3</c:v>
                </c:pt>
                <c:pt idx="266">
                  <c:v>1.1111156997180001E-3</c:v>
                </c:pt>
                <c:pt idx="267">
                  <c:v>1.11099659545E-3</c:v>
                </c:pt>
                <c:pt idx="268">
                  <c:v>1.1108880800579999E-3</c:v>
                </c:pt>
                <c:pt idx="269">
                  <c:v>1.110788014422E-3</c:v>
                </c:pt>
                <c:pt idx="270">
                  <c:v>1.110694657447E-3</c:v>
                </c:pt>
                <c:pt idx="271">
                  <c:v>1.1106023412349999E-3</c:v>
                </c:pt>
                <c:pt idx="272">
                  <c:v>1.11052245778E-3</c:v>
                </c:pt>
                <c:pt idx="273">
                  <c:v>1.11044701791E-3</c:v>
                </c:pt>
                <c:pt idx="274">
                  <c:v>1.110377860744E-3</c:v>
                </c:pt>
                <c:pt idx="275">
                  <c:v>1.1103129566020001E-3</c:v>
                </c:pt>
                <c:pt idx="276">
                  <c:v>1.1102529087219999E-3</c:v>
                </c:pt>
                <c:pt idx="277">
                  <c:v>1.110193734773E-3</c:v>
                </c:pt>
                <c:pt idx="278">
                  <c:v>1.1101420910170001E-3</c:v>
                </c:pt>
                <c:pt idx="279">
                  <c:v>1.1100943832749999E-3</c:v>
                </c:pt>
                <c:pt idx="280">
                  <c:v>1.1100499147419999E-3</c:v>
                </c:pt>
                <c:pt idx="281">
                  <c:v>1.110008370646E-3</c:v>
                </c:pt>
                <c:pt idx="282">
                  <c:v>1.1099694233550001E-3</c:v>
                </c:pt>
                <c:pt idx="283">
                  <c:v>1.1099331970259999E-3</c:v>
                </c:pt>
                <c:pt idx="284">
                  <c:v>1.1098966175389999E-3</c:v>
                </c:pt>
                <c:pt idx="285">
                  <c:v>1.109863891928E-3</c:v>
                </c:pt>
                <c:pt idx="286">
                  <c:v>1.1098332125979999E-3</c:v>
                </c:pt>
                <c:pt idx="287">
                  <c:v>1.109804063373E-3</c:v>
                </c:pt>
                <c:pt idx="288">
                  <c:v>1.109776270525E-3</c:v>
                </c:pt>
                <c:pt idx="289">
                  <c:v>1.10974988354E-3</c:v>
                </c:pt>
                <c:pt idx="290">
                  <c:v>1.109723279666E-3</c:v>
                </c:pt>
                <c:pt idx="291">
                  <c:v>1.1097009429780001E-3</c:v>
                </c:pt>
              </c:numCache>
            </c:numRef>
          </c:yVal>
          <c:smooth val="0"/>
          <c:extLst>
            <c:ext xmlns:c16="http://schemas.microsoft.com/office/drawing/2014/chart" uri="{C3380CC4-5D6E-409C-BE32-E72D297353CC}">
              <c16:uniqueId val="{00000002-ED5B-4FEC-9933-DA1981FFBC64}"/>
            </c:ext>
          </c:extLst>
        </c:ser>
        <c:dLbls>
          <c:showLegendKey val="0"/>
          <c:showVal val="0"/>
          <c:showCatName val="0"/>
          <c:showSerName val="0"/>
          <c:showPercent val="0"/>
          <c:showBubbleSize val="0"/>
        </c:dLbls>
        <c:axId val="1095989536"/>
        <c:axId val="1095989888"/>
      </c:scatterChart>
      <c:valAx>
        <c:axId val="10959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1095989888"/>
        <c:crosses val="autoZero"/>
        <c:crossBetween val="midCat"/>
      </c:valAx>
      <c:valAx>
        <c:axId val="10959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b="0" cap="none" baseline="0"/>
                  <a:t>Volatile Organic Compound (g)</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959895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cap="none" baseline="0"/>
              <a:t>Impact of Fuel Injected Mass on Soot/Nox Formation at 2200 RPM</a:t>
            </a:r>
          </a:p>
        </c:rich>
      </c:tx>
      <c:layout>
        <c:manualLayout>
          <c:xMode val="edge"/>
          <c:yMode val="edge"/>
          <c:x val="0.12715196328365289"/>
          <c:y val="1.4513788098693759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2.1142228172919515E-2"/>
          <c:y val="0.25385853437405953"/>
          <c:w val="0.95771554365416101"/>
          <c:h val="0.69468608695320921"/>
        </c:manualLayout>
      </c:layout>
      <c:barChart>
        <c:barDir val="col"/>
        <c:grouping val="clustered"/>
        <c:varyColors val="0"/>
        <c:ser>
          <c:idx val="0"/>
          <c:order val="0"/>
          <c:tx>
            <c:strRef>
              <c:f>'m param. Resume'!$B$2</c:f>
              <c:strCache>
                <c:ptCount val="1"/>
                <c:pt idx="0">
                  <c:v>m=0.01 g</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Resume'!$A$51:$A$52</c:f>
              <c:strCache>
                <c:ptCount val="2"/>
                <c:pt idx="0">
                  <c:v>Soot @ EVO [g]</c:v>
                </c:pt>
                <c:pt idx="1">
                  <c:v>EINOx @ EVO [g]</c:v>
                </c:pt>
              </c:strCache>
            </c:strRef>
          </c:cat>
          <c:val>
            <c:numRef>
              <c:f>'m param. Resume'!$B$51:$B$52</c:f>
              <c:numCache>
                <c:formatCode>0.00E+00</c:formatCode>
                <c:ptCount val="2"/>
                <c:pt idx="0">
                  <c:v>6.4618099999999995E-8</c:v>
                </c:pt>
                <c:pt idx="1">
                  <c:v>1.16502E-6</c:v>
                </c:pt>
              </c:numCache>
            </c:numRef>
          </c:val>
          <c:extLst>
            <c:ext xmlns:c16="http://schemas.microsoft.com/office/drawing/2014/chart" uri="{C3380CC4-5D6E-409C-BE32-E72D297353CC}">
              <c16:uniqueId val="{00000000-933B-4061-A908-D2268502F281}"/>
            </c:ext>
          </c:extLst>
        </c:ser>
        <c:ser>
          <c:idx val="1"/>
          <c:order val="1"/>
          <c:tx>
            <c:strRef>
              <c:f>'m param. Resume'!$C$2</c:f>
              <c:strCache>
                <c:ptCount val="1"/>
                <c:pt idx="0">
                  <c:v> m=0.015 g</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Resume'!$A$51:$A$52</c:f>
              <c:strCache>
                <c:ptCount val="2"/>
                <c:pt idx="0">
                  <c:v>Soot @ EVO [g]</c:v>
                </c:pt>
                <c:pt idx="1">
                  <c:v>EINOx @ EVO [g]</c:v>
                </c:pt>
              </c:strCache>
            </c:strRef>
          </c:cat>
          <c:val>
            <c:numRef>
              <c:f>'m param. Resume'!$C$51:$C$52</c:f>
              <c:numCache>
                <c:formatCode>0.00E+00</c:formatCode>
                <c:ptCount val="2"/>
                <c:pt idx="0">
                  <c:v>1.85483E-6</c:v>
                </c:pt>
                <c:pt idx="1">
                  <c:v>1.3391600000000001E-5</c:v>
                </c:pt>
              </c:numCache>
            </c:numRef>
          </c:val>
          <c:extLst>
            <c:ext xmlns:c16="http://schemas.microsoft.com/office/drawing/2014/chart" uri="{C3380CC4-5D6E-409C-BE32-E72D297353CC}">
              <c16:uniqueId val="{00000001-933B-4061-A908-D2268502F281}"/>
            </c:ext>
          </c:extLst>
        </c:ser>
        <c:ser>
          <c:idx val="2"/>
          <c:order val="2"/>
          <c:tx>
            <c:strRef>
              <c:f>'m param. Resume'!$D$2</c:f>
              <c:strCache>
                <c:ptCount val="1"/>
                <c:pt idx="0">
                  <c:v>m=0.02 g</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Resume'!$A$51:$A$52</c:f>
              <c:strCache>
                <c:ptCount val="2"/>
                <c:pt idx="0">
                  <c:v>Soot @ EVO [g]</c:v>
                </c:pt>
                <c:pt idx="1">
                  <c:v>EINOx @ EVO [g]</c:v>
                </c:pt>
              </c:strCache>
            </c:strRef>
          </c:cat>
          <c:val>
            <c:numRef>
              <c:f>'m param. Resume'!$D$51:$D$52</c:f>
              <c:numCache>
                <c:formatCode>0.00E+00</c:formatCode>
                <c:ptCount val="2"/>
                <c:pt idx="0">
                  <c:v>5.3163799999999999E-6</c:v>
                </c:pt>
                <c:pt idx="1">
                  <c:v>4.1798799999999997E-5</c:v>
                </c:pt>
              </c:numCache>
            </c:numRef>
          </c:val>
          <c:extLst>
            <c:ext xmlns:c16="http://schemas.microsoft.com/office/drawing/2014/chart" uri="{C3380CC4-5D6E-409C-BE32-E72D297353CC}">
              <c16:uniqueId val="{00000002-933B-4061-A908-D2268502F281}"/>
            </c:ext>
          </c:extLst>
        </c:ser>
        <c:dLbls>
          <c:dLblPos val="outEnd"/>
          <c:showLegendKey val="0"/>
          <c:showVal val="1"/>
          <c:showCatName val="0"/>
          <c:showSerName val="0"/>
          <c:showPercent val="0"/>
          <c:showBubbleSize val="0"/>
        </c:dLbls>
        <c:gapWidth val="444"/>
        <c:axId val="355848416"/>
        <c:axId val="355849472"/>
      </c:barChart>
      <c:catAx>
        <c:axId val="35584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120" normalizeH="0" baseline="0">
                <a:solidFill>
                  <a:schemeClr val="tx1">
                    <a:lumMod val="65000"/>
                    <a:lumOff val="35000"/>
                  </a:schemeClr>
                </a:solidFill>
                <a:latin typeface="+mn-lt"/>
                <a:ea typeface="+mn-ea"/>
                <a:cs typeface="+mn-cs"/>
              </a:defRPr>
            </a:pPr>
            <a:endParaRPr lang="el-GR"/>
          </a:p>
        </c:txPr>
        <c:crossAx val="355849472"/>
        <c:crosses val="autoZero"/>
        <c:auto val="1"/>
        <c:lblAlgn val="ctr"/>
        <c:lblOffset val="100"/>
        <c:noMultiLvlLbl val="0"/>
      </c:catAx>
      <c:valAx>
        <c:axId val="355849472"/>
        <c:scaling>
          <c:orientation val="minMax"/>
        </c:scaling>
        <c:delete val="1"/>
        <c:axPos val="l"/>
        <c:numFmt formatCode="0.00E+00" sourceLinked="1"/>
        <c:majorTickMark val="none"/>
        <c:minorTickMark val="none"/>
        <c:tickLblPos val="nextTo"/>
        <c:crossAx val="355848416"/>
        <c:crosses val="autoZero"/>
        <c:crossBetween val="between"/>
      </c:valAx>
      <c:spPr>
        <a:noFill/>
        <a:ln>
          <a:noFill/>
        </a:ln>
        <a:effectLst/>
      </c:spPr>
    </c:plotArea>
    <c:legend>
      <c:legendPos val="t"/>
      <c:layout>
        <c:manualLayout>
          <c:xMode val="edge"/>
          <c:yMode val="edge"/>
          <c:x val="0.2532760833937191"/>
          <c:y val="0.20156020132107699"/>
          <c:w val="0.42433473848091391"/>
          <c:h val="4.08203147320663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cap="none" baseline="0"/>
              <a:t>Impact of Fuel Injected Mass on CO/UHC/VOC Formation at 2200 RPM</a:t>
            </a:r>
          </a:p>
        </c:rich>
      </c:tx>
      <c:layout>
        <c:manualLayout>
          <c:xMode val="edge"/>
          <c:yMode val="edge"/>
          <c:x val="0.12715196328365289"/>
          <c:y val="1.4513788098693759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2.1142228172919515E-2"/>
          <c:y val="0.25385853437405953"/>
          <c:w val="0.95771554365416101"/>
          <c:h val="0.69468608695320921"/>
        </c:manualLayout>
      </c:layout>
      <c:barChart>
        <c:barDir val="col"/>
        <c:grouping val="clustered"/>
        <c:varyColors val="0"/>
        <c:ser>
          <c:idx val="0"/>
          <c:order val="0"/>
          <c:tx>
            <c:strRef>
              <c:f>'m param. Resume'!$B$2</c:f>
              <c:strCache>
                <c:ptCount val="1"/>
                <c:pt idx="0">
                  <c:v>m=0.01 g</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Resume'!$A$53:$A$55</c:f>
              <c:strCache>
                <c:ptCount val="3"/>
                <c:pt idx="0">
                  <c:v>CO @ EVO [g]</c:v>
                </c:pt>
                <c:pt idx="1">
                  <c:v>UHC @ EVO [g]</c:v>
                </c:pt>
                <c:pt idx="2">
                  <c:v>VOC @ EVO [g]</c:v>
                </c:pt>
              </c:strCache>
            </c:strRef>
          </c:cat>
          <c:val>
            <c:numRef>
              <c:f>'m param. Resume'!$B$53:$B$55</c:f>
              <c:numCache>
                <c:formatCode>0.00E+00</c:formatCode>
                <c:ptCount val="3"/>
                <c:pt idx="0">
                  <c:v>1.77596E-3</c:v>
                </c:pt>
                <c:pt idx="1">
                  <c:v>2.0278599999999998E-3</c:v>
                </c:pt>
                <c:pt idx="2">
                  <c:v>2.25633E-3</c:v>
                </c:pt>
              </c:numCache>
            </c:numRef>
          </c:val>
          <c:extLst>
            <c:ext xmlns:c16="http://schemas.microsoft.com/office/drawing/2014/chart" uri="{C3380CC4-5D6E-409C-BE32-E72D297353CC}">
              <c16:uniqueId val="{00000000-8D2F-4F88-8A57-425BA4A96D6F}"/>
            </c:ext>
          </c:extLst>
        </c:ser>
        <c:ser>
          <c:idx val="1"/>
          <c:order val="1"/>
          <c:tx>
            <c:strRef>
              <c:f>'m param. Resume'!$C$2</c:f>
              <c:strCache>
                <c:ptCount val="1"/>
                <c:pt idx="0">
                  <c:v> m=0.015 g</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Resume'!$A$53:$A$55</c:f>
              <c:strCache>
                <c:ptCount val="3"/>
                <c:pt idx="0">
                  <c:v>CO @ EVO [g]</c:v>
                </c:pt>
                <c:pt idx="1">
                  <c:v>UHC @ EVO [g]</c:v>
                </c:pt>
                <c:pt idx="2">
                  <c:v>VOC @ EVO [g]</c:v>
                </c:pt>
              </c:strCache>
            </c:strRef>
          </c:cat>
          <c:val>
            <c:numRef>
              <c:f>'m param. Resume'!$C$53:$C$55</c:f>
              <c:numCache>
                <c:formatCode>0.00E+00</c:formatCode>
                <c:ptCount val="3"/>
                <c:pt idx="0">
                  <c:v>2.5702799999999999E-3</c:v>
                </c:pt>
                <c:pt idx="1">
                  <c:v>4.3056799999999999E-4</c:v>
                </c:pt>
                <c:pt idx="2">
                  <c:v>4.4232100000000002E-4</c:v>
                </c:pt>
              </c:numCache>
            </c:numRef>
          </c:val>
          <c:extLst>
            <c:ext xmlns:c16="http://schemas.microsoft.com/office/drawing/2014/chart" uri="{C3380CC4-5D6E-409C-BE32-E72D297353CC}">
              <c16:uniqueId val="{00000001-8D2F-4F88-8A57-425BA4A96D6F}"/>
            </c:ext>
          </c:extLst>
        </c:ser>
        <c:ser>
          <c:idx val="2"/>
          <c:order val="2"/>
          <c:tx>
            <c:strRef>
              <c:f>'m param. Resume'!$D$2</c:f>
              <c:strCache>
                <c:ptCount val="1"/>
                <c:pt idx="0">
                  <c:v>m=0.02 g</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 param. Resume'!$A$53:$A$55</c:f>
              <c:strCache>
                <c:ptCount val="3"/>
                <c:pt idx="0">
                  <c:v>CO @ EVO [g]</c:v>
                </c:pt>
                <c:pt idx="1">
                  <c:v>UHC @ EVO [g]</c:v>
                </c:pt>
                <c:pt idx="2">
                  <c:v>VOC @ EVO [g]</c:v>
                </c:pt>
              </c:strCache>
            </c:strRef>
          </c:cat>
          <c:val>
            <c:numRef>
              <c:f>'m param. Resume'!$D$53:$D$55</c:f>
              <c:numCache>
                <c:formatCode>0.00E+00</c:formatCode>
                <c:ptCount val="3"/>
                <c:pt idx="0">
                  <c:v>5.1004500000000003E-3</c:v>
                </c:pt>
                <c:pt idx="1">
                  <c:v>1.0881700000000001E-3</c:v>
                </c:pt>
                <c:pt idx="2">
                  <c:v>1.1096999999999999E-3</c:v>
                </c:pt>
              </c:numCache>
            </c:numRef>
          </c:val>
          <c:extLst>
            <c:ext xmlns:c16="http://schemas.microsoft.com/office/drawing/2014/chart" uri="{C3380CC4-5D6E-409C-BE32-E72D297353CC}">
              <c16:uniqueId val="{00000002-8D2F-4F88-8A57-425BA4A96D6F}"/>
            </c:ext>
          </c:extLst>
        </c:ser>
        <c:dLbls>
          <c:dLblPos val="outEnd"/>
          <c:showLegendKey val="0"/>
          <c:showVal val="1"/>
          <c:showCatName val="0"/>
          <c:showSerName val="0"/>
          <c:showPercent val="0"/>
          <c:showBubbleSize val="0"/>
        </c:dLbls>
        <c:gapWidth val="444"/>
        <c:axId val="355848416"/>
        <c:axId val="355849472"/>
      </c:barChart>
      <c:catAx>
        <c:axId val="35584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120" normalizeH="0" baseline="0">
                <a:solidFill>
                  <a:schemeClr val="tx1">
                    <a:lumMod val="65000"/>
                    <a:lumOff val="35000"/>
                  </a:schemeClr>
                </a:solidFill>
                <a:latin typeface="+mn-lt"/>
                <a:ea typeface="+mn-ea"/>
                <a:cs typeface="+mn-cs"/>
              </a:defRPr>
            </a:pPr>
            <a:endParaRPr lang="el-GR"/>
          </a:p>
        </c:txPr>
        <c:crossAx val="355849472"/>
        <c:crosses val="autoZero"/>
        <c:auto val="1"/>
        <c:lblAlgn val="ctr"/>
        <c:lblOffset val="100"/>
        <c:noMultiLvlLbl val="0"/>
      </c:catAx>
      <c:valAx>
        <c:axId val="355849472"/>
        <c:scaling>
          <c:orientation val="minMax"/>
        </c:scaling>
        <c:delete val="1"/>
        <c:axPos val="l"/>
        <c:numFmt formatCode="0.00E+00" sourceLinked="1"/>
        <c:majorTickMark val="none"/>
        <c:minorTickMark val="none"/>
        <c:tickLblPos val="nextTo"/>
        <c:crossAx val="355848416"/>
        <c:crosses val="autoZero"/>
        <c:crossBetween val="between"/>
      </c:valAx>
      <c:spPr>
        <a:noFill/>
        <a:ln>
          <a:noFill/>
        </a:ln>
        <a:effectLst/>
      </c:spPr>
    </c:plotArea>
    <c:legend>
      <c:legendPos val="t"/>
      <c:layout>
        <c:manualLayout>
          <c:xMode val="edge"/>
          <c:yMode val="edge"/>
          <c:x val="0.27813946088977853"/>
          <c:y val="0.21002026540022314"/>
          <c:w val="0.45830588448339243"/>
          <c:h val="4.08203147320663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cap="none" baseline="0"/>
              <a:t>Pressure - Crank angle Diagram 2200rpm</a:t>
            </a:r>
          </a:p>
        </c:rich>
      </c:tx>
      <c:layout>
        <c:manualLayout>
          <c:xMode val="edge"/>
          <c:yMode val="edge"/>
          <c:x val="0.21037388905244492"/>
          <c:y val="2.7623646072512772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'T param.'!$AB$1:$AJ$1</c:f>
              <c:strCache>
                <c:ptCount val="1"/>
                <c:pt idx="0">
                  <c:v>T=30 C (303.15 K)</c:v>
                </c:pt>
              </c:strCache>
            </c:strRef>
          </c:tx>
          <c:spPr>
            <a:ln w="12700" cap="rnd">
              <a:solidFill>
                <a:schemeClr val="accent1"/>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param.'!$AC$4:$AC$295</c:f>
              <c:numCache>
                <c:formatCode>0.00E+00</c:formatCode>
                <c:ptCount val="292"/>
                <c:pt idx="0">
                  <c:v>9.5000000000000001E-2</c:v>
                </c:pt>
                <c:pt idx="1">
                  <c:v>9.5000343416760002E-2</c:v>
                </c:pt>
                <c:pt idx="2">
                  <c:v>9.5386652601900004E-2</c:v>
                </c:pt>
                <c:pt idx="3">
                  <c:v>9.5751926622549999E-2</c:v>
                </c:pt>
                <c:pt idx="4">
                  <c:v>9.6105484021749996E-2</c:v>
                </c:pt>
                <c:pt idx="5">
                  <c:v>9.6471646049529999E-2</c:v>
                </c:pt>
                <c:pt idx="6">
                  <c:v>9.6851264245819996E-2</c:v>
                </c:pt>
                <c:pt idx="7">
                  <c:v>9.7227241616540006E-2</c:v>
                </c:pt>
                <c:pt idx="8">
                  <c:v>9.7623305209049993E-2</c:v>
                </c:pt>
                <c:pt idx="9">
                  <c:v>9.8034970346239994E-2</c:v>
                </c:pt>
                <c:pt idx="10">
                  <c:v>9.8467615683119999E-2</c:v>
                </c:pt>
                <c:pt idx="11">
                  <c:v>9.8903795762130001E-2</c:v>
                </c:pt>
                <c:pt idx="12">
                  <c:v>9.9355408005260007E-2</c:v>
                </c:pt>
                <c:pt idx="13">
                  <c:v>9.9809336867749995E-2</c:v>
                </c:pt>
                <c:pt idx="14">
                  <c:v>0.1003132441053</c:v>
                </c:pt>
                <c:pt idx="15">
                  <c:v>0.1007946006883</c:v>
                </c:pt>
                <c:pt idx="16">
                  <c:v>0.1013008210558</c:v>
                </c:pt>
                <c:pt idx="17">
                  <c:v>0.1018348031441</c:v>
                </c:pt>
                <c:pt idx="18">
                  <c:v>0.102405204556</c:v>
                </c:pt>
                <c:pt idx="19">
                  <c:v>0.1029549286787</c:v>
                </c:pt>
                <c:pt idx="20">
                  <c:v>0.10353630512299999</c:v>
                </c:pt>
                <c:pt idx="21">
                  <c:v>0.10414743685739999</c:v>
                </c:pt>
                <c:pt idx="22">
                  <c:v>0.1047747473155</c:v>
                </c:pt>
                <c:pt idx="23">
                  <c:v>0.1054247391848</c:v>
                </c:pt>
                <c:pt idx="24">
                  <c:v>0.1060941852765</c:v>
                </c:pt>
                <c:pt idx="25">
                  <c:v>0.10677934233480001</c:v>
                </c:pt>
                <c:pt idx="26">
                  <c:v>0.1075148308369</c:v>
                </c:pt>
                <c:pt idx="27">
                  <c:v>0.108228152614</c:v>
                </c:pt>
                <c:pt idx="28">
                  <c:v>0.1089799859152</c:v>
                </c:pt>
                <c:pt idx="29">
                  <c:v>0.1098085194757</c:v>
                </c:pt>
                <c:pt idx="30">
                  <c:v>0.1105815268511</c:v>
                </c:pt>
                <c:pt idx="31">
                  <c:v>0.11140901989639999</c:v>
                </c:pt>
                <c:pt idx="32">
                  <c:v>0.11232096514209999</c:v>
                </c:pt>
                <c:pt idx="33">
                  <c:v>0.11319042903480001</c:v>
                </c:pt>
                <c:pt idx="34">
                  <c:v>0.11410064013399999</c:v>
                </c:pt>
                <c:pt idx="35">
                  <c:v>0.1150398698807</c:v>
                </c:pt>
                <c:pt idx="36">
                  <c:v>0.1160424387864</c:v>
                </c:pt>
                <c:pt idx="37">
                  <c:v>0.11706125338579999</c:v>
                </c:pt>
                <c:pt idx="38">
                  <c:v>0.1180953962448</c:v>
                </c:pt>
                <c:pt idx="39">
                  <c:v>0.1191628872964</c:v>
                </c:pt>
                <c:pt idx="40">
                  <c:v>0.1202640030273</c:v>
                </c:pt>
                <c:pt idx="41">
                  <c:v>0.121453113919</c:v>
                </c:pt>
                <c:pt idx="42">
                  <c:v>0.12262813390379999</c:v>
                </c:pt>
                <c:pt idx="43">
                  <c:v>0.12384045429980001</c:v>
                </c:pt>
                <c:pt idx="44">
                  <c:v>0.1250918158199</c:v>
                </c:pt>
                <c:pt idx="45">
                  <c:v>0.126383946725</c:v>
                </c:pt>
                <c:pt idx="46">
                  <c:v>0.12773979598349999</c:v>
                </c:pt>
                <c:pt idx="47">
                  <c:v>0.12915901217449999</c:v>
                </c:pt>
                <c:pt idx="48">
                  <c:v>0.13058349083609999</c:v>
                </c:pt>
                <c:pt idx="49">
                  <c:v>0.13205512277100001</c:v>
                </c:pt>
                <c:pt idx="50">
                  <c:v>0.13367714220810001</c:v>
                </c:pt>
                <c:pt idx="51">
                  <c:v>0.13525063859790001</c:v>
                </c:pt>
                <c:pt idx="52">
                  <c:v>0.13687621834309999</c:v>
                </c:pt>
                <c:pt idx="53">
                  <c:v>0.13855590903779999</c:v>
                </c:pt>
                <c:pt idx="54">
                  <c:v>0.1402918419176</c:v>
                </c:pt>
                <c:pt idx="55">
                  <c:v>0.1420860703199</c:v>
                </c:pt>
                <c:pt idx="56">
                  <c:v>0.1439402848247</c:v>
                </c:pt>
                <c:pt idx="57">
                  <c:v>0.14598829448270001</c:v>
                </c:pt>
                <c:pt idx="58">
                  <c:v>0.14797607421610001</c:v>
                </c:pt>
                <c:pt idx="59">
                  <c:v>0.1500321902849</c:v>
                </c:pt>
                <c:pt idx="60">
                  <c:v>0.152159382037</c:v>
                </c:pt>
                <c:pt idx="61">
                  <c:v>0.15436001875220001</c:v>
                </c:pt>
                <c:pt idx="62">
                  <c:v>0.15663892915460001</c:v>
                </c:pt>
                <c:pt idx="63">
                  <c:v>0.1591573856305</c:v>
                </c:pt>
                <c:pt idx="64">
                  <c:v>0.16152271987229999</c:v>
                </c:pt>
                <c:pt idx="65">
                  <c:v>0.16405457139499999</c:v>
                </c:pt>
                <c:pt idx="66">
                  <c:v>0.16671432373</c:v>
                </c:pt>
                <c:pt idx="67">
                  <c:v>0.16958941114539999</c:v>
                </c:pt>
                <c:pt idx="68">
                  <c:v>0.17241411448060001</c:v>
                </c:pt>
                <c:pt idx="69">
                  <c:v>0.17534155269019999</c:v>
                </c:pt>
                <c:pt idx="70">
                  <c:v>0.17837830664759999</c:v>
                </c:pt>
                <c:pt idx="71">
                  <c:v>0.18152825568049999</c:v>
                </c:pt>
                <c:pt idx="72">
                  <c:v>0.18479661885820001</c:v>
                </c:pt>
                <c:pt idx="73">
                  <c:v>0.18841774553410001</c:v>
                </c:pt>
                <c:pt idx="74">
                  <c:v>0.1919487122694</c:v>
                </c:pt>
                <c:pt idx="75">
                  <c:v>0.19561554122540001</c:v>
                </c:pt>
                <c:pt idx="76">
                  <c:v>0.19942213728040001</c:v>
                </c:pt>
                <c:pt idx="77">
                  <c:v>0.203378894363</c:v>
                </c:pt>
                <c:pt idx="78">
                  <c:v>0.2074930609384</c:v>
                </c:pt>
                <c:pt idx="79">
                  <c:v>0.2117704299889</c:v>
                </c:pt>
                <c:pt idx="80">
                  <c:v>0.21652200289699999</c:v>
                </c:pt>
                <c:pt idx="81">
                  <c:v>0.22116256588729999</c:v>
                </c:pt>
                <c:pt idx="82">
                  <c:v>0.22599033253260001</c:v>
                </c:pt>
                <c:pt idx="83">
                  <c:v>0.23101733930169999</c:v>
                </c:pt>
                <c:pt idx="84">
                  <c:v>0.23624864999180001</c:v>
                </c:pt>
                <c:pt idx="85">
                  <c:v>0.24169719996469999</c:v>
                </c:pt>
                <c:pt idx="86">
                  <c:v>0.24775677078290001</c:v>
                </c:pt>
                <c:pt idx="87">
                  <c:v>0.25368719620960001</c:v>
                </c:pt>
                <c:pt idx="88">
                  <c:v>0.25987685445320002</c:v>
                </c:pt>
                <c:pt idx="89">
                  <c:v>0.26633549516779997</c:v>
                </c:pt>
                <c:pt idx="90">
                  <c:v>0.27308219976429998</c:v>
                </c:pt>
                <c:pt idx="91">
                  <c:v>0.28012824767639999</c:v>
                </c:pt>
                <c:pt idx="92">
                  <c:v>0.2874951619767</c:v>
                </c:pt>
                <c:pt idx="93">
                  <c:v>0.2957252020228</c:v>
                </c:pt>
                <c:pt idx="94">
                  <c:v>0.30380941615790003</c:v>
                </c:pt>
                <c:pt idx="95">
                  <c:v>0.31227111005340003</c:v>
                </c:pt>
                <c:pt idx="96">
                  <c:v>0.3211323302072</c:v>
                </c:pt>
                <c:pt idx="97">
                  <c:v>0.33041644930589997</c:v>
                </c:pt>
                <c:pt idx="98">
                  <c:v>0.34014859959979998</c:v>
                </c:pt>
                <c:pt idx="99">
                  <c:v>0.35105389623099997</c:v>
                </c:pt>
                <c:pt idx="100">
                  <c:v>0.36179980229120001</c:v>
                </c:pt>
                <c:pt idx="101">
                  <c:v>0.3730827234263</c:v>
                </c:pt>
                <c:pt idx="102">
                  <c:v>0.38493613182629999</c:v>
                </c:pt>
                <c:pt idx="103">
                  <c:v>0.3973959919044</c:v>
                </c:pt>
                <c:pt idx="104">
                  <c:v>0.41050013066259999</c:v>
                </c:pt>
                <c:pt idx="105">
                  <c:v>0.42428951132440001</c:v>
                </c:pt>
                <c:pt idx="106">
                  <c:v>0.43980358139640002</c:v>
                </c:pt>
                <c:pt idx="107">
                  <c:v>0.45515349245879999</c:v>
                </c:pt>
                <c:pt idx="108">
                  <c:v>0.47133524711879998</c:v>
                </c:pt>
                <c:pt idx="109">
                  <c:v>0.48840141087189998</c:v>
                </c:pt>
                <c:pt idx="110">
                  <c:v>0.50640396410510002</c:v>
                </c:pt>
                <c:pt idx="111">
                  <c:v>0.5253800962788</c:v>
                </c:pt>
                <c:pt idx="112">
                  <c:v>0.54539460404249995</c:v>
                </c:pt>
                <c:pt idx="113">
                  <c:v>0.56800704679729996</c:v>
                </c:pt>
                <c:pt idx="114">
                  <c:v>0.59048271546599995</c:v>
                </c:pt>
                <c:pt idx="115">
                  <c:v>0.6142838088625</c:v>
                </c:pt>
                <c:pt idx="116">
                  <c:v>0.63950587653540003</c:v>
                </c:pt>
                <c:pt idx="117">
                  <c:v>0.66625152637399998</c:v>
                </c:pt>
                <c:pt idx="118">
                  <c:v>0.69463273662460001</c:v>
                </c:pt>
                <c:pt idx="119">
                  <c:v>0.72684517978560004</c:v>
                </c:pt>
                <c:pt idx="120">
                  <c:v>0.75900068769929996</c:v>
                </c:pt>
                <c:pt idx="121">
                  <c:v>0.79319407560410005</c:v>
                </c:pt>
                <c:pt idx="122">
                  <c:v>0.8295797718197</c:v>
                </c:pt>
                <c:pt idx="123">
                  <c:v>0.8683260292103</c:v>
                </c:pt>
                <c:pt idx="124">
                  <c:v>0.90961386254200005</c:v>
                </c:pt>
                <c:pt idx="125">
                  <c:v>0.95363151960009995</c:v>
                </c:pt>
                <c:pt idx="126">
                  <c:v>1.0037555307170001</c:v>
                </c:pt>
                <c:pt idx="127">
                  <c:v>1.053811786801</c:v>
                </c:pt>
                <c:pt idx="128">
                  <c:v>1.107244005379</c:v>
                </c:pt>
                <c:pt idx="129">
                  <c:v>1.1643454379939999</c:v>
                </c:pt>
                <c:pt idx="130">
                  <c:v>1.2254017565349999</c:v>
                </c:pt>
                <c:pt idx="131">
                  <c:v>1.290722990129</c:v>
                </c:pt>
                <c:pt idx="132">
                  <c:v>1.365472320257</c:v>
                </c:pt>
                <c:pt idx="133">
                  <c:v>1.440680496401</c:v>
                </c:pt>
                <c:pt idx="134">
                  <c:v>1.5212362851429999</c:v>
                </c:pt>
                <c:pt idx="135">
                  <c:v>1.6075311056499999</c:v>
                </c:pt>
                <c:pt idx="136">
                  <c:v>1.6999829207399999</c:v>
                </c:pt>
                <c:pt idx="137">
                  <c:v>1.7988902149679999</c:v>
                </c:pt>
                <c:pt idx="138">
                  <c:v>1.904339665802</c:v>
                </c:pt>
                <c:pt idx="139">
                  <c:v>2.0249242611609999</c:v>
                </c:pt>
                <c:pt idx="140">
                  <c:v>2.1461805329580002</c:v>
                </c:pt>
                <c:pt idx="141">
                  <c:v>2.2758763125599999</c:v>
                </c:pt>
                <c:pt idx="142">
                  <c:v>2.414424295781</c:v>
                </c:pt>
                <c:pt idx="143">
                  <c:v>2.562329136067</c:v>
                </c:pt>
                <c:pt idx="144">
                  <c:v>2.722649219694</c:v>
                </c:pt>
                <c:pt idx="145">
                  <c:v>2.8900156579190002</c:v>
                </c:pt>
                <c:pt idx="146">
                  <c:v>3.0585766999340001</c:v>
                </c:pt>
                <c:pt idx="147">
                  <c:v>3.236065659586</c:v>
                </c:pt>
                <c:pt idx="148">
                  <c:v>3.3999167105220001</c:v>
                </c:pt>
                <c:pt idx="149">
                  <c:v>3.5691247981859999</c:v>
                </c:pt>
                <c:pt idx="150">
                  <c:v>3.7507488838750001</c:v>
                </c:pt>
                <c:pt idx="151">
                  <c:v>3.9674193563709999</c:v>
                </c:pt>
                <c:pt idx="152">
                  <c:v>4.2103477865889998</c:v>
                </c:pt>
                <c:pt idx="153">
                  <c:v>4.4404763709579997</c:v>
                </c:pt>
                <c:pt idx="154">
                  <c:v>4.6721974579329997</c:v>
                </c:pt>
                <c:pt idx="155">
                  <c:v>4.9024134976690004</c:v>
                </c:pt>
                <c:pt idx="156">
                  <c:v>5.1319621553759998</c:v>
                </c:pt>
                <c:pt idx="157">
                  <c:v>5.3763749826079996</c:v>
                </c:pt>
                <c:pt idx="158">
                  <c:v>5.5965572290800001</c:v>
                </c:pt>
                <c:pt idx="159">
                  <c:v>5.8012412825670001</c:v>
                </c:pt>
                <c:pt idx="160">
                  <c:v>5.9934447728510003</c:v>
                </c:pt>
                <c:pt idx="161">
                  <c:v>6.1671412463299999</c:v>
                </c:pt>
                <c:pt idx="162">
                  <c:v>6.3220960706060003</c:v>
                </c:pt>
                <c:pt idx="163">
                  <c:v>6.4641607719799996</c:v>
                </c:pt>
                <c:pt idx="164">
                  <c:v>6.6339463633819999</c:v>
                </c:pt>
                <c:pt idx="165">
                  <c:v>6.8932027505260001</c:v>
                </c:pt>
                <c:pt idx="166">
                  <c:v>7.0432795237550003</c:v>
                </c:pt>
                <c:pt idx="167">
                  <c:v>7.1696454214259999</c:v>
                </c:pt>
                <c:pt idx="168">
                  <c:v>7.3355413998380001</c:v>
                </c:pt>
                <c:pt idx="169">
                  <c:v>7.5719962516079997</c:v>
                </c:pt>
                <c:pt idx="170">
                  <c:v>7.8298420396559996</c:v>
                </c:pt>
                <c:pt idx="171">
                  <c:v>8.1284774856930007</c:v>
                </c:pt>
                <c:pt idx="172">
                  <c:v>8.5879240857700001</c:v>
                </c:pt>
                <c:pt idx="173">
                  <c:v>8.8847797213310002</c:v>
                </c:pt>
                <c:pt idx="174">
                  <c:v>8.9755117911950002</c:v>
                </c:pt>
                <c:pt idx="175">
                  <c:v>8.9119709128290001</c:v>
                </c:pt>
                <c:pt idx="176">
                  <c:v>8.7393652755029994</c:v>
                </c:pt>
                <c:pt idx="177">
                  <c:v>8.4709853519769993</c:v>
                </c:pt>
                <c:pt idx="178">
                  <c:v>8.1706256564000004</c:v>
                </c:pt>
                <c:pt idx="179">
                  <c:v>7.8369298799309997</c:v>
                </c:pt>
                <c:pt idx="180">
                  <c:v>7.4884715129749999</c:v>
                </c:pt>
                <c:pt idx="181">
                  <c:v>7.1345135126720001</c:v>
                </c:pt>
                <c:pt idx="182">
                  <c:v>6.7801155139620004</c:v>
                </c:pt>
                <c:pt idx="183">
                  <c:v>6.4068316136280004</c:v>
                </c:pt>
                <c:pt idx="184">
                  <c:v>6.0667709036030004</c:v>
                </c:pt>
                <c:pt idx="185">
                  <c:v>5.7397035604689997</c:v>
                </c:pt>
                <c:pt idx="186">
                  <c:v>5.4273510152749997</c:v>
                </c:pt>
                <c:pt idx="187">
                  <c:v>5.1287253583150001</c:v>
                </c:pt>
                <c:pt idx="188">
                  <c:v>4.8512504859080003</c:v>
                </c:pt>
                <c:pt idx="189">
                  <c:v>4.5851515313129996</c:v>
                </c:pt>
                <c:pt idx="190">
                  <c:v>4.3192640570809999</c:v>
                </c:pt>
                <c:pt idx="191">
                  <c:v>4.0848396915649996</c:v>
                </c:pt>
                <c:pt idx="192">
                  <c:v>3.8644438832520001</c:v>
                </c:pt>
                <c:pt idx="193">
                  <c:v>3.6573783828659998</c:v>
                </c:pt>
                <c:pt idx="194">
                  <c:v>3.4632033072969999</c:v>
                </c:pt>
                <c:pt idx="195">
                  <c:v>3.2816287180939998</c:v>
                </c:pt>
                <c:pt idx="196">
                  <c:v>3.1008902004509999</c:v>
                </c:pt>
                <c:pt idx="197">
                  <c:v>2.9426324012220002</c:v>
                </c:pt>
                <c:pt idx="198">
                  <c:v>2.7944902499130002</c:v>
                </c:pt>
                <c:pt idx="199">
                  <c:v>2.6559280691080001</c:v>
                </c:pt>
                <c:pt idx="200">
                  <c:v>2.5260564965149999</c:v>
                </c:pt>
                <c:pt idx="201">
                  <c:v>2.404413050729</c:v>
                </c:pt>
                <c:pt idx="202">
                  <c:v>2.2906403677689999</c:v>
                </c:pt>
                <c:pt idx="203">
                  <c:v>2.1770370101730001</c:v>
                </c:pt>
                <c:pt idx="204">
                  <c:v>2.0774400333849998</c:v>
                </c:pt>
                <c:pt idx="205">
                  <c:v>1.9840509419479999</c:v>
                </c:pt>
                <c:pt idx="206">
                  <c:v>1.896410702219</c:v>
                </c:pt>
                <c:pt idx="207">
                  <c:v>1.814022202266</c:v>
                </c:pt>
                <c:pt idx="208">
                  <c:v>1.7365729365960001</c:v>
                </c:pt>
                <c:pt idx="209">
                  <c:v>1.663569595097</c:v>
                </c:pt>
                <c:pt idx="210">
                  <c:v>1.5904194136980001</c:v>
                </c:pt>
                <c:pt idx="211">
                  <c:v>1.52591651965</c:v>
                </c:pt>
                <c:pt idx="212">
                  <c:v>1.465184024437</c:v>
                </c:pt>
                <c:pt idx="213">
                  <c:v>1.4079423038309999</c:v>
                </c:pt>
                <c:pt idx="214">
                  <c:v>1.354015128918</c:v>
                </c:pt>
                <c:pt idx="215">
                  <c:v>1.302946599542</c:v>
                </c:pt>
                <c:pt idx="216">
                  <c:v>1.251484899402</c:v>
                </c:pt>
                <c:pt idx="217">
                  <c:v>1.2059000184849999</c:v>
                </c:pt>
                <c:pt idx="218">
                  <c:v>1.1626601461949999</c:v>
                </c:pt>
                <c:pt idx="219">
                  <c:v>1.1216932658959999</c:v>
                </c:pt>
                <c:pt idx="220">
                  <c:v>1.0828811253999999</c:v>
                </c:pt>
                <c:pt idx="221">
                  <c:v>1.0460955584539999</c:v>
                </c:pt>
                <c:pt idx="222">
                  <c:v>1.0110491588870001</c:v>
                </c:pt>
                <c:pt idx="223">
                  <c:v>0.97565057607100003</c:v>
                </c:pt>
                <c:pt idx="224">
                  <c:v>0.94421178837950004</c:v>
                </c:pt>
                <c:pt idx="225">
                  <c:v>0.91431819612090004</c:v>
                </c:pt>
                <c:pt idx="226">
                  <c:v>0.88579170885320002</c:v>
                </c:pt>
                <c:pt idx="227">
                  <c:v>0.85860415045060001</c:v>
                </c:pt>
                <c:pt idx="228">
                  <c:v>0.8326955365259</c:v>
                </c:pt>
                <c:pt idx="229">
                  <c:v>0.8064047084107</c:v>
                </c:pt>
                <c:pt idx="230">
                  <c:v>0.78294657422750003</c:v>
                </c:pt>
                <c:pt idx="231">
                  <c:v>0.76059947523360005</c:v>
                </c:pt>
                <c:pt idx="232">
                  <c:v>0.73923459091849997</c:v>
                </c:pt>
                <c:pt idx="233">
                  <c:v>0.71880426215460003</c:v>
                </c:pt>
                <c:pt idx="234">
                  <c:v>0.69928538077839997</c:v>
                </c:pt>
                <c:pt idx="235">
                  <c:v>0.68064036602569999</c:v>
                </c:pt>
                <c:pt idx="236">
                  <c:v>0.66165928195930002</c:v>
                </c:pt>
                <c:pt idx="237">
                  <c:v>0.64463029640799996</c:v>
                </c:pt>
                <c:pt idx="238">
                  <c:v>0.62832707304190005</c:v>
                </c:pt>
                <c:pt idx="239">
                  <c:v>0.61272113058169997</c:v>
                </c:pt>
                <c:pt idx="240">
                  <c:v>0.59777489767509995</c:v>
                </c:pt>
                <c:pt idx="241">
                  <c:v>0.58344730127150002</c:v>
                </c:pt>
                <c:pt idx="242">
                  <c:v>0.56970604428009997</c:v>
                </c:pt>
                <c:pt idx="243">
                  <c:v>0.55566781199869997</c:v>
                </c:pt>
                <c:pt idx="244">
                  <c:v>0.54305560483969995</c:v>
                </c:pt>
                <c:pt idx="245">
                  <c:v>0.53094110981499998</c:v>
                </c:pt>
                <c:pt idx="246">
                  <c:v>0.51930489669540003</c:v>
                </c:pt>
                <c:pt idx="247">
                  <c:v>0.50812990800790003</c:v>
                </c:pt>
                <c:pt idx="248">
                  <c:v>0.49739391593109999</c:v>
                </c:pt>
                <c:pt idx="249">
                  <c:v>0.48640085158379998</c:v>
                </c:pt>
                <c:pt idx="250">
                  <c:v>0.47702205248469998</c:v>
                </c:pt>
                <c:pt idx="251">
                  <c:v>0.46703466153340001</c:v>
                </c:pt>
                <c:pt idx="252">
                  <c:v>0.457956526812</c:v>
                </c:pt>
                <c:pt idx="253">
                  <c:v>0.44912046267400002</c:v>
                </c:pt>
                <c:pt idx="254">
                  <c:v>0.44005720964439998</c:v>
                </c:pt>
                <c:pt idx="255">
                  <c:v>0.43188413004109999</c:v>
                </c:pt>
                <c:pt idx="256">
                  <c:v>0.42400815870960001</c:v>
                </c:pt>
                <c:pt idx="257">
                  <c:v>0.41641815432730001</c:v>
                </c:pt>
                <c:pt idx="258">
                  <c:v>0.40910203172479997</c:v>
                </c:pt>
                <c:pt idx="259">
                  <c:v>0.40204770439999998</c:v>
                </c:pt>
                <c:pt idx="260">
                  <c:v>0.39524433431509998</c:v>
                </c:pt>
                <c:pt idx="261">
                  <c:v>0.3882551403792</c:v>
                </c:pt>
                <c:pt idx="262">
                  <c:v>0.3819400282823</c:v>
                </c:pt>
                <c:pt idx="263">
                  <c:v>0.3758465503467</c:v>
                </c:pt>
                <c:pt idx="264">
                  <c:v>0.36996554858390002</c:v>
                </c:pt>
                <c:pt idx="265">
                  <c:v>0.36428664998190002</c:v>
                </c:pt>
                <c:pt idx="266">
                  <c:v>0.35880357483859998</c:v>
                </c:pt>
                <c:pt idx="267">
                  <c:v>0.35316135805580001</c:v>
                </c:pt>
                <c:pt idx="268">
                  <c:v>0.34805619342299998</c:v>
                </c:pt>
                <c:pt idx="269">
                  <c:v>0.34312317045680002</c:v>
                </c:pt>
                <c:pt idx="270">
                  <c:v>0.33835593559869998</c:v>
                </c:pt>
                <c:pt idx="271">
                  <c:v>0.3337476498818</c:v>
                </c:pt>
                <c:pt idx="272">
                  <c:v>0.32929327117559998</c:v>
                </c:pt>
                <c:pt idx="273">
                  <c:v>0.32498530689920002</c:v>
                </c:pt>
                <c:pt idx="274">
                  <c:v>0.32054551286740002</c:v>
                </c:pt>
                <c:pt idx="275">
                  <c:v>0.31652353649260001</c:v>
                </c:pt>
                <c:pt idx="276">
                  <c:v>0.31263268598010002</c:v>
                </c:pt>
                <c:pt idx="277">
                  <c:v>0.30886831518149999</c:v>
                </c:pt>
                <c:pt idx="278">
                  <c:v>0.30522637710310002</c:v>
                </c:pt>
                <c:pt idx="279">
                  <c:v>0.30170187516870001</c:v>
                </c:pt>
                <c:pt idx="280">
                  <c:v>0.29829077158509998</c:v>
                </c:pt>
                <c:pt idx="281">
                  <c:v>0.29477304991859998</c:v>
                </c:pt>
                <c:pt idx="282">
                  <c:v>0.29158456300270003</c:v>
                </c:pt>
                <c:pt idx="283">
                  <c:v>0.288497936402</c:v>
                </c:pt>
                <c:pt idx="284">
                  <c:v>0.28550995996779999</c:v>
                </c:pt>
                <c:pt idx="285">
                  <c:v>0.28261739032540001</c:v>
                </c:pt>
                <c:pt idx="286">
                  <c:v>0.27981657910919999</c:v>
                </c:pt>
                <c:pt idx="287">
                  <c:v>0.27692752022720002</c:v>
                </c:pt>
                <c:pt idx="288">
                  <c:v>0.27430814973180001</c:v>
                </c:pt>
                <c:pt idx="289">
                  <c:v>0.27177262795809998</c:v>
                </c:pt>
                <c:pt idx="290">
                  <c:v>0.26931761101840002</c:v>
                </c:pt>
                <c:pt idx="291">
                  <c:v>0.26699319888340001</c:v>
                </c:pt>
              </c:numCache>
            </c:numRef>
          </c:yVal>
          <c:smooth val="0"/>
          <c:extLst>
            <c:ext xmlns:c16="http://schemas.microsoft.com/office/drawing/2014/chart" uri="{C3380CC4-5D6E-409C-BE32-E72D297353CC}">
              <c16:uniqueId val="{00000000-0EBA-4B5A-B8B5-A3347DE1DAC6}"/>
            </c:ext>
          </c:extLst>
        </c:ser>
        <c:ser>
          <c:idx val="1"/>
          <c:order val="1"/>
          <c:tx>
            <c:strRef>
              <c:f>'T param.'!$AL$1:$AS$1</c:f>
              <c:strCache>
                <c:ptCount val="1"/>
                <c:pt idx="0">
                  <c:v>T=35 C (308.15 K)</c:v>
                </c:pt>
              </c:strCache>
            </c:strRef>
          </c:tx>
          <c:spPr>
            <a:ln w="12700" cap="rnd">
              <a:solidFill>
                <a:schemeClr val="accent2"/>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param.'!$AL$4:$AL$295</c:f>
              <c:numCache>
                <c:formatCode>0.00E+00</c:formatCode>
                <c:ptCount val="292"/>
                <c:pt idx="0">
                  <c:v>9.5000000000000001E-2</c:v>
                </c:pt>
                <c:pt idx="1">
                  <c:v>9.5000335005899994E-2</c:v>
                </c:pt>
                <c:pt idx="2">
                  <c:v>9.5375648090529994E-2</c:v>
                </c:pt>
                <c:pt idx="3">
                  <c:v>9.5735562671190003E-2</c:v>
                </c:pt>
                <c:pt idx="4">
                  <c:v>9.6087415439439994E-2</c:v>
                </c:pt>
                <c:pt idx="5">
                  <c:v>9.6446023645870002E-2</c:v>
                </c:pt>
                <c:pt idx="6">
                  <c:v>9.681437657151E-2</c:v>
                </c:pt>
                <c:pt idx="7">
                  <c:v>9.7205564451659995E-2</c:v>
                </c:pt>
                <c:pt idx="8">
                  <c:v>9.7588647228420006E-2</c:v>
                </c:pt>
                <c:pt idx="9">
                  <c:v>9.7995161335700007E-2</c:v>
                </c:pt>
                <c:pt idx="10">
                  <c:v>9.8418509725739997E-2</c:v>
                </c:pt>
                <c:pt idx="11">
                  <c:v>9.8843272547119998E-2</c:v>
                </c:pt>
                <c:pt idx="12">
                  <c:v>9.9295863790530001E-2</c:v>
                </c:pt>
                <c:pt idx="13">
                  <c:v>9.9768783238149999E-2</c:v>
                </c:pt>
                <c:pt idx="14">
                  <c:v>0.1002295374088</c:v>
                </c:pt>
                <c:pt idx="15">
                  <c:v>0.10071977573349999</c:v>
                </c:pt>
                <c:pt idx="16">
                  <c:v>0.101231918748</c:v>
                </c:pt>
                <c:pt idx="17">
                  <c:v>0.1017610256</c:v>
                </c:pt>
                <c:pt idx="18">
                  <c:v>0.1023070172003</c:v>
                </c:pt>
                <c:pt idx="19">
                  <c:v>0.10287177001059999</c:v>
                </c:pt>
                <c:pt idx="20">
                  <c:v>0.10345461268099999</c:v>
                </c:pt>
                <c:pt idx="21">
                  <c:v>0.10405606843659999</c:v>
                </c:pt>
                <c:pt idx="22">
                  <c:v>0.10468585842020001</c:v>
                </c:pt>
                <c:pt idx="23">
                  <c:v>0.10533432750799999</c:v>
                </c:pt>
                <c:pt idx="24">
                  <c:v>0.10598735027889999</c:v>
                </c:pt>
                <c:pt idx="25">
                  <c:v>0.1066915043127</c:v>
                </c:pt>
                <c:pt idx="26">
                  <c:v>0.1073933440831</c:v>
                </c:pt>
                <c:pt idx="27">
                  <c:v>0.1081359883386</c:v>
                </c:pt>
                <c:pt idx="28">
                  <c:v>0.1089090887893</c:v>
                </c:pt>
                <c:pt idx="29">
                  <c:v>0.10966599068419999</c:v>
                </c:pt>
                <c:pt idx="30">
                  <c:v>0.1104626952358</c:v>
                </c:pt>
                <c:pt idx="31">
                  <c:v>0.11132914624860001</c:v>
                </c:pt>
                <c:pt idx="32">
                  <c:v>0.1121804249172</c:v>
                </c:pt>
                <c:pt idx="33">
                  <c:v>0.1130594393301</c:v>
                </c:pt>
                <c:pt idx="34">
                  <c:v>0.1139663971285</c:v>
                </c:pt>
                <c:pt idx="35">
                  <c:v>0.114902387563</c:v>
                </c:pt>
                <c:pt idx="36">
                  <c:v>0.1158681743266</c:v>
                </c:pt>
                <c:pt idx="37">
                  <c:v>0.11693269352379999</c:v>
                </c:pt>
                <c:pt idx="38">
                  <c:v>0.11796373015889999</c:v>
                </c:pt>
                <c:pt idx="39">
                  <c:v>0.11902732639999999</c:v>
                </c:pt>
                <c:pt idx="40">
                  <c:v>0.1201237709828</c:v>
                </c:pt>
                <c:pt idx="41">
                  <c:v>0.1212564202318</c:v>
                </c:pt>
                <c:pt idx="42">
                  <c:v>0.122425876709</c:v>
                </c:pt>
                <c:pt idx="43">
                  <c:v>0.1237143887076</c:v>
                </c:pt>
                <c:pt idx="44">
                  <c:v>0.1249627139132</c:v>
                </c:pt>
                <c:pt idx="45">
                  <c:v>0.12625144968640001</c:v>
                </c:pt>
                <c:pt idx="46">
                  <c:v>0.12758194675949999</c:v>
                </c:pt>
                <c:pt idx="47">
                  <c:v>0.12892641577899999</c:v>
                </c:pt>
                <c:pt idx="48">
                  <c:v>0.1303922588418</c:v>
                </c:pt>
                <c:pt idx="49">
                  <c:v>0.13190732649619999</c:v>
                </c:pt>
                <c:pt idx="50">
                  <c:v>0.1334236057283</c:v>
                </c:pt>
                <c:pt idx="51">
                  <c:v>0.13498994574580001</c:v>
                </c:pt>
                <c:pt idx="52">
                  <c:v>0.1366251970505</c:v>
                </c:pt>
                <c:pt idx="53">
                  <c:v>0.13828096648179999</c:v>
                </c:pt>
                <c:pt idx="54">
                  <c:v>0.140126458309</c:v>
                </c:pt>
                <c:pt idx="55">
                  <c:v>0.14187895192370001</c:v>
                </c:pt>
                <c:pt idx="56">
                  <c:v>0.14374602258140001</c:v>
                </c:pt>
                <c:pt idx="57">
                  <c:v>0.14563890499759999</c:v>
                </c:pt>
                <c:pt idx="58">
                  <c:v>0.1477197902114</c:v>
                </c:pt>
                <c:pt idx="59">
                  <c:v>0.14976832201519999</c:v>
                </c:pt>
                <c:pt idx="60">
                  <c:v>0.15188905560060001</c:v>
                </c:pt>
                <c:pt idx="61">
                  <c:v>0.15414842053940001</c:v>
                </c:pt>
                <c:pt idx="62">
                  <c:v>0.1564219539951</c:v>
                </c:pt>
                <c:pt idx="63">
                  <c:v>0.1587755465015</c:v>
                </c:pt>
                <c:pt idx="64">
                  <c:v>0.16121338873989999</c:v>
                </c:pt>
                <c:pt idx="65">
                  <c:v>0.16373827326410001</c:v>
                </c:pt>
                <c:pt idx="66">
                  <c:v>0.16653164977359999</c:v>
                </c:pt>
                <c:pt idx="67">
                  <c:v>0.16924751612309999</c:v>
                </c:pt>
                <c:pt idx="68">
                  <c:v>0.17206233338820001</c:v>
                </c:pt>
                <c:pt idx="69">
                  <c:v>0.17498149661939999</c:v>
                </c:pt>
                <c:pt idx="70">
                  <c:v>0.17800861933170001</c:v>
                </c:pt>
                <c:pt idx="71">
                  <c:v>0.1811475622566</c:v>
                </c:pt>
                <c:pt idx="72">
                  <c:v>0.18440545480760001</c:v>
                </c:pt>
                <c:pt idx="73">
                  <c:v>0.1880174502584</c:v>
                </c:pt>
                <c:pt idx="74">
                  <c:v>0.19153723727909999</c:v>
                </c:pt>
                <c:pt idx="75">
                  <c:v>0.19519236414829999</c:v>
                </c:pt>
                <c:pt idx="76">
                  <c:v>0.1989890325626</c:v>
                </c:pt>
                <c:pt idx="77">
                  <c:v>0.202933719771</c:v>
                </c:pt>
                <c:pt idx="78">
                  <c:v>0.20703346103110001</c:v>
                </c:pt>
                <c:pt idx="79">
                  <c:v>0.21158585760750001</c:v>
                </c:pt>
                <c:pt idx="80">
                  <c:v>0.2160296065034</c:v>
                </c:pt>
                <c:pt idx="81">
                  <c:v>0.22065113276539999</c:v>
                </c:pt>
                <c:pt idx="82">
                  <c:v>0.22545815458339999</c:v>
                </c:pt>
                <c:pt idx="83">
                  <c:v>0.23045943882690001</c:v>
                </c:pt>
                <c:pt idx="84">
                  <c:v>0.23566491477179999</c:v>
                </c:pt>
                <c:pt idx="85">
                  <c:v>0.24108834549149999</c:v>
                </c:pt>
                <c:pt idx="86">
                  <c:v>0.24712763348229999</c:v>
                </c:pt>
                <c:pt idx="87">
                  <c:v>0.2530406646699</c:v>
                </c:pt>
                <c:pt idx="88">
                  <c:v>0.25921012393039999</c:v>
                </c:pt>
                <c:pt idx="89">
                  <c:v>0.26564982482690003</c:v>
                </c:pt>
                <c:pt idx="90">
                  <c:v>0.27237450215780001</c:v>
                </c:pt>
                <c:pt idx="91">
                  <c:v>0.27939988459749998</c:v>
                </c:pt>
                <c:pt idx="92">
                  <c:v>0.28674273590749999</c:v>
                </c:pt>
                <c:pt idx="93">
                  <c:v>0.2949456330943</c:v>
                </c:pt>
                <c:pt idx="94">
                  <c:v>0.3030032455826</c:v>
                </c:pt>
                <c:pt idx="95">
                  <c:v>0.3114369500452</c:v>
                </c:pt>
                <c:pt idx="96">
                  <c:v>0.32026871473809998</c:v>
                </c:pt>
                <c:pt idx="97">
                  <c:v>0.32952187459240001</c:v>
                </c:pt>
                <c:pt idx="98">
                  <c:v>0.33922142788370002</c:v>
                </c:pt>
                <c:pt idx="99">
                  <c:v>0.35009004473709998</c:v>
                </c:pt>
                <c:pt idx="100">
                  <c:v>0.36079963886819999</c:v>
                </c:pt>
                <c:pt idx="101">
                  <c:v>0.3720443365451</c:v>
                </c:pt>
                <c:pt idx="102">
                  <c:v>0.38385728097049998</c:v>
                </c:pt>
                <c:pt idx="103">
                  <c:v>0.39627447182909997</c:v>
                </c:pt>
                <c:pt idx="104">
                  <c:v>0.40933355665909998</c:v>
                </c:pt>
                <c:pt idx="105">
                  <c:v>0.42307475616200002</c:v>
                </c:pt>
                <c:pt idx="106">
                  <c:v>0.43853318392309998</c:v>
                </c:pt>
                <c:pt idx="107">
                  <c:v>0.45382643576580001</c:v>
                </c:pt>
                <c:pt idx="108">
                  <c:v>0.46994352691079999</c:v>
                </c:pt>
                <c:pt idx="109">
                  <c:v>0.48692759320130002</c:v>
                </c:pt>
                <c:pt idx="110">
                  <c:v>0.50480994333210005</c:v>
                </c:pt>
                <c:pt idx="111">
                  <c:v>0.52367094696280003</c:v>
                </c:pt>
                <c:pt idx="112">
                  <c:v>0.54497028455090002</c:v>
                </c:pt>
                <c:pt idx="113">
                  <c:v>0.56612597631079997</c:v>
                </c:pt>
                <c:pt idx="114">
                  <c:v>0.58851324853639997</c:v>
                </c:pt>
                <c:pt idx="115">
                  <c:v>0.61222012874550003</c:v>
                </c:pt>
                <c:pt idx="116">
                  <c:v>0.63734174465680005</c:v>
                </c:pt>
                <c:pt idx="117">
                  <c:v>0.66398041827069998</c:v>
                </c:pt>
                <c:pt idx="118">
                  <c:v>0.69224698353750003</c:v>
                </c:pt>
                <c:pt idx="119">
                  <c:v>0.72432860060619997</c:v>
                </c:pt>
                <c:pt idx="120">
                  <c:v>0.75635245231629999</c:v>
                </c:pt>
                <c:pt idx="121">
                  <c:v>0.79040489827630001</c:v>
                </c:pt>
                <c:pt idx="122">
                  <c:v>0.8266392052771</c:v>
                </c:pt>
                <c:pt idx="123">
                  <c:v>0.86522265425339995</c:v>
                </c:pt>
                <c:pt idx="124">
                  <c:v>0.90633162026750003</c:v>
                </c:pt>
                <c:pt idx="125">
                  <c:v>0.95009768324590005</c:v>
                </c:pt>
                <c:pt idx="126">
                  <c:v>0.99978277815810002</c:v>
                </c:pt>
                <c:pt idx="127">
                  <c:v>1.0495766676089999</c:v>
                </c:pt>
                <c:pt idx="128">
                  <c:v>1.102756440909</c:v>
                </c:pt>
                <c:pt idx="129">
                  <c:v>1.1595862097730001</c:v>
                </c:pt>
                <c:pt idx="130">
                  <c:v>1.2203513064589999</c:v>
                </c:pt>
                <c:pt idx="131">
                  <c:v>1.285358808976</c:v>
                </c:pt>
                <c:pt idx="132">
                  <c:v>1.3597463399680001</c:v>
                </c:pt>
                <c:pt idx="133">
                  <c:v>1.4345864978980001</c:v>
                </c:pt>
                <c:pt idx="134">
                  <c:v>1.514746445838</c:v>
                </c:pt>
                <c:pt idx="135">
                  <c:v>1.600609735328</c:v>
                </c:pt>
                <c:pt idx="136">
                  <c:v>1.6925130158349999</c:v>
                </c:pt>
                <c:pt idx="137">
                  <c:v>1.790472560365</c:v>
                </c:pt>
                <c:pt idx="138">
                  <c:v>1.8952551410980001</c:v>
                </c:pt>
                <c:pt idx="139">
                  <c:v>2.0151666146279998</c:v>
                </c:pt>
                <c:pt idx="140">
                  <c:v>2.1357418397179999</c:v>
                </c:pt>
                <c:pt idx="141">
                  <c:v>2.2646926018019999</c:v>
                </c:pt>
                <c:pt idx="142">
                  <c:v>2.40245902299</c:v>
                </c:pt>
                <c:pt idx="143">
                  <c:v>2.5495128326650001</c:v>
                </c:pt>
                <c:pt idx="144">
                  <c:v>2.7092514679540001</c:v>
                </c:pt>
                <c:pt idx="145">
                  <c:v>2.8755926866969999</c:v>
                </c:pt>
                <c:pt idx="146">
                  <c:v>3.0421837830420002</c:v>
                </c:pt>
                <c:pt idx="147">
                  <c:v>3.2182121464660001</c:v>
                </c:pt>
                <c:pt idx="148">
                  <c:v>3.3806235116350001</c:v>
                </c:pt>
                <c:pt idx="149">
                  <c:v>3.5495029664020001</c:v>
                </c:pt>
                <c:pt idx="150">
                  <c:v>3.7397151039310002</c:v>
                </c:pt>
                <c:pt idx="151">
                  <c:v>3.9646914308949999</c:v>
                </c:pt>
                <c:pt idx="152">
                  <c:v>4.2049310418000001</c:v>
                </c:pt>
                <c:pt idx="153">
                  <c:v>4.4389849747139998</c:v>
                </c:pt>
                <c:pt idx="154">
                  <c:v>4.6698667588270002</c:v>
                </c:pt>
                <c:pt idx="155">
                  <c:v>4.8980989895990001</c:v>
                </c:pt>
                <c:pt idx="156">
                  <c:v>5.1262468618739998</c:v>
                </c:pt>
                <c:pt idx="157">
                  <c:v>5.3648742442220003</c:v>
                </c:pt>
                <c:pt idx="158">
                  <c:v>5.5771111675549996</c:v>
                </c:pt>
                <c:pt idx="159">
                  <c:v>5.7805258124709997</c:v>
                </c:pt>
                <c:pt idx="160">
                  <c:v>5.9705408559049999</c:v>
                </c:pt>
                <c:pt idx="161">
                  <c:v>6.1455926028660004</c:v>
                </c:pt>
                <c:pt idx="162">
                  <c:v>6.3025719250799996</c:v>
                </c:pt>
                <c:pt idx="163">
                  <c:v>6.4642505083859998</c:v>
                </c:pt>
                <c:pt idx="164">
                  <c:v>6.7556768456820002</c:v>
                </c:pt>
                <c:pt idx="165">
                  <c:v>7.0147133982370002</c:v>
                </c:pt>
                <c:pt idx="166">
                  <c:v>7.1972385212040004</c:v>
                </c:pt>
                <c:pt idx="167">
                  <c:v>7.42102667266</c:v>
                </c:pt>
                <c:pt idx="168">
                  <c:v>7.7345629320139997</c:v>
                </c:pt>
                <c:pt idx="169">
                  <c:v>8.0934421510120007</c:v>
                </c:pt>
                <c:pt idx="170">
                  <c:v>8.6869948131260006</c:v>
                </c:pt>
                <c:pt idx="171">
                  <c:v>9.3047816390969995</c:v>
                </c:pt>
                <c:pt idx="172">
                  <c:v>9.5740077552260008</c:v>
                </c:pt>
                <c:pt idx="173">
                  <c:v>9.5903463723560005</c:v>
                </c:pt>
                <c:pt idx="174">
                  <c:v>9.4604180109959994</c:v>
                </c:pt>
                <c:pt idx="175">
                  <c:v>9.2355027394009994</c:v>
                </c:pt>
                <c:pt idx="176">
                  <c:v>8.9498242305479998</c:v>
                </c:pt>
                <c:pt idx="177">
                  <c:v>8.6100670215089998</c:v>
                </c:pt>
                <c:pt idx="178">
                  <c:v>8.2480377466870003</c:v>
                </c:pt>
                <c:pt idx="179">
                  <c:v>7.8663721242360003</c:v>
                </c:pt>
                <c:pt idx="180">
                  <c:v>7.4814812239119997</c:v>
                </c:pt>
                <c:pt idx="181">
                  <c:v>7.0735609215390003</c:v>
                </c:pt>
                <c:pt idx="182">
                  <c:v>6.6989547524380004</c:v>
                </c:pt>
                <c:pt idx="183">
                  <c:v>6.3368659116770001</c:v>
                </c:pt>
                <c:pt idx="184">
                  <c:v>5.9895097139119997</c:v>
                </c:pt>
                <c:pt idx="185">
                  <c:v>5.6588562934900004</c:v>
                </c:pt>
                <c:pt idx="186">
                  <c:v>5.3452853821349997</c:v>
                </c:pt>
                <c:pt idx="187">
                  <c:v>5.047887258067</c:v>
                </c:pt>
                <c:pt idx="188">
                  <c:v>4.7526750557649997</c:v>
                </c:pt>
                <c:pt idx="189">
                  <c:v>4.489474534777</c:v>
                </c:pt>
                <c:pt idx="190">
                  <c:v>4.2428901530610004</c:v>
                </c:pt>
                <c:pt idx="191">
                  <c:v>4.0115922752659996</c:v>
                </c:pt>
                <c:pt idx="192">
                  <c:v>3.7943426529709998</c:v>
                </c:pt>
                <c:pt idx="193">
                  <c:v>3.5907665351219999</c:v>
                </c:pt>
                <c:pt idx="194">
                  <c:v>3.3997101026330001</c:v>
                </c:pt>
                <c:pt idx="195">
                  <c:v>3.2091642976100001</c:v>
                </c:pt>
                <c:pt idx="196">
                  <c:v>3.0426095983939998</c:v>
                </c:pt>
                <c:pt idx="197">
                  <c:v>2.8869736028849999</c:v>
                </c:pt>
                <c:pt idx="198">
                  <c:v>2.7414204162960001</c:v>
                </c:pt>
                <c:pt idx="199">
                  <c:v>2.6053268654439998</c:v>
                </c:pt>
                <c:pt idx="200">
                  <c:v>2.4778506269789999</c:v>
                </c:pt>
                <c:pt idx="201">
                  <c:v>2.35079127815</c:v>
                </c:pt>
                <c:pt idx="202">
                  <c:v>2.2394934171640002</c:v>
                </c:pt>
                <c:pt idx="203">
                  <c:v>2.1352405660549998</c:v>
                </c:pt>
                <c:pt idx="204">
                  <c:v>2.0374684853099998</c:v>
                </c:pt>
                <c:pt idx="205">
                  <c:v>1.9456036856729999</c:v>
                </c:pt>
                <c:pt idx="206">
                  <c:v>1.8594233911619999</c:v>
                </c:pt>
                <c:pt idx="207">
                  <c:v>1.7783915378720001</c:v>
                </c:pt>
                <c:pt idx="208">
                  <c:v>1.6975136218610001</c:v>
                </c:pt>
                <c:pt idx="209">
                  <c:v>1.6264192448100001</c:v>
                </c:pt>
                <c:pt idx="210">
                  <c:v>1.5592886611850001</c:v>
                </c:pt>
                <c:pt idx="211">
                  <c:v>1.495951582952</c:v>
                </c:pt>
                <c:pt idx="212">
                  <c:v>1.436348534033</c:v>
                </c:pt>
                <c:pt idx="213">
                  <c:v>1.3799385077099999</c:v>
                </c:pt>
                <c:pt idx="214">
                  <c:v>1.3233126817400001</c:v>
                </c:pt>
                <c:pt idx="215">
                  <c:v>1.2732812366399999</c:v>
                </c:pt>
                <c:pt idx="216">
                  <c:v>1.2260569347879999</c:v>
                </c:pt>
                <c:pt idx="217">
                  <c:v>1.181230414147</c:v>
                </c:pt>
                <c:pt idx="218">
                  <c:v>1.1387607309150001</c:v>
                </c:pt>
                <c:pt idx="219">
                  <c:v>1.0984591492819999</c:v>
                </c:pt>
                <c:pt idx="220">
                  <c:v>1.060358709825</c:v>
                </c:pt>
                <c:pt idx="221">
                  <c:v>1.021811196202</c:v>
                </c:pt>
                <c:pt idx="222">
                  <c:v>0.98761319112949997</c:v>
                </c:pt>
                <c:pt idx="223">
                  <c:v>0.9551647595435</c:v>
                </c:pt>
                <c:pt idx="224">
                  <c:v>0.92420337665709995</c:v>
                </c:pt>
                <c:pt idx="225">
                  <c:v>0.89471174351589999</c:v>
                </c:pt>
                <c:pt idx="226">
                  <c:v>0.86667821467939998</c:v>
                </c:pt>
                <c:pt idx="227">
                  <c:v>0.84002350082449995</c:v>
                </c:pt>
                <c:pt idx="228">
                  <c:v>0.81294810897689995</c:v>
                </c:pt>
                <c:pt idx="229">
                  <c:v>0.78876391207910002</c:v>
                </c:pt>
                <c:pt idx="230">
                  <c:v>0.76568059021400003</c:v>
                </c:pt>
                <c:pt idx="231">
                  <c:v>0.74367328652120002</c:v>
                </c:pt>
                <c:pt idx="232">
                  <c:v>0.72267854229119999</c:v>
                </c:pt>
                <c:pt idx="233">
                  <c:v>0.70260713068229996</c:v>
                </c:pt>
                <c:pt idx="234">
                  <c:v>0.6821588328889</c:v>
                </c:pt>
                <c:pt idx="235">
                  <c:v>0.6638621421259</c:v>
                </c:pt>
                <c:pt idx="236">
                  <c:v>0.64637870041430001</c:v>
                </c:pt>
                <c:pt idx="237">
                  <c:v>0.62964694861290005</c:v>
                </c:pt>
                <c:pt idx="238">
                  <c:v>0.61362051932130002</c:v>
                </c:pt>
                <c:pt idx="239">
                  <c:v>0.59827111812550005</c:v>
                </c:pt>
                <c:pt idx="240">
                  <c:v>0.58356767069250004</c:v>
                </c:pt>
                <c:pt idx="241">
                  <c:v>0.56855919303750002</c:v>
                </c:pt>
                <c:pt idx="242">
                  <c:v>0.55508770296249998</c:v>
                </c:pt>
                <c:pt idx="243">
                  <c:v>0.54216726315090003</c:v>
                </c:pt>
                <c:pt idx="244">
                  <c:v>0.52976964878919997</c:v>
                </c:pt>
                <c:pt idx="245">
                  <c:v>0.51787146253549998</c:v>
                </c:pt>
                <c:pt idx="246">
                  <c:v>0.50644408764030002</c:v>
                </c:pt>
                <c:pt idx="247">
                  <c:v>0.49475026020009999</c:v>
                </c:pt>
                <c:pt idx="248">
                  <c:v>0.48423129048480001</c:v>
                </c:pt>
                <c:pt idx="249">
                  <c:v>0.47412202787590002</c:v>
                </c:pt>
                <c:pt idx="250">
                  <c:v>0.46440533939930001</c:v>
                </c:pt>
                <c:pt idx="251">
                  <c:v>0.4550596642627</c:v>
                </c:pt>
                <c:pt idx="252">
                  <c:v>0.44606960461739997</c:v>
                </c:pt>
                <c:pt idx="253">
                  <c:v>0.43741639007810001</c:v>
                </c:pt>
                <c:pt idx="254">
                  <c:v>0.42854057241400001</c:v>
                </c:pt>
                <c:pt idx="255">
                  <c:v>0.42053970553339998</c:v>
                </c:pt>
                <c:pt idx="256">
                  <c:v>0.41283257544000002</c:v>
                </c:pt>
                <c:pt idx="257">
                  <c:v>0.40540552800169999</c:v>
                </c:pt>
                <c:pt idx="258">
                  <c:v>0.39824702795330003</c:v>
                </c:pt>
                <c:pt idx="259">
                  <c:v>0.39134614058900002</c:v>
                </c:pt>
                <c:pt idx="260">
                  <c:v>0.38469144512870002</c:v>
                </c:pt>
                <c:pt idx="261">
                  <c:v>0.37785208919129998</c:v>
                </c:pt>
                <c:pt idx="262">
                  <c:v>0.37167269689990001</c:v>
                </c:pt>
                <c:pt idx="263">
                  <c:v>0.3657099145771</c:v>
                </c:pt>
                <c:pt idx="264">
                  <c:v>0.35995482855170002</c:v>
                </c:pt>
                <c:pt idx="265">
                  <c:v>0.3543981880439</c:v>
                </c:pt>
                <c:pt idx="266">
                  <c:v>0.34903231943950003</c:v>
                </c:pt>
                <c:pt idx="267">
                  <c:v>0.34351032316770003</c:v>
                </c:pt>
                <c:pt idx="268">
                  <c:v>0.33851598887669998</c:v>
                </c:pt>
                <c:pt idx="269">
                  <c:v>0.33369051525749999</c:v>
                </c:pt>
                <c:pt idx="270">
                  <c:v>0.32902736351430001</c:v>
                </c:pt>
                <c:pt idx="271">
                  <c:v>0.32452075043720002</c:v>
                </c:pt>
                <c:pt idx="272">
                  <c:v>0.32016513935239999</c:v>
                </c:pt>
                <c:pt idx="273">
                  <c:v>0.3159529093265</c:v>
                </c:pt>
                <c:pt idx="274">
                  <c:v>0.3116135387433</c:v>
                </c:pt>
                <c:pt idx="275">
                  <c:v>0.30768408089069998</c:v>
                </c:pt>
                <c:pt idx="276">
                  <c:v>0.30388394752769998</c:v>
                </c:pt>
                <c:pt idx="277">
                  <c:v>0.30020781481219999</c:v>
                </c:pt>
                <c:pt idx="278">
                  <c:v>0.29665167104669998</c:v>
                </c:pt>
                <c:pt idx="279">
                  <c:v>0.29321091102870001</c:v>
                </c:pt>
                <c:pt idx="280">
                  <c:v>0.28966375429899999</c:v>
                </c:pt>
                <c:pt idx="281">
                  <c:v>0.2864496410888</c:v>
                </c:pt>
                <c:pt idx="282">
                  <c:v>0.28333920405599999</c:v>
                </c:pt>
                <c:pt idx="283">
                  <c:v>0.2803289274138</c:v>
                </c:pt>
                <c:pt idx="284">
                  <c:v>0.27741588594319999</c:v>
                </c:pt>
                <c:pt idx="285">
                  <c:v>0.27459594641590002</c:v>
                </c:pt>
                <c:pt idx="286">
                  <c:v>0.27186646700650002</c:v>
                </c:pt>
                <c:pt idx="287">
                  <c:v>0.26905108365730002</c:v>
                </c:pt>
                <c:pt idx="288">
                  <c:v>0.2664990282252</c:v>
                </c:pt>
                <c:pt idx="289">
                  <c:v>0.26402900281949998</c:v>
                </c:pt>
                <c:pt idx="290">
                  <c:v>0.26163833143080001</c:v>
                </c:pt>
                <c:pt idx="291">
                  <c:v>0.25937230444100001</c:v>
                </c:pt>
              </c:numCache>
            </c:numRef>
          </c:yVal>
          <c:smooth val="0"/>
          <c:extLst>
            <c:ext xmlns:c16="http://schemas.microsoft.com/office/drawing/2014/chart" uri="{C3380CC4-5D6E-409C-BE32-E72D297353CC}">
              <c16:uniqueId val="{00000001-0EBA-4B5A-B8B5-A3347DE1DAC6}"/>
            </c:ext>
          </c:extLst>
        </c:ser>
        <c:ser>
          <c:idx val="2"/>
          <c:order val="2"/>
          <c:tx>
            <c:strRef>
              <c:f>'T param.'!$AU$1:$BB$1</c:f>
              <c:strCache>
                <c:ptCount val="1"/>
                <c:pt idx="0">
                  <c:v>T=40 C (313.15 K)</c:v>
                </c:pt>
              </c:strCache>
            </c:strRef>
          </c:tx>
          <c:spPr>
            <a:ln w="22225" cap="rnd">
              <a:solidFill>
                <a:schemeClr val="accent3"/>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param.'!$AU$4:$AU$295</c:f>
              <c:numCache>
                <c:formatCode>0.00E+00</c:formatCode>
                <c:ptCount val="292"/>
                <c:pt idx="0">
                  <c:v>9.5000000000000001E-2</c:v>
                </c:pt>
                <c:pt idx="1">
                  <c:v>9.500032679888E-2</c:v>
                </c:pt>
                <c:pt idx="2">
                  <c:v>9.5369422652879995E-2</c:v>
                </c:pt>
                <c:pt idx="3">
                  <c:v>9.5722359265319995E-2</c:v>
                </c:pt>
                <c:pt idx="4">
                  <c:v>9.6066253020479997E-2</c:v>
                </c:pt>
                <c:pt idx="5">
                  <c:v>9.6431990844459997E-2</c:v>
                </c:pt>
                <c:pt idx="6">
                  <c:v>9.6796242038919997E-2</c:v>
                </c:pt>
                <c:pt idx="7">
                  <c:v>9.7165032903490003E-2</c:v>
                </c:pt>
                <c:pt idx="8">
                  <c:v>9.7561451501259999E-2</c:v>
                </c:pt>
                <c:pt idx="9">
                  <c:v>9.796512600823E-2</c:v>
                </c:pt>
                <c:pt idx="10">
                  <c:v>9.8372353817479996E-2</c:v>
                </c:pt>
                <c:pt idx="11">
                  <c:v>9.8791970080480004E-2</c:v>
                </c:pt>
                <c:pt idx="12">
                  <c:v>9.9234964141100002E-2</c:v>
                </c:pt>
                <c:pt idx="13">
                  <c:v>9.9694418532899995E-2</c:v>
                </c:pt>
                <c:pt idx="14">
                  <c:v>0.1001647065792</c:v>
                </c:pt>
                <c:pt idx="15">
                  <c:v>0.1006822642388</c:v>
                </c:pt>
                <c:pt idx="16">
                  <c:v>0.1011640426618</c:v>
                </c:pt>
                <c:pt idx="17">
                  <c:v>0.101690022438</c:v>
                </c:pt>
                <c:pt idx="18">
                  <c:v>0.1022374093641</c:v>
                </c:pt>
                <c:pt idx="19">
                  <c:v>0.1028024736641</c:v>
                </c:pt>
                <c:pt idx="20">
                  <c:v>0.1033905876494</c:v>
                </c:pt>
                <c:pt idx="21">
                  <c:v>0.1039692676574</c:v>
                </c:pt>
                <c:pt idx="22">
                  <c:v>0.1046003055981</c:v>
                </c:pt>
                <c:pt idx="23">
                  <c:v>0.1052526365587</c:v>
                </c:pt>
                <c:pt idx="24">
                  <c:v>0.1058987432583</c:v>
                </c:pt>
                <c:pt idx="25">
                  <c:v>0.1065772882069</c:v>
                </c:pt>
                <c:pt idx="26">
                  <c:v>0.10728050709460001</c:v>
                </c:pt>
                <c:pt idx="27">
                  <c:v>0.1080499262226</c:v>
                </c:pt>
                <c:pt idx="28">
                  <c:v>0.10879566786979999</c:v>
                </c:pt>
                <c:pt idx="29">
                  <c:v>0.1095395271647</c:v>
                </c:pt>
                <c:pt idx="30">
                  <c:v>0.1103600247946</c:v>
                </c:pt>
                <c:pt idx="31">
                  <c:v>0.1111800333684</c:v>
                </c:pt>
                <c:pt idx="32">
                  <c:v>0.11207037776870001</c:v>
                </c:pt>
                <c:pt idx="33">
                  <c:v>0.11294604605190001</c:v>
                </c:pt>
                <c:pt idx="34">
                  <c:v>0.1138499401585</c:v>
                </c:pt>
                <c:pt idx="35">
                  <c:v>0.11478216332170001</c:v>
                </c:pt>
                <c:pt idx="36">
                  <c:v>0.1157440888509</c:v>
                </c:pt>
                <c:pt idx="37">
                  <c:v>0.1167368212106</c:v>
                </c:pt>
                <c:pt idx="38">
                  <c:v>0.1178314873899</c:v>
                </c:pt>
                <c:pt idx="39">
                  <c:v>0.11886849884550001</c:v>
                </c:pt>
                <c:pt idx="40">
                  <c:v>0.1199614524416</c:v>
                </c:pt>
                <c:pt idx="41">
                  <c:v>0.1210896275224</c:v>
                </c:pt>
                <c:pt idx="42">
                  <c:v>0.12225405909460001</c:v>
                </c:pt>
                <c:pt idx="43">
                  <c:v>0.12353696424750001</c:v>
                </c:pt>
                <c:pt idx="44">
                  <c:v>0.12478031022949999</c:v>
                </c:pt>
                <c:pt idx="45">
                  <c:v>0.1260373258719</c:v>
                </c:pt>
                <c:pt idx="46">
                  <c:v>0.12736178735000001</c:v>
                </c:pt>
                <c:pt idx="47">
                  <c:v>0.128822283048</c:v>
                </c:pt>
                <c:pt idx="48">
                  <c:v>0.13023824017480001</c:v>
                </c:pt>
                <c:pt idx="49">
                  <c:v>0.1317013116521</c:v>
                </c:pt>
                <c:pt idx="50">
                  <c:v>0.13321161722290001</c:v>
                </c:pt>
                <c:pt idx="51">
                  <c:v>0.13477234505790001</c:v>
                </c:pt>
                <c:pt idx="52">
                  <c:v>0.13646020260899999</c:v>
                </c:pt>
                <c:pt idx="53">
                  <c:v>0.1381295616056</c:v>
                </c:pt>
                <c:pt idx="54">
                  <c:v>0.13985484623159999</c:v>
                </c:pt>
                <c:pt idx="55">
                  <c:v>0.1416370004452</c:v>
                </c:pt>
                <c:pt idx="56">
                  <c:v>0.14352300623219999</c:v>
                </c:pt>
                <c:pt idx="57">
                  <c:v>0.14539553142770001</c:v>
                </c:pt>
                <c:pt idx="58">
                  <c:v>0.1474815995041</c:v>
                </c:pt>
                <c:pt idx="59">
                  <c:v>0.1494828076801</c:v>
                </c:pt>
                <c:pt idx="60">
                  <c:v>0.15165475390200001</c:v>
                </c:pt>
                <c:pt idx="61">
                  <c:v>0.15384295277269999</c:v>
                </c:pt>
                <c:pt idx="62">
                  <c:v>0.15610890736999999</c:v>
                </c:pt>
                <c:pt idx="63">
                  <c:v>0.1584538512607</c:v>
                </c:pt>
                <c:pt idx="64">
                  <c:v>0.16100548909410001</c:v>
                </c:pt>
                <c:pt idx="65">
                  <c:v>0.1635255624037</c:v>
                </c:pt>
                <c:pt idx="66">
                  <c:v>0.16613616204000001</c:v>
                </c:pt>
                <c:pt idx="67">
                  <c:v>0.16884125673350001</c:v>
                </c:pt>
                <c:pt idx="68">
                  <c:v>0.17164496531410001</c:v>
                </c:pt>
                <c:pt idx="69">
                  <c:v>0.17455163776400001</c:v>
                </c:pt>
                <c:pt idx="70">
                  <c:v>0.17777063139009999</c:v>
                </c:pt>
                <c:pt idx="71">
                  <c:v>0.18090476253599999</c:v>
                </c:pt>
                <c:pt idx="72">
                  <c:v>0.18415678907479999</c:v>
                </c:pt>
                <c:pt idx="73">
                  <c:v>0.18753240637519999</c:v>
                </c:pt>
                <c:pt idx="74">
                  <c:v>0.19103631852610001</c:v>
                </c:pt>
                <c:pt idx="75">
                  <c:v>0.1946744311551</c:v>
                </c:pt>
                <c:pt idx="76">
                  <c:v>0.19871017045600001</c:v>
                </c:pt>
                <c:pt idx="77">
                  <c:v>0.2026461585688</c:v>
                </c:pt>
                <c:pt idx="78">
                  <c:v>0.20673578848140001</c:v>
                </c:pt>
                <c:pt idx="79">
                  <c:v>0.2109856260123</c:v>
                </c:pt>
                <c:pt idx="80">
                  <c:v>0.2154011787489</c:v>
                </c:pt>
                <c:pt idx="81">
                  <c:v>0.21999272974680001</c:v>
                </c:pt>
                <c:pt idx="82">
                  <c:v>0.22476875415899999</c:v>
                </c:pt>
                <c:pt idx="83">
                  <c:v>0.23008078063340001</c:v>
                </c:pt>
                <c:pt idx="84">
                  <c:v>0.23527562469919999</c:v>
                </c:pt>
                <c:pt idx="85">
                  <c:v>0.2406890751546</c:v>
                </c:pt>
                <c:pt idx="86">
                  <c:v>0.24633255241089999</c:v>
                </c:pt>
                <c:pt idx="87">
                  <c:v>0.2522182412433</c:v>
                </c:pt>
                <c:pt idx="88">
                  <c:v>0.25835905456329999</c:v>
                </c:pt>
                <c:pt idx="89">
                  <c:v>0.26520594919820001</c:v>
                </c:pt>
                <c:pt idx="90">
                  <c:v>0.27191857676480002</c:v>
                </c:pt>
                <c:pt idx="91">
                  <c:v>0.278931442127</c:v>
                </c:pt>
                <c:pt idx="92">
                  <c:v>0.28626125631729998</c:v>
                </c:pt>
                <c:pt idx="93">
                  <c:v>0.2939262705956</c:v>
                </c:pt>
                <c:pt idx="94">
                  <c:v>0.30194537451980002</c:v>
                </c:pt>
                <c:pt idx="95">
                  <c:v>0.3103386951978</c:v>
                </c:pt>
                <c:pt idx="96">
                  <c:v>0.31972844360180003</c:v>
                </c:pt>
                <c:pt idx="97">
                  <c:v>0.32896565815250001</c:v>
                </c:pt>
                <c:pt idx="98">
                  <c:v>0.33864850804009999</c:v>
                </c:pt>
                <c:pt idx="99">
                  <c:v>0.348803998743</c:v>
                </c:pt>
                <c:pt idx="100">
                  <c:v>0.3594609084921</c:v>
                </c:pt>
                <c:pt idx="101">
                  <c:v>0.37065004960050002</c:v>
                </c:pt>
                <c:pt idx="102">
                  <c:v>0.38320894345579998</c:v>
                </c:pt>
                <c:pt idx="103">
                  <c:v>0.3956054191476</c:v>
                </c:pt>
                <c:pt idx="104">
                  <c:v>0.40864205238779999</c:v>
                </c:pt>
                <c:pt idx="105">
                  <c:v>0.42235898756860002</c:v>
                </c:pt>
                <c:pt idx="106">
                  <c:v>0.436799087832</c:v>
                </c:pt>
                <c:pt idx="107">
                  <c:v>0.45200420999160001</c:v>
                </c:pt>
                <c:pt idx="108">
                  <c:v>0.46800851067429999</c:v>
                </c:pt>
                <c:pt idx="109">
                  <c:v>0.4860034619329</c:v>
                </c:pt>
                <c:pt idx="110">
                  <c:v>0.50382893851410004</c:v>
                </c:pt>
                <c:pt idx="111">
                  <c:v>0.52265429407160002</c:v>
                </c:pt>
                <c:pt idx="112">
                  <c:v>0.54254907333589997</c:v>
                </c:pt>
                <c:pt idx="113">
                  <c:v>0.56358778243859997</c:v>
                </c:pt>
                <c:pt idx="114">
                  <c:v>0.58585053599369996</c:v>
                </c:pt>
                <c:pt idx="115">
                  <c:v>0.60942482715099999</c:v>
                </c:pt>
                <c:pt idx="116">
                  <c:v>0.63612280422959999</c:v>
                </c:pt>
                <c:pt idx="117">
                  <c:v>0.66271508014580005</c:v>
                </c:pt>
                <c:pt idx="118">
                  <c:v>0.69093285859160003</c:v>
                </c:pt>
                <c:pt idx="119">
                  <c:v>0.72089665686369997</c:v>
                </c:pt>
                <c:pt idx="120">
                  <c:v>0.75273625567400004</c:v>
                </c:pt>
                <c:pt idx="121">
                  <c:v>0.78659187094960004</c:v>
                </c:pt>
                <c:pt idx="122">
                  <c:v>0.82509729374389995</c:v>
                </c:pt>
                <c:pt idx="123">
                  <c:v>0.86361178612870004</c:v>
                </c:pt>
                <c:pt idx="124">
                  <c:v>0.90458426548479998</c:v>
                </c:pt>
                <c:pt idx="125">
                  <c:v>0.94807028312340003</c:v>
                </c:pt>
                <c:pt idx="126">
                  <c:v>0.99442816775029996</c:v>
                </c:pt>
                <c:pt idx="127">
                  <c:v>1.0439060694519999</c:v>
                </c:pt>
                <c:pt idx="128">
                  <c:v>1.096747250922</c:v>
                </c:pt>
                <c:pt idx="129">
                  <c:v>1.1571147105249999</c:v>
                </c:pt>
                <c:pt idx="130">
                  <c:v>1.21776221443</c:v>
                </c:pt>
                <c:pt idx="131">
                  <c:v>1.2826435347259999</c:v>
                </c:pt>
                <c:pt idx="132">
                  <c:v>1.3520860021950001</c:v>
                </c:pt>
                <c:pt idx="133">
                  <c:v>1.4264387225520001</c:v>
                </c:pt>
                <c:pt idx="134">
                  <c:v>1.506074803335</c:v>
                </c:pt>
                <c:pt idx="135">
                  <c:v>1.5972273502850001</c:v>
                </c:pt>
                <c:pt idx="136">
                  <c:v>1.6885006409000001</c:v>
                </c:pt>
                <c:pt idx="137">
                  <c:v>1.7861069341210001</c:v>
                </c:pt>
                <c:pt idx="138">
                  <c:v>1.8906219856719999</c:v>
                </c:pt>
                <c:pt idx="139">
                  <c:v>2.0024951150520001</c:v>
                </c:pt>
                <c:pt idx="140">
                  <c:v>2.1222163428959999</c:v>
                </c:pt>
                <c:pt idx="141">
                  <c:v>2.2502561454830001</c:v>
                </c:pt>
                <c:pt idx="142">
                  <c:v>2.3964957705619998</c:v>
                </c:pt>
                <c:pt idx="143">
                  <c:v>2.5431470368219999</c:v>
                </c:pt>
                <c:pt idx="144">
                  <c:v>2.6970776507059999</c:v>
                </c:pt>
                <c:pt idx="145">
                  <c:v>2.8619020000869999</c:v>
                </c:pt>
                <c:pt idx="146">
                  <c:v>3.027264220702</c:v>
                </c:pt>
                <c:pt idx="147">
                  <c:v>3.2018324681679999</c:v>
                </c:pt>
                <c:pt idx="148">
                  <c:v>3.3627599010120002</c:v>
                </c:pt>
                <c:pt idx="149">
                  <c:v>3.533885354583</c:v>
                </c:pt>
                <c:pt idx="150">
                  <c:v>3.7377401446779999</c:v>
                </c:pt>
                <c:pt idx="151">
                  <c:v>3.9650165501279999</c:v>
                </c:pt>
                <c:pt idx="152">
                  <c:v>4.2064984618340002</c:v>
                </c:pt>
                <c:pt idx="153">
                  <c:v>4.4434706461440001</c:v>
                </c:pt>
                <c:pt idx="154">
                  <c:v>4.6752190311210002</c:v>
                </c:pt>
                <c:pt idx="155">
                  <c:v>4.9054177398550003</c:v>
                </c:pt>
                <c:pt idx="156">
                  <c:v>5.1356759522989996</c:v>
                </c:pt>
                <c:pt idx="157">
                  <c:v>5.3740422868779998</c:v>
                </c:pt>
                <c:pt idx="158">
                  <c:v>5.589466505011</c:v>
                </c:pt>
                <c:pt idx="159">
                  <c:v>5.7958401029870004</c:v>
                </c:pt>
                <c:pt idx="160">
                  <c:v>5.9897770935389998</c:v>
                </c:pt>
                <c:pt idx="161">
                  <c:v>6.1684111982110004</c:v>
                </c:pt>
                <c:pt idx="162">
                  <c:v>6.3348759160860002</c:v>
                </c:pt>
                <c:pt idx="163">
                  <c:v>6.6037938962049996</c:v>
                </c:pt>
                <c:pt idx="164">
                  <c:v>6.9968416322989997</c:v>
                </c:pt>
                <c:pt idx="165">
                  <c:v>7.2812976967219996</c:v>
                </c:pt>
                <c:pt idx="166">
                  <c:v>7.623912588424</c:v>
                </c:pt>
                <c:pt idx="167">
                  <c:v>8.1826572567170004</c:v>
                </c:pt>
                <c:pt idx="168">
                  <c:v>9.0097283867849995</c:v>
                </c:pt>
                <c:pt idx="169">
                  <c:v>9.7727671162150003</c:v>
                </c:pt>
                <c:pt idx="170">
                  <c:v>10.18749012921</c:v>
                </c:pt>
                <c:pt idx="171">
                  <c:v>10.315659666189999</c:v>
                </c:pt>
                <c:pt idx="172">
                  <c:v>10.26200488992</c:v>
                </c:pt>
                <c:pt idx="173">
                  <c:v>10.057501574210001</c:v>
                </c:pt>
                <c:pt idx="174">
                  <c:v>9.7648190567269992</c:v>
                </c:pt>
                <c:pt idx="175">
                  <c:v>9.4127701022470003</c:v>
                </c:pt>
                <c:pt idx="176">
                  <c:v>9.0289485702309999</c:v>
                </c:pt>
                <c:pt idx="177">
                  <c:v>8.6255644893020005</c:v>
                </c:pt>
                <c:pt idx="178">
                  <c:v>8.1862653431390004</c:v>
                </c:pt>
                <c:pt idx="179">
                  <c:v>7.7764579879589997</c:v>
                </c:pt>
                <c:pt idx="180">
                  <c:v>7.3738038234800003</c:v>
                </c:pt>
                <c:pt idx="181">
                  <c:v>6.9815152858519998</c:v>
                </c:pt>
                <c:pt idx="182">
                  <c:v>6.6014856546220004</c:v>
                </c:pt>
                <c:pt idx="183">
                  <c:v>6.2378320523159996</c:v>
                </c:pt>
                <c:pt idx="184">
                  <c:v>5.8698115796110004</c:v>
                </c:pt>
                <c:pt idx="185">
                  <c:v>5.5436059106749997</c:v>
                </c:pt>
                <c:pt idx="186">
                  <c:v>5.235031708058</c:v>
                </c:pt>
                <c:pt idx="187">
                  <c:v>4.9432871314840003</c:v>
                </c:pt>
                <c:pt idx="188">
                  <c:v>4.6720748197650002</c:v>
                </c:pt>
                <c:pt idx="189">
                  <c:v>4.4130289959019997</c:v>
                </c:pt>
                <c:pt idx="190">
                  <c:v>4.170033937506</c:v>
                </c:pt>
                <c:pt idx="191">
                  <c:v>3.9270529335009998</c:v>
                </c:pt>
                <c:pt idx="192">
                  <c:v>3.714223987729</c:v>
                </c:pt>
                <c:pt idx="193">
                  <c:v>3.515566439658</c:v>
                </c:pt>
                <c:pt idx="194">
                  <c:v>3.3293600291319998</c:v>
                </c:pt>
                <c:pt idx="195">
                  <c:v>3.154929514639</c:v>
                </c:pt>
                <c:pt idx="196">
                  <c:v>2.9914407571199999</c:v>
                </c:pt>
                <c:pt idx="197">
                  <c:v>2.8284198945919998</c:v>
                </c:pt>
                <c:pt idx="198">
                  <c:v>2.6859167519840002</c:v>
                </c:pt>
                <c:pt idx="199">
                  <c:v>2.5528457772770001</c:v>
                </c:pt>
                <c:pt idx="200">
                  <c:v>2.4282370135979998</c:v>
                </c:pt>
                <c:pt idx="201">
                  <c:v>2.3118212856349998</c:v>
                </c:pt>
                <c:pt idx="202">
                  <c:v>2.2028681306500002</c:v>
                </c:pt>
                <c:pt idx="203">
                  <c:v>2.1005545048099998</c:v>
                </c:pt>
                <c:pt idx="204">
                  <c:v>1.998392266357</c:v>
                </c:pt>
                <c:pt idx="205">
                  <c:v>1.9087286087669999</c:v>
                </c:pt>
                <c:pt idx="206">
                  <c:v>1.824313165233</c:v>
                </c:pt>
                <c:pt idx="207">
                  <c:v>1.7450168012789999</c:v>
                </c:pt>
                <c:pt idx="208">
                  <c:v>1.6704634097610001</c:v>
                </c:pt>
                <c:pt idx="209">
                  <c:v>1.600314637321</c:v>
                </c:pt>
                <c:pt idx="210">
                  <c:v>1.534416419764</c:v>
                </c:pt>
                <c:pt idx="211">
                  <c:v>1.4682524766639999</c:v>
                </c:pt>
                <c:pt idx="212">
                  <c:v>1.410157505156</c:v>
                </c:pt>
                <c:pt idx="213">
                  <c:v>1.3551216732539999</c:v>
                </c:pt>
                <c:pt idx="214">
                  <c:v>1.3030466385320001</c:v>
                </c:pt>
                <c:pt idx="215">
                  <c:v>1.25368614456</c:v>
                </c:pt>
                <c:pt idx="216">
                  <c:v>1.207026998046</c:v>
                </c:pt>
                <c:pt idx="217">
                  <c:v>1.1599474633310001</c:v>
                </c:pt>
                <c:pt idx="218">
                  <c:v>1.1182420404169999</c:v>
                </c:pt>
                <c:pt idx="219">
                  <c:v>1.078780867229</c:v>
                </c:pt>
                <c:pt idx="220">
                  <c:v>1.0413993183050001</c:v>
                </c:pt>
                <c:pt idx="221">
                  <c:v>1.005859472377</c:v>
                </c:pt>
                <c:pt idx="222">
                  <c:v>0.97211551035260002</c:v>
                </c:pt>
                <c:pt idx="223">
                  <c:v>0.94004051173970005</c:v>
                </c:pt>
                <c:pt idx="224">
                  <c:v>0.90759871736209996</c:v>
                </c:pt>
                <c:pt idx="225">
                  <c:v>0.87869843190020003</c:v>
                </c:pt>
                <c:pt idx="226">
                  <c:v>0.85113119714520002</c:v>
                </c:pt>
                <c:pt idx="227">
                  <c:v>0.82490424876519997</c:v>
                </c:pt>
                <c:pt idx="228">
                  <c:v>0.79993193679240004</c:v>
                </c:pt>
                <c:pt idx="229">
                  <c:v>0.77610735724309998</c:v>
                </c:pt>
                <c:pt idx="230">
                  <c:v>0.75189950616510004</c:v>
                </c:pt>
                <c:pt idx="231">
                  <c:v>0.73027475326059998</c:v>
                </c:pt>
                <c:pt idx="232">
                  <c:v>0.70963069718880001</c:v>
                </c:pt>
                <c:pt idx="233">
                  <c:v>0.68992701813589996</c:v>
                </c:pt>
                <c:pt idx="234">
                  <c:v>0.6710912801344</c:v>
                </c:pt>
                <c:pt idx="235">
                  <c:v>0.65308012008119998</c:v>
                </c:pt>
                <c:pt idx="236">
                  <c:v>0.63585720928120004</c:v>
                </c:pt>
                <c:pt idx="237">
                  <c:v>0.6183179994936</c:v>
                </c:pt>
                <c:pt idx="238">
                  <c:v>0.60260151832490005</c:v>
                </c:pt>
                <c:pt idx="239">
                  <c:v>0.58754716588269995</c:v>
                </c:pt>
                <c:pt idx="240">
                  <c:v>0.57312742293279995</c:v>
                </c:pt>
                <c:pt idx="241">
                  <c:v>0.55930482305410001</c:v>
                </c:pt>
                <c:pt idx="242">
                  <c:v>0.54604896458649999</c:v>
                </c:pt>
                <c:pt idx="243">
                  <c:v>0.53332989001380005</c:v>
                </c:pt>
                <c:pt idx="244">
                  <c:v>0.52032795969209999</c:v>
                </c:pt>
                <c:pt idx="245">
                  <c:v>0.5086447917404</c:v>
                </c:pt>
                <c:pt idx="246">
                  <c:v>0.49742389373430002</c:v>
                </c:pt>
                <c:pt idx="247">
                  <c:v>0.48664686131340001</c:v>
                </c:pt>
                <c:pt idx="248">
                  <c:v>0.47629327373620001</c:v>
                </c:pt>
                <c:pt idx="249">
                  <c:v>0.4663404616413</c:v>
                </c:pt>
                <c:pt idx="250">
                  <c:v>0.4561449452579</c:v>
                </c:pt>
                <c:pt idx="251">
                  <c:v>0.44696232934590002</c:v>
                </c:pt>
                <c:pt idx="252">
                  <c:v>0.43812698974620001</c:v>
                </c:pt>
                <c:pt idx="253">
                  <c:v>0.42962011365879998</c:v>
                </c:pt>
                <c:pt idx="254">
                  <c:v>0.42143016316839998</c:v>
                </c:pt>
                <c:pt idx="255">
                  <c:v>0.41354334613650001</c:v>
                </c:pt>
                <c:pt idx="256">
                  <c:v>0.40594421357209998</c:v>
                </c:pt>
                <c:pt idx="257">
                  <c:v>0.39814348952529999</c:v>
                </c:pt>
                <c:pt idx="258">
                  <c:v>0.39110339220989998</c:v>
                </c:pt>
                <c:pt idx="259">
                  <c:v>0.38431578282239998</c:v>
                </c:pt>
                <c:pt idx="260">
                  <c:v>0.37777046817510002</c:v>
                </c:pt>
                <c:pt idx="261">
                  <c:v>0.37145676801619998</c:v>
                </c:pt>
                <c:pt idx="262">
                  <c:v>0.36536493160740002</c:v>
                </c:pt>
                <c:pt idx="263">
                  <c:v>0.35910217548290002</c:v>
                </c:pt>
                <c:pt idx="264">
                  <c:v>0.35344147151819999</c:v>
                </c:pt>
                <c:pt idx="265">
                  <c:v>0.3479765079737</c:v>
                </c:pt>
                <c:pt idx="266">
                  <c:v>0.34270001110640003</c:v>
                </c:pt>
                <c:pt idx="267">
                  <c:v>0.33760474320880002</c:v>
                </c:pt>
                <c:pt idx="268">
                  <c:v>0.33268280738860001</c:v>
                </c:pt>
                <c:pt idx="269">
                  <c:v>0.32792836871850001</c:v>
                </c:pt>
                <c:pt idx="270">
                  <c:v>0.32303410909090002</c:v>
                </c:pt>
                <c:pt idx="271">
                  <c:v>0.31860532975220002</c:v>
                </c:pt>
                <c:pt idx="272">
                  <c:v>0.31432592403300003</c:v>
                </c:pt>
                <c:pt idx="273">
                  <c:v>0.31018786153080002</c:v>
                </c:pt>
                <c:pt idx="274">
                  <c:v>0.30618677784409998</c:v>
                </c:pt>
                <c:pt idx="275">
                  <c:v>0.3023176548973</c:v>
                </c:pt>
                <c:pt idx="276">
                  <c:v>0.29857622405459999</c:v>
                </c:pt>
                <c:pt idx="277">
                  <c:v>0.29472093870799998</c:v>
                </c:pt>
                <c:pt idx="278">
                  <c:v>0.29122844944780002</c:v>
                </c:pt>
                <c:pt idx="279">
                  <c:v>0.2878497460801</c:v>
                </c:pt>
                <c:pt idx="280">
                  <c:v>0.28458060355839998</c:v>
                </c:pt>
                <c:pt idx="281">
                  <c:v>0.28141767336500001</c:v>
                </c:pt>
                <c:pt idx="282">
                  <c:v>0.27835685301239999</c:v>
                </c:pt>
                <c:pt idx="283">
                  <c:v>0.27520044438539998</c:v>
                </c:pt>
                <c:pt idx="284">
                  <c:v>0.27234027383289999</c:v>
                </c:pt>
                <c:pt idx="285">
                  <c:v>0.26957194570550003</c:v>
                </c:pt>
                <c:pt idx="286">
                  <c:v>0.26689253806770002</c:v>
                </c:pt>
                <c:pt idx="287">
                  <c:v>0.2642991319047</c:v>
                </c:pt>
                <c:pt idx="288">
                  <c:v>0.26178900907059999</c:v>
                </c:pt>
                <c:pt idx="289">
                  <c:v>0.25935914773289998</c:v>
                </c:pt>
                <c:pt idx="290">
                  <c:v>0.25685314806909998</c:v>
                </c:pt>
                <c:pt idx="291">
                  <c:v>0.25469240553529998</c:v>
                </c:pt>
              </c:numCache>
            </c:numRef>
          </c:yVal>
          <c:smooth val="0"/>
          <c:extLst>
            <c:ext xmlns:c16="http://schemas.microsoft.com/office/drawing/2014/chart" uri="{C3380CC4-5D6E-409C-BE32-E72D297353CC}">
              <c16:uniqueId val="{00000002-0EBA-4B5A-B8B5-A3347DE1DAC6}"/>
            </c:ext>
          </c:extLst>
        </c:ser>
        <c:dLbls>
          <c:showLegendKey val="0"/>
          <c:showVal val="0"/>
          <c:showCatName val="0"/>
          <c:showSerName val="0"/>
          <c:showPercent val="0"/>
          <c:showBubbleSize val="0"/>
        </c:dLbls>
        <c:axId val="769557904"/>
        <c:axId val="769558608"/>
      </c:scatterChart>
      <c:valAx>
        <c:axId val="769557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l-GR"/>
          </a:p>
        </c:txPr>
        <c:crossAx val="769558608"/>
        <c:crosses val="autoZero"/>
        <c:crossBetween val="midCat"/>
      </c:valAx>
      <c:valAx>
        <c:axId val="76955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 Pressure (MPa)</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76955790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dirty="0"/>
              <a:t>CO Mass formation - Crank angle Diagram at 2200 RPM  </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'T param.'!$AB$1:$AJ$1</c:f>
              <c:strCache>
                <c:ptCount val="1"/>
                <c:pt idx="0">
                  <c:v>T=30 C (303.15 K)</c:v>
                </c:pt>
              </c:strCache>
            </c:strRef>
          </c:tx>
          <c:spPr>
            <a:ln w="22225" cap="rnd">
              <a:solidFill>
                <a:schemeClr val="accent1"/>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param.'!$AE$4:$AE$295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2.287877221046E-21</c:v>
                </c:pt>
                <c:pt idx="145">
                  <c:v>1.5167593899820001E-15</c:v>
                </c:pt>
                <c:pt idx="146">
                  <c:v>7.5856783535130004E-13</c:v>
                </c:pt>
                <c:pt idx="147">
                  <c:v>4.607292417917E-11</c:v>
                </c:pt>
                <c:pt idx="148">
                  <c:v>1.2215916165960001E-9</c:v>
                </c:pt>
                <c:pt idx="149">
                  <c:v>6.0897536142829996E-8</c:v>
                </c:pt>
                <c:pt idx="150">
                  <c:v>1.0822635838430001E-5</c:v>
                </c:pt>
                <c:pt idx="151">
                  <c:v>1.8296871942490001E-4</c:v>
                </c:pt>
                <c:pt idx="152">
                  <c:v>5.2783541529109995E-4</c:v>
                </c:pt>
                <c:pt idx="153">
                  <c:v>7.9364054493829997E-4</c:v>
                </c:pt>
                <c:pt idx="154">
                  <c:v>1.036761217192E-3</c:v>
                </c:pt>
                <c:pt idx="155">
                  <c:v>1.2527005832109999E-3</c:v>
                </c:pt>
                <c:pt idx="156">
                  <c:v>1.465083673978E-3</c:v>
                </c:pt>
                <c:pt idx="157">
                  <c:v>1.706209083232E-3</c:v>
                </c:pt>
                <c:pt idx="158">
                  <c:v>1.922864786861E-3</c:v>
                </c:pt>
                <c:pt idx="159">
                  <c:v>2.1130734328240002E-3</c:v>
                </c:pt>
                <c:pt idx="160">
                  <c:v>2.3101539032390002E-3</c:v>
                </c:pt>
                <c:pt idx="161">
                  <c:v>2.5012067007809998E-3</c:v>
                </c:pt>
                <c:pt idx="162">
                  <c:v>2.6997651038789998E-3</c:v>
                </c:pt>
                <c:pt idx="163">
                  <c:v>2.9245661700659999E-3</c:v>
                </c:pt>
                <c:pt idx="164">
                  <c:v>3.1943459874769998E-3</c:v>
                </c:pt>
                <c:pt idx="165">
                  <c:v>3.3367656791590001E-3</c:v>
                </c:pt>
                <c:pt idx="166">
                  <c:v>3.4775722022389998E-3</c:v>
                </c:pt>
                <c:pt idx="167">
                  <c:v>3.6518286083270001E-3</c:v>
                </c:pt>
                <c:pt idx="168">
                  <c:v>4.0200114426960001E-3</c:v>
                </c:pt>
                <c:pt idx="169">
                  <c:v>4.6053388114220004E-3</c:v>
                </c:pt>
                <c:pt idx="170">
                  <c:v>5.1543361899489999E-3</c:v>
                </c:pt>
                <c:pt idx="171">
                  <c:v>5.7911118986970003E-3</c:v>
                </c:pt>
                <c:pt idx="172">
                  <c:v>6.4680505288099996E-3</c:v>
                </c:pt>
                <c:pt idx="173">
                  <c:v>6.9099260214819996E-3</c:v>
                </c:pt>
                <c:pt idx="174">
                  <c:v>7.041066020646E-3</c:v>
                </c:pt>
                <c:pt idx="175">
                  <c:v>7.0724073221610003E-3</c:v>
                </c:pt>
                <c:pt idx="176">
                  <c:v>6.9974421480599996E-3</c:v>
                </c:pt>
                <c:pt idx="177">
                  <c:v>6.9253766153759997E-3</c:v>
                </c:pt>
                <c:pt idx="178">
                  <c:v>6.833489449952E-3</c:v>
                </c:pt>
                <c:pt idx="179">
                  <c:v>6.7098339677140002E-3</c:v>
                </c:pt>
                <c:pt idx="180">
                  <c:v>6.5831918405420001E-3</c:v>
                </c:pt>
                <c:pt idx="181">
                  <c:v>6.4534769477580002E-3</c:v>
                </c:pt>
                <c:pt idx="182">
                  <c:v>6.3154634477359996E-3</c:v>
                </c:pt>
                <c:pt idx="183">
                  <c:v>6.173002626566E-3</c:v>
                </c:pt>
                <c:pt idx="184">
                  <c:v>6.0333745308350003E-3</c:v>
                </c:pt>
                <c:pt idx="185">
                  <c:v>5.8774301562409996E-3</c:v>
                </c:pt>
                <c:pt idx="186">
                  <c:v>5.715305082916E-3</c:v>
                </c:pt>
                <c:pt idx="187">
                  <c:v>5.5886492431480002E-3</c:v>
                </c:pt>
                <c:pt idx="188">
                  <c:v>5.4303761926089997E-3</c:v>
                </c:pt>
                <c:pt idx="189">
                  <c:v>5.3089555403330003E-3</c:v>
                </c:pt>
                <c:pt idx="190">
                  <c:v>5.1681800484310002E-3</c:v>
                </c:pt>
                <c:pt idx="191">
                  <c:v>5.0385389513010002E-3</c:v>
                </c:pt>
                <c:pt idx="192">
                  <c:v>4.9211784552010002E-3</c:v>
                </c:pt>
                <c:pt idx="193">
                  <c:v>4.8188051868629997E-3</c:v>
                </c:pt>
                <c:pt idx="194">
                  <c:v>4.7202457345370003E-3</c:v>
                </c:pt>
                <c:pt idx="195">
                  <c:v>4.6192529068210001E-3</c:v>
                </c:pt>
                <c:pt idx="196">
                  <c:v>4.5147717138790001E-3</c:v>
                </c:pt>
                <c:pt idx="197">
                  <c:v>4.4204027163909998E-3</c:v>
                </c:pt>
                <c:pt idx="198">
                  <c:v>4.3310644004389996E-3</c:v>
                </c:pt>
                <c:pt idx="199">
                  <c:v>4.242330736988E-3</c:v>
                </c:pt>
                <c:pt idx="200">
                  <c:v>4.1580510659429996E-3</c:v>
                </c:pt>
                <c:pt idx="201">
                  <c:v>4.0796827741490004E-3</c:v>
                </c:pt>
                <c:pt idx="202">
                  <c:v>4.0011017289309997E-3</c:v>
                </c:pt>
                <c:pt idx="203">
                  <c:v>3.9246792990659998E-3</c:v>
                </c:pt>
                <c:pt idx="204">
                  <c:v>3.8532077909010001E-3</c:v>
                </c:pt>
                <c:pt idx="205">
                  <c:v>3.78083625516E-3</c:v>
                </c:pt>
                <c:pt idx="206">
                  <c:v>3.7102886222100001E-3</c:v>
                </c:pt>
                <c:pt idx="207">
                  <c:v>3.6442194473180001E-3</c:v>
                </c:pt>
                <c:pt idx="208">
                  <c:v>3.5794265704280001E-3</c:v>
                </c:pt>
                <c:pt idx="209">
                  <c:v>3.518959517255E-3</c:v>
                </c:pt>
                <c:pt idx="210">
                  <c:v>3.4567786866719998E-3</c:v>
                </c:pt>
                <c:pt idx="211">
                  <c:v>3.4019310941819998E-3</c:v>
                </c:pt>
                <c:pt idx="212">
                  <c:v>3.3467102935229999E-3</c:v>
                </c:pt>
                <c:pt idx="213">
                  <c:v>3.2917564500899998E-3</c:v>
                </c:pt>
                <c:pt idx="214">
                  <c:v>3.236425862124E-3</c:v>
                </c:pt>
                <c:pt idx="215">
                  <c:v>3.1847065311620001E-3</c:v>
                </c:pt>
                <c:pt idx="216">
                  <c:v>3.1319797119670001E-3</c:v>
                </c:pt>
                <c:pt idx="217">
                  <c:v>3.0849863063469999E-3</c:v>
                </c:pt>
                <c:pt idx="218">
                  <c:v>3.0423338990899999E-3</c:v>
                </c:pt>
                <c:pt idx="219">
                  <c:v>3.0013514498499999E-3</c:v>
                </c:pt>
                <c:pt idx="220">
                  <c:v>2.9618946558860001E-3</c:v>
                </c:pt>
                <c:pt idx="221">
                  <c:v>2.9224685436440002E-3</c:v>
                </c:pt>
                <c:pt idx="222">
                  <c:v>2.8881890820480001E-3</c:v>
                </c:pt>
                <c:pt idx="223">
                  <c:v>2.852059038637E-3</c:v>
                </c:pt>
                <c:pt idx="224">
                  <c:v>2.8177943332350001E-3</c:v>
                </c:pt>
                <c:pt idx="225">
                  <c:v>2.7844593589350002E-3</c:v>
                </c:pt>
                <c:pt idx="226">
                  <c:v>2.7548080708400002E-3</c:v>
                </c:pt>
                <c:pt idx="227">
                  <c:v>2.727430594731E-3</c:v>
                </c:pt>
                <c:pt idx="228">
                  <c:v>2.7020681570660001E-3</c:v>
                </c:pt>
                <c:pt idx="229">
                  <c:v>2.6759910277649999E-3</c:v>
                </c:pt>
                <c:pt idx="230">
                  <c:v>2.6525326669780002E-3</c:v>
                </c:pt>
                <c:pt idx="231">
                  <c:v>2.6285977776059999E-3</c:v>
                </c:pt>
                <c:pt idx="232">
                  <c:v>2.6066159579249998E-3</c:v>
                </c:pt>
                <c:pt idx="233">
                  <c:v>2.5865911405779998E-3</c:v>
                </c:pt>
                <c:pt idx="234">
                  <c:v>2.5674894806980001E-3</c:v>
                </c:pt>
                <c:pt idx="235">
                  <c:v>2.5487175532100002E-3</c:v>
                </c:pt>
                <c:pt idx="236">
                  <c:v>2.5291525909060001E-3</c:v>
                </c:pt>
                <c:pt idx="237">
                  <c:v>2.5128691767979999E-3</c:v>
                </c:pt>
                <c:pt idx="238">
                  <c:v>2.4974418002749999E-3</c:v>
                </c:pt>
                <c:pt idx="239">
                  <c:v>2.4823579007549998E-3</c:v>
                </c:pt>
                <c:pt idx="240">
                  <c:v>2.4676927841480001E-3</c:v>
                </c:pt>
                <c:pt idx="241">
                  <c:v>2.4537558946159999E-3</c:v>
                </c:pt>
                <c:pt idx="242">
                  <c:v>2.4406471938469999E-3</c:v>
                </c:pt>
                <c:pt idx="243">
                  <c:v>2.4273385715870002E-3</c:v>
                </c:pt>
                <c:pt idx="244">
                  <c:v>2.4154330440000001E-3</c:v>
                </c:pt>
                <c:pt idx="245">
                  <c:v>2.4044278760649998E-3</c:v>
                </c:pt>
                <c:pt idx="246">
                  <c:v>2.3942377006980001E-3</c:v>
                </c:pt>
                <c:pt idx="247">
                  <c:v>2.3845011629339999E-3</c:v>
                </c:pt>
                <c:pt idx="248">
                  <c:v>2.3750706563460001E-3</c:v>
                </c:pt>
                <c:pt idx="249">
                  <c:v>2.365400149987E-3</c:v>
                </c:pt>
                <c:pt idx="250">
                  <c:v>2.3574005128620002E-3</c:v>
                </c:pt>
                <c:pt idx="251">
                  <c:v>2.349247332668E-3</c:v>
                </c:pt>
                <c:pt idx="252">
                  <c:v>2.3420829857739999E-3</c:v>
                </c:pt>
                <c:pt idx="253">
                  <c:v>2.3352826735880002E-3</c:v>
                </c:pt>
                <c:pt idx="254">
                  <c:v>2.32843657665E-3</c:v>
                </c:pt>
                <c:pt idx="255">
                  <c:v>2.3224188317719999E-3</c:v>
                </c:pt>
                <c:pt idx="256">
                  <c:v>2.3168406751069999E-3</c:v>
                </c:pt>
                <c:pt idx="257">
                  <c:v>2.3116477484340001E-3</c:v>
                </c:pt>
                <c:pt idx="258">
                  <c:v>2.3067543214849999E-3</c:v>
                </c:pt>
                <c:pt idx="259">
                  <c:v>2.3021726153789998E-3</c:v>
                </c:pt>
                <c:pt idx="260">
                  <c:v>2.2978511713430002E-3</c:v>
                </c:pt>
                <c:pt idx="261">
                  <c:v>2.293471832092E-3</c:v>
                </c:pt>
                <c:pt idx="262">
                  <c:v>2.2896008531029998E-3</c:v>
                </c:pt>
                <c:pt idx="263">
                  <c:v>2.2859036820159998E-3</c:v>
                </c:pt>
                <c:pt idx="264">
                  <c:v>2.282411883169E-3</c:v>
                </c:pt>
                <c:pt idx="265">
                  <c:v>2.2791290554289999E-3</c:v>
                </c:pt>
                <c:pt idx="266">
                  <c:v>2.2760350910279998E-3</c:v>
                </c:pt>
                <c:pt idx="267">
                  <c:v>2.2729484480610001E-3</c:v>
                </c:pt>
                <c:pt idx="268">
                  <c:v>2.2702669171109999E-3</c:v>
                </c:pt>
                <c:pt idx="269">
                  <c:v>2.2677642072010001E-3</c:v>
                </c:pt>
                <c:pt idx="270">
                  <c:v>2.265424971607E-3</c:v>
                </c:pt>
                <c:pt idx="271">
                  <c:v>2.263262963569E-3</c:v>
                </c:pt>
                <c:pt idx="272">
                  <c:v>2.2612588750290001E-3</c:v>
                </c:pt>
                <c:pt idx="273">
                  <c:v>2.2594054793639998E-3</c:v>
                </c:pt>
                <c:pt idx="274">
                  <c:v>2.2576004531520001E-3</c:v>
                </c:pt>
                <c:pt idx="275">
                  <c:v>2.25605915078E-3</c:v>
                </c:pt>
                <c:pt idx="276">
                  <c:v>2.254648564732E-3</c:v>
                </c:pt>
                <c:pt idx="277">
                  <c:v>2.253363324541E-3</c:v>
                </c:pt>
                <c:pt idx="278">
                  <c:v>2.2521889255460001E-3</c:v>
                </c:pt>
                <c:pt idx="279">
                  <c:v>2.2511148022199999E-3</c:v>
                </c:pt>
                <c:pt idx="280">
                  <c:v>2.2501355515229999E-3</c:v>
                </c:pt>
                <c:pt idx="281">
                  <c:v>2.2491920311759998E-3</c:v>
                </c:pt>
                <c:pt idx="282">
                  <c:v>2.2483928485039998E-3</c:v>
                </c:pt>
                <c:pt idx="283">
                  <c:v>2.2476707498859999E-3</c:v>
                </c:pt>
                <c:pt idx="284">
                  <c:v>2.2470213639260001E-3</c:v>
                </c:pt>
                <c:pt idx="285">
                  <c:v>2.2464428164970002E-3</c:v>
                </c:pt>
                <c:pt idx="286">
                  <c:v>2.2459249475909999E-3</c:v>
                </c:pt>
                <c:pt idx="287">
                  <c:v>2.2454320525129999E-3</c:v>
                </c:pt>
                <c:pt idx="288">
                  <c:v>2.2450195967149999E-3</c:v>
                </c:pt>
                <c:pt idx="289">
                  <c:v>2.2446501641429999E-3</c:v>
                </c:pt>
                <c:pt idx="290">
                  <c:v>2.2443179358920002E-3</c:v>
                </c:pt>
                <c:pt idx="291">
                  <c:v>2.2440271692100002E-3</c:v>
                </c:pt>
              </c:numCache>
            </c:numRef>
          </c:yVal>
          <c:smooth val="0"/>
          <c:extLst>
            <c:ext xmlns:c16="http://schemas.microsoft.com/office/drawing/2014/chart" uri="{C3380CC4-5D6E-409C-BE32-E72D297353CC}">
              <c16:uniqueId val="{00000000-F1D4-4EF1-96C1-FA475164DCE9}"/>
            </c:ext>
          </c:extLst>
        </c:ser>
        <c:ser>
          <c:idx val="1"/>
          <c:order val="1"/>
          <c:tx>
            <c:strRef>
              <c:f>'T param.'!$AL$1:$AS$1</c:f>
              <c:strCache>
                <c:ptCount val="1"/>
                <c:pt idx="0">
                  <c:v>T=35 C (308.15 K)</c:v>
                </c:pt>
              </c:strCache>
            </c:strRef>
          </c:tx>
          <c:spPr>
            <a:ln w="22225" cap="rnd">
              <a:solidFill>
                <a:schemeClr val="accent2"/>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param.'!$AN$4:$AN$295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5.9221329407200003E-21</c:v>
                </c:pt>
                <c:pt idx="145">
                  <c:v>3.4397132275540001E-15</c:v>
                </c:pt>
                <c:pt idx="146">
                  <c:v>1.7899911349559999E-12</c:v>
                </c:pt>
                <c:pt idx="147">
                  <c:v>1.358327112391E-10</c:v>
                </c:pt>
                <c:pt idx="148">
                  <c:v>5.9906326254010002E-9</c:v>
                </c:pt>
                <c:pt idx="149">
                  <c:v>8.3178114188789997E-7</c:v>
                </c:pt>
                <c:pt idx="150">
                  <c:v>6.8555009549119996E-5</c:v>
                </c:pt>
                <c:pt idx="151">
                  <c:v>3.5050018544130002E-4</c:v>
                </c:pt>
                <c:pt idx="152">
                  <c:v>6.7955830030409997E-4</c:v>
                </c:pt>
                <c:pt idx="153">
                  <c:v>9.6790704353020001E-4</c:v>
                </c:pt>
                <c:pt idx="154">
                  <c:v>1.2197346513090001E-3</c:v>
                </c:pt>
                <c:pt idx="155">
                  <c:v>1.4457070039499999E-3</c:v>
                </c:pt>
                <c:pt idx="156">
                  <c:v>1.6699307371469999E-3</c:v>
                </c:pt>
                <c:pt idx="157">
                  <c:v>1.9074291894849999E-3</c:v>
                </c:pt>
                <c:pt idx="158">
                  <c:v>2.1019278409469999E-3</c:v>
                </c:pt>
                <c:pt idx="159">
                  <c:v>2.2979637620830001E-3</c:v>
                </c:pt>
                <c:pt idx="160">
                  <c:v>2.488547289179E-3</c:v>
                </c:pt>
                <c:pt idx="161">
                  <c:v>2.6860186336709999E-3</c:v>
                </c:pt>
                <c:pt idx="162">
                  <c:v>2.8904336572820001E-3</c:v>
                </c:pt>
                <c:pt idx="163">
                  <c:v>3.1716261452069999E-3</c:v>
                </c:pt>
                <c:pt idx="164">
                  <c:v>3.3753350872100002E-3</c:v>
                </c:pt>
                <c:pt idx="165">
                  <c:v>3.5383219294709998E-3</c:v>
                </c:pt>
                <c:pt idx="166">
                  <c:v>3.6588800916610002E-3</c:v>
                </c:pt>
                <c:pt idx="167">
                  <c:v>3.9957812997760004E-3</c:v>
                </c:pt>
                <c:pt idx="168">
                  <c:v>4.7510768842630004E-3</c:v>
                </c:pt>
                <c:pt idx="169">
                  <c:v>5.5018331850619998E-3</c:v>
                </c:pt>
                <c:pt idx="170">
                  <c:v>6.3820296023219996E-3</c:v>
                </c:pt>
                <c:pt idx="171">
                  <c:v>7.0566474111600002E-3</c:v>
                </c:pt>
                <c:pt idx="172">
                  <c:v>7.203628017655E-3</c:v>
                </c:pt>
                <c:pt idx="173">
                  <c:v>7.2871060509719999E-3</c:v>
                </c:pt>
                <c:pt idx="174">
                  <c:v>7.2434100201910004E-3</c:v>
                </c:pt>
                <c:pt idx="175">
                  <c:v>7.2034219337050003E-3</c:v>
                </c:pt>
                <c:pt idx="176">
                  <c:v>7.0980876237310003E-3</c:v>
                </c:pt>
                <c:pt idx="177">
                  <c:v>6.9838297780079996E-3</c:v>
                </c:pt>
                <c:pt idx="178">
                  <c:v>6.8548766658470001E-3</c:v>
                </c:pt>
                <c:pt idx="179">
                  <c:v>6.7125906531409997E-3</c:v>
                </c:pt>
                <c:pt idx="180">
                  <c:v>6.5599728491169997E-3</c:v>
                </c:pt>
                <c:pt idx="181">
                  <c:v>6.4026335126589999E-3</c:v>
                </c:pt>
                <c:pt idx="182">
                  <c:v>6.2699519417370002E-3</c:v>
                </c:pt>
                <c:pt idx="183">
                  <c:v>6.1483133162199997E-3</c:v>
                </c:pt>
                <c:pt idx="184">
                  <c:v>6.0183061315520004E-3</c:v>
                </c:pt>
                <c:pt idx="185">
                  <c:v>5.877085746926E-3</c:v>
                </c:pt>
                <c:pt idx="186">
                  <c:v>5.7297259240149997E-3</c:v>
                </c:pt>
                <c:pt idx="187">
                  <c:v>5.6034646910449997E-3</c:v>
                </c:pt>
                <c:pt idx="188">
                  <c:v>5.4517410609609997E-3</c:v>
                </c:pt>
                <c:pt idx="189">
                  <c:v>5.3393648015839998E-3</c:v>
                </c:pt>
                <c:pt idx="190">
                  <c:v>5.2197867836009998E-3</c:v>
                </c:pt>
                <c:pt idx="191">
                  <c:v>5.1000219185220004E-3</c:v>
                </c:pt>
                <c:pt idx="192">
                  <c:v>4.9860575212260002E-3</c:v>
                </c:pt>
                <c:pt idx="193">
                  <c:v>4.8769072418540001E-3</c:v>
                </c:pt>
                <c:pt idx="194">
                  <c:v>4.7776553523350002E-3</c:v>
                </c:pt>
                <c:pt idx="195">
                  <c:v>4.6815831373930002E-3</c:v>
                </c:pt>
                <c:pt idx="196">
                  <c:v>4.5921863124349996E-3</c:v>
                </c:pt>
                <c:pt idx="197">
                  <c:v>4.502333546455E-3</c:v>
                </c:pt>
                <c:pt idx="198">
                  <c:v>4.41659516009E-3</c:v>
                </c:pt>
                <c:pt idx="199">
                  <c:v>4.3324604822270003E-3</c:v>
                </c:pt>
                <c:pt idx="200">
                  <c:v>4.2532522395039999E-3</c:v>
                </c:pt>
                <c:pt idx="201">
                  <c:v>4.1721864379509997E-3</c:v>
                </c:pt>
                <c:pt idx="202">
                  <c:v>4.0970919975030001E-3</c:v>
                </c:pt>
                <c:pt idx="203">
                  <c:v>4.0222585737100004E-3</c:v>
                </c:pt>
                <c:pt idx="204">
                  <c:v>3.950386909147E-3</c:v>
                </c:pt>
                <c:pt idx="205">
                  <c:v>3.8850390878849999E-3</c:v>
                </c:pt>
                <c:pt idx="206">
                  <c:v>3.8197494309299999E-3</c:v>
                </c:pt>
                <c:pt idx="207">
                  <c:v>3.7594299062170002E-3</c:v>
                </c:pt>
                <c:pt idx="208">
                  <c:v>3.6941413539399999E-3</c:v>
                </c:pt>
                <c:pt idx="209">
                  <c:v>3.632264998936E-3</c:v>
                </c:pt>
                <c:pt idx="210">
                  <c:v>3.575336701198E-3</c:v>
                </c:pt>
                <c:pt idx="211">
                  <c:v>3.5221253107950001E-3</c:v>
                </c:pt>
                <c:pt idx="212">
                  <c:v>3.4681438218210001E-3</c:v>
                </c:pt>
                <c:pt idx="213">
                  <c:v>3.4196691593080001E-3</c:v>
                </c:pt>
                <c:pt idx="214">
                  <c:v>3.3689863366400002E-3</c:v>
                </c:pt>
                <c:pt idx="215">
                  <c:v>3.3227224998719999E-3</c:v>
                </c:pt>
                <c:pt idx="216">
                  <c:v>3.2758409564889999E-3</c:v>
                </c:pt>
                <c:pt idx="217">
                  <c:v>3.2337592896280001E-3</c:v>
                </c:pt>
                <c:pt idx="218">
                  <c:v>3.194672578786E-3</c:v>
                </c:pt>
                <c:pt idx="219">
                  <c:v>3.1588482402909999E-3</c:v>
                </c:pt>
                <c:pt idx="220">
                  <c:v>3.1222134130479999E-3</c:v>
                </c:pt>
                <c:pt idx="221">
                  <c:v>3.0858177619550002E-3</c:v>
                </c:pt>
                <c:pt idx="222">
                  <c:v>3.0522864322880001E-3</c:v>
                </c:pt>
                <c:pt idx="223">
                  <c:v>3.0188120816839999E-3</c:v>
                </c:pt>
                <c:pt idx="224">
                  <c:v>2.9900259871260002E-3</c:v>
                </c:pt>
                <c:pt idx="225">
                  <c:v>2.9645470570259999E-3</c:v>
                </c:pt>
                <c:pt idx="226">
                  <c:v>2.9391507520779999E-3</c:v>
                </c:pt>
                <c:pt idx="227">
                  <c:v>2.9133353845189999E-3</c:v>
                </c:pt>
                <c:pt idx="228">
                  <c:v>2.8884861885490002E-3</c:v>
                </c:pt>
                <c:pt idx="229">
                  <c:v>2.8676520108550001E-3</c:v>
                </c:pt>
                <c:pt idx="230">
                  <c:v>2.8489566119819999E-3</c:v>
                </c:pt>
                <c:pt idx="231">
                  <c:v>2.8304237150720002E-3</c:v>
                </c:pt>
                <c:pt idx="232">
                  <c:v>2.812170778496E-3</c:v>
                </c:pt>
                <c:pt idx="233">
                  <c:v>2.7956520234680001E-3</c:v>
                </c:pt>
                <c:pt idx="234">
                  <c:v>2.7798769628799998E-3</c:v>
                </c:pt>
                <c:pt idx="235">
                  <c:v>2.765762457445E-3</c:v>
                </c:pt>
                <c:pt idx="236">
                  <c:v>2.7519505384100001E-3</c:v>
                </c:pt>
                <c:pt idx="237">
                  <c:v>2.7389746310179999E-3</c:v>
                </c:pt>
                <c:pt idx="238">
                  <c:v>2.727184178646E-3</c:v>
                </c:pt>
                <c:pt idx="239">
                  <c:v>2.716195693738E-3</c:v>
                </c:pt>
                <c:pt idx="240">
                  <c:v>2.7058625052240001E-3</c:v>
                </c:pt>
                <c:pt idx="241">
                  <c:v>2.6954833236049998E-3</c:v>
                </c:pt>
                <c:pt idx="242">
                  <c:v>2.6863388509089999E-3</c:v>
                </c:pt>
                <c:pt idx="243">
                  <c:v>2.6777224122680001E-3</c:v>
                </c:pt>
                <c:pt idx="244">
                  <c:v>2.6696759958239999E-3</c:v>
                </c:pt>
                <c:pt idx="245">
                  <c:v>2.6621409116620001E-3</c:v>
                </c:pt>
                <c:pt idx="246">
                  <c:v>2.6552321175219999E-3</c:v>
                </c:pt>
                <c:pt idx="247">
                  <c:v>2.6483820886859999E-3</c:v>
                </c:pt>
                <c:pt idx="248">
                  <c:v>2.6423598421280001E-3</c:v>
                </c:pt>
                <c:pt idx="249">
                  <c:v>2.6366753516830002E-3</c:v>
                </c:pt>
                <c:pt idx="250">
                  <c:v>2.6312858959979999E-3</c:v>
                </c:pt>
                <c:pt idx="251">
                  <c:v>2.6261317401870001E-3</c:v>
                </c:pt>
                <c:pt idx="252">
                  <c:v>2.6212748333520001E-3</c:v>
                </c:pt>
                <c:pt idx="253">
                  <c:v>2.6167370383819999E-3</c:v>
                </c:pt>
                <c:pt idx="254">
                  <c:v>2.612221579925E-3</c:v>
                </c:pt>
                <c:pt idx="255">
                  <c:v>2.6082212987400002E-3</c:v>
                </c:pt>
                <c:pt idx="256">
                  <c:v>2.6044982773640001E-3</c:v>
                </c:pt>
                <c:pt idx="257">
                  <c:v>2.601035910011E-3</c:v>
                </c:pt>
                <c:pt idx="258">
                  <c:v>2.5978541098800002E-3</c:v>
                </c:pt>
                <c:pt idx="259">
                  <c:v>2.5949622807670001E-3</c:v>
                </c:pt>
                <c:pt idx="260">
                  <c:v>2.5923231581529999E-3</c:v>
                </c:pt>
                <c:pt idx="261">
                  <c:v>2.5897786723210001E-3</c:v>
                </c:pt>
                <c:pt idx="262">
                  <c:v>2.5876332805659999E-3</c:v>
                </c:pt>
                <c:pt idx="263">
                  <c:v>2.5856832201920001E-3</c:v>
                </c:pt>
                <c:pt idx="264">
                  <c:v>2.5839280079599999E-3</c:v>
                </c:pt>
                <c:pt idx="265">
                  <c:v>2.5823536904479999E-3</c:v>
                </c:pt>
                <c:pt idx="266">
                  <c:v>2.5809403135009998E-3</c:v>
                </c:pt>
                <c:pt idx="267">
                  <c:v>2.5795942329180001E-3</c:v>
                </c:pt>
                <c:pt idx="268">
                  <c:v>2.5784726782190001E-3</c:v>
                </c:pt>
                <c:pt idx="269">
                  <c:v>2.5774749986570001E-3</c:v>
                </c:pt>
                <c:pt idx="270">
                  <c:v>2.5765871497399999E-3</c:v>
                </c:pt>
                <c:pt idx="271">
                  <c:v>2.5758035798879998E-3</c:v>
                </c:pt>
                <c:pt idx="272">
                  <c:v>2.575113916074E-3</c:v>
                </c:pt>
                <c:pt idx="273">
                  <c:v>2.5745050377430001E-3</c:v>
                </c:pt>
                <c:pt idx="274">
                  <c:v>2.573930861708E-3</c:v>
                </c:pt>
                <c:pt idx="275">
                  <c:v>2.5734555706580001E-3</c:v>
                </c:pt>
                <c:pt idx="276">
                  <c:v>2.5730352898280001E-3</c:v>
                </c:pt>
                <c:pt idx="277">
                  <c:v>2.5726641637860001E-3</c:v>
                </c:pt>
                <c:pt idx="278">
                  <c:v>2.5723350443789999E-3</c:v>
                </c:pt>
                <c:pt idx="279">
                  <c:v>2.5720428446779999E-3</c:v>
                </c:pt>
                <c:pt idx="280">
                  <c:v>2.5717688410270001E-3</c:v>
                </c:pt>
                <c:pt idx="281">
                  <c:v>2.5715424486340002E-3</c:v>
                </c:pt>
                <c:pt idx="282">
                  <c:v>2.571341298215E-3</c:v>
                </c:pt>
                <c:pt idx="283">
                  <c:v>2.5711611898570001E-3</c:v>
                </c:pt>
                <c:pt idx="284">
                  <c:v>2.5710011369350001E-3</c:v>
                </c:pt>
                <c:pt idx="285">
                  <c:v>2.5708595457189999E-3</c:v>
                </c:pt>
                <c:pt idx="286">
                  <c:v>2.5707338062679998E-3</c:v>
                </c:pt>
                <c:pt idx="287">
                  <c:v>2.5706148870099999E-3</c:v>
                </c:pt>
                <c:pt idx="288">
                  <c:v>2.570516132636E-3</c:v>
                </c:pt>
                <c:pt idx="289">
                  <c:v>2.5704282907479999E-3</c:v>
                </c:pt>
                <c:pt idx="290">
                  <c:v>2.570349945349E-3</c:v>
                </c:pt>
                <c:pt idx="291">
                  <c:v>2.5702809416419999E-3</c:v>
                </c:pt>
              </c:numCache>
            </c:numRef>
          </c:yVal>
          <c:smooth val="0"/>
          <c:extLst>
            <c:ext xmlns:c16="http://schemas.microsoft.com/office/drawing/2014/chart" uri="{C3380CC4-5D6E-409C-BE32-E72D297353CC}">
              <c16:uniqueId val="{00000001-F1D4-4EF1-96C1-FA475164DCE9}"/>
            </c:ext>
          </c:extLst>
        </c:ser>
        <c:ser>
          <c:idx val="2"/>
          <c:order val="2"/>
          <c:tx>
            <c:strRef>
              <c:f>'T param.'!$AU$1:$BB$1</c:f>
              <c:strCache>
                <c:ptCount val="1"/>
                <c:pt idx="0">
                  <c:v>T=40 C (313.15 K)</c:v>
                </c:pt>
              </c:strCache>
            </c:strRef>
          </c:tx>
          <c:spPr>
            <a:ln w="22225" cap="rnd">
              <a:solidFill>
                <a:schemeClr val="accent3"/>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param.'!$AW$4:$AW$295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1.241777860306E-20</c:v>
                </c:pt>
                <c:pt idx="145">
                  <c:v>7.9544741231820007E-15</c:v>
                </c:pt>
                <c:pt idx="146">
                  <c:v>5.079445352404E-12</c:v>
                </c:pt>
                <c:pt idx="147">
                  <c:v>5.3061980045609996E-10</c:v>
                </c:pt>
                <c:pt idx="148">
                  <c:v>5.7678936641399999E-8</c:v>
                </c:pt>
                <c:pt idx="149">
                  <c:v>1.403966341273E-5</c:v>
                </c:pt>
                <c:pt idx="150">
                  <c:v>1.896872603699E-4</c:v>
                </c:pt>
                <c:pt idx="151">
                  <c:v>4.9177189860769997E-4</c:v>
                </c:pt>
                <c:pt idx="152">
                  <c:v>8.187019747299E-4</c:v>
                </c:pt>
                <c:pt idx="153">
                  <c:v>1.1347464876669999E-3</c:v>
                </c:pt>
                <c:pt idx="154">
                  <c:v>1.3992227611E-3</c:v>
                </c:pt>
                <c:pt idx="155">
                  <c:v>1.6435968554569999E-3</c:v>
                </c:pt>
                <c:pt idx="156">
                  <c:v>1.8923938874139999E-3</c:v>
                </c:pt>
                <c:pt idx="157">
                  <c:v>2.1249629062009999E-3</c:v>
                </c:pt>
                <c:pt idx="158">
                  <c:v>2.3277495569640001E-3</c:v>
                </c:pt>
                <c:pt idx="159">
                  <c:v>2.528138576409E-3</c:v>
                </c:pt>
                <c:pt idx="160">
                  <c:v>2.730378509668E-3</c:v>
                </c:pt>
                <c:pt idx="161">
                  <c:v>2.9388516018390002E-3</c:v>
                </c:pt>
                <c:pt idx="162">
                  <c:v>3.1671291073259999E-3</c:v>
                </c:pt>
                <c:pt idx="163">
                  <c:v>3.5047770317049999E-3</c:v>
                </c:pt>
                <c:pt idx="164">
                  <c:v>3.6934898475069998E-3</c:v>
                </c:pt>
                <c:pt idx="165">
                  <c:v>3.885830027991E-3</c:v>
                </c:pt>
                <c:pt idx="166">
                  <c:v>4.3540767427379997E-3</c:v>
                </c:pt>
                <c:pt idx="167">
                  <c:v>5.4191406076410003E-3</c:v>
                </c:pt>
                <c:pt idx="168">
                  <c:v>6.3583348819839999E-3</c:v>
                </c:pt>
                <c:pt idx="169">
                  <c:v>7.3111433813230001E-3</c:v>
                </c:pt>
                <c:pt idx="170">
                  <c:v>7.6924517559170003E-3</c:v>
                </c:pt>
                <c:pt idx="171">
                  <c:v>7.7987710044440002E-3</c:v>
                </c:pt>
                <c:pt idx="172">
                  <c:v>7.7423017199749998E-3</c:v>
                </c:pt>
                <c:pt idx="173">
                  <c:v>7.6107592455269997E-3</c:v>
                </c:pt>
                <c:pt idx="174">
                  <c:v>7.4716928502739999E-3</c:v>
                </c:pt>
                <c:pt idx="175">
                  <c:v>7.3497158734220002E-3</c:v>
                </c:pt>
                <c:pt idx="176">
                  <c:v>7.2153625039290004E-3</c:v>
                </c:pt>
                <c:pt idx="177">
                  <c:v>7.0839544321300001E-3</c:v>
                </c:pt>
                <c:pt idx="178">
                  <c:v>6.9355983372280001E-3</c:v>
                </c:pt>
                <c:pt idx="179">
                  <c:v>6.7846702799529996E-3</c:v>
                </c:pt>
                <c:pt idx="180">
                  <c:v>6.630325581992E-3</c:v>
                </c:pt>
                <c:pt idx="181">
                  <c:v>6.4880753701850001E-3</c:v>
                </c:pt>
                <c:pt idx="182">
                  <c:v>6.3757720847799999E-3</c:v>
                </c:pt>
                <c:pt idx="183">
                  <c:v>6.2669641650190001E-3</c:v>
                </c:pt>
                <c:pt idx="184">
                  <c:v>6.1352154209560004E-3</c:v>
                </c:pt>
                <c:pt idx="185">
                  <c:v>5.9958276287039999E-3</c:v>
                </c:pt>
                <c:pt idx="186">
                  <c:v>5.8574660386789996E-3</c:v>
                </c:pt>
                <c:pt idx="187">
                  <c:v>5.7298718734920002E-3</c:v>
                </c:pt>
                <c:pt idx="188">
                  <c:v>5.5802455910540002E-3</c:v>
                </c:pt>
                <c:pt idx="189">
                  <c:v>5.4703529555609996E-3</c:v>
                </c:pt>
                <c:pt idx="190">
                  <c:v>5.3559653750860003E-3</c:v>
                </c:pt>
                <c:pt idx="191">
                  <c:v>5.2422415304009999E-3</c:v>
                </c:pt>
                <c:pt idx="192">
                  <c:v>5.1410931109919997E-3</c:v>
                </c:pt>
                <c:pt idx="193">
                  <c:v>5.0310643119749997E-3</c:v>
                </c:pt>
                <c:pt idx="194">
                  <c:v>4.9230063839130001E-3</c:v>
                </c:pt>
                <c:pt idx="195">
                  <c:v>4.8203213901249998E-3</c:v>
                </c:pt>
                <c:pt idx="196">
                  <c:v>4.7256024976040003E-3</c:v>
                </c:pt>
                <c:pt idx="197">
                  <c:v>4.6338017125249998E-3</c:v>
                </c:pt>
                <c:pt idx="198">
                  <c:v>4.5488060617199996E-3</c:v>
                </c:pt>
                <c:pt idx="199">
                  <c:v>4.4665078021050002E-3</c:v>
                </c:pt>
                <c:pt idx="200">
                  <c:v>4.3886996673039996E-3</c:v>
                </c:pt>
                <c:pt idx="201">
                  <c:v>4.308674403397E-3</c:v>
                </c:pt>
                <c:pt idx="202">
                  <c:v>4.2259545576720002E-3</c:v>
                </c:pt>
                <c:pt idx="203">
                  <c:v>4.1486005656139998E-3</c:v>
                </c:pt>
                <c:pt idx="204">
                  <c:v>4.0683374337740002E-3</c:v>
                </c:pt>
                <c:pt idx="205">
                  <c:v>3.9970627433509997E-3</c:v>
                </c:pt>
                <c:pt idx="206">
                  <c:v>3.932426010215E-3</c:v>
                </c:pt>
                <c:pt idx="207">
                  <c:v>3.8709459316799998E-3</c:v>
                </c:pt>
                <c:pt idx="208">
                  <c:v>3.8107244637020001E-3</c:v>
                </c:pt>
                <c:pt idx="209">
                  <c:v>3.752111524568E-3</c:v>
                </c:pt>
                <c:pt idx="210">
                  <c:v>3.6930564527540002E-3</c:v>
                </c:pt>
                <c:pt idx="211">
                  <c:v>3.633911987063E-3</c:v>
                </c:pt>
                <c:pt idx="212">
                  <c:v>3.5740870580680002E-3</c:v>
                </c:pt>
                <c:pt idx="213">
                  <c:v>3.518972001459E-3</c:v>
                </c:pt>
                <c:pt idx="214">
                  <c:v>3.4679132487209999E-3</c:v>
                </c:pt>
                <c:pt idx="215">
                  <c:v>3.4227128812250002E-3</c:v>
                </c:pt>
                <c:pt idx="216">
                  <c:v>3.3798471855780001E-3</c:v>
                </c:pt>
                <c:pt idx="217">
                  <c:v>3.3382207978309999E-3</c:v>
                </c:pt>
                <c:pt idx="218">
                  <c:v>3.301131806357E-3</c:v>
                </c:pt>
                <c:pt idx="219">
                  <c:v>3.2639585079959998E-3</c:v>
                </c:pt>
                <c:pt idx="220">
                  <c:v>3.2273058305760001E-3</c:v>
                </c:pt>
                <c:pt idx="221">
                  <c:v>3.1941677974409999E-3</c:v>
                </c:pt>
                <c:pt idx="222">
                  <c:v>3.1628542867469999E-3</c:v>
                </c:pt>
                <c:pt idx="223">
                  <c:v>3.1332676803610001E-3</c:v>
                </c:pt>
                <c:pt idx="224">
                  <c:v>3.102086238728E-3</c:v>
                </c:pt>
                <c:pt idx="225">
                  <c:v>3.074656680132E-3</c:v>
                </c:pt>
                <c:pt idx="226">
                  <c:v>3.0510988769369999E-3</c:v>
                </c:pt>
                <c:pt idx="227">
                  <c:v>3.0279843894060001E-3</c:v>
                </c:pt>
                <c:pt idx="228">
                  <c:v>3.0055037829630001E-3</c:v>
                </c:pt>
                <c:pt idx="229">
                  <c:v>2.9851252510230001E-3</c:v>
                </c:pt>
                <c:pt idx="230">
                  <c:v>2.96537474625E-3</c:v>
                </c:pt>
                <c:pt idx="231">
                  <c:v>2.9480304002620001E-3</c:v>
                </c:pt>
                <c:pt idx="232">
                  <c:v>2.931685597917E-3</c:v>
                </c:pt>
                <c:pt idx="233">
                  <c:v>2.9157444945090002E-3</c:v>
                </c:pt>
                <c:pt idx="234">
                  <c:v>2.9010879951249999E-3</c:v>
                </c:pt>
                <c:pt idx="235">
                  <c:v>2.8875036315559998E-3</c:v>
                </c:pt>
                <c:pt idx="236">
                  <c:v>2.874503625954E-3</c:v>
                </c:pt>
                <c:pt idx="237">
                  <c:v>2.8610258742139999E-3</c:v>
                </c:pt>
                <c:pt idx="238">
                  <c:v>2.8491103872510001E-3</c:v>
                </c:pt>
                <c:pt idx="239">
                  <c:v>2.8380679942190002E-3</c:v>
                </c:pt>
                <c:pt idx="240">
                  <c:v>2.8277182185599999E-3</c:v>
                </c:pt>
                <c:pt idx="241">
                  <c:v>2.818113544737E-3</c:v>
                </c:pt>
                <c:pt idx="242">
                  <c:v>2.8091972982419999E-3</c:v>
                </c:pt>
                <c:pt idx="243">
                  <c:v>2.8009808974099998E-3</c:v>
                </c:pt>
                <c:pt idx="244">
                  <c:v>2.792872454344E-3</c:v>
                </c:pt>
                <c:pt idx="245">
                  <c:v>2.7857739540199998E-3</c:v>
                </c:pt>
                <c:pt idx="246">
                  <c:v>2.77924111142E-3</c:v>
                </c:pt>
                <c:pt idx="247">
                  <c:v>2.7731911424250001E-3</c:v>
                </c:pt>
                <c:pt idx="248">
                  <c:v>2.767557296063E-3</c:v>
                </c:pt>
                <c:pt idx="249">
                  <c:v>2.7623324233899999E-3</c:v>
                </c:pt>
                <c:pt idx="250">
                  <c:v>2.7571870823890001E-3</c:v>
                </c:pt>
                <c:pt idx="251">
                  <c:v>2.7527304831829998E-3</c:v>
                </c:pt>
                <c:pt idx="252">
                  <c:v>2.7486304375040002E-3</c:v>
                </c:pt>
                <c:pt idx="253">
                  <c:v>2.7448842285029999E-3</c:v>
                </c:pt>
                <c:pt idx="254">
                  <c:v>2.741453124026E-3</c:v>
                </c:pt>
                <c:pt idx="255">
                  <c:v>2.7383500714120001E-3</c:v>
                </c:pt>
                <c:pt idx="256">
                  <c:v>2.7355652637429998E-3</c:v>
                </c:pt>
                <c:pt idx="257">
                  <c:v>2.732916472407E-3</c:v>
                </c:pt>
                <c:pt idx="258">
                  <c:v>2.7307251822180001E-3</c:v>
                </c:pt>
                <c:pt idx="259">
                  <c:v>2.7287857812050001E-3</c:v>
                </c:pt>
                <c:pt idx="260">
                  <c:v>2.7270877693720001E-3</c:v>
                </c:pt>
                <c:pt idx="261">
                  <c:v>2.7255963218270002E-3</c:v>
                </c:pt>
                <c:pt idx="262">
                  <c:v>2.724292101489E-3</c:v>
                </c:pt>
                <c:pt idx="263">
                  <c:v>2.7230848166219998E-3</c:v>
                </c:pt>
                <c:pt idx="264">
                  <c:v>2.7221030907599998E-3</c:v>
                </c:pt>
                <c:pt idx="265">
                  <c:v>2.7212484153910001E-3</c:v>
                </c:pt>
                <c:pt idx="266">
                  <c:v>2.720503313655E-3</c:v>
                </c:pt>
                <c:pt idx="267">
                  <c:v>2.7198564873949999E-3</c:v>
                </c:pt>
                <c:pt idx="268">
                  <c:v>2.7192920653019998E-3</c:v>
                </c:pt>
                <c:pt idx="269">
                  <c:v>2.718797031603E-3</c:v>
                </c:pt>
                <c:pt idx="270">
                  <c:v>2.7183332348900001E-3</c:v>
                </c:pt>
                <c:pt idx="271">
                  <c:v>2.7179519114730001E-3</c:v>
                </c:pt>
                <c:pt idx="272">
                  <c:v>2.717615543158E-3</c:v>
                </c:pt>
                <c:pt idx="273">
                  <c:v>2.7173198795800001E-3</c:v>
                </c:pt>
                <c:pt idx="274">
                  <c:v>2.7170616481529998E-3</c:v>
                </c:pt>
                <c:pt idx="275">
                  <c:v>2.7168352318890001E-3</c:v>
                </c:pt>
                <c:pt idx="276">
                  <c:v>2.7166357041389999E-3</c:v>
                </c:pt>
                <c:pt idx="277">
                  <c:v>2.7164496092489999E-3</c:v>
                </c:pt>
                <c:pt idx="278">
                  <c:v>2.7162968175080001E-3</c:v>
                </c:pt>
                <c:pt idx="279">
                  <c:v>2.716161883938E-3</c:v>
                </c:pt>
                <c:pt idx="280">
                  <c:v>2.7160415835889998E-3</c:v>
                </c:pt>
                <c:pt idx="281">
                  <c:v>2.715933340322E-3</c:v>
                </c:pt>
                <c:pt idx="282">
                  <c:v>2.715836003865E-3</c:v>
                </c:pt>
                <c:pt idx="283">
                  <c:v>2.715742416182E-3</c:v>
                </c:pt>
                <c:pt idx="284">
                  <c:v>2.715662868175E-3</c:v>
                </c:pt>
                <c:pt idx="285">
                  <c:v>2.7155904812740002E-3</c:v>
                </c:pt>
                <c:pt idx="286">
                  <c:v>2.7155236607799998E-3</c:v>
                </c:pt>
                <c:pt idx="287">
                  <c:v>2.7154620848479998E-3</c:v>
                </c:pt>
                <c:pt idx="288">
                  <c:v>2.715404718548E-3</c:v>
                </c:pt>
                <c:pt idx="289">
                  <c:v>2.7153512567630001E-3</c:v>
                </c:pt>
                <c:pt idx="290">
                  <c:v>2.7152980184879999E-3</c:v>
                </c:pt>
                <c:pt idx="291">
                  <c:v>2.7152539979359998E-3</c:v>
                </c:pt>
              </c:numCache>
            </c:numRef>
          </c:yVal>
          <c:smooth val="0"/>
          <c:extLst>
            <c:ext xmlns:c16="http://schemas.microsoft.com/office/drawing/2014/chart" uri="{C3380CC4-5D6E-409C-BE32-E72D297353CC}">
              <c16:uniqueId val="{00000002-F1D4-4EF1-96C1-FA475164DCE9}"/>
            </c:ext>
          </c:extLst>
        </c:ser>
        <c:dLbls>
          <c:showLegendKey val="0"/>
          <c:showVal val="0"/>
          <c:showCatName val="0"/>
          <c:showSerName val="0"/>
          <c:showPercent val="0"/>
          <c:showBubbleSize val="0"/>
        </c:dLbls>
        <c:axId val="815278400"/>
        <c:axId val="815275232"/>
      </c:scatterChart>
      <c:valAx>
        <c:axId val="815278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5232"/>
        <c:crosses val="autoZero"/>
        <c:crossBetween val="midCat"/>
      </c:valAx>
      <c:valAx>
        <c:axId val="81527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CO (g)</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84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dirty="0"/>
              <a:t>Soot Mass formation - Crank angle Diagram at 2200 RPM  </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'T param.'!$AB$1:$AJ$1</c:f>
              <c:strCache>
                <c:ptCount val="1"/>
                <c:pt idx="0">
                  <c:v>T=30 C (303.15 K)</c:v>
                </c:pt>
              </c:strCache>
            </c:strRef>
          </c:tx>
          <c:spPr>
            <a:ln w="22225" cap="rnd">
              <a:solidFill>
                <a:schemeClr val="accent1"/>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param.'!$AH$4:$AH$295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2.895497865999E-36</c:v>
                </c:pt>
                <c:pt idx="145">
                  <c:v>6.303393281225E-30</c:v>
                </c:pt>
                <c:pt idx="146">
                  <c:v>6.1397962833029997E-27</c:v>
                </c:pt>
                <c:pt idx="147">
                  <c:v>1.1792398666089999E-24</c:v>
                </c:pt>
                <c:pt idx="148">
                  <c:v>6.2986129836700002E-23</c:v>
                </c:pt>
                <c:pt idx="149">
                  <c:v>4.5424417922200001E-21</c:v>
                </c:pt>
                <c:pt idx="150">
                  <c:v>1.285388930624E-17</c:v>
                </c:pt>
                <c:pt idx="151">
                  <c:v>6.6708744550460003E-16</c:v>
                </c:pt>
                <c:pt idx="152">
                  <c:v>6.2910560017920001E-15</c:v>
                </c:pt>
                <c:pt idx="153">
                  <c:v>2.4222551675490001E-14</c:v>
                </c:pt>
                <c:pt idx="154">
                  <c:v>6.5233302435519998E-14</c:v>
                </c:pt>
                <c:pt idx="155">
                  <c:v>1.44409455526E-13</c:v>
                </c:pt>
                <c:pt idx="156">
                  <c:v>2.827744676743E-13</c:v>
                </c:pt>
                <c:pt idx="157">
                  <c:v>5.3264262654639996E-13</c:v>
                </c:pt>
                <c:pt idx="158">
                  <c:v>9.2206644385520006E-13</c:v>
                </c:pt>
                <c:pt idx="159">
                  <c:v>1.547179168075E-12</c:v>
                </c:pt>
                <c:pt idx="160">
                  <c:v>2.5387210372430002E-12</c:v>
                </c:pt>
                <c:pt idx="161">
                  <c:v>4.1181685864240004E-12</c:v>
                </c:pt>
                <c:pt idx="162">
                  <c:v>6.7099222064810003E-12</c:v>
                </c:pt>
                <c:pt idx="163">
                  <c:v>1.195220698051E-11</c:v>
                </c:pt>
                <c:pt idx="164">
                  <c:v>8.2699476413899999E-11</c:v>
                </c:pt>
                <c:pt idx="165">
                  <c:v>3.363445911903E-10</c:v>
                </c:pt>
                <c:pt idx="166">
                  <c:v>7.3415092208700001E-10</c:v>
                </c:pt>
                <c:pt idx="167">
                  <c:v>1.1313958924899999E-9</c:v>
                </c:pt>
                <c:pt idx="168">
                  <c:v>2.646135600432E-9</c:v>
                </c:pt>
                <c:pt idx="169">
                  <c:v>1.372131666183E-8</c:v>
                </c:pt>
                <c:pt idx="170">
                  <c:v>3.8300628574200002E-8</c:v>
                </c:pt>
                <c:pt idx="171">
                  <c:v>7.3106534845589998E-8</c:v>
                </c:pt>
                <c:pt idx="172">
                  <c:v>1.3001148057210001E-7</c:v>
                </c:pt>
                <c:pt idx="173">
                  <c:v>2.1980311974240001E-7</c:v>
                </c:pt>
                <c:pt idx="174">
                  <c:v>3.3060900825549999E-7</c:v>
                </c:pt>
                <c:pt idx="175">
                  <c:v>4.5277315806190002E-7</c:v>
                </c:pt>
                <c:pt idx="176">
                  <c:v>5.757945850241E-7</c:v>
                </c:pt>
                <c:pt idx="177">
                  <c:v>7.0050167617390004E-7</c:v>
                </c:pt>
                <c:pt idx="178">
                  <c:v>8.0779899343700004E-7</c:v>
                </c:pt>
                <c:pt idx="179">
                  <c:v>9.0449311495410002E-7</c:v>
                </c:pt>
                <c:pt idx="180">
                  <c:v>9.9098972314419996E-7</c:v>
                </c:pt>
                <c:pt idx="181">
                  <c:v>1.0673669422609999E-6</c:v>
                </c:pt>
                <c:pt idx="182">
                  <c:v>1.1337048967390001E-6</c:v>
                </c:pt>
                <c:pt idx="183">
                  <c:v>1.1943743686659999E-6</c:v>
                </c:pt>
                <c:pt idx="184">
                  <c:v>1.2430261340690001E-6</c:v>
                </c:pt>
                <c:pt idx="185">
                  <c:v>1.284163458149E-6</c:v>
                </c:pt>
                <c:pt idx="186">
                  <c:v>1.318415019815E-6</c:v>
                </c:pt>
                <c:pt idx="187">
                  <c:v>1.347541920082E-6</c:v>
                </c:pt>
                <c:pt idx="188">
                  <c:v>1.3717347587159999E-6</c:v>
                </c:pt>
                <c:pt idx="189">
                  <c:v>1.392389937301E-6</c:v>
                </c:pt>
                <c:pt idx="190">
                  <c:v>1.4110217509600001E-6</c:v>
                </c:pt>
                <c:pt idx="191">
                  <c:v>1.4258618230049999E-6</c:v>
                </c:pt>
                <c:pt idx="192">
                  <c:v>1.4385149924759999E-6</c:v>
                </c:pt>
                <c:pt idx="193">
                  <c:v>1.449336600906E-6</c:v>
                </c:pt>
                <c:pt idx="194">
                  <c:v>1.4587058317019999E-6</c:v>
                </c:pt>
                <c:pt idx="195">
                  <c:v>1.466688124971E-6</c:v>
                </c:pt>
                <c:pt idx="196">
                  <c:v>1.4738632771390001E-6</c:v>
                </c:pt>
                <c:pt idx="197">
                  <c:v>1.4795829375860001E-6</c:v>
                </c:pt>
                <c:pt idx="198">
                  <c:v>1.48450327744E-6</c:v>
                </c:pt>
                <c:pt idx="199">
                  <c:v>1.4887114770429999E-6</c:v>
                </c:pt>
                <c:pt idx="200">
                  <c:v>1.492261932724E-6</c:v>
                </c:pt>
                <c:pt idx="201">
                  <c:v>1.495315320595E-6</c:v>
                </c:pt>
                <c:pt idx="202">
                  <c:v>1.497918019424E-6</c:v>
                </c:pt>
                <c:pt idx="203">
                  <c:v>1.5003245620180001E-6</c:v>
                </c:pt>
                <c:pt idx="204">
                  <c:v>1.502284577659E-6</c:v>
                </c:pt>
                <c:pt idx="205">
                  <c:v>1.5039476104759999E-6</c:v>
                </c:pt>
                <c:pt idx="206">
                  <c:v>1.5053535578610001E-6</c:v>
                </c:pt>
                <c:pt idx="207">
                  <c:v>1.5065696666829999E-6</c:v>
                </c:pt>
                <c:pt idx="208">
                  <c:v>1.5076305222080001E-6</c:v>
                </c:pt>
                <c:pt idx="209">
                  <c:v>1.508558341147E-6</c:v>
                </c:pt>
                <c:pt idx="210">
                  <c:v>1.509409008188E-6</c:v>
                </c:pt>
                <c:pt idx="211">
                  <c:v>1.510096954269E-6</c:v>
                </c:pt>
                <c:pt idx="212">
                  <c:v>1.5106954609949999E-6</c:v>
                </c:pt>
                <c:pt idx="213">
                  <c:v>1.5112117132419999E-6</c:v>
                </c:pt>
                <c:pt idx="214">
                  <c:v>1.5116653527130001E-6</c:v>
                </c:pt>
                <c:pt idx="215">
                  <c:v>1.5120784374089999E-6</c:v>
                </c:pt>
                <c:pt idx="216">
                  <c:v>1.512459970313E-6</c:v>
                </c:pt>
                <c:pt idx="217">
                  <c:v>1.5127625419010001E-6</c:v>
                </c:pt>
                <c:pt idx="218">
                  <c:v>1.513027966723E-6</c:v>
                </c:pt>
                <c:pt idx="219">
                  <c:v>1.513268761997E-6</c:v>
                </c:pt>
                <c:pt idx="220">
                  <c:v>1.513489723298E-6</c:v>
                </c:pt>
                <c:pt idx="221">
                  <c:v>1.513693198989E-6</c:v>
                </c:pt>
                <c:pt idx="222">
                  <c:v>1.5138772619950001E-6</c:v>
                </c:pt>
                <c:pt idx="223">
                  <c:v>1.5140566073250001E-6</c:v>
                </c:pt>
                <c:pt idx="224">
                  <c:v>1.5142086925059999E-6</c:v>
                </c:pt>
                <c:pt idx="225">
                  <c:v>1.514346988525E-6</c:v>
                </c:pt>
                <c:pt idx="226">
                  <c:v>1.514476422375E-6</c:v>
                </c:pt>
                <c:pt idx="227">
                  <c:v>1.5145998186129999E-6</c:v>
                </c:pt>
                <c:pt idx="228">
                  <c:v>1.5147164615090001E-6</c:v>
                </c:pt>
                <c:pt idx="229">
                  <c:v>1.514832813429E-6</c:v>
                </c:pt>
                <c:pt idx="230">
                  <c:v>1.51493544114E-6</c:v>
                </c:pt>
                <c:pt idx="231">
                  <c:v>1.515031539448E-6</c:v>
                </c:pt>
                <c:pt idx="232">
                  <c:v>1.515121438592E-6</c:v>
                </c:pt>
                <c:pt idx="233">
                  <c:v>1.5152069360459999E-6</c:v>
                </c:pt>
                <c:pt idx="234">
                  <c:v>1.5152886820310001E-6</c:v>
                </c:pt>
                <c:pt idx="235">
                  <c:v>1.515366842021E-6</c:v>
                </c:pt>
                <c:pt idx="236">
                  <c:v>1.515446203613E-6</c:v>
                </c:pt>
                <c:pt idx="237">
                  <c:v>1.5155171978770001E-6</c:v>
                </c:pt>
                <c:pt idx="238">
                  <c:v>1.5155853768370001E-6</c:v>
                </c:pt>
                <c:pt idx="239">
                  <c:v>1.5156506834389999E-6</c:v>
                </c:pt>
                <c:pt idx="240">
                  <c:v>1.5157130604750001E-6</c:v>
                </c:pt>
                <c:pt idx="241">
                  <c:v>1.5157728096459999E-6</c:v>
                </c:pt>
                <c:pt idx="242">
                  <c:v>1.5158301917860001E-6</c:v>
                </c:pt>
                <c:pt idx="243">
                  <c:v>1.5158889211230001E-6</c:v>
                </c:pt>
                <c:pt idx="244">
                  <c:v>1.515941770932E-6</c:v>
                </c:pt>
                <c:pt idx="245">
                  <c:v>1.5159926156480001E-6</c:v>
                </c:pt>
                <c:pt idx="246">
                  <c:v>1.516041614572E-6</c:v>
                </c:pt>
                <c:pt idx="247">
                  <c:v>1.5160888306800001E-6</c:v>
                </c:pt>
                <c:pt idx="248">
                  <c:v>1.5161343030279999E-6</c:v>
                </c:pt>
                <c:pt idx="249">
                  <c:v>1.5161809793439999E-6</c:v>
                </c:pt>
                <c:pt idx="250">
                  <c:v>1.5162209490809999E-6</c:v>
                </c:pt>
                <c:pt idx="251">
                  <c:v>1.5162637135610001E-6</c:v>
                </c:pt>
                <c:pt idx="252">
                  <c:v>1.516302729683E-6</c:v>
                </c:pt>
                <c:pt idx="253">
                  <c:v>1.5163408162989999E-6</c:v>
                </c:pt>
                <c:pt idx="254">
                  <c:v>1.516380017091E-6</c:v>
                </c:pt>
                <c:pt idx="255">
                  <c:v>1.516415513996E-6</c:v>
                </c:pt>
                <c:pt idx="256">
                  <c:v>1.5164498650359999E-6</c:v>
                </c:pt>
                <c:pt idx="257">
                  <c:v>1.5164831289149999E-6</c:v>
                </c:pt>
                <c:pt idx="258">
                  <c:v>1.516515349211E-6</c:v>
                </c:pt>
                <c:pt idx="259">
                  <c:v>1.516546556894E-6</c:v>
                </c:pt>
                <c:pt idx="260">
                  <c:v>1.516576791685E-6</c:v>
                </c:pt>
                <c:pt idx="261">
                  <c:v>1.5166080006950001E-6</c:v>
                </c:pt>
                <c:pt idx="262">
                  <c:v>1.516636324743E-6</c:v>
                </c:pt>
                <c:pt idx="263">
                  <c:v>1.516663787866E-6</c:v>
                </c:pt>
                <c:pt idx="264">
                  <c:v>1.5166904263430001E-6</c:v>
                </c:pt>
                <c:pt idx="265">
                  <c:v>1.5167162719759999E-6</c:v>
                </c:pt>
                <c:pt idx="266">
                  <c:v>1.5167413509869999E-6</c:v>
                </c:pt>
                <c:pt idx="267">
                  <c:v>1.5167672862820001E-6</c:v>
                </c:pt>
                <c:pt idx="268">
                  <c:v>1.51679086493E-6</c:v>
                </c:pt>
                <c:pt idx="269">
                  <c:v>1.516813761266E-6</c:v>
                </c:pt>
                <c:pt idx="270">
                  <c:v>1.5168360040879999E-6</c:v>
                </c:pt>
                <c:pt idx="271">
                  <c:v>1.516857619307E-6</c:v>
                </c:pt>
                <c:pt idx="272">
                  <c:v>1.5168786320449999E-6</c:v>
                </c:pt>
                <c:pt idx="273">
                  <c:v>1.5168990623950001E-6</c:v>
                </c:pt>
                <c:pt idx="274">
                  <c:v>1.5169202356380001E-6</c:v>
                </c:pt>
                <c:pt idx="275">
                  <c:v>1.516939532189E-6</c:v>
                </c:pt>
                <c:pt idx="276">
                  <c:v>1.5169583138330001E-6</c:v>
                </c:pt>
                <c:pt idx="277">
                  <c:v>1.5169766039039999E-6</c:v>
                </c:pt>
                <c:pt idx="278">
                  <c:v>1.516994425088E-6</c:v>
                </c:pt>
                <c:pt idx="279">
                  <c:v>1.5170117884470001E-6</c:v>
                </c:pt>
                <c:pt idx="280">
                  <c:v>1.517028707975E-6</c:v>
                </c:pt>
                <c:pt idx="281">
                  <c:v>1.517046293913E-6</c:v>
                </c:pt>
                <c:pt idx="282">
                  <c:v>1.5170623704130001E-6</c:v>
                </c:pt>
                <c:pt idx="283">
                  <c:v>1.517078066433E-6</c:v>
                </c:pt>
                <c:pt idx="284">
                  <c:v>1.5170933920389999E-6</c:v>
                </c:pt>
                <c:pt idx="285">
                  <c:v>1.517108350907E-6</c:v>
                </c:pt>
                <c:pt idx="286">
                  <c:v>1.517122967513E-6</c:v>
                </c:pt>
                <c:pt idx="287">
                  <c:v>1.517138200428E-6</c:v>
                </c:pt>
                <c:pt idx="288">
                  <c:v>1.517152156105E-6</c:v>
                </c:pt>
                <c:pt idx="289">
                  <c:v>1.517165812357E-6</c:v>
                </c:pt>
                <c:pt idx="290">
                  <c:v>1.5171791705240001E-6</c:v>
                </c:pt>
                <c:pt idx="291">
                  <c:v>1.5171919477950001E-6</c:v>
                </c:pt>
              </c:numCache>
            </c:numRef>
          </c:yVal>
          <c:smooth val="0"/>
          <c:extLst>
            <c:ext xmlns:c16="http://schemas.microsoft.com/office/drawing/2014/chart" uri="{C3380CC4-5D6E-409C-BE32-E72D297353CC}">
              <c16:uniqueId val="{00000000-4150-4D3A-AB49-9CF819D09335}"/>
            </c:ext>
          </c:extLst>
        </c:ser>
        <c:ser>
          <c:idx val="1"/>
          <c:order val="1"/>
          <c:tx>
            <c:strRef>
              <c:f>'T param.'!$AL$1:$AS$1</c:f>
              <c:strCache>
                <c:ptCount val="1"/>
                <c:pt idx="0">
                  <c:v>T=35 C (308.15 K)</c:v>
                </c:pt>
              </c:strCache>
            </c:strRef>
          </c:tx>
          <c:spPr>
            <a:ln w="22225" cap="rnd">
              <a:solidFill>
                <a:schemeClr val="accent2"/>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param.'!$AQ$4:$AQ$295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1.123730096988E-35</c:v>
                </c:pt>
                <c:pt idx="145">
                  <c:v>2.3881317947E-29</c:v>
                </c:pt>
                <c:pt idx="146">
                  <c:v>2.38096705116E-26</c:v>
                </c:pt>
                <c:pt idx="147">
                  <c:v>5.3859635097550002E-24</c:v>
                </c:pt>
                <c:pt idx="148">
                  <c:v>4.1282947207530002E-22</c:v>
                </c:pt>
                <c:pt idx="149">
                  <c:v>2.2341278366859999E-19</c:v>
                </c:pt>
                <c:pt idx="150">
                  <c:v>1.7101793663000001E-16</c:v>
                </c:pt>
                <c:pt idx="151">
                  <c:v>2.4366575286720001E-15</c:v>
                </c:pt>
                <c:pt idx="152">
                  <c:v>1.251788990493E-14</c:v>
                </c:pt>
                <c:pt idx="153">
                  <c:v>4.1095253405169998E-14</c:v>
                </c:pt>
                <c:pt idx="154">
                  <c:v>1.0575995244799999E-13</c:v>
                </c:pt>
                <c:pt idx="155">
                  <c:v>2.2820228504360001E-13</c:v>
                </c:pt>
                <c:pt idx="156">
                  <c:v>4.3831084064020001E-13</c:v>
                </c:pt>
                <c:pt idx="157">
                  <c:v>8.1487897597960002E-13</c:v>
                </c:pt>
                <c:pt idx="158">
                  <c:v>1.390915347406E-12</c:v>
                </c:pt>
                <c:pt idx="159">
                  <c:v>2.3020369598170001E-12</c:v>
                </c:pt>
                <c:pt idx="160">
                  <c:v>3.7452014645939999E-12</c:v>
                </c:pt>
                <c:pt idx="161">
                  <c:v>6.0704977681009998E-12</c:v>
                </c:pt>
                <c:pt idx="162">
                  <c:v>1.0062272446E-11</c:v>
                </c:pt>
                <c:pt idx="163">
                  <c:v>2.6006123777209999E-11</c:v>
                </c:pt>
                <c:pt idx="164">
                  <c:v>2.3270470243759999E-10</c:v>
                </c:pt>
                <c:pt idx="165">
                  <c:v>8.7251073827590001E-10</c:v>
                </c:pt>
                <c:pt idx="166">
                  <c:v>1.71914658382E-9</c:v>
                </c:pt>
                <c:pt idx="167">
                  <c:v>3.0130065497719999E-9</c:v>
                </c:pt>
                <c:pt idx="168">
                  <c:v>1.317958239897E-8</c:v>
                </c:pt>
                <c:pt idx="169">
                  <c:v>4.0051624136990003E-8</c:v>
                </c:pt>
                <c:pt idx="170">
                  <c:v>8.8426964695650005E-8</c:v>
                </c:pt>
                <c:pt idx="171">
                  <c:v>1.8211588860509999E-7</c:v>
                </c:pt>
                <c:pt idx="172">
                  <c:v>3.1283715833839999E-7</c:v>
                </c:pt>
                <c:pt idx="173">
                  <c:v>4.6863821488550002E-7</c:v>
                </c:pt>
                <c:pt idx="174">
                  <c:v>6.2747002019560004E-7</c:v>
                </c:pt>
                <c:pt idx="175">
                  <c:v>7.8880404423280005E-7</c:v>
                </c:pt>
                <c:pt idx="176">
                  <c:v>9.2917410725909999E-7</c:v>
                </c:pt>
                <c:pt idx="177">
                  <c:v>1.055760470422E-6</c:v>
                </c:pt>
                <c:pt idx="178">
                  <c:v>1.1679059810669999E-6</c:v>
                </c:pt>
                <c:pt idx="179">
                  <c:v>1.2665352737299999E-6</c:v>
                </c:pt>
                <c:pt idx="180">
                  <c:v>1.35193968637E-6</c:v>
                </c:pt>
                <c:pt idx="181">
                  <c:v>1.429971383812E-6</c:v>
                </c:pt>
                <c:pt idx="182">
                  <c:v>1.4924007232950001E-6</c:v>
                </c:pt>
                <c:pt idx="183">
                  <c:v>1.545969223758E-6</c:v>
                </c:pt>
                <c:pt idx="184">
                  <c:v>1.5917167916260001E-6</c:v>
                </c:pt>
                <c:pt idx="185">
                  <c:v>1.630322097009E-6</c:v>
                </c:pt>
                <c:pt idx="186">
                  <c:v>1.6625431180360001E-6</c:v>
                </c:pt>
                <c:pt idx="187">
                  <c:v>1.689706418225E-6</c:v>
                </c:pt>
                <c:pt idx="188">
                  <c:v>1.713856278672E-6</c:v>
                </c:pt>
                <c:pt idx="189">
                  <c:v>1.733484439287E-6</c:v>
                </c:pt>
                <c:pt idx="190">
                  <c:v>1.7503168953040001E-6</c:v>
                </c:pt>
                <c:pt idx="191">
                  <c:v>1.7647081197669999E-6</c:v>
                </c:pt>
                <c:pt idx="192">
                  <c:v>1.7767660732349999E-6</c:v>
                </c:pt>
                <c:pt idx="193">
                  <c:v>1.786950657489E-6</c:v>
                </c:pt>
                <c:pt idx="194">
                  <c:v>1.7956425381810001E-6</c:v>
                </c:pt>
                <c:pt idx="195">
                  <c:v>1.8035611510480001E-6</c:v>
                </c:pt>
                <c:pt idx="196">
                  <c:v>1.8099238075589999E-6</c:v>
                </c:pt>
                <c:pt idx="197">
                  <c:v>1.8153440009199999E-6</c:v>
                </c:pt>
                <c:pt idx="198">
                  <c:v>1.8199641682789999E-6</c:v>
                </c:pt>
                <c:pt idx="199">
                  <c:v>1.823916050887E-6</c:v>
                </c:pt>
                <c:pt idx="200">
                  <c:v>1.827330055122E-6</c:v>
                </c:pt>
                <c:pt idx="201">
                  <c:v>1.830466323218E-6</c:v>
                </c:pt>
                <c:pt idx="202">
                  <c:v>1.832982671365E-6</c:v>
                </c:pt>
                <c:pt idx="203">
                  <c:v>1.835137396812E-6</c:v>
                </c:pt>
                <c:pt idx="204">
                  <c:v>1.8369747634729999E-6</c:v>
                </c:pt>
                <c:pt idx="205">
                  <c:v>1.83859135605E-6</c:v>
                </c:pt>
                <c:pt idx="206">
                  <c:v>1.8400065705730001E-6</c:v>
                </c:pt>
                <c:pt idx="207">
                  <c:v>1.8412422243310001E-6</c:v>
                </c:pt>
                <c:pt idx="208">
                  <c:v>1.84239331662E-6</c:v>
                </c:pt>
                <c:pt idx="209">
                  <c:v>1.8433333052120001E-6</c:v>
                </c:pt>
                <c:pt idx="210">
                  <c:v>1.8441703602809999E-6</c:v>
                </c:pt>
                <c:pt idx="211">
                  <c:v>1.844904397467E-6</c:v>
                </c:pt>
                <c:pt idx="212">
                  <c:v>1.845555021523E-6</c:v>
                </c:pt>
                <c:pt idx="213">
                  <c:v>1.8461355324070001E-6</c:v>
                </c:pt>
                <c:pt idx="214">
                  <c:v>1.8466936544689999E-6</c:v>
                </c:pt>
                <c:pt idx="215">
                  <c:v>1.8471685535180001E-6</c:v>
                </c:pt>
                <c:pt idx="216">
                  <c:v>1.847597406216E-6</c:v>
                </c:pt>
                <c:pt idx="217">
                  <c:v>1.847988360524E-6</c:v>
                </c:pt>
                <c:pt idx="218">
                  <c:v>1.8483492574410001E-6</c:v>
                </c:pt>
                <c:pt idx="219">
                  <c:v>1.848678533357E-6</c:v>
                </c:pt>
                <c:pt idx="220">
                  <c:v>1.848980947582E-6</c:v>
                </c:pt>
                <c:pt idx="221">
                  <c:v>1.849279617522E-6</c:v>
                </c:pt>
                <c:pt idx="222">
                  <c:v>1.849542990575E-6</c:v>
                </c:pt>
                <c:pt idx="223">
                  <c:v>1.849787198134E-6</c:v>
                </c:pt>
                <c:pt idx="224">
                  <c:v>1.850014709101E-6</c:v>
                </c:pt>
                <c:pt idx="225">
                  <c:v>1.8502307454279999E-6</c:v>
                </c:pt>
                <c:pt idx="226">
                  <c:v>1.8504366443680001E-6</c:v>
                </c:pt>
                <c:pt idx="227">
                  <c:v>1.850631317212E-6</c:v>
                </c:pt>
                <c:pt idx="228">
                  <c:v>1.8508277624200001E-6</c:v>
                </c:pt>
                <c:pt idx="229">
                  <c:v>1.8510030846310001E-6</c:v>
                </c:pt>
                <c:pt idx="230">
                  <c:v>1.8511711704369999E-6</c:v>
                </c:pt>
                <c:pt idx="231">
                  <c:v>1.8513313813469999E-6</c:v>
                </c:pt>
                <c:pt idx="232">
                  <c:v>1.8514832158770001E-6</c:v>
                </c:pt>
                <c:pt idx="233">
                  <c:v>1.8516276451729999E-6</c:v>
                </c:pt>
                <c:pt idx="234">
                  <c:v>1.8517749471079999E-6</c:v>
                </c:pt>
                <c:pt idx="235">
                  <c:v>1.851907128385E-6</c:v>
                </c:pt>
                <c:pt idx="236">
                  <c:v>1.8520336385480001E-6</c:v>
                </c:pt>
                <c:pt idx="237">
                  <c:v>1.852154504395E-6</c:v>
                </c:pt>
                <c:pt idx="238">
                  <c:v>1.852270260818E-6</c:v>
                </c:pt>
                <c:pt idx="239">
                  <c:v>1.852381294043E-6</c:v>
                </c:pt>
                <c:pt idx="240">
                  <c:v>1.8524877792050001E-6</c:v>
                </c:pt>
                <c:pt idx="241">
                  <c:v>1.852596335278E-6</c:v>
                </c:pt>
                <c:pt idx="242">
                  <c:v>1.8526936063879999E-6</c:v>
                </c:pt>
                <c:pt idx="243">
                  <c:v>1.852786804767E-6</c:v>
                </c:pt>
                <c:pt idx="244">
                  <c:v>1.8528761962809999E-6</c:v>
                </c:pt>
                <c:pt idx="245">
                  <c:v>1.852961936347E-6</c:v>
                </c:pt>
                <c:pt idx="246">
                  <c:v>1.8530441660920001E-6</c:v>
                </c:pt>
                <c:pt idx="247">
                  <c:v>1.8531281857600001E-6</c:v>
                </c:pt>
                <c:pt idx="248">
                  <c:v>1.8532036291489999E-6</c:v>
                </c:pt>
                <c:pt idx="249">
                  <c:v>1.8532760013E-6</c:v>
                </c:pt>
                <c:pt idx="250">
                  <c:v>1.85334546315E-6</c:v>
                </c:pt>
                <c:pt idx="251">
                  <c:v>1.853412140713E-6</c:v>
                </c:pt>
                <c:pt idx="252">
                  <c:v>1.8534761800470001E-6</c:v>
                </c:pt>
                <c:pt idx="253">
                  <c:v>1.8535376911240001E-6</c:v>
                </c:pt>
                <c:pt idx="254">
                  <c:v>1.853600651885E-6</c:v>
                </c:pt>
                <c:pt idx="255">
                  <c:v>1.853657327169E-6</c:v>
                </c:pt>
                <c:pt idx="256">
                  <c:v>1.853711853072E-6</c:v>
                </c:pt>
                <c:pt idx="257">
                  <c:v>1.85376434913E-6</c:v>
                </c:pt>
                <c:pt idx="258">
                  <c:v>1.8538149193849999E-6</c:v>
                </c:pt>
                <c:pt idx="259">
                  <c:v>1.853863665485E-6</c:v>
                </c:pt>
                <c:pt idx="260">
                  <c:v>1.853910676807E-6</c:v>
                </c:pt>
                <c:pt idx="261">
                  <c:v>1.8539590040520001E-6</c:v>
                </c:pt>
                <c:pt idx="262">
                  <c:v>1.854002693653E-6</c:v>
                </c:pt>
                <c:pt idx="263">
                  <c:v>1.8540448961509999E-6</c:v>
                </c:pt>
                <c:pt idx="264">
                  <c:v>1.854085683068E-6</c:v>
                </c:pt>
                <c:pt idx="265">
                  <c:v>1.854125122563E-6</c:v>
                </c:pt>
                <c:pt idx="266">
                  <c:v>1.854163279926E-6</c:v>
                </c:pt>
                <c:pt idx="267">
                  <c:v>1.854202635558E-6</c:v>
                </c:pt>
                <c:pt idx="268">
                  <c:v>1.854238321687E-6</c:v>
                </c:pt>
                <c:pt idx="269">
                  <c:v>1.8542728812539999E-6</c:v>
                </c:pt>
                <c:pt idx="270">
                  <c:v>1.8543063771100001E-6</c:v>
                </c:pt>
                <c:pt idx="271">
                  <c:v>1.8543388543710001E-6</c:v>
                </c:pt>
                <c:pt idx="272">
                  <c:v>1.854370351517E-6</c:v>
                </c:pt>
                <c:pt idx="273">
                  <c:v>1.8544009029539999E-6</c:v>
                </c:pt>
                <c:pt idx="274">
                  <c:v>1.8544324926910001E-6</c:v>
                </c:pt>
                <c:pt idx="275">
                  <c:v>1.854461227153E-6</c:v>
                </c:pt>
                <c:pt idx="276">
                  <c:v>1.854489145686E-6</c:v>
                </c:pt>
                <c:pt idx="277">
                  <c:v>1.854516270889E-6</c:v>
                </c:pt>
                <c:pt idx="278">
                  <c:v>1.8545426323129999E-6</c:v>
                </c:pt>
                <c:pt idx="279">
                  <c:v>1.8545682598049999E-6</c:v>
                </c:pt>
                <c:pt idx="280">
                  <c:v>1.8545948246049999E-6</c:v>
                </c:pt>
                <c:pt idx="281">
                  <c:v>1.8546190362139999E-6</c:v>
                </c:pt>
                <c:pt idx="282">
                  <c:v>1.8546425974759999E-6</c:v>
                </c:pt>
                <c:pt idx="283">
                  <c:v>1.854665537161E-6</c:v>
                </c:pt>
                <c:pt idx="284">
                  <c:v>1.854687871622E-6</c:v>
                </c:pt>
                <c:pt idx="285">
                  <c:v>1.854709627402E-6</c:v>
                </c:pt>
                <c:pt idx="286">
                  <c:v>1.8547308354779999E-6</c:v>
                </c:pt>
                <c:pt idx="287">
                  <c:v>1.854752865854E-6</c:v>
                </c:pt>
                <c:pt idx="288">
                  <c:v>1.8547729839549999E-6</c:v>
                </c:pt>
                <c:pt idx="289">
                  <c:v>1.8547926046410001E-6</c:v>
                </c:pt>
                <c:pt idx="290">
                  <c:v>1.8548117448529999E-6</c:v>
                </c:pt>
                <c:pt idx="291">
                  <c:v>1.8548300396380001E-6</c:v>
                </c:pt>
              </c:numCache>
            </c:numRef>
          </c:yVal>
          <c:smooth val="0"/>
          <c:extLst>
            <c:ext xmlns:c16="http://schemas.microsoft.com/office/drawing/2014/chart" uri="{C3380CC4-5D6E-409C-BE32-E72D297353CC}">
              <c16:uniqueId val="{00000001-4150-4D3A-AB49-9CF819D09335}"/>
            </c:ext>
          </c:extLst>
        </c:ser>
        <c:ser>
          <c:idx val="2"/>
          <c:order val="2"/>
          <c:tx>
            <c:strRef>
              <c:f>'T param.'!$AU$1:$BB$1</c:f>
              <c:strCache>
                <c:ptCount val="1"/>
                <c:pt idx="0">
                  <c:v>T=40 C (313.15 K)</c:v>
                </c:pt>
              </c:strCache>
            </c:strRef>
          </c:tx>
          <c:spPr>
            <a:ln w="22225" cap="rnd">
              <a:solidFill>
                <a:schemeClr val="accent3"/>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param.'!$AZ$4:$AZ$295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3.4327103691850002E-35</c:v>
                </c:pt>
                <c:pt idx="145">
                  <c:v>8.8423746005249997E-29</c:v>
                </c:pt>
                <c:pt idx="146">
                  <c:v>1.028875281296E-25</c:v>
                </c:pt>
                <c:pt idx="147">
                  <c:v>3.1368121743040003E-23</c:v>
                </c:pt>
                <c:pt idx="148">
                  <c:v>6.1707282207460004E-21</c:v>
                </c:pt>
                <c:pt idx="149">
                  <c:v>2.3302817384229999E-17</c:v>
                </c:pt>
                <c:pt idx="150">
                  <c:v>8.6859051719660004E-16</c:v>
                </c:pt>
                <c:pt idx="151">
                  <c:v>5.3646101727220002E-15</c:v>
                </c:pt>
                <c:pt idx="152">
                  <c:v>2.1419790796540001E-14</c:v>
                </c:pt>
                <c:pt idx="153">
                  <c:v>6.6151246447389996E-14</c:v>
                </c:pt>
                <c:pt idx="154">
                  <c:v>1.6623841353629999E-13</c:v>
                </c:pt>
                <c:pt idx="155">
                  <c:v>3.529199190036E-13</c:v>
                </c:pt>
                <c:pt idx="156">
                  <c:v>6.7248893569070002E-13</c:v>
                </c:pt>
                <c:pt idx="157">
                  <c:v>1.245934753673E-12</c:v>
                </c:pt>
                <c:pt idx="158">
                  <c:v>2.1248829018099998E-12</c:v>
                </c:pt>
                <c:pt idx="159">
                  <c:v>3.534083810573E-12</c:v>
                </c:pt>
                <c:pt idx="160">
                  <c:v>5.8191515626989999E-12</c:v>
                </c:pt>
                <c:pt idx="161">
                  <c:v>9.6711375822700005E-12</c:v>
                </c:pt>
                <c:pt idx="162">
                  <c:v>1.713953922341E-11</c:v>
                </c:pt>
                <c:pt idx="163">
                  <c:v>1.790404793596E-10</c:v>
                </c:pt>
                <c:pt idx="164">
                  <c:v>1.015837785273E-9</c:v>
                </c:pt>
                <c:pt idx="165">
                  <c:v>2.838441283601E-9</c:v>
                </c:pt>
                <c:pt idx="166">
                  <c:v>5.6348073527549998E-9</c:v>
                </c:pt>
                <c:pt idx="167">
                  <c:v>2.2521091260290002E-8</c:v>
                </c:pt>
                <c:pt idx="168">
                  <c:v>7.2362452288010004E-8</c:v>
                </c:pt>
                <c:pt idx="169">
                  <c:v>1.8414205919280001E-7</c:v>
                </c:pt>
                <c:pt idx="170">
                  <c:v>3.5645284643809999E-7</c:v>
                </c:pt>
                <c:pt idx="171">
                  <c:v>5.5679498957920001E-7</c:v>
                </c:pt>
                <c:pt idx="172">
                  <c:v>7.7953172452129997E-7</c:v>
                </c:pt>
                <c:pt idx="173">
                  <c:v>9.7711344225789992E-7</c:v>
                </c:pt>
                <c:pt idx="174">
                  <c:v>1.1588511023459999E-6</c:v>
                </c:pt>
                <c:pt idx="175">
                  <c:v>1.321984105986E-6</c:v>
                </c:pt>
                <c:pt idx="176">
                  <c:v>1.4661561834679999E-6</c:v>
                </c:pt>
                <c:pt idx="177">
                  <c:v>1.5918215809409999E-6</c:v>
                </c:pt>
                <c:pt idx="178">
                  <c:v>1.707006881382E-6</c:v>
                </c:pt>
                <c:pt idx="179">
                  <c:v>1.7998121827940001E-6</c:v>
                </c:pt>
                <c:pt idx="180">
                  <c:v>1.879101398226E-6</c:v>
                </c:pt>
                <c:pt idx="181">
                  <c:v>1.9461137666380001E-6</c:v>
                </c:pt>
                <c:pt idx="182">
                  <c:v>2.0034799409640002E-6</c:v>
                </c:pt>
                <c:pt idx="183">
                  <c:v>2.0529038752579999E-6</c:v>
                </c:pt>
                <c:pt idx="184">
                  <c:v>2.0972600175089998E-6</c:v>
                </c:pt>
                <c:pt idx="185">
                  <c:v>2.1321048796719998E-6</c:v>
                </c:pt>
                <c:pt idx="186">
                  <c:v>2.1613006017510001E-6</c:v>
                </c:pt>
                <c:pt idx="187">
                  <c:v>2.1855785540560001E-6</c:v>
                </c:pt>
                <c:pt idx="188">
                  <c:v>2.2054394494709998E-6</c:v>
                </c:pt>
                <c:pt idx="189">
                  <c:v>2.2226465414340001E-6</c:v>
                </c:pt>
                <c:pt idx="190">
                  <c:v>2.237490357221E-6</c:v>
                </c:pt>
                <c:pt idx="191">
                  <c:v>2.2508379498469999E-6</c:v>
                </c:pt>
                <c:pt idx="192">
                  <c:v>2.2612710768199998E-6</c:v>
                </c:pt>
                <c:pt idx="193">
                  <c:v>2.2700789916529999E-6</c:v>
                </c:pt>
                <c:pt idx="194">
                  <c:v>2.277489149362E-6</c:v>
                </c:pt>
                <c:pt idx="195">
                  <c:v>2.2837780695849999E-6</c:v>
                </c:pt>
                <c:pt idx="196">
                  <c:v>2.2890573585270001E-6</c:v>
                </c:pt>
                <c:pt idx="197">
                  <c:v>2.293765171256E-6</c:v>
                </c:pt>
                <c:pt idx="198">
                  <c:v>2.2974629924470001E-6</c:v>
                </c:pt>
                <c:pt idx="199">
                  <c:v>2.3005937797009998E-6</c:v>
                </c:pt>
                <c:pt idx="200">
                  <c:v>2.3033887380979999E-6</c:v>
                </c:pt>
                <c:pt idx="201">
                  <c:v>2.305843107319E-6</c:v>
                </c:pt>
                <c:pt idx="202">
                  <c:v>2.3078766911600001E-6</c:v>
                </c:pt>
                <c:pt idx="203">
                  <c:v>2.3095980178750001E-6</c:v>
                </c:pt>
                <c:pt idx="204">
                  <c:v>2.3111259420299999E-6</c:v>
                </c:pt>
                <c:pt idx="205">
                  <c:v>2.312341325728E-6</c:v>
                </c:pt>
                <c:pt idx="206">
                  <c:v>2.313422715792E-6</c:v>
                </c:pt>
                <c:pt idx="207">
                  <c:v>2.314363398729E-6</c:v>
                </c:pt>
                <c:pt idx="208">
                  <c:v>2.3151877434620001E-6</c:v>
                </c:pt>
                <c:pt idx="209">
                  <c:v>2.3159059351700001E-6</c:v>
                </c:pt>
                <c:pt idx="210">
                  <c:v>2.3165397942870001E-6</c:v>
                </c:pt>
                <c:pt idx="211">
                  <c:v>2.317147388543E-6</c:v>
                </c:pt>
                <c:pt idx="212">
                  <c:v>2.3176543061660001E-6</c:v>
                </c:pt>
                <c:pt idx="213">
                  <c:v>2.3180992075819998E-6</c:v>
                </c:pt>
                <c:pt idx="214">
                  <c:v>2.3184899256679999E-6</c:v>
                </c:pt>
                <c:pt idx="215">
                  <c:v>2.3188483112709999E-6</c:v>
                </c:pt>
                <c:pt idx="216">
                  <c:v>2.3191900103110002E-6</c:v>
                </c:pt>
                <c:pt idx="217">
                  <c:v>2.3195375126359999E-6</c:v>
                </c:pt>
                <c:pt idx="218">
                  <c:v>2.3198498057670001E-6</c:v>
                </c:pt>
                <c:pt idx="219">
                  <c:v>2.3201443204809998E-6</c:v>
                </c:pt>
                <c:pt idx="220">
                  <c:v>2.3204193971519999E-6</c:v>
                </c:pt>
                <c:pt idx="221">
                  <c:v>2.320679302673E-6</c:v>
                </c:pt>
                <c:pt idx="222">
                  <c:v>2.320929724992E-6</c:v>
                </c:pt>
                <c:pt idx="223">
                  <c:v>2.3211720632260001E-6</c:v>
                </c:pt>
                <c:pt idx="224">
                  <c:v>2.3214197638180002E-6</c:v>
                </c:pt>
                <c:pt idx="225">
                  <c:v>2.3216395528459998E-6</c:v>
                </c:pt>
                <c:pt idx="226">
                  <c:v>2.321850825393E-6</c:v>
                </c:pt>
                <c:pt idx="227">
                  <c:v>2.3220548579159999E-6</c:v>
                </c:pt>
                <c:pt idx="228">
                  <c:v>2.3222502301720001E-6</c:v>
                </c:pt>
                <c:pt idx="229">
                  <c:v>2.322436828177E-6</c:v>
                </c:pt>
                <c:pt idx="230">
                  <c:v>2.3226274303859999E-6</c:v>
                </c:pt>
                <c:pt idx="231">
                  <c:v>2.3227986839839999E-6</c:v>
                </c:pt>
                <c:pt idx="232">
                  <c:v>2.322963017235E-6</c:v>
                </c:pt>
                <c:pt idx="233">
                  <c:v>2.3231205039709998E-6</c:v>
                </c:pt>
                <c:pt idx="234">
                  <c:v>2.32327170255E-6</c:v>
                </c:pt>
                <c:pt idx="235">
                  <c:v>2.323417150641E-6</c:v>
                </c:pt>
                <c:pt idx="236">
                  <c:v>2.3235570766830002E-6</c:v>
                </c:pt>
                <c:pt idx="237">
                  <c:v>2.3237003233470001E-6</c:v>
                </c:pt>
                <c:pt idx="238">
                  <c:v>2.323829102382E-6</c:v>
                </c:pt>
                <c:pt idx="239">
                  <c:v>2.323952739653E-6</c:v>
                </c:pt>
                <c:pt idx="240">
                  <c:v>2.3240713962810001E-6</c:v>
                </c:pt>
                <c:pt idx="241">
                  <c:v>2.3241851740240002E-6</c:v>
                </c:pt>
                <c:pt idx="242">
                  <c:v>2.3242943470610002E-6</c:v>
                </c:pt>
                <c:pt idx="243">
                  <c:v>2.3243992099650002E-6</c:v>
                </c:pt>
                <c:pt idx="244">
                  <c:v>2.3245066350349998E-6</c:v>
                </c:pt>
                <c:pt idx="245">
                  <c:v>2.3246034128729998E-6</c:v>
                </c:pt>
                <c:pt idx="246">
                  <c:v>2.3246965095870001E-6</c:v>
                </c:pt>
                <c:pt idx="247">
                  <c:v>2.324786042608E-6</c:v>
                </c:pt>
                <c:pt idx="248">
                  <c:v>2.32487214565E-6</c:v>
                </c:pt>
                <c:pt idx="249">
                  <c:v>2.3249550034920001E-6</c:v>
                </c:pt>
                <c:pt idx="250">
                  <c:v>2.3250400219160001E-6</c:v>
                </c:pt>
                <c:pt idx="251">
                  <c:v>2.325116735898E-6</c:v>
                </c:pt>
                <c:pt idx="252">
                  <c:v>2.3251906910040001E-6</c:v>
                </c:pt>
                <c:pt idx="253">
                  <c:v>2.3252620165150001E-6</c:v>
                </c:pt>
                <c:pt idx="254">
                  <c:v>2.3253308458430002E-6</c:v>
                </c:pt>
                <c:pt idx="255">
                  <c:v>2.3253972991550001E-6</c:v>
                </c:pt>
                <c:pt idx="256">
                  <c:v>2.32546150154E-6</c:v>
                </c:pt>
                <c:pt idx="257">
                  <c:v>2.3255276259000002E-6</c:v>
                </c:pt>
                <c:pt idx="258">
                  <c:v>2.325587508647E-6</c:v>
                </c:pt>
                <c:pt idx="259">
                  <c:v>2.3256454348329998E-6</c:v>
                </c:pt>
                <c:pt idx="260">
                  <c:v>2.3257014881560001E-6</c:v>
                </c:pt>
                <c:pt idx="261">
                  <c:v>2.325755748914E-6</c:v>
                </c:pt>
                <c:pt idx="262">
                  <c:v>2.325808299065E-6</c:v>
                </c:pt>
                <c:pt idx="263">
                  <c:v>2.3258625592850002E-6</c:v>
                </c:pt>
                <c:pt idx="264">
                  <c:v>2.3259118080660001E-6</c:v>
                </c:pt>
                <c:pt idx="265">
                  <c:v>2.3259595389209999E-6</c:v>
                </c:pt>
                <c:pt idx="266">
                  <c:v>2.326005815806E-6</c:v>
                </c:pt>
                <c:pt idx="267">
                  <c:v>2.3260506980259998E-6</c:v>
                </c:pt>
                <c:pt idx="268">
                  <c:v>2.3260942495700001E-6</c:v>
                </c:pt>
                <c:pt idx="269">
                  <c:v>2.3261365080989999E-6</c:v>
                </c:pt>
                <c:pt idx="270">
                  <c:v>2.3261801918429999E-6</c:v>
                </c:pt>
                <c:pt idx="271">
                  <c:v>2.326219913895E-6</c:v>
                </c:pt>
                <c:pt idx="272">
                  <c:v>2.3262584743520002E-6</c:v>
                </c:pt>
                <c:pt idx="273">
                  <c:v>2.3262959165159998E-6</c:v>
                </c:pt>
                <c:pt idx="274">
                  <c:v>2.3263322905099999E-6</c:v>
                </c:pt>
                <c:pt idx="275">
                  <c:v>2.3263676263989999E-6</c:v>
                </c:pt>
                <c:pt idx="276">
                  <c:v>2.326401969918E-6</c:v>
                </c:pt>
                <c:pt idx="277">
                  <c:v>2.3264375486259998E-6</c:v>
                </c:pt>
                <c:pt idx="278">
                  <c:v>2.3264699471599999E-6</c:v>
                </c:pt>
                <c:pt idx="279">
                  <c:v>2.3265014504740001E-6</c:v>
                </c:pt>
                <c:pt idx="280">
                  <c:v>2.3265320977350001E-6</c:v>
                </c:pt>
                <c:pt idx="281">
                  <c:v>2.3265619266959998E-6</c:v>
                </c:pt>
                <c:pt idx="282">
                  <c:v>2.3265909649820002E-6</c:v>
                </c:pt>
                <c:pt idx="283">
                  <c:v>2.326621090742E-6</c:v>
                </c:pt>
                <c:pt idx="284">
                  <c:v>2.3266485674819998E-6</c:v>
                </c:pt>
                <c:pt idx="285">
                  <c:v>2.3266753372910002E-6</c:v>
                </c:pt>
                <c:pt idx="286">
                  <c:v>2.3267014233830002E-6</c:v>
                </c:pt>
                <c:pt idx="287">
                  <c:v>2.3267268531769998E-6</c:v>
                </c:pt>
                <c:pt idx="288">
                  <c:v>2.3267516442910001E-6</c:v>
                </c:pt>
                <c:pt idx="289">
                  <c:v>2.3267758251519998E-6</c:v>
                </c:pt>
                <c:pt idx="290">
                  <c:v>2.3268009678279998E-6</c:v>
                </c:pt>
                <c:pt idx="291">
                  <c:v>2.3268228261969999E-6</c:v>
                </c:pt>
              </c:numCache>
            </c:numRef>
          </c:yVal>
          <c:smooth val="0"/>
          <c:extLst>
            <c:ext xmlns:c16="http://schemas.microsoft.com/office/drawing/2014/chart" uri="{C3380CC4-5D6E-409C-BE32-E72D297353CC}">
              <c16:uniqueId val="{00000002-4150-4D3A-AB49-9CF819D09335}"/>
            </c:ext>
          </c:extLst>
        </c:ser>
        <c:dLbls>
          <c:showLegendKey val="0"/>
          <c:showVal val="0"/>
          <c:showCatName val="0"/>
          <c:showSerName val="0"/>
          <c:showPercent val="0"/>
          <c:showBubbleSize val="0"/>
        </c:dLbls>
        <c:axId val="815278400"/>
        <c:axId val="815275232"/>
      </c:scatterChart>
      <c:valAx>
        <c:axId val="815278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5232"/>
        <c:crosses val="autoZero"/>
        <c:crossBetween val="midCat"/>
      </c:valAx>
      <c:valAx>
        <c:axId val="81527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Soot (g)</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84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dirty="0"/>
              <a:t>NO Mass formation - Crank angle Diagram at 2200 RPM  </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'T param.'!$AB$1:$AJ$1</c:f>
              <c:strCache>
                <c:ptCount val="1"/>
                <c:pt idx="0">
                  <c:v>T=30 C (303.15 K)</c:v>
                </c:pt>
              </c:strCache>
            </c:strRef>
          </c:tx>
          <c:spPr>
            <a:ln w="22225" cap="rnd">
              <a:solidFill>
                <a:schemeClr val="accent1"/>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param.'!$AF$4:$AF$295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5.3097720864750002E-41</c:v>
                </c:pt>
                <c:pt idx="145">
                  <c:v>2.015216809728E-34</c:v>
                </c:pt>
                <c:pt idx="146">
                  <c:v>1.968687445741E-31</c:v>
                </c:pt>
                <c:pt idx="147">
                  <c:v>4.0108768472900001E-29</c:v>
                </c:pt>
                <c:pt idx="148">
                  <c:v>2.486712545536E-27</c:v>
                </c:pt>
                <c:pt idx="149">
                  <c:v>3.5246012843009998E-25</c:v>
                </c:pt>
                <c:pt idx="150">
                  <c:v>4.5317643556210003E-21</c:v>
                </c:pt>
                <c:pt idx="151">
                  <c:v>3.1247817130780002E-19</c:v>
                </c:pt>
                <c:pt idx="152">
                  <c:v>9.00909392015E-19</c:v>
                </c:pt>
                <c:pt idx="153">
                  <c:v>1.614259814191E-18</c:v>
                </c:pt>
                <c:pt idx="154">
                  <c:v>2.6872013437359999E-18</c:v>
                </c:pt>
                <c:pt idx="155">
                  <c:v>4.0868933236630001E-18</c:v>
                </c:pt>
                <c:pt idx="156">
                  <c:v>5.764734105265E-18</c:v>
                </c:pt>
                <c:pt idx="157">
                  <c:v>7.8360064945920007E-18</c:v>
                </c:pt>
                <c:pt idx="158">
                  <c:v>9.8152901258189995E-18</c:v>
                </c:pt>
                <c:pt idx="159">
                  <c:v>1.164558463573E-17</c:v>
                </c:pt>
                <c:pt idx="160">
                  <c:v>1.3170758838580001E-17</c:v>
                </c:pt>
                <c:pt idx="161">
                  <c:v>1.4292544794579999E-17</c:v>
                </c:pt>
                <c:pt idx="162">
                  <c:v>1.5268293006099999E-17</c:v>
                </c:pt>
                <c:pt idx="163">
                  <c:v>2.7957913726289999E-17</c:v>
                </c:pt>
                <c:pt idx="164">
                  <c:v>2.3001883591010002E-8</c:v>
                </c:pt>
                <c:pt idx="165">
                  <c:v>1.771569125868E-7</c:v>
                </c:pt>
                <c:pt idx="166">
                  <c:v>2.9958821764720002E-7</c:v>
                </c:pt>
                <c:pt idx="167">
                  <c:v>4.4041419790940002E-7</c:v>
                </c:pt>
                <c:pt idx="168">
                  <c:v>5.8886704147939997E-7</c:v>
                </c:pt>
                <c:pt idx="169">
                  <c:v>7.7997941671699997E-7</c:v>
                </c:pt>
                <c:pt idx="170">
                  <c:v>1.0222428124319999E-6</c:v>
                </c:pt>
                <c:pt idx="171">
                  <c:v>1.3308996888789999E-6</c:v>
                </c:pt>
                <c:pt idx="172">
                  <c:v>1.851942405455E-6</c:v>
                </c:pt>
                <c:pt idx="173">
                  <c:v>2.4866329237999999E-6</c:v>
                </c:pt>
                <c:pt idx="174">
                  <c:v>3.1217757329009999E-6</c:v>
                </c:pt>
                <c:pt idx="175">
                  <c:v>3.7085123498880001E-6</c:v>
                </c:pt>
                <c:pt idx="176">
                  <c:v>4.2394342184960003E-6</c:v>
                </c:pt>
                <c:pt idx="177">
                  <c:v>4.7115867586319996E-6</c:v>
                </c:pt>
                <c:pt idx="178">
                  <c:v>5.0458847608999996E-6</c:v>
                </c:pt>
                <c:pt idx="179">
                  <c:v>5.2807612657239996E-6</c:v>
                </c:pt>
                <c:pt idx="180">
                  <c:v>5.4457778030049997E-6</c:v>
                </c:pt>
                <c:pt idx="181">
                  <c:v>5.556509266513E-6</c:v>
                </c:pt>
                <c:pt idx="182">
                  <c:v>5.6222665385819996E-6</c:v>
                </c:pt>
                <c:pt idx="183">
                  <c:v>5.6528042259669998E-6</c:v>
                </c:pt>
                <c:pt idx="184">
                  <c:v>5.6527397957260001E-6</c:v>
                </c:pt>
                <c:pt idx="185">
                  <c:v>5.6430075999469999E-6</c:v>
                </c:pt>
                <c:pt idx="186">
                  <c:v>5.6234404341450003E-6</c:v>
                </c:pt>
                <c:pt idx="187">
                  <c:v>5.5873034455290004E-6</c:v>
                </c:pt>
                <c:pt idx="188">
                  <c:v>5.540219356102E-6</c:v>
                </c:pt>
                <c:pt idx="189">
                  <c:v>5.4920615774839999E-6</c:v>
                </c:pt>
                <c:pt idx="190">
                  <c:v>5.434840603372E-6</c:v>
                </c:pt>
                <c:pt idx="191">
                  <c:v>5.3743900835040001E-6</c:v>
                </c:pt>
                <c:pt idx="192">
                  <c:v>5.3157525337889998E-6</c:v>
                </c:pt>
                <c:pt idx="193">
                  <c:v>5.2509758100240002E-6</c:v>
                </c:pt>
                <c:pt idx="194">
                  <c:v>5.1819522801769996E-6</c:v>
                </c:pt>
                <c:pt idx="195">
                  <c:v>5.1114911810640003E-6</c:v>
                </c:pt>
                <c:pt idx="196">
                  <c:v>5.0354813587299999E-6</c:v>
                </c:pt>
                <c:pt idx="197">
                  <c:v>4.954738389376E-6</c:v>
                </c:pt>
                <c:pt idx="198">
                  <c:v>4.8768002801310002E-6</c:v>
                </c:pt>
                <c:pt idx="199">
                  <c:v>4.8021090073520001E-6</c:v>
                </c:pt>
                <c:pt idx="200">
                  <c:v>4.7286921295699997E-6</c:v>
                </c:pt>
                <c:pt idx="201">
                  <c:v>4.6568741093999997E-6</c:v>
                </c:pt>
                <c:pt idx="202">
                  <c:v>4.5901180444040001E-6</c:v>
                </c:pt>
                <c:pt idx="203">
                  <c:v>4.5208577907870001E-6</c:v>
                </c:pt>
                <c:pt idx="204">
                  <c:v>4.456347694256E-6</c:v>
                </c:pt>
                <c:pt idx="205">
                  <c:v>4.3945827240859999E-6</c:v>
                </c:pt>
                <c:pt idx="206">
                  <c:v>4.3362466068369998E-6</c:v>
                </c:pt>
                <c:pt idx="207">
                  <c:v>4.2796654500330001E-6</c:v>
                </c:pt>
                <c:pt idx="208">
                  <c:v>4.2249888137379997E-6</c:v>
                </c:pt>
                <c:pt idx="209">
                  <c:v>4.1705779446910001E-6</c:v>
                </c:pt>
                <c:pt idx="210">
                  <c:v>4.1136284976290001E-6</c:v>
                </c:pt>
                <c:pt idx="211">
                  <c:v>4.0633607413840004E-6</c:v>
                </c:pt>
                <c:pt idx="212">
                  <c:v>4.015085456148E-6</c:v>
                </c:pt>
                <c:pt idx="213">
                  <c:v>3.9683923958579999E-6</c:v>
                </c:pt>
                <c:pt idx="214">
                  <c:v>3.9225016554250004E-6</c:v>
                </c:pt>
                <c:pt idx="215">
                  <c:v>3.8754380158669998E-6</c:v>
                </c:pt>
                <c:pt idx="216">
                  <c:v>3.8293006136499999E-6</c:v>
                </c:pt>
                <c:pt idx="217">
                  <c:v>3.7891643680399999E-6</c:v>
                </c:pt>
                <c:pt idx="218">
                  <c:v>3.7505259644950002E-6</c:v>
                </c:pt>
                <c:pt idx="219">
                  <c:v>3.7101393708539999E-6</c:v>
                </c:pt>
                <c:pt idx="220">
                  <c:v>3.6700152756899999E-6</c:v>
                </c:pt>
                <c:pt idx="221">
                  <c:v>3.6319598141760001E-6</c:v>
                </c:pt>
                <c:pt idx="222">
                  <c:v>3.5959415808420001E-6</c:v>
                </c:pt>
                <c:pt idx="223">
                  <c:v>3.557272160382E-6</c:v>
                </c:pt>
                <c:pt idx="224">
                  <c:v>3.525736085926E-6</c:v>
                </c:pt>
                <c:pt idx="225">
                  <c:v>3.4937142582239999E-6</c:v>
                </c:pt>
                <c:pt idx="226">
                  <c:v>3.4627428584939999E-6</c:v>
                </c:pt>
                <c:pt idx="227">
                  <c:v>3.4318718094639998E-6</c:v>
                </c:pt>
                <c:pt idx="228">
                  <c:v>3.3987989320559998E-6</c:v>
                </c:pt>
                <c:pt idx="229">
                  <c:v>3.3696815413779998E-6</c:v>
                </c:pt>
                <c:pt idx="230">
                  <c:v>3.3417273187880002E-6</c:v>
                </c:pt>
                <c:pt idx="231">
                  <c:v>3.314804114195E-6</c:v>
                </c:pt>
                <c:pt idx="232">
                  <c:v>3.2879484131630001E-6</c:v>
                </c:pt>
                <c:pt idx="233">
                  <c:v>3.2628619801930001E-6</c:v>
                </c:pt>
                <c:pt idx="234">
                  <c:v>3.2382477749349999E-6</c:v>
                </c:pt>
                <c:pt idx="235">
                  <c:v>3.214034826256E-6</c:v>
                </c:pt>
                <c:pt idx="236">
                  <c:v>3.1882762900440002E-6</c:v>
                </c:pt>
                <c:pt idx="237">
                  <c:v>3.166636913429E-6</c:v>
                </c:pt>
                <c:pt idx="238">
                  <c:v>3.1433155886159999E-6</c:v>
                </c:pt>
                <c:pt idx="239">
                  <c:v>3.12106180842E-6</c:v>
                </c:pt>
                <c:pt idx="240">
                  <c:v>3.1030293040230001E-6</c:v>
                </c:pt>
                <c:pt idx="241">
                  <c:v>3.0815119390329998E-6</c:v>
                </c:pt>
                <c:pt idx="242">
                  <c:v>3.0608236612919999E-6</c:v>
                </c:pt>
                <c:pt idx="243">
                  <c:v>3.038369192361E-6</c:v>
                </c:pt>
                <c:pt idx="244">
                  <c:v>3.0170760972889999E-6</c:v>
                </c:pt>
                <c:pt idx="245">
                  <c:v>2.9991030207399999E-6</c:v>
                </c:pt>
                <c:pt idx="246">
                  <c:v>2.9809536565810002E-6</c:v>
                </c:pt>
                <c:pt idx="247">
                  <c:v>2.9617458825850001E-6</c:v>
                </c:pt>
                <c:pt idx="248">
                  <c:v>2.9430660559089998E-6</c:v>
                </c:pt>
                <c:pt idx="249">
                  <c:v>2.9220356219060001E-6</c:v>
                </c:pt>
                <c:pt idx="250">
                  <c:v>2.9069311454029999E-6</c:v>
                </c:pt>
                <c:pt idx="251">
                  <c:v>2.8862771597020002E-6</c:v>
                </c:pt>
                <c:pt idx="252">
                  <c:v>2.8660969256909999E-6</c:v>
                </c:pt>
                <c:pt idx="253">
                  <c:v>2.8466981997299998E-6</c:v>
                </c:pt>
                <c:pt idx="254">
                  <c:v>2.826182176479E-6</c:v>
                </c:pt>
                <c:pt idx="255">
                  <c:v>2.8079886881750001E-6</c:v>
                </c:pt>
                <c:pt idx="256">
                  <c:v>2.7898240378520002E-6</c:v>
                </c:pt>
                <c:pt idx="257">
                  <c:v>2.7706890282639999E-6</c:v>
                </c:pt>
                <c:pt idx="258">
                  <c:v>2.7525972623419999E-6</c:v>
                </c:pt>
                <c:pt idx="259">
                  <c:v>2.7357339637319999E-6</c:v>
                </c:pt>
                <c:pt idx="260">
                  <c:v>2.7178022852979999E-6</c:v>
                </c:pt>
                <c:pt idx="261">
                  <c:v>2.6993339736779999E-6</c:v>
                </c:pt>
                <c:pt idx="262">
                  <c:v>2.6831345925040002E-6</c:v>
                </c:pt>
                <c:pt idx="263">
                  <c:v>2.6666128119040002E-6</c:v>
                </c:pt>
                <c:pt idx="264">
                  <c:v>2.6491573940070001E-6</c:v>
                </c:pt>
                <c:pt idx="265">
                  <c:v>2.6323218466019999E-6</c:v>
                </c:pt>
                <c:pt idx="266">
                  <c:v>2.6159886467100001E-6</c:v>
                </c:pt>
                <c:pt idx="267">
                  <c:v>2.5985364675670001E-6</c:v>
                </c:pt>
                <c:pt idx="268">
                  <c:v>2.5831153741259999E-6</c:v>
                </c:pt>
                <c:pt idx="269">
                  <c:v>2.567415237773E-6</c:v>
                </c:pt>
                <c:pt idx="270">
                  <c:v>2.5513553637349999E-6</c:v>
                </c:pt>
                <c:pt idx="271">
                  <c:v>2.5361177799719999E-6</c:v>
                </c:pt>
                <c:pt idx="272">
                  <c:v>2.521510483212E-6</c:v>
                </c:pt>
                <c:pt idx="273">
                  <c:v>2.5063093775979998E-6</c:v>
                </c:pt>
                <c:pt idx="274">
                  <c:v>2.490239604437E-6</c:v>
                </c:pt>
                <c:pt idx="275">
                  <c:v>2.4752269656439999E-6</c:v>
                </c:pt>
                <c:pt idx="276">
                  <c:v>2.4609110621729998E-6</c:v>
                </c:pt>
                <c:pt idx="277">
                  <c:v>2.4463351711840001E-6</c:v>
                </c:pt>
                <c:pt idx="278">
                  <c:v>2.4316521183480002E-6</c:v>
                </c:pt>
                <c:pt idx="279">
                  <c:v>2.4167950386119998E-6</c:v>
                </c:pt>
                <c:pt idx="280">
                  <c:v>2.4020272985449998E-6</c:v>
                </c:pt>
                <c:pt idx="281">
                  <c:v>2.3871295516490002E-6</c:v>
                </c:pt>
                <c:pt idx="282">
                  <c:v>2.3729638883080001E-6</c:v>
                </c:pt>
                <c:pt idx="283">
                  <c:v>2.3592796735200002E-6</c:v>
                </c:pt>
                <c:pt idx="284">
                  <c:v>2.345894098544E-6</c:v>
                </c:pt>
                <c:pt idx="285">
                  <c:v>2.3326591644349999E-6</c:v>
                </c:pt>
                <c:pt idx="286">
                  <c:v>2.3186096331440001E-6</c:v>
                </c:pt>
                <c:pt idx="287">
                  <c:v>2.304184940032E-6</c:v>
                </c:pt>
                <c:pt idx="288">
                  <c:v>2.290736029934E-6</c:v>
                </c:pt>
                <c:pt idx="289">
                  <c:v>2.2773464272630001E-6</c:v>
                </c:pt>
                <c:pt idx="290">
                  <c:v>2.264060306669E-6</c:v>
                </c:pt>
                <c:pt idx="291">
                  <c:v>2.2514529912109999E-6</c:v>
                </c:pt>
              </c:numCache>
            </c:numRef>
          </c:yVal>
          <c:smooth val="0"/>
          <c:extLst>
            <c:ext xmlns:c16="http://schemas.microsoft.com/office/drawing/2014/chart" uri="{C3380CC4-5D6E-409C-BE32-E72D297353CC}">
              <c16:uniqueId val="{00000000-87DB-423A-A9D0-7E0A1659E5B7}"/>
            </c:ext>
          </c:extLst>
        </c:ser>
        <c:ser>
          <c:idx val="1"/>
          <c:order val="1"/>
          <c:tx>
            <c:strRef>
              <c:f>'T param.'!$AL$1:$AS$1</c:f>
              <c:strCache>
                <c:ptCount val="1"/>
                <c:pt idx="0">
                  <c:v>T=35 C (308.15 K)</c:v>
                </c:pt>
              </c:strCache>
            </c:strRef>
          </c:tx>
          <c:spPr>
            <a:ln w="22225" cap="rnd">
              <a:solidFill>
                <a:schemeClr val="accent2"/>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param.'!$AO$4:$AO$295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3.2215926197669999E-40</c:v>
                </c:pt>
                <c:pt idx="145">
                  <c:v>1.0492298511960001E-33</c:v>
                </c:pt>
                <c:pt idx="146">
                  <c:v>1.0560437285029999E-30</c:v>
                </c:pt>
                <c:pt idx="147">
                  <c:v>2.5129067587680001E-28</c:v>
                </c:pt>
                <c:pt idx="148">
                  <c:v>2.320174247098E-26</c:v>
                </c:pt>
                <c:pt idx="149">
                  <c:v>3.964435390561E-23</c:v>
                </c:pt>
                <c:pt idx="150">
                  <c:v>9.5560079102780005E-20</c:v>
                </c:pt>
                <c:pt idx="151">
                  <c:v>7.1813033336529996E-19</c:v>
                </c:pt>
                <c:pt idx="152">
                  <c:v>1.4643272316249999E-18</c:v>
                </c:pt>
                <c:pt idx="153">
                  <c:v>2.5487227808829999E-18</c:v>
                </c:pt>
                <c:pt idx="154">
                  <c:v>4.0528949910739999E-18</c:v>
                </c:pt>
                <c:pt idx="155">
                  <c:v>5.9450778472009999E-18</c:v>
                </c:pt>
                <c:pt idx="156">
                  <c:v>8.1570605166710001E-18</c:v>
                </c:pt>
                <c:pt idx="157">
                  <c:v>1.073613411092E-17</c:v>
                </c:pt>
                <c:pt idx="158">
                  <c:v>1.300411705093E-17</c:v>
                </c:pt>
                <c:pt idx="159">
                  <c:v>1.5030648280930001E-17</c:v>
                </c:pt>
                <c:pt idx="160">
                  <c:v>1.6474904334289999E-17</c:v>
                </c:pt>
                <c:pt idx="161">
                  <c:v>1.7556178032249999E-17</c:v>
                </c:pt>
                <c:pt idx="162">
                  <c:v>1.9335131374E-17</c:v>
                </c:pt>
                <c:pt idx="163">
                  <c:v>7.3577823805919998E-14</c:v>
                </c:pt>
                <c:pt idx="164">
                  <c:v>1.401369899262E-7</c:v>
                </c:pt>
                <c:pt idx="165">
                  <c:v>3.1775843496330002E-7</c:v>
                </c:pt>
                <c:pt idx="166">
                  <c:v>5.3223700135549997E-7</c:v>
                </c:pt>
                <c:pt idx="167">
                  <c:v>7.479439970634E-7</c:v>
                </c:pt>
                <c:pt idx="168">
                  <c:v>1.005045419118E-6</c:v>
                </c:pt>
                <c:pt idx="169">
                  <c:v>1.3165651800679999E-6</c:v>
                </c:pt>
                <c:pt idx="170">
                  <c:v>1.85101375617E-6</c:v>
                </c:pt>
                <c:pt idx="171">
                  <c:v>2.729173491558E-6</c:v>
                </c:pt>
                <c:pt idx="172">
                  <c:v>3.6930061856339999E-6</c:v>
                </c:pt>
                <c:pt idx="173">
                  <c:v>4.6363303262539999E-6</c:v>
                </c:pt>
                <c:pt idx="174">
                  <c:v>5.4992957740860002E-6</c:v>
                </c:pt>
                <c:pt idx="175">
                  <c:v>6.2810650566200003E-6</c:v>
                </c:pt>
                <c:pt idx="176">
                  <c:v>6.8530629107409997E-6</c:v>
                </c:pt>
                <c:pt idx="177">
                  <c:v>7.2645410504410002E-6</c:v>
                </c:pt>
                <c:pt idx="178">
                  <c:v>7.5545552542459997E-6</c:v>
                </c:pt>
                <c:pt idx="179">
                  <c:v>7.7429486778790003E-6</c:v>
                </c:pt>
                <c:pt idx="180">
                  <c:v>7.8678512041210005E-6</c:v>
                </c:pt>
                <c:pt idx="181">
                  <c:v>7.9454086529909996E-6</c:v>
                </c:pt>
                <c:pt idx="182">
                  <c:v>7.9754707856249997E-6</c:v>
                </c:pt>
                <c:pt idx="183">
                  <c:v>7.9692628631709996E-6</c:v>
                </c:pt>
                <c:pt idx="184">
                  <c:v>7.9458487846620005E-6</c:v>
                </c:pt>
                <c:pt idx="185">
                  <c:v>7.9095522048700006E-6</c:v>
                </c:pt>
                <c:pt idx="186">
                  <c:v>7.8592370732130002E-6</c:v>
                </c:pt>
                <c:pt idx="187">
                  <c:v>7.8013702184299994E-6</c:v>
                </c:pt>
                <c:pt idx="188">
                  <c:v>7.7249475920170002E-6</c:v>
                </c:pt>
                <c:pt idx="189">
                  <c:v>7.6555388923669997E-6</c:v>
                </c:pt>
                <c:pt idx="190">
                  <c:v>7.556372422102E-6</c:v>
                </c:pt>
                <c:pt idx="191">
                  <c:v>7.454996580711E-6</c:v>
                </c:pt>
                <c:pt idx="192">
                  <c:v>7.3674315239789999E-6</c:v>
                </c:pt>
                <c:pt idx="193">
                  <c:v>7.2788666954749999E-6</c:v>
                </c:pt>
                <c:pt idx="194">
                  <c:v>7.1793262505240002E-6</c:v>
                </c:pt>
                <c:pt idx="195">
                  <c:v>7.078863579046E-6</c:v>
                </c:pt>
                <c:pt idx="196">
                  <c:v>6.9652008269689998E-6</c:v>
                </c:pt>
                <c:pt idx="197">
                  <c:v>6.8461492677199997E-6</c:v>
                </c:pt>
                <c:pt idx="198">
                  <c:v>6.7309187315800004E-6</c:v>
                </c:pt>
                <c:pt idx="199">
                  <c:v>6.6161948323249999E-6</c:v>
                </c:pt>
                <c:pt idx="200">
                  <c:v>6.511344797677E-6</c:v>
                </c:pt>
                <c:pt idx="201">
                  <c:v>6.3993007557069999E-6</c:v>
                </c:pt>
                <c:pt idx="202">
                  <c:v>6.2987935314619998E-6</c:v>
                </c:pt>
                <c:pt idx="203">
                  <c:v>6.207729785696E-6</c:v>
                </c:pt>
                <c:pt idx="204">
                  <c:v>6.1166007277659996E-6</c:v>
                </c:pt>
                <c:pt idx="205">
                  <c:v>6.0250465764720001E-6</c:v>
                </c:pt>
                <c:pt idx="206">
                  <c:v>5.9365383928529996E-6</c:v>
                </c:pt>
                <c:pt idx="207">
                  <c:v>5.8582414491019997E-6</c:v>
                </c:pt>
                <c:pt idx="208">
                  <c:v>5.7718331691419999E-6</c:v>
                </c:pt>
                <c:pt idx="209">
                  <c:v>5.6922077108630001E-6</c:v>
                </c:pt>
                <c:pt idx="210">
                  <c:v>5.615277549022E-6</c:v>
                </c:pt>
                <c:pt idx="211">
                  <c:v>5.5425217284719997E-6</c:v>
                </c:pt>
                <c:pt idx="212">
                  <c:v>5.4770998844010003E-6</c:v>
                </c:pt>
                <c:pt idx="213">
                  <c:v>5.4100865156539996E-6</c:v>
                </c:pt>
                <c:pt idx="214">
                  <c:v>5.3393543103039998E-6</c:v>
                </c:pt>
                <c:pt idx="215">
                  <c:v>5.2747521355940001E-6</c:v>
                </c:pt>
                <c:pt idx="216">
                  <c:v>5.2083942720560003E-6</c:v>
                </c:pt>
                <c:pt idx="217">
                  <c:v>5.1481118015869996E-6</c:v>
                </c:pt>
                <c:pt idx="218">
                  <c:v>5.0932308653840001E-6</c:v>
                </c:pt>
                <c:pt idx="219">
                  <c:v>5.0355509783259996E-6</c:v>
                </c:pt>
                <c:pt idx="220">
                  <c:v>4.9803796933520003E-6</c:v>
                </c:pt>
                <c:pt idx="221">
                  <c:v>4.9194140568339997E-6</c:v>
                </c:pt>
                <c:pt idx="222">
                  <c:v>4.8649131539770004E-6</c:v>
                </c:pt>
                <c:pt idx="223">
                  <c:v>4.8161258217829997E-6</c:v>
                </c:pt>
                <c:pt idx="224">
                  <c:v>4.7703694039450001E-6</c:v>
                </c:pt>
                <c:pt idx="225">
                  <c:v>4.7198721953820004E-6</c:v>
                </c:pt>
                <c:pt idx="226">
                  <c:v>4.6733293345040004E-6</c:v>
                </c:pt>
                <c:pt idx="227">
                  <c:v>4.6273554363279996E-6</c:v>
                </c:pt>
                <c:pt idx="228">
                  <c:v>4.5796350553880003E-6</c:v>
                </c:pt>
                <c:pt idx="229">
                  <c:v>4.5398584562159998E-6</c:v>
                </c:pt>
                <c:pt idx="230">
                  <c:v>4.4979476085879998E-6</c:v>
                </c:pt>
                <c:pt idx="231">
                  <c:v>4.4531645979720002E-6</c:v>
                </c:pt>
                <c:pt idx="232">
                  <c:v>4.4128608296189996E-6</c:v>
                </c:pt>
                <c:pt idx="233">
                  <c:v>4.3780581717549999E-6</c:v>
                </c:pt>
                <c:pt idx="234">
                  <c:v>4.3401491329260002E-6</c:v>
                </c:pt>
                <c:pt idx="235">
                  <c:v>4.3013574776559997E-6</c:v>
                </c:pt>
                <c:pt idx="236">
                  <c:v>4.2631713185269998E-6</c:v>
                </c:pt>
                <c:pt idx="237">
                  <c:v>4.2302724387370001E-6</c:v>
                </c:pt>
                <c:pt idx="238">
                  <c:v>4.1971114762860004E-6</c:v>
                </c:pt>
                <c:pt idx="239">
                  <c:v>4.1618995343319998E-6</c:v>
                </c:pt>
                <c:pt idx="240">
                  <c:v>4.1293837643869998E-6</c:v>
                </c:pt>
                <c:pt idx="241">
                  <c:v>4.0955372638380004E-6</c:v>
                </c:pt>
                <c:pt idx="242">
                  <c:v>4.0655402767309999E-6</c:v>
                </c:pt>
                <c:pt idx="243">
                  <c:v>4.0358479202240001E-6</c:v>
                </c:pt>
                <c:pt idx="244">
                  <c:v>4.0072262365719999E-6</c:v>
                </c:pt>
                <c:pt idx="245">
                  <c:v>3.9785084207909998E-6</c:v>
                </c:pt>
                <c:pt idx="246">
                  <c:v>3.9497925507500004E-6</c:v>
                </c:pt>
                <c:pt idx="247">
                  <c:v>3.919869763066E-6</c:v>
                </c:pt>
                <c:pt idx="248">
                  <c:v>3.8946564181479998E-6</c:v>
                </c:pt>
                <c:pt idx="249">
                  <c:v>3.868824825882E-6</c:v>
                </c:pt>
                <c:pt idx="250">
                  <c:v>3.843667732033E-6</c:v>
                </c:pt>
                <c:pt idx="251">
                  <c:v>3.8180534719559997E-6</c:v>
                </c:pt>
                <c:pt idx="252">
                  <c:v>3.7929134560859999E-6</c:v>
                </c:pt>
                <c:pt idx="253">
                  <c:v>3.7697389385809999E-6</c:v>
                </c:pt>
                <c:pt idx="254">
                  <c:v>3.7449099040549998E-6</c:v>
                </c:pt>
                <c:pt idx="255">
                  <c:v>3.7223989753190001E-6</c:v>
                </c:pt>
                <c:pt idx="256">
                  <c:v>3.6994931839869999E-6</c:v>
                </c:pt>
                <c:pt idx="257">
                  <c:v>3.6779652912759999E-6</c:v>
                </c:pt>
                <c:pt idx="258">
                  <c:v>3.6550409659810001E-6</c:v>
                </c:pt>
                <c:pt idx="259">
                  <c:v>3.6319114818739999E-6</c:v>
                </c:pt>
                <c:pt idx="260">
                  <c:v>3.6093213774100002E-6</c:v>
                </c:pt>
                <c:pt idx="261">
                  <c:v>3.58583854762E-6</c:v>
                </c:pt>
                <c:pt idx="262">
                  <c:v>3.5628156401599999E-6</c:v>
                </c:pt>
                <c:pt idx="263">
                  <c:v>3.5397745387459999E-6</c:v>
                </c:pt>
                <c:pt idx="264">
                  <c:v>3.5169136546420001E-6</c:v>
                </c:pt>
                <c:pt idx="265">
                  <c:v>3.4942716259490001E-6</c:v>
                </c:pt>
                <c:pt idx="266">
                  <c:v>3.4713481652949998E-6</c:v>
                </c:pt>
                <c:pt idx="267">
                  <c:v>3.446930065372E-6</c:v>
                </c:pt>
                <c:pt idx="268">
                  <c:v>3.4241923284180001E-6</c:v>
                </c:pt>
                <c:pt idx="269">
                  <c:v>3.4016210109179999E-6</c:v>
                </c:pt>
                <c:pt idx="270">
                  <c:v>3.3789892316820002E-6</c:v>
                </c:pt>
                <c:pt idx="271">
                  <c:v>3.3568360172229999E-6</c:v>
                </c:pt>
                <c:pt idx="272">
                  <c:v>3.335244898015E-6</c:v>
                </c:pt>
                <c:pt idx="273">
                  <c:v>3.3130106781249999E-6</c:v>
                </c:pt>
                <c:pt idx="274">
                  <c:v>3.289599441428E-6</c:v>
                </c:pt>
                <c:pt idx="275">
                  <c:v>3.268034309984E-6</c:v>
                </c:pt>
                <c:pt idx="276">
                  <c:v>3.246805953042E-6</c:v>
                </c:pt>
                <c:pt idx="277">
                  <c:v>3.2259908834810001E-6</c:v>
                </c:pt>
                <c:pt idx="278">
                  <c:v>3.2055589533630001E-6</c:v>
                </c:pt>
                <c:pt idx="279">
                  <c:v>3.185414620547E-6</c:v>
                </c:pt>
                <c:pt idx="280">
                  <c:v>3.1644686646610001E-6</c:v>
                </c:pt>
                <c:pt idx="281">
                  <c:v>3.1451520225069998E-6</c:v>
                </c:pt>
                <c:pt idx="282">
                  <c:v>3.1260162424399998E-6</c:v>
                </c:pt>
                <c:pt idx="283">
                  <c:v>3.1076529087320001E-6</c:v>
                </c:pt>
                <c:pt idx="284">
                  <c:v>3.0895196774529999E-6</c:v>
                </c:pt>
                <c:pt idx="285">
                  <c:v>3.0716183351910001E-6</c:v>
                </c:pt>
                <c:pt idx="286">
                  <c:v>3.0538683170350001E-6</c:v>
                </c:pt>
                <c:pt idx="287">
                  <c:v>3.0355288051139998E-6</c:v>
                </c:pt>
                <c:pt idx="288">
                  <c:v>3.018593320455E-6</c:v>
                </c:pt>
                <c:pt idx="289">
                  <c:v>3.0021130559260002E-6</c:v>
                </c:pt>
                <c:pt idx="290">
                  <c:v>2.986208689327E-6</c:v>
                </c:pt>
                <c:pt idx="291">
                  <c:v>2.9708871375529999E-6</c:v>
                </c:pt>
              </c:numCache>
            </c:numRef>
          </c:yVal>
          <c:smooth val="0"/>
          <c:extLst>
            <c:ext xmlns:c16="http://schemas.microsoft.com/office/drawing/2014/chart" uri="{C3380CC4-5D6E-409C-BE32-E72D297353CC}">
              <c16:uniqueId val="{00000001-87DB-423A-A9D0-7E0A1659E5B7}"/>
            </c:ext>
          </c:extLst>
        </c:ser>
        <c:ser>
          <c:idx val="2"/>
          <c:order val="2"/>
          <c:tx>
            <c:strRef>
              <c:f>'T param.'!$AU$1:$BB$1</c:f>
              <c:strCache>
                <c:ptCount val="1"/>
                <c:pt idx="0">
                  <c:v>T=40 C (313.15 K)</c:v>
                </c:pt>
              </c:strCache>
            </c:strRef>
          </c:tx>
          <c:spPr>
            <a:ln w="22225" cap="rnd">
              <a:solidFill>
                <a:schemeClr val="accent3"/>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param.'!$AX$4:$AX$295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1.432353723294E-39</c:v>
                </c:pt>
                <c:pt idx="145">
                  <c:v>5.1322005694379998E-33</c:v>
                </c:pt>
                <c:pt idx="146">
                  <c:v>6.1072811189750003E-30</c:v>
                </c:pt>
                <c:pt idx="147">
                  <c:v>1.9944196276869999E-27</c:v>
                </c:pt>
                <c:pt idx="148">
                  <c:v>7.4000844501889997E-25</c:v>
                </c:pt>
                <c:pt idx="149">
                  <c:v>1.005786829383E-20</c:v>
                </c:pt>
                <c:pt idx="150">
                  <c:v>4.2094497917449999E-19</c:v>
                </c:pt>
                <c:pt idx="151">
                  <c:v>1.065124158995E-18</c:v>
                </c:pt>
                <c:pt idx="152">
                  <c:v>1.9348941227989999E-18</c:v>
                </c:pt>
                <c:pt idx="153">
                  <c:v>3.1850229769160001E-18</c:v>
                </c:pt>
                <c:pt idx="154">
                  <c:v>4.8586861466479998E-18</c:v>
                </c:pt>
                <c:pt idx="155">
                  <c:v>6.9638963787710005E-18</c:v>
                </c:pt>
                <c:pt idx="156">
                  <c:v>9.4444616150339995E-18</c:v>
                </c:pt>
                <c:pt idx="157">
                  <c:v>1.2231442996399999E-17</c:v>
                </c:pt>
                <c:pt idx="158">
                  <c:v>1.475056020347E-17</c:v>
                </c:pt>
                <c:pt idx="159">
                  <c:v>1.6938792047560001E-17</c:v>
                </c:pt>
                <c:pt idx="160">
                  <c:v>1.860080550318E-17</c:v>
                </c:pt>
                <c:pt idx="161">
                  <c:v>2.0248830063370001E-17</c:v>
                </c:pt>
                <c:pt idx="162">
                  <c:v>4.2231754306839998E-17</c:v>
                </c:pt>
                <c:pt idx="163">
                  <c:v>6.2328106927310007E-8</c:v>
                </c:pt>
                <c:pt idx="164">
                  <c:v>3.2851512809379999E-7</c:v>
                </c:pt>
                <c:pt idx="165">
                  <c:v>6.1710401703960001E-7</c:v>
                </c:pt>
                <c:pt idx="166">
                  <c:v>9.2589716618800001E-7</c:v>
                </c:pt>
                <c:pt idx="167">
                  <c:v>1.341392719542E-6</c:v>
                </c:pt>
                <c:pt idx="168">
                  <c:v>2.1060944239130001E-6</c:v>
                </c:pt>
                <c:pt idx="169">
                  <c:v>3.4330297081200002E-6</c:v>
                </c:pt>
                <c:pt idx="170">
                  <c:v>5.0317137356790002E-6</c:v>
                </c:pt>
                <c:pt idx="171">
                  <c:v>6.6355414579319999E-6</c:v>
                </c:pt>
                <c:pt idx="172">
                  <c:v>8.2818546352520001E-6</c:v>
                </c:pt>
                <c:pt idx="173">
                  <c:v>9.5710303339559997E-6</c:v>
                </c:pt>
                <c:pt idx="174">
                  <c:v>1.057759415443E-5</c:v>
                </c:pt>
                <c:pt idx="175">
                  <c:v>1.1341692778690001E-5</c:v>
                </c:pt>
                <c:pt idx="176">
                  <c:v>1.1903962206479999E-5</c:v>
                </c:pt>
                <c:pt idx="177">
                  <c:v>1.229683012284E-5</c:v>
                </c:pt>
                <c:pt idx="178">
                  <c:v>1.256336593379E-5</c:v>
                </c:pt>
                <c:pt idx="179">
                  <c:v>1.270170062626E-5</c:v>
                </c:pt>
                <c:pt idx="180">
                  <c:v>1.278000447425E-5</c:v>
                </c:pt>
                <c:pt idx="181">
                  <c:v>1.28222474589E-5</c:v>
                </c:pt>
                <c:pt idx="182">
                  <c:v>1.2818774438720001E-5</c:v>
                </c:pt>
                <c:pt idx="183">
                  <c:v>1.2779026406589999E-5</c:v>
                </c:pt>
                <c:pt idx="184">
                  <c:v>1.271295376088E-5</c:v>
                </c:pt>
                <c:pt idx="185">
                  <c:v>1.2634952600810001E-5</c:v>
                </c:pt>
                <c:pt idx="186">
                  <c:v>1.255756753781E-5</c:v>
                </c:pt>
                <c:pt idx="187">
                  <c:v>1.2462093959919999E-5</c:v>
                </c:pt>
                <c:pt idx="188">
                  <c:v>1.2355852122510001E-5</c:v>
                </c:pt>
                <c:pt idx="189">
                  <c:v>1.2233545288399999E-5</c:v>
                </c:pt>
                <c:pt idx="190">
                  <c:v>1.210048334333E-5</c:v>
                </c:pt>
                <c:pt idx="191">
                  <c:v>1.1951236134999999E-5</c:v>
                </c:pt>
                <c:pt idx="192">
                  <c:v>1.181070081863E-5</c:v>
                </c:pt>
                <c:pt idx="193">
                  <c:v>1.166808836834E-5</c:v>
                </c:pt>
                <c:pt idx="194">
                  <c:v>1.153829544057E-5</c:v>
                </c:pt>
                <c:pt idx="195">
                  <c:v>1.139903176928E-5</c:v>
                </c:pt>
                <c:pt idx="196">
                  <c:v>1.1260664930949999E-5</c:v>
                </c:pt>
                <c:pt idx="197">
                  <c:v>1.1099833745019999E-5</c:v>
                </c:pt>
                <c:pt idx="198">
                  <c:v>1.093295315348E-5</c:v>
                </c:pt>
                <c:pt idx="199">
                  <c:v>1.076071592616E-5</c:v>
                </c:pt>
                <c:pt idx="200">
                  <c:v>1.058646377172E-5</c:v>
                </c:pt>
                <c:pt idx="201">
                  <c:v>1.043701382501E-5</c:v>
                </c:pt>
                <c:pt idx="202">
                  <c:v>1.0295265828E-5</c:v>
                </c:pt>
                <c:pt idx="203">
                  <c:v>1.0155204413579999E-5</c:v>
                </c:pt>
                <c:pt idx="204">
                  <c:v>1.001597338545E-5</c:v>
                </c:pt>
                <c:pt idx="205">
                  <c:v>9.8851332344500003E-6</c:v>
                </c:pt>
                <c:pt idx="206">
                  <c:v>9.7525752388720007E-6</c:v>
                </c:pt>
                <c:pt idx="207">
                  <c:v>9.6264500383399993E-6</c:v>
                </c:pt>
                <c:pt idx="208">
                  <c:v>9.5059330938470003E-6</c:v>
                </c:pt>
                <c:pt idx="209">
                  <c:v>9.3925578421870001E-6</c:v>
                </c:pt>
                <c:pt idx="210">
                  <c:v>9.2838723717120007E-6</c:v>
                </c:pt>
                <c:pt idx="211">
                  <c:v>9.1752104029980006E-6</c:v>
                </c:pt>
                <c:pt idx="212">
                  <c:v>9.0716903125479993E-6</c:v>
                </c:pt>
                <c:pt idx="213">
                  <c:v>8.9692055711089992E-6</c:v>
                </c:pt>
                <c:pt idx="214">
                  <c:v>8.8724069591260007E-6</c:v>
                </c:pt>
                <c:pt idx="215">
                  <c:v>8.7808110434689998E-6</c:v>
                </c:pt>
                <c:pt idx="216">
                  <c:v>8.6869515409499999E-6</c:v>
                </c:pt>
                <c:pt idx="217">
                  <c:v>8.5882287442509999E-6</c:v>
                </c:pt>
                <c:pt idx="218">
                  <c:v>8.4932278018930004E-6</c:v>
                </c:pt>
                <c:pt idx="219">
                  <c:v>8.4068857199649995E-6</c:v>
                </c:pt>
                <c:pt idx="220">
                  <c:v>8.3221407569869996E-6</c:v>
                </c:pt>
                <c:pt idx="221">
                  <c:v>8.23732666913E-6</c:v>
                </c:pt>
                <c:pt idx="222">
                  <c:v>8.1603429616560007E-6</c:v>
                </c:pt>
                <c:pt idx="223">
                  <c:v>8.0824946944579997E-6</c:v>
                </c:pt>
                <c:pt idx="224">
                  <c:v>7.9965806698849994E-6</c:v>
                </c:pt>
                <c:pt idx="225">
                  <c:v>7.9190288667919997E-6</c:v>
                </c:pt>
                <c:pt idx="226">
                  <c:v>7.8456772273110006E-6</c:v>
                </c:pt>
                <c:pt idx="227">
                  <c:v>7.7695422501540004E-6</c:v>
                </c:pt>
                <c:pt idx="228">
                  <c:v>7.6965835015100006E-6</c:v>
                </c:pt>
                <c:pt idx="229">
                  <c:v>7.6281543094700002E-6</c:v>
                </c:pt>
                <c:pt idx="230">
                  <c:v>7.5594326127749997E-6</c:v>
                </c:pt>
                <c:pt idx="231">
                  <c:v>7.4930854354719999E-6</c:v>
                </c:pt>
                <c:pt idx="232">
                  <c:v>7.4248831908180001E-6</c:v>
                </c:pt>
                <c:pt idx="233">
                  <c:v>7.3587723431380002E-6</c:v>
                </c:pt>
                <c:pt idx="234">
                  <c:v>7.3026052208920003E-6</c:v>
                </c:pt>
                <c:pt idx="235">
                  <c:v>7.2425908435429996E-6</c:v>
                </c:pt>
                <c:pt idx="236">
                  <c:v>7.1822571343330004E-6</c:v>
                </c:pt>
                <c:pt idx="237">
                  <c:v>7.1190436448329996E-6</c:v>
                </c:pt>
                <c:pt idx="238">
                  <c:v>7.063225814925E-6</c:v>
                </c:pt>
                <c:pt idx="239">
                  <c:v>7.0072687678229998E-6</c:v>
                </c:pt>
                <c:pt idx="240">
                  <c:v>6.9533209226179998E-6</c:v>
                </c:pt>
                <c:pt idx="241">
                  <c:v>6.9043206999349998E-6</c:v>
                </c:pt>
                <c:pt idx="242">
                  <c:v>6.8513885227820001E-6</c:v>
                </c:pt>
                <c:pt idx="243">
                  <c:v>6.8012838914300002E-6</c:v>
                </c:pt>
                <c:pt idx="244">
                  <c:v>6.7536019583220001E-6</c:v>
                </c:pt>
                <c:pt idx="245">
                  <c:v>6.7062002832320003E-6</c:v>
                </c:pt>
                <c:pt idx="246">
                  <c:v>6.6588505415490001E-6</c:v>
                </c:pt>
                <c:pt idx="247">
                  <c:v>6.6127844319159996E-6</c:v>
                </c:pt>
                <c:pt idx="248">
                  <c:v>6.567801331512E-6</c:v>
                </c:pt>
                <c:pt idx="249">
                  <c:v>6.5240454086259998E-6</c:v>
                </c:pt>
                <c:pt idx="250">
                  <c:v>6.4810310594210003E-6</c:v>
                </c:pt>
                <c:pt idx="251">
                  <c:v>6.4374474443069996E-6</c:v>
                </c:pt>
                <c:pt idx="252">
                  <c:v>6.3955049812359997E-6</c:v>
                </c:pt>
                <c:pt idx="253">
                  <c:v>6.3549430797740001E-6</c:v>
                </c:pt>
                <c:pt idx="254">
                  <c:v>6.3139641732429998E-6</c:v>
                </c:pt>
                <c:pt idx="255">
                  <c:v>6.2722587747689998E-6</c:v>
                </c:pt>
                <c:pt idx="256">
                  <c:v>6.2314746030620001E-6</c:v>
                </c:pt>
                <c:pt idx="257">
                  <c:v>6.1881094403969997E-6</c:v>
                </c:pt>
                <c:pt idx="258">
                  <c:v>6.1471892130430004E-6</c:v>
                </c:pt>
                <c:pt idx="259">
                  <c:v>6.1069875062670004E-6</c:v>
                </c:pt>
                <c:pt idx="260">
                  <c:v>6.0667344905920001E-6</c:v>
                </c:pt>
                <c:pt idx="261">
                  <c:v>6.0264399705190003E-6</c:v>
                </c:pt>
                <c:pt idx="262">
                  <c:v>5.9861857037689999E-6</c:v>
                </c:pt>
                <c:pt idx="263">
                  <c:v>5.943052981315E-6</c:v>
                </c:pt>
                <c:pt idx="264">
                  <c:v>5.9027224868170004E-6</c:v>
                </c:pt>
                <c:pt idx="265">
                  <c:v>5.8631067180500002E-6</c:v>
                </c:pt>
                <c:pt idx="266">
                  <c:v>5.824325896668E-6</c:v>
                </c:pt>
                <c:pt idx="267">
                  <c:v>5.7857259570090001E-6</c:v>
                </c:pt>
                <c:pt idx="268">
                  <c:v>5.747475039729E-6</c:v>
                </c:pt>
                <c:pt idx="269">
                  <c:v>5.7093419739870003E-6</c:v>
                </c:pt>
                <c:pt idx="270">
                  <c:v>5.670260452353E-6</c:v>
                </c:pt>
                <c:pt idx="271">
                  <c:v>5.6345761865910003E-6</c:v>
                </c:pt>
                <c:pt idx="272">
                  <c:v>5.5993629701440001E-6</c:v>
                </c:pt>
                <c:pt idx="273">
                  <c:v>5.5650944546439999E-6</c:v>
                </c:pt>
                <c:pt idx="274">
                  <c:v>5.5311848057209999E-6</c:v>
                </c:pt>
                <c:pt idx="275">
                  <c:v>5.4981355030179999E-6</c:v>
                </c:pt>
                <c:pt idx="276">
                  <c:v>5.4661914771369997E-6</c:v>
                </c:pt>
                <c:pt idx="277">
                  <c:v>5.4328649438739996E-6</c:v>
                </c:pt>
                <c:pt idx="278">
                  <c:v>5.4024819178399999E-6</c:v>
                </c:pt>
                <c:pt idx="279">
                  <c:v>5.3730365598189998E-6</c:v>
                </c:pt>
                <c:pt idx="280">
                  <c:v>5.3444501361689998E-6</c:v>
                </c:pt>
                <c:pt idx="281">
                  <c:v>5.3164352278349996E-6</c:v>
                </c:pt>
                <c:pt idx="282">
                  <c:v>5.2891885250609998E-6</c:v>
                </c:pt>
                <c:pt idx="283">
                  <c:v>5.2607071790610001E-6</c:v>
                </c:pt>
                <c:pt idx="284">
                  <c:v>5.2347279703719996E-6</c:v>
                </c:pt>
                <c:pt idx="285">
                  <c:v>5.2094858078519997E-6</c:v>
                </c:pt>
                <c:pt idx="286">
                  <c:v>5.1850479842560004E-6</c:v>
                </c:pt>
                <c:pt idx="287">
                  <c:v>5.1612307199639997E-6</c:v>
                </c:pt>
                <c:pt idx="288">
                  <c:v>5.1381649517360003E-6</c:v>
                </c:pt>
                <c:pt idx="289">
                  <c:v>5.1154775966030002E-6</c:v>
                </c:pt>
                <c:pt idx="290">
                  <c:v>5.091733320819E-6</c:v>
                </c:pt>
                <c:pt idx="291">
                  <c:v>5.0710783410589998E-6</c:v>
                </c:pt>
              </c:numCache>
            </c:numRef>
          </c:yVal>
          <c:smooth val="0"/>
          <c:extLst>
            <c:ext xmlns:c16="http://schemas.microsoft.com/office/drawing/2014/chart" uri="{C3380CC4-5D6E-409C-BE32-E72D297353CC}">
              <c16:uniqueId val="{00000002-87DB-423A-A9D0-7E0A1659E5B7}"/>
            </c:ext>
          </c:extLst>
        </c:ser>
        <c:dLbls>
          <c:showLegendKey val="0"/>
          <c:showVal val="0"/>
          <c:showCatName val="0"/>
          <c:showSerName val="0"/>
          <c:showPercent val="0"/>
          <c:showBubbleSize val="0"/>
        </c:dLbls>
        <c:axId val="815278400"/>
        <c:axId val="815275232"/>
      </c:scatterChart>
      <c:valAx>
        <c:axId val="815278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5232"/>
        <c:crosses val="autoZero"/>
        <c:crossBetween val="midCat"/>
      </c:valAx>
      <c:valAx>
        <c:axId val="81527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NO (g)</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84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cap="none" baseline="0" dirty="0"/>
              <a:t>NO2 Mass formation - Crank angle Diagram at 2200 RPM  </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strRef>
              <c:f>'T param.'!$AB$1:$AJ$1</c:f>
              <c:strCache>
                <c:ptCount val="1"/>
                <c:pt idx="0">
                  <c:v>T=30 C (303.15 K)</c:v>
                </c:pt>
              </c:strCache>
            </c:strRef>
          </c:tx>
          <c:spPr>
            <a:ln w="22225" cap="rnd">
              <a:solidFill>
                <a:schemeClr val="accent1"/>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param.'!$AG$4:$AG$295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2.7170423258619999E-51</c:v>
                </c:pt>
                <c:pt idx="145">
                  <c:v>2.1192751772649998E-42</c:v>
                </c:pt>
                <c:pt idx="146">
                  <c:v>9.7637832123320008E-37</c:v>
                </c:pt>
                <c:pt idx="147">
                  <c:v>1.306211886446E-33</c:v>
                </c:pt>
                <c:pt idx="148">
                  <c:v>3.7492463907090001E-31</c:v>
                </c:pt>
                <c:pt idx="149">
                  <c:v>1.152929079759E-27</c:v>
                </c:pt>
                <c:pt idx="150">
                  <c:v>1.86436821796E-21</c:v>
                </c:pt>
                <c:pt idx="151">
                  <c:v>6.5071101825969997E-19</c:v>
                </c:pt>
                <c:pt idx="152">
                  <c:v>4.0128942861409996E-18</c:v>
                </c:pt>
                <c:pt idx="153">
                  <c:v>7.2672606712689994E-18</c:v>
                </c:pt>
                <c:pt idx="154">
                  <c:v>1.071558064899E-17</c:v>
                </c:pt>
                <c:pt idx="155">
                  <c:v>1.482630885889E-17</c:v>
                </c:pt>
                <c:pt idx="156">
                  <c:v>1.962832549663E-17</c:v>
                </c:pt>
                <c:pt idx="157">
                  <c:v>2.5581805722420001E-17</c:v>
                </c:pt>
                <c:pt idx="158">
                  <c:v>3.2068435428299999E-17</c:v>
                </c:pt>
                <c:pt idx="159">
                  <c:v>3.941068876647E-17</c:v>
                </c:pt>
                <c:pt idx="160">
                  <c:v>4.80762545852E-17</c:v>
                </c:pt>
                <c:pt idx="161">
                  <c:v>5.8668620335300005E-17</c:v>
                </c:pt>
                <c:pt idx="162">
                  <c:v>7.4044947128839995E-17</c:v>
                </c:pt>
                <c:pt idx="163">
                  <c:v>1.4894521515270001E-16</c:v>
                </c:pt>
                <c:pt idx="164">
                  <c:v>4.2110874017839998E-10</c:v>
                </c:pt>
                <c:pt idx="165">
                  <c:v>3.3937743897379999E-9</c:v>
                </c:pt>
                <c:pt idx="166">
                  <c:v>8.6358585986069997E-9</c:v>
                </c:pt>
                <c:pt idx="167">
                  <c:v>1.6550038316249999E-8</c:v>
                </c:pt>
                <c:pt idx="168">
                  <c:v>2.2509936585850001E-8</c:v>
                </c:pt>
                <c:pt idx="169">
                  <c:v>2.8853417764919999E-8</c:v>
                </c:pt>
                <c:pt idx="170">
                  <c:v>3.6512422073059998E-8</c:v>
                </c:pt>
                <c:pt idx="171">
                  <c:v>4.6990126021720002E-8</c:v>
                </c:pt>
                <c:pt idx="172">
                  <c:v>5.9111582329220001E-8</c:v>
                </c:pt>
                <c:pt idx="173">
                  <c:v>7.8422713223759997E-8</c:v>
                </c:pt>
                <c:pt idx="174">
                  <c:v>1.0059501000619999E-7</c:v>
                </c:pt>
                <c:pt idx="175">
                  <c:v>1.283560753849E-7</c:v>
                </c:pt>
                <c:pt idx="176">
                  <c:v>1.6019357971400001E-7</c:v>
                </c:pt>
                <c:pt idx="177">
                  <c:v>2.05870285303E-7</c:v>
                </c:pt>
                <c:pt idx="178">
                  <c:v>2.4900675955570002E-7</c:v>
                </c:pt>
                <c:pt idx="179">
                  <c:v>2.9920171760559998E-7</c:v>
                </c:pt>
                <c:pt idx="180">
                  <c:v>3.5239160141120001E-7</c:v>
                </c:pt>
                <c:pt idx="181">
                  <c:v>4.0817668978100001E-7</c:v>
                </c:pt>
                <c:pt idx="182">
                  <c:v>4.7783990075680001E-7</c:v>
                </c:pt>
                <c:pt idx="183">
                  <c:v>5.6056910979419995E-7</c:v>
                </c:pt>
                <c:pt idx="184">
                  <c:v>6.4418775030430002E-7</c:v>
                </c:pt>
                <c:pt idx="185">
                  <c:v>7.2623607863909995E-7</c:v>
                </c:pt>
                <c:pt idx="186">
                  <c:v>8.1202673254049999E-7</c:v>
                </c:pt>
                <c:pt idx="187">
                  <c:v>9.0701597816160002E-7</c:v>
                </c:pt>
                <c:pt idx="188">
                  <c:v>1.009977625831E-6</c:v>
                </c:pt>
                <c:pt idx="189">
                  <c:v>1.105752326837E-6</c:v>
                </c:pt>
                <c:pt idx="190">
                  <c:v>1.212438763499E-6</c:v>
                </c:pt>
                <c:pt idx="191">
                  <c:v>1.3196532617740001E-6</c:v>
                </c:pt>
                <c:pt idx="192">
                  <c:v>1.421271294479E-6</c:v>
                </c:pt>
                <c:pt idx="193">
                  <c:v>1.529266246969E-6</c:v>
                </c:pt>
                <c:pt idx="194">
                  <c:v>1.6419713526389999E-6</c:v>
                </c:pt>
                <c:pt idx="195">
                  <c:v>1.755902372561E-6</c:v>
                </c:pt>
                <c:pt idx="196">
                  <c:v>1.8777520057389999E-6</c:v>
                </c:pt>
                <c:pt idx="197">
                  <c:v>2.0057368198139999E-6</c:v>
                </c:pt>
                <c:pt idx="198">
                  <c:v>2.1287843930219999E-6</c:v>
                </c:pt>
                <c:pt idx="199">
                  <c:v>2.2463464258279998E-6</c:v>
                </c:pt>
                <c:pt idx="200">
                  <c:v>2.3615376879230001E-6</c:v>
                </c:pt>
                <c:pt idx="201">
                  <c:v>2.473795006041E-6</c:v>
                </c:pt>
                <c:pt idx="202">
                  <c:v>2.578080637053E-6</c:v>
                </c:pt>
                <c:pt idx="203">
                  <c:v>2.6859600676499998E-6</c:v>
                </c:pt>
                <c:pt idx="204">
                  <c:v>2.7862501099569999E-6</c:v>
                </c:pt>
                <c:pt idx="205">
                  <c:v>2.8822317651410001E-6</c:v>
                </c:pt>
                <c:pt idx="206">
                  <c:v>2.9728244386679999E-6</c:v>
                </c:pt>
                <c:pt idx="207">
                  <c:v>3.0605487756579999E-6</c:v>
                </c:pt>
                <c:pt idx="208">
                  <c:v>3.1452729869279998E-6</c:v>
                </c:pt>
                <c:pt idx="209">
                  <c:v>3.2294692750830001E-6</c:v>
                </c:pt>
                <c:pt idx="210">
                  <c:v>3.3174949798230002E-6</c:v>
                </c:pt>
                <c:pt idx="211">
                  <c:v>3.3951336276349999E-6</c:v>
                </c:pt>
                <c:pt idx="212">
                  <c:v>3.4696657218400001E-6</c:v>
                </c:pt>
                <c:pt idx="213">
                  <c:v>3.5417366286990002E-6</c:v>
                </c:pt>
                <c:pt idx="214">
                  <c:v>3.612512050726E-6</c:v>
                </c:pt>
                <c:pt idx="215">
                  <c:v>3.6850499183190001E-6</c:v>
                </c:pt>
                <c:pt idx="216">
                  <c:v>3.7561659302629999E-6</c:v>
                </c:pt>
                <c:pt idx="217">
                  <c:v>3.818025308726E-6</c:v>
                </c:pt>
                <c:pt idx="218">
                  <c:v>3.8775395018490004E-6</c:v>
                </c:pt>
                <c:pt idx="219">
                  <c:v>3.9397029988970001E-6</c:v>
                </c:pt>
                <c:pt idx="220">
                  <c:v>4.0014301658030003E-6</c:v>
                </c:pt>
                <c:pt idx="221">
                  <c:v>4.0599695370420001E-6</c:v>
                </c:pt>
                <c:pt idx="222">
                  <c:v>4.1153615207260002E-6</c:v>
                </c:pt>
                <c:pt idx="223">
                  <c:v>4.1748033498030004E-6</c:v>
                </c:pt>
                <c:pt idx="224">
                  <c:v>4.2232926528689998E-6</c:v>
                </c:pt>
                <c:pt idx="225">
                  <c:v>4.272516152954E-6</c:v>
                </c:pt>
                <c:pt idx="226">
                  <c:v>4.320114963503E-6</c:v>
                </c:pt>
                <c:pt idx="227">
                  <c:v>4.3675459157010001E-6</c:v>
                </c:pt>
                <c:pt idx="228">
                  <c:v>4.4183392797370004E-6</c:v>
                </c:pt>
                <c:pt idx="229">
                  <c:v>4.4630639240169996E-6</c:v>
                </c:pt>
                <c:pt idx="230">
                  <c:v>4.5059912709309998E-6</c:v>
                </c:pt>
                <c:pt idx="231">
                  <c:v>4.5473326905580002E-6</c:v>
                </c:pt>
                <c:pt idx="232">
                  <c:v>4.5885653048829996E-6</c:v>
                </c:pt>
                <c:pt idx="233">
                  <c:v>4.6270772137399997E-6</c:v>
                </c:pt>
                <c:pt idx="234">
                  <c:v>4.6648599140459999E-6</c:v>
                </c:pt>
                <c:pt idx="235">
                  <c:v>4.7020232955920002E-6</c:v>
                </c:pt>
                <c:pt idx="236">
                  <c:v>4.7415564556589999E-6</c:v>
                </c:pt>
                <c:pt idx="237">
                  <c:v>4.7747673941830003E-6</c:v>
                </c:pt>
                <c:pt idx="238">
                  <c:v>4.8105529829539997E-6</c:v>
                </c:pt>
                <c:pt idx="239">
                  <c:v>4.8446997741349999E-6</c:v>
                </c:pt>
                <c:pt idx="240">
                  <c:v>4.8723730412110002E-6</c:v>
                </c:pt>
                <c:pt idx="241">
                  <c:v>4.9053872105840001E-6</c:v>
                </c:pt>
                <c:pt idx="242">
                  <c:v>4.9371281614080002E-6</c:v>
                </c:pt>
                <c:pt idx="243">
                  <c:v>4.9715763215860002E-6</c:v>
                </c:pt>
                <c:pt idx="244">
                  <c:v>5.0042406265710002E-6</c:v>
                </c:pt>
                <c:pt idx="245">
                  <c:v>5.0318128343230004E-6</c:v>
                </c:pt>
                <c:pt idx="246">
                  <c:v>5.0596537733689997E-6</c:v>
                </c:pt>
                <c:pt idx="247">
                  <c:v>5.0891160703190004E-6</c:v>
                </c:pt>
                <c:pt idx="248">
                  <c:v>5.1177677643769999E-6</c:v>
                </c:pt>
                <c:pt idx="249">
                  <c:v>5.1500231845089999E-6</c:v>
                </c:pt>
                <c:pt idx="250">
                  <c:v>5.1731906201309997E-6</c:v>
                </c:pt>
                <c:pt idx="251">
                  <c:v>5.2048665326459999E-6</c:v>
                </c:pt>
                <c:pt idx="252">
                  <c:v>5.2358146685680001E-6</c:v>
                </c:pt>
                <c:pt idx="253">
                  <c:v>5.2655639404460002E-6</c:v>
                </c:pt>
                <c:pt idx="254">
                  <c:v>5.2970258716589999E-6</c:v>
                </c:pt>
                <c:pt idx="255">
                  <c:v>5.3249258387760003E-6</c:v>
                </c:pt>
                <c:pt idx="256">
                  <c:v>5.3527809717340001E-6</c:v>
                </c:pt>
                <c:pt idx="257">
                  <c:v>5.3821232368290002E-6</c:v>
                </c:pt>
                <c:pt idx="258">
                  <c:v>5.4098655009790001E-6</c:v>
                </c:pt>
                <c:pt idx="259">
                  <c:v>5.4357238983459998E-6</c:v>
                </c:pt>
                <c:pt idx="260">
                  <c:v>5.4632199835699996E-6</c:v>
                </c:pt>
                <c:pt idx="261">
                  <c:v>5.4915387197239999E-6</c:v>
                </c:pt>
                <c:pt idx="262">
                  <c:v>5.5163782675410002E-6</c:v>
                </c:pt>
                <c:pt idx="263">
                  <c:v>5.5417118884779999E-6</c:v>
                </c:pt>
                <c:pt idx="264">
                  <c:v>5.5684767557349999E-6</c:v>
                </c:pt>
                <c:pt idx="265">
                  <c:v>5.5942910477130003E-6</c:v>
                </c:pt>
                <c:pt idx="266">
                  <c:v>5.6193349765480002E-6</c:v>
                </c:pt>
                <c:pt idx="267">
                  <c:v>5.6460944603560002E-6</c:v>
                </c:pt>
                <c:pt idx="268">
                  <c:v>5.6697395942710001E-6</c:v>
                </c:pt>
                <c:pt idx="269">
                  <c:v>5.6938124053320001E-6</c:v>
                </c:pt>
                <c:pt idx="270">
                  <c:v>5.7184366403900003E-6</c:v>
                </c:pt>
                <c:pt idx="271">
                  <c:v>5.7418000155979997E-6</c:v>
                </c:pt>
                <c:pt idx="272">
                  <c:v>5.7641969190960003E-6</c:v>
                </c:pt>
                <c:pt idx="273">
                  <c:v>5.7875041494649997E-6</c:v>
                </c:pt>
                <c:pt idx="274">
                  <c:v>5.8121431743789997E-6</c:v>
                </c:pt>
                <c:pt idx="275">
                  <c:v>5.8351612619220001E-6</c:v>
                </c:pt>
                <c:pt idx="276">
                  <c:v>5.8571110376760004E-6</c:v>
                </c:pt>
                <c:pt idx="277">
                  <c:v>5.8794593596550003E-6</c:v>
                </c:pt>
                <c:pt idx="278">
                  <c:v>5.9019719247659996E-6</c:v>
                </c:pt>
                <c:pt idx="279">
                  <c:v>5.9247512580979996E-6</c:v>
                </c:pt>
                <c:pt idx="280">
                  <c:v>5.9473935711009999E-6</c:v>
                </c:pt>
                <c:pt idx="281">
                  <c:v>5.9702351903249998E-6</c:v>
                </c:pt>
                <c:pt idx="282">
                  <c:v>5.991954318869E-6</c:v>
                </c:pt>
                <c:pt idx="283">
                  <c:v>6.0129352567889998E-6</c:v>
                </c:pt>
                <c:pt idx="284">
                  <c:v>6.0334582903839999E-6</c:v>
                </c:pt>
                <c:pt idx="285">
                  <c:v>6.053750334289E-6</c:v>
                </c:pt>
                <c:pt idx="286">
                  <c:v>6.0752912999029998E-6</c:v>
                </c:pt>
                <c:pt idx="287">
                  <c:v>6.0974074538350001E-6</c:v>
                </c:pt>
                <c:pt idx="288">
                  <c:v>6.118027505811E-6</c:v>
                </c:pt>
                <c:pt idx="289">
                  <c:v>6.1385566128830002E-6</c:v>
                </c:pt>
                <c:pt idx="290">
                  <c:v>6.1589270481619996E-6</c:v>
                </c:pt>
                <c:pt idx="291">
                  <c:v>6.1782567225900001E-6</c:v>
                </c:pt>
              </c:numCache>
            </c:numRef>
          </c:yVal>
          <c:smooth val="0"/>
          <c:extLst>
            <c:ext xmlns:c16="http://schemas.microsoft.com/office/drawing/2014/chart" uri="{C3380CC4-5D6E-409C-BE32-E72D297353CC}">
              <c16:uniqueId val="{00000000-BFA0-43DA-A681-8FF7C5AB4035}"/>
            </c:ext>
          </c:extLst>
        </c:ser>
        <c:ser>
          <c:idx val="1"/>
          <c:order val="1"/>
          <c:tx>
            <c:strRef>
              <c:f>'T param.'!$AL$1:$AS$1</c:f>
              <c:strCache>
                <c:ptCount val="1"/>
                <c:pt idx="0">
                  <c:v>T=35 C (308.15 K)</c:v>
                </c:pt>
              </c:strCache>
            </c:strRef>
          </c:tx>
          <c:spPr>
            <a:ln w="22225" cap="rnd">
              <a:solidFill>
                <a:schemeClr val="accent2"/>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param.'!$AP$4:$AP$295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2.2706861076189999E-50</c:v>
                </c:pt>
                <c:pt idx="145">
                  <c:v>1.0357047671089999E-41</c:v>
                </c:pt>
                <c:pt idx="146">
                  <c:v>6.7467906538019994E-36</c:v>
                </c:pt>
                <c:pt idx="147">
                  <c:v>1.294048775109E-32</c:v>
                </c:pt>
                <c:pt idx="148">
                  <c:v>1.259328421444E-29</c:v>
                </c:pt>
                <c:pt idx="149">
                  <c:v>1.9283596639009999E-24</c:v>
                </c:pt>
                <c:pt idx="150">
                  <c:v>1.005943876114E-19</c:v>
                </c:pt>
                <c:pt idx="151">
                  <c:v>2.4946666487020002E-18</c:v>
                </c:pt>
                <c:pt idx="152">
                  <c:v>6.5413921716749999E-18</c:v>
                </c:pt>
                <c:pt idx="153">
                  <c:v>1.0537077914839999E-17</c:v>
                </c:pt>
                <c:pt idx="154">
                  <c:v>1.5038952916300001E-17</c:v>
                </c:pt>
                <c:pt idx="155">
                  <c:v>2.0196277216449998E-17</c:v>
                </c:pt>
                <c:pt idx="156">
                  <c:v>2.6113474520499999E-17</c:v>
                </c:pt>
                <c:pt idx="157">
                  <c:v>3.3539992437669998E-17</c:v>
                </c:pt>
                <c:pt idx="158">
                  <c:v>4.1626207604680002E-17</c:v>
                </c:pt>
                <c:pt idx="159">
                  <c:v>5.103238697928E-17</c:v>
                </c:pt>
                <c:pt idx="160">
                  <c:v>6.2413450387950005E-17</c:v>
                </c:pt>
                <c:pt idx="161">
                  <c:v>7.7242539752659995E-17</c:v>
                </c:pt>
                <c:pt idx="162">
                  <c:v>1.050465569924E-16</c:v>
                </c:pt>
                <c:pt idx="163">
                  <c:v>3.8298067619720001E-14</c:v>
                </c:pt>
                <c:pt idx="164">
                  <c:v>2.3977814731420002E-9</c:v>
                </c:pt>
                <c:pt idx="165">
                  <c:v>1.217363284749E-8</c:v>
                </c:pt>
                <c:pt idx="166">
                  <c:v>1.9201476702889999E-8</c:v>
                </c:pt>
                <c:pt idx="167">
                  <c:v>2.6860718000120002E-8</c:v>
                </c:pt>
                <c:pt idx="168">
                  <c:v>3.479565512337E-8</c:v>
                </c:pt>
                <c:pt idx="169">
                  <c:v>4.3227649428059997E-8</c:v>
                </c:pt>
                <c:pt idx="170">
                  <c:v>5.5169107196970001E-8</c:v>
                </c:pt>
                <c:pt idx="171">
                  <c:v>6.9882478313559994E-8</c:v>
                </c:pt>
                <c:pt idx="172">
                  <c:v>9.453633260341E-8</c:v>
                </c:pt>
                <c:pt idx="173">
                  <c:v>1.3037831118349999E-7</c:v>
                </c:pt>
                <c:pt idx="174">
                  <c:v>1.7160123281809999E-7</c:v>
                </c:pt>
                <c:pt idx="175">
                  <c:v>2.2178742975169999E-7</c:v>
                </c:pt>
                <c:pt idx="176">
                  <c:v>2.6852380306260003E-7</c:v>
                </c:pt>
                <c:pt idx="177">
                  <c:v>3.298469173916E-7</c:v>
                </c:pt>
                <c:pt idx="178">
                  <c:v>3.9357812836990002E-7</c:v>
                </c:pt>
                <c:pt idx="179">
                  <c:v>4.6725442464210001E-7</c:v>
                </c:pt>
                <c:pt idx="180">
                  <c:v>5.4496323294880004E-7</c:v>
                </c:pt>
                <c:pt idx="181">
                  <c:v>6.3536098365490005E-7</c:v>
                </c:pt>
                <c:pt idx="182">
                  <c:v>7.3001573515389997E-7</c:v>
                </c:pt>
                <c:pt idx="183">
                  <c:v>8.3728147828720003E-7</c:v>
                </c:pt>
                <c:pt idx="184">
                  <c:v>9.4330620456110002E-7</c:v>
                </c:pt>
                <c:pt idx="185">
                  <c:v>1.0540940848019999E-6</c:v>
                </c:pt>
                <c:pt idx="186">
                  <c:v>1.1757025836609999E-6</c:v>
                </c:pt>
                <c:pt idx="187">
                  <c:v>1.2977695417390001E-6</c:v>
                </c:pt>
                <c:pt idx="188">
                  <c:v>1.4429057620029999E-6</c:v>
                </c:pt>
                <c:pt idx="189">
                  <c:v>1.5671715655760001E-6</c:v>
                </c:pt>
                <c:pt idx="190">
                  <c:v>1.7335633155499999E-6</c:v>
                </c:pt>
                <c:pt idx="191">
                  <c:v>1.900976879736E-6</c:v>
                </c:pt>
                <c:pt idx="192">
                  <c:v>2.0450452458060002E-6</c:v>
                </c:pt>
                <c:pt idx="193">
                  <c:v>2.1887643749510002E-6</c:v>
                </c:pt>
                <c:pt idx="194">
                  <c:v>2.3477775257010001E-6</c:v>
                </c:pt>
                <c:pt idx="195">
                  <c:v>2.507150283399E-6</c:v>
                </c:pt>
                <c:pt idx="196">
                  <c:v>2.685451113977E-6</c:v>
                </c:pt>
                <c:pt idx="197">
                  <c:v>2.871550262704E-6</c:v>
                </c:pt>
                <c:pt idx="198">
                  <c:v>3.0512894039830001E-6</c:v>
                </c:pt>
                <c:pt idx="199">
                  <c:v>3.2297889826729999E-6</c:v>
                </c:pt>
                <c:pt idx="200">
                  <c:v>3.3927378050470001E-6</c:v>
                </c:pt>
                <c:pt idx="201">
                  <c:v>3.566498492291E-6</c:v>
                </c:pt>
                <c:pt idx="202">
                  <c:v>3.7222157031630001E-6</c:v>
                </c:pt>
                <c:pt idx="203">
                  <c:v>3.8632884443440003E-6</c:v>
                </c:pt>
                <c:pt idx="204">
                  <c:v>4.0043293453569998E-6</c:v>
                </c:pt>
                <c:pt idx="205">
                  <c:v>4.1457656130629996E-6</c:v>
                </c:pt>
                <c:pt idx="206">
                  <c:v>4.282427993186E-6</c:v>
                </c:pt>
                <c:pt idx="207">
                  <c:v>4.4032841538609999E-6</c:v>
                </c:pt>
                <c:pt idx="208">
                  <c:v>4.5365143813659996E-6</c:v>
                </c:pt>
                <c:pt idx="209">
                  <c:v>4.6592298410680002E-6</c:v>
                </c:pt>
                <c:pt idx="210">
                  <c:v>4.7777457041249998E-6</c:v>
                </c:pt>
                <c:pt idx="211">
                  <c:v>4.8897944014189998E-6</c:v>
                </c:pt>
                <c:pt idx="212">
                  <c:v>4.9905428366870003E-6</c:v>
                </c:pt>
                <c:pt idx="213">
                  <c:v>5.0936843690580001E-6</c:v>
                </c:pt>
                <c:pt idx="214">
                  <c:v>5.2024914595730002E-6</c:v>
                </c:pt>
                <c:pt idx="215">
                  <c:v>5.3018475719579999E-6</c:v>
                </c:pt>
                <c:pt idx="216">
                  <c:v>5.4038667633320004E-6</c:v>
                </c:pt>
                <c:pt idx="217">
                  <c:v>5.4965429293120003E-6</c:v>
                </c:pt>
                <c:pt idx="218">
                  <c:v>5.5808959132090004E-6</c:v>
                </c:pt>
                <c:pt idx="219">
                  <c:v>5.6695165592380003E-6</c:v>
                </c:pt>
                <c:pt idx="220">
                  <c:v>5.7542661489669996E-6</c:v>
                </c:pt>
                <c:pt idx="221">
                  <c:v>5.8478935716320001E-6</c:v>
                </c:pt>
                <c:pt idx="222">
                  <c:v>5.9315822889099999E-6</c:v>
                </c:pt>
                <c:pt idx="223">
                  <c:v>6.0065010220990001E-6</c:v>
                </c:pt>
                <c:pt idx="224">
                  <c:v>6.0767580984879996E-6</c:v>
                </c:pt>
                <c:pt idx="225">
                  <c:v>6.1542687019829999E-6</c:v>
                </c:pt>
                <c:pt idx="226">
                  <c:v>6.2257071780309997E-6</c:v>
                </c:pt>
                <c:pt idx="227">
                  <c:v>6.2962707914899999E-6</c:v>
                </c:pt>
                <c:pt idx="228">
                  <c:v>6.3695077123490002E-6</c:v>
                </c:pt>
                <c:pt idx="229">
                  <c:v>6.4305503221879997E-6</c:v>
                </c:pt>
                <c:pt idx="230">
                  <c:v>6.4948555843480002E-6</c:v>
                </c:pt>
                <c:pt idx="231">
                  <c:v>6.5635603585929998E-6</c:v>
                </c:pt>
                <c:pt idx="232">
                  <c:v>6.6253942903150001E-6</c:v>
                </c:pt>
                <c:pt idx="233">
                  <c:v>6.6787897118140003E-6</c:v>
                </c:pt>
                <c:pt idx="234">
                  <c:v>6.7369449968199999E-6</c:v>
                </c:pt>
                <c:pt idx="235">
                  <c:v>6.796447689092E-6</c:v>
                </c:pt>
                <c:pt idx="236">
                  <c:v>6.8550197710889997E-6</c:v>
                </c:pt>
                <c:pt idx="237">
                  <c:v>6.9054836717949997E-6</c:v>
                </c:pt>
                <c:pt idx="238">
                  <c:v>6.9563470335759998E-6</c:v>
                </c:pt>
                <c:pt idx="239">
                  <c:v>7.010352568657E-6</c:v>
                </c:pt>
                <c:pt idx="240">
                  <c:v>7.0602220586940003E-6</c:v>
                </c:pt>
                <c:pt idx="241">
                  <c:v>7.1121313684289997E-6</c:v>
                </c:pt>
                <c:pt idx="242">
                  <c:v>7.1581364317720001E-6</c:v>
                </c:pt>
                <c:pt idx="243">
                  <c:v>7.2036731257790001E-6</c:v>
                </c:pt>
                <c:pt idx="244">
                  <c:v>7.2475669208139997E-6</c:v>
                </c:pt>
                <c:pt idx="245">
                  <c:v>7.2916070175320004E-6</c:v>
                </c:pt>
                <c:pt idx="246">
                  <c:v>7.3356429067159996E-6</c:v>
                </c:pt>
                <c:pt idx="247">
                  <c:v>7.3815287437490001E-6</c:v>
                </c:pt>
                <c:pt idx="248">
                  <c:v>7.4201926865750003E-6</c:v>
                </c:pt>
                <c:pt idx="249">
                  <c:v>7.4598037682829999E-6</c:v>
                </c:pt>
                <c:pt idx="250">
                  <c:v>7.498380071288E-6</c:v>
                </c:pt>
                <c:pt idx="251">
                  <c:v>7.537656790857E-6</c:v>
                </c:pt>
                <c:pt idx="252">
                  <c:v>7.5762058525910003E-6</c:v>
                </c:pt>
                <c:pt idx="253">
                  <c:v>7.6117409475359998E-6</c:v>
                </c:pt>
                <c:pt idx="254">
                  <c:v>7.6498125595969993E-6</c:v>
                </c:pt>
                <c:pt idx="255">
                  <c:v>7.6843294492949994E-6</c:v>
                </c:pt>
                <c:pt idx="256">
                  <c:v>7.7194513958979993E-6</c:v>
                </c:pt>
                <c:pt idx="257">
                  <c:v>7.7524604233599992E-6</c:v>
                </c:pt>
                <c:pt idx="258">
                  <c:v>7.7876101786189999E-6</c:v>
                </c:pt>
                <c:pt idx="259">
                  <c:v>7.8230742262309994E-6</c:v>
                </c:pt>
                <c:pt idx="260">
                  <c:v>7.8577110611769998E-6</c:v>
                </c:pt>
                <c:pt idx="261">
                  <c:v>7.8937164997419993E-6</c:v>
                </c:pt>
                <c:pt idx="262">
                  <c:v>7.9290164945290006E-6</c:v>
                </c:pt>
                <c:pt idx="263">
                  <c:v>7.9643442234080007E-6</c:v>
                </c:pt>
                <c:pt idx="264">
                  <c:v>7.9993955022299999E-6</c:v>
                </c:pt>
                <c:pt idx="265">
                  <c:v>8.0341111100029999E-6</c:v>
                </c:pt>
                <c:pt idx="266">
                  <c:v>8.0692581061919998E-6</c:v>
                </c:pt>
                <c:pt idx="267">
                  <c:v>8.1066966404119997E-6</c:v>
                </c:pt>
                <c:pt idx="268">
                  <c:v>8.141558718454E-6</c:v>
                </c:pt>
                <c:pt idx="269">
                  <c:v>8.1761655755780008E-6</c:v>
                </c:pt>
                <c:pt idx="270">
                  <c:v>8.2108650741870001E-6</c:v>
                </c:pt>
                <c:pt idx="271">
                  <c:v>8.2448307860609998E-6</c:v>
                </c:pt>
                <c:pt idx="272">
                  <c:v>8.2779346498099996E-6</c:v>
                </c:pt>
                <c:pt idx="273">
                  <c:v>8.3120244812640002E-6</c:v>
                </c:pt>
                <c:pt idx="274">
                  <c:v>8.3479189010960002E-6</c:v>
                </c:pt>
                <c:pt idx="275">
                  <c:v>8.3809828228769997E-6</c:v>
                </c:pt>
                <c:pt idx="276">
                  <c:v>8.4135303773609999E-6</c:v>
                </c:pt>
                <c:pt idx="277">
                  <c:v>8.4454442574239997E-6</c:v>
                </c:pt>
                <c:pt idx="278">
                  <c:v>8.4767706905250004E-6</c:v>
                </c:pt>
                <c:pt idx="279">
                  <c:v>8.5076561637890004E-6</c:v>
                </c:pt>
                <c:pt idx="280">
                  <c:v>8.539770681488E-6</c:v>
                </c:pt>
                <c:pt idx="281">
                  <c:v>8.5693871118449992E-6</c:v>
                </c:pt>
                <c:pt idx="282">
                  <c:v>8.5987262355309998E-6</c:v>
                </c:pt>
                <c:pt idx="283">
                  <c:v>8.6268810332090008E-6</c:v>
                </c:pt>
                <c:pt idx="284">
                  <c:v>8.6546830300779998E-6</c:v>
                </c:pt>
                <c:pt idx="285">
                  <c:v>8.6821294880490005E-6</c:v>
                </c:pt>
                <c:pt idx="286">
                  <c:v>8.709343930503E-6</c:v>
                </c:pt>
                <c:pt idx="287">
                  <c:v>8.7374621850200003E-6</c:v>
                </c:pt>
                <c:pt idx="288">
                  <c:v>8.7634277729419999E-6</c:v>
                </c:pt>
                <c:pt idx="289">
                  <c:v>8.7886954121959993E-6</c:v>
                </c:pt>
                <c:pt idx="290">
                  <c:v>8.8130800794060005E-6</c:v>
                </c:pt>
                <c:pt idx="291">
                  <c:v>8.8365711697859993E-6</c:v>
                </c:pt>
              </c:numCache>
            </c:numRef>
          </c:yVal>
          <c:smooth val="0"/>
          <c:extLst>
            <c:ext xmlns:c16="http://schemas.microsoft.com/office/drawing/2014/chart" uri="{C3380CC4-5D6E-409C-BE32-E72D297353CC}">
              <c16:uniqueId val="{00000001-BFA0-43DA-A681-8FF7C5AB4035}"/>
            </c:ext>
          </c:extLst>
        </c:ser>
        <c:ser>
          <c:idx val="2"/>
          <c:order val="2"/>
          <c:tx>
            <c:strRef>
              <c:f>'T param.'!$AU$1:$BB$1</c:f>
              <c:strCache>
                <c:ptCount val="1"/>
                <c:pt idx="0">
                  <c:v>T=40 C (313.15 K)</c:v>
                </c:pt>
              </c:strCache>
            </c:strRef>
          </c:tx>
          <c:spPr>
            <a:ln w="22225" cap="rnd">
              <a:solidFill>
                <a:schemeClr val="accent3"/>
              </a:solidFill>
              <a:round/>
            </a:ln>
            <a:effectLst/>
          </c:spPr>
          <c:marker>
            <c:symbol val="none"/>
          </c:marker>
          <c:xVal>
            <c:numRef>
              <c:f>'T param.'!$A$4:$A$295</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'T param.'!$AY$4:$AY$295</c:f>
              <c:numCache>
                <c:formatCode>0.00E+00</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1.418248456928E-49</c:v>
                </c:pt>
                <c:pt idx="145">
                  <c:v>9.1800893694200003E-41</c:v>
                </c:pt>
                <c:pt idx="146">
                  <c:v>7.4658086091069999E-35</c:v>
                </c:pt>
                <c:pt idx="147">
                  <c:v>2.2928481414370002E-31</c:v>
                </c:pt>
                <c:pt idx="148">
                  <c:v>6.0567459348630001E-27</c:v>
                </c:pt>
                <c:pt idx="149">
                  <c:v>5.7697928981789997E-21</c:v>
                </c:pt>
                <c:pt idx="150">
                  <c:v>1.0352250345299999E-18</c:v>
                </c:pt>
                <c:pt idx="151">
                  <c:v>4.8661575804489999E-18</c:v>
                </c:pt>
                <c:pt idx="152">
                  <c:v>9.3972532232620004E-18</c:v>
                </c:pt>
                <c:pt idx="153">
                  <c:v>1.4262499401860002E-17</c:v>
                </c:pt>
                <c:pt idx="154">
                  <c:v>1.9524278241409998E-17</c:v>
                </c:pt>
                <c:pt idx="155">
                  <c:v>2.5421751632059999E-17</c:v>
                </c:pt>
                <c:pt idx="156">
                  <c:v>3.2237654229400002E-17</c:v>
                </c:pt>
                <c:pt idx="157">
                  <c:v>4.05592847153E-17</c:v>
                </c:pt>
                <c:pt idx="158">
                  <c:v>4.976284881515E-17</c:v>
                </c:pt>
                <c:pt idx="159">
                  <c:v>6.0952535766779995E-17</c:v>
                </c:pt>
                <c:pt idx="160">
                  <c:v>7.5444195772569999E-17</c:v>
                </c:pt>
                <c:pt idx="161">
                  <c:v>9.8032212058730003E-17</c:v>
                </c:pt>
                <c:pt idx="162">
                  <c:v>2.1669446037059999E-16</c:v>
                </c:pt>
                <c:pt idx="163">
                  <c:v>9.757762179271001E-10</c:v>
                </c:pt>
                <c:pt idx="164">
                  <c:v>1.332541846894E-8</c:v>
                </c:pt>
                <c:pt idx="165">
                  <c:v>1.836899465295E-8</c:v>
                </c:pt>
                <c:pt idx="166">
                  <c:v>2.678516873335E-8</c:v>
                </c:pt>
                <c:pt idx="167">
                  <c:v>3.5356177127389999E-8</c:v>
                </c:pt>
                <c:pt idx="168">
                  <c:v>5.1644805992250001E-8</c:v>
                </c:pt>
                <c:pt idx="169">
                  <c:v>7.1168350658840006E-8</c:v>
                </c:pt>
                <c:pt idx="170">
                  <c:v>1.051931644703E-7</c:v>
                </c:pt>
                <c:pt idx="171">
                  <c:v>1.506913173102E-7</c:v>
                </c:pt>
                <c:pt idx="172">
                  <c:v>2.075018524786E-7</c:v>
                </c:pt>
                <c:pt idx="173">
                  <c:v>2.6636373619169998E-7</c:v>
                </c:pt>
                <c:pt idx="174">
                  <c:v>3.3511256232420002E-7</c:v>
                </c:pt>
                <c:pt idx="175">
                  <c:v>4.1588957271319998E-7</c:v>
                </c:pt>
                <c:pt idx="176">
                  <c:v>5.0418443329379999E-7</c:v>
                </c:pt>
                <c:pt idx="177">
                  <c:v>6.0117711659970002E-7</c:v>
                </c:pt>
                <c:pt idx="178">
                  <c:v>7.1367533194570003E-7</c:v>
                </c:pt>
                <c:pt idx="179">
                  <c:v>8.3663994926710001E-7</c:v>
                </c:pt>
                <c:pt idx="180">
                  <c:v>9.6035527720410002E-7</c:v>
                </c:pt>
                <c:pt idx="181">
                  <c:v>1.0810564520189999E-6</c:v>
                </c:pt>
                <c:pt idx="182">
                  <c:v>1.2140394185690001E-6</c:v>
                </c:pt>
                <c:pt idx="183">
                  <c:v>1.3634172771520001E-6</c:v>
                </c:pt>
                <c:pt idx="184">
                  <c:v>1.533932471562E-6</c:v>
                </c:pt>
                <c:pt idx="185">
                  <c:v>1.7028035677570001E-6</c:v>
                </c:pt>
                <c:pt idx="186">
                  <c:v>1.8610457284279999E-6</c:v>
                </c:pt>
                <c:pt idx="187">
                  <c:v>2.0366096057999999E-6</c:v>
                </c:pt>
                <c:pt idx="188">
                  <c:v>2.22429567641E-6</c:v>
                </c:pt>
                <c:pt idx="189">
                  <c:v>2.4284733469219998E-6</c:v>
                </c:pt>
                <c:pt idx="190">
                  <c:v>2.645556983077E-6</c:v>
                </c:pt>
                <c:pt idx="191">
                  <c:v>2.8853468903720001E-6</c:v>
                </c:pt>
                <c:pt idx="192">
                  <c:v>3.1087248007449999E-6</c:v>
                </c:pt>
                <c:pt idx="193">
                  <c:v>3.3342543592790001E-6</c:v>
                </c:pt>
                <c:pt idx="194">
                  <c:v>3.5393962772860001E-6</c:v>
                </c:pt>
                <c:pt idx="195">
                  <c:v>3.7580140606480001E-6</c:v>
                </c:pt>
                <c:pt idx="196">
                  <c:v>3.9742522100070002E-6</c:v>
                </c:pt>
                <c:pt idx="197">
                  <c:v>4.2243129418950002E-6</c:v>
                </c:pt>
                <c:pt idx="198">
                  <c:v>4.4829948088830004E-6</c:v>
                </c:pt>
                <c:pt idx="199">
                  <c:v>4.7494624916179999E-6</c:v>
                </c:pt>
                <c:pt idx="200">
                  <c:v>5.0186053258720004E-6</c:v>
                </c:pt>
                <c:pt idx="201">
                  <c:v>5.249489586601E-6</c:v>
                </c:pt>
                <c:pt idx="202">
                  <c:v>5.4684462518659999E-6</c:v>
                </c:pt>
                <c:pt idx="203">
                  <c:v>5.6845920096779998E-6</c:v>
                </c:pt>
                <c:pt idx="204">
                  <c:v>5.899435373563E-6</c:v>
                </c:pt>
                <c:pt idx="205">
                  <c:v>6.101143944651E-6</c:v>
                </c:pt>
                <c:pt idx="206">
                  <c:v>6.3053090566649999E-6</c:v>
                </c:pt>
                <c:pt idx="207">
                  <c:v>6.4994500365470001E-6</c:v>
                </c:pt>
                <c:pt idx="208">
                  <c:v>6.6849093563259999E-6</c:v>
                </c:pt>
                <c:pt idx="209">
                  <c:v>6.8593385110599997E-6</c:v>
                </c:pt>
                <c:pt idx="210">
                  <c:v>7.0265092955409999E-6</c:v>
                </c:pt>
                <c:pt idx="211">
                  <c:v>7.1936098329099998E-6</c:v>
                </c:pt>
                <c:pt idx="212">
                  <c:v>7.3527540441099998E-6</c:v>
                </c:pt>
                <c:pt idx="213">
                  <c:v>7.5103048142240002E-6</c:v>
                </c:pt>
                <c:pt idx="214">
                  <c:v>7.6590859042549999E-6</c:v>
                </c:pt>
                <c:pt idx="215">
                  <c:v>7.7998273026579993E-6</c:v>
                </c:pt>
                <c:pt idx="216">
                  <c:v>7.943983275296E-6</c:v>
                </c:pt>
                <c:pt idx="217">
                  <c:v>8.0955776809420001E-6</c:v>
                </c:pt>
                <c:pt idx="218">
                  <c:v>8.2414180148080007E-6</c:v>
                </c:pt>
                <c:pt idx="219">
                  <c:v>8.3739673272050001E-6</c:v>
                </c:pt>
                <c:pt idx="220">
                  <c:v>8.5040567143720007E-6</c:v>
                </c:pt>
                <c:pt idx="221">
                  <c:v>8.6342290480470008E-6</c:v>
                </c:pt>
                <c:pt idx="222">
                  <c:v>8.7523793244619999E-6</c:v>
                </c:pt>
                <c:pt idx="223">
                  <c:v>8.8718446556899992E-6</c:v>
                </c:pt>
                <c:pt idx="224">
                  <c:v>9.0036729369670007E-6</c:v>
                </c:pt>
                <c:pt idx="225">
                  <c:v>9.1226684560349992E-6</c:v>
                </c:pt>
                <c:pt idx="226">
                  <c:v>9.2352099825890006E-6</c:v>
                </c:pt>
                <c:pt idx="227">
                  <c:v>9.3520097352150005E-6</c:v>
                </c:pt>
                <c:pt idx="228">
                  <c:v>9.4639345348840003E-6</c:v>
                </c:pt>
                <c:pt idx="229">
                  <c:v>9.5689062535739992E-6</c:v>
                </c:pt>
                <c:pt idx="230">
                  <c:v>9.6743213095730008E-6</c:v>
                </c:pt>
                <c:pt idx="231">
                  <c:v>9.776086396645E-6</c:v>
                </c:pt>
                <c:pt idx="232">
                  <c:v>9.8806895798079997E-6</c:v>
                </c:pt>
                <c:pt idx="233">
                  <c:v>9.9820833600560002E-6</c:v>
                </c:pt>
                <c:pt idx="234">
                  <c:v>1.006822790415E-5</c:v>
                </c:pt>
                <c:pt idx="235">
                  <c:v>1.016026769417E-5</c:v>
                </c:pt>
                <c:pt idx="236">
                  <c:v>1.025279443271E-5</c:v>
                </c:pt>
                <c:pt idx="237">
                  <c:v>1.0349735478780001E-5</c:v>
                </c:pt>
                <c:pt idx="238">
                  <c:v>1.0435333999019999E-5</c:v>
                </c:pt>
                <c:pt idx="239">
                  <c:v>1.0521144012769999E-5</c:v>
                </c:pt>
                <c:pt idx="240">
                  <c:v>1.060387171206E-5</c:v>
                </c:pt>
                <c:pt idx="241">
                  <c:v>1.0679012006589999E-5</c:v>
                </c:pt>
                <c:pt idx="242">
                  <c:v>1.076017953923E-5</c:v>
                </c:pt>
                <c:pt idx="243">
                  <c:v>1.083701055129E-5</c:v>
                </c:pt>
                <c:pt idx="244">
                  <c:v>1.091012636689E-5</c:v>
                </c:pt>
                <c:pt idx="245">
                  <c:v>1.0982810799729999E-5</c:v>
                </c:pt>
                <c:pt idx="246">
                  <c:v>1.105541459939E-5</c:v>
                </c:pt>
                <c:pt idx="247">
                  <c:v>1.112604947415E-5</c:v>
                </c:pt>
                <c:pt idx="248">
                  <c:v>1.119502314792E-5</c:v>
                </c:pt>
                <c:pt idx="249">
                  <c:v>1.1262114662229999E-5</c:v>
                </c:pt>
                <c:pt idx="250">
                  <c:v>1.1328068876579999E-5</c:v>
                </c:pt>
                <c:pt idx="251">
                  <c:v>1.139489508168E-5</c:v>
                </c:pt>
                <c:pt idx="252">
                  <c:v>1.145920461633E-5</c:v>
                </c:pt>
                <c:pt idx="253">
                  <c:v>1.152139705441E-5</c:v>
                </c:pt>
                <c:pt idx="254">
                  <c:v>1.158422847423E-5</c:v>
                </c:pt>
                <c:pt idx="255">
                  <c:v>1.164817343363E-5</c:v>
                </c:pt>
                <c:pt idx="256">
                  <c:v>1.1710705652200001E-5</c:v>
                </c:pt>
                <c:pt idx="257">
                  <c:v>1.177719488552E-5</c:v>
                </c:pt>
                <c:pt idx="258">
                  <c:v>1.183993520154E-5</c:v>
                </c:pt>
                <c:pt idx="259">
                  <c:v>1.190157367922E-5</c:v>
                </c:pt>
                <c:pt idx="260">
                  <c:v>1.1963290659539999E-5</c:v>
                </c:pt>
                <c:pt idx="261">
                  <c:v>1.2025071131619999E-5</c:v>
                </c:pt>
                <c:pt idx="262">
                  <c:v>1.208678976583E-5</c:v>
                </c:pt>
                <c:pt idx="263">
                  <c:v>1.215292158959E-5</c:v>
                </c:pt>
                <c:pt idx="264">
                  <c:v>1.221475690491E-5</c:v>
                </c:pt>
                <c:pt idx="265">
                  <c:v>1.227549633056E-5</c:v>
                </c:pt>
                <c:pt idx="266">
                  <c:v>1.2334955552880001E-5</c:v>
                </c:pt>
                <c:pt idx="267">
                  <c:v>1.239413739938E-5</c:v>
                </c:pt>
                <c:pt idx="268">
                  <c:v>1.245278408479E-5</c:v>
                </c:pt>
                <c:pt idx="269">
                  <c:v>1.251125004771E-5</c:v>
                </c:pt>
                <c:pt idx="270">
                  <c:v>1.257117017063E-5</c:v>
                </c:pt>
                <c:pt idx="271">
                  <c:v>1.262588157334E-5</c:v>
                </c:pt>
                <c:pt idx="272">
                  <c:v>1.267987074329E-5</c:v>
                </c:pt>
                <c:pt idx="273">
                  <c:v>1.2732411478110001E-5</c:v>
                </c:pt>
                <c:pt idx="274">
                  <c:v>1.278440198389E-5</c:v>
                </c:pt>
                <c:pt idx="275">
                  <c:v>1.283507339178E-5</c:v>
                </c:pt>
                <c:pt idx="276">
                  <c:v>1.288405017458E-5</c:v>
                </c:pt>
                <c:pt idx="277">
                  <c:v>1.2935146619279999E-5</c:v>
                </c:pt>
                <c:pt idx="278">
                  <c:v>1.2981730055279999E-5</c:v>
                </c:pt>
                <c:pt idx="279">
                  <c:v>1.302687584894E-5</c:v>
                </c:pt>
                <c:pt idx="280">
                  <c:v>1.307070471595E-5</c:v>
                </c:pt>
                <c:pt idx="281">
                  <c:v>1.31136573296E-5</c:v>
                </c:pt>
                <c:pt idx="282">
                  <c:v>1.3155432123969999E-5</c:v>
                </c:pt>
                <c:pt idx="283">
                  <c:v>1.319909987793E-5</c:v>
                </c:pt>
                <c:pt idx="284">
                  <c:v>1.3238931339889999E-5</c:v>
                </c:pt>
                <c:pt idx="285">
                  <c:v>1.3277632757409999E-5</c:v>
                </c:pt>
                <c:pt idx="286">
                  <c:v>1.331510095726E-5</c:v>
                </c:pt>
                <c:pt idx="287">
                  <c:v>1.3351617711519999E-5</c:v>
                </c:pt>
                <c:pt idx="288">
                  <c:v>1.338698226739E-5</c:v>
                </c:pt>
                <c:pt idx="289">
                  <c:v>1.3421766637720001E-5</c:v>
                </c:pt>
                <c:pt idx="290">
                  <c:v>1.3458171483670001E-5</c:v>
                </c:pt>
                <c:pt idx="291">
                  <c:v>1.3489839804580001E-5</c:v>
                </c:pt>
              </c:numCache>
            </c:numRef>
          </c:yVal>
          <c:smooth val="0"/>
          <c:extLst>
            <c:ext xmlns:c16="http://schemas.microsoft.com/office/drawing/2014/chart" uri="{C3380CC4-5D6E-409C-BE32-E72D297353CC}">
              <c16:uniqueId val="{00000002-BFA0-43DA-A681-8FF7C5AB4035}"/>
            </c:ext>
          </c:extLst>
        </c:ser>
        <c:dLbls>
          <c:showLegendKey val="0"/>
          <c:showVal val="0"/>
          <c:showCatName val="0"/>
          <c:showSerName val="0"/>
          <c:showPercent val="0"/>
          <c:showBubbleSize val="0"/>
        </c:dLbls>
        <c:axId val="815278400"/>
        <c:axId val="815275232"/>
      </c:scatterChart>
      <c:valAx>
        <c:axId val="815278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5232"/>
        <c:crosses val="autoZero"/>
        <c:crossBetween val="midCat"/>
      </c:valAx>
      <c:valAx>
        <c:axId val="81527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cap="none" baseline="0"/>
                  <a:t>NO2 (g)</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152784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200" cap="none" baseline="0" dirty="0"/>
              <a:t>Impact of Initial Air Pressure on Combustion/Thermal Efficiency at 2200 RPM</a:t>
            </a:r>
          </a:p>
        </c:rich>
      </c:tx>
      <c:layout>
        <c:manualLayout>
          <c:xMode val="edge"/>
          <c:yMode val="edge"/>
          <c:x val="0.12715196328365289"/>
          <c:y val="1.4513788098693759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1.8323931153944987E-2"/>
          <c:y val="0.23481928107805344"/>
          <c:w val="0.95771554365416101"/>
          <c:h val="0.69468608695320921"/>
        </c:manualLayout>
      </c:layout>
      <c:barChart>
        <c:barDir val="col"/>
        <c:grouping val="clustered"/>
        <c:varyColors val="0"/>
        <c:ser>
          <c:idx val="0"/>
          <c:order val="0"/>
          <c:tx>
            <c:strRef>
              <c:f>'P param. Resume'!$B$2</c:f>
              <c:strCache>
                <c:ptCount val="1"/>
                <c:pt idx="0">
                  <c:v>P=90 kPa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 param. Resume'!$A$10:$A$11</c:f>
              <c:strCache>
                <c:ptCount val="2"/>
                <c:pt idx="0">
                  <c:v>Combustion Efficiency</c:v>
                </c:pt>
                <c:pt idx="1">
                  <c:v>Thermal Efficiency</c:v>
                </c:pt>
              </c:strCache>
            </c:strRef>
          </c:cat>
          <c:val>
            <c:numRef>
              <c:f>'P param. Resume'!$B$10:$B$11</c:f>
              <c:numCache>
                <c:formatCode>0.0000</c:formatCode>
                <c:ptCount val="2"/>
                <c:pt idx="0">
                  <c:v>0.91124000000000005</c:v>
                </c:pt>
                <c:pt idx="1">
                  <c:v>0.40884999999999999</c:v>
                </c:pt>
              </c:numCache>
            </c:numRef>
          </c:val>
          <c:extLst>
            <c:ext xmlns:c16="http://schemas.microsoft.com/office/drawing/2014/chart" uri="{C3380CC4-5D6E-409C-BE32-E72D297353CC}">
              <c16:uniqueId val="{00000000-D7AD-4793-A2CC-B54B32E09ECF}"/>
            </c:ext>
          </c:extLst>
        </c:ser>
        <c:ser>
          <c:idx val="1"/>
          <c:order val="1"/>
          <c:tx>
            <c:strRef>
              <c:f>'P param. Resume'!$C$2</c:f>
              <c:strCache>
                <c:ptCount val="1"/>
                <c:pt idx="0">
                  <c:v> P=95 kPa</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 param. Resume'!$A$10:$A$11</c:f>
              <c:strCache>
                <c:ptCount val="2"/>
                <c:pt idx="0">
                  <c:v>Combustion Efficiency</c:v>
                </c:pt>
                <c:pt idx="1">
                  <c:v>Thermal Efficiency</c:v>
                </c:pt>
              </c:strCache>
            </c:strRef>
          </c:cat>
          <c:val>
            <c:numRef>
              <c:f>'P param. Resume'!$C$10:$C$11</c:f>
              <c:numCache>
                <c:formatCode>0.0000</c:formatCode>
                <c:ptCount val="2"/>
                <c:pt idx="0">
                  <c:v>0.93200000000000005</c:v>
                </c:pt>
                <c:pt idx="1">
                  <c:v>0.41992000000000002</c:v>
                </c:pt>
              </c:numCache>
            </c:numRef>
          </c:val>
          <c:extLst>
            <c:ext xmlns:c16="http://schemas.microsoft.com/office/drawing/2014/chart" uri="{C3380CC4-5D6E-409C-BE32-E72D297353CC}">
              <c16:uniqueId val="{00000001-D7AD-4793-A2CC-B54B32E09ECF}"/>
            </c:ext>
          </c:extLst>
        </c:ser>
        <c:ser>
          <c:idx val="2"/>
          <c:order val="2"/>
          <c:tx>
            <c:strRef>
              <c:f>'P param. Resume'!$D$2</c:f>
              <c:strCache>
                <c:ptCount val="1"/>
                <c:pt idx="0">
                  <c:v>P=100 kPa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 param. Resume'!$A$10:$A$11</c:f>
              <c:strCache>
                <c:ptCount val="2"/>
                <c:pt idx="0">
                  <c:v>Combustion Efficiency</c:v>
                </c:pt>
                <c:pt idx="1">
                  <c:v>Thermal Efficiency</c:v>
                </c:pt>
              </c:strCache>
            </c:strRef>
          </c:cat>
          <c:val>
            <c:numRef>
              <c:f>'P param. Resume'!$D$10:$D$11</c:f>
              <c:numCache>
                <c:formatCode>0.0000</c:formatCode>
                <c:ptCount val="2"/>
                <c:pt idx="0">
                  <c:v>0.95035000000000003</c:v>
                </c:pt>
                <c:pt idx="1">
                  <c:v>0.42710999999999999</c:v>
                </c:pt>
              </c:numCache>
            </c:numRef>
          </c:val>
          <c:extLst>
            <c:ext xmlns:c16="http://schemas.microsoft.com/office/drawing/2014/chart" uri="{C3380CC4-5D6E-409C-BE32-E72D297353CC}">
              <c16:uniqueId val="{00000002-D7AD-4793-A2CC-B54B32E09ECF}"/>
            </c:ext>
          </c:extLst>
        </c:ser>
        <c:dLbls>
          <c:dLblPos val="outEnd"/>
          <c:showLegendKey val="0"/>
          <c:showVal val="1"/>
          <c:showCatName val="0"/>
          <c:showSerName val="0"/>
          <c:showPercent val="0"/>
          <c:showBubbleSize val="0"/>
        </c:dLbls>
        <c:gapWidth val="444"/>
        <c:axId val="355848416"/>
        <c:axId val="355849472"/>
      </c:barChart>
      <c:catAx>
        <c:axId val="35584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120" normalizeH="0" baseline="0">
                <a:solidFill>
                  <a:schemeClr val="tx1">
                    <a:lumMod val="65000"/>
                    <a:lumOff val="35000"/>
                  </a:schemeClr>
                </a:solidFill>
                <a:latin typeface="+mn-lt"/>
                <a:ea typeface="+mn-ea"/>
                <a:cs typeface="+mn-cs"/>
              </a:defRPr>
            </a:pPr>
            <a:endParaRPr lang="el-GR"/>
          </a:p>
        </c:txPr>
        <c:crossAx val="355849472"/>
        <c:crosses val="autoZero"/>
        <c:auto val="1"/>
        <c:lblAlgn val="ctr"/>
        <c:lblOffset val="100"/>
        <c:noMultiLvlLbl val="0"/>
      </c:catAx>
      <c:valAx>
        <c:axId val="355849472"/>
        <c:scaling>
          <c:orientation val="minMax"/>
        </c:scaling>
        <c:delete val="1"/>
        <c:axPos val="l"/>
        <c:numFmt formatCode="0.0000" sourceLinked="1"/>
        <c:majorTickMark val="none"/>
        <c:minorTickMark val="none"/>
        <c:tickLblPos val="nextTo"/>
        <c:crossAx val="355848416"/>
        <c:crosses val="autoZero"/>
        <c:crossBetween val="between"/>
      </c:valAx>
      <c:spPr>
        <a:noFill/>
        <a:ln>
          <a:noFill/>
        </a:ln>
        <a:effectLst/>
      </c:spPr>
    </c:plotArea>
    <c:legend>
      <c:legendPos val="t"/>
      <c:layout>
        <c:manualLayout>
          <c:xMode val="edge"/>
          <c:yMode val="edge"/>
          <c:x val="0.45750956084255245"/>
          <c:y val="0.19788508811170474"/>
          <c:w val="0.51454353162456434"/>
          <c:h val="4.26809110295564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6E6E6">
          <a:lumMod val="10000"/>
        </a:srgbClr>
      </a:solidFill>
    </a:ln>
    <a:effectLst/>
  </c:spPr>
  <c:txPr>
    <a:bodyPr/>
    <a:lstStyle/>
    <a:p>
      <a:pPr>
        <a:defRPr/>
      </a:pPr>
      <a:endParaRPr lang="el-G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r>
              <a:rPr lang="en-US" sz="1600" b="1" i="0" u="none" strike="noStrike" kern="1200" cap="none" spc="120" normalizeH="0" baseline="0">
                <a:solidFill>
                  <a:sysClr val="windowText" lastClr="000000">
                    <a:lumMod val="65000"/>
                    <a:lumOff val="35000"/>
                  </a:sysClr>
                </a:solidFill>
              </a:rPr>
              <a:t>Pressure - Crank angle Diagram 2200rpm</a:t>
            </a:r>
          </a:p>
        </c:rich>
      </c:tx>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lumMod val="65000"/>
                  <a:lumOff val="35000"/>
                </a:schemeClr>
              </a:solidFill>
              <a:latin typeface="+mn-lt"/>
              <a:ea typeface="+mn-ea"/>
              <a:cs typeface="+mn-cs"/>
            </a:defRPr>
          </a:pPr>
          <a:endParaRPr lang="el-GR"/>
        </a:p>
      </c:txPr>
    </c:title>
    <c:autoTitleDeleted val="0"/>
    <c:plotArea>
      <c:layout/>
      <c:scatterChart>
        <c:scatterStyle val="lineMarker"/>
        <c:varyColors val="0"/>
        <c:ser>
          <c:idx val="0"/>
          <c:order val="0"/>
          <c:tx>
            <c:v>P=90 kPa</c:v>
          </c:tx>
          <c:spPr>
            <a:ln w="22225" cap="rnd">
              <a:solidFill>
                <a:schemeClr val="accent1"/>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param.'!$AC$3:$AC$294</c:f>
              <c:numCache>
                <c:formatCode>0.00E+00</c:formatCode>
                <c:ptCount val="292"/>
                <c:pt idx="0">
                  <c:v>0.09</c:v>
                </c:pt>
                <c:pt idx="1">
                  <c:v>9.0000319059560005E-2</c:v>
                </c:pt>
                <c:pt idx="2">
                  <c:v>9.035952517642E-2</c:v>
                </c:pt>
                <c:pt idx="3">
                  <c:v>9.0705671017939998E-2</c:v>
                </c:pt>
                <c:pt idx="4">
                  <c:v>9.1048623919419994E-2</c:v>
                </c:pt>
                <c:pt idx="5">
                  <c:v>9.1386576832429997E-2</c:v>
                </c:pt>
                <c:pt idx="6">
                  <c:v>9.1730829545009995E-2</c:v>
                </c:pt>
                <c:pt idx="7">
                  <c:v>9.2091818642500003E-2</c:v>
                </c:pt>
                <c:pt idx="8">
                  <c:v>9.2465804120499998E-2</c:v>
                </c:pt>
                <c:pt idx="9">
                  <c:v>9.2846889934579999E-2</c:v>
                </c:pt>
                <c:pt idx="10">
                  <c:v>9.324046731815E-2</c:v>
                </c:pt>
                <c:pt idx="11">
                  <c:v>9.3663862197970002E-2</c:v>
                </c:pt>
                <c:pt idx="12">
                  <c:v>9.4089852994379997E-2</c:v>
                </c:pt>
                <c:pt idx="13">
                  <c:v>9.4514300017429997E-2</c:v>
                </c:pt>
                <c:pt idx="14">
                  <c:v>9.4968860353949996E-2</c:v>
                </c:pt>
                <c:pt idx="15">
                  <c:v>9.543678197305E-2</c:v>
                </c:pt>
                <c:pt idx="16">
                  <c:v>9.5918983698310006E-2</c:v>
                </c:pt>
                <c:pt idx="17">
                  <c:v>9.6443424473860007E-2</c:v>
                </c:pt>
                <c:pt idx="18">
                  <c:v>9.6940871074369994E-2</c:v>
                </c:pt>
                <c:pt idx="19">
                  <c:v>9.7508806192319997E-2</c:v>
                </c:pt>
                <c:pt idx="20">
                  <c:v>9.8041106268340006E-2</c:v>
                </c:pt>
                <c:pt idx="21">
                  <c:v>9.8605043376760002E-2</c:v>
                </c:pt>
                <c:pt idx="22">
                  <c:v>9.9195011295609994E-2</c:v>
                </c:pt>
                <c:pt idx="23">
                  <c:v>9.9821997038009994E-2</c:v>
                </c:pt>
                <c:pt idx="24">
                  <c:v>0.1004604284192</c:v>
                </c:pt>
                <c:pt idx="25">
                  <c:v>0.101105829832</c:v>
                </c:pt>
                <c:pt idx="26">
                  <c:v>0.1017606701082</c:v>
                </c:pt>
                <c:pt idx="27">
                  <c:v>0.1024646435086</c:v>
                </c:pt>
                <c:pt idx="28">
                  <c:v>0.1031871328371</c:v>
                </c:pt>
                <c:pt idx="29">
                  <c:v>0.10390314056449999</c:v>
                </c:pt>
                <c:pt idx="30">
                  <c:v>0.1046660273496</c:v>
                </c:pt>
                <c:pt idx="31">
                  <c:v>0.1054721954817</c:v>
                </c:pt>
                <c:pt idx="32">
                  <c:v>0.1063196055378</c:v>
                </c:pt>
                <c:pt idx="33">
                  <c:v>0.1071090160543</c:v>
                </c:pt>
                <c:pt idx="34">
                  <c:v>0.1080221422069</c:v>
                </c:pt>
                <c:pt idx="35">
                  <c:v>0.1089103782361</c:v>
                </c:pt>
                <c:pt idx="36">
                  <c:v>0.1098265165538</c:v>
                </c:pt>
                <c:pt idx="37">
                  <c:v>0.1107813468903</c:v>
                </c:pt>
                <c:pt idx="38">
                  <c:v>0.1117432162331</c:v>
                </c:pt>
                <c:pt idx="39">
                  <c:v>0.1127835333148</c:v>
                </c:pt>
                <c:pt idx="40">
                  <c:v>0.11382336604770001</c:v>
                </c:pt>
                <c:pt idx="41">
                  <c:v>0.1148959248376</c:v>
                </c:pt>
                <c:pt idx="42">
                  <c:v>0.1160554458665</c:v>
                </c:pt>
                <c:pt idx="43">
                  <c:v>0.11720010129900001</c:v>
                </c:pt>
                <c:pt idx="44">
                  <c:v>0.1183817323623</c:v>
                </c:pt>
                <c:pt idx="45">
                  <c:v>0.1196235612874</c:v>
                </c:pt>
                <c:pt idx="46">
                  <c:v>0.12087749882529999</c:v>
                </c:pt>
                <c:pt idx="47">
                  <c:v>0.1221788566711</c:v>
                </c:pt>
                <c:pt idx="48">
                  <c:v>0.1236129924537</c:v>
                </c:pt>
                <c:pt idx="49">
                  <c:v>0.12500431268930001</c:v>
                </c:pt>
                <c:pt idx="50">
                  <c:v>0.12644189882750001</c:v>
                </c:pt>
                <c:pt idx="51">
                  <c:v>0.12792695352440001</c:v>
                </c:pt>
                <c:pt idx="52">
                  <c:v>0.12946120408389999</c:v>
                </c:pt>
                <c:pt idx="53">
                  <c:v>0.13104605983949999</c:v>
                </c:pt>
                <c:pt idx="54">
                  <c:v>0.1327951175341</c:v>
                </c:pt>
                <c:pt idx="55">
                  <c:v>0.13449178627159999</c:v>
                </c:pt>
                <c:pt idx="56">
                  <c:v>0.13624584684220001</c:v>
                </c:pt>
                <c:pt idx="57">
                  <c:v>0.1380588687946</c:v>
                </c:pt>
                <c:pt idx="58">
                  <c:v>0.13997652373800001</c:v>
                </c:pt>
                <c:pt idx="59">
                  <c:v>0.14186758123839999</c:v>
                </c:pt>
                <c:pt idx="60">
                  <c:v>0.14401498212540001</c:v>
                </c:pt>
                <c:pt idx="61">
                  <c:v>0.14609752307669999</c:v>
                </c:pt>
                <c:pt idx="62">
                  <c:v>0.14825336629890001</c:v>
                </c:pt>
                <c:pt idx="63">
                  <c:v>0.15048508875489999</c:v>
                </c:pt>
                <c:pt idx="64">
                  <c:v>0.15279593605790001</c:v>
                </c:pt>
                <c:pt idx="65">
                  <c:v>0.15517691360200001</c:v>
                </c:pt>
                <c:pt idx="66">
                  <c:v>0.15782441710549999</c:v>
                </c:pt>
                <c:pt idx="67">
                  <c:v>0.16039936342649999</c:v>
                </c:pt>
                <c:pt idx="68">
                  <c:v>0.1629777173966</c:v>
                </c:pt>
                <c:pt idx="69">
                  <c:v>0.16583320824510001</c:v>
                </c:pt>
                <c:pt idx="70">
                  <c:v>0.1687013071979</c:v>
                </c:pt>
                <c:pt idx="71">
                  <c:v>0.17167728949290001</c:v>
                </c:pt>
                <c:pt idx="72">
                  <c:v>0.17476511183980001</c:v>
                </c:pt>
                <c:pt idx="73">
                  <c:v>0.17818833525229999</c:v>
                </c:pt>
                <c:pt idx="74">
                  <c:v>0.1815241746912</c:v>
                </c:pt>
                <c:pt idx="75">
                  <c:v>0.1849882732091</c:v>
                </c:pt>
                <c:pt idx="76">
                  <c:v>0.18858639192490001</c:v>
                </c:pt>
                <c:pt idx="77">
                  <c:v>0.19232355894520001</c:v>
                </c:pt>
                <c:pt idx="78">
                  <c:v>0.1962088584484</c:v>
                </c:pt>
                <c:pt idx="79">
                  <c:v>0.2002481529598</c:v>
                </c:pt>
                <c:pt idx="80">
                  <c:v>0.20473423949950001</c:v>
                </c:pt>
                <c:pt idx="81">
                  <c:v>0.2091137958231</c:v>
                </c:pt>
                <c:pt idx="82">
                  <c:v>0.21366912312770001</c:v>
                </c:pt>
                <c:pt idx="83">
                  <c:v>0.21840855750480001</c:v>
                </c:pt>
                <c:pt idx="84">
                  <c:v>0.22334155537700001</c:v>
                </c:pt>
                <c:pt idx="85">
                  <c:v>0.22848107794290001</c:v>
                </c:pt>
                <c:pt idx="86">
                  <c:v>0.23420413896430001</c:v>
                </c:pt>
                <c:pt idx="87">
                  <c:v>0.2398075339447</c:v>
                </c:pt>
                <c:pt idx="88">
                  <c:v>0.24565396231309999</c:v>
                </c:pt>
                <c:pt idx="89">
                  <c:v>0.25175644182770002</c:v>
                </c:pt>
                <c:pt idx="90">
                  <c:v>0.25812892811490001</c:v>
                </c:pt>
                <c:pt idx="91">
                  <c:v>0.26478635343040002</c:v>
                </c:pt>
                <c:pt idx="92">
                  <c:v>0.27174455692389998</c:v>
                </c:pt>
                <c:pt idx="93">
                  <c:v>0.27951778478259998</c:v>
                </c:pt>
                <c:pt idx="94">
                  <c:v>0.28715325552679999</c:v>
                </c:pt>
                <c:pt idx="95">
                  <c:v>0.29514516343559999</c:v>
                </c:pt>
                <c:pt idx="96">
                  <c:v>0.30351426142190002</c:v>
                </c:pt>
                <c:pt idx="97">
                  <c:v>0.31228270176770001</c:v>
                </c:pt>
                <c:pt idx="98">
                  <c:v>0.32147418852460002</c:v>
                </c:pt>
                <c:pt idx="99">
                  <c:v>0.33177345074980003</c:v>
                </c:pt>
                <c:pt idx="100">
                  <c:v>0.3419217675599</c:v>
                </c:pt>
                <c:pt idx="101">
                  <c:v>0.35257718050320003</c:v>
                </c:pt>
                <c:pt idx="102">
                  <c:v>0.36377119828109999</c:v>
                </c:pt>
                <c:pt idx="103">
                  <c:v>0.37553781937050001</c:v>
                </c:pt>
                <c:pt idx="104">
                  <c:v>0.38791309328239998</c:v>
                </c:pt>
                <c:pt idx="105">
                  <c:v>0.40093536944500002</c:v>
                </c:pt>
                <c:pt idx="106">
                  <c:v>0.4155851499305</c:v>
                </c:pt>
                <c:pt idx="107">
                  <c:v>0.43007795253109998</c:v>
                </c:pt>
                <c:pt idx="108">
                  <c:v>0.44535043681449998</c:v>
                </c:pt>
                <c:pt idx="109">
                  <c:v>0.46144298391459998</c:v>
                </c:pt>
                <c:pt idx="110">
                  <c:v>0.47838795877599999</c:v>
                </c:pt>
                <c:pt idx="111">
                  <c:v>0.49626085336050002</c:v>
                </c:pt>
                <c:pt idx="112">
                  <c:v>0.51514725177130005</c:v>
                </c:pt>
                <c:pt idx="113">
                  <c:v>0.53649123533989995</c:v>
                </c:pt>
                <c:pt idx="114">
                  <c:v>0.55770564585769999</c:v>
                </c:pt>
                <c:pt idx="115">
                  <c:v>0.58017049743409999</c:v>
                </c:pt>
                <c:pt idx="116">
                  <c:v>0.60397594015139999</c:v>
                </c:pt>
                <c:pt idx="117">
                  <c:v>0.62921917155670004</c:v>
                </c:pt>
                <c:pt idx="118">
                  <c:v>0.65600559515940005</c:v>
                </c:pt>
                <c:pt idx="119">
                  <c:v>0.68640653739650004</c:v>
                </c:pt>
                <c:pt idx="120">
                  <c:v>0.71675330041810004</c:v>
                </c:pt>
                <c:pt idx="121">
                  <c:v>0.74902341606129996</c:v>
                </c:pt>
                <c:pt idx="122">
                  <c:v>0.78336178431629999</c:v>
                </c:pt>
                <c:pt idx="123">
                  <c:v>0.81992493757009999</c:v>
                </c:pt>
                <c:pt idx="124">
                  <c:v>0.85888056939339996</c:v>
                </c:pt>
                <c:pt idx="125">
                  <c:v>0.9003497525677</c:v>
                </c:pt>
                <c:pt idx="126">
                  <c:v>0.94743234338610005</c:v>
                </c:pt>
                <c:pt idx="127">
                  <c:v>0.99461871496620002</c:v>
                </c:pt>
                <c:pt idx="128">
                  <c:v>1.0450137037909999</c:v>
                </c:pt>
                <c:pt idx="129">
                  <c:v>1.098867654717</c:v>
                </c:pt>
                <c:pt idx="130">
                  <c:v>1.1564510311859999</c:v>
                </c:pt>
                <c:pt idx="131">
                  <c:v>1.2180542977790001</c:v>
                </c:pt>
                <c:pt idx="132">
                  <c:v>1.288546527376</c:v>
                </c:pt>
                <c:pt idx="133">
                  <c:v>1.3594674016820001</c:v>
                </c:pt>
                <c:pt idx="134">
                  <c:v>1.435428195961</c:v>
                </c:pt>
                <c:pt idx="135">
                  <c:v>1.5167950590799999</c:v>
                </c:pt>
                <c:pt idx="136">
                  <c:v>1.603875945645</c:v>
                </c:pt>
                <c:pt idx="137">
                  <c:v>1.6966976854110001</c:v>
                </c:pt>
                <c:pt idx="138">
                  <c:v>1.7959917830529999</c:v>
                </c:pt>
                <c:pt idx="139">
                  <c:v>1.9096169443990001</c:v>
                </c:pt>
                <c:pt idx="140">
                  <c:v>2.0238718733179999</c:v>
                </c:pt>
                <c:pt idx="141">
                  <c:v>2.1460668198119999</c:v>
                </c:pt>
                <c:pt idx="142">
                  <c:v>2.2766051276199999</c:v>
                </c:pt>
                <c:pt idx="143">
                  <c:v>2.4159471858630002</c:v>
                </c:pt>
                <c:pt idx="144">
                  <c:v>2.5671790096209999</c:v>
                </c:pt>
                <c:pt idx="145">
                  <c:v>2.724785602356</c:v>
                </c:pt>
                <c:pt idx="146">
                  <c:v>2.8823033790050001</c:v>
                </c:pt>
                <c:pt idx="147">
                  <c:v>3.047953107134</c:v>
                </c:pt>
                <c:pt idx="148">
                  <c:v>3.2002984186850001</c:v>
                </c:pt>
                <c:pt idx="149">
                  <c:v>3.3576745059489999</c:v>
                </c:pt>
                <c:pt idx="150">
                  <c:v>3.535119099768</c:v>
                </c:pt>
                <c:pt idx="151">
                  <c:v>3.7474701068659999</c:v>
                </c:pt>
                <c:pt idx="152">
                  <c:v>3.972681026314</c:v>
                </c:pt>
                <c:pt idx="153">
                  <c:v>4.1890808589550002</c:v>
                </c:pt>
                <c:pt idx="154">
                  <c:v>4.404965123227</c:v>
                </c:pt>
                <c:pt idx="155">
                  <c:v>4.6191188775130003</c:v>
                </c:pt>
                <c:pt idx="156">
                  <c:v>4.8326167887120004</c:v>
                </c:pt>
                <c:pt idx="157">
                  <c:v>5.056134227587</c:v>
                </c:pt>
                <c:pt idx="158">
                  <c:v>5.2562597376060003</c:v>
                </c:pt>
                <c:pt idx="159">
                  <c:v>5.4468637532199997</c:v>
                </c:pt>
                <c:pt idx="160">
                  <c:v>5.6252808338099998</c:v>
                </c:pt>
                <c:pt idx="161">
                  <c:v>5.787967190352</c:v>
                </c:pt>
                <c:pt idx="162">
                  <c:v>5.9318436247350004</c:v>
                </c:pt>
                <c:pt idx="163">
                  <c:v>6.0637119617890001</c:v>
                </c:pt>
                <c:pt idx="164">
                  <c:v>6.2010906713480001</c:v>
                </c:pt>
                <c:pt idx="165">
                  <c:v>6.4694403019160003</c:v>
                </c:pt>
                <c:pt idx="166">
                  <c:v>6.6381783854730001</c:v>
                </c:pt>
                <c:pt idx="167">
                  <c:v>6.7650146143769998</c:v>
                </c:pt>
                <c:pt idx="168">
                  <c:v>6.8825932634670002</c:v>
                </c:pt>
                <c:pt idx="169">
                  <c:v>7.0341888898000002</c:v>
                </c:pt>
                <c:pt idx="170">
                  <c:v>7.2573520582719997</c:v>
                </c:pt>
                <c:pt idx="171">
                  <c:v>7.5350250999080002</c:v>
                </c:pt>
                <c:pt idx="172">
                  <c:v>8.0047753346189996</c:v>
                </c:pt>
                <c:pt idx="173">
                  <c:v>8.3638899692340001</c:v>
                </c:pt>
                <c:pt idx="174">
                  <c:v>8.4807433852509995</c:v>
                </c:pt>
                <c:pt idx="175">
                  <c:v>8.421431365358</c:v>
                </c:pt>
                <c:pt idx="176">
                  <c:v>8.2491290553120002</c:v>
                </c:pt>
                <c:pt idx="177">
                  <c:v>8.0017977739270005</c:v>
                </c:pt>
                <c:pt idx="178">
                  <c:v>7.7100295183340002</c:v>
                </c:pt>
                <c:pt idx="179">
                  <c:v>7.395110764839</c:v>
                </c:pt>
                <c:pt idx="180">
                  <c:v>7.0409947178549999</c:v>
                </c:pt>
                <c:pt idx="181">
                  <c:v>6.7059575607459996</c:v>
                </c:pt>
                <c:pt idx="182">
                  <c:v>6.3749143534729997</c:v>
                </c:pt>
                <c:pt idx="183">
                  <c:v>6.0492573935899996</c:v>
                </c:pt>
                <c:pt idx="184">
                  <c:v>5.7345868057829996</c:v>
                </c:pt>
                <c:pt idx="185">
                  <c:v>5.431758931749</c:v>
                </c:pt>
                <c:pt idx="186">
                  <c:v>5.1407959552299998</c:v>
                </c:pt>
                <c:pt idx="187">
                  <c:v>4.844658227579</c:v>
                </c:pt>
                <c:pt idx="188">
                  <c:v>4.5847563571679997</c:v>
                </c:pt>
                <c:pt idx="189">
                  <c:v>4.3362908180069999</c:v>
                </c:pt>
                <c:pt idx="190">
                  <c:v>4.1020627883119998</c:v>
                </c:pt>
                <c:pt idx="191">
                  <c:v>3.880347916212</c:v>
                </c:pt>
                <c:pt idx="192">
                  <c:v>3.671817922812</c:v>
                </c:pt>
                <c:pt idx="193">
                  <c:v>3.4762745825220001</c:v>
                </c:pt>
                <c:pt idx="194">
                  <c:v>3.2806914603389998</c:v>
                </c:pt>
                <c:pt idx="195">
                  <c:v>3.1097452699299999</c:v>
                </c:pt>
                <c:pt idx="196">
                  <c:v>2.9493671078410002</c:v>
                </c:pt>
                <c:pt idx="197">
                  <c:v>2.7989061001970001</c:v>
                </c:pt>
                <c:pt idx="198">
                  <c:v>2.6581022005529999</c:v>
                </c:pt>
                <c:pt idx="199">
                  <c:v>2.5265267202619999</c:v>
                </c:pt>
                <c:pt idx="200">
                  <c:v>2.3952237873420001</c:v>
                </c:pt>
                <c:pt idx="201">
                  <c:v>2.2803641208509999</c:v>
                </c:pt>
                <c:pt idx="202">
                  <c:v>2.1726826452610002</c:v>
                </c:pt>
                <c:pt idx="203">
                  <c:v>2.071508659394</c:v>
                </c:pt>
                <c:pt idx="204">
                  <c:v>1.9767028503740001</c:v>
                </c:pt>
                <c:pt idx="205">
                  <c:v>1.88778184925</c:v>
                </c:pt>
                <c:pt idx="206">
                  <c:v>1.8042981676680001</c:v>
                </c:pt>
                <c:pt idx="207">
                  <c:v>1.720805933991</c:v>
                </c:pt>
                <c:pt idx="208">
                  <c:v>1.647411999687</c:v>
                </c:pt>
                <c:pt idx="209">
                  <c:v>1.5784999999</c:v>
                </c:pt>
                <c:pt idx="210">
                  <c:v>1.513702214614</c:v>
                </c:pt>
                <c:pt idx="211">
                  <c:v>1.4525474012799999</c:v>
                </c:pt>
                <c:pt idx="212">
                  <c:v>1.394850888336</c:v>
                </c:pt>
                <c:pt idx="213">
                  <c:v>1.3367176644200001</c:v>
                </c:pt>
                <c:pt idx="214">
                  <c:v>1.285329344934</c:v>
                </c:pt>
                <c:pt idx="215">
                  <c:v>1.236881662876</c:v>
                </c:pt>
                <c:pt idx="216">
                  <c:v>1.191160364004</c:v>
                </c:pt>
                <c:pt idx="217">
                  <c:v>1.1479352480130001</c:v>
                </c:pt>
                <c:pt idx="218">
                  <c:v>1.106854889107</c:v>
                </c:pt>
                <c:pt idx="219">
                  <c:v>1.067774539882</c:v>
                </c:pt>
                <c:pt idx="220">
                  <c:v>1.030380968022</c:v>
                </c:pt>
                <c:pt idx="221">
                  <c:v>0.9945716782199</c:v>
                </c:pt>
                <c:pt idx="222">
                  <c:v>0.96134839821660001</c:v>
                </c:pt>
                <c:pt idx="223">
                  <c:v>0.92978331041420004</c:v>
                </c:pt>
                <c:pt idx="224">
                  <c:v>0.89781879485159999</c:v>
                </c:pt>
                <c:pt idx="225">
                  <c:v>0.86939459814139997</c:v>
                </c:pt>
                <c:pt idx="226">
                  <c:v>0.84238862939949999</c:v>
                </c:pt>
                <c:pt idx="227">
                  <c:v>0.81661961700139996</c:v>
                </c:pt>
                <c:pt idx="228">
                  <c:v>0.79207976722600004</c:v>
                </c:pt>
                <c:pt idx="229">
                  <c:v>0.76867160370400001</c:v>
                </c:pt>
                <c:pt idx="230">
                  <c:v>0.74491330456469995</c:v>
                </c:pt>
                <c:pt idx="231">
                  <c:v>0.72368157355910001</c:v>
                </c:pt>
                <c:pt idx="232">
                  <c:v>0.70338169725349997</c:v>
                </c:pt>
                <c:pt idx="233">
                  <c:v>0.68398086247169998</c:v>
                </c:pt>
                <c:pt idx="234">
                  <c:v>0.66544874965220002</c:v>
                </c:pt>
                <c:pt idx="235">
                  <c:v>0.64774380266819997</c:v>
                </c:pt>
                <c:pt idx="236">
                  <c:v>0.63080950407519998</c:v>
                </c:pt>
                <c:pt idx="237">
                  <c:v>0.61353577878660004</c:v>
                </c:pt>
                <c:pt idx="238">
                  <c:v>0.59805396687290002</c:v>
                </c:pt>
                <c:pt idx="239">
                  <c:v>0.58323172260449996</c:v>
                </c:pt>
                <c:pt idx="240">
                  <c:v>0.5690336418884</c:v>
                </c:pt>
                <c:pt idx="241">
                  <c:v>0.55542065060199997</c:v>
                </c:pt>
                <c:pt idx="242">
                  <c:v>0.54236030879370001</c:v>
                </c:pt>
                <c:pt idx="243">
                  <c:v>0.52901783694320004</c:v>
                </c:pt>
                <c:pt idx="244">
                  <c:v>0.517036183963</c:v>
                </c:pt>
                <c:pt idx="245">
                  <c:v>0.50553762593980001</c:v>
                </c:pt>
                <c:pt idx="246">
                  <c:v>0.49449588142720002</c:v>
                </c:pt>
                <c:pt idx="247">
                  <c:v>0.48388502631930003</c:v>
                </c:pt>
                <c:pt idx="248">
                  <c:v>0.47369007264570001</c:v>
                </c:pt>
                <c:pt idx="249">
                  <c:v>0.46388844380249999</c:v>
                </c:pt>
                <c:pt idx="250">
                  <c:v>0.45384373942189998</c:v>
                </c:pt>
                <c:pt idx="251">
                  <c:v>0.44479284209809999</c:v>
                </c:pt>
                <c:pt idx="252">
                  <c:v>0.43608189746580001</c:v>
                </c:pt>
                <c:pt idx="253">
                  <c:v>0.42769350197889999</c:v>
                </c:pt>
                <c:pt idx="254">
                  <c:v>0.41961637920430001</c:v>
                </c:pt>
                <c:pt idx="255">
                  <c:v>0.41183651166570001</c:v>
                </c:pt>
                <c:pt idx="256">
                  <c:v>0.40433924799240001</c:v>
                </c:pt>
                <c:pt idx="257">
                  <c:v>0.39664070932450002</c:v>
                </c:pt>
                <c:pt idx="258">
                  <c:v>0.38968950981009998</c:v>
                </c:pt>
                <c:pt idx="259">
                  <c:v>0.38298579424739998</c:v>
                </c:pt>
                <c:pt idx="260">
                  <c:v>0.37651955145240001</c:v>
                </c:pt>
                <c:pt idx="261">
                  <c:v>0.37027975723329998</c:v>
                </c:pt>
                <c:pt idx="262">
                  <c:v>0.36425673117770002</c:v>
                </c:pt>
                <c:pt idx="263">
                  <c:v>0.35806204588879997</c:v>
                </c:pt>
                <c:pt idx="264">
                  <c:v>0.35246105510420001</c:v>
                </c:pt>
                <c:pt idx="265">
                  <c:v>0.34705216962559998</c:v>
                </c:pt>
                <c:pt idx="266">
                  <c:v>0.34182650972919998</c:v>
                </c:pt>
                <c:pt idx="267">
                  <c:v>0.33677879736139998</c:v>
                </c:pt>
                <c:pt idx="268">
                  <c:v>0.33190086247</c:v>
                </c:pt>
                <c:pt idx="269">
                  <c:v>0.32718677731469997</c:v>
                </c:pt>
                <c:pt idx="270">
                  <c:v>0.32233196979930001</c:v>
                </c:pt>
                <c:pt idx="271">
                  <c:v>0.31793658674199998</c:v>
                </c:pt>
                <c:pt idx="272">
                  <c:v>0.3136890112206</c:v>
                </c:pt>
                <c:pt idx="273">
                  <c:v>0.30957949192930001</c:v>
                </c:pt>
                <c:pt idx="274">
                  <c:v>0.30560551836689998</c:v>
                </c:pt>
                <c:pt idx="275">
                  <c:v>0.30176230563200002</c:v>
                </c:pt>
                <c:pt idx="276">
                  <c:v>0.29780098458299997</c:v>
                </c:pt>
                <c:pt idx="277">
                  <c:v>0.29421228046159997</c:v>
                </c:pt>
                <c:pt idx="278">
                  <c:v>0.29073954409879998</c:v>
                </c:pt>
                <c:pt idx="279">
                  <c:v>0.28737917053739997</c:v>
                </c:pt>
                <c:pt idx="280">
                  <c:v>0.2841274908552</c:v>
                </c:pt>
                <c:pt idx="281">
                  <c:v>0.28098026534890003</c:v>
                </c:pt>
                <c:pt idx="282">
                  <c:v>0.27793447670729998</c:v>
                </c:pt>
                <c:pt idx="283">
                  <c:v>0.27479284591269998</c:v>
                </c:pt>
                <c:pt idx="284">
                  <c:v>0.2719449809865</c:v>
                </c:pt>
                <c:pt idx="285">
                  <c:v>0.26918780244930002</c:v>
                </c:pt>
                <c:pt idx="286">
                  <c:v>0.26651865261919999</c:v>
                </c:pt>
                <c:pt idx="287">
                  <c:v>0.26393496482619999</c:v>
                </c:pt>
                <c:pt idx="288">
                  <c:v>0.26143366199759999</c:v>
                </c:pt>
                <c:pt idx="289">
                  <c:v>0.25901200245560002</c:v>
                </c:pt>
                <c:pt idx="290">
                  <c:v>0.25651375020240003</c:v>
                </c:pt>
                <c:pt idx="291">
                  <c:v>0.25435348372139999</c:v>
                </c:pt>
              </c:numCache>
            </c:numRef>
          </c:yVal>
          <c:smooth val="0"/>
          <c:extLst>
            <c:ext xmlns:c16="http://schemas.microsoft.com/office/drawing/2014/chart" uri="{C3380CC4-5D6E-409C-BE32-E72D297353CC}">
              <c16:uniqueId val="{00000000-4F22-4CAF-BFBD-B06058E723A0}"/>
            </c:ext>
          </c:extLst>
        </c:ser>
        <c:ser>
          <c:idx val="1"/>
          <c:order val="1"/>
          <c:tx>
            <c:v>P=95 kPa</c:v>
          </c:tx>
          <c:spPr>
            <a:ln w="22225" cap="rnd">
              <a:solidFill>
                <a:schemeClr val="accent2"/>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param.'!$AL$3:$AL$294</c:f>
              <c:numCache>
                <c:formatCode>0.00E+00</c:formatCode>
                <c:ptCount val="292"/>
                <c:pt idx="0">
                  <c:v>9.5000000000000001E-2</c:v>
                </c:pt>
                <c:pt idx="1">
                  <c:v>9.5000335005899994E-2</c:v>
                </c:pt>
                <c:pt idx="2">
                  <c:v>9.5375648090529994E-2</c:v>
                </c:pt>
                <c:pt idx="3">
                  <c:v>9.5735562671190003E-2</c:v>
                </c:pt>
                <c:pt idx="4">
                  <c:v>9.6087415439439994E-2</c:v>
                </c:pt>
                <c:pt idx="5">
                  <c:v>9.6446023645870002E-2</c:v>
                </c:pt>
                <c:pt idx="6">
                  <c:v>9.681437657151E-2</c:v>
                </c:pt>
                <c:pt idx="7">
                  <c:v>9.7205564451659995E-2</c:v>
                </c:pt>
                <c:pt idx="8">
                  <c:v>9.7588647228420006E-2</c:v>
                </c:pt>
                <c:pt idx="9">
                  <c:v>9.7995161335700007E-2</c:v>
                </c:pt>
                <c:pt idx="10">
                  <c:v>9.8418509725739997E-2</c:v>
                </c:pt>
                <c:pt idx="11">
                  <c:v>9.8843272547119998E-2</c:v>
                </c:pt>
                <c:pt idx="12">
                  <c:v>9.9295863790530001E-2</c:v>
                </c:pt>
                <c:pt idx="13">
                  <c:v>9.9768783238149999E-2</c:v>
                </c:pt>
                <c:pt idx="14">
                  <c:v>0.1002295374088</c:v>
                </c:pt>
                <c:pt idx="15">
                  <c:v>0.10071977573349999</c:v>
                </c:pt>
                <c:pt idx="16">
                  <c:v>0.101231918748</c:v>
                </c:pt>
                <c:pt idx="17">
                  <c:v>0.1017610256</c:v>
                </c:pt>
                <c:pt idx="18">
                  <c:v>0.1023070172003</c:v>
                </c:pt>
                <c:pt idx="19">
                  <c:v>0.10287177001059999</c:v>
                </c:pt>
                <c:pt idx="20">
                  <c:v>0.10345461268099999</c:v>
                </c:pt>
                <c:pt idx="21">
                  <c:v>0.10405606843659999</c:v>
                </c:pt>
                <c:pt idx="22">
                  <c:v>0.10468585842020001</c:v>
                </c:pt>
                <c:pt idx="23">
                  <c:v>0.10533432750799999</c:v>
                </c:pt>
                <c:pt idx="24">
                  <c:v>0.10598735027889999</c:v>
                </c:pt>
                <c:pt idx="25">
                  <c:v>0.1066915043127</c:v>
                </c:pt>
                <c:pt idx="26">
                  <c:v>0.1073933440831</c:v>
                </c:pt>
                <c:pt idx="27">
                  <c:v>0.1081359883386</c:v>
                </c:pt>
                <c:pt idx="28">
                  <c:v>0.1089090887893</c:v>
                </c:pt>
                <c:pt idx="29">
                  <c:v>0.10966599068419999</c:v>
                </c:pt>
                <c:pt idx="30">
                  <c:v>0.1104626952358</c:v>
                </c:pt>
                <c:pt idx="31">
                  <c:v>0.11132914624860001</c:v>
                </c:pt>
                <c:pt idx="32">
                  <c:v>0.1121804249172</c:v>
                </c:pt>
                <c:pt idx="33">
                  <c:v>0.1130594393301</c:v>
                </c:pt>
                <c:pt idx="34">
                  <c:v>0.1139663971285</c:v>
                </c:pt>
                <c:pt idx="35">
                  <c:v>0.114902387563</c:v>
                </c:pt>
                <c:pt idx="36">
                  <c:v>0.1158681743266</c:v>
                </c:pt>
                <c:pt idx="37">
                  <c:v>0.11693269352379999</c:v>
                </c:pt>
                <c:pt idx="38">
                  <c:v>0.11796373015889999</c:v>
                </c:pt>
                <c:pt idx="39">
                  <c:v>0.11902732639999999</c:v>
                </c:pt>
                <c:pt idx="40">
                  <c:v>0.1201237709828</c:v>
                </c:pt>
                <c:pt idx="41">
                  <c:v>0.1212564202318</c:v>
                </c:pt>
                <c:pt idx="42">
                  <c:v>0.122425876709</c:v>
                </c:pt>
                <c:pt idx="43">
                  <c:v>0.1237143887076</c:v>
                </c:pt>
                <c:pt idx="44">
                  <c:v>0.1249627139132</c:v>
                </c:pt>
                <c:pt idx="45">
                  <c:v>0.12625144968640001</c:v>
                </c:pt>
                <c:pt idx="46">
                  <c:v>0.12758194675949999</c:v>
                </c:pt>
                <c:pt idx="47">
                  <c:v>0.12892641577899999</c:v>
                </c:pt>
                <c:pt idx="48">
                  <c:v>0.1303922588418</c:v>
                </c:pt>
                <c:pt idx="49">
                  <c:v>0.13190732649619999</c:v>
                </c:pt>
                <c:pt idx="50">
                  <c:v>0.1334236057283</c:v>
                </c:pt>
                <c:pt idx="51">
                  <c:v>0.13498994574580001</c:v>
                </c:pt>
                <c:pt idx="52">
                  <c:v>0.1366251970505</c:v>
                </c:pt>
                <c:pt idx="53">
                  <c:v>0.13828096648179999</c:v>
                </c:pt>
                <c:pt idx="54">
                  <c:v>0.140126458309</c:v>
                </c:pt>
                <c:pt idx="55">
                  <c:v>0.14187895192370001</c:v>
                </c:pt>
                <c:pt idx="56">
                  <c:v>0.14374602258140001</c:v>
                </c:pt>
                <c:pt idx="57">
                  <c:v>0.14563890499759999</c:v>
                </c:pt>
                <c:pt idx="58">
                  <c:v>0.1477197902114</c:v>
                </c:pt>
                <c:pt idx="59">
                  <c:v>0.14976832201519999</c:v>
                </c:pt>
                <c:pt idx="60">
                  <c:v>0.15188905560060001</c:v>
                </c:pt>
                <c:pt idx="61">
                  <c:v>0.15414842053940001</c:v>
                </c:pt>
                <c:pt idx="62">
                  <c:v>0.1564219539951</c:v>
                </c:pt>
                <c:pt idx="63">
                  <c:v>0.1587755465015</c:v>
                </c:pt>
                <c:pt idx="64">
                  <c:v>0.16121338873989999</c:v>
                </c:pt>
                <c:pt idx="65">
                  <c:v>0.16373827326410001</c:v>
                </c:pt>
                <c:pt idx="66">
                  <c:v>0.16653164977359999</c:v>
                </c:pt>
                <c:pt idx="67">
                  <c:v>0.16924751612309999</c:v>
                </c:pt>
                <c:pt idx="68">
                  <c:v>0.17206233338820001</c:v>
                </c:pt>
                <c:pt idx="69">
                  <c:v>0.17498149661939999</c:v>
                </c:pt>
                <c:pt idx="70">
                  <c:v>0.17800861933170001</c:v>
                </c:pt>
                <c:pt idx="71">
                  <c:v>0.1811475622566</c:v>
                </c:pt>
                <c:pt idx="72">
                  <c:v>0.18440545480760001</c:v>
                </c:pt>
                <c:pt idx="73">
                  <c:v>0.1880174502584</c:v>
                </c:pt>
                <c:pt idx="74">
                  <c:v>0.19153723727909999</c:v>
                </c:pt>
                <c:pt idx="75">
                  <c:v>0.19519236414829999</c:v>
                </c:pt>
                <c:pt idx="76">
                  <c:v>0.1989890325626</c:v>
                </c:pt>
                <c:pt idx="77">
                  <c:v>0.202933719771</c:v>
                </c:pt>
                <c:pt idx="78">
                  <c:v>0.20703346103110001</c:v>
                </c:pt>
                <c:pt idx="79">
                  <c:v>0.21158585760750001</c:v>
                </c:pt>
                <c:pt idx="80">
                  <c:v>0.2160296065034</c:v>
                </c:pt>
                <c:pt idx="81">
                  <c:v>0.22065113276539999</c:v>
                </c:pt>
                <c:pt idx="82">
                  <c:v>0.22545815458339999</c:v>
                </c:pt>
                <c:pt idx="83">
                  <c:v>0.23045943882690001</c:v>
                </c:pt>
                <c:pt idx="84">
                  <c:v>0.23566491477179999</c:v>
                </c:pt>
                <c:pt idx="85">
                  <c:v>0.24108834549149999</c:v>
                </c:pt>
                <c:pt idx="86">
                  <c:v>0.24712763348229999</c:v>
                </c:pt>
                <c:pt idx="87">
                  <c:v>0.2530406646699</c:v>
                </c:pt>
                <c:pt idx="88">
                  <c:v>0.25921012393039999</c:v>
                </c:pt>
                <c:pt idx="89">
                  <c:v>0.26564982482690003</c:v>
                </c:pt>
                <c:pt idx="90">
                  <c:v>0.27237450215780001</c:v>
                </c:pt>
                <c:pt idx="91">
                  <c:v>0.27939988459749998</c:v>
                </c:pt>
                <c:pt idx="92">
                  <c:v>0.28674273590749999</c:v>
                </c:pt>
                <c:pt idx="93">
                  <c:v>0.2949456330943</c:v>
                </c:pt>
                <c:pt idx="94">
                  <c:v>0.3030032455826</c:v>
                </c:pt>
                <c:pt idx="95">
                  <c:v>0.3114369500452</c:v>
                </c:pt>
                <c:pt idx="96">
                  <c:v>0.32026871473809998</c:v>
                </c:pt>
                <c:pt idx="97">
                  <c:v>0.32952187459240001</c:v>
                </c:pt>
                <c:pt idx="98">
                  <c:v>0.33922142788370002</c:v>
                </c:pt>
                <c:pt idx="99">
                  <c:v>0.35009004473709998</c:v>
                </c:pt>
                <c:pt idx="100">
                  <c:v>0.36079963886819999</c:v>
                </c:pt>
                <c:pt idx="101">
                  <c:v>0.3720443365451</c:v>
                </c:pt>
                <c:pt idx="102">
                  <c:v>0.38385728097049998</c:v>
                </c:pt>
                <c:pt idx="103">
                  <c:v>0.39627447182909997</c:v>
                </c:pt>
                <c:pt idx="104">
                  <c:v>0.40933355665909998</c:v>
                </c:pt>
                <c:pt idx="105">
                  <c:v>0.42307475616200002</c:v>
                </c:pt>
                <c:pt idx="106">
                  <c:v>0.43853318392309998</c:v>
                </c:pt>
                <c:pt idx="107">
                  <c:v>0.45382643576580001</c:v>
                </c:pt>
                <c:pt idx="108">
                  <c:v>0.46994352691079999</c:v>
                </c:pt>
                <c:pt idx="109">
                  <c:v>0.48692759320130002</c:v>
                </c:pt>
                <c:pt idx="110">
                  <c:v>0.50480994333210005</c:v>
                </c:pt>
                <c:pt idx="111">
                  <c:v>0.52367094696280003</c:v>
                </c:pt>
                <c:pt idx="112">
                  <c:v>0.54497028455090002</c:v>
                </c:pt>
                <c:pt idx="113">
                  <c:v>0.56612597631079997</c:v>
                </c:pt>
                <c:pt idx="114">
                  <c:v>0.58851324853639997</c:v>
                </c:pt>
                <c:pt idx="115">
                  <c:v>0.61222012874550003</c:v>
                </c:pt>
                <c:pt idx="116">
                  <c:v>0.63734174465680005</c:v>
                </c:pt>
                <c:pt idx="117">
                  <c:v>0.66398041827069998</c:v>
                </c:pt>
                <c:pt idx="118">
                  <c:v>0.69224698353750003</c:v>
                </c:pt>
                <c:pt idx="119">
                  <c:v>0.72432860060619997</c:v>
                </c:pt>
                <c:pt idx="120">
                  <c:v>0.75635245231629999</c:v>
                </c:pt>
                <c:pt idx="121">
                  <c:v>0.79040489827630001</c:v>
                </c:pt>
                <c:pt idx="122">
                  <c:v>0.8266392052771</c:v>
                </c:pt>
                <c:pt idx="123">
                  <c:v>0.86522265425339995</c:v>
                </c:pt>
                <c:pt idx="124">
                  <c:v>0.90633162026750003</c:v>
                </c:pt>
                <c:pt idx="125">
                  <c:v>0.95009768324590005</c:v>
                </c:pt>
                <c:pt idx="126">
                  <c:v>0.99978277815810002</c:v>
                </c:pt>
                <c:pt idx="127">
                  <c:v>1.0495766676089999</c:v>
                </c:pt>
                <c:pt idx="128">
                  <c:v>1.102756440909</c:v>
                </c:pt>
                <c:pt idx="129">
                  <c:v>1.1595862097730001</c:v>
                </c:pt>
                <c:pt idx="130">
                  <c:v>1.2203513064589999</c:v>
                </c:pt>
                <c:pt idx="131">
                  <c:v>1.285358808976</c:v>
                </c:pt>
                <c:pt idx="132">
                  <c:v>1.3597463399680001</c:v>
                </c:pt>
                <c:pt idx="133">
                  <c:v>1.4345864978980001</c:v>
                </c:pt>
                <c:pt idx="134">
                  <c:v>1.514746445838</c:v>
                </c:pt>
                <c:pt idx="135">
                  <c:v>1.600609735328</c:v>
                </c:pt>
                <c:pt idx="136">
                  <c:v>1.6925130158349999</c:v>
                </c:pt>
                <c:pt idx="137">
                  <c:v>1.790472560365</c:v>
                </c:pt>
                <c:pt idx="138">
                  <c:v>1.8952551410980001</c:v>
                </c:pt>
                <c:pt idx="139">
                  <c:v>2.0151666146279998</c:v>
                </c:pt>
                <c:pt idx="140">
                  <c:v>2.1357418397179999</c:v>
                </c:pt>
                <c:pt idx="141">
                  <c:v>2.2646926018019999</c:v>
                </c:pt>
                <c:pt idx="142">
                  <c:v>2.40245902299</c:v>
                </c:pt>
                <c:pt idx="143">
                  <c:v>2.5495128326650001</c:v>
                </c:pt>
                <c:pt idx="144">
                  <c:v>2.7092514679540001</c:v>
                </c:pt>
                <c:pt idx="145">
                  <c:v>2.8755926866969999</c:v>
                </c:pt>
                <c:pt idx="146">
                  <c:v>3.0421837830420002</c:v>
                </c:pt>
                <c:pt idx="147">
                  <c:v>3.2182121464660001</c:v>
                </c:pt>
                <c:pt idx="148">
                  <c:v>3.3806235116350001</c:v>
                </c:pt>
                <c:pt idx="149">
                  <c:v>3.5495029664020001</c:v>
                </c:pt>
                <c:pt idx="150">
                  <c:v>3.7397151039310002</c:v>
                </c:pt>
                <c:pt idx="151">
                  <c:v>3.9646914308949999</c:v>
                </c:pt>
                <c:pt idx="152">
                  <c:v>4.2049310418000001</c:v>
                </c:pt>
                <c:pt idx="153">
                  <c:v>4.4389849747139998</c:v>
                </c:pt>
                <c:pt idx="154">
                  <c:v>4.6698667588270002</c:v>
                </c:pt>
                <c:pt idx="155">
                  <c:v>4.8980989895990001</c:v>
                </c:pt>
                <c:pt idx="156">
                  <c:v>5.1262468618739998</c:v>
                </c:pt>
                <c:pt idx="157">
                  <c:v>5.3648742442220003</c:v>
                </c:pt>
                <c:pt idx="158">
                  <c:v>5.5771111675549996</c:v>
                </c:pt>
                <c:pt idx="159">
                  <c:v>5.7805258124709997</c:v>
                </c:pt>
                <c:pt idx="160">
                  <c:v>5.9705408559049999</c:v>
                </c:pt>
                <c:pt idx="161">
                  <c:v>6.1455926028660004</c:v>
                </c:pt>
                <c:pt idx="162">
                  <c:v>6.3025719250799996</c:v>
                </c:pt>
                <c:pt idx="163">
                  <c:v>6.4642505083859998</c:v>
                </c:pt>
                <c:pt idx="164">
                  <c:v>6.7556768456820002</c:v>
                </c:pt>
                <c:pt idx="165">
                  <c:v>7.0147133982370002</c:v>
                </c:pt>
                <c:pt idx="166">
                  <c:v>7.1972385212040004</c:v>
                </c:pt>
                <c:pt idx="167">
                  <c:v>7.42102667266</c:v>
                </c:pt>
                <c:pt idx="168">
                  <c:v>7.7345629320139997</c:v>
                </c:pt>
                <c:pt idx="169">
                  <c:v>8.0934421510120007</c:v>
                </c:pt>
                <c:pt idx="170">
                  <c:v>8.6869948131260006</c:v>
                </c:pt>
                <c:pt idx="171">
                  <c:v>9.3047816390969995</c:v>
                </c:pt>
                <c:pt idx="172">
                  <c:v>9.5740077552260008</c:v>
                </c:pt>
                <c:pt idx="173">
                  <c:v>9.5903463723560005</c:v>
                </c:pt>
                <c:pt idx="174">
                  <c:v>9.4604180109959994</c:v>
                </c:pt>
                <c:pt idx="175">
                  <c:v>9.2355027394009994</c:v>
                </c:pt>
                <c:pt idx="176">
                  <c:v>8.9498242305479998</c:v>
                </c:pt>
                <c:pt idx="177">
                  <c:v>8.6100670215089998</c:v>
                </c:pt>
                <c:pt idx="178">
                  <c:v>8.2480377466870003</c:v>
                </c:pt>
                <c:pt idx="179">
                  <c:v>7.8663721242360003</c:v>
                </c:pt>
                <c:pt idx="180">
                  <c:v>7.4814812239119997</c:v>
                </c:pt>
                <c:pt idx="181">
                  <c:v>7.0735609215390003</c:v>
                </c:pt>
                <c:pt idx="182">
                  <c:v>6.6989547524380004</c:v>
                </c:pt>
                <c:pt idx="183">
                  <c:v>6.3368659116770001</c:v>
                </c:pt>
                <c:pt idx="184">
                  <c:v>5.9895097139119997</c:v>
                </c:pt>
                <c:pt idx="185">
                  <c:v>5.6588562934900004</c:v>
                </c:pt>
                <c:pt idx="186">
                  <c:v>5.3452853821349997</c:v>
                </c:pt>
                <c:pt idx="187">
                  <c:v>5.047887258067</c:v>
                </c:pt>
                <c:pt idx="188">
                  <c:v>4.7526750557649997</c:v>
                </c:pt>
                <c:pt idx="189">
                  <c:v>4.489474534777</c:v>
                </c:pt>
                <c:pt idx="190">
                  <c:v>4.2428901530610004</c:v>
                </c:pt>
                <c:pt idx="191">
                  <c:v>4.0115922752659996</c:v>
                </c:pt>
                <c:pt idx="192">
                  <c:v>3.7943426529709998</c:v>
                </c:pt>
                <c:pt idx="193">
                  <c:v>3.5907665351219999</c:v>
                </c:pt>
                <c:pt idx="194">
                  <c:v>3.3997101026330001</c:v>
                </c:pt>
                <c:pt idx="195">
                  <c:v>3.2091642976100001</c:v>
                </c:pt>
                <c:pt idx="196">
                  <c:v>3.0426095983939998</c:v>
                </c:pt>
                <c:pt idx="197">
                  <c:v>2.8869736028849999</c:v>
                </c:pt>
                <c:pt idx="198">
                  <c:v>2.7414204162960001</c:v>
                </c:pt>
                <c:pt idx="199">
                  <c:v>2.6053268654439998</c:v>
                </c:pt>
                <c:pt idx="200">
                  <c:v>2.4778506269789999</c:v>
                </c:pt>
                <c:pt idx="201">
                  <c:v>2.35079127815</c:v>
                </c:pt>
                <c:pt idx="202">
                  <c:v>2.2394934171640002</c:v>
                </c:pt>
                <c:pt idx="203">
                  <c:v>2.1352405660549998</c:v>
                </c:pt>
                <c:pt idx="204">
                  <c:v>2.0374684853099998</c:v>
                </c:pt>
                <c:pt idx="205">
                  <c:v>1.9456036856729999</c:v>
                </c:pt>
                <c:pt idx="206">
                  <c:v>1.8594233911619999</c:v>
                </c:pt>
                <c:pt idx="207">
                  <c:v>1.7783915378720001</c:v>
                </c:pt>
                <c:pt idx="208">
                  <c:v>1.6975136218610001</c:v>
                </c:pt>
                <c:pt idx="209">
                  <c:v>1.6264192448100001</c:v>
                </c:pt>
                <c:pt idx="210">
                  <c:v>1.5592886611850001</c:v>
                </c:pt>
                <c:pt idx="211">
                  <c:v>1.495951582952</c:v>
                </c:pt>
                <c:pt idx="212">
                  <c:v>1.436348534033</c:v>
                </c:pt>
                <c:pt idx="213">
                  <c:v>1.3799385077099999</c:v>
                </c:pt>
                <c:pt idx="214">
                  <c:v>1.3233126817400001</c:v>
                </c:pt>
                <c:pt idx="215">
                  <c:v>1.2732812366399999</c:v>
                </c:pt>
                <c:pt idx="216">
                  <c:v>1.2260569347879999</c:v>
                </c:pt>
                <c:pt idx="217">
                  <c:v>1.181230414147</c:v>
                </c:pt>
                <c:pt idx="218">
                  <c:v>1.1387607309150001</c:v>
                </c:pt>
                <c:pt idx="219">
                  <c:v>1.0984591492819999</c:v>
                </c:pt>
                <c:pt idx="220">
                  <c:v>1.060358709825</c:v>
                </c:pt>
                <c:pt idx="221">
                  <c:v>1.021811196202</c:v>
                </c:pt>
                <c:pt idx="222">
                  <c:v>0.98761319112949997</c:v>
                </c:pt>
                <c:pt idx="223">
                  <c:v>0.9551647595435</c:v>
                </c:pt>
                <c:pt idx="224">
                  <c:v>0.92420337665709995</c:v>
                </c:pt>
                <c:pt idx="225">
                  <c:v>0.89471174351589999</c:v>
                </c:pt>
                <c:pt idx="226">
                  <c:v>0.86667821467939998</c:v>
                </c:pt>
                <c:pt idx="227">
                  <c:v>0.84002350082449995</c:v>
                </c:pt>
                <c:pt idx="228">
                  <c:v>0.81294810897689995</c:v>
                </c:pt>
                <c:pt idx="229">
                  <c:v>0.78876391207910002</c:v>
                </c:pt>
                <c:pt idx="230">
                  <c:v>0.76568059021400003</c:v>
                </c:pt>
                <c:pt idx="231">
                  <c:v>0.74367328652120002</c:v>
                </c:pt>
                <c:pt idx="232">
                  <c:v>0.72267854229119999</c:v>
                </c:pt>
                <c:pt idx="233">
                  <c:v>0.70260713068229996</c:v>
                </c:pt>
                <c:pt idx="234">
                  <c:v>0.6821588328889</c:v>
                </c:pt>
                <c:pt idx="235">
                  <c:v>0.6638621421259</c:v>
                </c:pt>
                <c:pt idx="236">
                  <c:v>0.64637870041430001</c:v>
                </c:pt>
                <c:pt idx="237">
                  <c:v>0.62964694861290005</c:v>
                </c:pt>
                <c:pt idx="238">
                  <c:v>0.61362051932130002</c:v>
                </c:pt>
                <c:pt idx="239">
                  <c:v>0.59827111812550005</c:v>
                </c:pt>
                <c:pt idx="240">
                  <c:v>0.58356767069250004</c:v>
                </c:pt>
                <c:pt idx="241">
                  <c:v>0.56855919303750002</c:v>
                </c:pt>
                <c:pt idx="242">
                  <c:v>0.55508770296249998</c:v>
                </c:pt>
                <c:pt idx="243">
                  <c:v>0.54216726315090003</c:v>
                </c:pt>
                <c:pt idx="244">
                  <c:v>0.52976964878919997</c:v>
                </c:pt>
                <c:pt idx="245">
                  <c:v>0.51787146253549998</c:v>
                </c:pt>
                <c:pt idx="246">
                  <c:v>0.50644408764030002</c:v>
                </c:pt>
                <c:pt idx="247">
                  <c:v>0.49475026020009999</c:v>
                </c:pt>
                <c:pt idx="248">
                  <c:v>0.48423129048480001</c:v>
                </c:pt>
                <c:pt idx="249">
                  <c:v>0.47412202787590002</c:v>
                </c:pt>
                <c:pt idx="250">
                  <c:v>0.46440533939930001</c:v>
                </c:pt>
                <c:pt idx="251">
                  <c:v>0.4550596642627</c:v>
                </c:pt>
                <c:pt idx="252">
                  <c:v>0.44606960461739997</c:v>
                </c:pt>
                <c:pt idx="253">
                  <c:v>0.43741639007810001</c:v>
                </c:pt>
                <c:pt idx="254">
                  <c:v>0.42854057241400001</c:v>
                </c:pt>
                <c:pt idx="255">
                  <c:v>0.42053970553339998</c:v>
                </c:pt>
                <c:pt idx="256">
                  <c:v>0.41283257544000002</c:v>
                </c:pt>
                <c:pt idx="257">
                  <c:v>0.40540552800169999</c:v>
                </c:pt>
                <c:pt idx="258">
                  <c:v>0.39824702795330003</c:v>
                </c:pt>
                <c:pt idx="259">
                  <c:v>0.39134614058900002</c:v>
                </c:pt>
                <c:pt idx="260">
                  <c:v>0.38469144512870002</c:v>
                </c:pt>
                <c:pt idx="261">
                  <c:v>0.37785208919129998</c:v>
                </c:pt>
                <c:pt idx="262">
                  <c:v>0.37167269689990001</c:v>
                </c:pt>
                <c:pt idx="263">
                  <c:v>0.3657099145771</c:v>
                </c:pt>
                <c:pt idx="264">
                  <c:v>0.35995482855170002</c:v>
                </c:pt>
                <c:pt idx="265">
                  <c:v>0.3543981880439</c:v>
                </c:pt>
                <c:pt idx="266">
                  <c:v>0.34903231943950003</c:v>
                </c:pt>
                <c:pt idx="267">
                  <c:v>0.34351032316770003</c:v>
                </c:pt>
                <c:pt idx="268">
                  <c:v>0.33851598887669998</c:v>
                </c:pt>
                <c:pt idx="269">
                  <c:v>0.33369051525749999</c:v>
                </c:pt>
                <c:pt idx="270">
                  <c:v>0.32902736351430001</c:v>
                </c:pt>
                <c:pt idx="271">
                  <c:v>0.32452075043720002</c:v>
                </c:pt>
                <c:pt idx="272">
                  <c:v>0.32016513935239999</c:v>
                </c:pt>
                <c:pt idx="273">
                  <c:v>0.3159529093265</c:v>
                </c:pt>
                <c:pt idx="274">
                  <c:v>0.3116135387433</c:v>
                </c:pt>
                <c:pt idx="275">
                  <c:v>0.30768408089069998</c:v>
                </c:pt>
                <c:pt idx="276">
                  <c:v>0.30388394752769998</c:v>
                </c:pt>
                <c:pt idx="277">
                  <c:v>0.30020781481219999</c:v>
                </c:pt>
                <c:pt idx="278">
                  <c:v>0.29665167104669998</c:v>
                </c:pt>
                <c:pt idx="279">
                  <c:v>0.29321091102870001</c:v>
                </c:pt>
                <c:pt idx="280">
                  <c:v>0.28966375429899999</c:v>
                </c:pt>
                <c:pt idx="281">
                  <c:v>0.2864496410888</c:v>
                </c:pt>
                <c:pt idx="282">
                  <c:v>0.28333920405599999</c:v>
                </c:pt>
                <c:pt idx="283">
                  <c:v>0.2803289274138</c:v>
                </c:pt>
                <c:pt idx="284">
                  <c:v>0.27741588594319999</c:v>
                </c:pt>
                <c:pt idx="285">
                  <c:v>0.27459594641590002</c:v>
                </c:pt>
                <c:pt idx="286">
                  <c:v>0.27186646700650002</c:v>
                </c:pt>
                <c:pt idx="287">
                  <c:v>0.26905108365730002</c:v>
                </c:pt>
                <c:pt idx="288">
                  <c:v>0.2664990282252</c:v>
                </c:pt>
                <c:pt idx="289">
                  <c:v>0.26402900281949998</c:v>
                </c:pt>
                <c:pt idx="290">
                  <c:v>0.26163833143080001</c:v>
                </c:pt>
                <c:pt idx="291">
                  <c:v>0.25937230444100001</c:v>
                </c:pt>
              </c:numCache>
            </c:numRef>
          </c:yVal>
          <c:smooth val="0"/>
          <c:extLst>
            <c:ext xmlns:c16="http://schemas.microsoft.com/office/drawing/2014/chart" uri="{C3380CC4-5D6E-409C-BE32-E72D297353CC}">
              <c16:uniqueId val="{00000001-4F22-4CAF-BFBD-B06058E723A0}"/>
            </c:ext>
          </c:extLst>
        </c:ser>
        <c:ser>
          <c:idx val="2"/>
          <c:order val="2"/>
          <c:tx>
            <c:v>P=100 kPa</c:v>
          </c:tx>
          <c:spPr>
            <a:ln w="22225" cap="rnd">
              <a:solidFill>
                <a:schemeClr val="accent3"/>
              </a:solidFill>
              <a:round/>
            </a:ln>
            <a:effectLst/>
          </c:spPr>
          <c:marker>
            <c:symbol val="none"/>
          </c:marker>
          <c:xVal>
            <c:numRef>
              <c:f>'P param.'!$A$3:$A$294</c:f>
              <c:numCache>
                <c:formatCode>0.00</c:formatCode>
                <c:ptCount val="292"/>
                <c:pt idx="0">
                  <c:v>-165</c:v>
                </c:pt>
                <c:pt idx="1">
                  <c:v>-164.998875</c:v>
                </c:pt>
                <c:pt idx="2">
                  <c:v>-163.99520501040001</c:v>
                </c:pt>
                <c:pt idx="3">
                  <c:v>-162.91664249350001</c:v>
                </c:pt>
                <c:pt idx="4">
                  <c:v>-161.97096371449999</c:v>
                </c:pt>
                <c:pt idx="5">
                  <c:v>-160.99743277260001</c:v>
                </c:pt>
                <c:pt idx="6">
                  <c:v>-159.9532760175</c:v>
                </c:pt>
                <c:pt idx="7">
                  <c:v>-158.9802807188</c:v>
                </c:pt>
                <c:pt idx="8">
                  <c:v>-157.99398555740001</c:v>
                </c:pt>
                <c:pt idx="9">
                  <c:v>-156.99358828920001</c:v>
                </c:pt>
                <c:pt idx="10">
                  <c:v>-155.9661319583</c:v>
                </c:pt>
                <c:pt idx="11">
                  <c:v>-154.99240174900001</c:v>
                </c:pt>
                <c:pt idx="12">
                  <c:v>-153.9824037452</c:v>
                </c:pt>
                <c:pt idx="13">
                  <c:v>-152.99012980020001</c:v>
                </c:pt>
                <c:pt idx="14">
                  <c:v>-151.96488371480001</c:v>
                </c:pt>
                <c:pt idx="15">
                  <c:v>-150.98001884120001</c:v>
                </c:pt>
                <c:pt idx="16">
                  <c:v>-149.94710839050001</c:v>
                </c:pt>
                <c:pt idx="17">
                  <c:v>-148.9962580104</c:v>
                </c:pt>
                <c:pt idx="18">
                  <c:v>-147.95813809520001</c:v>
                </c:pt>
                <c:pt idx="19">
                  <c:v>-146.9925577825</c:v>
                </c:pt>
                <c:pt idx="20">
                  <c:v>-145.97739511579999</c:v>
                </c:pt>
                <c:pt idx="21">
                  <c:v>-144.97576133940001</c:v>
                </c:pt>
                <c:pt idx="22">
                  <c:v>-143.9926690149</c:v>
                </c:pt>
                <c:pt idx="23">
                  <c:v>-142.95595890050001</c:v>
                </c:pt>
                <c:pt idx="24">
                  <c:v>-141.9831166955</c:v>
                </c:pt>
                <c:pt idx="25">
                  <c:v>-140.9559660095</c:v>
                </c:pt>
                <c:pt idx="26">
                  <c:v>-139.93192683929999</c:v>
                </c:pt>
                <c:pt idx="27">
                  <c:v>-138.99854445290001</c:v>
                </c:pt>
                <c:pt idx="28">
                  <c:v>-137.93585352330001</c:v>
                </c:pt>
                <c:pt idx="29">
                  <c:v>-136.97041819309999</c:v>
                </c:pt>
                <c:pt idx="30">
                  <c:v>-135.98683995580001</c:v>
                </c:pt>
                <c:pt idx="31">
                  <c:v>-134.95834589629999</c:v>
                </c:pt>
                <c:pt idx="32">
                  <c:v>-133.92006383910001</c:v>
                </c:pt>
                <c:pt idx="33">
                  <c:v>-132.96683740680001</c:v>
                </c:pt>
                <c:pt idx="34">
                  <c:v>-131.9618278431</c:v>
                </c:pt>
                <c:pt idx="35">
                  <c:v>-130.97101716809999</c:v>
                </c:pt>
                <c:pt idx="36">
                  <c:v>-129.9849852214</c:v>
                </c:pt>
                <c:pt idx="37">
                  <c:v>-128.97649496240001</c:v>
                </c:pt>
                <c:pt idx="38">
                  <c:v>-127.97038428739999</c:v>
                </c:pt>
                <c:pt idx="39">
                  <c:v>-126.9408736124</c:v>
                </c:pt>
                <c:pt idx="40">
                  <c:v>-125.9513236124</c:v>
                </c:pt>
                <c:pt idx="41">
                  <c:v>-124.96177361239999</c:v>
                </c:pt>
                <c:pt idx="42">
                  <c:v>-123.9726736124</c:v>
                </c:pt>
                <c:pt idx="43">
                  <c:v>-122.99790386239999</c:v>
                </c:pt>
                <c:pt idx="44">
                  <c:v>-121.96981293739999</c:v>
                </c:pt>
                <c:pt idx="45">
                  <c:v>-120.9352629374</c:v>
                </c:pt>
                <c:pt idx="46">
                  <c:v>-119.9457129374</c:v>
                </c:pt>
                <c:pt idx="47">
                  <c:v>-118.9422129374</c:v>
                </c:pt>
                <c:pt idx="48">
                  <c:v>-117.9661629374</c:v>
                </c:pt>
                <c:pt idx="49">
                  <c:v>-116.97616293740001</c:v>
                </c:pt>
                <c:pt idx="50">
                  <c:v>-115.9866129374</c:v>
                </c:pt>
                <c:pt idx="51">
                  <c:v>-114.9970629374</c:v>
                </c:pt>
                <c:pt idx="52">
                  <c:v>-113.9170629374</c:v>
                </c:pt>
                <c:pt idx="53">
                  <c:v>-112.9275129374</c:v>
                </c:pt>
                <c:pt idx="54">
                  <c:v>-111.9375129374</c:v>
                </c:pt>
                <c:pt idx="55">
                  <c:v>-110.94751293740001</c:v>
                </c:pt>
                <c:pt idx="56">
                  <c:v>-109.9575129374</c:v>
                </c:pt>
                <c:pt idx="57">
                  <c:v>-108.9675129374</c:v>
                </c:pt>
                <c:pt idx="58">
                  <c:v>-107.97751293739999</c:v>
                </c:pt>
                <c:pt idx="59">
                  <c:v>-106.9875129374</c:v>
                </c:pt>
                <c:pt idx="60">
                  <c:v>-105.9975129374</c:v>
                </c:pt>
                <c:pt idx="61">
                  <c:v>-104.91751293740001</c:v>
                </c:pt>
                <c:pt idx="62">
                  <c:v>-103.9275129374</c:v>
                </c:pt>
                <c:pt idx="63">
                  <c:v>-102.9375129374</c:v>
                </c:pt>
                <c:pt idx="64">
                  <c:v>-101.94751293740001</c:v>
                </c:pt>
                <c:pt idx="65">
                  <c:v>-100.9579629374</c:v>
                </c:pt>
                <c:pt idx="66">
                  <c:v>-99.967962937370004</c:v>
                </c:pt>
                <c:pt idx="67">
                  <c:v>-98.977962937369995</c:v>
                </c:pt>
                <c:pt idx="68">
                  <c:v>-97.988412937370001</c:v>
                </c:pt>
                <c:pt idx="69">
                  <c:v>-96.998412937370006</c:v>
                </c:pt>
                <c:pt idx="70">
                  <c:v>-95.918862937369994</c:v>
                </c:pt>
                <c:pt idx="71">
                  <c:v>-94.928862937369999</c:v>
                </c:pt>
                <c:pt idx="72">
                  <c:v>-93.938862937370004</c:v>
                </c:pt>
                <c:pt idx="73">
                  <c:v>-92.948862937369995</c:v>
                </c:pt>
                <c:pt idx="74">
                  <c:v>-91.959762937370002</c:v>
                </c:pt>
                <c:pt idx="75">
                  <c:v>-90.970212937369993</c:v>
                </c:pt>
                <c:pt idx="76">
                  <c:v>-89.980662937369999</c:v>
                </c:pt>
                <c:pt idx="77">
                  <c:v>-88.990662937370004</c:v>
                </c:pt>
                <c:pt idx="78">
                  <c:v>-87.910662937370006</c:v>
                </c:pt>
                <c:pt idx="79">
                  <c:v>-86.920662937369997</c:v>
                </c:pt>
                <c:pt idx="80">
                  <c:v>-85.930662937370002</c:v>
                </c:pt>
                <c:pt idx="81">
                  <c:v>-84.940662937370007</c:v>
                </c:pt>
                <c:pt idx="82">
                  <c:v>-83.950662937369998</c:v>
                </c:pt>
                <c:pt idx="83">
                  <c:v>-82.960662937370003</c:v>
                </c:pt>
                <c:pt idx="84">
                  <c:v>-81.971112937369995</c:v>
                </c:pt>
                <c:pt idx="85">
                  <c:v>-80.98111293737</c:v>
                </c:pt>
                <c:pt idx="86">
                  <c:v>-79.991562937370006</c:v>
                </c:pt>
                <c:pt idx="87">
                  <c:v>-78.911562937369993</c:v>
                </c:pt>
                <c:pt idx="88">
                  <c:v>-77.921562937369998</c:v>
                </c:pt>
                <c:pt idx="89">
                  <c:v>-76.932012937370004</c:v>
                </c:pt>
                <c:pt idx="90">
                  <c:v>-75.942012937369995</c:v>
                </c:pt>
                <c:pt idx="91">
                  <c:v>-74.95201293737</c:v>
                </c:pt>
                <c:pt idx="92">
                  <c:v>-73.962012937370005</c:v>
                </c:pt>
                <c:pt idx="93">
                  <c:v>-72.972462937369997</c:v>
                </c:pt>
                <c:pt idx="94">
                  <c:v>-71.982912937370003</c:v>
                </c:pt>
                <c:pt idx="95">
                  <c:v>-70.992912937369994</c:v>
                </c:pt>
                <c:pt idx="96">
                  <c:v>-69.912912937369995</c:v>
                </c:pt>
                <c:pt idx="97">
                  <c:v>-68.92291293737</c:v>
                </c:pt>
                <c:pt idx="98">
                  <c:v>-67.932912937370006</c:v>
                </c:pt>
                <c:pt idx="99">
                  <c:v>-66.942912937369996</c:v>
                </c:pt>
                <c:pt idx="100">
                  <c:v>-65.952912937370002</c:v>
                </c:pt>
                <c:pt idx="101">
                  <c:v>-64.962912937370007</c:v>
                </c:pt>
                <c:pt idx="102">
                  <c:v>-63.972912937369998</c:v>
                </c:pt>
                <c:pt idx="103">
                  <c:v>-62.982912937370003</c:v>
                </c:pt>
                <c:pt idx="104">
                  <c:v>-61.992912937370001</c:v>
                </c:pt>
                <c:pt idx="105">
                  <c:v>-60.912912937370002</c:v>
                </c:pt>
                <c:pt idx="106">
                  <c:v>-59.92291293737</c:v>
                </c:pt>
                <c:pt idx="107">
                  <c:v>-58.932912937369998</c:v>
                </c:pt>
                <c:pt idx="108">
                  <c:v>-57.942912937369996</c:v>
                </c:pt>
                <c:pt idx="109">
                  <c:v>-56.952912937370002</c:v>
                </c:pt>
                <c:pt idx="110">
                  <c:v>-55.96291293737</c:v>
                </c:pt>
                <c:pt idx="111">
                  <c:v>-54.972912937369998</c:v>
                </c:pt>
                <c:pt idx="112">
                  <c:v>-53.982912937370003</c:v>
                </c:pt>
                <c:pt idx="113">
                  <c:v>-52.992912937370001</c:v>
                </c:pt>
                <c:pt idx="114">
                  <c:v>-51.912912937370002</c:v>
                </c:pt>
                <c:pt idx="115">
                  <c:v>-50.92291293737</c:v>
                </c:pt>
                <c:pt idx="116">
                  <c:v>-49.932912937369998</c:v>
                </c:pt>
                <c:pt idx="117">
                  <c:v>-48.942912937369996</c:v>
                </c:pt>
                <c:pt idx="118">
                  <c:v>-47.952912937370002</c:v>
                </c:pt>
                <c:pt idx="119">
                  <c:v>-46.96291293737</c:v>
                </c:pt>
                <c:pt idx="120">
                  <c:v>-45.972912937369998</c:v>
                </c:pt>
                <c:pt idx="121">
                  <c:v>-44.982912937370003</c:v>
                </c:pt>
                <c:pt idx="122">
                  <c:v>-43.992912937370001</c:v>
                </c:pt>
                <c:pt idx="123">
                  <c:v>-42.912912937370002</c:v>
                </c:pt>
                <c:pt idx="124">
                  <c:v>-41.92291293737</c:v>
                </c:pt>
                <c:pt idx="125">
                  <c:v>-40.932912937369998</c:v>
                </c:pt>
                <c:pt idx="126">
                  <c:v>-39.942912937369996</c:v>
                </c:pt>
                <c:pt idx="127">
                  <c:v>-38.952912937370002</c:v>
                </c:pt>
                <c:pt idx="128">
                  <c:v>-37.96291293737</c:v>
                </c:pt>
                <c:pt idx="129">
                  <c:v>-36.972912937369998</c:v>
                </c:pt>
                <c:pt idx="130">
                  <c:v>-35.982912937370003</c:v>
                </c:pt>
                <c:pt idx="131">
                  <c:v>-34.992912937370001</c:v>
                </c:pt>
                <c:pt idx="132">
                  <c:v>-33.912912937370002</c:v>
                </c:pt>
                <c:pt idx="133">
                  <c:v>-32.92291293737</c:v>
                </c:pt>
                <c:pt idx="134">
                  <c:v>-31.932912937369998</c:v>
                </c:pt>
                <c:pt idx="135">
                  <c:v>-30.94291293737</c:v>
                </c:pt>
                <c:pt idx="136">
                  <c:v>-29.952912937370002</c:v>
                </c:pt>
                <c:pt idx="137">
                  <c:v>-28.96291293737</c:v>
                </c:pt>
                <c:pt idx="138">
                  <c:v>-27.972912937370001</c:v>
                </c:pt>
                <c:pt idx="139">
                  <c:v>-26.982912937369999</c:v>
                </c:pt>
                <c:pt idx="140">
                  <c:v>-25.992912937370001</c:v>
                </c:pt>
                <c:pt idx="141">
                  <c:v>-24.912912937369999</c:v>
                </c:pt>
                <c:pt idx="142">
                  <c:v>-23.92291293737</c:v>
                </c:pt>
                <c:pt idx="143">
                  <c:v>-22.932912937369998</c:v>
                </c:pt>
                <c:pt idx="144">
                  <c:v>-21.96</c:v>
                </c:pt>
                <c:pt idx="145">
                  <c:v>-20.97</c:v>
                </c:pt>
                <c:pt idx="146">
                  <c:v>-19.98</c:v>
                </c:pt>
                <c:pt idx="147">
                  <c:v>-18.989999999999998</c:v>
                </c:pt>
                <c:pt idx="148">
                  <c:v>-17.91</c:v>
                </c:pt>
                <c:pt idx="149">
                  <c:v>-16.920000000000002</c:v>
                </c:pt>
                <c:pt idx="150">
                  <c:v>-15.93</c:v>
                </c:pt>
                <c:pt idx="151">
                  <c:v>-14.94</c:v>
                </c:pt>
                <c:pt idx="152">
                  <c:v>-13.94</c:v>
                </c:pt>
                <c:pt idx="153">
                  <c:v>-12.95</c:v>
                </c:pt>
                <c:pt idx="154">
                  <c:v>-11.96</c:v>
                </c:pt>
                <c:pt idx="155">
                  <c:v>-10.97</c:v>
                </c:pt>
                <c:pt idx="156">
                  <c:v>-9.98</c:v>
                </c:pt>
                <c:pt idx="157">
                  <c:v>-8.99</c:v>
                </c:pt>
                <c:pt idx="158">
                  <c:v>-7.91</c:v>
                </c:pt>
                <c:pt idx="159">
                  <c:v>-6.92</c:v>
                </c:pt>
                <c:pt idx="160">
                  <c:v>-5.93</c:v>
                </c:pt>
                <c:pt idx="161">
                  <c:v>-4.9400000000000004</c:v>
                </c:pt>
                <c:pt idx="162">
                  <c:v>-3.95</c:v>
                </c:pt>
                <c:pt idx="163">
                  <c:v>-2.96</c:v>
                </c:pt>
                <c:pt idx="164">
                  <c:v>-1.97</c:v>
                </c:pt>
                <c:pt idx="165">
                  <c:v>-0.98000000000050003</c:v>
                </c:pt>
                <c:pt idx="166">
                  <c:v>9.9999999994790003E-3</c:v>
                </c:pt>
                <c:pt idx="167">
                  <c:v>1.089999999999</c:v>
                </c:pt>
                <c:pt idx="168">
                  <c:v>2.079999999999</c:v>
                </c:pt>
                <c:pt idx="169">
                  <c:v>3.0022503865110002</c:v>
                </c:pt>
                <c:pt idx="170">
                  <c:v>4.0512848156930001</c:v>
                </c:pt>
                <c:pt idx="171">
                  <c:v>5.0719001521270002</c:v>
                </c:pt>
                <c:pt idx="172">
                  <c:v>6.0460706308259997</c:v>
                </c:pt>
                <c:pt idx="173">
                  <c:v>7.0303255572880001</c:v>
                </c:pt>
                <c:pt idx="174">
                  <c:v>8.0191079891549997</c:v>
                </c:pt>
                <c:pt idx="175">
                  <c:v>9.0051651517179998</c:v>
                </c:pt>
                <c:pt idx="176">
                  <c:v>10.08516515172</c:v>
                </c:pt>
                <c:pt idx="177">
                  <c:v>11.07516515172</c:v>
                </c:pt>
                <c:pt idx="178">
                  <c:v>12.06409677716</c:v>
                </c:pt>
                <c:pt idx="179">
                  <c:v>13.05409677716</c:v>
                </c:pt>
                <c:pt idx="180">
                  <c:v>14.04409677716</c:v>
                </c:pt>
                <c:pt idx="181">
                  <c:v>15.03409677716</c:v>
                </c:pt>
                <c:pt idx="182">
                  <c:v>16.02409677716</c:v>
                </c:pt>
                <c:pt idx="183">
                  <c:v>17.014096777159999</c:v>
                </c:pt>
                <c:pt idx="184">
                  <c:v>18.004096777160001</c:v>
                </c:pt>
                <c:pt idx="185">
                  <c:v>19.084096777159999</c:v>
                </c:pt>
                <c:pt idx="186">
                  <c:v>20.074096777160001</c:v>
                </c:pt>
                <c:pt idx="187">
                  <c:v>21.06409677716</c:v>
                </c:pt>
                <c:pt idx="188">
                  <c:v>22.054096777160002</c:v>
                </c:pt>
                <c:pt idx="189">
                  <c:v>23.04409677716</c:v>
                </c:pt>
                <c:pt idx="190">
                  <c:v>24.034096777159998</c:v>
                </c:pt>
                <c:pt idx="191">
                  <c:v>25.02409677716</c:v>
                </c:pt>
                <c:pt idx="192">
                  <c:v>26.014096777159999</c:v>
                </c:pt>
                <c:pt idx="193">
                  <c:v>27.004096777160001</c:v>
                </c:pt>
                <c:pt idx="194">
                  <c:v>28.084096777159999</c:v>
                </c:pt>
                <c:pt idx="195">
                  <c:v>29.074096777160001</c:v>
                </c:pt>
                <c:pt idx="196">
                  <c:v>30.06409677716</c:v>
                </c:pt>
                <c:pt idx="197">
                  <c:v>31.054096777160002</c:v>
                </c:pt>
                <c:pt idx="198">
                  <c:v>32.04409677716</c:v>
                </c:pt>
                <c:pt idx="199">
                  <c:v>33.034096777160002</c:v>
                </c:pt>
                <c:pt idx="200">
                  <c:v>34.024096777159997</c:v>
                </c:pt>
                <c:pt idx="201">
                  <c:v>35.014096777159999</c:v>
                </c:pt>
                <c:pt idx="202">
                  <c:v>36.004096777160001</c:v>
                </c:pt>
                <c:pt idx="203">
                  <c:v>37.084096777159999</c:v>
                </c:pt>
                <c:pt idx="204">
                  <c:v>38.074096777160001</c:v>
                </c:pt>
                <c:pt idx="205">
                  <c:v>39.064096777160003</c:v>
                </c:pt>
                <c:pt idx="206">
                  <c:v>40.054096777159998</c:v>
                </c:pt>
                <c:pt idx="207">
                  <c:v>41.04409677716</c:v>
                </c:pt>
                <c:pt idx="208">
                  <c:v>42.034096777160002</c:v>
                </c:pt>
                <c:pt idx="209">
                  <c:v>43.024096777159997</c:v>
                </c:pt>
                <c:pt idx="210">
                  <c:v>44.014096777159999</c:v>
                </c:pt>
                <c:pt idx="211">
                  <c:v>45.004096777160001</c:v>
                </c:pt>
                <c:pt idx="212">
                  <c:v>46.084096777159999</c:v>
                </c:pt>
                <c:pt idx="213">
                  <c:v>47.074096777160001</c:v>
                </c:pt>
                <c:pt idx="214">
                  <c:v>48.064096777160003</c:v>
                </c:pt>
                <c:pt idx="215">
                  <c:v>49.054096777159998</c:v>
                </c:pt>
                <c:pt idx="216">
                  <c:v>50.04409677716</c:v>
                </c:pt>
                <c:pt idx="217">
                  <c:v>51.034096777160002</c:v>
                </c:pt>
                <c:pt idx="218">
                  <c:v>52.024096777159997</c:v>
                </c:pt>
                <c:pt idx="219">
                  <c:v>53.014096777159999</c:v>
                </c:pt>
                <c:pt idx="220">
                  <c:v>54.004096777160001</c:v>
                </c:pt>
                <c:pt idx="221">
                  <c:v>55.084096777159999</c:v>
                </c:pt>
                <c:pt idx="222">
                  <c:v>56.074096777160001</c:v>
                </c:pt>
                <c:pt idx="223">
                  <c:v>57.064096777160003</c:v>
                </c:pt>
                <c:pt idx="224">
                  <c:v>58.054096777159998</c:v>
                </c:pt>
                <c:pt idx="225">
                  <c:v>59.04409677716</c:v>
                </c:pt>
                <c:pt idx="226">
                  <c:v>60.034096777160002</c:v>
                </c:pt>
                <c:pt idx="227">
                  <c:v>61.024096777159997</c:v>
                </c:pt>
                <c:pt idx="228">
                  <c:v>62.014096777159999</c:v>
                </c:pt>
                <c:pt idx="229">
                  <c:v>63.004096777160001</c:v>
                </c:pt>
                <c:pt idx="230">
                  <c:v>64.084096777159999</c:v>
                </c:pt>
                <c:pt idx="231">
                  <c:v>65.074096777159994</c:v>
                </c:pt>
                <c:pt idx="232">
                  <c:v>66.064096777160003</c:v>
                </c:pt>
                <c:pt idx="233">
                  <c:v>67.054096777159998</c:v>
                </c:pt>
                <c:pt idx="234">
                  <c:v>68.044096777159993</c:v>
                </c:pt>
                <c:pt idx="235">
                  <c:v>69.034096777160002</c:v>
                </c:pt>
                <c:pt idx="236">
                  <c:v>70.024096777159997</c:v>
                </c:pt>
                <c:pt idx="237">
                  <c:v>71.014096777160006</c:v>
                </c:pt>
                <c:pt idx="238">
                  <c:v>72.004096777160001</c:v>
                </c:pt>
                <c:pt idx="239">
                  <c:v>73.084096777159999</c:v>
                </c:pt>
                <c:pt idx="240">
                  <c:v>74.074096777159994</c:v>
                </c:pt>
                <c:pt idx="241">
                  <c:v>75.064096777160003</c:v>
                </c:pt>
                <c:pt idx="242">
                  <c:v>76.054096777159998</c:v>
                </c:pt>
                <c:pt idx="243">
                  <c:v>77.044096777159993</c:v>
                </c:pt>
                <c:pt idx="244">
                  <c:v>78.034096777160002</c:v>
                </c:pt>
                <c:pt idx="245">
                  <c:v>79.024096777159997</c:v>
                </c:pt>
                <c:pt idx="246">
                  <c:v>80.014096777160006</c:v>
                </c:pt>
                <c:pt idx="247">
                  <c:v>81.004096777160001</c:v>
                </c:pt>
                <c:pt idx="248">
                  <c:v>82.084096777159999</c:v>
                </c:pt>
                <c:pt idx="249">
                  <c:v>83.074096777159994</c:v>
                </c:pt>
                <c:pt idx="250">
                  <c:v>84.064096777160003</c:v>
                </c:pt>
                <c:pt idx="251">
                  <c:v>85.054096777159998</c:v>
                </c:pt>
                <c:pt idx="252">
                  <c:v>86.044096777159993</c:v>
                </c:pt>
                <c:pt idx="253">
                  <c:v>87.034096777160002</c:v>
                </c:pt>
                <c:pt idx="254">
                  <c:v>88.024096777159997</c:v>
                </c:pt>
                <c:pt idx="255">
                  <c:v>89.014096777160006</c:v>
                </c:pt>
                <c:pt idx="256">
                  <c:v>90.004096777160001</c:v>
                </c:pt>
                <c:pt idx="257">
                  <c:v>91.084096777159999</c:v>
                </c:pt>
                <c:pt idx="258">
                  <c:v>92.074096777159994</c:v>
                </c:pt>
                <c:pt idx="259">
                  <c:v>93.064096777160003</c:v>
                </c:pt>
                <c:pt idx="260">
                  <c:v>94.054096777159998</c:v>
                </c:pt>
                <c:pt idx="261">
                  <c:v>95.044096777159993</c:v>
                </c:pt>
                <c:pt idx="262">
                  <c:v>96.034096777160002</c:v>
                </c:pt>
                <c:pt idx="263">
                  <c:v>97.024096777159997</c:v>
                </c:pt>
                <c:pt idx="264">
                  <c:v>98.014096777160006</c:v>
                </c:pt>
                <c:pt idx="265">
                  <c:v>99.004096777160001</c:v>
                </c:pt>
                <c:pt idx="266">
                  <c:v>100.0840967772</c:v>
                </c:pt>
                <c:pt idx="267">
                  <c:v>101.0740967772</c:v>
                </c:pt>
                <c:pt idx="268">
                  <c:v>102.06409677720001</c:v>
                </c:pt>
                <c:pt idx="269">
                  <c:v>103.0540967772</c:v>
                </c:pt>
                <c:pt idx="270">
                  <c:v>104.0440967772</c:v>
                </c:pt>
                <c:pt idx="271">
                  <c:v>105.03409677720001</c:v>
                </c:pt>
                <c:pt idx="272">
                  <c:v>106.0240967772</c:v>
                </c:pt>
                <c:pt idx="273">
                  <c:v>107.0140967772</c:v>
                </c:pt>
                <c:pt idx="274">
                  <c:v>108.0040967772</c:v>
                </c:pt>
                <c:pt idx="275">
                  <c:v>109.0840967772</c:v>
                </c:pt>
                <c:pt idx="276">
                  <c:v>110.0740967772</c:v>
                </c:pt>
                <c:pt idx="277">
                  <c:v>111.06409677720001</c:v>
                </c:pt>
                <c:pt idx="278">
                  <c:v>112.0540967772</c:v>
                </c:pt>
                <c:pt idx="279">
                  <c:v>113.0440967772</c:v>
                </c:pt>
                <c:pt idx="280">
                  <c:v>114.03409677720001</c:v>
                </c:pt>
                <c:pt idx="281">
                  <c:v>115.0240967772</c:v>
                </c:pt>
                <c:pt idx="282">
                  <c:v>116.0140967772</c:v>
                </c:pt>
                <c:pt idx="283">
                  <c:v>117.0040967772</c:v>
                </c:pt>
                <c:pt idx="284">
                  <c:v>118.0840967772</c:v>
                </c:pt>
                <c:pt idx="285">
                  <c:v>119.0740967772</c:v>
                </c:pt>
                <c:pt idx="286">
                  <c:v>120.06409677720001</c:v>
                </c:pt>
                <c:pt idx="287">
                  <c:v>121.0540967772</c:v>
                </c:pt>
                <c:pt idx="288">
                  <c:v>122.0440967772</c:v>
                </c:pt>
                <c:pt idx="289">
                  <c:v>123.0000734651</c:v>
                </c:pt>
                <c:pt idx="290">
                  <c:v>124.0001777974</c:v>
                </c:pt>
                <c:pt idx="291">
                  <c:v>125</c:v>
                </c:pt>
              </c:numCache>
            </c:numRef>
          </c:xVal>
          <c:yVal>
            <c:numRef>
              <c:f>'P param.'!$AU$3:$AU$294</c:f>
              <c:numCache>
                <c:formatCode>0.00E+00</c:formatCode>
                <c:ptCount val="292"/>
                <c:pt idx="0">
                  <c:v>0.1</c:v>
                </c:pt>
                <c:pt idx="1">
                  <c:v>0.100000350898</c:v>
                </c:pt>
                <c:pt idx="2">
                  <c:v>0.1003995403702</c:v>
                </c:pt>
                <c:pt idx="3">
                  <c:v>0.1007651405431</c:v>
                </c:pt>
                <c:pt idx="4">
                  <c:v>0.1011447367607</c:v>
                </c:pt>
                <c:pt idx="5">
                  <c:v>0.1015190466279</c:v>
                </c:pt>
                <c:pt idx="6">
                  <c:v>0.1019079606832</c:v>
                </c:pt>
                <c:pt idx="7">
                  <c:v>0.10230895383959999</c:v>
                </c:pt>
                <c:pt idx="8">
                  <c:v>0.1027229646828</c:v>
                </c:pt>
                <c:pt idx="9">
                  <c:v>0.1031453839957</c:v>
                </c:pt>
                <c:pt idx="10">
                  <c:v>0.1035903624891</c:v>
                </c:pt>
                <c:pt idx="11">
                  <c:v>0.10403240835950001</c:v>
                </c:pt>
                <c:pt idx="12">
                  <c:v>0.1045060985629</c:v>
                </c:pt>
                <c:pt idx="13">
                  <c:v>0.1049886648463</c:v>
                </c:pt>
                <c:pt idx="14">
                  <c:v>0.1054907805568</c:v>
                </c:pt>
                <c:pt idx="15">
                  <c:v>0.1060053108886</c:v>
                </c:pt>
                <c:pt idx="16">
                  <c:v>0.1065521817455</c:v>
                </c:pt>
                <c:pt idx="17">
                  <c:v>0.10710540565689999</c:v>
                </c:pt>
                <c:pt idx="18">
                  <c:v>0.10768794666089999</c:v>
                </c:pt>
                <c:pt idx="19">
                  <c:v>0.10826615280720001</c:v>
                </c:pt>
                <c:pt idx="20">
                  <c:v>0.1088765370746</c:v>
                </c:pt>
                <c:pt idx="21">
                  <c:v>0.1095200231029</c:v>
                </c:pt>
                <c:pt idx="22">
                  <c:v>0.11016782972439999</c:v>
                </c:pt>
                <c:pt idx="23">
                  <c:v>0.1108646104584</c:v>
                </c:pt>
                <c:pt idx="24">
                  <c:v>0.11155539893200001</c:v>
                </c:pt>
                <c:pt idx="25">
                  <c:v>0.1122620368573</c:v>
                </c:pt>
                <c:pt idx="26">
                  <c:v>0.1130286579238</c:v>
                </c:pt>
                <c:pt idx="27">
                  <c:v>0.11379766145880001</c:v>
                </c:pt>
                <c:pt idx="28">
                  <c:v>0.1145843225353</c:v>
                </c:pt>
                <c:pt idx="29">
                  <c:v>0.1154210071523</c:v>
                </c:pt>
                <c:pt idx="30">
                  <c:v>0.1162603443969</c:v>
                </c:pt>
                <c:pt idx="31">
                  <c:v>0.1171358919376</c:v>
                </c:pt>
                <c:pt idx="32">
                  <c:v>0.11804906411799999</c:v>
                </c:pt>
                <c:pt idx="33">
                  <c:v>0.1189583495372</c:v>
                </c:pt>
                <c:pt idx="34">
                  <c:v>0.11991166456250001</c:v>
                </c:pt>
                <c:pt idx="35">
                  <c:v>0.12096221040580001</c:v>
                </c:pt>
                <c:pt idx="36">
                  <c:v>0.1219746766566</c:v>
                </c:pt>
                <c:pt idx="37">
                  <c:v>0.1229964177089</c:v>
                </c:pt>
                <c:pt idx="38">
                  <c:v>0.12415245858979999</c:v>
                </c:pt>
                <c:pt idx="39">
                  <c:v>0.1252716882213</c:v>
                </c:pt>
                <c:pt idx="40">
                  <c:v>0.12644152522800001</c:v>
                </c:pt>
                <c:pt idx="41">
                  <c:v>0.12761738215339999</c:v>
                </c:pt>
                <c:pt idx="42">
                  <c:v>0.12885976634839999</c:v>
                </c:pt>
                <c:pt idx="43">
                  <c:v>0.13017288884780001</c:v>
                </c:pt>
                <c:pt idx="44">
                  <c:v>0.13148584210540001</c:v>
                </c:pt>
                <c:pt idx="45">
                  <c:v>0.13284131267230001</c:v>
                </c:pt>
                <c:pt idx="46">
                  <c:v>0.1342407029944</c:v>
                </c:pt>
                <c:pt idx="47">
                  <c:v>0.1356862287252</c:v>
                </c:pt>
                <c:pt idx="48">
                  <c:v>0.13717850900529999</c:v>
                </c:pt>
                <c:pt idx="49">
                  <c:v>0.1387927820906</c:v>
                </c:pt>
                <c:pt idx="50">
                  <c:v>0.1404190994965</c:v>
                </c:pt>
                <c:pt idx="51">
                  <c:v>0.14206769559470001</c:v>
                </c:pt>
                <c:pt idx="52">
                  <c:v>0.1437708325931</c:v>
                </c:pt>
                <c:pt idx="53">
                  <c:v>0.1455312887288</c:v>
                </c:pt>
                <c:pt idx="54">
                  <c:v>0.14734946631199999</c:v>
                </c:pt>
                <c:pt idx="55">
                  <c:v>0.14935699685129999</c:v>
                </c:pt>
                <c:pt idx="56">
                  <c:v>0.15130513929350001</c:v>
                </c:pt>
                <c:pt idx="57">
                  <c:v>0.15331852179880001</c:v>
                </c:pt>
                <c:pt idx="58">
                  <c:v>0.1554021337099</c:v>
                </c:pt>
                <c:pt idx="59">
                  <c:v>0.157556712529</c:v>
                </c:pt>
                <c:pt idx="60">
                  <c:v>0.15979283479029999</c:v>
                </c:pt>
                <c:pt idx="61">
                  <c:v>0.16220785613409999</c:v>
                </c:pt>
                <c:pt idx="62">
                  <c:v>0.1646008733156</c:v>
                </c:pt>
                <c:pt idx="63">
                  <c:v>0.1670781851897</c:v>
                </c:pt>
                <c:pt idx="64">
                  <c:v>0.16964246503889999</c:v>
                </c:pt>
                <c:pt idx="65">
                  <c:v>0.17236216173210001</c:v>
                </c:pt>
                <c:pt idx="66">
                  <c:v>0.1751168224761</c:v>
                </c:pt>
                <c:pt idx="67">
                  <c:v>0.17797023793229999</c:v>
                </c:pt>
                <c:pt idx="68">
                  <c:v>0.1811296779381</c:v>
                </c:pt>
                <c:pt idx="69">
                  <c:v>0.18420409760799999</c:v>
                </c:pt>
                <c:pt idx="70">
                  <c:v>0.18739223016879999</c:v>
                </c:pt>
                <c:pt idx="71">
                  <c:v>0.19069925906019999</c:v>
                </c:pt>
                <c:pt idx="72">
                  <c:v>0.1941306187056</c:v>
                </c:pt>
                <c:pt idx="73">
                  <c:v>0.19769250379459999</c:v>
                </c:pt>
                <c:pt idx="74">
                  <c:v>0.20139033835049999</c:v>
                </c:pt>
                <c:pt idx="75">
                  <c:v>0.2054902778904</c:v>
                </c:pt>
                <c:pt idx="76">
                  <c:v>0.20948779675010001</c:v>
                </c:pt>
                <c:pt idx="77">
                  <c:v>0.21364252884029999</c:v>
                </c:pt>
                <c:pt idx="78">
                  <c:v>0.2179606323072</c:v>
                </c:pt>
                <c:pt idx="79">
                  <c:v>0.22244999223119999</c:v>
                </c:pt>
                <c:pt idx="80">
                  <c:v>0.22711833160879999</c:v>
                </c:pt>
                <c:pt idx="81">
                  <c:v>0.23230390018450001</c:v>
                </c:pt>
                <c:pt idx="82">
                  <c:v>0.23736710546549999</c:v>
                </c:pt>
                <c:pt idx="83">
                  <c:v>0.24263485628369999</c:v>
                </c:pt>
                <c:pt idx="84">
                  <c:v>0.24811765013010001</c:v>
                </c:pt>
                <c:pt idx="85">
                  <c:v>0.25382815472219999</c:v>
                </c:pt>
                <c:pt idx="86">
                  <c:v>0.2597832717236</c:v>
                </c:pt>
                <c:pt idx="87">
                  <c:v>0.26599395854730001</c:v>
                </c:pt>
                <c:pt idx="88">
                  <c:v>0.2729157539107</c:v>
                </c:pt>
                <c:pt idx="89">
                  <c:v>0.2796988230286</c:v>
                </c:pt>
                <c:pt idx="90">
                  <c:v>0.2867821468681</c:v>
                </c:pt>
                <c:pt idx="91">
                  <c:v>0.29418227059410001</c:v>
                </c:pt>
                <c:pt idx="92">
                  <c:v>0.30191687490910002</c:v>
                </c:pt>
                <c:pt idx="93">
                  <c:v>0.31000525286300001</c:v>
                </c:pt>
                <c:pt idx="94">
                  <c:v>0.31846727827350002</c:v>
                </c:pt>
                <c:pt idx="95">
                  <c:v>0.32792911668930003</c:v>
                </c:pt>
                <c:pt idx="96">
                  <c:v>0.33723234238040001</c:v>
                </c:pt>
                <c:pt idx="97">
                  <c:v>0.34697963205639998</c:v>
                </c:pt>
                <c:pt idx="98">
                  <c:v>0.35719743340330001</c:v>
                </c:pt>
                <c:pt idx="99">
                  <c:v>0.36791401170560001</c:v>
                </c:pt>
                <c:pt idx="100">
                  <c:v>0.37915966255650002</c:v>
                </c:pt>
                <c:pt idx="101">
                  <c:v>0.39177476536540001</c:v>
                </c:pt>
                <c:pt idx="102">
                  <c:v>0.40421898961059999</c:v>
                </c:pt>
                <c:pt idx="103">
                  <c:v>0.41729930343979998</c:v>
                </c:pt>
                <c:pt idx="104">
                  <c:v>0.43105582798269998</c:v>
                </c:pt>
                <c:pt idx="105">
                  <c:v>0.44553178666269999</c:v>
                </c:pt>
                <c:pt idx="106">
                  <c:v>0.46077327938430002</c:v>
                </c:pt>
                <c:pt idx="107">
                  <c:v>0.4768297842025</c:v>
                </c:pt>
                <c:pt idx="108">
                  <c:v>0.49491125638729999</c:v>
                </c:pt>
                <c:pt idx="109">
                  <c:v>0.51280581674119996</c:v>
                </c:pt>
                <c:pt idx="110">
                  <c:v>0.53164723982429996</c:v>
                </c:pt>
                <c:pt idx="111">
                  <c:v>0.55152020113730005</c:v>
                </c:pt>
                <c:pt idx="112">
                  <c:v>0.57252074961520005</c:v>
                </c:pt>
                <c:pt idx="113">
                  <c:v>0.5947288013673</c:v>
                </c:pt>
                <c:pt idx="114">
                  <c:v>0.61984410147720004</c:v>
                </c:pt>
                <c:pt idx="115">
                  <c:v>0.64482496956820001</c:v>
                </c:pt>
                <c:pt idx="116">
                  <c:v>0.6712968269131</c:v>
                </c:pt>
                <c:pt idx="117">
                  <c:v>0.6993678049441</c:v>
                </c:pt>
                <c:pt idx="118">
                  <c:v>0.72915541229330005</c:v>
                </c:pt>
                <c:pt idx="119">
                  <c:v>0.76078598735790004</c:v>
                </c:pt>
                <c:pt idx="120">
                  <c:v>0.79439574873719998</c:v>
                </c:pt>
                <c:pt idx="121">
                  <c:v>0.8325963816384</c:v>
                </c:pt>
                <c:pt idx="122">
                  <c:v>0.87078379217599999</c:v>
                </c:pt>
                <c:pt idx="123">
                  <c:v>0.91144798746739997</c:v>
                </c:pt>
                <c:pt idx="124">
                  <c:v>0.95477505336890001</c:v>
                </c:pt>
                <c:pt idx="125">
                  <c:v>1.00090238146</c:v>
                </c:pt>
                <c:pt idx="126">
                  <c:v>1.049891175475</c:v>
                </c:pt>
                <c:pt idx="127">
                  <c:v>1.102146912784</c:v>
                </c:pt>
                <c:pt idx="128">
                  <c:v>1.161808930794</c:v>
                </c:pt>
                <c:pt idx="129">
                  <c:v>1.221712681906</c:v>
                </c:pt>
                <c:pt idx="130">
                  <c:v>1.285766710938</c:v>
                </c:pt>
                <c:pt idx="131">
                  <c:v>1.354294404784</c:v>
                </c:pt>
                <c:pt idx="132">
                  <c:v>1.4276415290040001</c:v>
                </c:pt>
                <c:pt idx="133">
                  <c:v>1.506178515687</c:v>
                </c:pt>
                <c:pt idx="134">
                  <c:v>1.59611452066</c:v>
                </c:pt>
                <c:pt idx="135">
                  <c:v>1.6866365489820001</c:v>
                </c:pt>
                <c:pt idx="136">
                  <c:v>1.7835226766259999</c:v>
                </c:pt>
                <c:pt idx="137">
                  <c:v>1.8867926011239999</c:v>
                </c:pt>
                <c:pt idx="138">
                  <c:v>1.997266972592</c:v>
                </c:pt>
                <c:pt idx="139">
                  <c:v>2.1155137715780001</c:v>
                </c:pt>
                <c:pt idx="140">
                  <c:v>2.2420678068890001</c:v>
                </c:pt>
                <c:pt idx="141">
                  <c:v>2.3867738583809999</c:v>
                </c:pt>
                <c:pt idx="142">
                  <c:v>2.532022368801</c:v>
                </c:pt>
                <c:pt idx="143">
                  <c:v>2.6870728819990002</c:v>
                </c:pt>
                <c:pt idx="144">
                  <c:v>2.852150653027</c:v>
                </c:pt>
                <c:pt idx="145">
                  <c:v>3.027291458349</c:v>
                </c:pt>
                <c:pt idx="146">
                  <c:v>3.2029726191829999</c:v>
                </c:pt>
                <c:pt idx="147">
                  <c:v>3.3891054781530001</c:v>
                </c:pt>
                <c:pt idx="148">
                  <c:v>3.5614854576180002</c:v>
                </c:pt>
                <c:pt idx="149">
                  <c:v>3.7424282027390001</c:v>
                </c:pt>
                <c:pt idx="150">
                  <c:v>3.951429046771</c:v>
                </c:pt>
                <c:pt idx="151">
                  <c:v>4.195935749817</c:v>
                </c:pt>
                <c:pt idx="152">
                  <c:v>4.4525052796419997</c:v>
                </c:pt>
                <c:pt idx="153">
                  <c:v>4.7013858923500003</c:v>
                </c:pt>
                <c:pt idx="154">
                  <c:v>4.9468208577189996</c:v>
                </c:pt>
                <c:pt idx="155">
                  <c:v>5.1895908000019997</c:v>
                </c:pt>
                <c:pt idx="156">
                  <c:v>5.4326582286749998</c:v>
                </c:pt>
                <c:pt idx="157">
                  <c:v>5.6881705787719996</c:v>
                </c:pt>
                <c:pt idx="158">
                  <c:v>5.9192248183679999</c:v>
                </c:pt>
                <c:pt idx="159">
                  <c:v>6.1389871622649999</c:v>
                </c:pt>
                <c:pt idx="160">
                  <c:v>6.3479264049479998</c:v>
                </c:pt>
                <c:pt idx="161">
                  <c:v>6.5416797365920001</c:v>
                </c:pt>
                <c:pt idx="162">
                  <c:v>6.7385208667610001</c:v>
                </c:pt>
                <c:pt idx="163">
                  <c:v>7.1531491732800001</c:v>
                </c:pt>
                <c:pt idx="164">
                  <c:v>7.5368023478830004</c:v>
                </c:pt>
                <c:pt idx="165">
                  <c:v>7.8241903322619999</c:v>
                </c:pt>
                <c:pt idx="166">
                  <c:v>8.2320302340189997</c:v>
                </c:pt>
                <c:pt idx="167">
                  <c:v>8.8666259600620005</c:v>
                </c:pt>
                <c:pt idx="168">
                  <c:v>9.7452689316850005</c:v>
                </c:pt>
                <c:pt idx="169">
                  <c:v>10.496190292110001</c:v>
                </c:pt>
                <c:pt idx="170">
                  <c:v>10.86407249795</c:v>
                </c:pt>
                <c:pt idx="171">
                  <c:v>10.93478913064</c:v>
                </c:pt>
                <c:pt idx="172">
                  <c:v>10.799315567020001</c:v>
                </c:pt>
                <c:pt idx="173">
                  <c:v>10.54470171541</c:v>
                </c:pt>
                <c:pt idx="174">
                  <c:v>10.224938928289999</c:v>
                </c:pt>
                <c:pt idx="175">
                  <c:v>9.8594326743869996</c:v>
                </c:pt>
                <c:pt idx="176">
                  <c:v>9.4291456863099992</c:v>
                </c:pt>
                <c:pt idx="177">
                  <c:v>9.0085966600070009</c:v>
                </c:pt>
                <c:pt idx="178">
                  <c:v>8.5804341966109998</c:v>
                </c:pt>
                <c:pt idx="179">
                  <c:v>8.1526616270079995</c:v>
                </c:pt>
                <c:pt idx="180">
                  <c:v>7.7314857922969997</c:v>
                </c:pt>
                <c:pt idx="181">
                  <c:v>7.321629737037</c:v>
                </c:pt>
                <c:pt idx="182">
                  <c:v>6.9255109431289998</c:v>
                </c:pt>
                <c:pt idx="183">
                  <c:v>6.5202315647639999</c:v>
                </c:pt>
                <c:pt idx="184">
                  <c:v>6.1592020312780003</c:v>
                </c:pt>
                <c:pt idx="185">
                  <c:v>5.8158151710509998</c:v>
                </c:pt>
                <c:pt idx="186">
                  <c:v>5.4907715724320001</c:v>
                </c:pt>
                <c:pt idx="187">
                  <c:v>5.1839952671190002</c:v>
                </c:pt>
                <c:pt idx="188">
                  <c:v>4.8998518584599999</c:v>
                </c:pt>
                <c:pt idx="189">
                  <c:v>4.6118976958019999</c:v>
                </c:pt>
                <c:pt idx="190">
                  <c:v>4.3588280812309996</c:v>
                </c:pt>
                <c:pt idx="191">
                  <c:v>4.1212355010820003</c:v>
                </c:pt>
                <c:pt idx="192">
                  <c:v>3.897968194767</c:v>
                </c:pt>
                <c:pt idx="193">
                  <c:v>3.6887651413799998</c:v>
                </c:pt>
                <c:pt idx="194">
                  <c:v>3.4928838904149999</c:v>
                </c:pt>
                <c:pt idx="195">
                  <c:v>3.3097692653230002</c:v>
                </c:pt>
                <c:pt idx="196">
                  <c:v>3.1271511466159998</c:v>
                </c:pt>
                <c:pt idx="197">
                  <c:v>2.9673761832009999</c:v>
                </c:pt>
                <c:pt idx="198">
                  <c:v>2.818034899793</c:v>
                </c:pt>
                <c:pt idx="199">
                  <c:v>2.678575200429</c:v>
                </c:pt>
                <c:pt idx="200">
                  <c:v>2.5479166043950001</c:v>
                </c:pt>
                <c:pt idx="201">
                  <c:v>2.4253667449880001</c:v>
                </c:pt>
                <c:pt idx="202">
                  <c:v>2.3106427766480002</c:v>
                </c:pt>
                <c:pt idx="203">
                  <c:v>2.196193938021</c:v>
                </c:pt>
                <c:pt idx="204">
                  <c:v>2.0957495072130001</c:v>
                </c:pt>
                <c:pt idx="205">
                  <c:v>2.0015067137660001</c:v>
                </c:pt>
                <c:pt idx="206">
                  <c:v>1.912871213177</c:v>
                </c:pt>
                <c:pt idx="207">
                  <c:v>1.8298060593800001</c:v>
                </c:pt>
                <c:pt idx="208">
                  <c:v>1.7516037291169999</c:v>
                </c:pt>
                <c:pt idx="209">
                  <c:v>1.6733444547280001</c:v>
                </c:pt>
                <c:pt idx="210">
                  <c:v>1.604208538995</c:v>
                </c:pt>
                <c:pt idx="211">
                  <c:v>1.539008853431</c:v>
                </c:pt>
                <c:pt idx="212">
                  <c:v>1.4775141153989999</c:v>
                </c:pt>
                <c:pt idx="213">
                  <c:v>1.4194607422959999</c:v>
                </c:pt>
                <c:pt idx="214">
                  <c:v>1.364716061645</c:v>
                </c:pt>
                <c:pt idx="215">
                  <c:v>1.312924659953</c:v>
                </c:pt>
                <c:pt idx="216">
                  <c:v>1.2608027040530001</c:v>
                </c:pt>
                <c:pt idx="217">
                  <c:v>1.214667024315</c:v>
                </c:pt>
                <c:pt idx="218">
                  <c:v>1.170895454941</c:v>
                </c:pt>
                <c:pt idx="219">
                  <c:v>1.129389829035</c:v>
                </c:pt>
                <c:pt idx="220">
                  <c:v>1.090025571233</c:v>
                </c:pt>
                <c:pt idx="221">
                  <c:v>1.052674788077</c:v>
                </c:pt>
                <c:pt idx="222">
                  <c:v>1.014865138043</c:v>
                </c:pt>
                <c:pt idx="223">
                  <c:v>0.98126022487529996</c:v>
                </c:pt>
                <c:pt idx="224">
                  <c:v>0.94934716721269996</c:v>
                </c:pt>
                <c:pt idx="225">
                  <c:v>0.91901967403999996</c:v>
                </c:pt>
                <c:pt idx="226">
                  <c:v>0.89014684891810003</c:v>
                </c:pt>
                <c:pt idx="227">
                  <c:v>0.86264366773260004</c:v>
                </c:pt>
                <c:pt idx="228">
                  <c:v>0.83645005234839997</c:v>
                </c:pt>
                <c:pt idx="229">
                  <c:v>0.80987387639969999</c:v>
                </c:pt>
                <c:pt idx="230">
                  <c:v>0.78616521062660005</c:v>
                </c:pt>
                <c:pt idx="231">
                  <c:v>0.76356566274320004</c:v>
                </c:pt>
                <c:pt idx="232">
                  <c:v>0.74197254786120004</c:v>
                </c:pt>
                <c:pt idx="233">
                  <c:v>0.72133076662189999</c:v>
                </c:pt>
                <c:pt idx="234">
                  <c:v>0.70160237770699996</c:v>
                </c:pt>
                <c:pt idx="235">
                  <c:v>0.68275375348650003</c:v>
                </c:pt>
                <c:pt idx="236">
                  <c:v>0.66354992089749998</c:v>
                </c:pt>
                <c:pt idx="237">
                  <c:v>0.6463448291328</c:v>
                </c:pt>
                <c:pt idx="238">
                  <c:v>0.6298739728146</c:v>
                </c:pt>
                <c:pt idx="239">
                  <c:v>0.61411596196230001</c:v>
                </c:pt>
                <c:pt idx="240">
                  <c:v>0.59902693851419997</c:v>
                </c:pt>
                <c:pt idx="241">
                  <c:v>0.58456142641109998</c:v>
                </c:pt>
                <c:pt idx="242">
                  <c:v>0.56978716061290002</c:v>
                </c:pt>
                <c:pt idx="243">
                  <c:v>0.55652715189690005</c:v>
                </c:pt>
                <c:pt idx="244">
                  <c:v>0.54381043231600001</c:v>
                </c:pt>
                <c:pt idx="245">
                  <c:v>0.53160463388470003</c:v>
                </c:pt>
                <c:pt idx="246">
                  <c:v>0.51988395595430004</c:v>
                </c:pt>
                <c:pt idx="247">
                  <c:v>0.50862646038460002</c:v>
                </c:pt>
                <c:pt idx="248">
                  <c:v>0.4978071658398</c:v>
                </c:pt>
                <c:pt idx="249">
                  <c:v>0.48672512195529999</c:v>
                </c:pt>
                <c:pt idx="250">
                  <c:v>0.4767496036137</c:v>
                </c:pt>
                <c:pt idx="251">
                  <c:v>0.46715414979350001</c:v>
                </c:pt>
                <c:pt idx="252">
                  <c:v>0.45791904125010002</c:v>
                </c:pt>
                <c:pt idx="253">
                  <c:v>0.44902942760600001</c:v>
                </c:pt>
                <c:pt idx="254">
                  <c:v>0.44047173393349998</c:v>
                </c:pt>
                <c:pt idx="255">
                  <c:v>0.43169247648789999</c:v>
                </c:pt>
                <c:pt idx="256">
                  <c:v>0.42377316020009997</c:v>
                </c:pt>
                <c:pt idx="257">
                  <c:v>0.41614320859120002</c:v>
                </c:pt>
                <c:pt idx="258">
                  <c:v>0.40879008628469998</c:v>
                </c:pt>
                <c:pt idx="259">
                  <c:v>0.40170120671390003</c:v>
                </c:pt>
                <c:pt idx="260">
                  <c:v>0.394864837977</c:v>
                </c:pt>
                <c:pt idx="261">
                  <c:v>0.38827349506570003</c:v>
                </c:pt>
                <c:pt idx="262">
                  <c:v>0.38149811264420003</c:v>
                </c:pt>
                <c:pt idx="263">
                  <c:v>0.37537568343139999</c:v>
                </c:pt>
                <c:pt idx="264">
                  <c:v>0.36946639299590001</c:v>
                </c:pt>
                <c:pt idx="265">
                  <c:v>0.3637624551868</c:v>
                </c:pt>
                <c:pt idx="266">
                  <c:v>0.3582541011266</c:v>
                </c:pt>
                <c:pt idx="267">
                  <c:v>0.35293474446439999</c:v>
                </c:pt>
                <c:pt idx="268">
                  <c:v>0.34779785868250002</c:v>
                </c:pt>
                <c:pt idx="269">
                  <c:v>0.34251091475279999</c:v>
                </c:pt>
                <c:pt idx="270">
                  <c:v>0.33772667365730002</c:v>
                </c:pt>
                <c:pt idx="271">
                  <c:v>0.33310324398039998</c:v>
                </c:pt>
                <c:pt idx="272">
                  <c:v>0.32863648454049998</c:v>
                </c:pt>
                <c:pt idx="273">
                  <c:v>0.32431707250410002</c:v>
                </c:pt>
                <c:pt idx="274">
                  <c:v>0.32014089975639998</c:v>
                </c:pt>
                <c:pt idx="275">
                  <c:v>0.31583902990649998</c:v>
                </c:pt>
                <c:pt idx="276">
                  <c:v>0.31194328519769998</c:v>
                </c:pt>
                <c:pt idx="277">
                  <c:v>0.30817452708920001</c:v>
                </c:pt>
                <c:pt idx="278">
                  <c:v>0.3045290053243</c:v>
                </c:pt>
                <c:pt idx="279">
                  <c:v>0.30100285792609999</c:v>
                </c:pt>
                <c:pt idx="280">
                  <c:v>0.29759135051930002</c:v>
                </c:pt>
                <c:pt idx="281">
                  <c:v>0.29428926641620001</c:v>
                </c:pt>
                <c:pt idx="282">
                  <c:v>0.2908854717512</c:v>
                </c:pt>
                <c:pt idx="283">
                  <c:v>0.28780138537610001</c:v>
                </c:pt>
                <c:pt idx="284">
                  <c:v>0.2848167985917</c:v>
                </c:pt>
                <c:pt idx="285">
                  <c:v>0.2819280950102</c:v>
                </c:pt>
                <c:pt idx="286">
                  <c:v>0.27913191716649999</c:v>
                </c:pt>
                <c:pt idx="287">
                  <c:v>0.27642522942190001</c:v>
                </c:pt>
                <c:pt idx="288">
                  <c:v>0.2736335408401</c:v>
                </c:pt>
                <c:pt idx="289">
                  <c:v>0.27110344550420001</c:v>
                </c:pt>
                <c:pt idx="290">
                  <c:v>0.26865473783179999</c:v>
                </c:pt>
                <c:pt idx="291">
                  <c:v>0.26636784743609998</c:v>
                </c:pt>
              </c:numCache>
            </c:numRef>
          </c:yVal>
          <c:smooth val="0"/>
          <c:extLst>
            <c:ext xmlns:c16="http://schemas.microsoft.com/office/drawing/2014/chart" uri="{C3380CC4-5D6E-409C-BE32-E72D297353CC}">
              <c16:uniqueId val="{00000002-4F22-4CAF-BFBD-B06058E723A0}"/>
            </c:ext>
          </c:extLst>
        </c:ser>
        <c:dLbls>
          <c:showLegendKey val="0"/>
          <c:showVal val="0"/>
          <c:showCatName val="0"/>
          <c:showSerName val="0"/>
          <c:showPercent val="0"/>
          <c:showBubbleSize val="0"/>
        </c:dLbls>
        <c:axId val="837921760"/>
        <c:axId val="837918592"/>
      </c:scatterChart>
      <c:valAx>
        <c:axId val="837921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Crank angle (deg)</a:t>
                </a:r>
              </a:p>
            </c:rich>
          </c:tx>
          <c:overlay val="0"/>
          <c:spPr>
            <a:noFill/>
            <a:ln>
              <a:noFill/>
            </a:ln>
            <a:effectLst/>
          </c:spPr>
          <c:txPr>
            <a:bodyPr rot="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18592"/>
        <c:crosses val="autoZero"/>
        <c:crossBetween val="midCat"/>
      </c:valAx>
      <c:valAx>
        <c:axId val="8379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r>
                  <a:rPr lang="en-US" cap="none" baseline="0"/>
                  <a:t>Pressure (MPa)</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65000"/>
                      <a:lumOff val="35000"/>
                    </a:schemeClr>
                  </a:solidFill>
                  <a:latin typeface="+mn-lt"/>
                  <a:ea typeface="+mn-ea"/>
                  <a:cs typeface="+mn-cs"/>
                </a:defRPr>
              </a:pPr>
              <a:endParaRPr lang="el-GR"/>
            </a:p>
          </c:txPr>
        </c:title>
        <c:numFmt formatCode="0.00E+00"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379217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 </a:t>
            </a:r>
            <a:endParaRPr lang="el-GR" dirty="0"/>
          </a:p>
        </p:txBody>
      </p:sp>
    </p:spTree>
    <p:extLst>
      <p:ext uri="{BB962C8B-B14F-4D97-AF65-F5344CB8AC3E}">
        <p14:creationId xmlns:p14="http://schemas.microsoft.com/office/powerpoint/2010/main" val="214900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8407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4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11336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98400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94921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36719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97712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56927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279256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67150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3e65845f0e_1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3e65845f0e_1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87029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01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244492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dirty="0"/>
          </a:p>
        </p:txBody>
      </p:sp>
    </p:spTree>
    <p:extLst>
      <p:ext uri="{BB962C8B-B14F-4D97-AF65-F5344CB8AC3E}">
        <p14:creationId xmlns:p14="http://schemas.microsoft.com/office/powerpoint/2010/main" val="1130137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559671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094929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2787944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285240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924453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67752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23554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250910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542579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732907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438126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dirty="0"/>
          </a:p>
        </p:txBody>
      </p:sp>
    </p:spTree>
    <p:extLst>
      <p:ext uri="{BB962C8B-B14F-4D97-AF65-F5344CB8AC3E}">
        <p14:creationId xmlns:p14="http://schemas.microsoft.com/office/powerpoint/2010/main" val="2778758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746362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0873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188036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161549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404697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218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542260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3432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07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2ce3930b2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22ce3930b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l-GR" dirty="0"/>
          </a:p>
        </p:txBody>
      </p:sp>
    </p:spTree>
    <p:extLst>
      <p:ext uri="{BB962C8B-B14F-4D97-AF65-F5344CB8AC3E}">
        <p14:creationId xmlns:p14="http://schemas.microsoft.com/office/powerpoint/2010/main" val="386585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1104825" y="725850"/>
            <a:ext cx="1489500" cy="10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33" name="Google Shape;33;p3"/>
          <p:cNvGrpSpPr/>
          <p:nvPr/>
        </p:nvGrpSpPr>
        <p:grpSpPr>
          <a:xfrm rot="5400000" flipH="1">
            <a:off x="7554798" y="602061"/>
            <a:ext cx="2287558" cy="535377"/>
            <a:chOff x="2175592" y="2937274"/>
            <a:chExt cx="927790" cy="217139"/>
          </a:xfrm>
        </p:grpSpPr>
        <p:sp>
          <p:nvSpPr>
            <p:cNvPr id="34" name="Google Shape;34;p3"/>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rot="5400000" flipH="1">
            <a:off x="-359770" y="488312"/>
            <a:ext cx="1394075" cy="535357"/>
            <a:chOff x="7247818" y="1391030"/>
            <a:chExt cx="1023926" cy="392692"/>
          </a:xfrm>
        </p:grpSpPr>
        <p:sp>
          <p:nvSpPr>
            <p:cNvPr id="43" name="Google Shape;43;p3"/>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_3">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7" name="Google Shape;337;p17"/>
          <p:cNvSpPr txBox="1">
            <a:spLocks noGrp="1"/>
          </p:cNvSpPr>
          <p:nvPr>
            <p:ph type="subTitle" idx="1"/>
          </p:nvPr>
        </p:nvSpPr>
        <p:spPr>
          <a:xfrm>
            <a:off x="854800" y="2393650"/>
            <a:ext cx="2224800" cy="179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38" name="Google Shape;338;p17"/>
          <p:cNvSpPr txBox="1">
            <a:spLocks noGrp="1"/>
          </p:cNvSpPr>
          <p:nvPr>
            <p:ph type="subTitle" idx="2"/>
          </p:nvPr>
        </p:nvSpPr>
        <p:spPr>
          <a:xfrm>
            <a:off x="3459613" y="2393650"/>
            <a:ext cx="2224800" cy="17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39" name="Google Shape;339;p17"/>
          <p:cNvSpPr txBox="1">
            <a:spLocks noGrp="1"/>
          </p:cNvSpPr>
          <p:nvPr>
            <p:ph type="subTitle" idx="3"/>
          </p:nvPr>
        </p:nvSpPr>
        <p:spPr>
          <a:xfrm>
            <a:off x="6064427" y="2393650"/>
            <a:ext cx="2224800" cy="179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40" name="Google Shape;340;p17"/>
          <p:cNvSpPr txBox="1">
            <a:spLocks noGrp="1"/>
          </p:cNvSpPr>
          <p:nvPr>
            <p:ph type="subTitle" idx="4"/>
          </p:nvPr>
        </p:nvSpPr>
        <p:spPr>
          <a:xfrm>
            <a:off x="854800" y="1732800"/>
            <a:ext cx="2224800" cy="74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41" name="Google Shape;341;p17"/>
          <p:cNvSpPr txBox="1">
            <a:spLocks noGrp="1"/>
          </p:cNvSpPr>
          <p:nvPr>
            <p:ph type="subTitle" idx="5"/>
          </p:nvPr>
        </p:nvSpPr>
        <p:spPr>
          <a:xfrm>
            <a:off x="3459613" y="1732800"/>
            <a:ext cx="2224800" cy="748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42" name="Google Shape;342;p17"/>
          <p:cNvSpPr txBox="1">
            <a:spLocks noGrp="1"/>
          </p:cNvSpPr>
          <p:nvPr>
            <p:ph type="subTitle" idx="6"/>
          </p:nvPr>
        </p:nvSpPr>
        <p:spPr>
          <a:xfrm>
            <a:off x="6064427" y="1732800"/>
            <a:ext cx="2224800" cy="748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343" name="Google Shape;343;p17"/>
          <p:cNvGrpSpPr/>
          <p:nvPr/>
        </p:nvGrpSpPr>
        <p:grpSpPr>
          <a:xfrm>
            <a:off x="-563505" y="-2216623"/>
            <a:ext cx="9951786" cy="9329602"/>
            <a:chOff x="-563505" y="-2216623"/>
            <a:chExt cx="9951786" cy="9329602"/>
          </a:xfrm>
        </p:grpSpPr>
        <p:grpSp>
          <p:nvGrpSpPr>
            <p:cNvPr id="344" name="Google Shape;344;p17"/>
            <p:cNvGrpSpPr/>
            <p:nvPr/>
          </p:nvGrpSpPr>
          <p:grpSpPr>
            <a:xfrm>
              <a:off x="7100723" y="54334"/>
              <a:ext cx="2287558" cy="535377"/>
              <a:chOff x="2175592" y="2937274"/>
              <a:chExt cx="927790" cy="217139"/>
            </a:xfrm>
          </p:grpSpPr>
          <p:sp>
            <p:nvSpPr>
              <p:cNvPr id="345" name="Google Shape;345;p17"/>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7"/>
            <p:cNvGrpSpPr/>
            <p:nvPr/>
          </p:nvGrpSpPr>
          <p:grpSpPr>
            <a:xfrm rot="5400000">
              <a:off x="-4623219" y="1843092"/>
              <a:ext cx="9329602" cy="1210174"/>
              <a:chOff x="1859848" y="4008665"/>
              <a:chExt cx="3610527" cy="468334"/>
            </a:xfrm>
          </p:grpSpPr>
          <p:sp>
            <p:nvSpPr>
              <p:cNvPr id="354" name="Google Shape;354;p17"/>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359"/>
        <p:cNvGrpSpPr/>
        <p:nvPr/>
      </p:nvGrpSpPr>
      <p:grpSpPr>
        <a:xfrm>
          <a:off x="0" y="0"/>
          <a:ext cx="0" cy="0"/>
          <a:chOff x="0" y="0"/>
          <a:chExt cx="0" cy="0"/>
        </a:xfrm>
      </p:grpSpPr>
      <p:grpSp>
        <p:nvGrpSpPr>
          <p:cNvPr id="360" name="Google Shape;360;p18"/>
          <p:cNvGrpSpPr/>
          <p:nvPr/>
        </p:nvGrpSpPr>
        <p:grpSpPr>
          <a:xfrm>
            <a:off x="-247337" y="-247145"/>
            <a:ext cx="9237498" cy="9329602"/>
            <a:chOff x="-247337" y="-247145"/>
            <a:chExt cx="9237498" cy="9329602"/>
          </a:xfrm>
        </p:grpSpPr>
        <p:grpSp>
          <p:nvGrpSpPr>
            <p:cNvPr id="361" name="Google Shape;361;p18"/>
            <p:cNvGrpSpPr/>
            <p:nvPr/>
          </p:nvGrpSpPr>
          <p:grpSpPr>
            <a:xfrm rot="-5400000" flipH="1">
              <a:off x="-4307051" y="3812569"/>
              <a:ext cx="9329602" cy="1210174"/>
              <a:chOff x="1859848" y="4008665"/>
              <a:chExt cx="3610527" cy="468334"/>
            </a:xfrm>
          </p:grpSpPr>
          <p:sp>
            <p:nvSpPr>
              <p:cNvPr id="362" name="Google Shape;362;p18"/>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18"/>
            <p:cNvGrpSpPr/>
            <p:nvPr/>
          </p:nvGrpSpPr>
          <p:grpSpPr>
            <a:xfrm rot="-5400000">
              <a:off x="7749421" y="4159766"/>
              <a:ext cx="1946102" cy="535377"/>
              <a:chOff x="4494663" y="3046829"/>
              <a:chExt cx="789302" cy="217139"/>
            </a:xfrm>
          </p:grpSpPr>
          <p:sp>
            <p:nvSpPr>
              <p:cNvPr id="368" name="Google Shape;368;p18"/>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6" name="Google Shape;376;p18"/>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18"/>
          <p:cNvSpPr txBox="1">
            <a:spLocks noGrp="1"/>
          </p:cNvSpPr>
          <p:nvPr>
            <p:ph type="subTitle" idx="1"/>
          </p:nvPr>
        </p:nvSpPr>
        <p:spPr>
          <a:xfrm>
            <a:off x="833250" y="1780825"/>
            <a:ext cx="36561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78" name="Google Shape;378;p18"/>
          <p:cNvSpPr txBox="1">
            <a:spLocks noGrp="1"/>
          </p:cNvSpPr>
          <p:nvPr>
            <p:ph type="subTitle" idx="2"/>
          </p:nvPr>
        </p:nvSpPr>
        <p:spPr>
          <a:xfrm>
            <a:off x="4654676" y="1780825"/>
            <a:ext cx="36561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200"/>
              <a:buNone/>
              <a:defRPr>
                <a:solidFill>
                  <a:schemeClr val="dk1"/>
                </a:solidFill>
              </a:defRPr>
            </a:lvl2pPr>
            <a:lvl3pPr lvl="2" algn="r" rtl="0">
              <a:lnSpc>
                <a:spcPct val="100000"/>
              </a:lnSpc>
              <a:spcBef>
                <a:spcPts val="1600"/>
              </a:spcBef>
              <a:spcAft>
                <a:spcPts val="0"/>
              </a:spcAft>
              <a:buClr>
                <a:schemeClr val="dk1"/>
              </a:buClr>
              <a:buSzPts val="1200"/>
              <a:buNone/>
              <a:defRPr>
                <a:solidFill>
                  <a:schemeClr val="dk1"/>
                </a:solidFill>
              </a:defRPr>
            </a:lvl3pPr>
            <a:lvl4pPr lvl="3" algn="r" rtl="0">
              <a:lnSpc>
                <a:spcPct val="100000"/>
              </a:lnSpc>
              <a:spcBef>
                <a:spcPts val="1600"/>
              </a:spcBef>
              <a:spcAft>
                <a:spcPts val="0"/>
              </a:spcAft>
              <a:buClr>
                <a:schemeClr val="dk1"/>
              </a:buClr>
              <a:buSzPts val="1200"/>
              <a:buNone/>
              <a:defRPr>
                <a:solidFill>
                  <a:schemeClr val="dk1"/>
                </a:solidFill>
              </a:defRPr>
            </a:lvl4pPr>
            <a:lvl5pPr lvl="4" algn="r" rtl="0">
              <a:lnSpc>
                <a:spcPct val="100000"/>
              </a:lnSpc>
              <a:spcBef>
                <a:spcPts val="1600"/>
              </a:spcBef>
              <a:spcAft>
                <a:spcPts val="0"/>
              </a:spcAft>
              <a:buClr>
                <a:schemeClr val="dk1"/>
              </a:buClr>
              <a:buSzPts val="1200"/>
              <a:buNone/>
              <a:defRPr>
                <a:solidFill>
                  <a:schemeClr val="dk1"/>
                </a:solidFill>
              </a:defRPr>
            </a:lvl5pPr>
            <a:lvl6pPr lvl="5" algn="r" rtl="0">
              <a:lnSpc>
                <a:spcPct val="100000"/>
              </a:lnSpc>
              <a:spcBef>
                <a:spcPts val="1600"/>
              </a:spcBef>
              <a:spcAft>
                <a:spcPts val="0"/>
              </a:spcAft>
              <a:buClr>
                <a:schemeClr val="dk1"/>
              </a:buClr>
              <a:buSzPts val="1200"/>
              <a:buNone/>
              <a:defRPr>
                <a:solidFill>
                  <a:schemeClr val="dk1"/>
                </a:solidFill>
              </a:defRPr>
            </a:lvl6pPr>
            <a:lvl7pPr lvl="6" algn="r" rtl="0">
              <a:lnSpc>
                <a:spcPct val="100000"/>
              </a:lnSpc>
              <a:spcBef>
                <a:spcPts val="1600"/>
              </a:spcBef>
              <a:spcAft>
                <a:spcPts val="0"/>
              </a:spcAft>
              <a:buClr>
                <a:schemeClr val="dk1"/>
              </a:buClr>
              <a:buSzPts val="1200"/>
              <a:buNone/>
              <a:defRPr>
                <a:solidFill>
                  <a:schemeClr val="dk1"/>
                </a:solidFill>
              </a:defRPr>
            </a:lvl7pPr>
            <a:lvl8pPr lvl="7" algn="r" rtl="0">
              <a:lnSpc>
                <a:spcPct val="100000"/>
              </a:lnSpc>
              <a:spcBef>
                <a:spcPts val="1600"/>
              </a:spcBef>
              <a:spcAft>
                <a:spcPts val="0"/>
              </a:spcAft>
              <a:buClr>
                <a:schemeClr val="dk1"/>
              </a:buClr>
              <a:buSzPts val="1200"/>
              <a:buNone/>
              <a:defRPr>
                <a:solidFill>
                  <a:schemeClr val="dk1"/>
                </a:solidFill>
              </a:defRPr>
            </a:lvl8pPr>
            <a:lvl9pPr lvl="8" algn="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79" name="Google Shape;379;p18"/>
          <p:cNvSpPr txBox="1">
            <a:spLocks noGrp="1"/>
          </p:cNvSpPr>
          <p:nvPr>
            <p:ph type="subTitle" idx="3"/>
          </p:nvPr>
        </p:nvSpPr>
        <p:spPr>
          <a:xfrm>
            <a:off x="833250" y="3519025"/>
            <a:ext cx="36561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80" name="Google Shape;380;p18"/>
          <p:cNvSpPr txBox="1">
            <a:spLocks noGrp="1"/>
          </p:cNvSpPr>
          <p:nvPr>
            <p:ph type="subTitle" idx="4"/>
          </p:nvPr>
        </p:nvSpPr>
        <p:spPr>
          <a:xfrm>
            <a:off x="4654676" y="3519025"/>
            <a:ext cx="36561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200"/>
              <a:buNone/>
              <a:defRPr>
                <a:solidFill>
                  <a:schemeClr val="dk1"/>
                </a:solidFill>
              </a:defRPr>
            </a:lvl2pPr>
            <a:lvl3pPr lvl="2" algn="r" rtl="0">
              <a:lnSpc>
                <a:spcPct val="100000"/>
              </a:lnSpc>
              <a:spcBef>
                <a:spcPts val="1600"/>
              </a:spcBef>
              <a:spcAft>
                <a:spcPts val="0"/>
              </a:spcAft>
              <a:buClr>
                <a:schemeClr val="dk1"/>
              </a:buClr>
              <a:buSzPts val="1200"/>
              <a:buNone/>
              <a:defRPr>
                <a:solidFill>
                  <a:schemeClr val="dk1"/>
                </a:solidFill>
              </a:defRPr>
            </a:lvl3pPr>
            <a:lvl4pPr lvl="3" algn="r" rtl="0">
              <a:lnSpc>
                <a:spcPct val="100000"/>
              </a:lnSpc>
              <a:spcBef>
                <a:spcPts val="1600"/>
              </a:spcBef>
              <a:spcAft>
                <a:spcPts val="0"/>
              </a:spcAft>
              <a:buClr>
                <a:schemeClr val="dk1"/>
              </a:buClr>
              <a:buSzPts val="1200"/>
              <a:buNone/>
              <a:defRPr>
                <a:solidFill>
                  <a:schemeClr val="dk1"/>
                </a:solidFill>
              </a:defRPr>
            </a:lvl4pPr>
            <a:lvl5pPr lvl="4" algn="r" rtl="0">
              <a:lnSpc>
                <a:spcPct val="100000"/>
              </a:lnSpc>
              <a:spcBef>
                <a:spcPts val="1600"/>
              </a:spcBef>
              <a:spcAft>
                <a:spcPts val="0"/>
              </a:spcAft>
              <a:buClr>
                <a:schemeClr val="dk1"/>
              </a:buClr>
              <a:buSzPts val="1200"/>
              <a:buNone/>
              <a:defRPr>
                <a:solidFill>
                  <a:schemeClr val="dk1"/>
                </a:solidFill>
              </a:defRPr>
            </a:lvl5pPr>
            <a:lvl6pPr lvl="5" algn="r" rtl="0">
              <a:lnSpc>
                <a:spcPct val="100000"/>
              </a:lnSpc>
              <a:spcBef>
                <a:spcPts val="1600"/>
              </a:spcBef>
              <a:spcAft>
                <a:spcPts val="0"/>
              </a:spcAft>
              <a:buClr>
                <a:schemeClr val="dk1"/>
              </a:buClr>
              <a:buSzPts val="1200"/>
              <a:buNone/>
              <a:defRPr>
                <a:solidFill>
                  <a:schemeClr val="dk1"/>
                </a:solidFill>
              </a:defRPr>
            </a:lvl6pPr>
            <a:lvl7pPr lvl="6" algn="r" rtl="0">
              <a:lnSpc>
                <a:spcPct val="100000"/>
              </a:lnSpc>
              <a:spcBef>
                <a:spcPts val="1600"/>
              </a:spcBef>
              <a:spcAft>
                <a:spcPts val="0"/>
              </a:spcAft>
              <a:buClr>
                <a:schemeClr val="dk1"/>
              </a:buClr>
              <a:buSzPts val="1200"/>
              <a:buNone/>
              <a:defRPr>
                <a:solidFill>
                  <a:schemeClr val="dk1"/>
                </a:solidFill>
              </a:defRPr>
            </a:lvl7pPr>
            <a:lvl8pPr lvl="7" algn="r" rtl="0">
              <a:lnSpc>
                <a:spcPct val="100000"/>
              </a:lnSpc>
              <a:spcBef>
                <a:spcPts val="1600"/>
              </a:spcBef>
              <a:spcAft>
                <a:spcPts val="0"/>
              </a:spcAft>
              <a:buClr>
                <a:schemeClr val="dk1"/>
              </a:buClr>
              <a:buSzPts val="1200"/>
              <a:buNone/>
              <a:defRPr>
                <a:solidFill>
                  <a:schemeClr val="dk1"/>
                </a:solidFill>
              </a:defRPr>
            </a:lvl8pPr>
            <a:lvl9pPr lvl="8" algn="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81" name="Google Shape;381;p18"/>
          <p:cNvSpPr txBox="1">
            <a:spLocks noGrp="1"/>
          </p:cNvSpPr>
          <p:nvPr>
            <p:ph type="subTitle" idx="5"/>
          </p:nvPr>
        </p:nvSpPr>
        <p:spPr>
          <a:xfrm>
            <a:off x="833250" y="1126225"/>
            <a:ext cx="3656100" cy="74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82" name="Google Shape;382;p18"/>
          <p:cNvSpPr txBox="1">
            <a:spLocks noGrp="1"/>
          </p:cNvSpPr>
          <p:nvPr>
            <p:ph type="subTitle" idx="6"/>
          </p:nvPr>
        </p:nvSpPr>
        <p:spPr>
          <a:xfrm>
            <a:off x="4654676" y="1126225"/>
            <a:ext cx="3656100" cy="74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83" name="Google Shape;383;p18"/>
          <p:cNvSpPr txBox="1">
            <a:spLocks noGrp="1"/>
          </p:cNvSpPr>
          <p:nvPr>
            <p:ph type="subTitle" idx="7"/>
          </p:nvPr>
        </p:nvSpPr>
        <p:spPr>
          <a:xfrm>
            <a:off x="833250" y="2864526"/>
            <a:ext cx="3656100" cy="74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84" name="Google Shape;384;p18"/>
          <p:cNvSpPr txBox="1">
            <a:spLocks noGrp="1"/>
          </p:cNvSpPr>
          <p:nvPr>
            <p:ph type="subTitle" idx="8"/>
          </p:nvPr>
        </p:nvSpPr>
        <p:spPr>
          <a:xfrm>
            <a:off x="4654676" y="2864526"/>
            <a:ext cx="3656100" cy="74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385" name="Google Shape;385;p18"/>
          <p:cNvGrpSpPr/>
          <p:nvPr/>
        </p:nvGrpSpPr>
        <p:grpSpPr>
          <a:xfrm flipH="1">
            <a:off x="-195197" y="-179973"/>
            <a:ext cx="1023926" cy="1024447"/>
            <a:chOff x="5690549" y="1784557"/>
            <a:chExt cx="570782" cy="571072"/>
          </a:xfrm>
        </p:grpSpPr>
        <p:sp>
          <p:nvSpPr>
            <p:cNvPr id="386" name="Google Shape;386;p18"/>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1" name="Google Shape;391;p19"/>
          <p:cNvSpPr txBox="1">
            <a:spLocks noGrp="1"/>
          </p:cNvSpPr>
          <p:nvPr>
            <p:ph type="subTitle" idx="1"/>
          </p:nvPr>
        </p:nvSpPr>
        <p:spPr>
          <a:xfrm>
            <a:off x="712925" y="1780825"/>
            <a:ext cx="23967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2" name="Google Shape;392;p19"/>
          <p:cNvSpPr txBox="1">
            <a:spLocks noGrp="1"/>
          </p:cNvSpPr>
          <p:nvPr>
            <p:ph type="subTitle" idx="2"/>
          </p:nvPr>
        </p:nvSpPr>
        <p:spPr>
          <a:xfrm>
            <a:off x="3373496" y="1780825"/>
            <a:ext cx="23967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3" name="Google Shape;393;p19"/>
          <p:cNvSpPr txBox="1">
            <a:spLocks noGrp="1"/>
          </p:cNvSpPr>
          <p:nvPr>
            <p:ph type="subTitle" idx="3"/>
          </p:nvPr>
        </p:nvSpPr>
        <p:spPr>
          <a:xfrm>
            <a:off x="712925" y="3519025"/>
            <a:ext cx="23967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4" name="Google Shape;394;p19"/>
          <p:cNvSpPr txBox="1">
            <a:spLocks noGrp="1"/>
          </p:cNvSpPr>
          <p:nvPr>
            <p:ph type="subTitle" idx="4"/>
          </p:nvPr>
        </p:nvSpPr>
        <p:spPr>
          <a:xfrm>
            <a:off x="3373537" y="3519025"/>
            <a:ext cx="23967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5" name="Google Shape;395;p19"/>
          <p:cNvSpPr txBox="1">
            <a:spLocks noGrp="1"/>
          </p:cNvSpPr>
          <p:nvPr>
            <p:ph type="subTitle" idx="5"/>
          </p:nvPr>
        </p:nvSpPr>
        <p:spPr>
          <a:xfrm>
            <a:off x="6034028" y="1780825"/>
            <a:ext cx="23967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6" name="Google Shape;396;p19"/>
          <p:cNvSpPr txBox="1">
            <a:spLocks noGrp="1"/>
          </p:cNvSpPr>
          <p:nvPr>
            <p:ph type="subTitle" idx="6"/>
          </p:nvPr>
        </p:nvSpPr>
        <p:spPr>
          <a:xfrm>
            <a:off x="6034148" y="3519025"/>
            <a:ext cx="23967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7" name="Google Shape;397;p19"/>
          <p:cNvSpPr txBox="1">
            <a:spLocks noGrp="1"/>
          </p:cNvSpPr>
          <p:nvPr>
            <p:ph type="subTitle" idx="7"/>
          </p:nvPr>
        </p:nvSpPr>
        <p:spPr>
          <a:xfrm>
            <a:off x="3373465" y="1462225"/>
            <a:ext cx="23967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98" name="Google Shape;398;p19"/>
          <p:cNvSpPr txBox="1">
            <a:spLocks noGrp="1"/>
          </p:cNvSpPr>
          <p:nvPr>
            <p:ph type="subTitle" idx="8"/>
          </p:nvPr>
        </p:nvSpPr>
        <p:spPr>
          <a:xfrm>
            <a:off x="3373465" y="3200425"/>
            <a:ext cx="23967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99" name="Google Shape;399;p19"/>
          <p:cNvSpPr txBox="1">
            <a:spLocks noGrp="1"/>
          </p:cNvSpPr>
          <p:nvPr>
            <p:ph type="subTitle" idx="9"/>
          </p:nvPr>
        </p:nvSpPr>
        <p:spPr>
          <a:xfrm>
            <a:off x="6034198" y="1462225"/>
            <a:ext cx="23967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400" name="Google Shape;400;p19"/>
          <p:cNvSpPr txBox="1">
            <a:spLocks noGrp="1"/>
          </p:cNvSpPr>
          <p:nvPr>
            <p:ph type="subTitle" idx="13"/>
          </p:nvPr>
        </p:nvSpPr>
        <p:spPr>
          <a:xfrm>
            <a:off x="6034198" y="3200425"/>
            <a:ext cx="23967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401" name="Google Shape;401;p19"/>
          <p:cNvSpPr txBox="1">
            <a:spLocks noGrp="1"/>
          </p:cNvSpPr>
          <p:nvPr>
            <p:ph type="subTitle" idx="14"/>
          </p:nvPr>
        </p:nvSpPr>
        <p:spPr>
          <a:xfrm>
            <a:off x="712925" y="1462225"/>
            <a:ext cx="23967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402" name="Google Shape;402;p19"/>
          <p:cNvSpPr txBox="1">
            <a:spLocks noGrp="1"/>
          </p:cNvSpPr>
          <p:nvPr>
            <p:ph type="subTitle" idx="15"/>
          </p:nvPr>
        </p:nvSpPr>
        <p:spPr>
          <a:xfrm>
            <a:off x="712925" y="3200425"/>
            <a:ext cx="23967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403" name="Google Shape;403;p19"/>
          <p:cNvGrpSpPr/>
          <p:nvPr/>
        </p:nvGrpSpPr>
        <p:grpSpPr>
          <a:xfrm flipH="1">
            <a:off x="8118366" y="-548038"/>
            <a:ext cx="1398033" cy="1787504"/>
            <a:chOff x="8432985" y="1472763"/>
            <a:chExt cx="1398033" cy="1787504"/>
          </a:xfrm>
        </p:grpSpPr>
        <p:sp>
          <p:nvSpPr>
            <p:cNvPr id="404" name="Google Shape;404;p19"/>
            <p:cNvSpPr/>
            <p:nvPr/>
          </p:nvSpPr>
          <p:spPr>
            <a:xfrm rot="10800000">
              <a:off x="8743694" y="1472763"/>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8432985" y="2528587"/>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9"/>
          <p:cNvGrpSpPr/>
          <p:nvPr/>
        </p:nvGrpSpPr>
        <p:grpSpPr>
          <a:xfrm flipH="1">
            <a:off x="-3646219" y="-64831"/>
            <a:ext cx="9375082" cy="5538261"/>
            <a:chOff x="3379311" y="-64831"/>
            <a:chExt cx="9375082" cy="5538261"/>
          </a:xfrm>
        </p:grpSpPr>
        <p:grpSp>
          <p:nvGrpSpPr>
            <p:cNvPr id="407" name="Google Shape;407;p19"/>
            <p:cNvGrpSpPr/>
            <p:nvPr/>
          </p:nvGrpSpPr>
          <p:grpSpPr>
            <a:xfrm flipH="1">
              <a:off x="7654812" y="-64831"/>
              <a:ext cx="1394075" cy="535357"/>
              <a:chOff x="7247818" y="1391030"/>
              <a:chExt cx="1023926" cy="392692"/>
            </a:xfrm>
          </p:grpSpPr>
          <p:sp>
            <p:nvSpPr>
              <p:cNvPr id="408" name="Google Shape;408;p19"/>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9"/>
            <p:cNvGrpSpPr/>
            <p:nvPr/>
          </p:nvGrpSpPr>
          <p:grpSpPr>
            <a:xfrm>
              <a:off x="3379311" y="4374187"/>
              <a:ext cx="9375082" cy="1099243"/>
              <a:chOff x="3379311" y="4309346"/>
              <a:chExt cx="9375082" cy="1099243"/>
            </a:xfrm>
          </p:grpSpPr>
          <p:grpSp>
            <p:nvGrpSpPr>
              <p:cNvPr id="416" name="Google Shape;416;p19"/>
              <p:cNvGrpSpPr/>
              <p:nvPr/>
            </p:nvGrpSpPr>
            <p:grpSpPr>
              <a:xfrm>
                <a:off x="3424790" y="4309346"/>
                <a:ext cx="9329602" cy="1099243"/>
                <a:chOff x="1859848" y="4008665"/>
                <a:chExt cx="3610527" cy="425404"/>
              </a:xfrm>
            </p:grpSpPr>
            <p:sp>
              <p:nvSpPr>
                <p:cNvPr id="417" name="Google Shape;417;p19"/>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9"/>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12"/>
        <p:cNvGrpSpPr/>
        <p:nvPr/>
      </p:nvGrpSpPr>
      <p:grpSpPr>
        <a:xfrm>
          <a:off x="0" y="0"/>
          <a:ext cx="0" cy="0"/>
          <a:chOff x="0" y="0"/>
          <a:chExt cx="0" cy="0"/>
        </a:xfrm>
      </p:grpSpPr>
      <p:grpSp>
        <p:nvGrpSpPr>
          <p:cNvPr id="513" name="Google Shape;513;p24"/>
          <p:cNvGrpSpPr/>
          <p:nvPr/>
        </p:nvGrpSpPr>
        <p:grpSpPr>
          <a:xfrm rot="5400000">
            <a:off x="3796473" y="3812569"/>
            <a:ext cx="9329602" cy="1210174"/>
            <a:chOff x="1859848" y="4008665"/>
            <a:chExt cx="3610527" cy="468334"/>
          </a:xfrm>
        </p:grpSpPr>
        <p:sp>
          <p:nvSpPr>
            <p:cNvPr id="514" name="Google Shape;514;p2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4"/>
          <p:cNvGrpSpPr/>
          <p:nvPr/>
        </p:nvGrpSpPr>
        <p:grpSpPr>
          <a:xfrm>
            <a:off x="7995975" y="-151575"/>
            <a:ext cx="1023926" cy="1024447"/>
            <a:chOff x="5690549" y="1784557"/>
            <a:chExt cx="570782" cy="571072"/>
          </a:xfrm>
        </p:grpSpPr>
        <p:sp>
          <p:nvSpPr>
            <p:cNvPr id="520" name="Google Shape;520;p2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23"/>
        <p:cNvGrpSpPr/>
        <p:nvPr/>
      </p:nvGrpSpPr>
      <p:grpSpPr>
        <a:xfrm>
          <a:off x="0" y="0"/>
          <a:ext cx="0" cy="0"/>
          <a:chOff x="0" y="0"/>
          <a:chExt cx="0" cy="0"/>
        </a:xfrm>
      </p:grpSpPr>
      <p:grpSp>
        <p:nvGrpSpPr>
          <p:cNvPr id="524" name="Google Shape;524;p25"/>
          <p:cNvGrpSpPr/>
          <p:nvPr/>
        </p:nvGrpSpPr>
        <p:grpSpPr>
          <a:xfrm>
            <a:off x="-366565" y="-516412"/>
            <a:ext cx="1478383" cy="1767454"/>
            <a:chOff x="8300960" y="1642063"/>
            <a:chExt cx="1478383" cy="1767454"/>
          </a:xfrm>
        </p:grpSpPr>
        <p:sp>
          <p:nvSpPr>
            <p:cNvPr id="525" name="Google Shape;525;p25"/>
            <p:cNvSpPr/>
            <p:nvPr/>
          </p:nvSpPr>
          <p:spPr>
            <a:xfrm rot="10800000">
              <a:off x="8692019" y="1642063"/>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rot="10800000">
              <a:off x="8300960" y="2677837"/>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25"/>
          <p:cNvGrpSpPr/>
          <p:nvPr/>
        </p:nvGrpSpPr>
        <p:grpSpPr>
          <a:xfrm>
            <a:off x="3531711" y="76210"/>
            <a:ext cx="9375082" cy="5367109"/>
            <a:chOff x="3531711" y="76210"/>
            <a:chExt cx="9375082" cy="5367109"/>
          </a:xfrm>
        </p:grpSpPr>
        <p:grpSp>
          <p:nvGrpSpPr>
            <p:cNvPr id="528" name="Google Shape;528;p25"/>
            <p:cNvGrpSpPr/>
            <p:nvPr/>
          </p:nvGrpSpPr>
          <p:grpSpPr>
            <a:xfrm flipH="1">
              <a:off x="7654812" y="76210"/>
              <a:ext cx="1394075" cy="535357"/>
              <a:chOff x="7247818" y="1391030"/>
              <a:chExt cx="1023926" cy="392692"/>
            </a:xfrm>
          </p:grpSpPr>
          <p:sp>
            <p:nvSpPr>
              <p:cNvPr id="529" name="Google Shape;529;p25"/>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5"/>
            <p:cNvGrpSpPr/>
            <p:nvPr/>
          </p:nvGrpSpPr>
          <p:grpSpPr>
            <a:xfrm>
              <a:off x="3531711" y="4233146"/>
              <a:ext cx="9375082" cy="1210174"/>
              <a:chOff x="3379311" y="4309346"/>
              <a:chExt cx="9375082" cy="1210174"/>
            </a:xfrm>
          </p:grpSpPr>
          <p:grpSp>
            <p:nvGrpSpPr>
              <p:cNvPr id="537" name="Google Shape;537;p25"/>
              <p:cNvGrpSpPr/>
              <p:nvPr/>
            </p:nvGrpSpPr>
            <p:grpSpPr>
              <a:xfrm>
                <a:off x="3424790" y="4309346"/>
                <a:ext cx="9329602" cy="1210174"/>
                <a:chOff x="1859848" y="4008665"/>
                <a:chExt cx="3610527" cy="468334"/>
              </a:xfrm>
            </p:grpSpPr>
            <p:sp>
              <p:nvSpPr>
                <p:cNvPr id="538" name="Google Shape;538;p25"/>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25"/>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548"/>
        <p:cNvGrpSpPr/>
        <p:nvPr/>
      </p:nvGrpSpPr>
      <p:grpSpPr>
        <a:xfrm>
          <a:off x="0" y="0"/>
          <a:ext cx="0" cy="0"/>
          <a:chOff x="0" y="0"/>
          <a:chExt cx="0" cy="0"/>
        </a:xfrm>
      </p:grpSpPr>
      <p:grpSp>
        <p:nvGrpSpPr>
          <p:cNvPr id="549" name="Google Shape;549;p26"/>
          <p:cNvGrpSpPr/>
          <p:nvPr/>
        </p:nvGrpSpPr>
        <p:grpSpPr>
          <a:xfrm>
            <a:off x="-583918" y="97960"/>
            <a:ext cx="2188749" cy="4965310"/>
            <a:chOff x="-583918" y="97960"/>
            <a:chExt cx="2188749" cy="4965310"/>
          </a:xfrm>
        </p:grpSpPr>
        <p:grpSp>
          <p:nvGrpSpPr>
            <p:cNvPr id="550" name="Google Shape;550;p26"/>
            <p:cNvGrpSpPr/>
            <p:nvPr/>
          </p:nvGrpSpPr>
          <p:grpSpPr>
            <a:xfrm flipH="1">
              <a:off x="-583918" y="97960"/>
              <a:ext cx="1394075" cy="535357"/>
              <a:chOff x="7247818" y="1391030"/>
              <a:chExt cx="1023926" cy="392692"/>
            </a:xfrm>
          </p:grpSpPr>
          <p:sp>
            <p:nvSpPr>
              <p:cNvPr id="551" name="Google Shape;551;p26"/>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6"/>
            <p:cNvGrpSpPr/>
            <p:nvPr/>
          </p:nvGrpSpPr>
          <p:grpSpPr>
            <a:xfrm>
              <a:off x="-341272" y="4527893"/>
              <a:ext cx="1946102" cy="535377"/>
              <a:chOff x="4494663" y="3046829"/>
              <a:chExt cx="789302" cy="217139"/>
            </a:xfrm>
          </p:grpSpPr>
          <p:sp>
            <p:nvSpPr>
              <p:cNvPr id="559" name="Google Shape;559;p26"/>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7" name="Google Shape;567;p26"/>
          <p:cNvGrpSpPr/>
          <p:nvPr/>
        </p:nvGrpSpPr>
        <p:grpSpPr>
          <a:xfrm>
            <a:off x="8536310" y="1606088"/>
            <a:ext cx="1266008" cy="1778904"/>
            <a:chOff x="8536310" y="1682288"/>
            <a:chExt cx="1266008" cy="1778904"/>
          </a:xfrm>
        </p:grpSpPr>
        <p:sp>
          <p:nvSpPr>
            <p:cNvPr id="568" name="Google Shape;568;p26"/>
            <p:cNvSpPr/>
            <p:nvPr/>
          </p:nvSpPr>
          <p:spPr>
            <a:xfrm rot="10800000">
              <a:off x="8714994"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rot="10800000">
              <a:off x="8536310"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body" idx="1"/>
          </p:nvPr>
        </p:nvSpPr>
        <p:spPr>
          <a:xfrm>
            <a:off x="4263000" y="1975649"/>
            <a:ext cx="4167900" cy="2218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
        <p:nvSpPr>
          <p:cNvPr id="110" name="Google Shape;110;p7"/>
          <p:cNvSpPr txBox="1">
            <a:spLocks noGrp="1"/>
          </p:cNvSpPr>
          <p:nvPr>
            <p:ph type="title"/>
          </p:nvPr>
        </p:nvSpPr>
        <p:spPr>
          <a:xfrm>
            <a:off x="4263000" y="949050"/>
            <a:ext cx="4167900" cy="1026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1" name="Google Shape;111;p7"/>
          <p:cNvSpPr>
            <a:spLocks noGrp="1"/>
          </p:cNvSpPr>
          <p:nvPr>
            <p:ph type="pic" idx="2"/>
          </p:nvPr>
        </p:nvSpPr>
        <p:spPr>
          <a:xfrm>
            <a:off x="713100" y="949050"/>
            <a:ext cx="3245400" cy="3245400"/>
          </a:xfrm>
          <a:prstGeom prst="ellipse">
            <a:avLst/>
          </a:prstGeom>
          <a:noFill/>
          <a:ln>
            <a:noFill/>
          </a:ln>
        </p:spPr>
      </p:sp>
      <p:grpSp>
        <p:nvGrpSpPr>
          <p:cNvPr id="112" name="Google Shape;112;p7"/>
          <p:cNvGrpSpPr/>
          <p:nvPr/>
        </p:nvGrpSpPr>
        <p:grpSpPr>
          <a:xfrm flipH="1">
            <a:off x="7938008" y="3984136"/>
            <a:ext cx="1587003" cy="1119765"/>
            <a:chOff x="-416690" y="4105137"/>
            <a:chExt cx="1587003" cy="1119765"/>
          </a:xfrm>
        </p:grpSpPr>
        <p:sp>
          <p:nvSpPr>
            <p:cNvPr id="113" name="Google Shape;113;p7"/>
            <p:cNvSpPr/>
            <p:nvPr/>
          </p:nvSpPr>
          <p:spPr>
            <a:xfrm>
              <a:off x="-416690" y="4105137"/>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670617" y="4725099"/>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7"/>
          <p:cNvGrpSpPr/>
          <p:nvPr/>
        </p:nvGrpSpPr>
        <p:grpSpPr>
          <a:xfrm>
            <a:off x="86620" y="-220596"/>
            <a:ext cx="11611548" cy="5283863"/>
            <a:chOff x="86620" y="-220596"/>
            <a:chExt cx="11611548" cy="5283863"/>
          </a:xfrm>
        </p:grpSpPr>
        <p:grpSp>
          <p:nvGrpSpPr>
            <p:cNvPr id="116" name="Google Shape;116;p7"/>
            <p:cNvGrpSpPr/>
            <p:nvPr/>
          </p:nvGrpSpPr>
          <p:grpSpPr>
            <a:xfrm>
              <a:off x="2323086" y="-220596"/>
              <a:ext cx="9375082" cy="1210174"/>
              <a:chOff x="3379311" y="4309346"/>
              <a:chExt cx="9375082" cy="1210174"/>
            </a:xfrm>
          </p:grpSpPr>
          <p:grpSp>
            <p:nvGrpSpPr>
              <p:cNvPr id="117" name="Google Shape;117;p7"/>
              <p:cNvGrpSpPr/>
              <p:nvPr/>
            </p:nvGrpSpPr>
            <p:grpSpPr>
              <a:xfrm>
                <a:off x="3424790" y="4309346"/>
                <a:ext cx="9329602" cy="1210174"/>
                <a:chOff x="1859848" y="4008665"/>
                <a:chExt cx="3610527" cy="468334"/>
              </a:xfrm>
            </p:grpSpPr>
            <p:sp>
              <p:nvSpPr>
                <p:cNvPr id="118" name="Google Shape;118;p7"/>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7"/>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flipH="1">
              <a:off x="86620" y="4527910"/>
              <a:ext cx="1394075" cy="535357"/>
              <a:chOff x="7247818" y="1391030"/>
              <a:chExt cx="1023926" cy="392692"/>
            </a:xfrm>
          </p:grpSpPr>
          <p:sp>
            <p:nvSpPr>
              <p:cNvPr id="129" name="Google Shape;129;p7"/>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3606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5"/>
          <p:cNvSpPr txBox="1">
            <a:spLocks noGrp="1"/>
          </p:cNvSpPr>
          <p:nvPr>
            <p:ph type="subTitle" idx="1"/>
          </p:nvPr>
        </p:nvSpPr>
        <p:spPr>
          <a:xfrm>
            <a:off x="1545475" y="2389646"/>
            <a:ext cx="2874300" cy="129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 name="Google Shape;77;p5"/>
          <p:cNvSpPr txBox="1">
            <a:spLocks noGrp="1"/>
          </p:cNvSpPr>
          <p:nvPr>
            <p:ph type="subTitle" idx="2"/>
          </p:nvPr>
        </p:nvSpPr>
        <p:spPr>
          <a:xfrm>
            <a:off x="4724228" y="2389632"/>
            <a:ext cx="2874300" cy="129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b="0">
                <a:solidFill>
                  <a:schemeClr val="dk1"/>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78" name="Google Shape;78;p5"/>
          <p:cNvSpPr txBox="1">
            <a:spLocks noGrp="1"/>
          </p:cNvSpPr>
          <p:nvPr>
            <p:ph type="subTitle" idx="3"/>
          </p:nvPr>
        </p:nvSpPr>
        <p:spPr>
          <a:xfrm>
            <a:off x="1545463" y="2037607"/>
            <a:ext cx="2874300" cy="44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79" name="Google Shape;79;p5"/>
          <p:cNvSpPr txBox="1">
            <a:spLocks noGrp="1"/>
          </p:cNvSpPr>
          <p:nvPr>
            <p:ph type="subTitle" idx="4"/>
          </p:nvPr>
        </p:nvSpPr>
        <p:spPr>
          <a:xfrm>
            <a:off x="4724233" y="2037599"/>
            <a:ext cx="2874300" cy="44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80" name="Google Shape;80;p5"/>
          <p:cNvGrpSpPr/>
          <p:nvPr/>
        </p:nvGrpSpPr>
        <p:grpSpPr>
          <a:xfrm rot="10800000" flipH="1">
            <a:off x="-530285" y="47624"/>
            <a:ext cx="1587003" cy="1087440"/>
            <a:chOff x="-416690" y="4028937"/>
            <a:chExt cx="1587003" cy="1087440"/>
          </a:xfrm>
        </p:grpSpPr>
        <p:sp>
          <p:nvSpPr>
            <p:cNvPr id="81" name="Google Shape;81;p5"/>
            <p:cNvSpPr/>
            <p:nvPr/>
          </p:nvSpPr>
          <p:spPr>
            <a:xfrm>
              <a:off x="-416690" y="4028937"/>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670617" y="4616574"/>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5"/>
          <p:cNvGrpSpPr/>
          <p:nvPr/>
        </p:nvGrpSpPr>
        <p:grpSpPr>
          <a:xfrm>
            <a:off x="3531711" y="4185343"/>
            <a:ext cx="9375082" cy="1210174"/>
            <a:chOff x="3379311" y="4309346"/>
            <a:chExt cx="9375082" cy="1210174"/>
          </a:xfrm>
        </p:grpSpPr>
        <p:grpSp>
          <p:nvGrpSpPr>
            <p:cNvPr id="84" name="Google Shape;84;p5"/>
            <p:cNvGrpSpPr/>
            <p:nvPr/>
          </p:nvGrpSpPr>
          <p:grpSpPr>
            <a:xfrm>
              <a:off x="3424790" y="4309346"/>
              <a:ext cx="9329602" cy="1210174"/>
              <a:chOff x="1859848" y="4008665"/>
              <a:chExt cx="3610527" cy="468334"/>
            </a:xfrm>
          </p:grpSpPr>
          <p:sp>
            <p:nvSpPr>
              <p:cNvPr id="85" name="Google Shape;85;p5"/>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5"/>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7" name="Google Shape;97;p6"/>
          <p:cNvGrpSpPr/>
          <p:nvPr/>
        </p:nvGrpSpPr>
        <p:grpSpPr>
          <a:xfrm>
            <a:off x="8015883" y="80074"/>
            <a:ext cx="1394075" cy="535357"/>
            <a:chOff x="7247818" y="1391030"/>
            <a:chExt cx="1023926" cy="392692"/>
          </a:xfrm>
        </p:grpSpPr>
        <p:sp>
          <p:nvSpPr>
            <p:cNvPr id="98" name="Google Shape;98;p6"/>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6"/>
          <p:cNvGrpSpPr/>
          <p:nvPr/>
        </p:nvGrpSpPr>
        <p:grpSpPr>
          <a:xfrm flipH="1">
            <a:off x="-538559" y="3343088"/>
            <a:ext cx="1235734" cy="1729664"/>
            <a:chOff x="8566584" y="1819088"/>
            <a:chExt cx="1235734" cy="1729664"/>
          </a:xfrm>
        </p:grpSpPr>
        <p:sp>
          <p:nvSpPr>
            <p:cNvPr id="106" name="Google Shape;106;p6"/>
            <p:cNvSpPr/>
            <p:nvPr/>
          </p:nvSpPr>
          <p:spPr>
            <a:xfrm rot="10800000">
              <a:off x="8714994" y="18190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10800000">
              <a:off x="8566584" y="2906530"/>
              <a:ext cx="642050" cy="64222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2317950" y="1450550"/>
            <a:ext cx="4508100" cy="2242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8" name="Google Shape;138;p8"/>
          <p:cNvGrpSpPr/>
          <p:nvPr/>
        </p:nvGrpSpPr>
        <p:grpSpPr>
          <a:xfrm>
            <a:off x="-158240" y="-384437"/>
            <a:ext cx="1266008" cy="1778904"/>
            <a:chOff x="8536310" y="1682288"/>
            <a:chExt cx="1266008" cy="1778904"/>
          </a:xfrm>
        </p:grpSpPr>
        <p:sp>
          <p:nvSpPr>
            <p:cNvPr id="139" name="Google Shape;139;p8"/>
            <p:cNvSpPr/>
            <p:nvPr/>
          </p:nvSpPr>
          <p:spPr>
            <a:xfrm rot="10800000">
              <a:off x="8714994"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10800000">
              <a:off x="8536310"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8"/>
          <p:cNvGrpSpPr/>
          <p:nvPr/>
        </p:nvGrpSpPr>
        <p:grpSpPr>
          <a:xfrm>
            <a:off x="3379311" y="97486"/>
            <a:ext cx="9375082" cy="5422033"/>
            <a:chOff x="3379311" y="97486"/>
            <a:chExt cx="9375082" cy="5422033"/>
          </a:xfrm>
        </p:grpSpPr>
        <p:grpSp>
          <p:nvGrpSpPr>
            <p:cNvPr id="142" name="Google Shape;142;p8"/>
            <p:cNvGrpSpPr/>
            <p:nvPr/>
          </p:nvGrpSpPr>
          <p:grpSpPr>
            <a:xfrm flipH="1">
              <a:off x="7654812" y="97486"/>
              <a:ext cx="1394075" cy="535357"/>
              <a:chOff x="7247818" y="1391030"/>
              <a:chExt cx="1023926" cy="392692"/>
            </a:xfrm>
          </p:grpSpPr>
          <p:sp>
            <p:nvSpPr>
              <p:cNvPr id="143" name="Google Shape;143;p8"/>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8"/>
            <p:cNvGrpSpPr/>
            <p:nvPr/>
          </p:nvGrpSpPr>
          <p:grpSpPr>
            <a:xfrm>
              <a:off x="3379311" y="4309346"/>
              <a:ext cx="9375082" cy="1210174"/>
              <a:chOff x="3379311" y="4309346"/>
              <a:chExt cx="9375082" cy="1210174"/>
            </a:xfrm>
          </p:grpSpPr>
          <p:grpSp>
            <p:nvGrpSpPr>
              <p:cNvPr id="151" name="Google Shape;151;p8"/>
              <p:cNvGrpSpPr/>
              <p:nvPr/>
            </p:nvGrpSpPr>
            <p:grpSpPr>
              <a:xfrm>
                <a:off x="3424790" y="4309346"/>
                <a:ext cx="9329602" cy="1210174"/>
                <a:chOff x="1859848" y="4008665"/>
                <a:chExt cx="3610527" cy="468334"/>
              </a:xfrm>
            </p:grpSpPr>
            <p:sp>
              <p:nvSpPr>
                <p:cNvPr id="152" name="Google Shape;152;p8"/>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8"/>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2241450" y="1520250"/>
            <a:ext cx="46611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9"/>
          <p:cNvSpPr txBox="1">
            <a:spLocks noGrp="1"/>
          </p:cNvSpPr>
          <p:nvPr>
            <p:ph type="subTitle" idx="1"/>
          </p:nvPr>
        </p:nvSpPr>
        <p:spPr>
          <a:xfrm>
            <a:off x="2241550" y="2362050"/>
            <a:ext cx="4661100" cy="12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sz="1400"/>
            </a:lvl2pPr>
            <a:lvl3pPr lvl="2" algn="ctr" rtl="0">
              <a:lnSpc>
                <a:spcPct val="100000"/>
              </a:lnSpc>
              <a:spcBef>
                <a:spcPts val="1600"/>
              </a:spcBef>
              <a:spcAft>
                <a:spcPts val="0"/>
              </a:spcAft>
              <a:buSzPts val="1400"/>
              <a:buNone/>
              <a:defRPr sz="1400"/>
            </a:lvl3pPr>
            <a:lvl4pPr lvl="3" algn="ctr" rtl="0">
              <a:lnSpc>
                <a:spcPct val="100000"/>
              </a:lnSpc>
              <a:spcBef>
                <a:spcPts val="1600"/>
              </a:spcBef>
              <a:spcAft>
                <a:spcPts val="0"/>
              </a:spcAft>
              <a:buSzPts val="1400"/>
              <a:buNone/>
              <a:defRPr sz="1400"/>
            </a:lvl4pPr>
            <a:lvl5pPr lvl="4" algn="ctr" rtl="0">
              <a:lnSpc>
                <a:spcPct val="100000"/>
              </a:lnSpc>
              <a:spcBef>
                <a:spcPts val="1600"/>
              </a:spcBef>
              <a:spcAft>
                <a:spcPts val="0"/>
              </a:spcAft>
              <a:buSzPts val="1400"/>
              <a:buNone/>
              <a:defRPr sz="1400"/>
            </a:lvl5pPr>
            <a:lvl6pPr lvl="5" algn="ctr" rtl="0">
              <a:lnSpc>
                <a:spcPct val="100000"/>
              </a:lnSpc>
              <a:spcBef>
                <a:spcPts val="1600"/>
              </a:spcBef>
              <a:spcAft>
                <a:spcPts val="0"/>
              </a:spcAft>
              <a:buSzPts val="1400"/>
              <a:buNone/>
              <a:defRPr sz="1400"/>
            </a:lvl6pPr>
            <a:lvl7pPr lvl="6" algn="ctr" rtl="0">
              <a:lnSpc>
                <a:spcPct val="100000"/>
              </a:lnSpc>
              <a:spcBef>
                <a:spcPts val="1600"/>
              </a:spcBef>
              <a:spcAft>
                <a:spcPts val="0"/>
              </a:spcAft>
              <a:buSzPts val="1400"/>
              <a:buNone/>
              <a:defRPr sz="1400"/>
            </a:lvl7pPr>
            <a:lvl8pPr lvl="7" algn="ctr" rtl="0">
              <a:lnSpc>
                <a:spcPct val="100000"/>
              </a:lnSpc>
              <a:spcBef>
                <a:spcPts val="1600"/>
              </a:spcBef>
              <a:spcAft>
                <a:spcPts val="0"/>
              </a:spcAft>
              <a:buSzPts val="1400"/>
              <a:buNone/>
              <a:defRPr sz="1400"/>
            </a:lvl8pPr>
            <a:lvl9pPr lvl="8" algn="ctr" rtl="0">
              <a:lnSpc>
                <a:spcPct val="100000"/>
              </a:lnSpc>
              <a:spcBef>
                <a:spcPts val="1600"/>
              </a:spcBef>
              <a:spcAft>
                <a:spcPts val="1600"/>
              </a:spcAft>
              <a:buSzPts val="1400"/>
              <a:buNone/>
              <a:defRPr sz="1400"/>
            </a:lvl9pPr>
          </a:lstStyle>
          <a:p>
            <a:endParaRPr/>
          </a:p>
        </p:txBody>
      </p:sp>
      <p:grpSp>
        <p:nvGrpSpPr>
          <p:cNvPr id="165" name="Google Shape;165;p9"/>
          <p:cNvGrpSpPr/>
          <p:nvPr/>
        </p:nvGrpSpPr>
        <p:grpSpPr>
          <a:xfrm>
            <a:off x="8132885" y="4098174"/>
            <a:ext cx="1087328" cy="1554067"/>
            <a:chOff x="8056685" y="4021974"/>
            <a:chExt cx="1087328" cy="1554067"/>
          </a:xfrm>
        </p:grpSpPr>
        <p:sp>
          <p:nvSpPr>
            <p:cNvPr id="166" name="Google Shape;166;p9"/>
            <p:cNvSpPr/>
            <p:nvPr/>
          </p:nvSpPr>
          <p:spPr>
            <a:xfrm>
              <a:off x="8056685" y="4488612"/>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8644317" y="4021974"/>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9"/>
          <p:cNvGrpSpPr/>
          <p:nvPr/>
        </p:nvGrpSpPr>
        <p:grpSpPr>
          <a:xfrm>
            <a:off x="-552146" y="-4092920"/>
            <a:ext cx="9940427" cy="9329602"/>
            <a:chOff x="-552146" y="-4092920"/>
            <a:chExt cx="9940427" cy="9329602"/>
          </a:xfrm>
        </p:grpSpPr>
        <p:grpSp>
          <p:nvGrpSpPr>
            <p:cNvPr id="169" name="Google Shape;169;p9"/>
            <p:cNvGrpSpPr/>
            <p:nvPr/>
          </p:nvGrpSpPr>
          <p:grpSpPr>
            <a:xfrm>
              <a:off x="7100723" y="25936"/>
              <a:ext cx="2287558" cy="535377"/>
              <a:chOff x="2175592" y="2937274"/>
              <a:chExt cx="927790" cy="217139"/>
            </a:xfrm>
          </p:grpSpPr>
          <p:sp>
            <p:nvSpPr>
              <p:cNvPr id="170" name="Google Shape;170;p9"/>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9"/>
            <p:cNvGrpSpPr/>
            <p:nvPr/>
          </p:nvGrpSpPr>
          <p:grpSpPr>
            <a:xfrm rot="5400000">
              <a:off x="-4611860" y="-33206"/>
              <a:ext cx="9329602" cy="1210174"/>
              <a:chOff x="1859848" y="4008665"/>
              <a:chExt cx="3610527" cy="468334"/>
            </a:xfrm>
          </p:grpSpPr>
          <p:sp>
            <p:nvSpPr>
              <p:cNvPr id="179" name="Google Shape;179;p9"/>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4"/>
        <p:cNvGrpSpPr/>
        <p:nvPr/>
      </p:nvGrpSpPr>
      <p:grpSpPr>
        <a:xfrm>
          <a:off x="0" y="0"/>
          <a:ext cx="0" cy="0"/>
          <a:chOff x="0" y="0"/>
          <a:chExt cx="0" cy="0"/>
        </a:xfrm>
      </p:grpSpPr>
      <p:sp>
        <p:nvSpPr>
          <p:cNvPr id="185" name="Google Shape;185;p10"/>
          <p:cNvSpPr>
            <a:spLocks noGrp="1"/>
          </p:cNvSpPr>
          <p:nvPr>
            <p:ph type="pic" idx="2"/>
          </p:nvPr>
        </p:nvSpPr>
        <p:spPr>
          <a:xfrm>
            <a:off x="0" y="0"/>
            <a:ext cx="9144000" cy="5143500"/>
          </a:xfrm>
          <a:prstGeom prst="rect">
            <a:avLst/>
          </a:prstGeom>
          <a:noFill/>
          <a:ln>
            <a:noFill/>
          </a:ln>
        </p:spPr>
      </p:sp>
      <p:sp>
        <p:nvSpPr>
          <p:cNvPr id="186" name="Google Shape;186;p10"/>
          <p:cNvSpPr txBox="1">
            <a:spLocks noGrp="1"/>
          </p:cNvSpPr>
          <p:nvPr>
            <p:ph type="title"/>
          </p:nvPr>
        </p:nvSpPr>
        <p:spPr>
          <a:xfrm>
            <a:off x="720000" y="38620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_1">
    <p:spTree>
      <p:nvGrpSpPr>
        <p:cNvPr id="1" name="Shape 222"/>
        <p:cNvGrpSpPr/>
        <p:nvPr/>
      </p:nvGrpSpPr>
      <p:grpSpPr>
        <a:xfrm>
          <a:off x="0" y="0"/>
          <a:ext cx="0" cy="0"/>
          <a:chOff x="0" y="0"/>
          <a:chExt cx="0" cy="0"/>
        </a:xfrm>
      </p:grpSpPr>
      <p:grpSp>
        <p:nvGrpSpPr>
          <p:cNvPr id="223" name="Google Shape;223;p13"/>
          <p:cNvGrpSpPr/>
          <p:nvPr/>
        </p:nvGrpSpPr>
        <p:grpSpPr>
          <a:xfrm>
            <a:off x="133663" y="-247145"/>
            <a:ext cx="9237498" cy="9329602"/>
            <a:chOff x="133663" y="-247145"/>
            <a:chExt cx="9237498" cy="9329602"/>
          </a:xfrm>
        </p:grpSpPr>
        <p:grpSp>
          <p:nvGrpSpPr>
            <p:cNvPr id="224" name="Google Shape;224;p13"/>
            <p:cNvGrpSpPr/>
            <p:nvPr/>
          </p:nvGrpSpPr>
          <p:grpSpPr>
            <a:xfrm rot="5400000">
              <a:off x="4101273" y="3812569"/>
              <a:ext cx="9329602" cy="1210174"/>
              <a:chOff x="1859848" y="4008665"/>
              <a:chExt cx="3610527" cy="468334"/>
            </a:xfrm>
          </p:grpSpPr>
          <p:sp>
            <p:nvSpPr>
              <p:cNvPr id="225" name="Google Shape;225;p13"/>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3"/>
            <p:cNvGrpSpPr/>
            <p:nvPr/>
          </p:nvGrpSpPr>
          <p:grpSpPr>
            <a:xfrm rot="5400000" flipH="1">
              <a:off x="-571700" y="4159766"/>
              <a:ext cx="1946102" cy="535377"/>
              <a:chOff x="4494663" y="3046829"/>
              <a:chExt cx="789302" cy="217139"/>
            </a:xfrm>
          </p:grpSpPr>
          <p:sp>
            <p:nvSpPr>
              <p:cNvPr id="231" name="Google Shape;231;p13"/>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 name="Google Shape;239;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0" name="Google Shape;240;p13"/>
          <p:cNvSpPr txBox="1">
            <a:spLocks noGrp="1"/>
          </p:cNvSpPr>
          <p:nvPr>
            <p:ph type="title" idx="2" hasCustomPrompt="1"/>
          </p:nvPr>
        </p:nvSpPr>
        <p:spPr>
          <a:xfrm>
            <a:off x="1423313" y="1431188"/>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1" name="Google Shape;241;p13"/>
          <p:cNvSpPr txBox="1">
            <a:spLocks noGrp="1"/>
          </p:cNvSpPr>
          <p:nvPr>
            <p:ph type="title" idx="3" hasCustomPrompt="1"/>
          </p:nvPr>
        </p:nvSpPr>
        <p:spPr>
          <a:xfrm>
            <a:off x="1423313" y="3101300"/>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2" name="Google Shape;242;p13"/>
          <p:cNvSpPr txBox="1">
            <a:spLocks noGrp="1"/>
          </p:cNvSpPr>
          <p:nvPr>
            <p:ph type="title" idx="4" hasCustomPrompt="1"/>
          </p:nvPr>
        </p:nvSpPr>
        <p:spPr>
          <a:xfrm>
            <a:off x="4118688" y="1431188"/>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3" name="Google Shape;243;p13"/>
          <p:cNvSpPr txBox="1">
            <a:spLocks noGrp="1"/>
          </p:cNvSpPr>
          <p:nvPr>
            <p:ph type="title" idx="5" hasCustomPrompt="1"/>
          </p:nvPr>
        </p:nvSpPr>
        <p:spPr>
          <a:xfrm>
            <a:off x="4118688" y="3101300"/>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4" name="Google Shape;244;p13"/>
          <p:cNvSpPr txBox="1">
            <a:spLocks noGrp="1"/>
          </p:cNvSpPr>
          <p:nvPr>
            <p:ph type="subTitle" idx="1"/>
          </p:nvPr>
        </p:nvSpPr>
        <p:spPr>
          <a:xfrm>
            <a:off x="713100" y="2148361"/>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5" name="Google Shape;245;p13"/>
          <p:cNvSpPr txBox="1">
            <a:spLocks noGrp="1"/>
          </p:cNvSpPr>
          <p:nvPr>
            <p:ph type="subTitle" idx="6"/>
          </p:nvPr>
        </p:nvSpPr>
        <p:spPr>
          <a:xfrm>
            <a:off x="3408450" y="2148361"/>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6" name="Google Shape;246;p13"/>
          <p:cNvSpPr txBox="1">
            <a:spLocks noGrp="1"/>
          </p:cNvSpPr>
          <p:nvPr>
            <p:ph type="subTitle" idx="7"/>
          </p:nvPr>
        </p:nvSpPr>
        <p:spPr>
          <a:xfrm>
            <a:off x="713100" y="3818450"/>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7" name="Google Shape;247;p13"/>
          <p:cNvSpPr txBox="1">
            <a:spLocks noGrp="1"/>
          </p:cNvSpPr>
          <p:nvPr>
            <p:ph type="subTitle" idx="8"/>
          </p:nvPr>
        </p:nvSpPr>
        <p:spPr>
          <a:xfrm>
            <a:off x="3408450" y="3818450"/>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8" name="Google Shape;248;p13"/>
          <p:cNvSpPr txBox="1">
            <a:spLocks noGrp="1"/>
          </p:cNvSpPr>
          <p:nvPr>
            <p:ph type="title" idx="9" hasCustomPrompt="1"/>
          </p:nvPr>
        </p:nvSpPr>
        <p:spPr>
          <a:xfrm>
            <a:off x="6814038" y="1431188"/>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9" name="Google Shape;249;p13"/>
          <p:cNvSpPr txBox="1">
            <a:spLocks noGrp="1"/>
          </p:cNvSpPr>
          <p:nvPr>
            <p:ph type="title" idx="13" hasCustomPrompt="1"/>
          </p:nvPr>
        </p:nvSpPr>
        <p:spPr>
          <a:xfrm>
            <a:off x="6814038" y="3101300"/>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0" name="Google Shape;250;p13"/>
          <p:cNvSpPr txBox="1">
            <a:spLocks noGrp="1"/>
          </p:cNvSpPr>
          <p:nvPr>
            <p:ph type="subTitle" idx="14"/>
          </p:nvPr>
        </p:nvSpPr>
        <p:spPr>
          <a:xfrm>
            <a:off x="6103800" y="2148361"/>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51" name="Google Shape;251;p13"/>
          <p:cNvSpPr txBox="1">
            <a:spLocks noGrp="1"/>
          </p:cNvSpPr>
          <p:nvPr>
            <p:ph type="subTitle" idx="15"/>
          </p:nvPr>
        </p:nvSpPr>
        <p:spPr>
          <a:xfrm>
            <a:off x="6103800" y="3818450"/>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252" name="Google Shape;252;p13"/>
          <p:cNvGrpSpPr/>
          <p:nvPr/>
        </p:nvGrpSpPr>
        <p:grpSpPr>
          <a:xfrm>
            <a:off x="8295096" y="-179973"/>
            <a:ext cx="1023926" cy="1024447"/>
            <a:chOff x="5690549" y="1784557"/>
            <a:chExt cx="570782" cy="571072"/>
          </a:xfrm>
        </p:grpSpPr>
        <p:sp>
          <p:nvSpPr>
            <p:cNvPr id="253" name="Google Shape;253;p13"/>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4613851" y="752750"/>
            <a:ext cx="3550200" cy="63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14"/>
          <p:cNvSpPr txBox="1">
            <a:spLocks noGrp="1"/>
          </p:cNvSpPr>
          <p:nvPr>
            <p:ph type="subTitle" idx="1"/>
          </p:nvPr>
        </p:nvSpPr>
        <p:spPr>
          <a:xfrm>
            <a:off x="4613851" y="1388525"/>
            <a:ext cx="3550200" cy="7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59" name="Google Shape;259;p14"/>
          <p:cNvSpPr>
            <a:spLocks noGrp="1"/>
          </p:cNvSpPr>
          <p:nvPr>
            <p:ph type="pic" idx="2"/>
          </p:nvPr>
        </p:nvSpPr>
        <p:spPr>
          <a:xfrm>
            <a:off x="979950" y="612600"/>
            <a:ext cx="3204900" cy="3918300"/>
          </a:xfrm>
          <a:prstGeom prst="rect">
            <a:avLst/>
          </a:prstGeom>
          <a:noFill/>
          <a:ln>
            <a:noFill/>
          </a:ln>
        </p:spPr>
      </p:sp>
      <p:sp>
        <p:nvSpPr>
          <p:cNvPr id="260" name="Google Shape;260;p14"/>
          <p:cNvSpPr>
            <a:spLocks noGrp="1"/>
          </p:cNvSpPr>
          <p:nvPr>
            <p:ph type="pic" idx="3"/>
          </p:nvPr>
        </p:nvSpPr>
        <p:spPr>
          <a:xfrm>
            <a:off x="4613775" y="2320650"/>
            <a:ext cx="3550200" cy="2210400"/>
          </a:xfrm>
          <a:prstGeom prst="rect">
            <a:avLst/>
          </a:prstGeom>
          <a:noFill/>
          <a:ln>
            <a:noFill/>
          </a:ln>
        </p:spPr>
      </p:sp>
      <p:grpSp>
        <p:nvGrpSpPr>
          <p:cNvPr id="261" name="Google Shape;261;p14"/>
          <p:cNvGrpSpPr/>
          <p:nvPr/>
        </p:nvGrpSpPr>
        <p:grpSpPr>
          <a:xfrm>
            <a:off x="-356076" y="-384437"/>
            <a:ext cx="1266008" cy="1778904"/>
            <a:chOff x="8338474" y="1682288"/>
            <a:chExt cx="1266008" cy="1778904"/>
          </a:xfrm>
        </p:grpSpPr>
        <p:sp>
          <p:nvSpPr>
            <p:cNvPr id="262" name="Google Shape;262;p14"/>
            <p:cNvSpPr/>
            <p:nvPr/>
          </p:nvSpPr>
          <p:spPr>
            <a:xfrm rot="10800000">
              <a:off x="8517158"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0800000">
              <a:off x="8338474"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4"/>
          <p:cNvGrpSpPr/>
          <p:nvPr/>
        </p:nvGrpSpPr>
        <p:grpSpPr>
          <a:xfrm>
            <a:off x="3455511" y="76210"/>
            <a:ext cx="9375082" cy="5401186"/>
            <a:chOff x="3455511" y="76210"/>
            <a:chExt cx="9375082" cy="5401186"/>
          </a:xfrm>
        </p:grpSpPr>
        <p:grpSp>
          <p:nvGrpSpPr>
            <p:cNvPr id="265" name="Google Shape;265;p14"/>
            <p:cNvGrpSpPr/>
            <p:nvPr/>
          </p:nvGrpSpPr>
          <p:grpSpPr>
            <a:xfrm flipH="1">
              <a:off x="7671850" y="76210"/>
              <a:ext cx="1394075" cy="535357"/>
              <a:chOff x="7247818" y="1391030"/>
              <a:chExt cx="1023926" cy="392692"/>
            </a:xfrm>
          </p:grpSpPr>
          <p:sp>
            <p:nvSpPr>
              <p:cNvPr id="266" name="Google Shape;266;p14"/>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3455511" y="4267223"/>
              <a:ext cx="9375082" cy="1210174"/>
              <a:chOff x="3379311" y="4309346"/>
              <a:chExt cx="9375082" cy="1210174"/>
            </a:xfrm>
          </p:grpSpPr>
          <p:grpSp>
            <p:nvGrpSpPr>
              <p:cNvPr id="274" name="Google Shape;274;p14"/>
              <p:cNvGrpSpPr/>
              <p:nvPr/>
            </p:nvGrpSpPr>
            <p:grpSpPr>
              <a:xfrm>
                <a:off x="3424790" y="4309346"/>
                <a:ext cx="9329602" cy="1210174"/>
                <a:chOff x="1859848" y="4008665"/>
                <a:chExt cx="3610527" cy="468334"/>
              </a:xfrm>
            </p:grpSpPr>
            <p:sp>
              <p:nvSpPr>
                <p:cNvPr id="275" name="Google Shape;275;p1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4"/>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1pPr>
            <a:lvl2pPr marL="914400" lvl="1"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2pPr>
            <a:lvl3pPr marL="1371600" lvl="2"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marL="1828800" lvl="3"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marL="2286000" lvl="4"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marL="2743200" lvl="5"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marL="3200400" lvl="6"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marL="3657600" lvl="7"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marL="4114800" lvl="8" indent="-304800">
              <a:lnSpc>
                <a:spcPct val="115000"/>
              </a:lnSpc>
              <a:spcBef>
                <a:spcPts val="1600"/>
              </a:spcBef>
              <a:spcAft>
                <a:spcPts val="1600"/>
              </a:spcAft>
              <a:buClr>
                <a:schemeClr val="dk1"/>
              </a:buClr>
              <a:buSzPts val="1200"/>
              <a:buFont typeface="Archivo"/>
              <a:buChar char="■"/>
              <a:defRPr sz="1200">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8" r:id="rId7"/>
    <p:sldLayoutId id="2147483659" r:id="rId8"/>
    <p:sldLayoutId id="2147483660" r:id="rId9"/>
    <p:sldLayoutId id="2147483663" r:id="rId10"/>
    <p:sldLayoutId id="2147483664" r:id="rId11"/>
    <p:sldLayoutId id="2147483665" r:id="rId12"/>
    <p:sldLayoutId id="2147483670" r:id="rId13"/>
    <p:sldLayoutId id="2147483671" r:id="rId14"/>
    <p:sldLayoutId id="2147483672" r:id="rId15"/>
    <p:sldLayoutId id="2147483676" r:id="rId1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0.png"/><Relationship Id="rId5" Type="http://schemas.openxmlformats.org/officeDocument/2006/relationships/image" Target="../media/image90.png"/><Relationship Id="rId10" Type="http://schemas.openxmlformats.org/officeDocument/2006/relationships/image" Target="../media/image14.png"/><Relationship Id="rId4" Type="http://schemas.openxmlformats.org/officeDocument/2006/relationships/image" Target="../media/image80.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1016/j.applthermaleng.2007.07.007" TargetMode="External"/><Relationship Id="rId3" Type="http://schemas.openxmlformats.org/officeDocument/2006/relationships/hyperlink" Target="https://doi.org/10.1016/j.rser.2013.08.051" TargetMode="External"/><Relationship Id="rId7" Type="http://schemas.openxmlformats.org/officeDocument/2006/relationships/hyperlink" Target="https://www.perkins.com/en_GB/products/new/perkins/industrial/industrial-diesel-engines/1000002510.html" TargetMode="External"/><Relationship Id="rId2" Type="http://schemas.openxmlformats.org/officeDocument/2006/relationships/hyperlink" Target="https://doi.org/10.1007/s12239-009-0019-z" TargetMode="External"/><Relationship Id="rId1" Type="http://schemas.openxmlformats.org/officeDocument/2006/relationships/slideLayout" Target="../slideLayouts/slideLayout3.xml"/><Relationship Id="rId6" Type="http://schemas.openxmlformats.org/officeDocument/2006/relationships/hyperlink" Target="https://mansfield.energy/2023/03/30/scr-engines-clean-up-diesel-emissions-for-a-greener-drive/" TargetMode="External"/><Relationship Id="rId5" Type="http://schemas.openxmlformats.org/officeDocument/2006/relationships/hyperlink" Target="https://doi.org/10.3390/su16156642" TargetMode="External"/><Relationship Id="rId4" Type="http://schemas.openxmlformats.org/officeDocument/2006/relationships/hyperlink" Target="https://doi.org/10.1002/ep.14203" TargetMode="External"/><Relationship Id="rId9" Type="http://schemas.openxmlformats.org/officeDocument/2006/relationships/hyperlink" Target="https://doi.org/10.35248/2167-7670.23.12.23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FB55-B3B8-1238-FACC-AAEDA73A342A}"/>
              </a:ext>
            </a:extLst>
          </p:cNvPr>
          <p:cNvSpPr>
            <a:spLocks noGrp="1"/>
          </p:cNvSpPr>
          <p:nvPr>
            <p:ph type="title" idx="4294967295"/>
          </p:nvPr>
        </p:nvSpPr>
        <p:spPr>
          <a:xfrm>
            <a:off x="2636008" y="1933989"/>
            <a:ext cx="6059319" cy="897345"/>
          </a:xfrm>
        </p:spPr>
        <p:style>
          <a:lnRef idx="1">
            <a:schemeClr val="accent1"/>
          </a:lnRef>
          <a:fillRef idx="2">
            <a:schemeClr val="accent1"/>
          </a:fillRef>
          <a:effectRef idx="1">
            <a:schemeClr val="accent1"/>
          </a:effectRef>
          <a:fontRef idx="minor">
            <a:schemeClr val="dk1"/>
          </a:fontRef>
        </p:style>
        <p:txBody>
          <a:bodyPr/>
          <a:lstStyle/>
          <a:p>
            <a:pPr algn="ctr"/>
            <a:r>
              <a:rPr lang="en-US" sz="1600" b="1" dirty="0">
                <a:latin typeface="Archivo" panose="020B0604020202020204" charset="0"/>
                <a:cs typeface="Archivo" panose="020B0604020202020204" charset="0"/>
              </a:rPr>
              <a:t>Modeling of Air-Fuel Mixture Flow in a Marine Four-Stroke Diesel Engine to Optimize Performance and Minimize Pollutant Emissions</a:t>
            </a:r>
            <a:endParaRPr lang="el-GR" sz="1600" b="1" dirty="0">
              <a:latin typeface="Archivo" panose="020B0604020202020204" charset="0"/>
              <a:cs typeface="Archivo" panose="020B0604020202020204" charset="0"/>
            </a:endParaRPr>
          </a:p>
        </p:txBody>
      </p:sp>
      <p:sp>
        <p:nvSpPr>
          <p:cNvPr id="4" name="TextBox 3">
            <a:extLst>
              <a:ext uri="{FF2B5EF4-FFF2-40B4-BE49-F238E27FC236}">
                <a16:creationId xmlns:a16="http://schemas.microsoft.com/office/drawing/2014/main" id="{3A381F8B-AC1C-E93D-D67E-97B5E38EE35A}"/>
              </a:ext>
            </a:extLst>
          </p:cNvPr>
          <p:cNvSpPr txBox="1"/>
          <p:nvPr/>
        </p:nvSpPr>
        <p:spPr>
          <a:xfrm>
            <a:off x="2482524" y="150928"/>
            <a:ext cx="487142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latin typeface="Space Mono" panose="020B0604020202020204" charset="0"/>
              </a:rPr>
              <a:t>UNIVERSITY OF PATRAS</a:t>
            </a:r>
          </a:p>
          <a:p>
            <a:r>
              <a:rPr lang="en-US" sz="1200" dirty="0">
                <a:latin typeface="Space Mono" panose="020B0604020202020204" charset="0"/>
              </a:rPr>
              <a:t>DEPARTMENT OF MECHANICAL ENGINEERING &amp; AERONAUTICS</a:t>
            </a:r>
          </a:p>
          <a:p>
            <a:r>
              <a:rPr lang="en-US" sz="1200" dirty="0">
                <a:latin typeface="Space Mono" panose="020B0604020202020204" charset="0"/>
              </a:rPr>
              <a:t>DIVISION OF DESIGN AND MANUFACTURING </a:t>
            </a:r>
          </a:p>
          <a:p>
            <a:r>
              <a:rPr lang="en-US" sz="1200" cap="all" dirty="0">
                <a:latin typeface="Space Mono" panose="020B0604020202020204" charset="0"/>
              </a:rPr>
              <a:t>Laboratory of Machine design</a:t>
            </a:r>
          </a:p>
        </p:txBody>
      </p:sp>
      <p:pic>
        <p:nvPicPr>
          <p:cNvPr id="5" name="Picture 4">
            <a:extLst>
              <a:ext uri="{FF2B5EF4-FFF2-40B4-BE49-F238E27FC236}">
                <a16:creationId xmlns:a16="http://schemas.microsoft.com/office/drawing/2014/main" id="{09D87F97-9FC2-B09F-D495-C1AEBDCF4E8D}"/>
              </a:ext>
            </a:extLst>
          </p:cNvPr>
          <p:cNvPicPr>
            <a:picLocks noChangeAspect="1"/>
          </p:cNvPicPr>
          <p:nvPr/>
        </p:nvPicPr>
        <p:blipFill>
          <a:blip r:embed="rId3"/>
          <a:stretch>
            <a:fillRect/>
          </a:stretch>
        </p:blipFill>
        <p:spPr>
          <a:xfrm>
            <a:off x="8389768" y="0"/>
            <a:ext cx="754232" cy="981925"/>
          </a:xfrm>
          <a:prstGeom prst="rect">
            <a:avLst/>
          </a:prstGeom>
          <a:effectLst>
            <a:glow rad="63500">
              <a:schemeClr val="accent1">
                <a:satMod val="175000"/>
                <a:alpha val="40000"/>
              </a:schemeClr>
            </a:glow>
          </a:effectLst>
        </p:spPr>
      </p:pic>
      <p:pic>
        <p:nvPicPr>
          <p:cNvPr id="6" name="Picture 5">
            <a:extLst>
              <a:ext uri="{FF2B5EF4-FFF2-40B4-BE49-F238E27FC236}">
                <a16:creationId xmlns:a16="http://schemas.microsoft.com/office/drawing/2014/main" id="{A8F591A4-CD91-66B6-5814-183886436A7E}"/>
              </a:ext>
            </a:extLst>
          </p:cNvPr>
          <p:cNvPicPr>
            <a:picLocks noChangeAspect="1"/>
          </p:cNvPicPr>
          <p:nvPr/>
        </p:nvPicPr>
        <p:blipFill>
          <a:blip r:embed="rId4"/>
          <a:stretch>
            <a:fillRect/>
          </a:stretch>
        </p:blipFill>
        <p:spPr>
          <a:xfrm>
            <a:off x="152221" y="173491"/>
            <a:ext cx="2239798" cy="810651"/>
          </a:xfrm>
          <a:prstGeom prst="rect">
            <a:avLst/>
          </a:prstGeom>
          <a:effectLst>
            <a:glow rad="63500">
              <a:schemeClr val="accent2">
                <a:satMod val="175000"/>
                <a:alpha val="40000"/>
              </a:schemeClr>
            </a:glow>
          </a:effectLst>
        </p:spPr>
      </p:pic>
      <p:sp>
        <p:nvSpPr>
          <p:cNvPr id="8" name="TextBox 7">
            <a:extLst>
              <a:ext uri="{FF2B5EF4-FFF2-40B4-BE49-F238E27FC236}">
                <a16:creationId xmlns:a16="http://schemas.microsoft.com/office/drawing/2014/main" id="{B0F4B7FA-A018-DBBA-3E7A-16838D4C6FC1}"/>
              </a:ext>
            </a:extLst>
          </p:cNvPr>
          <p:cNvSpPr txBox="1"/>
          <p:nvPr/>
        </p:nvSpPr>
        <p:spPr>
          <a:xfrm>
            <a:off x="2836169" y="3552565"/>
            <a:ext cx="5658995" cy="461665"/>
          </a:xfrm>
          <a:prstGeom prst="rect">
            <a:avLst/>
          </a:prstGeom>
          <a:noFill/>
        </p:spPr>
        <p:txBody>
          <a:bodyPr wrap="square" rtlCol="0">
            <a:spAutoFit/>
          </a:bodyPr>
          <a:lstStyle/>
          <a:p>
            <a:pPr algn="ctr"/>
            <a:r>
              <a:rPr lang="en-US" sz="1200" dirty="0">
                <a:latin typeface="Space Mono" panose="020B0604020202020204" charset="0"/>
              </a:rPr>
              <a:t>Prepared by Antonios Gavalas,</a:t>
            </a:r>
          </a:p>
          <a:p>
            <a:pPr algn="ctr"/>
            <a:r>
              <a:rPr lang="en-US" sz="1200" dirty="0">
                <a:latin typeface="Space Mono" panose="020B0604020202020204" charset="0"/>
              </a:rPr>
              <a:t>Under the supervision of Professor Pantelis Nikolakopoulos</a:t>
            </a:r>
            <a:endParaRPr lang="el-GR" sz="1200" dirty="0"/>
          </a:p>
        </p:txBody>
      </p:sp>
      <p:pic>
        <p:nvPicPr>
          <p:cNvPr id="10" name="Picture 9">
            <a:extLst>
              <a:ext uri="{FF2B5EF4-FFF2-40B4-BE49-F238E27FC236}">
                <a16:creationId xmlns:a16="http://schemas.microsoft.com/office/drawing/2014/main" id="{26CE4D2D-0E00-1802-0F6E-7C37AF9EC2C4}"/>
              </a:ext>
            </a:extLst>
          </p:cNvPr>
          <p:cNvPicPr>
            <a:picLocks noChangeAspect="1"/>
          </p:cNvPicPr>
          <p:nvPr/>
        </p:nvPicPr>
        <p:blipFill>
          <a:blip r:embed="rId5"/>
          <a:stretch>
            <a:fillRect/>
          </a:stretch>
        </p:blipFill>
        <p:spPr>
          <a:xfrm>
            <a:off x="-2" y="1593174"/>
            <a:ext cx="2239797" cy="2952100"/>
          </a:xfrm>
          <a:prstGeom prst="rect">
            <a:avLst/>
          </a:prstGeom>
        </p:spPr>
      </p:pic>
      <p:pic>
        <p:nvPicPr>
          <p:cNvPr id="12" name="Picture 11">
            <a:extLst>
              <a:ext uri="{FF2B5EF4-FFF2-40B4-BE49-F238E27FC236}">
                <a16:creationId xmlns:a16="http://schemas.microsoft.com/office/drawing/2014/main" id="{14451E99-64C2-C29B-4DB9-3A14CF1A6DEC}"/>
              </a:ext>
            </a:extLst>
          </p:cNvPr>
          <p:cNvPicPr>
            <a:picLocks noChangeAspect="1"/>
          </p:cNvPicPr>
          <p:nvPr/>
        </p:nvPicPr>
        <p:blipFill>
          <a:blip r:embed="rId6"/>
          <a:stretch>
            <a:fillRect/>
          </a:stretch>
        </p:blipFill>
        <p:spPr>
          <a:xfrm>
            <a:off x="-2" y="4518412"/>
            <a:ext cx="2239797" cy="335579"/>
          </a:xfrm>
          <a:prstGeom prst="rect">
            <a:avLst/>
          </a:prstGeom>
        </p:spPr>
      </p:pic>
      <p:pic>
        <p:nvPicPr>
          <p:cNvPr id="13" name="Picture 12">
            <a:extLst>
              <a:ext uri="{FF2B5EF4-FFF2-40B4-BE49-F238E27FC236}">
                <a16:creationId xmlns:a16="http://schemas.microsoft.com/office/drawing/2014/main" id="{B83DB3C2-DF4D-B694-FA45-3E1963327528}"/>
              </a:ext>
            </a:extLst>
          </p:cNvPr>
          <p:cNvPicPr>
            <a:picLocks noChangeAspect="1"/>
          </p:cNvPicPr>
          <p:nvPr/>
        </p:nvPicPr>
        <p:blipFill>
          <a:blip r:embed="rId7"/>
          <a:stretch>
            <a:fillRect/>
          </a:stretch>
        </p:blipFill>
        <p:spPr>
          <a:xfrm>
            <a:off x="8246655" y="4246155"/>
            <a:ext cx="897345" cy="897345"/>
          </a:xfrm>
          <a:prstGeom prst="rect">
            <a:avLst/>
          </a:prstGeom>
        </p:spPr>
      </p:pic>
    </p:spTree>
    <p:extLst>
      <p:ext uri="{BB962C8B-B14F-4D97-AF65-F5344CB8AC3E}">
        <p14:creationId xmlns:p14="http://schemas.microsoft.com/office/powerpoint/2010/main" val="282033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56B489B-2283-A3A8-607C-BD7B6996D118}"/>
              </a:ext>
            </a:extLst>
          </p:cNvPr>
          <p:cNvSpPr>
            <a:spLocks noGrp="1"/>
          </p:cNvSpPr>
          <p:nvPr>
            <p:ph type="title"/>
          </p:nvPr>
        </p:nvSpPr>
        <p:spPr/>
        <p:txBody>
          <a:bodyPr/>
          <a:lstStyle/>
          <a:p>
            <a:r>
              <a:rPr lang="en-US" b="1" cap="all" dirty="0"/>
              <a:t>Current investigation</a:t>
            </a:r>
            <a:endParaRPr lang="el-GR" b="1" cap="all" dirty="0"/>
          </a:p>
        </p:txBody>
      </p:sp>
      <p:sp>
        <p:nvSpPr>
          <p:cNvPr id="20" name="Subtitle 19">
            <a:extLst>
              <a:ext uri="{FF2B5EF4-FFF2-40B4-BE49-F238E27FC236}">
                <a16:creationId xmlns:a16="http://schemas.microsoft.com/office/drawing/2014/main" id="{0E668949-8CF2-4733-D298-5AEFD93F41CC}"/>
              </a:ext>
            </a:extLst>
          </p:cNvPr>
          <p:cNvSpPr>
            <a:spLocks noGrp="1"/>
          </p:cNvSpPr>
          <p:nvPr>
            <p:ph type="subTitle" idx="1"/>
          </p:nvPr>
        </p:nvSpPr>
        <p:spPr>
          <a:xfrm>
            <a:off x="216950" y="2288330"/>
            <a:ext cx="2983450" cy="1794900"/>
          </a:xfrm>
        </p:spPr>
        <p:txBody>
          <a:bodyPr/>
          <a:lstStyle/>
          <a:p>
            <a:pPr marL="115888" indent="0"/>
            <a:r>
              <a:rPr lang="en-US" dirty="0"/>
              <a:t>Experimental study</a:t>
            </a:r>
            <a:r>
              <a:rPr lang="el-GR" dirty="0"/>
              <a:t>:</a:t>
            </a:r>
            <a:r>
              <a:rPr lang="en-US" dirty="0"/>
              <a:t> </a:t>
            </a:r>
            <a:endParaRPr lang="el-GR" dirty="0"/>
          </a:p>
          <a:p>
            <a:pPr marL="115888" indent="0"/>
            <a:r>
              <a:rPr lang="el-GR" dirty="0"/>
              <a:t>«</a:t>
            </a:r>
            <a:r>
              <a:rPr lang="en-US" dirty="0"/>
              <a:t>The performance and the gaseous emissions of two small marine craft diesel engines fueled with biodiesel</a:t>
            </a:r>
            <a:r>
              <a:rPr lang="el-GR" dirty="0"/>
              <a:t>»</a:t>
            </a:r>
            <a:r>
              <a:rPr lang="en-US" dirty="0"/>
              <a:t> [8]</a:t>
            </a:r>
            <a:endParaRPr lang="el-GR" dirty="0"/>
          </a:p>
        </p:txBody>
      </p:sp>
      <p:sp>
        <p:nvSpPr>
          <p:cNvPr id="21" name="Subtitle 20">
            <a:extLst>
              <a:ext uri="{FF2B5EF4-FFF2-40B4-BE49-F238E27FC236}">
                <a16:creationId xmlns:a16="http://schemas.microsoft.com/office/drawing/2014/main" id="{7EC3747E-146A-6542-F25A-0CE64DA76974}"/>
              </a:ext>
            </a:extLst>
          </p:cNvPr>
          <p:cNvSpPr>
            <a:spLocks noGrp="1"/>
          </p:cNvSpPr>
          <p:nvPr>
            <p:ph type="subTitle" idx="2"/>
          </p:nvPr>
        </p:nvSpPr>
        <p:spPr>
          <a:xfrm>
            <a:off x="3459593" y="2295241"/>
            <a:ext cx="2224800" cy="1794900"/>
          </a:xfrm>
        </p:spPr>
        <p:txBody>
          <a:bodyPr/>
          <a:lstStyle/>
          <a:p>
            <a:pPr marL="115888" indent="0"/>
            <a:r>
              <a:rPr lang="en-US" dirty="0"/>
              <a:t>Simulate the performance of the experimental study’s real engine with a different fuel injection system</a:t>
            </a:r>
            <a:endParaRPr lang="el-GR" dirty="0"/>
          </a:p>
        </p:txBody>
      </p:sp>
      <p:sp>
        <p:nvSpPr>
          <p:cNvPr id="22" name="Subtitle 21">
            <a:extLst>
              <a:ext uri="{FF2B5EF4-FFF2-40B4-BE49-F238E27FC236}">
                <a16:creationId xmlns:a16="http://schemas.microsoft.com/office/drawing/2014/main" id="{9421C73D-4ED3-0377-AD5F-65E60F7D70C0}"/>
              </a:ext>
            </a:extLst>
          </p:cNvPr>
          <p:cNvSpPr>
            <a:spLocks noGrp="1"/>
          </p:cNvSpPr>
          <p:nvPr>
            <p:ph type="subTitle" idx="3"/>
          </p:nvPr>
        </p:nvSpPr>
        <p:spPr>
          <a:xfrm>
            <a:off x="6064453" y="2288330"/>
            <a:ext cx="2862597" cy="1794900"/>
          </a:xfrm>
        </p:spPr>
        <p:txBody>
          <a:bodyPr/>
          <a:lstStyle/>
          <a:p>
            <a:r>
              <a:rPr lang="en-US" dirty="0"/>
              <a:t>Perkins 404D-22 engine was selected as the case study, and its performance was simulated with direct fuel injection system.</a:t>
            </a:r>
            <a:endParaRPr lang="el-GR" dirty="0"/>
          </a:p>
        </p:txBody>
      </p:sp>
      <p:sp>
        <p:nvSpPr>
          <p:cNvPr id="23" name="Subtitle 22">
            <a:extLst>
              <a:ext uri="{FF2B5EF4-FFF2-40B4-BE49-F238E27FC236}">
                <a16:creationId xmlns:a16="http://schemas.microsoft.com/office/drawing/2014/main" id="{D1728763-6B44-CF9E-5623-BAB7ABC47C86}"/>
              </a:ext>
            </a:extLst>
          </p:cNvPr>
          <p:cNvSpPr>
            <a:spLocks noGrp="1"/>
          </p:cNvSpPr>
          <p:nvPr>
            <p:ph type="subTitle" idx="4"/>
          </p:nvPr>
        </p:nvSpPr>
        <p:spPr>
          <a:xfrm>
            <a:off x="216950" y="1627480"/>
            <a:ext cx="2862623" cy="748500"/>
          </a:xfrm>
        </p:spPr>
        <p:txBody>
          <a:bodyPr/>
          <a:lstStyle/>
          <a:p>
            <a:r>
              <a:rPr lang="en-US" dirty="0"/>
              <a:t>Inspiration</a:t>
            </a:r>
            <a:endParaRPr lang="el-GR" dirty="0"/>
          </a:p>
        </p:txBody>
      </p:sp>
      <p:sp>
        <p:nvSpPr>
          <p:cNvPr id="24" name="Subtitle 23">
            <a:extLst>
              <a:ext uri="{FF2B5EF4-FFF2-40B4-BE49-F238E27FC236}">
                <a16:creationId xmlns:a16="http://schemas.microsoft.com/office/drawing/2014/main" id="{051CAB18-291B-4973-0066-1C023C901818}"/>
              </a:ext>
            </a:extLst>
          </p:cNvPr>
          <p:cNvSpPr>
            <a:spLocks noGrp="1"/>
          </p:cNvSpPr>
          <p:nvPr>
            <p:ph type="subTitle" idx="5"/>
          </p:nvPr>
        </p:nvSpPr>
        <p:spPr>
          <a:xfrm>
            <a:off x="3459606" y="1627480"/>
            <a:ext cx="2224800" cy="748500"/>
          </a:xfrm>
        </p:spPr>
        <p:txBody>
          <a:bodyPr/>
          <a:lstStyle/>
          <a:p>
            <a:r>
              <a:rPr lang="en-US" dirty="0"/>
              <a:t>Rationale</a:t>
            </a:r>
            <a:endParaRPr lang="el-GR" dirty="0"/>
          </a:p>
        </p:txBody>
      </p:sp>
      <p:sp>
        <p:nvSpPr>
          <p:cNvPr id="25" name="Subtitle 24">
            <a:extLst>
              <a:ext uri="{FF2B5EF4-FFF2-40B4-BE49-F238E27FC236}">
                <a16:creationId xmlns:a16="http://schemas.microsoft.com/office/drawing/2014/main" id="{E9581FDB-EB60-DEBE-99C3-E34218E7ADBF}"/>
              </a:ext>
            </a:extLst>
          </p:cNvPr>
          <p:cNvSpPr>
            <a:spLocks noGrp="1"/>
          </p:cNvSpPr>
          <p:nvPr>
            <p:ph type="subTitle" idx="6"/>
          </p:nvPr>
        </p:nvSpPr>
        <p:spPr>
          <a:xfrm>
            <a:off x="6064453" y="1627480"/>
            <a:ext cx="2862597" cy="748500"/>
          </a:xfrm>
        </p:spPr>
        <p:txBody>
          <a:bodyPr/>
          <a:lstStyle/>
          <a:p>
            <a:r>
              <a:rPr lang="en-US" dirty="0"/>
              <a:t>Case Study Setup</a:t>
            </a:r>
            <a:endParaRPr lang="el-GR" dirty="0"/>
          </a:p>
        </p:txBody>
      </p:sp>
      <p:sp>
        <p:nvSpPr>
          <p:cNvPr id="2" name="TextBox 1">
            <a:extLst>
              <a:ext uri="{FF2B5EF4-FFF2-40B4-BE49-F238E27FC236}">
                <a16:creationId xmlns:a16="http://schemas.microsoft.com/office/drawing/2014/main" id="{0F303875-3DAD-283A-B9E7-27856A427C46}"/>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10</a:t>
            </a:r>
            <a:endParaRPr lang="el-GR" dirty="0"/>
          </a:p>
        </p:txBody>
      </p:sp>
    </p:spTree>
    <p:extLst>
      <p:ext uri="{BB962C8B-B14F-4D97-AF65-F5344CB8AC3E}">
        <p14:creationId xmlns:p14="http://schemas.microsoft.com/office/powerpoint/2010/main" val="409976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p>
            <a:r>
              <a:rPr lang="en-US" dirty="0"/>
              <a:t>SIMULATION SETUP</a:t>
            </a:r>
            <a:br>
              <a:rPr lang="en-US" dirty="0"/>
            </a:br>
            <a:endParaRPr dirty="0"/>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grpSp>
        <p:nvGrpSpPr>
          <p:cNvPr id="693" name="Google Shape;693;p34"/>
          <p:cNvGrpSpPr/>
          <p:nvPr/>
        </p:nvGrpSpPr>
        <p:grpSpPr>
          <a:xfrm rot="10800000">
            <a:off x="-375160" y="3770407"/>
            <a:ext cx="9329602" cy="1210174"/>
            <a:chOff x="1859848" y="4008665"/>
            <a:chExt cx="3610527" cy="468334"/>
          </a:xfrm>
        </p:grpSpPr>
        <p:sp>
          <p:nvSpPr>
            <p:cNvPr id="694" name="Google Shape;694;p3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1391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C461A4-3606-DF13-E60A-C4733C5438FC}"/>
              </a:ext>
            </a:extLst>
          </p:cNvPr>
          <p:cNvSpPr>
            <a:spLocks noGrp="1"/>
          </p:cNvSpPr>
          <p:nvPr>
            <p:ph type="title"/>
          </p:nvPr>
        </p:nvSpPr>
        <p:spPr>
          <a:xfrm>
            <a:off x="3984990" y="921167"/>
            <a:ext cx="4554710" cy="360549"/>
          </a:xfrm>
        </p:spPr>
        <p:txBody>
          <a:bodyPr/>
          <a:lstStyle/>
          <a:p>
            <a:r>
              <a:rPr lang="en-US" sz="2000" b="1" dirty="0"/>
              <a:t>Perkins 404D-22</a:t>
            </a:r>
            <a:endParaRPr lang="el-GR" sz="2000" b="1" dirty="0"/>
          </a:p>
        </p:txBody>
      </p:sp>
      <p:pic>
        <p:nvPicPr>
          <p:cNvPr id="15" name="Picture 14">
            <a:extLst>
              <a:ext uri="{FF2B5EF4-FFF2-40B4-BE49-F238E27FC236}">
                <a16:creationId xmlns:a16="http://schemas.microsoft.com/office/drawing/2014/main" id="{F0CDA257-B76E-9D26-FCD2-165E07BEE906}"/>
              </a:ext>
            </a:extLst>
          </p:cNvPr>
          <p:cNvPicPr>
            <a:picLocks noChangeAspect="1"/>
          </p:cNvPicPr>
          <p:nvPr/>
        </p:nvPicPr>
        <p:blipFill>
          <a:blip r:embed="rId3">
            <a:duotone>
              <a:prstClr val="black"/>
              <a:schemeClr val="accent1">
                <a:lumMod val="40000"/>
                <a:lumOff val="60000"/>
                <a:tint val="45000"/>
                <a:satMod val="400000"/>
              </a:schemeClr>
            </a:duotone>
          </a:blip>
          <a:stretch>
            <a:fillRect/>
          </a:stretch>
        </p:blipFill>
        <p:spPr>
          <a:xfrm>
            <a:off x="389959" y="716472"/>
            <a:ext cx="2667603" cy="2920753"/>
          </a:xfrm>
          <a:prstGeom prst="rect">
            <a:avLst/>
          </a:prstGeom>
        </p:spPr>
      </p:pic>
      <p:graphicFrame>
        <p:nvGraphicFramePr>
          <p:cNvPr id="20" name="Table 19">
            <a:extLst>
              <a:ext uri="{FF2B5EF4-FFF2-40B4-BE49-F238E27FC236}">
                <a16:creationId xmlns:a16="http://schemas.microsoft.com/office/drawing/2014/main" id="{3E6B3858-52F1-DD2E-739A-9A5596E7BFEF}"/>
              </a:ext>
            </a:extLst>
          </p:cNvPr>
          <p:cNvGraphicFramePr>
            <a:graphicFrameLocks noGrp="1"/>
          </p:cNvGraphicFramePr>
          <p:nvPr>
            <p:extLst>
              <p:ext uri="{D42A27DB-BD31-4B8C-83A1-F6EECF244321}">
                <p14:modId xmlns:p14="http://schemas.microsoft.com/office/powerpoint/2010/main" val="448542378"/>
              </p:ext>
            </p:extLst>
          </p:nvPr>
        </p:nvGraphicFramePr>
        <p:xfrm>
          <a:off x="63611" y="3673503"/>
          <a:ext cx="3320300" cy="914400"/>
        </p:xfrm>
        <a:graphic>
          <a:graphicData uri="http://schemas.openxmlformats.org/drawingml/2006/table">
            <a:tbl>
              <a:tblPr firstRow="1" firstCol="1" bandRow="1"/>
              <a:tblGrid>
                <a:gridCol w="1672550">
                  <a:extLst>
                    <a:ext uri="{9D8B030D-6E8A-4147-A177-3AD203B41FA5}">
                      <a16:colId xmlns:a16="http://schemas.microsoft.com/office/drawing/2014/main" val="1838496615"/>
                    </a:ext>
                  </a:extLst>
                </a:gridCol>
                <a:gridCol w="1647750">
                  <a:extLst>
                    <a:ext uri="{9D8B030D-6E8A-4147-A177-3AD203B41FA5}">
                      <a16:colId xmlns:a16="http://schemas.microsoft.com/office/drawing/2014/main" val="1139713745"/>
                    </a:ext>
                  </a:extLst>
                </a:gridCol>
              </a:tblGrid>
              <a:tr h="142711">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Power rating</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944019042"/>
                  </a:ext>
                </a:extLst>
              </a:tr>
              <a:tr h="174991">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Maximum</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Power</a:t>
                      </a:r>
                      <a:endParaRPr lang="el-GR" sz="1200" b="1"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38 kW @ </a:t>
                      </a:r>
                      <a:r>
                        <a:rPr lang="en-US" sz="120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3</a:t>
                      </a:r>
                      <a:r>
                        <a:rPr lang="el-GR" sz="120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000 rpm</a:t>
                      </a:r>
                      <a:endParaRPr lang="el-GR" sz="120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23069468"/>
                  </a:ext>
                </a:extLst>
              </a:tr>
              <a:tr h="174991">
                <a:tc>
                  <a:txBody>
                    <a:bodyPr/>
                    <a:lstStyle/>
                    <a:p>
                      <a:pPr marL="0" marR="0" algn="ctr">
                        <a:spcBef>
                          <a:spcPts val="0"/>
                        </a:spcBef>
                        <a:spcAft>
                          <a:spcPts val="0"/>
                        </a:spcAft>
                      </a:pPr>
                      <a:r>
                        <a:rPr lang="el-GR" sz="1200" b="1" dirty="0" err="1">
                          <a:solidFill>
                            <a:srgbClr val="000000"/>
                          </a:solidFill>
                          <a:effectLst/>
                          <a:latin typeface="Archivo" panose="020B0604020202020204" charset="0"/>
                          <a:ea typeface="Times New Roman" panose="02020603050405020304" pitchFamily="18" charset="0"/>
                          <a:cs typeface="Archivo" panose="020B0604020202020204" charset="0"/>
                        </a:rPr>
                        <a:t>Maximum</a:t>
                      </a:r>
                      <a:r>
                        <a:rPr lang="el-GR" sz="1200" b="1" dirty="0">
                          <a:solidFill>
                            <a:srgbClr val="000000"/>
                          </a:solidFill>
                          <a:effectLs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latin typeface="Archivo" panose="020B0604020202020204" charset="0"/>
                          <a:ea typeface="Times New Roman" panose="02020603050405020304" pitchFamily="18" charset="0"/>
                          <a:cs typeface="Archivo" panose="020B0604020202020204" charset="0"/>
                        </a:rPr>
                        <a:t>Torque</a:t>
                      </a:r>
                      <a:endParaRPr lang="el-GR" sz="1200" b="1"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dirty="0">
                          <a:solidFill>
                            <a:srgbClr val="000000"/>
                          </a:solidFill>
                          <a:effectLst/>
                          <a:latin typeface="Archivo" panose="020B0604020202020204" charset="0"/>
                          <a:ea typeface="Times New Roman" panose="02020603050405020304" pitchFamily="18" charset="0"/>
                          <a:cs typeface="Archivo" panose="020B0604020202020204" charset="0"/>
                        </a:rPr>
                        <a:t>142.7 </a:t>
                      </a:r>
                      <a:r>
                        <a:rPr lang="el-GR" sz="1200" dirty="0" err="1">
                          <a:solidFill>
                            <a:srgbClr val="000000"/>
                          </a:solidFill>
                          <a:effectLst/>
                          <a:latin typeface="Archivo" panose="020B0604020202020204" charset="0"/>
                          <a:ea typeface="Times New Roman" panose="02020603050405020304" pitchFamily="18" charset="0"/>
                          <a:cs typeface="Archivo" panose="020B0604020202020204" charset="0"/>
                        </a:rPr>
                        <a:t>Nm</a:t>
                      </a:r>
                      <a:r>
                        <a:rPr lang="el-GR" sz="1200" dirty="0">
                          <a:solidFill>
                            <a:srgbClr val="000000"/>
                          </a:solidFill>
                          <a:effectLst/>
                          <a:latin typeface="Archivo" panose="020B0604020202020204" charset="0"/>
                          <a:ea typeface="Times New Roman" panose="02020603050405020304" pitchFamily="18" charset="0"/>
                          <a:cs typeface="Archivo" panose="020B0604020202020204" charset="0"/>
                        </a:rPr>
                        <a:t> @ 1800 </a:t>
                      </a:r>
                      <a:r>
                        <a:rPr lang="el-GR" sz="1200" dirty="0" err="1">
                          <a:solidFill>
                            <a:srgbClr val="000000"/>
                          </a:solidFill>
                          <a:effectLst/>
                          <a:latin typeface="Archivo" panose="020B0604020202020204" charset="0"/>
                          <a:ea typeface="Times New Roman" panose="02020603050405020304" pitchFamily="18" charset="0"/>
                          <a:cs typeface="Archivo" panose="020B0604020202020204" charset="0"/>
                        </a:rPr>
                        <a:t>rpm</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47218533"/>
                  </a:ext>
                </a:extLst>
              </a:tr>
              <a:tr h="142711">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Rated</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Speed</a:t>
                      </a:r>
                      <a:endParaRPr lang="el-GR" sz="1200" b="1"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2200-3000 </a:t>
                      </a:r>
                      <a:r>
                        <a:rPr lang="el-GR" sz="1200"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rpm</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996829126"/>
                  </a:ext>
                </a:extLst>
              </a:tr>
              <a:tr h="142711">
                <a:tc>
                  <a:txBody>
                    <a:bodyPr/>
                    <a:lstStyle/>
                    <a:p>
                      <a:pPr marL="0" marR="0" algn="ctr">
                        <a:spcBef>
                          <a:spcPts val="0"/>
                        </a:spcBef>
                        <a:spcAft>
                          <a:spcPts val="0"/>
                        </a:spcAft>
                      </a:pPr>
                      <a:r>
                        <a:rPr lang="el-GR" sz="1200" b="1" dirty="0" err="1">
                          <a:solidFill>
                            <a:srgbClr val="000000"/>
                          </a:solidFill>
                          <a:effectLst/>
                          <a:latin typeface="Archivo" panose="020B0604020202020204" charset="0"/>
                          <a:ea typeface="Times New Roman" panose="02020603050405020304" pitchFamily="18" charset="0"/>
                          <a:cs typeface="Archivo" panose="020B0604020202020204" charset="0"/>
                        </a:rPr>
                        <a:t>Minimum</a:t>
                      </a:r>
                      <a:r>
                        <a:rPr lang="el-GR" sz="1200" b="1" dirty="0">
                          <a:solidFill>
                            <a:srgbClr val="000000"/>
                          </a:solidFill>
                          <a:effectLs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latin typeface="Archivo" panose="020B0604020202020204" charset="0"/>
                          <a:ea typeface="Times New Roman" panose="02020603050405020304" pitchFamily="18" charset="0"/>
                          <a:cs typeface="Archivo" panose="020B0604020202020204" charset="0"/>
                        </a:rPr>
                        <a:t>Power</a:t>
                      </a:r>
                      <a:endParaRPr lang="el-GR" sz="1200" b="1"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dirty="0">
                          <a:solidFill>
                            <a:srgbClr val="000000"/>
                          </a:solidFill>
                          <a:effectLst/>
                          <a:latin typeface="Archivo" panose="020B0604020202020204" charset="0"/>
                          <a:ea typeface="Times New Roman" panose="02020603050405020304" pitchFamily="18" charset="0"/>
                          <a:cs typeface="Archivo" panose="020B0604020202020204" charset="0"/>
                        </a:rPr>
                        <a:t>31 </a:t>
                      </a:r>
                      <a:r>
                        <a:rPr lang="el-GR" sz="1200" dirty="0" err="1">
                          <a:solidFill>
                            <a:srgbClr val="000000"/>
                          </a:solidFill>
                          <a:effectLst/>
                          <a:latin typeface="Archivo" panose="020B0604020202020204" charset="0"/>
                          <a:ea typeface="Times New Roman" panose="02020603050405020304" pitchFamily="18" charset="0"/>
                          <a:cs typeface="Archivo" panose="020B0604020202020204" charset="0"/>
                        </a:rPr>
                        <a:t>kW</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707458"/>
                  </a:ext>
                </a:extLst>
              </a:tr>
            </a:tbl>
          </a:graphicData>
        </a:graphic>
      </p:graphicFrame>
      <p:graphicFrame>
        <p:nvGraphicFramePr>
          <p:cNvPr id="22" name="Table 21">
            <a:extLst>
              <a:ext uri="{FF2B5EF4-FFF2-40B4-BE49-F238E27FC236}">
                <a16:creationId xmlns:a16="http://schemas.microsoft.com/office/drawing/2014/main" id="{BB0293A3-C9D8-1357-72FE-A558D5F69C5A}"/>
              </a:ext>
            </a:extLst>
          </p:cNvPr>
          <p:cNvGraphicFramePr>
            <a:graphicFrameLocks noGrp="1"/>
          </p:cNvGraphicFramePr>
          <p:nvPr>
            <p:extLst>
              <p:ext uri="{D42A27DB-BD31-4B8C-83A1-F6EECF244321}">
                <p14:modId xmlns:p14="http://schemas.microsoft.com/office/powerpoint/2010/main" val="2248687596"/>
              </p:ext>
            </p:extLst>
          </p:nvPr>
        </p:nvGraphicFramePr>
        <p:xfrm>
          <a:off x="3984991" y="1281716"/>
          <a:ext cx="4554710" cy="2271300"/>
        </p:xfrm>
        <a:graphic>
          <a:graphicData uri="http://schemas.openxmlformats.org/drawingml/2006/table">
            <a:tbl>
              <a:tblPr firstRow="1" firstCol="1" bandRow="1"/>
              <a:tblGrid>
                <a:gridCol w="2336990">
                  <a:extLst>
                    <a:ext uri="{9D8B030D-6E8A-4147-A177-3AD203B41FA5}">
                      <a16:colId xmlns:a16="http://schemas.microsoft.com/office/drawing/2014/main" val="3404414412"/>
                    </a:ext>
                  </a:extLst>
                </a:gridCol>
                <a:gridCol w="2217720">
                  <a:extLst>
                    <a:ext uri="{9D8B030D-6E8A-4147-A177-3AD203B41FA5}">
                      <a16:colId xmlns:a16="http://schemas.microsoft.com/office/drawing/2014/main" val="4261494050"/>
                    </a:ext>
                  </a:extLst>
                </a:gridCol>
              </a:tblGrid>
              <a:tr h="189275">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General</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1311962267"/>
                  </a:ext>
                </a:extLst>
              </a:tr>
              <a:tr h="189275">
                <a:tc>
                  <a:txBody>
                    <a:bodyPr/>
                    <a:lstStyle/>
                    <a:p>
                      <a:pPr marL="0" marR="0" algn="ctr">
                        <a:spcBef>
                          <a:spcPts val="0"/>
                        </a:spcBef>
                        <a:spcAft>
                          <a:spcPts val="0"/>
                        </a:spcAft>
                      </a:pP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Number of cylinders</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4</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837522225"/>
                  </a:ext>
                </a:extLst>
              </a:tr>
              <a:tr h="189275">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Valves per cylinder</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dirty="0">
                          <a:effectLst/>
                          <a:latin typeface="Archivo" panose="020B0604020202020204" charset="0"/>
                          <a:ea typeface="Times New Roman" panose="02020603050405020304" pitchFamily="18" charset="0"/>
                          <a:cs typeface="Archivo" panose="020B0604020202020204" charset="0"/>
                        </a:rPr>
                        <a:t>2</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85204993"/>
                  </a:ext>
                </a:extLst>
              </a:tr>
              <a:tr h="189275">
                <a:tc>
                  <a:txBody>
                    <a:bodyPr/>
                    <a:lstStyle/>
                    <a:p>
                      <a:pPr marL="0" marR="0" algn="ctr">
                        <a:spcBef>
                          <a:spcPts val="0"/>
                        </a:spcBef>
                        <a:spcAft>
                          <a:spcPts val="0"/>
                        </a:spcAft>
                      </a:pPr>
                      <a:r>
                        <a:rPr lang="en-US" sz="1200" b="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Cylinder arrangement</a:t>
                      </a:r>
                      <a:endParaRPr lang="el-GR" sz="120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200"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Verticle</a:t>
                      </a: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in line</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38040940"/>
                  </a:ext>
                </a:extLst>
              </a:tr>
              <a:tr h="189275">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Cycle</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dirty="0">
                          <a:effectLst/>
                          <a:latin typeface="Archivo" panose="020B0604020202020204" charset="0"/>
                          <a:ea typeface="Times New Roman" panose="02020603050405020304" pitchFamily="18" charset="0"/>
                          <a:cs typeface="Archivo" panose="020B0604020202020204" charset="0"/>
                        </a:rPr>
                        <a:t>4 </a:t>
                      </a:r>
                      <a:r>
                        <a:rPr lang="el-GR" sz="1200" dirty="0" err="1">
                          <a:effectLst/>
                          <a:latin typeface="Archivo" panose="020B0604020202020204" charset="0"/>
                          <a:ea typeface="Times New Roman" panose="02020603050405020304" pitchFamily="18" charset="0"/>
                          <a:cs typeface="Archivo" panose="020B0604020202020204" charset="0"/>
                        </a:rPr>
                        <a:t>Strokes</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27190988"/>
                  </a:ext>
                </a:extLst>
              </a:tr>
              <a:tr h="189275">
                <a:tc>
                  <a:txBody>
                    <a:bodyPr/>
                    <a:lstStyle/>
                    <a:p>
                      <a:pPr marL="0" marR="0" algn="ctr">
                        <a:spcBef>
                          <a:spcPts val="0"/>
                        </a:spcBef>
                        <a:spcAft>
                          <a:spcPts val="0"/>
                        </a:spcAft>
                      </a:pP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Induction system</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Naturally Aspirated</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89542346"/>
                  </a:ext>
                </a:extLst>
              </a:tr>
              <a:tr h="378550">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Combustion System</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dirty="0">
                          <a:effectLst/>
                          <a:latin typeface="Archivo" panose="020B0604020202020204" charset="0"/>
                          <a:ea typeface="Times New Roman" panose="02020603050405020304" pitchFamily="18" charset="0"/>
                          <a:cs typeface="Archivo" panose="020B0604020202020204" charset="0"/>
                        </a:rPr>
                        <a:t>Common Rail fuel injection system (Direct Injection)</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94839174"/>
                  </a:ext>
                </a:extLst>
              </a:tr>
              <a:tr h="189275">
                <a:tc>
                  <a:txBody>
                    <a:bodyPr/>
                    <a:lstStyle/>
                    <a:p>
                      <a:pPr marL="0" marR="0" algn="ctr">
                        <a:spcBef>
                          <a:spcPts val="0"/>
                        </a:spcBef>
                        <a:spcAft>
                          <a:spcPts val="0"/>
                        </a:spcAft>
                      </a:pPr>
                      <a:r>
                        <a:rPr lang="el-GR" sz="1200" b="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Compression ratio</a:t>
                      </a:r>
                      <a:endParaRPr lang="el-GR" sz="120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23.3:1</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99511211"/>
                  </a:ext>
                </a:extLst>
              </a:tr>
              <a:tr h="189275">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Bore</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dirty="0">
                          <a:effectLst/>
                          <a:latin typeface="Archivo" panose="020B0604020202020204" charset="0"/>
                          <a:ea typeface="Times New Roman" panose="02020603050405020304" pitchFamily="18" charset="0"/>
                          <a:cs typeface="Archivo" panose="020B0604020202020204" charset="0"/>
                        </a:rPr>
                        <a:t>84.0 mm (3.30 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53437871"/>
                  </a:ext>
                </a:extLst>
              </a:tr>
              <a:tr h="189275">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Stroke</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100.0 mm (3.93 in)</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77283105"/>
                  </a:ext>
                </a:extLst>
              </a:tr>
              <a:tr h="189275">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Cubic</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capacity</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dirty="0">
                          <a:effectLst/>
                          <a:latin typeface="Archivo" panose="020B0604020202020204" charset="0"/>
                          <a:ea typeface="Times New Roman" panose="02020603050405020304" pitchFamily="18" charset="0"/>
                          <a:cs typeface="Archivo" panose="020B0604020202020204" charset="0"/>
                        </a:rPr>
                        <a:t>2.216 </a:t>
                      </a:r>
                      <a:r>
                        <a:rPr lang="el-GR" sz="1200" dirty="0" err="1">
                          <a:effectLst/>
                          <a:latin typeface="Archivo" panose="020B0604020202020204" charset="0"/>
                          <a:ea typeface="Times New Roman" panose="02020603050405020304" pitchFamily="18" charset="0"/>
                          <a:cs typeface="Archivo" panose="020B0604020202020204" charset="0"/>
                        </a:rPr>
                        <a:t>litres</a:t>
                      </a:r>
                      <a:r>
                        <a:rPr lang="el-GR" sz="1200" dirty="0">
                          <a:effectLst/>
                          <a:latin typeface="Archivo" panose="020B0604020202020204" charset="0"/>
                          <a:ea typeface="Times New Roman" panose="02020603050405020304" pitchFamily="18" charset="0"/>
                          <a:cs typeface="Archivo" panose="020B0604020202020204" charset="0"/>
                        </a:rPr>
                        <a:t> (135 in³)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949461"/>
                  </a:ext>
                </a:extLst>
              </a:tr>
            </a:tbl>
          </a:graphicData>
        </a:graphic>
      </p:graphicFrame>
      <p:graphicFrame>
        <p:nvGraphicFramePr>
          <p:cNvPr id="27" name="Table 26">
            <a:extLst>
              <a:ext uri="{FF2B5EF4-FFF2-40B4-BE49-F238E27FC236}">
                <a16:creationId xmlns:a16="http://schemas.microsoft.com/office/drawing/2014/main" id="{5F67A6CA-5867-D8DB-F575-3CBEA8E4CF88}"/>
              </a:ext>
            </a:extLst>
          </p:cNvPr>
          <p:cNvGraphicFramePr>
            <a:graphicFrameLocks noGrp="1"/>
          </p:cNvGraphicFramePr>
          <p:nvPr>
            <p:extLst>
              <p:ext uri="{D42A27DB-BD31-4B8C-83A1-F6EECF244321}">
                <p14:modId xmlns:p14="http://schemas.microsoft.com/office/powerpoint/2010/main" val="433580698"/>
              </p:ext>
            </p:extLst>
          </p:nvPr>
        </p:nvGraphicFramePr>
        <p:xfrm>
          <a:off x="3984990" y="3673503"/>
          <a:ext cx="4554710" cy="822297"/>
        </p:xfrm>
        <a:graphic>
          <a:graphicData uri="http://schemas.openxmlformats.org/drawingml/2006/table">
            <a:tbl>
              <a:tblPr firstRow="1" firstCol="1" bandRow="1"/>
              <a:tblGrid>
                <a:gridCol w="2277355">
                  <a:extLst>
                    <a:ext uri="{9D8B030D-6E8A-4147-A177-3AD203B41FA5}">
                      <a16:colId xmlns:a16="http://schemas.microsoft.com/office/drawing/2014/main" val="42585175"/>
                    </a:ext>
                  </a:extLst>
                </a:gridCol>
                <a:gridCol w="2277355">
                  <a:extLst>
                    <a:ext uri="{9D8B030D-6E8A-4147-A177-3AD203B41FA5}">
                      <a16:colId xmlns:a16="http://schemas.microsoft.com/office/drawing/2014/main" val="1181985030"/>
                    </a:ext>
                  </a:extLst>
                </a:gridCol>
              </a:tblGrid>
              <a:tr h="220829">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Emissions Standards</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4219226556"/>
                  </a:ext>
                </a:extLst>
              </a:tr>
              <a:tr h="601468">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Emissions</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EU Stage IIIA/U.S. EPA Tier 4 Interim equivalent, China NRIII [7]</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69692702"/>
                  </a:ext>
                </a:extLst>
              </a:tr>
            </a:tbl>
          </a:graphicData>
        </a:graphic>
      </p:graphicFrame>
      <p:sp>
        <p:nvSpPr>
          <p:cNvPr id="2" name="TextBox 1">
            <a:extLst>
              <a:ext uri="{FF2B5EF4-FFF2-40B4-BE49-F238E27FC236}">
                <a16:creationId xmlns:a16="http://schemas.microsoft.com/office/drawing/2014/main" id="{DBB2D8D2-FC0C-B781-E5F8-B3283A9BC018}"/>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12</a:t>
            </a:r>
            <a:endParaRPr lang="el-GR" dirty="0"/>
          </a:p>
        </p:txBody>
      </p:sp>
      <p:sp>
        <p:nvSpPr>
          <p:cNvPr id="3" name="Title 8">
            <a:extLst>
              <a:ext uri="{FF2B5EF4-FFF2-40B4-BE49-F238E27FC236}">
                <a16:creationId xmlns:a16="http://schemas.microsoft.com/office/drawing/2014/main" id="{A73B4223-3633-2F9A-6989-37BD7DA9B3EC}"/>
              </a:ext>
            </a:extLst>
          </p:cNvPr>
          <p:cNvSpPr txBox="1">
            <a:spLocks/>
          </p:cNvSpPr>
          <p:nvPr/>
        </p:nvSpPr>
        <p:spPr>
          <a:xfrm>
            <a:off x="1962150" y="328954"/>
            <a:ext cx="5219699" cy="47172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1pPr>
            <a:lvl2pPr marR="0" lvl="1"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2pPr>
            <a:lvl3pPr marR="0" lvl="2"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3pPr>
            <a:lvl4pPr marR="0" lvl="3"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4pPr>
            <a:lvl5pPr marR="0" lvl="4"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5pPr>
            <a:lvl6pPr marR="0" lvl="5"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6pPr>
            <a:lvl7pPr marR="0" lvl="6"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7pPr>
            <a:lvl8pPr marR="0" lvl="7"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8pPr>
            <a:lvl9pPr marR="0" lvl="8" algn="l" rtl="0">
              <a:lnSpc>
                <a:spcPct val="100000"/>
              </a:lnSpc>
              <a:spcBef>
                <a:spcPts val="0"/>
              </a:spcBef>
              <a:spcAft>
                <a:spcPts val="0"/>
              </a:spcAft>
              <a:buClr>
                <a:schemeClr val="dk1"/>
              </a:buClr>
              <a:buSzPts val="3000"/>
              <a:buFont typeface="Space Mono"/>
              <a:buNone/>
              <a:defRPr sz="3000" b="0" i="0" u="none" strike="noStrike" cap="none">
                <a:solidFill>
                  <a:schemeClr val="dk1"/>
                </a:solidFill>
                <a:latin typeface="Space Mono"/>
                <a:ea typeface="Space Mono"/>
                <a:cs typeface="Space Mono"/>
                <a:sym typeface="Space Mono"/>
              </a:defRPr>
            </a:lvl9pPr>
          </a:lstStyle>
          <a:p>
            <a:r>
              <a:rPr lang="en-US" sz="3200" b="1" dirty="0"/>
              <a:t>ENGINE UNDER STUDY</a:t>
            </a:r>
            <a:endParaRPr lang="el-GR" sz="3200" b="1" dirty="0"/>
          </a:p>
        </p:txBody>
      </p:sp>
    </p:spTree>
    <p:extLst>
      <p:ext uri="{BB962C8B-B14F-4D97-AF65-F5344CB8AC3E}">
        <p14:creationId xmlns:p14="http://schemas.microsoft.com/office/powerpoint/2010/main" val="92840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0845E2-EEA4-1A34-E1C3-08DA3CC67715}"/>
              </a:ext>
            </a:extLst>
          </p:cNvPr>
          <p:cNvSpPr>
            <a:spLocks noGrp="1"/>
          </p:cNvSpPr>
          <p:nvPr>
            <p:ph type="title"/>
          </p:nvPr>
        </p:nvSpPr>
        <p:spPr>
          <a:xfrm>
            <a:off x="712925" y="64225"/>
            <a:ext cx="7704000" cy="572700"/>
          </a:xfrm>
        </p:spPr>
        <p:txBody>
          <a:bodyPr/>
          <a:lstStyle/>
          <a:p>
            <a:r>
              <a:rPr lang="en-US" b="1" dirty="0"/>
              <a:t>COMPUTATIONAL MODEL</a:t>
            </a:r>
            <a:endParaRPr lang="el-GR" b="1" dirty="0"/>
          </a:p>
        </p:txBody>
      </p:sp>
      <mc:AlternateContent xmlns:mc="http://schemas.openxmlformats.org/markup-compatibility/2006" xmlns:a14="http://schemas.microsoft.com/office/drawing/2010/main">
        <mc:Choice Requires="a14">
          <p:sp>
            <p:nvSpPr>
              <p:cNvPr id="7" name="Subtitle 6">
                <a:extLst>
                  <a:ext uri="{FF2B5EF4-FFF2-40B4-BE49-F238E27FC236}">
                    <a16:creationId xmlns:a16="http://schemas.microsoft.com/office/drawing/2014/main" id="{2D2A05C0-D793-55AC-CFC8-418BCD635FAA}"/>
                  </a:ext>
                </a:extLst>
              </p:cNvPr>
              <p:cNvSpPr>
                <a:spLocks noGrp="1"/>
              </p:cNvSpPr>
              <p:nvPr>
                <p:ph type="subTitle" idx="1"/>
              </p:nvPr>
            </p:nvSpPr>
            <p:spPr>
              <a:xfrm>
                <a:off x="284833" y="1442148"/>
                <a:ext cx="4002198" cy="629378"/>
              </a:xfrm>
            </p:spPr>
            <p:txBody>
              <a:bodyPr/>
              <a:lstStyle/>
              <a:p>
                <a:pPr marL="0" marR="0" indent="0" algn="just">
                  <a:lnSpc>
                    <a:spcPct val="150000"/>
                  </a:lnSpc>
                  <a:spcBef>
                    <a:spcPts val="0"/>
                  </a:spcBef>
                  <a:spcAft>
                    <a:spcPts val="0"/>
                  </a:spcAft>
                </a:pPr>
                <a14:m>
                  <m:oMathPara xmlns:m="http://schemas.openxmlformats.org/officeDocument/2006/math">
                    <m:oMathParaPr>
                      <m:jc m:val="left"/>
                    </m:oMathParaPr>
                    <m:oMath xmlns:m="http://schemas.openxmlformats.org/officeDocument/2006/math">
                      <m:eqArr>
                        <m:eqArrPr>
                          <m:ctrlPr>
                            <a:rPr lang="el-GR" sz="1200" i="1" smtClean="0">
                              <a:effectLst/>
                              <a:latin typeface="Cambria Math" panose="02040503050406030204" pitchFamily="18" charset="0"/>
                              <a:ea typeface="Times New Roman" panose="02020603050405020304" pitchFamily="18" charset="0"/>
                            </a:rPr>
                          </m:ctrlPr>
                        </m:eqArrPr>
                        <m:e>
                          <m:f>
                            <m:fPr>
                              <m:ctrlPr>
                                <a:rPr lang="el-GR" sz="1200" i="1">
                                  <a:effectLst/>
                                  <a:latin typeface="Cambria Math" panose="02040503050406030204" pitchFamily="18" charset="0"/>
                                  <a:ea typeface="Times New Roman" panose="02020603050405020304" pitchFamily="18" charset="0"/>
                                </a:rPr>
                              </m:ctrlPr>
                            </m:fPr>
                            <m:num>
                              <m:r>
                                <a:rPr lang="en-US" sz="1200" i="1">
                                  <a:effectLst/>
                                  <a:latin typeface="Cambria Math" panose="02040503050406030204" pitchFamily="18" charset="0"/>
                                  <a:ea typeface="Times New Roman" panose="02020603050405020304" pitchFamily="18" charset="0"/>
                                </a:rPr>
                                <m:t>𝜕</m:t>
                              </m:r>
                              <m:sSub>
                                <m:sSubPr>
                                  <m:ctrlPr>
                                    <a:rPr lang="el-GR" sz="1200" i="1">
                                      <a:effectLst/>
                                      <a:latin typeface="Cambria Math" panose="02040503050406030204" pitchFamily="18" charset="0"/>
                                      <a:ea typeface="Times New Roman" panose="02020603050405020304" pitchFamily="18" charset="0"/>
                                    </a:rPr>
                                  </m:ctrlPr>
                                </m:sSubPr>
                                <m:e>
                                  <m:acc>
                                    <m:accPr>
                                      <m:chr m:val="̅"/>
                                      <m:ctrlPr>
                                        <a:rPr lang="el-GR" sz="1200" i="1">
                                          <a:effectLst/>
                                          <a:latin typeface="Cambria Math" panose="02040503050406030204" pitchFamily="18" charset="0"/>
                                          <a:ea typeface="Times New Roman" panose="02020603050405020304" pitchFamily="18" charset="0"/>
                                        </a:rPr>
                                      </m:ctrlPr>
                                    </m:accPr>
                                    <m:e>
                                      <m:r>
                                        <a:rPr lang="en-US" sz="1200" i="1">
                                          <a:effectLst/>
                                          <a:latin typeface="Cambria Math" panose="02040503050406030204" pitchFamily="18" charset="0"/>
                                          <a:ea typeface="Times New Roman" panose="02020603050405020304" pitchFamily="18" charset="0"/>
                                        </a:rPr>
                                        <m:t>𝜌</m:t>
                                      </m:r>
                                    </m:e>
                                  </m:acc>
                                </m:e>
                                <m:sub>
                                  <m:r>
                                    <a:rPr lang="en-US" sz="1200" i="1">
                                      <a:effectLst/>
                                      <a:latin typeface="Cambria Math" panose="02040503050406030204" pitchFamily="18" charset="0"/>
                                      <a:ea typeface="Times New Roman" panose="02020603050405020304" pitchFamily="18" charset="0"/>
                                    </a:rPr>
                                    <m:t>𝑘</m:t>
                                  </m:r>
                                </m:sub>
                              </m:sSub>
                            </m:num>
                            <m:den>
                              <m:r>
                                <a:rPr lang="en-US" sz="1200" i="1">
                                  <a:effectLst/>
                                  <a:latin typeface="Cambria Math" panose="02040503050406030204" pitchFamily="18" charset="0"/>
                                  <a:ea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rPr>
                                <m:t>𝑡</m:t>
                              </m:r>
                            </m:den>
                          </m:f>
                          <m:r>
                            <a:rPr lang="en-US" sz="1200" i="1">
                              <a:effectLst/>
                              <a:latin typeface="Cambria Math" panose="02040503050406030204" pitchFamily="18" charset="0"/>
                              <a:ea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rPr>
                            <m:t>∇</m:t>
                          </m:r>
                          <m:d>
                            <m:dPr>
                              <m:ctrlPr>
                                <a:rPr lang="el-GR" sz="1200" i="1">
                                  <a:effectLst/>
                                  <a:latin typeface="Cambria Math" panose="02040503050406030204" pitchFamily="18" charset="0"/>
                                  <a:ea typeface="Times New Roman" panose="02020603050405020304" pitchFamily="18" charset="0"/>
                                </a:rPr>
                              </m:ctrlPr>
                            </m:dPr>
                            <m:e>
                              <m:sSub>
                                <m:sSubPr>
                                  <m:ctrlPr>
                                    <a:rPr lang="el-GR" sz="1200" i="1">
                                      <a:effectLst/>
                                      <a:latin typeface="Cambria Math" panose="02040503050406030204" pitchFamily="18" charset="0"/>
                                      <a:ea typeface="Times New Roman" panose="02020603050405020304" pitchFamily="18" charset="0"/>
                                    </a:rPr>
                                  </m:ctrlPr>
                                </m:sSubPr>
                                <m:e>
                                  <m:acc>
                                    <m:accPr>
                                      <m:chr m:val="̅"/>
                                      <m:ctrlPr>
                                        <a:rPr lang="el-GR" sz="1200" i="1">
                                          <a:effectLst/>
                                          <a:latin typeface="Cambria Math" panose="02040503050406030204" pitchFamily="18" charset="0"/>
                                          <a:ea typeface="Times New Roman" panose="02020603050405020304" pitchFamily="18" charset="0"/>
                                        </a:rPr>
                                      </m:ctrlPr>
                                    </m:accPr>
                                    <m:e>
                                      <m:r>
                                        <a:rPr lang="en-US" sz="1200" i="1">
                                          <a:effectLst/>
                                          <a:latin typeface="Cambria Math" panose="02040503050406030204" pitchFamily="18" charset="0"/>
                                          <a:ea typeface="Times New Roman" panose="02020603050405020304" pitchFamily="18" charset="0"/>
                                        </a:rPr>
                                        <m:t>𝜌</m:t>
                                      </m:r>
                                    </m:e>
                                  </m:acc>
                                </m:e>
                                <m:sub>
                                  <m:r>
                                    <a:rPr lang="en-US" sz="1200" i="1">
                                      <a:effectLst/>
                                      <a:latin typeface="Cambria Math" panose="02040503050406030204" pitchFamily="18" charset="0"/>
                                      <a:ea typeface="Times New Roman" panose="02020603050405020304" pitchFamily="18" charset="0"/>
                                    </a:rPr>
                                    <m:t>𝑘</m:t>
                                  </m:r>
                                </m:sub>
                              </m:sSub>
                              <m:acc>
                                <m:accPr>
                                  <m:chr m:val="̅"/>
                                  <m:ctrlPr>
                                    <a:rPr lang="el-GR" sz="1200" b="1" i="1">
                                      <a:effectLst/>
                                      <a:latin typeface="Cambria Math" panose="02040503050406030204" pitchFamily="18" charset="0"/>
                                      <a:ea typeface="Times New Roman" panose="02020603050405020304" pitchFamily="18" charset="0"/>
                                    </a:rPr>
                                  </m:ctrlPr>
                                </m:accPr>
                                <m:e>
                                  <m:r>
                                    <a:rPr lang="en-US" sz="1200" b="1" i="1">
                                      <a:effectLst/>
                                      <a:latin typeface="Cambria Math" panose="02040503050406030204" pitchFamily="18" charset="0"/>
                                      <a:ea typeface="Times New Roman" panose="02020603050405020304" pitchFamily="18" charset="0"/>
                                    </a:rPr>
                                    <m:t>𝒖</m:t>
                                  </m:r>
                                </m:e>
                              </m:acc>
                              <m:r>
                                <a:rPr lang="en-US" sz="1200">
                                  <a:effectLst/>
                                  <a:latin typeface="Cambria Math" panose="02040503050406030204" pitchFamily="18" charset="0"/>
                                  <a:ea typeface="Times New Roman" panose="02020603050405020304" pitchFamily="18" charset="0"/>
                                </a:rPr>
                                <m:t> </m:t>
                              </m:r>
                            </m:e>
                          </m:d>
                          <m:r>
                            <a:rPr lang="en-US" sz="1200" i="1">
                              <a:effectLst/>
                              <a:latin typeface="Cambria Math" panose="02040503050406030204" pitchFamily="18" charset="0"/>
                              <a:ea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rPr>
                            <m:t>∇</m:t>
                          </m:r>
                          <m:d>
                            <m:dPr>
                              <m:begChr m:val="["/>
                              <m:endChr m:val="]"/>
                              <m:ctrlPr>
                                <a:rPr lang="el-GR" sz="1200" i="1">
                                  <a:effectLst/>
                                  <a:latin typeface="Cambria Math" panose="02040503050406030204" pitchFamily="18" charset="0"/>
                                  <a:ea typeface="Times New Roman" panose="02020603050405020304" pitchFamily="18" charset="0"/>
                                </a:rPr>
                              </m:ctrlPr>
                            </m:dPr>
                            <m:e>
                              <m:acc>
                                <m:accPr>
                                  <m:chr m:val="̅"/>
                                  <m:ctrlPr>
                                    <a:rPr lang="el-GR" sz="1200" i="1">
                                      <a:effectLst/>
                                      <a:latin typeface="Cambria Math" panose="02040503050406030204" pitchFamily="18" charset="0"/>
                                      <a:ea typeface="Times New Roman" panose="02020603050405020304" pitchFamily="18" charset="0"/>
                                    </a:rPr>
                                  </m:ctrlPr>
                                </m:accPr>
                                <m:e>
                                  <m:r>
                                    <a:rPr lang="el-GR" sz="1200" i="1">
                                      <a:effectLst/>
                                      <a:latin typeface="Cambria Math" panose="02040503050406030204" pitchFamily="18" charset="0"/>
                                      <a:ea typeface="Times New Roman" panose="02020603050405020304" pitchFamily="18" charset="0"/>
                                    </a:rPr>
                                    <m:t>𝜌</m:t>
                                  </m:r>
                                </m:e>
                              </m:acc>
                              <m:r>
                                <m:rPr>
                                  <m:sty m:val="p"/>
                                </m:rPr>
                                <a:rPr lang="en-US" sz="1200">
                                  <a:effectLst/>
                                  <a:latin typeface="Cambria Math" panose="02040503050406030204" pitchFamily="18" charset="0"/>
                                  <a:ea typeface="Times New Roman" panose="02020603050405020304" pitchFamily="18" charset="0"/>
                                </a:rPr>
                                <m:t>D∇</m:t>
                              </m:r>
                              <m:sSub>
                                <m:sSubPr>
                                  <m:ctrlPr>
                                    <a:rPr lang="el-GR" sz="1200" i="1">
                                      <a:effectLst/>
                                      <a:latin typeface="Cambria Math" panose="02040503050406030204" pitchFamily="18" charset="0"/>
                                      <a:ea typeface="Times New Roman" panose="02020603050405020304" pitchFamily="18" charset="0"/>
                                    </a:rPr>
                                  </m:ctrlPr>
                                </m:sSubPr>
                                <m:e>
                                  <m:acc>
                                    <m:accPr>
                                      <m:chr m:val="̅"/>
                                      <m:ctrlPr>
                                        <a:rPr lang="el-GR" sz="1200" i="1">
                                          <a:effectLst/>
                                          <a:latin typeface="Cambria Math" panose="02040503050406030204" pitchFamily="18" charset="0"/>
                                          <a:ea typeface="Times New Roman" panose="02020603050405020304" pitchFamily="18" charset="0"/>
                                        </a:rPr>
                                      </m:ctrlPr>
                                    </m:accPr>
                                    <m:e>
                                      <m:r>
                                        <a:rPr lang="en-US" sz="1200" i="1">
                                          <a:effectLst/>
                                          <a:latin typeface="Cambria Math" panose="02040503050406030204" pitchFamily="18" charset="0"/>
                                          <a:ea typeface="Times New Roman" panose="02020603050405020304" pitchFamily="18" charset="0"/>
                                        </a:rPr>
                                        <m:t>𝑦</m:t>
                                      </m:r>
                                    </m:e>
                                  </m:acc>
                                </m:e>
                                <m:sub>
                                  <m:r>
                                    <a:rPr lang="en-US" sz="1200" i="1">
                                      <a:effectLst/>
                                      <a:latin typeface="Cambria Math" panose="02040503050406030204" pitchFamily="18" charset="0"/>
                                      <a:ea typeface="Times New Roman" panose="02020603050405020304" pitchFamily="18" charset="0"/>
                                    </a:rPr>
                                    <m:t>𝑘</m:t>
                                  </m:r>
                                </m:sub>
                              </m:sSub>
                            </m:e>
                          </m:d>
                          <m:r>
                            <a:rPr lang="en-US" sz="1200">
                              <a:effectLst/>
                              <a:latin typeface="Cambria Math" panose="02040503050406030204" pitchFamily="18" charset="0"/>
                              <a:ea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rPr>
                            <m:t>∇</m:t>
                          </m:r>
                          <m:r>
                            <a:rPr lang="el-GR" sz="1200" i="1">
                              <a:effectLst/>
                              <a:latin typeface="Cambria Math" panose="02040503050406030204" pitchFamily="18" charset="0"/>
                              <a:ea typeface="Times New Roman" panose="02020603050405020304" pitchFamily="18" charset="0"/>
                            </a:rPr>
                            <m:t>𝛷</m:t>
                          </m:r>
                          <m:r>
                            <a:rPr lang="en-US" sz="1200" i="1">
                              <a:effectLst/>
                              <a:latin typeface="Cambria Math" panose="02040503050406030204" pitchFamily="18" charset="0"/>
                              <a:ea typeface="Times New Roman" panose="02020603050405020304" pitchFamily="18" charset="0"/>
                            </a:rPr>
                            <m:t>+</m:t>
                          </m:r>
                          <m:sSubSup>
                            <m:sSubSupPr>
                              <m:ctrlPr>
                                <a:rPr lang="el-GR" sz="1200" i="1">
                                  <a:effectLst/>
                                  <a:latin typeface="Cambria Math" panose="02040503050406030204" pitchFamily="18" charset="0"/>
                                  <a:ea typeface="Times New Roman" panose="02020603050405020304" pitchFamily="18" charset="0"/>
                                </a:rPr>
                              </m:ctrlPr>
                            </m:sSubSupPr>
                            <m:e>
                              <m:acc>
                                <m:accPr>
                                  <m:chr m:val="̇"/>
                                  <m:ctrlPr>
                                    <a:rPr lang="el-GR" sz="1200" i="1">
                                      <a:effectLst/>
                                      <a:latin typeface="Cambria Math" panose="02040503050406030204" pitchFamily="18" charset="0"/>
                                      <a:ea typeface="Times New Roman" panose="02020603050405020304" pitchFamily="18" charset="0"/>
                                    </a:rPr>
                                  </m:ctrlPr>
                                </m:accPr>
                                <m:e>
                                  <m:acc>
                                    <m:accPr>
                                      <m:chr m:val="̅"/>
                                      <m:ctrlPr>
                                        <a:rPr lang="el-GR" sz="1200" i="1">
                                          <a:effectLst/>
                                          <a:latin typeface="Cambria Math" panose="02040503050406030204" pitchFamily="18" charset="0"/>
                                          <a:ea typeface="Times New Roman" panose="02020603050405020304" pitchFamily="18" charset="0"/>
                                        </a:rPr>
                                      </m:ctrlPr>
                                    </m:accPr>
                                    <m:e>
                                      <m:r>
                                        <a:rPr lang="el-GR" sz="1200" i="1">
                                          <a:effectLst/>
                                          <a:latin typeface="Cambria Math" panose="02040503050406030204" pitchFamily="18" charset="0"/>
                                          <a:ea typeface="Times New Roman" panose="02020603050405020304" pitchFamily="18" charset="0"/>
                                        </a:rPr>
                                        <m:t>𝜌</m:t>
                                      </m:r>
                                    </m:e>
                                  </m:acc>
                                </m:e>
                              </m:acc>
                            </m:e>
                            <m:sub>
                              <m:r>
                                <a:rPr lang="el-GR" sz="1200" i="1">
                                  <a:effectLst/>
                                  <a:latin typeface="Cambria Math" panose="02040503050406030204" pitchFamily="18" charset="0"/>
                                  <a:ea typeface="Times New Roman" panose="02020603050405020304" pitchFamily="18" charset="0"/>
                                </a:rPr>
                                <m:t>𝑘</m:t>
                              </m:r>
                            </m:sub>
                            <m:sup>
                              <m:r>
                                <a:rPr lang="el-GR" sz="1200" i="1">
                                  <a:effectLst/>
                                  <a:latin typeface="Cambria Math" panose="02040503050406030204" pitchFamily="18" charset="0"/>
                                  <a:ea typeface="Times New Roman" panose="02020603050405020304" pitchFamily="18" charset="0"/>
                                </a:rPr>
                                <m:t>𝐶</m:t>
                              </m:r>
                            </m:sup>
                          </m:sSubSup>
                          <m:r>
                            <a:rPr lang="en-US" sz="1200" i="1">
                              <a:effectLst/>
                              <a:latin typeface="Cambria Math" panose="02040503050406030204" pitchFamily="18" charset="0"/>
                              <a:ea typeface="Times New Roman" panose="02020603050405020304" pitchFamily="18" charset="0"/>
                            </a:rPr>
                            <m:t>+</m:t>
                          </m:r>
                          <m:sSubSup>
                            <m:sSubSupPr>
                              <m:ctrlPr>
                                <a:rPr lang="el-GR" sz="1200" i="1">
                                  <a:effectLst/>
                                  <a:latin typeface="Cambria Math" panose="02040503050406030204" pitchFamily="18" charset="0"/>
                                  <a:ea typeface="Times New Roman" panose="02020603050405020304" pitchFamily="18" charset="0"/>
                                </a:rPr>
                              </m:ctrlPr>
                            </m:sSubSupPr>
                            <m:e>
                              <m:acc>
                                <m:accPr>
                                  <m:chr m:val="̇"/>
                                  <m:ctrlPr>
                                    <a:rPr lang="el-GR" sz="1200" i="1">
                                      <a:effectLst/>
                                      <a:latin typeface="Cambria Math" panose="02040503050406030204" pitchFamily="18" charset="0"/>
                                      <a:ea typeface="Times New Roman" panose="02020603050405020304" pitchFamily="18" charset="0"/>
                                    </a:rPr>
                                  </m:ctrlPr>
                                </m:accPr>
                                <m:e>
                                  <m:acc>
                                    <m:accPr>
                                      <m:chr m:val="̅"/>
                                      <m:ctrlPr>
                                        <a:rPr lang="el-GR" sz="1200" i="1">
                                          <a:effectLst/>
                                          <a:latin typeface="Cambria Math" panose="02040503050406030204" pitchFamily="18" charset="0"/>
                                          <a:ea typeface="Times New Roman" panose="02020603050405020304" pitchFamily="18" charset="0"/>
                                        </a:rPr>
                                      </m:ctrlPr>
                                    </m:accPr>
                                    <m:e>
                                      <m:r>
                                        <a:rPr lang="el-GR" sz="1200" i="1">
                                          <a:effectLst/>
                                          <a:latin typeface="Cambria Math" panose="02040503050406030204" pitchFamily="18" charset="0"/>
                                          <a:ea typeface="Times New Roman" panose="02020603050405020304" pitchFamily="18" charset="0"/>
                                        </a:rPr>
                                        <m:t>𝜌</m:t>
                                      </m:r>
                                    </m:e>
                                  </m:acc>
                                </m:e>
                              </m:acc>
                            </m:e>
                            <m:sub>
                              <m:r>
                                <a:rPr lang="el-GR" sz="1200" i="1">
                                  <a:effectLst/>
                                  <a:latin typeface="Cambria Math" panose="02040503050406030204" pitchFamily="18" charset="0"/>
                                  <a:ea typeface="Times New Roman" panose="02020603050405020304" pitchFamily="18" charset="0"/>
                                </a:rPr>
                                <m:t>𝑘</m:t>
                              </m:r>
                            </m:sub>
                            <m:sup>
                              <m:r>
                                <a:rPr lang="el-GR" sz="1200" i="1">
                                  <a:effectLst/>
                                  <a:latin typeface="Cambria Math" panose="02040503050406030204" pitchFamily="18" charset="0"/>
                                  <a:ea typeface="Times New Roman" panose="02020603050405020304" pitchFamily="18" charset="0"/>
                                </a:rPr>
                                <m:t>𝑆</m:t>
                              </m:r>
                            </m:sup>
                          </m:sSubSup>
                          <m:r>
                            <a:rPr lang="en-US" sz="1200" i="1">
                              <a:effectLst/>
                              <a:latin typeface="Cambria Math" panose="02040503050406030204" pitchFamily="18" charset="0"/>
                              <a:ea typeface="Times New Roman" panose="02020603050405020304" pitchFamily="18" charset="0"/>
                            </a:rPr>
                            <m:t>   </m:t>
                          </m:r>
                          <m:d>
                            <m:dPr>
                              <m:ctrlPr>
                                <a:rPr lang="el-GR" sz="1200" i="1">
                                  <a:effectLst/>
                                  <a:latin typeface="Cambria Math" panose="02040503050406030204" pitchFamily="18" charset="0"/>
                                  <a:ea typeface="Times New Roman" panose="02020603050405020304" pitchFamily="18" charset="0"/>
                                </a:rPr>
                              </m:ctrlPr>
                            </m:dPr>
                            <m:e>
                              <m:r>
                                <a:rPr lang="el-GR" sz="1200" i="1">
                                  <a:effectLst/>
                                  <a:latin typeface="Cambria Math" panose="02040503050406030204" pitchFamily="18" charset="0"/>
                                  <a:ea typeface="Times New Roman" panose="02020603050405020304" pitchFamily="18" charset="0"/>
                                </a:rPr>
                                <m:t>𝑘</m:t>
                              </m:r>
                              <m:r>
                                <a:rPr lang="en-US" sz="1200" i="1">
                                  <a:effectLst/>
                                  <a:latin typeface="Cambria Math" panose="02040503050406030204" pitchFamily="18" charset="0"/>
                                  <a:ea typeface="Times New Roman" panose="02020603050405020304" pitchFamily="18" charset="0"/>
                                </a:rPr>
                                <m:t>=1,⋯,</m:t>
                              </m:r>
                              <m:r>
                                <a:rPr lang="en-US" sz="1200" i="1">
                                  <a:effectLst/>
                                  <a:latin typeface="Cambria Math" panose="02040503050406030204" pitchFamily="18" charset="0"/>
                                  <a:ea typeface="Times New Roman" panose="02020603050405020304" pitchFamily="18" charset="0"/>
                                </a:rPr>
                                <m:t>𝐾</m:t>
                              </m:r>
                            </m:e>
                          </m:d>
                        </m:e>
                      </m:eqArr>
                    </m:oMath>
                  </m:oMathPara>
                </a14:m>
                <a:endParaRPr lang="el-GR" sz="1200" dirty="0">
                  <a:effectLst/>
                  <a:latin typeface="Times New Roman" panose="02020603050405020304" pitchFamily="18" charset="0"/>
                  <a:ea typeface="Times New Roman" panose="02020603050405020304" pitchFamily="18" charset="0"/>
                </a:endParaRPr>
              </a:p>
              <a:p>
                <a:endParaRPr lang="el-GR" dirty="0"/>
              </a:p>
            </p:txBody>
          </p:sp>
        </mc:Choice>
        <mc:Fallback xmlns="">
          <p:sp>
            <p:nvSpPr>
              <p:cNvPr id="7" name="Subtitle 6">
                <a:extLst>
                  <a:ext uri="{FF2B5EF4-FFF2-40B4-BE49-F238E27FC236}">
                    <a16:creationId xmlns:a16="http://schemas.microsoft.com/office/drawing/2014/main" id="{2D2A05C0-D793-55AC-CFC8-418BCD635FAA}"/>
                  </a:ext>
                </a:extLst>
              </p:cNvPr>
              <p:cNvSpPr>
                <a:spLocks noGrp="1" noRot="1" noChangeAspect="1" noMove="1" noResize="1" noEditPoints="1" noAdjustHandles="1" noChangeArrowheads="1" noChangeShapeType="1" noTextEdit="1"/>
              </p:cNvSpPr>
              <p:nvPr>
                <p:ph type="subTitle" idx="1"/>
              </p:nvPr>
            </p:nvSpPr>
            <p:spPr>
              <a:xfrm>
                <a:off x="284833" y="1442148"/>
                <a:ext cx="4002198" cy="629378"/>
              </a:xfr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Subtitle 7">
                <a:extLst>
                  <a:ext uri="{FF2B5EF4-FFF2-40B4-BE49-F238E27FC236}">
                    <a16:creationId xmlns:a16="http://schemas.microsoft.com/office/drawing/2014/main" id="{8F0A7A4A-C30E-A2D0-C2EE-B013812F5D90}"/>
                  </a:ext>
                </a:extLst>
              </p:cNvPr>
              <p:cNvSpPr>
                <a:spLocks noGrp="1"/>
              </p:cNvSpPr>
              <p:nvPr>
                <p:ph type="subTitle" idx="2"/>
              </p:nvPr>
            </p:nvSpPr>
            <p:spPr>
              <a:xfrm>
                <a:off x="5564668" y="1562484"/>
                <a:ext cx="2472824" cy="546564"/>
              </a:xfrm>
            </p:spPr>
            <p:txBody>
              <a:bodyPr/>
              <a:lstStyle/>
              <a:p>
                <a:pPr marL="0" indent="0"/>
                <a14:m>
                  <m:oMathPara xmlns:m="http://schemas.openxmlformats.org/officeDocument/2006/math">
                    <m:oMathParaPr>
                      <m:jc m:val="left"/>
                    </m:oMathParaPr>
                    <m:oMath xmlns:m="http://schemas.openxmlformats.org/officeDocument/2006/math">
                      <m:f>
                        <m:fPr>
                          <m:ctrlPr>
                            <a:rPr lang="el-GR" i="1" smtClean="0">
                              <a:effectLst/>
                              <a:latin typeface="Cambria Math" panose="02040503050406030204" pitchFamily="18" charset="0"/>
                            </a:rPr>
                          </m:ctrlPr>
                        </m:fPr>
                        <m:num>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l-GR" i="1">
                              <a:effectLst/>
                              <a:latin typeface="Cambria Math" panose="02040503050406030204" pitchFamily="18" charset="0"/>
                            </a:rPr>
                          </m:ctrlPr>
                        </m:d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b="1" i="1">
                                  <a:effectLst/>
                                  <a:latin typeface="Cambria Math" panose="02040503050406030204" pitchFamily="18" charset="0"/>
                                </a:rPr>
                              </m:ctrlPr>
                            </m:accPr>
                            <m:e>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r>
                            <a:rPr lang="en-US" sz="1200">
                              <a:effectLst/>
                              <a:latin typeface="Cambria Math" panose="02040503050406030204" pitchFamily="18" charset="0"/>
                              <a:ea typeface="Times New Roman" panose="02020603050405020304" pitchFamily="18" charset="0"/>
                              <a:cs typeface="Times New Roman" panose="02020603050405020304" pitchFamily="18" charset="0"/>
                            </a:rPr>
                            <m:t> </m:t>
                          </m:r>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l-GR" i="1">
                              <a:effectLst/>
                              <a:latin typeface="Cambria Math" panose="02040503050406030204" pitchFamily="18" charset="0"/>
                            </a:rPr>
                          </m:ctrlPr>
                        </m:sSupPr>
                        <m:e>
                          <m:acc>
                            <m:accPr>
                              <m:chr m:val="̇"/>
                              <m:ctrlPr>
                                <a:rPr lang="el-GR" i="1">
                                  <a:effectLst/>
                                  <a:latin typeface="Cambria Math" panose="02040503050406030204" pitchFamily="18" charset="0"/>
                                </a:rPr>
                              </m:ctrlPr>
                            </m:acc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e>
                          </m:acc>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𝑆</m:t>
                          </m:r>
                        </m:sup>
                      </m:sSup>
                    </m:oMath>
                  </m:oMathPara>
                </a14:m>
                <a:endParaRPr lang="el-GR" dirty="0"/>
              </a:p>
            </p:txBody>
          </p:sp>
        </mc:Choice>
        <mc:Fallback xmlns="">
          <p:sp>
            <p:nvSpPr>
              <p:cNvPr id="8" name="Subtitle 7">
                <a:extLst>
                  <a:ext uri="{FF2B5EF4-FFF2-40B4-BE49-F238E27FC236}">
                    <a16:creationId xmlns:a16="http://schemas.microsoft.com/office/drawing/2014/main" id="{8F0A7A4A-C30E-A2D0-C2EE-B013812F5D90}"/>
                  </a:ext>
                </a:extLst>
              </p:cNvPr>
              <p:cNvSpPr>
                <a:spLocks noGrp="1" noRot="1" noChangeAspect="1" noMove="1" noResize="1" noEditPoints="1" noAdjustHandles="1" noChangeArrowheads="1" noChangeShapeType="1" noTextEdit="1"/>
              </p:cNvSpPr>
              <p:nvPr>
                <p:ph type="subTitle" idx="2"/>
              </p:nvPr>
            </p:nvSpPr>
            <p:spPr>
              <a:xfrm>
                <a:off x="5564668" y="1562484"/>
                <a:ext cx="2472824" cy="546564"/>
              </a:xfr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Subtitle 8">
                <a:extLst>
                  <a:ext uri="{FF2B5EF4-FFF2-40B4-BE49-F238E27FC236}">
                    <a16:creationId xmlns:a16="http://schemas.microsoft.com/office/drawing/2014/main" id="{70C88142-D8F5-904A-85D9-0F14DA998806}"/>
                  </a:ext>
                </a:extLst>
              </p:cNvPr>
              <p:cNvSpPr>
                <a:spLocks noGrp="1"/>
              </p:cNvSpPr>
              <p:nvPr>
                <p:ph type="subTitle" idx="3"/>
              </p:nvPr>
            </p:nvSpPr>
            <p:spPr>
              <a:xfrm>
                <a:off x="300395" y="3175362"/>
                <a:ext cx="4002369" cy="546564"/>
              </a:xfrm>
            </p:spPr>
            <p:txBody>
              <a:bodyPr/>
              <a:lstStyle/>
              <a:p>
                <a:pPr marL="0" indent="0"/>
                <a14:m>
                  <m:oMathPara xmlns:m="http://schemas.openxmlformats.org/officeDocument/2006/math">
                    <m:oMathParaPr>
                      <m:jc m:val="centerGroup"/>
                    </m:oMathParaPr>
                    <m:oMath xmlns:m="http://schemas.openxmlformats.org/officeDocument/2006/math">
                      <m:f>
                        <m:fPr>
                          <m:ctrlPr>
                            <a:rPr lang="el-GR" i="1" smtClean="0">
                              <a:effectLst/>
                              <a:latin typeface="Cambria Math" panose="02040503050406030204" pitchFamily="18" charset="0"/>
                            </a:rPr>
                          </m:ctrlPr>
                        </m:fPr>
                        <m:num>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i="1">
                                  <a:effectLst/>
                                  <a:latin typeface="Cambria Math" panose="02040503050406030204" pitchFamily="18" charset="0"/>
                                </a:rPr>
                              </m:ctrlPr>
                            </m:acc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𝐼</m:t>
                              </m:r>
                            </m:e>
                          </m:acc>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l-GR" i="1">
                              <a:effectLst/>
                              <a:latin typeface="Cambria Math" panose="02040503050406030204" pitchFamily="18" charset="0"/>
                            </a:rPr>
                          </m:ctrlPr>
                        </m:d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acc>
                            <m:accPr>
                              <m:chr m:val="̅"/>
                              <m:ctrlPr>
                                <a:rPr lang="el-GR" i="1">
                                  <a:effectLst/>
                                  <a:latin typeface="Cambria Math" panose="02040503050406030204" pitchFamily="18" charset="0"/>
                                </a:rPr>
                              </m:ctrlPr>
                            </m:acc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𝐼</m:t>
                              </m:r>
                            </m:e>
                          </m:acc>
                        </m:e>
                      </m:d>
                      <m: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𝑝</m:t>
                          </m:r>
                        </m:e>
                      </m:acc>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𝑱</m:t>
                          </m:r>
                        </m:e>
                      </m:acc>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𝐇</m:t>
                      </m:r>
                      <m:r>
                        <a:rPr lang="en-US" sz="1200" b="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𝜀</m:t>
                          </m:r>
                        </m:e>
                      </m:acc>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l-GR" i="1">
                              <a:effectLst/>
                              <a:latin typeface="Cambria Math" panose="02040503050406030204" pitchFamily="18" charset="0"/>
                            </a:rPr>
                          </m:ctrlPr>
                        </m:sSupPr>
                        <m:e>
                          <m:acc>
                            <m:accPr>
                              <m:chr m:val="̇"/>
                              <m:ctrlPr>
                                <a:rPr lang="el-GR" i="1">
                                  <a:effectLst/>
                                  <a:latin typeface="Cambria Math" panose="02040503050406030204" pitchFamily="18" charset="0"/>
                                </a:rPr>
                              </m:ctrlPr>
                            </m:acc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𝑄</m:t>
                                  </m:r>
                                </m:e>
                              </m:acc>
                            </m:e>
                          </m:acc>
                        </m:e>
                        <m:sup>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𝐶</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l-GR" i="1">
                              <a:effectLst/>
                              <a:latin typeface="Cambria Math" panose="02040503050406030204" pitchFamily="18" charset="0"/>
                            </a:rPr>
                          </m:ctrlPr>
                        </m:sSupPr>
                        <m:e>
                          <m:acc>
                            <m:accPr>
                              <m:chr m:val="̇"/>
                              <m:ctrlPr>
                                <a:rPr lang="el-GR" i="1">
                                  <a:effectLst/>
                                  <a:latin typeface="Cambria Math" panose="02040503050406030204" pitchFamily="18" charset="0"/>
                                </a:rPr>
                              </m:ctrlPr>
                            </m:acc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𝑄</m:t>
                                  </m:r>
                                </m:e>
                              </m:acc>
                            </m:e>
                          </m:acc>
                        </m:e>
                        <m:sup>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𝑆</m:t>
                          </m:r>
                        </m:sup>
                      </m:sSup>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l-GR" i="1">
                              <a:effectLst/>
                              <a:latin typeface="Cambria Math" panose="02040503050406030204" pitchFamily="18" charset="0"/>
                            </a:rPr>
                          </m:ctrlPr>
                        </m:sSubPr>
                        <m:e>
                          <m:acc>
                            <m:accPr>
                              <m:chr m:val="̇"/>
                              <m:ctrlPr>
                                <a:rPr lang="el-GR" i="1">
                                  <a:effectLst/>
                                  <a:latin typeface="Cambria Math" panose="02040503050406030204" pitchFamily="18" charset="0"/>
                                </a:rPr>
                              </m:ctrlPr>
                            </m:acc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𝑄</m:t>
                                  </m:r>
                                </m:e>
                              </m:acc>
                            </m:e>
                          </m:acc>
                        </m:e>
                        <m:sub>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𝑎𝑑</m:t>
                          </m:r>
                        </m:sub>
                      </m:sSub>
                    </m:oMath>
                  </m:oMathPara>
                </a14:m>
                <a:endParaRPr lang="el-GR" dirty="0"/>
              </a:p>
            </p:txBody>
          </p:sp>
        </mc:Choice>
        <mc:Fallback xmlns="">
          <p:sp>
            <p:nvSpPr>
              <p:cNvPr id="9" name="Subtitle 8">
                <a:extLst>
                  <a:ext uri="{FF2B5EF4-FFF2-40B4-BE49-F238E27FC236}">
                    <a16:creationId xmlns:a16="http://schemas.microsoft.com/office/drawing/2014/main" id="{70C88142-D8F5-904A-85D9-0F14DA998806}"/>
                  </a:ext>
                </a:extLst>
              </p:cNvPr>
              <p:cNvSpPr>
                <a:spLocks noGrp="1" noRot="1" noChangeAspect="1" noMove="1" noResize="1" noEditPoints="1" noAdjustHandles="1" noChangeArrowheads="1" noChangeShapeType="1" noTextEdit="1"/>
              </p:cNvSpPr>
              <p:nvPr>
                <p:ph type="subTitle" idx="3"/>
              </p:nvPr>
            </p:nvSpPr>
            <p:spPr>
              <a:xfrm>
                <a:off x="300395" y="3175362"/>
                <a:ext cx="4002369" cy="546564"/>
              </a:xfr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Subtitle 9">
                <a:extLst>
                  <a:ext uri="{FF2B5EF4-FFF2-40B4-BE49-F238E27FC236}">
                    <a16:creationId xmlns:a16="http://schemas.microsoft.com/office/drawing/2014/main" id="{8FEE3B07-8093-BAA2-37B3-850370B81FF2}"/>
                  </a:ext>
                </a:extLst>
              </p:cNvPr>
              <p:cNvSpPr>
                <a:spLocks noGrp="1"/>
              </p:cNvSpPr>
              <p:nvPr>
                <p:ph type="subTitle" idx="4"/>
              </p:nvPr>
            </p:nvSpPr>
            <p:spPr>
              <a:xfrm>
                <a:off x="5564709" y="2406593"/>
                <a:ext cx="3294532" cy="563295"/>
              </a:xfrm>
            </p:spPr>
            <p:txBody>
              <a:bodyPr/>
              <a:lstStyle/>
              <a:p>
                <a:pPr marL="0" indent="0"/>
                <a14:m>
                  <m:oMathPara xmlns:m="http://schemas.openxmlformats.org/officeDocument/2006/math">
                    <m:oMathParaPr>
                      <m:jc m:val="left"/>
                    </m:oMathParaPr>
                    <m:oMath xmlns:m="http://schemas.openxmlformats.org/officeDocument/2006/math">
                      <m:acc>
                        <m:accPr>
                          <m:chr m:val="̅"/>
                          <m:ctrlPr>
                            <a:rPr lang="el-GR" i="1" smtClean="0">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𝑝</m:t>
                          </m:r>
                        </m:e>
                      </m:acc>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𝛵</m:t>
                          </m:r>
                        </m:e>
                      </m:acc>
                      <m:nary>
                        <m:naryPr>
                          <m:chr m:val="∑"/>
                          <m:limLoc m:val="undOvr"/>
                          <m:supHide m:val="on"/>
                          <m:ctrlPr>
                            <a:rPr lang="el-GR" i="1">
                              <a:effectLst/>
                              <a:latin typeface="Cambria Math" panose="02040503050406030204" pitchFamily="18" charset="0"/>
                            </a:rPr>
                          </m:ctrlPr>
                        </m:naryPr>
                        <m:sub>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up/>
                        <m:e>
                          <m:d>
                            <m:dPr>
                              <m:ctrlPr>
                                <a:rPr lang="el-GR" i="1">
                                  <a:effectLst/>
                                  <a:latin typeface="Cambria Math" panose="02040503050406030204" pitchFamily="18" charset="0"/>
                                </a:rPr>
                              </m:ctrlPr>
                            </m:dPr>
                            <m:e>
                              <m:f>
                                <m:fPr>
                                  <m:ctrlPr>
                                    <a:rPr lang="el-GR" i="1">
                                      <a:effectLst/>
                                      <a:latin typeface="Cambria Math" panose="02040503050406030204" pitchFamily="18" charset="0"/>
                                    </a:rPr>
                                  </m:ctrlPr>
                                </m:fPr>
                                <m:num>
                                  <m:sSub>
                                    <m:sSubPr>
                                      <m:ctrlPr>
                                        <a:rPr lang="el-GR" i="1">
                                          <a:effectLst/>
                                          <a:latin typeface="Cambria Math" panose="02040503050406030204" pitchFamily="18" charset="0"/>
                                        </a:rPr>
                                      </m:ctrlPr>
                                    </m:sSub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num>
                                <m:den>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den>
                              </m:f>
                            </m:e>
                          </m:d>
                        </m:e>
                      </m:nary>
                    </m:oMath>
                  </m:oMathPara>
                </a14:m>
                <a:endParaRPr lang="el-GR" dirty="0"/>
              </a:p>
            </p:txBody>
          </p:sp>
        </mc:Choice>
        <mc:Fallback xmlns="">
          <p:sp>
            <p:nvSpPr>
              <p:cNvPr id="10" name="Subtitle 9">
                <a:extLst>
                  <a:ext uri="{FF2B5EF4-FFF2-40B4-BE49-F238E27FC236}">
                    <a16:creationId xmlns:a16="http://schemas.microsoft.com/office/drawing/2014/main" id="{8FEE3B07-8093-BAA2-37B3-850370B81FF2}"/>
                  </a:ext>
                </a:extLst>
              </p:cNvPr>
              <p:cNvSpPr>
                <a:spLocks noGrp="1" noRot="1" noChangeAspect="1" noMove="1" noResize="1" noEditPoints="1" noAdjustHandles="1" noChangeArrowheads="1" noChangeShapeType="1" noTextEdit="1"/>
              </p:cNvSpPr>
              <p:nvPr>
                <p:ph type="subTitle" idx="4"/>
              </p:nvPr>
            </p:nvSpPr>
            <p:spPr>
              <a:xfrm>
                <a:off x="5564709" y="2406593"/>
                <a:ext cx="3294532" cy="563295"/>
              </a:xfrm>
              <a:blipFill>
                <a:blip r:embed="rId6"/>
                <a:stretch>
                  <a:fillRect t="-102174" b="-16413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Subtitle 10">
                <a:extLst>
                  <a:ext uri="{FF2B5EF4-FFF2-40B4-BE49-F238E27FC236}">
                    <a16:creationId xmlns:a16="http://schemas.microsoft.com/office/drawing/2014/main" id="{06948CBD-87F2-41DF-4C78-DBD9E8BC7764}"/>
                  </a:ext>
                </a:extLst>
              </p:cNvPr>
              <p:cNvSpPr>
                <a:spLocks noGrp="1"/>
              </p:cNvSpPr>
              <p:nvPr>
                <p:ph type="subTitle" idx="5"/>
              </p:nvPr>
            </p:nvSpPr>
            <p:spPr>
              <a:xfrm>
                <a:off x="284663" y="2406593"/>
                <a:ext cx="3294532" cy="567500"/>
              </a:xfrm>
            </p:spPr>
            <p:txBody>
              <a:bodyPr/>
              <a:lstStyle/>
              <a:p>
                <a:pPr marL="0" indent="0"/>
                <a14:m>
                  <m:oMathPara xmlns:m="http://schemas.openxmlformats.org/officeDocument/2006/math">
                    <m:oMathParaPr>
                      <m:jc m:val="centerGroup"/>
                    </m:oMathParaPr>
                    <m:oMath xmlns:m="http://schemas.openxmlformats.org/officeDocument/2006/math">
                      <m:f>
                        <m:fPr>
                          <m:ctrlPr>
                            <a:rPr lang="el-GR" i="1" smtClean="0">
                              <a:effectLst/>
                              <a:latin typeface="Cambria Math" panose="02040503050406030204" pitchFamily="18" charset="0"/>
                            </a:rPr>
                          </m:ctrlPr>
                        </m:fPr>
                        <m:num>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b="1" i="1">
                                  <a:effectLst/>
                                  <a:latin typeface="Cambria Math" panose="02040503050406030204" pitchFamily="18" charset="0"/>
                                </a:rPr>
                              </m:ctrlPr>
                            </m:accPr>
                            <m:e>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l-GR" i="1">
                              <a:effectLst/>
                              <a:latin typeface="Cambria Math" panose="02040503050406030204" pitchFamily="18" charset="0"/>
                            </a:rPr>
                          </m:ctrlPr>
                        </m:dPr>
                        <m:e>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b="1" i="1">
                                  <a:effectLst/>
                                  <a:latin typeface="Cambria Math" panose="02040503050406030204" pitchFamily="18" charset="0"/>
                                </a:rPr>
                              </m:ctrlPr>
                            </m:accPr>
                            <m:e>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acc>
                            <m:accPr>
                              <m:chr m:val="̅"/>
                              <m:ctrlPr>
                                <a:rPr lang="el-GR" b="1" i="1">
                                  <a:effectLst/>
                                  <a:latin typeface="Cambria Math" panose="02040503050406030204" pitchFamily="18" charset="0"/>
                                </a:rPr>
                              </m:ctrlPr>
                            </m:accPr>
                            <m:e>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r>
                            <a:rPr lang="en-US" sz="1200">
                              <a:effectLst/>
                              <a:latin typeface="Cambria Math" panose="02040503050406030204" pitchFamily="18" charset="0"/>
                              <a:ea typeface="Times New Roman" panose="02020603050405020304" pitchFamily="18" charset="0"/>
                              <a:cs typeface="Times New Roman" panose="02020603050405020304" pitchFamily="18" charset="0"/>
                            </a:rPr>
                            <m:t> </m:t>
                          </m:r>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𝑝</m:t>
                          </m:r>
                        </m:e>
                      </m:acc>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𝝈</m:t>
                          </m:r>
                        </m:e>
                      </m:acc>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m:t>
                      </m:r>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𝜞</m:t>
                      </m:r>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l-GR" b="1" i="1">
                              <a:effectLst/>
                              <a:latin typeface="Cambria Math" panose="02040503050406030204" pitchFamily="18" charset="0"/>
                            </a:rPr>
                          </m:ctrlPr>
                        </m:sSupPr>
                        <m:e>
                          <m:acc>
                            <m:accPr>
                              <m:chr m:val="̅"/>
                              <m:ctrlPr>
                                <a:rPr lang="el-GR" b="1" i="1">
                                  <a:effectLst/>
                                  <a:latin typeface="Cambria Math" panose="02040503050406030204" pitchFamily="18" charset="0"/>
                                </a:rPr>
                              </m:ctrlPr>
                            </m:accPr>
                            <m:e>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𝑭</m:t>
                              </m:r>
                            </m:e>
                          </m:acc>
                        </m:e>
                        <m:sup>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𝑺</m:t>
                          </m:r>
                        </m:sup>
                      </m:sSup>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b="1" i="1">
                              <a:effectLst/>
                              <a:latin typeface="Cambria Math" panose="02040503050406030204" pitchFamily="18" charset="0"/>
                            </a:rPr>
                          </m:ctrlPr>
                        </m:accPr>
                        <m:e>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𝒈</m:t>
                          </m:r>
                        </m:e>
                      </m:acc>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l-GR" dirty="0"/>
              </a:p>
            </p:txBody>
          </p:sp>
        </mc:Choice>
        <mc:Fallback xmlns="">
          <p:sp>
            <p:nvSpPr>
              <p:cNvPr id="11" name="Subtitle 10">
                <a:extLst>
                  <a:ext uri="{FF2B5EF4-FFF2-40B4-BE49-F238E27FC236}">
                    <a16:creationId xmlns:a16="http://schemas.microsoft.com/office/drawing/2014/main" id="{06948CBD-87F2-41DF-4C78-DBD9E8BC7764}"/>
                  </a:ext>
                </a:extLst>
              </p:cNvPr>
              <p:cNvSpPr>
                <a:spLocks noGrp="1" noRot="1" noChangeAspect="1" noMove="1" noResize="1" noEditPoints="1" noAdjustHandles="1" noChangeArrowheads="1" noChangeShapeType="1" noTextEdit="1"/>
              </p:cNvSpPr>
              <p:nvPr>
                <p:ph type="subTitle" idx="5"/>
              </p:nvPr>
            </p:nvSpPr>
            <p:spPr>
              <a:xfrm>
                <a:off x="284663" y="2406593"/>
                <a:ext cx="3294532" cy="567500"/>
              </a:xfrm>
              <a:blipFill>
                <a:blip r:embed="rId7"/>
                <a:stretch>
                  <a:fillRect r="-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Subtitle 11">
                <a:extLst>
                  <a:ext uri="{FF2B5EF4-FFF2-40B4-BE49-F238E27FC236}">
                    <a16:creationId xmlns:a16="http://schemas.microsoft.com/office/drawing/2014/main" id="{A1945F9A-451D-D896-03E8-7D1914F37D33}"/>
                  </a:ext>
                </a:extLst>
              </p:cNvPr>
              <p:cNvSpPr>
                <a:spLocks noGrp="1"/>
              </p:cNvSpPr>
              <p:nvPr>
                <p:ph type="subTitle" idx="6"/>
              </p:nvPr>
            </p:nvSpPr>
            <p:spPr>
              <a:xfrm>
                <a:off x="300394" y="4081736"/>
                <a:ext cx="5791583" cy="567500"/>
              </a:xfrm>
            </p:spPr>
            <p:txBody>
              <a:bodyPr/>
              <a:lstStyle/>
              <a:p>
                <a:pPr/>
                <a14:m>
                  <m:oMathPara xmlns:m="http://schemas.openxmlformats.org/officeDocument/2006/math">
                    <m:oMathParaPr>
                      <m:jc m:val="left"/>
                    </m:oMathParaPr>
                    <m:oMath xmlns:m="http://schemas.openxmlformats.org/officeDocument/2006/math">
                      <m:r>
                        <a:rPr lang="el-GR" sz="1200" b="1" i="1" smtClean="0">
                          <a:effectLst/>
                          <a:latin typeface="Cambria Math" panose="02040503050406030204" pitchFamily="18" charset="0"/>
                          <a:ea typeface="Times New Roman" panose="02020603050405020304" pitchFamily="18" charset="0"/>
                          <a:cs typeface="Times New Roman" panose="02020603050405020304" pitchFamily="18" charset="0"/>
                        </a:rPr>
                        <m:t>𝜞</m:t>
                      </m:r>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d>
                        <m:dPr>
                          <m:begChr m:val="["/>
                          <m:endChr m:val="]"/>
                          <m:ctrlPr>
                            <a:rPr lang="el-GR" i="1">
                              <a:effectLst/>
                              <a:latin typeface="Cambria Math" panose="02040503050406030204" pitchFamily="18" charset="0"/>
                            </a:rPr>
                          </m:ctrlPr>
                        </m:dPr>
                        <m:e>
                          <m:r>
                            <m:rPr>
                              <m:sty m:val="p"/>
                            </m:rPr>
                            <a:rPr lang="el-GR"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l-GR" i="1">
                                  <a:effectLst/>
                                  <a:latin typeface="Cambria Math" panose="02040503050406030204" pitchFamily="18" charset="0"/>
                                </a:rPr>
                              </m:ctrlPr>
                            </m:sSupPr>
                            <m:e>
                              <m:d>
                                <m:dPr>
                                  <m:ctrlPr>
                                    <a:rPr lang="el-GR" i="1">
                                      <a:effectLst/>
                                      <a:latin typeface="Cambria Math" panose="02040503050406030204" pitchFamily="18" charset="0"/>
                                    </a:rPr>
                                  </m:ctrlPr>
                                </m:dPr>
                                <m:e>
                                  <m:r>
                                    <m:rPr>
                                      <m:sty m:val="p"/>
                                    </m:rPr>
                                    <a:rPr lang="el-GR"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e>
                              </m:d>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𝑇</m:t>
                              </m:r>
                            </m:sup>
                          </m:s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effectLst/>
                                  <a:latin typeface="Cambria Math" panose="02040503050406030204" pitchFamily="18" charset="0"/>
                                </a:rPr>
                              </m:ctrlPr>
                            </m:fPr>
                            <m:num>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3</m:t>
                              </m:r>
                            </m:den>
                          </m:f>
                          <m:d>
                            <m:dPr>
                              <m:ctrlPr>
                                <a:rPr lang="el-GR" i="1">
                                  <a:effectLst/>
                                  <a:latin typeface="Cambria Math" panose="02040503050406030204" pitchFamily="18" charset="0"/>
                                </a:rPr>
                              </m:ctrlPr>
                            </m:dPr>
                            <m:e>
                              <m:r>
                                <m:rPr>
                                  <m:sty m:val="p"/>
                                </m:rPr>
                                <a:rPr lang="el-GR" sz="12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l-GR" b="1" i="1">
                                      <a:effectLst/>
                                      <a:latin typeface="Cambria Math" panose="02040503050406030204" pitchFamily="18" charset="0"/>
                                    </a:rPr>
                                  </m:ctrlPr>
                                </m:accPr>
                                <m:e>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acc>
                            </m:e>
                          </m:d>
                          <m: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t>𝑰</m:t>
                          </m:r>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effectLst/>
                              <a:latin typeface="Cambria Math" panose="02040503050406030204" pitchFamily="18" charset="0"/>
                            </a:rPr>
                          </m:ctrlPr>
                        </m:fPr>
                        <m:num>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3</m:t>
                          </m:r>
                        </m:den>
                      </m:f>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𝜌</m:t>
                          </m:r>
                        </m:e>
                      </m:acc>
                      <m:acc>
                        <m:accPr>
                          <m:chr m:val="̅"/>
                          <m:ctrlPr>
                            <a:rPr lang="el-GR" i="1">
                              <a:effectLst/>
                              <a:latin typeface="Cambria Math" panose="02040503050406030204" pitchFamily="18" charset="0"/>
                            </a:rPr>
                          </m:ctrlPr>
                        </m:accPr>
                        <m:e>
                          <m:r>
                            <a:rPr lang="el-GR" sz="1200" i="1">
                              <a:effectLst/>
                              <a:latin typeface="Cambria Math" panose="02040503050406030204" pitchFamily="18" charset="0"/>
                              <a:ea typeface="Times New Roman" panose="02020603050405020304" pitchFamily="18" charset="0"/>
                              <a:cs typeface="Times New Roman" panose="02020603050405020304" pitchFamily="18" charset="0"/>
                            </a:rPr>
                            <m:t>𝑘</m:t>
                          </m:r>
                        </m:e>
                      </m:acc>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𝑰</m:t>
                      </m:r>
                      <m:r>
                        <a:rPr lang="el-GR" sz="1200" b="1"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l-GR" dirty="0"/>
              </a:p>
            </p:txBody>
          </p:sp>
        </mc:Choice>
        <mc:Fallback xmlns="">
          <p:sp>
            <p:nvSpPr>
              <p:cNvPr id="12" name="Subtitle 11">
                <a:extLst>
                  <a:ext uri="{FF2B5EF4-FFF2-40B4-BE49-F238E27FC236}">
                    <a16:creationId xmlns:a16="http://schemas.microsoft.com/office/drawing/2014/main" id="{A1945F9A-451D-D896-03E8-7D1914F37D33}"/>
                  </a:ext>
                </a:extLst>
              </p:cNvPr>
              <p:cNvSpPr>
                <a:spLocks noGrp="1" noRot="1" noChangeAspect="1" noMove="1" noResize="1" noEditPoints="1" noAdjustHandles="1" noChangeArrowheads="1" noChangeShapeType="1" noTextEdit="1"/>
              </p:cNvSpPr>
              <p:nvPr>
                <p:ph type="subTitle" idx="6"/>
              </p:nvPr>
            </p:nvSpPr>
            <p:spPr>
              <a:xfrm>
                <a:off x="300394" y="4081736"/>
                <a:ext cx="5791583" cy="567500"/>
              </a:xfrm>
              <a:blipFill>
                <a:blip r:embed="rId8"/>
                <a:stretch>
                  <a:fillRect/>
                </a:stretch>
              </a:blipFill>
            </p:spPr>
            <p:txBody>
              <a:bodyPr/>
              <a:lstStyle/>
              <a:p>
                <a:r>
                  <a:rPr lang="el-GR">
                    <a:noFill/>
                  </a:rPr>
                  <a:t> </a:t>
                </a:r>
              </a:p>
            </p:txBody>
          </p:sp>
        </mc:Fallback>
      </mc:AlternateContent>
      <p:sp>
        <p:nvSpPr>
          <p:cNvPr id="13" name="Subtitle 12">
            <a:extLst>
              <a:ext uri="{FF2B5EF4-FFF2-40B4-BE49-F238E27FC236}">
                <a16:creationId xmlns:a16="http://schemas.microsoft.com/office/drawing/2014/main" id="{47332491-30C0-7D3D-636F-00ECE81BA0C0}"/>
              </a:ext>
            </a:extLst>
          </p:cNvPr>
          <p:cNvSpPr>
            <a:spLocks noGrp="1"/>
          </p:cNvSpPr>
          <p:nvPr>
            <p:ph type="subTitle" idx="7"/>
          </p:nvPr>
        </p:nvSpPr>
        <p:spPr>
          <a:xfrm>
            <a:off x="5564637" y="1421212"/>
            <a:ext cx="2472824" cy="228872"/>
          </a:xfrm>
        </p:spPr>
        <p:txBody>
          <a:bodyPr/>
          <a:lstStyle/>
          <a:p>
            <a:pPr indent="-457200" algn="l"/>
            <a:r>
              <a:rPr lang="en-US" sz="1100" b="1" dirty="0"/>
              <a:t>FLUID CONTINUITY EQUATION</a:t>
            </a:r>
            <a:endParaRPr lang="el-GR" sz="1100" b="1" dirty="0"/>
          </a:p>
        </p:txBody>
      </p:sp>
      <p:sp>
        <p:nvSpPr>
          <p:cNvPr id="14" name="Subtitle 13">
            <a:extLst>
              <a:ext uri="{FF2B5EF4-FFF2-40B4-BE49-F238E27FC236}">
                <a16:creationId xmlns:a16="http://schemas.microsoft.com/office/drawing/2014/main" id="{250AE3D0-5645-37DF-7EEE-9888F96741A8}"/>
              </a:ext>
            </a:extLst>
          </p:cNvPr>
          <p:cNvSpPr>
            <a:spLocks noGrp="1"/>
          </p:cNvSpPr>
          <p:nvPr>
            <p:ph type="subTitle" idx="8"/>
          </p:nvPr>
        </p:nvSpPr>
        <p:spPr>
          <a:xfrm>
            <a:off x="5564637" y="2270022"/>
            <a:ext cx="3294532" cy="220682"/>
          </a:xfrm>
        </p:spPr>
        <p:txBody>
          <a:bodyPr/>
          <a:lstStyle/>
          <a:p>
            <a:pPr marL="0" indent="0" algn="l"/>
            <a:r>
              <a:rPr lang="en-US" sz="1100" b="1" dirty="0"/>
              <a:t>GAS-PHASE MIXTURE EQUATION OF STATE</a:t>
            </a:r>
            <a:endParaRPr lang="el-GR" sz="1100" b="1" dirty="0"/>
          </a:p>
        </p:txBody>
      </p:sp>
      <p:sp>
        <p:nvSpPr>
          <p:cNvPr id="15" name="Subtitle 14">
            <a:extLst>
              <a:ext uri="{FF2B5EF4-FFF2-40B4-BE49-F238E27FC236}">
                <a16:creationId xmlns:a16="http://schemas.microsoft.com/office/drawing/2014/main" id="{7E6AA7B7-9719-F254-48DA-87A3ABE7C116}"/>
              </a:ext>
            </a:extLst>
          </p:cNvPr>
          <p:cNvSpPr>
            <a:spLocks noGrp="1"/>
          </p:cNvSpPr>
          <p:nvPr>
            <p:ph type="subTitle" idx="9"/>
          </p:nvPr>
        </p:nvSpPr>
        <p:spPr>
          <a:xfrm>
            <a:off x="284833" y="2273511"/>
            <a:ext cx="3294532" cy="220682"/>
          </a:xfrm>
        </p:spPr>
        <p:txBody>
          <a:bodyPr/>
          <a:lstStyle/>
          <a:p>
            <a:pPr indent="-457200" algn="l"/>
            <a:r>
              <a:rPr lang="en-US" sz="1100" b="1" dirty="0"/>
              <a:t>MOMENTUM CONSERVATION EQUATION</a:t>
            </a:r>
            <a:endParaRPr lang="el-GR" sz="1100" b="1" dirty="0"/>
          </a:p>
        </p:txBody>
      </p:sp>
      <p:sp>
        <p:nvSpPr>
          <p:cNvPr id="16" name="Subtitle 15">
            <a:extLst>
              <a:ext uri="{FF2B5EF4-FFF2-40B4-BE49-F238E27FC236}">
                <a16:creationId xmlns:a16="http://schemas.microsoft.com/office/drawing/2014/main" id="{5D5A47B7-653D-7B1C-9D75-315F41E44146}"/>
              </a:ext>
            </a:extLst>
          </p:cNvPr>
          <p:cNvSpPr>
            <a:spLocks noGrp="1"/>
          </p:cNvSpPr>
          <p:nvPr>
            <p:ph type="subTitle" idx="13"/>
          </p:nvPr>
        </p:nvSpPr>
        <p:spPr>
          <a:xfrm>
            <a:off x="300394" y="3877989"/>
            <a:ext cx="5791463" cy="286922"/>
          </a:xfrm>
        </p:spPr>
        <p:txBody>
          <a:bodyPr/>
          <a:lstStyle/>
          <a:p>
            <a:pPr marL="0" indent="0" algn="l"/>
            <a:r>
              <a:rPr lang="en-US" sz="1100" b="1" dirty="0"/>
              <a:t>TURBULENCE MODEL (REYNOLDS-AVERAGE-NAVIER-STOKES APPROACH)</a:t>
            </a:r>
            <a:endParaRPr lang="el-GR" sz="1100" b="1" dirty="0"/>
          </a:p>
        </p:txBody>
      </p:sp>
      <p:sp>
        <p:nvSpPr>
          <p:cNvPr id="17" name="Subtitle 16">
            <a:extLst>
              <a:ext uri="{FF2B5EF4-FFF2-40B4-BE49-F238E27FC236}">
                <a16:creationId xmlns:a16="http://schemas.microsoft.com/office/drawing/2014/main" id="{AA316D56-542B-90CC-1AF9-F852386E5ACA}"/>
              </a:ext>
            </a:extLst>
          </p:cNvPr>
          <p:cNvSpPr>
            <a:spLocks noGrp="1"/>
          </p:cNvSpPr>
          <p:nvPr>
            <p:ph type="subTitle" idx="14"/>
          </p:nvPr>
        </p:nvSpPr>
        <p:spPr>
          <a:xfrm>
            <a:off x="300567" y="1421212"/>
            <a:ext cx="4002197" cy="228871"/>
          </a:xfrm>
        </p:spPr>
        <p:txBody>
          <a:bodyPr/>
          <a:lstStyle/>
          <a:p>
            <a:pPr marL="0" indent="0"/>
            <a:r>
              <a:rPr lang="en-US" sz="1100" b="1" dirty="0"/>
              <a:t>SPECIES CONSERVATION EQUATION</a:t>
            </a:r>
            <a:endParaRPr lang="el-GR" sz="1100" b="1" dirty="0"/>
          </a:p>
        </p:txBody>
      </p:sp>
      <p:sp>
        <p:nvSpPr>
          <p:cNvPr id="18" name="Subtitle 17">
            <a:extLst>
              <a:ext uri="{FF2B5EF4-FFF2-40B4-BE49-F238E27FC236}">
                <a16:creationId xmlns:a16="http://schemas.microsoft.com/office/drawing/2014/main" id="{CC25558E-0339-FEF3-3840-2A0DF2951BC3}"/>
              </a:ext>
            </a:extLst>
          </p:cNvPr>
          <p:cNvSpPr>
            <a:spLocks noGrp="1"/>
          </p:cNvSpPr>
          <p:nvPr>
            <p:ph type="subTitle" idx="15"/>
          </p:nvPr>
        </p:nvSpPr>
        <p:spPr>
          <a:xfrm>
            <a:off x="300395" y="2973377"/>
            <a:ext cx="4002369" cy="289584"/>
          </a:xfrm>
        </p:spPr>
        <p:txBody>
          <a:bodyPr/>
          <a:lstStyle/>
          <a:p>
            <a:pPr marL="0" indent="0"/>
            <a:r>
              <a:rPr lang="en-US" sz="1100" b="1" dirty="0"/>
              <a:t>ENERGY CONSERVATION EQUATIONS</a:t>
            </a:r>
          </a:p>
        </p:txBody>
      </p:sp>
      <p:sp>
        <p:nvSpPr>
          <p:cNvPr id="19" name="TextBox 18">
            <a:extLst>
              <a:ext uri="{FF2B5EF4-FFF2-40B4-BE49-F238E27FC236}">
                <a16:creationId xmlns:a16="http://schemas.microsoft.com/office/drawing/2014/main" id="{BB976657-E252-6622-AEF3-65EADA7272C7}"/>
              </a:ext>
            </a:extLst>
          </p:cNvPr>
          <p:cNvSpPr txBox="1"/>
          <p:nvPr/>
        </p:nvSpPr>
        <p:spPr>
          <a:xfrm>
            <a:off x="1709816" y="674009"/>
            <a:ext cx="5710218" cy="307777"/>
          </a:xfrm>
          <a:prstGeom prst="rect">
            <a:avLst/>
          </a:prstGeom>
          <a:noFill/>
        </p:spPr>
        <p:txBody>
          <a:bodyPr wrap="none" rtlCol="0">
            <a:spAutoFit/>
          </a:bodyPr>
          <a:lstStyle/>
          <a:p>
            <a:r>
              <a:rPr lang="en-US" dirty="0">
                <a:latin typeface="Space Mono" panose="020B0604020202020204" charset="0"/>
              </a:rPr>
              <a:t>CONSERVATION EQUATIONS FOR TURBULENT REACTING FLOW</a:t>
            </a:r>
            <a:endParaRPr lang="el-GR" dirty="0"/>
          </a:p>
        </p:txBody>
      </p:sp>
      <mc:AlternateContent xmlns:mc="http://schemas.openxmlformats.org/markup-compatibility/2006" xmlns:a14="http://schemas.microsoft.com/office/drawing/2010/main">
        <mc:Choice Requires="a14">
          <p:sp>
            <p:nvSpPr>
              <p:cNvPr id="20" name="Subtitle 9">
                <a:extLst>
                  <a:ext uri="{FF2B5EF4-FFF2-40B4-BE49-F238E27FC236}">
                    <a16:creationId xmlns:a16="http://schemas.microsoft.com/office/drawing/2014/main" id="{C5921483-51DB-6C97-67DA-FBBD37944E57}"/>
                  </a:ext>
                </a:extLst>
              </p:cNvPr>
              <p:cNvSpPr txBox="1">
                <a:spLocks/>
              </p:cNvSpPr>
              <p:nvPr/>
            </p:nvSpPr>
            <p:spPr>
              <a:xfrm>
                <a:off x="5564709" y="3173635"/>
                <a:ext cx="2671566" cy="5482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1600"/>
                  </a:spcBef>
                  <a:spcAft>
                    <a:spcPts val="160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marL="0" indent="0"/>
                <a14:m>
                  <m:oMathPara xmlns:m="http://schemas.openxmlformats.org/officeDocument/2006/math">
                    <m:oMathParaPr>
                      <m:jc m:val="left"/>
                    </m:oMathParaPr>
                    <m:oMath xmlns:m="http://schemas.openxmlformats.org/officeDocument/2006/math">
                      <m:nary>
                        <m:naryPr>
                          <m:chr m:val="∑"/>
                          <m:limLoc m:val="undOvr"/>
                          <m:ctrlPr>
                            <a:rPr lang="el-GR" i="1" smtClean="0">
                              <a:effectLst/>
                              <a:latin typeface="Cambria Math" panose="02040503050406030204" pitchFamily="18" charset="0"/>
                            </a:rPr>
                          </m:ctrlPr>
                        </m:naryPr>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𝐾</m:t>
                          </m:r>
                        </m:sup>
                        <m:e>
                          <m:sSub>
                            <m:sSubPr>
                              <m:ctrlPr>
                                <a:rPr lang="el-GR" i="1">
                                  <a:effectLst/>
                                  <a:latin typeface="Cambria Math" panose="02040503050406030204" pitchFamily="18" charset="0"/>
                                </a:rPr>
                              </m:ctrlPr>
                            </m:sSubPr>
                            <m:e>
                              <m:acc>
                                <m:accPr>
                                  <m:chr m:val="́"/>
                                  <m:ctrlPr>
                                    <a:rPr lang="el-GR" i="1">
                                      <a:effectLst/>
                                      <a:latin typeface="Cambria Math" panose="02040503050406030204" pitchFamily="18" charset="0"/>
                                    </a:rPr>
                                  </m:ctrlPr>
                                </m:acc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𝑘𝑖</m:t>
                              </m:r>
                            </m:sub>
                          </m:sSub>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nary>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l-GR" i="1">
                              <a:effectLst/>
                              <a:latin typeface="Cambria Math" panose="02040503050406030204" pitchFamily="18" charset="0"/>
                            </a:rPr>
                          </m:ctrlPr>
                        </m:naryPr>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𝐾</m:t>
                          </m:r>
                        </m:sup>
                        <m:e>
                          <m:acc>
                            <m:accPr>
                              <m:chr m:val="́"/>
                              <m:ctrlPr>
                                <a:rPr lang="el-GR" i="1">
                                  <a:effectLst/>
                                  <a:latin typeface="Cambria Math" panose="02040503050406030204" pitchFamily="18" charset="0"/>
                                </a:rPr>
                              </m:ctrlPr>
                            </m:accPr>
                            <m:e>
                              <m:acc>
                                <m:accPr>
                                  <m:chr m:val="́"/>
                                  <m:ctrlPr>
                                    <a:rPr lang="el-GR" i="1">
                                      <a:effectLst/>
                                      <a:latin typeface="Cambria Math" panose="02040503050406030204" pitchFamily="18" charset="0"/>
                                    </a:rPr>
                                  </m:ctrlPr>
                                </m:accPr>
                                <m:e>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𝑘𝑖</m:t>
                                      </m:r>
                                    </m:sub>
                                  </m:sSub>
                                </m:e>
                              </m:acc>
                            </m:e>
                          </m:acc>
                        </m:e>
                      </m:nary>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𝐼</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l-GR" dirty="0"/>
              </a:p>
            </p:txBody>
          </p:sp>
        </mc:Choice>
        <mc:Fallback xmlns="">
          <p:sp>
            <p:nvSpPr>
              <p:cNvPr id="20" name="Subtitle 9">
                <a:extLst>
                  <a:ext uri="{FF2B5EF4-FFF2-40B4-BE49-F238E27FC236}">
                    <a16:creationId xmlns:a16="http://schemas.microsoft.com/office/drawing/2014/main" id="{C5921483-51DB-6C97-67DA-FBBD37944E57}"/>
                  </a:ext>
                </a:extLst>
              </p:cNvPr>
              <p:cNvSpPr txBox="1">
                <a:spLocks noRot="1" noChangeAspect="1" noMove="1" noResize="1" noEditPoints="1" noAdjustHandles="1" noChangeArrowheads="1" noChangeShapeType="1" noTextEdit="1"/>
              </p:cNvSpPr>
              <p:nvPr/>
            </p:nvSpPr>
            <p:spPr>
              <a:xfrm>
                <a:off x="5564709" y="3173635"/>
                <a:ext cx="2671566" cy="548291"/>
              </a:xfrm>
              <a:prstGeom prst="rect">
                <a:avLst/>
              </a:prstGeom>
              <a:blipFill>
                <a:blip r:embed="rId9"/>
                <a:stretch>
                  <a:fillRect b="-10000"/>
                </a:stretch>
              </a:blipFill>
              <a:ln>
                <a:noFill/>
              </a:ln>
            </p:spPr>
            <p:txBody>
              <a:bodyPr/>
              <a:lstStyle/>
              <a:p>
                <a:r>
                  <a:rPr lang="el-GR">
                    <a:noFill/>
                  </a:rPr>
                  <a:t> </a:t>
                </a:r>
              </a:p>
            </p:txBody>
          </p:sp>
        </mc:Fallback>
      </mc:AlternateContent>
      <p:sp>
        <p:nvSpPr>
          <p:cNvPr id="21" name="Subtitle 13">
            <a:extLst>
              <a:ext uri="{FF2B5EF4-FFF2-40B4-BE49-F238E27FC236}">
                <a16:creationId xmlns:a16="http://schemas.microsoft.com/office/drawing/2014/main" id="{EF693A5C-66F9-DCFF-F1BC-0F250EBBC71E}"/>
              </a:ext>
            </a:extLst>
          </p:cNvPr>
          <p:cNvSpPr txBox="1">
            <a:spLocks/>
          </p:cNvSpPr>
          <p:nvPr/>
        </p:nvSpPr>
        <p:spPr>
          <a:xfrm>
            <a:off x="5564637" y="2990160"/>
            <a:ext cx="2671566" cy="2869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1pPr>
            <a:lvl2pPr marL="914400" marR="0" lvl="1"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2pPr>
            <a:lvl3pPr marL="1371600" marR="0" lvl="2"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3pPr>
            <a:lvl4pPr marL="1828800" marR="0" lvl="3"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4pPr>
            <a:lvl5pPr marL="2286000" marR="0" lvl="4"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5pPr>
            <a:lvl6pPr marL="2743200" marR="0" lvl="5"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6pPr>
            <a:lvl7pPr marL="3200400" marR="0" lvl="6"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7pPr>
            <a:lvl8pPr marL="3657600" marR="0" lvl="7"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8pPr>
            <a:lvl9pPr marL="4114800" marR="0" lvl="8"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9pPr>
          </a:lstStyle>
          <a:p>
            <a:pPr marL="0" indent="0" algn="l"/>
            <a:r>
              <a:rPr lang="en-US" sz="1100" b="1" dirty="0"/>
              <a:t>CHEMICAL KINETICS FORMULATION</a:t>
            </a:r>
            <a:endParaRPr lang="el-GR" sz="1100" b="1" dirty="0"/>
          </a:p>
        </p:txBody>
      </p:sp>
      <mc:AlternateContent xmlns:mc="http://schemas.openxmlformats.org/markup-compatibility/2006" xmlns:a14="http://schemas.microsoft.com/office/drawing/2010/main">
        <mc:Choice Requires="a14">
          <p:sp>
            <p:nvSpPr>
              <p:cNvPr id="22" name="Subtitle 7">
                <a:extLst>
                  <a:ext uri="{FF2B5EF4-FFF2-40B4-BE49-F238E27FC236}">
                    <a16:creationId xmlns:a16="http://schemas.microsoft.com/office/drawing/2014/main" id="{9101AFAF-FE10-F1AC-3A7F-1BB9DFA71193}"/>
                  </a:ext>
                </a:extLst>
              </p:cNvPr>
              <p:cNvSpPr txBox="1">
                <a:spLocks/>
              </p:cNvSpPr>
              <p:nvPr/>
            </p:nvSpPr>
            <p:spPr>
              <a:xfrm>
                <a:off x="5564667" y="4077311"/>
                <a:ext cx="3442884" cy="546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rchivo"/>
                  <a:buNone/>
                  <a:defRPr sz="1200" b="0" i="0" u="none" strike="noStrike" cap="none">
                    <a:solidFill>
                      <a:schemeClr val="dk1"/>
                    </a:solidFill>
                    <a:latin typeface="Archivo"/>
                    <a:ea typeface="Archivo"/>
                    <a:cs typeface="Archivo"/>
                    <a:sym typeface="Archivo"/>
                  </a:defRPr>
                </a:lvl1pPr>
                <a:lvl2pPr marL="914400" marR="0" lvl="1" indent="-304800" algn="ctr" rtl="0">
                  <a:lnSpc>
                    <a:spcPct val="100000"/>
                  </a:lnSpc>
                  <a:spcBef>
                    <a:spcPts val="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2pPr>
                <a:lvl3pPr marL="1371600" marR="0" lvl="2"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3pPr>
                <a:lvl4pPr marL="1828800" marR="0" lvl="3"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4pPr>
                <a:lvl5pPr marL="2286000" marR="0" lvl="4"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5pPr>
                <a:lvl6pPr marL="2743200" marR="0" lvl="5"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6pPr>
                <a:lvl7pPr marL="3200400" marR="0" lvl="6"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7pPr>
                <a:lvl8pPr marL="3657600" marR="0" lvl="7" indent="-304800" algn="ctr" rtl="0">
                  <a:lnSpc>
                    <a:spcPct val="100000"/>
                  </a:lnSpc>
                  <a:spcBef>
                    <a:spcPts val="1600"/>
                  </a:spcBef>
                  <a:spcAft>
                    <a:spcPts val="0"/>
                  </a:spcAft>
                  <a:buClr>
                    <a:schemeClr val="dk1"/>
                  </a:buClr>
                  <a:buSzPts val="1200"/>
                  <a:buFont typeface="Archivo"/>
                  <a:buNone/>
                  <a:defRPr sz="1200" b="0" i="0" u="none" strike="noStrike" cap="none">
                    <a:solidFill>
                      <a:schemeClr val="dk1"/>
                    </a:solidFill>
                    <a:latin typeface="Archivo"/>
                    <a:ea typeface="Archivo"/>
                    <a:cs typeface="Archivo"/>
                    <a:sym typeface="Archivo"/>
                  </a:defRPr>
                </a:lvl8pPr>
                <a:lvl9pPr marL="4114800" marR="0" lvl="8" indent="-304800" algn="ctr" rtl="0">
                  <a:lnSpc>
                    <a:spcPct val="100000"/>
                  </a:lnSpc>
                  <a:spcBef>
                    <a:spcPts val="1600"/>
                  </a:spcBef>
                  <a:spcAft>
                    <a:spcPts val="1600"/>
                  </a:spcAft>
                  <a:buClr>
                    <a:schemeClr val="dk1"/>
                  </a:buClr>
                  <a:buSzPts val="1200"/>
                  <a:buFont typeface="Archivo"/>
                  <a:buNone/>
                  <a:defRPr sz="1200" b="0" i="0" u="none" strike="noStrike" cap="none">
                    <a:solidFill>
                      <a:schemeClr val="dk1"/>
                    </a:solidFill>
                    <a:latin typeface="Archivo"/>
                    <a:ea typeface="Archivo"/>
                    <a:cs typeface="Archivo"/>
                    <a:sym typeface="Archivo"/>
                  </a:defRPr>
                </a:lvl9pPr>
              </a:lstStyle>
              <a:p>
                <a:pPr marL="0" indent="0"/>
                <a14:m>
                  <m:oMathPara xmlns:m="http://schemas.openxmlformats.org/officeDocument/2006/math">
                    <m:oMathParaPr>
                      <m:jc m:val="left"/>
                    </m:oMathParaPr>
                    <m:oMath xmlns:m="http://schemas.openxmlformats.org/officeDocument/2006/math">
                      <m:sSub>
                        <m:sSubPr>
                          <m:ctrlPr>
                            <a:rPr lang="el-GR" i="1" smtClean="0">
                              <a:effectLst/>
                              <a:latin typeface="Cambria Math" panose="02040503050406030204" pitchFamily="18" charset="0"/>
                            </a:rPr>
                          </m:ctrlPr>
                        </m:sSubPr>
                        <m:e>
                          <m:acc>
                            <m:accPr>
                              <m:chr m:val="̃"/>
                              <m:ctrlPr>
                                <a:rPr lang="el-GR" i="1">
                                  <a:effectLst/>
                                  <a:latin typeface="Cambria Math" panose="02040503050406030204" pitchFamily="18" charset="0"/>
                                </a:rPr>
                              </m:ctrlPr>
                            </m:accPr>
                            <m:e>
                              <m:acc>
                                <m:accPr>
                                  <m:chr m:val="̇"/>
                                  <m:ctrlPr>
                                    <a:rPr lang="el-GR" i="1">
                                      <a:effectLst/>
                                      <a:latin typeface="Cambria Math" panose="02040503050406030204" pitchFamily="18" charset="0"/>
                                    </a:rPr>
                                  </m:ctrlPr>
                                </m:acc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𝜔</m:t>
                                  </m:r>
                                </m:e>
                              </m:acc>
                            </m:e>
                          </m:acc>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𝑒𝑓𝑓</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effectLst/>
                              <a:latin typeface="Cambria Math" panose="02040503050406030204" pitchFamily="18" charset="0"/>
                            </a:rPr>
                          </m:ctrlPr>
                        </m:fPr>
                        <m:num>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𝐸𝑄</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l-GR"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num>
                        <m:den>
                          <m:sSub>
                            <m:sSubPr>
                              <m:ctrlPr>
                                <a:rPr lang="el-GR" i="1">
                                  <a:effectLst/>
                                  <a:latin typeface="Cambria Math" panose="02040503050406030204" pitchFamily="18" charset="0"/>
                                </a:rPr>
                              </m:ctrlPr>
                            </m:sSubPr>
                            <m:e>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τ</m:t>
                              </m:r>
                            </m:e>
                            <m:sub>
                              <m:r>
                                <m:rPr>
                                  <m:sty m:val="p"/>
                                </m:rPr>
                                <a:rPr lang="en-US" sz="1200">
                                  <a:effectLst/>
                                  <a:latin typeface="Cambria Math" panose="02040503050406030204" pitchFamily="18" charset="0"/>
                                  <a:ea typeface="Times New Roman" panose="02020603050405020304" pitchFamily="18" charset="0"/>
                                  <a:cs typeface="Times New Roman" panose="02020603050405020304" pitchFamily="18" charset="0"/>
                                </a:rPr>
                                <m:t>eff</m:t>
                              </m:r>
                            </m:sub>
                          </m:sSub>
                        </m:den>
                      </m:f>
                    </m:oMath>
                  </m:oMathPara>
                </a14:m>
                <a:endParaRPr lang="el-GR" dirty="0"/>
              </a:p>
            </p:txBody>
          </p:sp>
        </mc:Choice>
        <mc:Fallback xmlns="">
          <p:sp>
            <p:nvSpPr>
              <p:cNvPr id="22" name="Subtitle 7">
                <a:extLst>
                  <a:ext uri="{FF2B5EF4-FFF2-40B4-BE49-F238E27FC236}">
                    <a16:creationId xmlns:a16="http://schemas.microsoft.com/office/drawing/2014/main" id="{9101AFAF-FE10-F1AC-3A7F-1BB9DFA71193}"/>
                  </a:ext>
                </a:extLst>
              </p:cNvPr>
              <p:cNvSpPr txBox="1">
                <a:spLocks noRot="1" noChangeAspect="1" noMove="1" noResize="1" noEditPoints="1" noAdjustHandles="1" noChangeArrowheads="1" noChangeShapeType="1" noTextEdit="1"/>
              </p:cNvSpPr>
              <p:nvPr/>
            </p:nvSpPr>
            <p:spPr>
              <a:xfrm>
                <a:off x="5564667" y="4077311"/>
                <a:ext cx="3442884" cy="546564"/>
              </a:xfrm>
              <a:prstGeom prst="rect">
                <a:avLst/>
              </a:prstGeom>
              <a:blipFill>
                <a:blip r:embed="rId10"/>
                <a:stretch>
                  <a:fillRect/>
                </a:stretch>
              </a:blipFill>
              <a:ln>
                <a:noFill/>
              </a:ln>
            </p:spPr>
            <p:txBody>
              <a:bodyPr/>
              <a:lstStyle/>
              <a:p>
                <a:r>
                  <a:rPr lang="el-GR">
                    <a:noFill/>
                  </a:rPr>
                  <a:t> </a:t>
                </a:r>
              </a:p>
            </p:txBody>
          </p:sp>
        </mc:Fallback>
      </mc:AlternateContent>
      <p:sp>
        <p:nvSpPr>
          <p:cNvPr id="23" name="Subtitle 12">
            <a:extLst>
              <a:ext uri="{FF2B5EF4-FFF2-40B4-BE49-F238E27FC236}">
                <a16:creationId xmlns:a16="http://schemas.microsoft.com/office/drawing/2014/main" id="{76454879-97EE-6D2F-2499-A0ED5312FB0B}"/>
              </a:ext>
            </a:extLst>
          </p:cNvPr>
          <p:cNvSpPr txBox="1">
            <a:spLocks/>
          </p:cNvSpPr>
          <p:nvPr/>
        </p:nvSpPr>
        <p:spPr>
          <a:xfrm>
            <a:off x="5564636" y="3936039"/>
            <a:ext cx="3442884" cy="2288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1pPr>
            <a:lvl2pPr marL="914400" marR="0" lvl="1"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2pPr>
            <a:lvl3pPr marL="1371600" marR="0" lvl="2"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3pPr>
            <a:lvl4pPr marL="1828800" marR="0" lvl="3"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4pPr>
            <a:lvl5pPr marL="2286000" marR="0" lvl="4"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5pPr>
            <a:lvl6pPr marL="2743200" marR="0" lvl="5"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6pPr>
            <a:lvl7pPr marL="3200400" marR="0" lvl="6"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7pPr>
            <a:lvl8pPr marL="3657600" marR="0" lvl="7"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8pPr>
            <a:lvl9pPr marL="4114800" marR="0" lvl="8" indent="-304800" algn="ctr" rtl="0">
              <a:lnSpc>
                <a:spcPct val="100000"/>
              </a:lnSpc>
              <a:spcBef>
                <a:spcPts val="0"/>
              </a:spcBef>
              <a:spcAft>
                <a:spcPts val="0"/>
              </a:spcAft>
              <a:buClr>
                <a:schemeClr val="dk1"/>
              </a:buClr>
              <a:buSzPts val="2000"/>
              <a:buFont typeface="Space Mono"/>
              <a:buNone/>
              <a:defRPr sz="2000" b="0" i="0" u="none" strike="noStrike" cap="none">
                <a:solidFill>
                  <a:schemeClr val="dk1"/>
                </a:solidFill>
                <a:latin typeface="Space Mono"/>
                <a:ea typeface="Space Mono"/>
                <a:cs typeface="Space Mono"/>
                <a:sym typeface="Space Mono"/>
              </a:defRPr>
            </a:lvl9pPr>
          </a:lstStyle>
          <a:p>
            <a:pPr indent="-457200" algn="l"/>
            <a:r>
              <a:rPr lang="en-US" sz="1100" b="1" dirty="0"/>
              <a:t>TURBULENCE-KINETICS INTERACTION MODEL</a:t>
            </a:r>
            <a:endParaRPr lang="el-GR" sz="1200" b="1" dirty="0"/>
          </a:p>
        </p:txBody>
      </p:sp>
      <p:sp>
        <p:nvSpPr>
          <p:cNvPr id="2" name="TextBox 1">
            <a:extLst>
              <a:ext uri="{FF2B5EF4-FFF2-40B4-BE49-F238E27FC236}">
                <a16:creationId xmlns:a16="http://schemas.microsoft.com/office/drawing/2014/main" id="{33E1F09E-7A76-D86E-B56A-FDC0C3AC0E1E}"/>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13</a:t>
            </a:r>
            <a:endParaRPr lang="el-GR" dirty="0"/>
          </a:p>
        </p:txBody>
      </p:sp>
    </p:spTree>
    <p:extLst>
      <p:ext uri="{BB962C8B-B14F-4D97-AF65-F5344CB8AC3E}">
        <p14:creationId xmlns:p14="http://schemas.microsoft.com/office/powerpoint/2010/main" val="22468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D89B43-B6AB-C107-CC2E-9B5F26A232D4}"/>
              </a:ext>
            </a:extLst>
          </p:cNvPr>
          <p:cNvSpPr>
            <a:spLocks noGrp="1"/>
          </p:cNvSpPr>
          <p:nvPr>
            <p:ph type="title"/>
          </p:nvPr>
        </p:nvSpPr>
        <p:spPr/>
        <p:txBody>
          <a:bodyPr/>
          <a:lstStyle/>
          <a:p>
            <a:r>
              <a:rPr lang="en-US" b="1" dirty="0"/>
              <a:t>POLLUTANT FORMATION</a:t>
            </a:r>
            <a:endParaRPr lang="el-GR" b="1" dirty="0"/>
          </a:p>
        </p:txBody>
      </p:sp>
      <p:sp>
        <p:nvSpPr>
          <p:cNvPr id="13" name="Subtitle 12">
            <a:extLst>
              <a:ext uri="{FF2B5EF4-FFF2-40B4-BE49-F238E27FC236}">
                <a16:creationId xmlns:a16="http://schemas.microsoft.com/office/drawing/2014/main" id="{17E2BE67-1DCA-49D3-E754-876FB3DB89EF}"/>
              </a:ext>
            </a:extLst>
          </p:cNvPr>
          <p:cNvSpPr>
            <a:spLocks noGrp="1"/>
          </p:cNvSpPr>
          <p:nvPr>
            <p:ph type="subTitle" idx="2"/>
          </p:nvPr>
        </p:nvSpPr>
        <p:spPr>
          <a:xfrm>
            <a:off x="1697863" y="3691511"/>
            <a:ext cx="2769887" cy="1298100"/>
          </a:xfrm>
        </p:spPr>
        <p:txBody>
          <a:bodyPr/>
          <a:lstStyle/>
          <a:p>
            <a:pPr marL="231775" marR="0" lvl="0" indent="-231775" algn="l" defTabSz="914400" rtl="0" eaLnBrk="1" fontAlgn="auto" latinLnBrk="0" hangingPunct="1">
              <a:lnSpc>
                <a:spcPct val="100000"/>
              </a:lnSpc>
              <a:spcBef>
                <a:spcPts val="0"/>
              </a:spcBef>
              <a:spcAft>
                <a:spcPts val="0"/>
              </a:spcAft>
              <a:buClr>
                <a:srgbClr val="191919"/>
              </a:buClr>
              <a:buSzPct val="100000"/>
              <a:buFont typeface="Wingdings" panose="05000000000000000000" pitchFamily="2" charset="2"/>
              <a:buChar char="Ø"/>
              <a:tabLst/>
              <a:defRPr/>
            </a:pPr>
            <a:r>
              <a:rPr kumimoji="0" lang="en-US" sz="1200" b="0" i="0" u="none" strike="noStrike" kern="0" cap="none" spc="0" normalizeH="0" baseline="0" noProof="0" dirty="0">
                <a:ln>
                  <a:noFill/>
                </a:ln>
                <a:solidFill>
                  <a:srgbClr val="191919"/>
                </a:solidFill>
                <a:effectLst/>
                <a:uLnTx/>
                <a:uFillTx/>
                <a:latin typeface="Archivo"/>
                <a:cs typeface="Archivo"/>
                <a:sym typeface="Archivo"/>
              </a:rPr>
              <a:t>The two step Soot formation model </a:t>
            </a:r>
          </a:p>
          <a:p>
            <a:endParaRPr lang="el-GR" dirty="0"/>
          </a:p>
        </p:txBody>
      </p:sp>
      <p:sp>
        <p:nvSpPr>
          <p:cNvPr id="14" name="Subtitle 13">
            <a:extLst>
              <a:ext uri="{FF2B5EF4-FFF2-40B4-BE49-F238E27FC236}">
                <a16:creationId xmlns:a16="http://schemas.microsoft.com/office/drawing/2014/main" id="{EC37A5C2-5226-2B91-02DE-C8D7A56F7F03}"/>
              </a:ext>
            </a:extLst>
          </p:cNvPr>
          <p:cNvSpPr>
            <a:spLocks noGrp="1"/>
          </p:cNvSpPr>
          <p:nvPr>
            <p:ph type="subTitle" idx="3"/>
          </p:nvPr>
        </p:nvSpPr>
        <p:spPr>
          <a:xfrm>
            <a:off x="1697863" y="1462544"/>
            <a:ext cx="2874300" cy="442200"/>
          </a:xfrm>
        </p:spPr>
        <p:txBody>
          <a:bodyPr/>
          <a:lstStyle/>
          <a:p>
            <a:pPr marL="0" indent="0"/>
            <a:r>
              <a:rPr lang="en-US" dirty="0"/>
              <a:t>NOx FORMATION</a:t>
            </a:r>
            <a:endParaRPr lang="el-GR" dirty="0"/>
          </a:p>
        </p:txBody>
      </p:sp>
      <p:sp>
        <p:nvSpPr>
          <p:cNvPr id="15" name="Subtitle 14">
            <a:extLst>
              <a:ext uri="{FF2B5EF4-FFF2-40B4-BE49-F238E27FC236}">
                <a16:creationId xmlns:a16="http://schemas.microsoft.com/office/drawing/2014/main" id="{35445BE4-5B64-F6A4-013F-E2B5D13FC74E}"/>
              </a:ext>
            </a:extLst>
          </p:cNvPr>
          <p:cNvSpPr>
            <a:spLocks noGrp="1"/>
          </p:cNvSpPr>
          <p:nvPr>
            <p:ph type="subTitle" idx="4"/>
          </p:nvPr>
        </p:nvSpPr>
        <p:spPr>
          <a:xfrm>
            <a:off x="1699257" y="3339478"/>
            <a:ext cx="2768259" cy="442200"/>
          </a:xfrm>
        </p:spPr>
        <p:txBody>
          <a:bodyPr/>
          <a:lstStyle/>
          <a:p>
            <a:pPr marL="0" indent="0" algn="l"/>
            <a:r>
              <a:rPr lang="en-US" dirty="0"/>
              <a:t>SOOT FORMATION</a:t>
            </a:r>
            <a:endParaRPr lang="el-GR" dirty="0"/>
          </a:p>
        </p:txBody>
      </p:sp>
      <p:sp>
        <p:nvSpPr>
          <p:cNvPr id="18" name="Subtitle 15">
            <a:extLst>
              <a:ext uri="{FF2B5EF4-FFF2-40B4-BE49-F238E27FC236}">
                <a16:creationId xmlns:a16="http://schemas.microsoft.com/office/drawing/2014/main" id="{67D1E38C-72BF-F2DE-55C2-C7D56EB34187}"/>
              </a:ext>
            </a:extLst>
          </p:cNvPr>
          <p:cNvSpPr>
            <a:spLocks noGrp="1"/>
          </p:cNvSpPr>
          <p:nvPr>
            <p:ph type="subTitle" idx="1"/>
          </p:nvPr>
        </p:nvSpPr>
        <p:spPr>
          <a:xfrm>
            <a:off x="1698625" y="1814126"/>
            <a:ext cx="2873375" cy="1298544"/>
          </a:xfrm>
        </p:spPr>
        <p:txBody>
          <a:bodyPr/>
          <a:lstStyle/>
          <a:p>
            <a:pPr marL="231775" indent="-231775">
              <a:buSzPct val="100000"/>
              <a:buFont typeface="Wingdings" panose="05000000000000000000" pitchFamily="2" charset="2"/>
              <a:buChar char="Ø"/>
            </a:pPr>
            <a:r>
              <a:rPr lang="en-US" dirty="0"/>
              <a:t>Thermal NOx </a:t>
            </a:r>
            <a:r>
              <a:rPr lang="en-US" dirty="0">
                <a:latin typeface="Archivo" panose="020B0604020202020204" charset="0"/>
                <a:cs typeface="Archivo" panose="020B0604020202020204" charset="0"/>
              </a:rPr>
              <a:t>formation</a:t>
            </a:r>
            <a:endParaRPr lang="en-US" dirty="0"/>
          </a:p>
          <a:p>
            <a:pPr marL="231775" indent="-231775">
              <a:buSzPct val="100000"/>
              <a:buFont typeface="Wingdings" panose="05000000000000000000" pitchFamily="2" charset="2"/>
              <a:buChar char="Ø"/>
            </a:pPr>
            <a:r>
              <a:rPr lang="en-US" dirty="0"/>
              <a:t>Prompt NOx </a:t>
            </a:r>
            <a:r>
              <a:rPr lang="en-US" dirty="0">
                <a:latin typeface="Archivo" panose="020B0604020202020204" charset="0"/>
                <a:cs typeface="Archivo" panose="020B0604020202020204" charset="0"/>
              </a:rPr>
              <a:t>formation</a:t>
            </a:r>
            <a:endParaRPr lang="en-US" dirty="0"/>
          </a:p>
          <a:p>
            <a:pPr marL="231775" indent="-231775">
              <a:buSzPct val="100000"/>
              <a:buFont typeface="Wingdings" panose="05000000000000000000" pitchFamily="2" charset="2"/>
              <a:buChar char="Ø"/>
            </a:pPr>
            <a:r>
              <a:rPr lang="en-US" dirty="0"/>
              <a:t>Fuel NOx </a:t>
            </a:r>
            <a:r>
              <a:rPr lang="en-US" dirty="0">
                <a:latin typeface="Archivo" panose="020B0604020202020204" charset="0"/>
                <a:cs typeface="Archivo" panose="020B0604020202020204" charset="0"/>
              </a:rPr>
              <a:t>formation</a:t>
            </a:r>
            <a:endParaRPr lang="en-US" dirty="0"/>
          </a:p>
          <a:p>
            <a:pPr marL="231775" indent="-231775">
              <a:buSzPct val="100000"/>
              <a:buFont typeface="Wingdings" panose="05000000000000000000" pitchFamily="2" charset="2"/>
              <a:buChar char="Ø"/>
            </a:pPr>
            <a:r>
              <a:rPr lang="en-US" dirty="0">
                <a:latin typeface="Archivo" panose="020B0604020202020204" charset="0"/>
                <a:cs typeface="Archivo" panose="020B0604020202020204" charset="0"/>
              </a:rPr>
              <a:t>NOx formation  from intermediate </a:t>
            </a:r>
            <a:r>
              <a:rPr lang="en-US" dirty="0">
                <a:effectLst/>
                <a:latin typeface="Archivo" panose="020B0604020202020204" charset="0"/>
                <a:ea typeface="Times New Roman" panose="02020603050405020304" pitchFamily="18" charset="0"/>
                <a:cs typeface="Archivo" panose="020B0604020202020204" charset="0"/>
              </a:rPr>
              <a:t>N</a:t>
            </a:r>
            <a:r>
              <a:rPr lang="en-US" baseline="-25000" dirty="0">
                <a:effectLst/>
                <a:latin typeface="Archivo" panose="020B0604020202020204" charset="0"/>
                <a:ea typeface="Times New Roman" panose="02020603050405020304" pitchFamily="18" charset="0"/>
                <a:cs typeface="Archivo" panose="020B0604020202020204" charset="0"/>
              </a:rPr>
              <a:t>2</a:t>
            </a:r>
            <a:r>
              <a:rPr lang="en-US" dirty="0">
                <a:effectLst/>
                <a:latin typeface="Archivo" panose="020B0604020202020204" charset="0"/>
                <a:ea typeface="Times New Roman" panose="02020603050405020304" pitchFamily="18" charset="0"/>
                <a:cs typeface="Archivo" panose="020B0604020202020204" charset="0"/>
              </a:rPr>
              <a:t>O</a:t>
            </a:r>
          </a:p>
          <a:p>
            <a:pPr marL="231775" indent="-231775">
              <a:buSzPct val="100000"/>
              <a:buFont typeface="Wingdings" panose="05000000000000000000" pitchFamily="2" charset="2"/>
              <a:buChar char="Ø"/>
            </a:pPr>
            <a:r>
              <a:rPr lang="en-US" dirty="0">
                <a:latin typeface="Archivo" panose="020B0604020202020204" charset="0"/>
                <a:cs typeface="Archivo" panose="020B0604020202020204" charset="0"/>
              </a:rPr>
              <a:t>NOx formation in turbulent flows</a:t>
            </a:r>
            <a:endParaRPr lang="el-GR" dirty="0">
              <a:latin typeface="Archivo" panose="020B0604020202020204" charset="0"/>
              <a:cs typeface="Archivo" panose="020B0604020202020204" charset="0"/>
            </a:endParaRPr>
          </a:p>
        </p:txBody>
      </p:sp>
      <p:pic>
        <p:nvPicPr>
          <p:cNvPr id="19" name="Picture 18">
            <a:extLst>
              <a:ext uri="{FF2B5EF4-FFF2-40B4-BE49-F238E27FC236}">
                <a16:creationId xmlns:a16="http://schemas.microsoft.com/office/drawing/2014/main" id="{54A117B7-315B-2968-AC65-977AAFC909B1}"/>
              </a:ext>
            </a:extLst>
          </p:cNvPr>
          <p:cNvPicPr>
            <a:picLocks noChangeAspect="1"/>
          </p:cNvPicPr>
          <p:nvPr/>
        </p:nvPicPr>
        <p:blipFill>
          <a:blip r:embed="rId3">
            <a:duotone>
              <a:prstClr val="black"/>
              <a:schemeClr val="accent1">
                <a:lumMod val="40000"/>
                <a:lumOff val="60000"/>
                <a:tint val="45000"/>
                <a:satMod val="400000"/>
              </a:schemeClr>
            </a:duotone>
          </a:blip>
          <a:stretch>
            <a:fillRect/>
          </a:stretch>
        </p:blipFill>
        <p:spPr>
          <a:xfrm>
            <a:off x="5121965" y="1462544"/>
            <a:ext cx="2101161" cy="1650126"/>
          </a:xfrm>
          <a:prstGeom prst="rect">
            <a:avLst/>
          </a:prstGeom>
        </p:spPr>
      </p:pic>
      <p:sp>
        <p:nvSpPr>
          <p:cNvPr id="2" name="TextBox 1">
            <a:extLst>
              <a:ext uri="{FF2B5EF4-FFF2-40B4-BE49-F238E27FC236}">
                <a16:creationId xmlns:a16="http://schemas.microsoft.com/office/drawing/2014/main" id="{6F83C90E-6F28-F586-BADB-48D4F7E5B68C}"/>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14</a:t>
            </a:r>
            <a:endParaRPr lang="el-GR" dirty="0"/>
          </a:p>
        </p:txBody>
      </p:sp>
    </p:spTree>
    <p:extLst>
      <p:ext uri="{BB962C8B-B14F-4D97-AF65-F5344CB8AC3E}">
        <p14:creationId xmlns:p14="http://schemas.microsoft.com/office/powerpoint/2010/main" val="288374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F791D76E-E993-24D4-8981-DF7BE24C6F99}"/>
              </a:ext>
            </a:extLst>
          </p:cNvPr>
          <p:cNvSpPr>
            <a:spLocks noGrp="1"/>
          </p:cNvSpPr>
          <p:nvPr>
            <p:ph type="subTitle" idx="1"/>
          </p:nvPr>
        </p:nvSpPr>
        <p:spPr>
          <a:xfrm>
            <a:off x="750574" y="690179"/>
            <a:ext cx="3656100" cy="742099"/>
          </a:xfrm>
        </p:spPr>
        <p:txBody>
          <a:bodyPr/>
          <a:lstStyle/>
          <a:p>
            <a:pPr marL="231775" indent="-231775">
              <a:buFont typeface="Arial" panose="020B0604020202020204" pitchFamily="34" charset="0"/>
              <a:buChar char="•"/>
            </a:pPr>
            <a:r>
              <a:rPr lang="en-US" dirty="0"/>
              <a:t>Wall Boundaries</a:t>
            </a:r>
          </a:p>
          <a:p>
            <a:pPr marL="231775" indent="-231775">
              <a:buFont typeface="Arial" panose="020B0604020202020204" pitchFamily="34" charset="0"/>
              <a:buChar char="•"/>
            </a:pPr>
            <a:r>
              <a:rPr lang="en-US" dirty="0"/>
              <a:t>Periodic Boundaries</a:t>
            </a:r>
          </a:p>
          <a:p>
            <a:pPr marL="231775" indent="-231775">
              <a:buFont typeface="Arial" panose="020B0604020202020204" pitchFamily="34" charset="0"/>
              <a:buChar char="•"/>
            </a:pPr>
            <a:r>
              <a:rPr lang="en-US" dirty="0"/>
              <a:t>Axis of Symmetry Boundaries</a:t>
            </a:r>
            <a:endParaRPr lang="el-GR" dirty="0"/>
          </a:p>
        </p:txBody>
      </p:sp>
      <p:sp>
        <p:nvSpPr>
          <p:cNvPr id="17" name="Subtitle 16">
            <a:extLst>
              <a:ext uri="{FF2B5EF4-FFF2-40B4-BE49-F238E27FC236}">
                <a16:creationId xmlns:a16="http://schemas.microsoft.com/office/drawing/2014/main" id="{B787EAEB-966A-A660-EC0E-9FF1DFA9155C}"/>
              </a:ext>
            </a:extLst>
          </p:cNvPr>
          <p:cNvSpPr>
            <a:spLocks noGrp="1"/>
          </p:cNvSpPr>
          <p:nvPr>
            <p:ph type="subTitle" idx="2"/>
          </p:nvPr>
        </p:nvSpPr>
        <p:spPr>
          <a:xfrm>
            <a:off x="4572000" y="690179"/>
            <a:ext cx="3656100" cy="742099"/>
          </a:xfrm>
        </p:spPr>
        <p:txBody>
          <a:bodyPr/>
          <a:lstStyle/>
          <a:p>
            <a:pPr marL="231775" indent="-231775" algn="just">
              <a:buFont typeface="Arial" panose="020B0604020202020204" pitchFamily="34" charset="0"/>
              <a:buChar char="•"/>
            </a:pPr>
            <a:r>
              <a:rPr lang="en-US" dirty="0"/>
              <a:t>Initialization of the Fluid Properties</a:t>
            </a:r>
          </a:p>
          <a:p>
            <a:pPr marL="231775" indent="-231775" algn="l">
              <a:buFont typeface="Arial" panose="020B0604020202020204" pitchFamily="34" charset="0"/>
              <a:buChar char="•"/>
            </a:pPr>
            <a:r>
              <a:rPr lang="en-US" dirty="0"/>
              <a:t>Swirl Profiles</a:t>
            </a:r>
            <a:endParaRPr lang="el-GR" dirty="0"/>
          </a:p>
        </p:txBody>
      </p:sp>
      <p:sp>
        <p:nvSpPr>
          <p:cNvPr id="18" name="Subtitle 17">
            <a:extLst>
              <a:ext uri="{FF2B5EF4-FFF2-40B4-BE49-F238E27FC236}">
                <a16:creationId xmlns:a16="http://schemas.microsoft.com/office/drawing/2014/main" id="{1A4BD907-5521-F5CB-2727-9356D1B961CE}"/>
              </a:ext>
            </a:extLst>
          </p:cNvPr>
          <p:cNvSpPr>
            <a:spLocks noGrp="1"/>
          </p:cNvSpPr>
          <p:nvPr>
            <p:ph type="subTitle" idx="3"/>
          </p:nvPr>
        </p:nvSpPr>
        <p:spPr>
          <a:xfrm>
            <a:off x="4572000" y="2390490"/>
            <a:ext cx="3656100" cy="673253"/>
          </a:xfrm>
        </p:spPr>
        <p:txBody>
          <a:bodyPr/>
          <a:lstStyle/>
          <a:p>
            <a:pPr marL="231775" indent="-231775">
              <a:buFont typeface="Arial" panose="020B0604020202020204" pitchFamily="34" charset="0"/>
              <a:buChar char="•"/>
            </a:pPr>
            <a:r>
              <a:rPr lang="en-US" dirty="0"/>
              <a:t>Discretization of the Governing Equations</a:t>
            </a:r>
          </a:p>
          <a:p>
            <a:pPr marL="231775" indent="-231775">
              <a:buFont typeface="Arial" panose="020B0604020202020204" pitchFamily="34" charset="0"/>
              <a:buChar char="•"/>
            </a:pPr>
            <a:r>
              <a:rPr lang="en-US" dirty="0"/>
              <a:t>Simple Method</a:t>
            </a:r>
          </a:p>
          <a:p>
            <a:pPr marL="231775" indent="-231775">
              <a:buFont typeface="Arial" panose="020B0604020202020204" pitchFamily="34" charset="0"/>
              <a:buChar char="•"/>
            </a:pPr>
            <a:r>
              <a:rPr lang="en-US" dirty="0"/>
              <a:t>Chemistry Solver</a:t>
            </a:r>
            <a:endParaRPr lang="el-GR" dirty="0"/>
          </a:p>
        </p:txBody>
      </p:sp>
      <p:sp>
        <p:nvSpPr>
          <p:cNvPr id="19" name="Subtitle 18">
            <a:extLst>
              <a:ext uri="{FF2B5EF4-FFF2-40B4-BE49-F238E27FC236}">
                <a16:creationId xmlns:a16="http://schemas.microsoft.com/office/drawing/2014/main" id="{B444750B-84CD-1DA9-36CF-AEC46B1BA776}"/>
              </a:ext>
            </a:extLst>
          </p:cNvPr>
          <p:cNvSpPr>
            <a:spLocks noGrp="1"/>
          </p:cNvSpPr>
          <p:nvPr>
            <p:ph type="subTitle" idx="4"/>
          </p:nvPr>
        </p:nvSpPr>
        <p:spPr>
          <a:xfrm>
            <a:off x="750574" y="2390490"/>
            <a:ext cx="3656100" cy="673253"/>
          </a:xfrm>
        </p:spPr>
        <p:txBody>
          <a:bodyPr/>
          <a:lstStyle/>
          <a:p>
            <a:pPr marL="231775" indent="-231775" algn="l">
              <a:buFont typeface="Arial" panose="020B0604020202020204" pitchFamily="34" charset="0"/>
              <a:buChar char="•"/>
            </a:pPr>
            <a:r>
              <a:rPr lang="en-US" dirty="0"/>
              <a:t>Solid-Cone Spray Model</a:t>
            </a:r>
          </a:p>
          <a:p>
            <a:pPr marL="231775" indent="-231775" algn="l">
              <a:buFont typeface="Arial" panose="020B0604020202020204" pitchFamily="34" charset="0"/>
              <a:buChar char="•"/>
            </a:pPr>
            <a:r>
              <a:rPr lang="en-US" dirty="0"/>
              <a:t>Kelvin-Helmholtz / Rayleigh-Taylor Breakup Model</a:t>
            </a:r>
            <a:endParaRPr lang="el-GR" dirty="0"/>
          </a:p>
        </p:txBody>
      </p:sp>
      <p:sp>
        <p:nvSpPr>
          <p:cNvPr id="20" name="Subtitle 19">
            <a:extLst>
              <a:ext uri="{FF2B5EF4-FFF2-40B4-BE49-F238E27FC236}">
                <a16:creationId xmlns:a16="http://schemas.microsoft.com/office/drawing/2014/main" id="{0BE97EB0-4A72-C9E4-7276-EDB1CF38B501}"/>
              </a:ext>
            </a:extLst>
          </p:cNvPr>
          <p:cNvSpPr>
            <a:spLocks noGrp="1"/>
          </p:cNvSpPr>
          <p:nvPr>
            <p:ph type="subTitle" idx="5"/>
          </p:nvPr>
        </p:nvSpPr>
        <p:spPr>
          <a:xfrm>
            <a:off x="750574" y="371959"/>
            <a:ext cx="3656100" cy="405820"/>
          </a:xfrm>
        </p:spPr>
        <p:txBody>
          <a:bodyPr/>
          <a:lstStyle/>
          <a:p>
            <a:pPr marL="0" indent="0"/>
            <a:r>
              <a:rPr lang="en-US" b="1" dirty="0"/>
              <a:t>BOUNDARY CONDITIONS</a:t>
            </a:r>
            <a:endParaRPr lang="el-GR" b="1" dirty="0"/>
          </a:p>
        </p:txBody>
      </p:sp>
      <p:sp>
        <p:nvSpPr>
          <p:cNvPr id="21" name="Subtitle 20">
            <a:extLst>
              <a:ext uri="{FF2B5EF4-FFF2-40B4-BE49-F238E27FC236}">
                <a16:creationId xmlns:a16="http://schemas.microsoft.com/office/drawing/2014/main" id="{E2DF7E50-4C93-ABCC-8C10-6F2E77267800}"/>
              </a:ext>
            </a:extLst>
          </p:cNvPr>
          <p:cNvSpPr>
            <a:spLocks noGrp="1"/>
          </p:cNvSpPr>
          <p:nvPr>
            <p:ph type="subTitle" idx="6"/>
          </p:nvPr>
        </p:nvSpPr>
        <p:spPr>
          <a:xfrm>
            <a:off x="4572000" y="371959"/>
            <a:ext cx="3656100" cy="405820"/>
          </a:xfrm>
        </p:spPr>
        <p:txBody>
          <a:bodyPr/>
          <a:lstStyle/>
          <a:p>
            <a:pPr marL="0" indent="0" algn="l"/>
            <a:r>
              <a:rPr lang="en-US" b="1" dirty="0"/>
              <a:t>INITIAL CONDITIONS</a:t>
            </a:r>
          </a:p>
        </p:txBody>
      </p:sp>
      <p:sp>
        <p:nvSpPr>
          <p:cNvPr id="22" name="Subtitle 21">
            <a:extLst>
              <a:ext uri="{FF2B5EF4-FFF2-40B4-BE49-F238E27FC236}">
                <a16:creationId xmlns:a16="http://schemas.microsoft.com/office/drawing/2014/main" id="{910D43E8-001F-E99B-5BD2-B25EB260611C}"/>
              </a:ext>
            </a:extLst>
          </p:cNvPr>
          <p:cNvSpPr>
            <a:spLocks noGrp="1"/>
          </p:cNvSpPr>
          <p:nvPr>
            <p:ph type="subTitle" idx="7"/>
          </p:nvPr>
        </p:nvSpPr>
        <p:spPr>
          <a:xfrm>
            <a:off x="4572000" y="1735991"/>
            <a:ext cx="3656100" cy="742200"/>
          </a:xfrm>
        </p:spPr>
        <p:txBody>
          <a:bodyPr/>
          <a:lstStyle/>
          <a:p>
            <a:pPr marL="0" indent="0"/>
            <a:r>
              <a:rPr lang="en-US" b="1" dirty="0"/>
              <a:t>DISCRETIZATION AND SOLUTION METHODS</a:t>
            </a:r>
            <a:endParaRPr lang="el-GR" b="1" dirty="0"/>
          </a:p>
        </p:txBody>
      </p:sp>
      <p:sp>
        <p:nvSpPr>
          <p:cNvPr id="23" name="Subtitle 22">
            <a:extLst>
              <a:ext uri="{FF2B5EF4-FFF2-40B4-BE49-F238E27FC236}">
                <a16:creationId xmlns:a16="http://schemas.microsoft.com/office/drawing/2014/main" id="{1EA072C4-A02B-A7D7-95A1-3E8A0DBDE952}"/>
              </a:ext>
            </a:extLst>
          </p:cNvPr>
          <p:cNvSpPr>
            <a:spLocks noGrp="1"/>
          </p:cNvSpPr>
          <p:nvPr>
            <p:ph type="subTitle" idx="8"/>
          </p:nvPr>
        </p:nvSpPr>
        <p:spPr>
          <a:xfrm>
            <a:off x="750574" y="1735991"/>
            <a:ext cx="3656100" cy="742200"/>
          </a:xfrm>
        </p:spPr>
        <p:txBody>
          <a:bodyPr/>
          <a:lstStyle/>
          <a:p>
            <a:pPr marL="0" indent="0" algn="l"/>
            <a:r>
              <a:rPr lang="en-US" b="1" dirty="0"/>
              <a:t>SPRAY MODELS</a:t>
            </a:r>
          </a:p>
          <a:p>
            <a:pPr marL="0" indent="0"/>
            <a:endParaRPr lang="el-GR" dirty="0"/>
          </a:p>
        </p:txBody>
      </p:sp>
      <p:pic>
        <p:nvPicPr>
          <p:cNvPr id="25" name="Picture 24">
            <a:extLst>
              <a:ext uri="{FF2B5EF4-FFF2-40B4-BE49-F238E27FC236}">
                <a16:creationId xmlns:a16="http://schemas.microsoft.com/office/drawing/2014/main" id="{F7A35695-F694-A407-1401-E9DDE2A980D3}"/>
              </a:ext>
            </a:extLst>
          </p:cNvPr>
          <p:cNvPicPr>
            <a:picLocks noChangeAspect="1"/>
          </p:cNvPicPr>
          <p:nvPr/>
        </p:nvPicPr>
        <p:blipFill>
          <a:blip r:embed="rId3"/>
          <a:stretch>
            <a:fillRect/>
          </a:stretch>
        </p:blipFill>
        <p:spPr>
          <a:xfrm>
            <a:off x="750574" y="3144854"/>
            <a:ext cx="3180227" cy="1617624"/>
          </a:xfrm>
          <a:prstGeom prst="rect">
            <a:avLst/>
          </a:prstGeom>
        </p:spPr>
      </p:pic>
      <p:pic>
        <p:nvPicPr>
          <p:cNvPr id="6146" name="Picture 2" descr="Kelvin-Helmholtz Rayleigh-Taylor (KHRT) breakup model concept. | Download  Scientific Diagram">
            <a:extLst>
              <a:ext uri="{FF2B5EF4-FFF2-40B4-BE49-F238E27FC236}">
                <a16:creationId xmlns:a16="http://schemas.microsoft.com/office/drawing/2014/main" id="{B8BC561A-49DB-119D-B2D7-E0321DC4F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44481"/>
            <a:ext cx="3180227" cy="1617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E8B554-11E3-5EC0-7E30-0997DAE4EC1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15</a:t>
            </a:r>
            <a:endParaRPr lang="el-GR" dirty="0"/>
          </a:p>
        </p:txBody>
      </p:sp>
    </p:spTree>
    <p:extLst>
      <p:ext uri="{BB962C8B-B14F-4D97-AF65-F5344CB8AC3E}">
        <p14:creationId xmlns:p14="http://schemas.microsoft.com/office/powerpoint/2010/main" val="381571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3833CB-8C06-A1E7-A60C-73B5329C29E7}"/>
              </a:ext>
            </a:extLst>
          </p:cNvPr>
          <p:cNvSpPr>
            <a:spLocks noGrp="1"/>
          </p:cNvSpPr>
          <p:nvPr>
            <p:ph type="title" idx="2"/>
          </p:nvPr>
        </p:nvSpPr>
        <p:spPr>
          <a:xfrm>
            <a:off x="451673" y="201749"/>
            <a:ext cx="8240653" cy="600175"/>
          </a:xfrm>
        </p:spPr>
        <p:txBody>
          <a:bodyPr/>
          <a:lstStyle/>
          <a:p>
            <a:r>
              <a:rPr lang="en-US" sz="3000" b="1" dirty="0"/>
              <a:t>Simulation Process</a:t>
            </a:r>
            <a:endParaRPr lang="el-GR" sz="3000" b="1" dirty="0"/>
          </a:p>
        </p:txBody>
      </p:sp>
      <p:sp>
        <p:nvSpPr>
          <p:cNvPr id="21" name="Google Shape;745;p42">
            <a:extLst>
              <a:ext uri="{FF2B5EF4-FFF2-40B4-BE49-F238E27FC236}">
                <a16:creationId xmlns:a16="http://schemas.microsoft.com/office/drawing/2014/main" id="{9DDD727A-0340-78E9-4B1B-C5DC0AD3F556}"/>
              </a:ext>
            </a:extLst>
          </p:cNvPr>
          <p:cNvSpPr txBox="1"/>
          <p:nvPr/>
        </p:nvSpPr>
        <p:spPr>
          <a:xfrm>
            <a:off x="452864" y="2070450"/>
            <a:ext cx="1373100" cy="501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Kantumruy Pro SemiBold"/>
                <a:ea typeface="Kantumruy Pro SemiBold"/>
                <a:cs typeface="Kantumruy Pro SemiBold"/>
                <a:sym typeface="Kantumruy Pro SemiBold"/>
              </a:rPr>
              <a:t>01</a:t>
            </a:r>
            <a:endParaRPr sz="2200" dirty="0">
              <a:solidFill>
                <a:schemeClr val="dk1"/>
              </a:solidFill>
              <a:latin typeface="Kantumruy Pro SemiBold"/>
              <a:ea typeface="Kantumruy Pro SemiBold"/>
              <a:cs typeface="Kantumruy Pro SemiBold"/>
              <a:sym typeface="Kantumruy Pro SemiBold"/>
            </a:endParaRPr>
          </a:p>
        </p:txBody>
      </p:sp>
      <p:sp>
        <p:nvSpPr>
          <p:cNvPr id="22" name="Google Shape;746;p42">
            <a:extLst>
              <a:ext uri="{FF2B5EF4-FFF2-40B4-BE49-F238E27FC236}">
                <a16:creationId xmlns:a16="http://schemas.microsoft.com/office/drawing/2014/main" id="{AD3599C6-6B68-F163-E82C-9A225646135C}"/>
              </a:ext>
            </a:extLst>
          </p:cNvPr>
          <p:cNvSpPr txBox="1"/>
          <p:nvPr/>
        </p:nvSpPr>
        <p:spPr>
          <a:xfrm>
            <a:off x="452864" y="2571750"/>
            <a:ext cx="1373100" cy="9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dirty="0"/>
              <a:t>Geometric Modeling</a:t>
            </a:r>
            <a:endParaRPr dirty="0">
              <a:solidFill>
                <a:schemeClr val="dk1"/>
              </a:solidFill>
              <a:latin typeface="Kantumruy Pro Medium"/>
              <a:ea typeface="Kantumruy Pro Medium"/>
              <a:cs typeface="Kantumruy Pro Medium"/>
              <a:sym typeface="Kantumruy Pro Medium"/>
            </a:endParaRPr>
          </a:p>
        </p:txBody>
      </p:sp>
      <p:sp>
        <p:nvSpPr>
          <p:cNvPr id="23" name="Google Shape;747;p42">
            <a:extLst>
              <a:ext uri="{FF2B5EF4-FFF2-40B4-BE49-F238E27FC236}">
                <a16:creationId xmlns:a16="http://schemas.microsoft.com/office/drawing/2014/main" id="{C495B563-290D-E00F-0EAD-BBD81DC8A1AD}"/>
              </a:ext>
            </a:extLst>
          </p:cNvPr>
          <p:cNvSpPr txBox="1"/>
          <p:nvPr/>
        </p:nvSpPr>
        <p:spPr>
          <a:xfrm>
            <a:off x="2169157" y="2070450"/>
            <a:ext cx="1373100" cy="501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Kantumruy Pro SemiBold"/>
                <a:ea typeface="Kantumruy Pro SemiBold"/>
                <a:cs typeface="Kantumruy Pro SemiBold"/>
                <a:sym typeface="Kantumruy Pro SemiBold"/>
              </a:rPr>
              <a:t>02</a:t>
            </a:r>
            <a:endParaRPr sz="2200" dirty="0">
              <a:solidFill>
                <a:schemeClr val="dk1"/>
              </a:solidFill>
              <a:latin typeface="Kantumruy Pro SemiBold"/>
              <a:ea typeface="Kantumruy Pro SemiBold"/>
              <a:cs typeface="Kantumruy Pro SemiBold"/>
              <a:sym typeface="Kantumruy Pro SemiBold"/>
            </a:endParaRPr>
          </a:p>
        </p:txBody>
      </p:sp>
      <p:sp>
        <p:nvSpPr>
          <p:cNvPr id="24" name="Google Shape;748;p42">
            <a:extLst>
              <a:ext uri="{FF2B5EF4-FFF2-40B4-BE49-F238E27FC236}">
                <a16:creationId xmlns:a16="http://schemas.microsoft.com/office/drawing/2014/main" id="{2169F24C-7D62-82D7-7864-44600A447B8D}"/>
              </a:ext>
            </a:extLst>
          </p:cNvPr>
          <p:cNvSpPr txBox="1"/>
          <p:nvPr/>
        </p:nvSpPr>
        <p:spPr>
          <a:xfrm>
            <a:off x="2169157" y="2571750"/>
            <a:ext cx="1373100" cy="9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dirty="0"/>
              <a:t>Model Selection</a:t>
            </a:r>
            <a:endParaRPr dirty="0">
              <a:solidFill>
                <a:schemeClr val="dk1"/>
              </a:solidFill>
              <a:latin typeface="Kantumruy Pro Medium"/>
              <a:ea typeface="Kantumruy Pro Medium"/>
              <a:cs typeface="Kantumruy Pro Medium"/>
              <a:sym typeface="Kantumruy Pro Medium"/>
            </a:endParaRPr>
          </a:p>
        </p:txBody>
      </p:sp>
      <p:sp>
        <p:nvSpPr>
          <p:cNvPr id="25" name="Google Shape;749;p42">
            <a:extLst>
              <a:ext uri="{FF2B5EF4-FFF2-40B4-BE49-F238E27FC236}">
                <a16:creationId xmlns:a16="http://schemas.microsoft.com/office/drawing/2014/main" id="{43596FB6-F4B7-B323-D05A-1A3A40920355}"/>
              </a:ext>
            </a:extLst>
          </p:cNvPr>
          <p:cNvSpPr txBox="1"/>
          <p:nvPr/>
        </p:nvSpPr>
        <p:spPr>
          <a:xfrm>
            <a:off x="3885450" y="2070450"/>
            <a:ext cx="1373100" cy="501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Kantumruy Pro SemiBold"/>
                <a:ea typeface="Kantumruy Pro SemiBold"/>
                <a:cs typeface="Kantumruy Pro SemiBold"/>
                <a:sym typeface="Kantumruy Pro SemiBold"/>
              </a:rPr>
              <a:t>03</a:t>
            </a:r>
            <a:endParaRPr sz="2200" dirty="0">
              <a:solidFill>
                <a:schemeClr val="dk1"/>
              </a:solidFill>
              <a:latin typeface="Kantumruy Pro SemiBold"/>
              <a:ea typeface="Kantumruy Pro SemiBold"/>
              <a:cs typeface="Kantumruy Pro SemiBold"/>
              <a:sym typeface="Kantumruy Pro SemiBold"/>
            </a:endParaRPr>
          </a:p>
        </p:txBody>
      </p:sp>
      <p:sp>
        <p:nvSpPr>
          <p:cNvPr id="26" name="Google Shape;750;p42">
            <a:extLst>
              <a:ext uri="{FF2B5EF4-FFF2-40B4-BE49-F238E27FC236}">
                <a16:creationId xmlns:a16="http://schemas.microsoft.com/office/drawing/2014/main" id="{56A50619-BCBA-ACE6-8AC2-F0D35ACFFD56}"/>
              </a:ext>
            </a:extLst>
          </p:cNvPr>
          <p:cNvSpPr txBox="1"/>
          <p:nvPr/>
        </p:nvSpPr>
        <p:spPr>
          <a:xfrm>
            <a:off x="3768545" y="2571750"/>
            <a:ext cx="1594930" cy="9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dirty="0"/>
              <a:t>Parameterization</a:t>
            </a:r>
            <a:endParaRPr dirty="0">
              <a:solidFill>
                <a:schemeClr val="dk1"/>
              </a:solidFill>
              <a:latin typeface="Kantumruy Pro Medium"/>
              <a:ea typeface="Kantumruy Pro Medium"/>
              <a:cs typeface="Kantumruy Pro Medium"/>
              <a:sym typeface="Kantumruy Pro Medium"/>
            </a:endParaRPr>
          </a:p>
        </p:txBody>
      </p:sp>
      <p:sp>
        <p:nvSpPr>
          <p:cNvPr id="27" name="Google Shape;751;p42">
            <a:extLst>
              <a:ext uri="{FF2B5EF4-FFF2-40B4-BE49-F238E27FC236}">
                <a16:creationId xmlns:a16="http://schemas.microsoft.com/office/drawing/2014/main" id="{21372E91-C289-0BCE-E3AC-6F50667BDD77}"/>
              </a:ext>
            </a:extLst>
          </p:cNvPr>
          <p:cNvSpPr/>
          <p:nvPr/>
        </p:nvSpPr>
        <p:spPr>
          <a:xfrm>
            <a:off x="1140388" y="3632305"/>
            <a:ext cx="84900" cy="84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2;p42">
            <a:extLst>
              <a:ext uri="{FF2B5EF4-FFF2-40B4-BE49-F238E27FC236}">
                <a16:creationId xmlns:a16="http://schemas.microsoft.com/office/drawing/2014/main" id="{B4D95189-8649-22E3-A01D-5E77A588F9D2}"/>
              </a:ext>
            </a:extLst>
          </p:cNvPr>
          <p:cNvSpPr/>
          <p:nvPr/>
        </p:nvSpPr>
        <p:spPr>
          <a:xfrm>
            <a:off x="2807844" y="3632305"/>
            <a:ext cx="84900" cy="84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3;p42">
            <a:extLst>
              <a:ext uri="{FF2B5EF4-FFF2-40B4-BE49-F238E27FC236}">
                <a16:creationId xmlns:a16="http://schemas.microsoft.com/office/drawing/2014/main" id="{0D64DA5D-B426-39C5-7BB3-2AB477AC5D21}"/>
              </a:ext>
            </a:extLst>
          </p:cNvPr>
          <p:cNvSpPr/>
          <p:nvPr/>
        </p:nvSpPr>
        <p:spPr>
          <a:xfrm>
            <a:off x="4523560" y="3645327"/>
            <a:ext cx="84900" cy="84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754;p42">
            <a:extLst>
              <a:ext uri="{FF2B5EF4-FFF2-40B4-BE49-F238E27FC236}">
                <a16:creationId xmlns:a16="http://schemas.microsoft.com/office/drawing/2014/main" id="{1B178D9E-5F55-FAD9-A630-8AFBCC17B087}"/>
              </a:ext>
            </a:extLst>
          </p:cNvPr>
          <p:cNvCxnSpPr>
            <a:stCxn id="27" idx="6"/>
            <a:endCxn id="28" idx="2"/>
          </p:cNvCxnSpPr>
          <p:nvPr/>
        </p:nvCxnSpPr>
        <p:spPr>
          <a:xfrm>
            <a:off x="1225288" y="3674605"/>
            <a:ext cx="1582556" cy="0"/>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755;p42">
            <a:extLst>
              <a:ext uri="{FF2B5EF4-FFF2-40B4-BE49-F238E27FC236}">
                <a16:creationId xmlns:a16="http://schemas.microsoft.com/office/drawing/2014/main" id="{1A5F57A6-358C-EB00-F838-388859F6886F}"/>
              </a:ext>
            </a:extLst>
          </p:cNvPr>
          <p:cNvCxnSpPr>
            <a:stCxn id="28" idx="6"/>
            <a:endCxn id="29" idx="2"/>
          </p:cNvCxnSpPr>
          <p:nvPr/>
        </p:nvCxnSpPr>
        <p:spPr>
          <a:xfrm>
            <a:off x="2892744" y="3674605"/>
            <a:ext cx="1630816" cy="13022"/>
          </a:xfrm>
          <a:prstGeom prst="straightConnector1">
            <a:avLst/>
          </a:prstGeom>
          <a:noFill/>
          <a:ln w="9525" cap="flat" cmpd="sng">
            <a:solidFill>
              <a:schemeClr val="dk1"/>
            </a:solidFill>
            <a:prstDash val="solid"/>
            <a:round/>
            <a:headEnd type="none" w="med" len="med"/>
            <a:tailEnd type="none" w="med" len="med"/>
          </a:ln>
        </p:spPr>
      </p:cxnSp>
      <p:sp>
        <p:nvSpPr>
          <p:cNvPr id="45" name="Google Shape;745;p42">
            <a:extLst>
              <a:ext uri="{FF2B5EF4-FFF2-40B4-BE49-F238E27FC236}">
                <a16:creationId xmlns:a16="http://schemas.microsoft.com/office/drawing/2014/main" id="{3F12995B-73E1-AEEB-4188-7EBEC36408D4}"/>
              </a:ext>
            </a:extLst>
          </p:cNvPr>
          <p:cNvSpPr txBox="1"/>
          <p:nvPr/>
        </p:nvSpPr>
        <p:spPr>
          <a:xfrm>
            <a:off x="5516840" y="2092729"/>
            <a:ext cx="1373100" cy="501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Kantumruy Pro SemiBold"/>
                <a:ea typeface="Kantumruy Pro SemiBold"/>
                <a:cs typeface="Kantumruy Pro SemiBold"/>
                <a:sym typeface="Kantumruy Pro SemiBold"/>
              </a:rPr>
              <a:t>04</a:t>
            </a:r>
            <a:endParaRPr sz="2200" dirty="0">
              <a:solidFill>
                <a:schemeClr val="dk1"/>
              </a:solidFill>
              <a:latin typeface="Kantumruy Pro SemiBold"/>
              <a:ea typeface="Kantumruy Pro SemiBold"/>
              <a:cs typeface="Kantumruy Pro SemiBold"/>
              <a:sym typeface="Kantumruy Pro SemiBold"/>
            </a:endParaRPr>
          </a:p>
        </p:txBody>
      </p:sp>
      <p:sp>
        <p:nvSpPr>
          <p:cNvPr id="46" name="Google Shape;746;p42">
            <a:extLst>
              <a:ext uri="{FF2B5EF4-FFF2-40B4-BE49-F238E27FC236}">
                <a16:creationId xmlns:a16="http://schemas.microsoft.com/office/drawing/2014/main" id="{98D4FD1F-1E3D-3FDA-6C13-0F84FFE6CF00}"/>
              </a:ext>
            </a:extLst>
          </p:cNvPr>
          <p:cNvSpPr txBox="1"/>
          <p:nvPr/>
        </p:nvSpPr>
        <p:spPr>
          <a:xfrm>
            <a:off x="5516840" y="2594029"/>
            <a:ext cx="1373100" cy="9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dirty="0"/>
              <a:t>Execution of the Simulation</a:t>
            </a:r>
            <a:endParaRPr dirty="0">
              <a:solidFill>
                <a:schemeClr val="dk1"/>
              </a:solidFill>
              <a:latin typeface="Kantumruy Pro Medium"/>
              <a:ea typeface="Kantumruy Pro Medium"/>
              <a:cs typeface="Kantumruy Pro Medium"/>
              <a:sym typeface="Kantumruy Pro Medium"/>
            </a:endParaRPr>
          </a:p>
        </p:txBody>
      </p:sp>
      <p:sp>
        <p:nvSpPr>
          <p:cNvPr id="47" name="Google Shape;747;p42">
            <a:extLst>
              <a:ext uri="{FF2B5EF4-FFF2-40B4-BE49-F238E27FC236}">
                <a16:creationId xmlns:a16="http://schemas.microsoft.com/office/drawing/2014/main" id="{BEE8D7E8-A808-CB76-4807-E9A0B52A883C}"/>
              </a:ext>
            </a:extLst>
          </p:cNvPr>
          <p:cNvSpPr txBox="1"/>
          <p:nvPr/>
        </p:nvSpPr>
        <p:spPr>
          <a:xfrm>
            <a:off x="7190735" y="2092729"/>
            <a:ext cx="1373100" cy="501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Kantumruy Pro SemiBold"/>
                <a:ea typeface="Kantumruy Pro SemiBold"/>
                <a:cs typeface="Kantumruy Pro SemiBold"/>
                <a:sym typeface="Kantumruy Pro SemiBold"/>
              </a:rPr>
              <a:t>05</a:t>
            </a:r>
            <a:endParaRPr sz="2200" dirty="0">
              <a:solidFill>
                <a:schemeClr val="dk1"/>
              </a:solidFill>
              <a:latin typeface="Kantumruy Pro SemiBold"/>
              <a:ea typeface="Kantumruy Pro SemiBold"/>
              <a:cs typeface="Kantumruy Pro SemiBold"/>
              <a:sym typeface="Kantumruy Pro SemiBold"/>
            </a:endParaRPr>
          </a:p>
        </p:txBody>
      </p:sp>
      <p:sp>
        <p:nvSpPr>
          <p:cNvPr id="48" name="Google Shape;748;p42">
            <a:extLst>
              <a:ext uri="{FF2B5EF4-FFF2-40B4-BE49-F238E27FC236}">
                <a16:creationId xmlns:a16="http://schemas.microsoft.com/office/drawing/2014/main" id="{D36208E5-208B-4B0F-E966-A6822959043C}"/>
              </a:ext>
            </a:extLst>
          </p:cNvPr>
          <p:cNvSpPr txBox="1"/>
          <p:nvPr/>
        </p:nvSpPr>
        <p:spPr>
          <a:xfrm>
            <a:off x="7190735" y="2594029"/>
            <a:ext cx="1373100" cy="9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dirty="0"/>
              <a:t>Post-processing</a:t>
            </a:r>
            <a:endParaRPr dirty="0">
              <a:solidFill>
                <a:schemeClr val="dk1"/>
              </a:solidFill>
              <a:latin typeface="Kantumruy Pro Medium"/>
              <a:ea typeface="Kantumruy Pro Medium"/>
              <a:cs typeface="Kantumruy Pro Medium"/>
              <a:sym typeface="Kantumruy Pro Medium"/>
            </a:endParaRPr>
          </a:p>
        </p:txBody>
      </p:sp>
      <p:sp>
        <p:nvSpPr>
          <p:cNvPr id="51" name="Google Shape;751;p42">
            <a:extLst>
              <a:ext uri="{FF2B5EF4-FFF2-40B4-BE49-F238E27FC236}">
                <a16:creationId xmlns:a16="http://schemas.microsoft.com/office/drawing/2014/main" id="{3BDD8CE9-5842-6B2D-745C-218AEFB17A17}"/>
              </a:ext>
            </a:extLst>
          </p:cNvPr>
          <p:cNvSpPr/>
          <p:nvPr/>
        </p:nvSpPr>
        <p:spPr>
          <a:xfrm>
            <a:off x="6203390" y="3645327"/>
            <a:ext cx="84900" cy="84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2;p42">
            <a:extLst>
              <a:ext uri="{FF2B5EF4-FFF2-40B4-BE49-F238E27FC236}">
                <a16:creationId xmlns:a16="http://schemas.microsoft.com/office/drawing/2014/main" id="{29E15A37-D7D1-1303-BC7A-5EE98C6E0282}"/>
              </a:ext>
            </a:extLst>
          </p:cNvPr>
          <p:cNvSpPr/>
          <p:nvPr/>
        </p:nvSpPr>
        <p:spPr>
          <a:xfrm>
            <a:off x="7833812" y="3645327"/>
            <a:ext cx="84900" cy="84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754;p42">
            <a:extLst>
              <a:ext uri="{FF2B5EF4-FFF2-40B4-BE49-F238E27FC236}">
                <a16:creationId xmlns:a16="http://schemas.microsoft.com/office/drawing/2014/main" id="{5B606101-0268-2A2D-D9E4-6FFC2EBC2598}"/>
              </a:ext>
            </a:extLst>
          </p:cNvPr>
          <p:cNvCxnSpPr>
            <a:stCxn id="51" idx="6"/>
            <a:endCxn id="52" idx="2"/>
          </p:cNvCxnSpPr>
          <p:nvPr/>
        </p:nvCxnSpPr>
        <p:spPr>
          <a:xfrm>
            <a:off x="6288290" y="3687627"/>
            <a:ext cx="1545522" cy="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754;p42">
            <a:extLst>
              <a:ext uri="{FF2B5EF4-FFF2-40B4-BE49-F238E27FC236}">
                <a16:creationId xmlns:a16="http://schemas.microsoft.com/office/drawing/2014/main" id="{1259EF3D-5F83-CBBA-B3BF-9B19DA16B8EA}"/>
              </a:ext>
            </a:extLst>
          </p:cNvPr>
          <p:cNvCxnSpPr>
            <a:cxnSpLocks/>
            <a:stCxn id="29" idx="6"/>
            <a:endCxn id="51" idx="2"/>
          </p:cNvCxnSpPr>
          <p:nvPr/>
        </p:nvCxnSpPr>
        <p:spPr>
          <a:xfrm>
            <a:off x="4608460" y="3687627"/>
            <a:ext cx="159493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8250EFAA-61B0-F253-18F6-F5EAAFF134AA}"/>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16</a:t>
            </a:r>
            <a:endParaRPr lang="el-GR" dirty="0"/>
          </a:p>
        </p:txBody>
      </p:sp>
    </p:spTree>
    <p:extLst>
      <p:ext uri="{BB962C8B-B14F-4D97-AF65-F5344CB8AC3E}">
        <p14:creationId xmlns:p14="http://schemas.microsoft.com/office/powerpoint/2010/main" val="228950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alpha val="34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119327-B170-8133-2CCF-4B2CD9296EB0}"/>
              </a:ext>
            </a:extLst>
          </p:cNvPr>
          <p:cNvSpPr>
            <a:spLocks noGrp="1"/>
          </p:cNvSpPr>
          <p:nvPr>
            <p:ph type="title"/>
          </p:nvPr>
        </p:nvSpPr>
        <p:spPr>
          <a:xfrm>
            <a:off x="259491" y="151123"/>
            <a:ext cx="8692789" cy="636000"/>
          </a:xfrm>
          <a:solidFill>
            <a:srgbClr val="F6F6F6"/>
          </a:solidFill>
        </p:spPr>
        <p:txBody>
          <a:bodyPr/>
          <a:lstStyle/>
          <a:p>
            <a:r>
              <a:rPr lang="en-US" b="1" dirty="0"/>
              <a:t>MODEL GEOMETRY AND MESH CONSTRUCTION</a:t>
            </a:r>
            <a:endParaRPr lang="el-GR" b="1" dirty="0"/>
          </a:p>
        </p:txBody>
      </p:sp>
      <p:pic>
        <p:nvPicPr>
          <p:cNvPr id="17" name="Picture 16" descr="A 3d model of a tall building&#10;&#10;Description automatically generated">
            <a:extLst>
              <a:ext uri="{FF2B5EF4-FFF2-40B4-BE49-F238E27FC236}">
                <a16:creationId xmlns:a16="http://schemas.microsoft.com/office/drawing/2014/main" id="{C4ACAAEB-E16B-AE72-E423-57CF0D778258}"/>
              </a:ext>
            </a:extLst>
          </p:cNvPr>
          <p:cNvPicPr>
            <a:picLocks noChangeAspect="1"/>
          </p:cNvPicPr>
          <p:nvPr/>
        </p:nvPicPr>
        <p:blipFill>
          <a:blip r:embed="rId3"/>
          <a:stretch>
            <a:fillRect/>
          </a:stretch>
        </p:blipFill>
        <p:spPr>
          <a:xfrm>
            <a:off x="1016657" y="795377"/>
            <a:ext cx="1906271" cy="4272744"/>
          </a:xfrm>
          <a:prstGeom prst="rect">
            <a:avLst/>
          </a:prstGeom>
          <a:ln>
            <a:solidFill>
              <a:schemeClr val="bg1">
                <a:lumMod val="10000"/>
              </a:schemeClr>
            </a:solidFill>
          </a:ln>
        </p:spPr>
      </p:pic>
      <p:pic>
        <p:nvPicPr>
          <p:cNvPr id="20" name="Picture 19">
            <a:extLst>
              <a:ext uri="{FF2B5EF4-FFF2-40B4-BE49-F238E27FC236}">
                <a16:creationId xmlns:a16="http://schemas.microsoft.com/office/drawing/2014/main" id="{484333CA-9854-A903-6A08-AA21179568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6004" y="2886615"/>
            <a:ext cx="4601622" cy="2256885"/>
          </a:xfrm>
          <a:prstGeom prst="rect">
            <a:avLst/>
          </a:prstGeom>
          <a:noFill/>
          <a:ln>
            <a:solidFill>
              <a:schemeClr val="bg1">
                <a:lumMod val="10000"/>
              </a:schemeClr>
            </a:solidFill>
          </a:ln>
        </p:spPr>
      </p:pic>
      <p:graphicFrame>
        <p:nvGraphicFramePr>
          <p:cNvPr id="26" name="Table 25">
            <a:extLst>
              <a:ext uri="{FF2B5EF4-FFF2-40B4-BE49-F238E27FC236}">
                <a16:creationId xmlns:a16="http://schemas.microsoft.com/office/drawing/2014/main" id="{509C0DCD-492E-FE56-8A6B-B08434DA4525}"/>
              </a:ext>
            </a:extLst>
          </p:cNvPr>
          <p:cNvGraphicFramePr>
            <a:graphicFrameLocks noGrp="1"/>
          </p:cNvGraphicFramePr>
          <p:nvPr>
            <p:extLst>
              <p:ext uri="{D42A27DB-BD31-4B8C-83A1-F6EECF244321}">
                <p14:modId xmlns:p14="http://schemas.microsoft.com/office/powerpoint/2010/main" val="1794098403"/>
              </p:ext>
            </p:extLst>
          </p:nvPr>
        </p:nvGraphicFramePr>
        <p:xfrm>
          <a:off x="3286064" y="795377"/>
          <a:ext cx="4941503" cy="2082984"/>
        </p:xfrm>
        <a:graphic>
          <a:graphicData uri="http://schemas.openxmlformats.org/drawingml/2006/table">
            <a:tbl>
              <a:tblPr firstRow="1" firstCol="1" bandRow="1"/>
              <a:tblGrid>
                <a:gridCol w="2535450">
                  <a:extLst>
                    <a:ext uri="{9D8B030D-6E8A-4147-A177-3AD203B41FA5}">
                      <a16:colId xmlns:a16="http://schemas.microsoft.com/office/drawing/2014/main" val="3404414412"/>
                    </a:ext>
                  </a:extLst>
                </a:gridCol>
                <a:gridCol w="2406053">
                  <a:extLst>
                    <a:ext uri="{9D8B030D-6E8A-4147-A177-3AD203B41FA5}">
                      <a16:colId xmlns:a16="http://schemas.microsoft.com/office/drawing/2014/main" val="4261494050"/>
                    </a:ext>
                  </a:extLst>
                </a:gridCol>
              </a:tblGrid>
              <a:tr h="281418">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rPr>
                        <a:t>M</a:t>
                      </a:r>
                      <a:r>
                        <a:rPr lang="el-GR" sz="1200" b="1" dirty="0" err="1">
                          <a:effectLst/>
                          <a:latin typeface="Archivo" panose="020B0604020202020204" charset="0"/>
                          <a:ea typeface="Times New Roman" panose="02020603050405020304" pitchFamily="18" charset="0"/>
                        </a:rPr>
                        <a:t>esh</a:t>
                      </a:r>
                      <a:r>
                        <a:rPr lang="el-GR" sz="1200" b="1" dirty="0">
                          <a:effectLst/>
                          <a:latin typeface="Archivo" panose="020B0604020202020204" charset="0"/>
                          <a:ea typeface="Times New Roman" panose="02020603050405020304" pitchFamily="18" charset="0"/>
                        </a:rPr>
                        <a:t> </a:t>
                      </a:r>
                      <a:r>
                        <a:rPr lang="el-GR" sz="1200" b="1" dirty="0" err="1">
                          <a:effectLst/>
                          <a:latin typeface="Archivo" panose="020B0604020202020204" charset="0"/>
                          <a:ea typeface="Times New Roman" panose="02020603050405020304" pitchFamily="18" charset="0"/>
                        </a:rPr>
                        <a:t>Parameters</a:t>
                      </a:r>
                      <a:endParaRPr lang="el-GR"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1311962267"/>
                  </a:ext>
                </a:extLst>
              </a:tr>
              <a:tr h="780306">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rPr>
                        <a:t>Bowl</a:t>
                      </a:r>
                      <a:r>
                        <a:rPr lang="el-GR" sz="1200" b="1" dirty="0">
                          <a:solidFill>
                            <a:srgbClr val="000000"/>
                          </a:solidFill>
                          <a:effectLst/>
                          <a:highlight>
                            <a:srgbClr val="F2F2F2"/>
                          </a:highlight>
                          <a:latin typeface="Archivo" panose="020B0604020202020204" charset="0"/>
                          <a:ea typeface="Times New Roman" panose="02020603050405020304" pitchFamily="18"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rPr>
                        <a:t>Profile</a:t>
                      </a:r>
                      <a:endParaRPr lang="el-GR" sz="1200" b="1" dirty="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endParaRPr lang="el-GR" sz="1200" dirty="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837522225"/>
                  </a:ext>
                </a:extLst>
              </a:tr>
              <a:tr h="20425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rPr>
                        <a:t>Cylinder</a:t>
                      </a:r>
                      <a:r>
                        <a:rPr lang="el-GR" sz="1200" b="1" dirty="0">
                          <a:effectLst/>
                          <a:latin typeface="Archivo" panose="020B0604020202020204" charset="0"/>
                          <a:ea typeface="Times New Roman" panose="02020603050405020304" pitchFamily="18" charset="0"/>
                        </a:rPr>
                        <a:t> </a:t>
                      </a:r>
                      <a:r>
                        <a:rPr lang="el-GR" sz="1200" b="1" dirty="0" err="1">
                          <a:effectLst/>
                          <a:latin typeface="Archivo" panose="020B0604020202020204" charset="0"/>
                          <a:ea typeface="Times New Roman" panose="02020603050405020304" pitchFamily="18" charset="0"/>
                        </a:rPr>
                        <a:t>Bore</a:t>
                      </a:r>
                      <a:endParaRPr lang="el-GR"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rPr>
                        <a:t>84mm</a:t>
                      </a:r>
                      <a:endParaRPr lang="el-GR"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85204993"/>
                  </a:ext>
                </a:extLst>
              </a:tr>
              <a:tr h="204252">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rPr>
                        <a:t>Stroke</a:t>
                      </a:r>
                      <a:r>
                        <a:rPr lang="el-GR" sz="1200" b="1" dirty="0">
                          <a:solidFill>
                            <a:srgbClr val="000000"/>
                          </a:solidFill>
                          <a:effectLst/>
                          <a:highlight>
                            <a:srgbClr val="F2F2F2"/>
                          </a:highlight>
                          <a:latin typeface="Archivo" panose="020B0604020202020204" charset="0"/>
                          <a:ea typeface="Times New Roman" panose="02020603050405020304" pitchFamily="18"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rPr>
                        <a:t>Length</a:t>
                      </a:r>
                      <a:endParaRPr lang="el-GR" sz="1200" b="1" dirty="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rPr>
                        <a:t>100mm</a:t>
                      </a:r>
                      <a:endParaRPr lang="el-GR" sz="1200" b="0" dirty="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38040940"/>
                  </a:ext>
                </a:extLst>
              </a:tr>
              <a:tr h="20425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rPr>
                        <a:t>Squish</a:t>
                      </a:r>
                      <a:endParaRPr lang="el-GR"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rPr>
                        <a:t>4.5mm</a:t>
                      </a:r>
                      <a:endParaRPr lang="el-GR"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27190988"/>
                  </a:ext>
                </a:extLst>
              </a:tr>
              <a:tr h="204252">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rPr>
                        <a:t>Crevice</a:t>
                      </a:r>
                      <a:r>
                        <a:rPr lang="el-GR" sz="1200" b="1" dirty="0">
                          <a:solidFill>
                            <a:srgbClr val="000000"/>
                          </a:solidFill>
                          <a:effectLst/>
                          <a:highlight>
                            <a:srgbClr val="F2F2F2"/>
                          </a:highlight>
                          <a:latin typeface="Archivo" panose="020B0604020202020204" charset="0"/>
                          <a:ea typeface="Times New Roman" panose="02020603050405020304" pitchFamily="18"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rPr>
                        <a:t>Width</a:t>
                      </a:r>
                      <a:endParaRPr lang="el-GR" sz="1200" b="1" dirty="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rPr>
                        <a:t>1mm</a:t>
                      </a:r>
                      <a:endParaRPr lang="el-GR" sz="1200" b="0" dirty="0">
                        <a:effectLst/>
                        <a:highlight>
                          <a:srgbClr val="F2F2F2"/>
                        </a:highligh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89542346"/>
                  </a:ext>
                </a:extLst>
              </a:tr>
              <a:tr h="20425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rPr>
                        <a:t>Crevice</a:t>
                      </a:r>
                      <a:r>
                        <a:rPr lang="el-GR" sz="1200" b="1" dirty="0">
                          <a:effectLst/>
                          <a:latin typeface="Archivo" panose="020B0604020202020204" charset="0"/>
                          <a:ea typeface="Times New Roman" panose="02020603050405020304" pitchFamily="18" charset="0"/>
                        </a:rPr>
                        <a:t> </a:t>
                      </a:r>
                      <a:r>
                        <a:rPr lang="el-GR" sz="1200" b="1" dirty="0" err="1">
                          <a:effectLst/>
                          <a:latin typeface="Archivo" panose="020B0604020202020204" charset="0"/>
                          <a:ea typeface="Times New Roman" panose="02020603050405020304" pitchFamily="18" charset="0"/>
                        </a:rPr>
                        <a:t>Height</a:t>
                      </a:r>
                      <a:endParaRPr lang="el-GR"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rPr>
                        <a:t>12</a:t>
                      </a:r>
                      <a:r>
                        <a:rPr lang="en-US" sz="1200" b="0" dirty="0">
                          <a:effectLst/>
                          <a:latin typeface="Archivo" panose="020B0604020202020204" charset="0"/>
                          <a:ea typeface="Times New Roman" panose="02020603050405020304" pitchFamily="18" charset="0"/>
                        </a:rPr>
                        <a:t>mm</a:t>
                      </a:r>
                      <a:endParaRPr lang="el-GR" sz="12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839174"/>
                  </a:ext>
                </a:extLst>
              </a:tr>
            </a:tbl>
          </a:graphicData>
        </a:graphic>
      </p:graphicFrame>
      <p:pic>
        <p:nvPicPr>
          <p:cNvPr id="27" name="Picture 26" descr="A blue and black grid&#10;&#10;Description automatically generated">
            <a:extLst>
              <a:ext uri="{FF2B5EF4-FFF2-40B4-BE49-F238E27FC236}">
                <a16:creationId xmlns:a16="http://schemas.microsoft.com/office/drawing/2014/main" id="{5C8702A9-8CF3-EB0C-08AE-4341C459A15F}"/>
              </a:ext>
            </a:extLst>
          </p:cNvPr>
          <p:cNvPicPr>
            <a:picLocks noChangeAspect="1"/>
          </p:cNvPicPr>
          <p:nvPr/>
        </p:nvPicPr>
        <p:blipFill>
          <a:blip r:embed="rId5"/>
          <a:stretch>
            <a:fillRect/>
          </a:stretch>
        </p:blipFill>
        <p:spPr>
          <a:xfrm>
            <a:off x="6420881" y="1197235"/>
            <a:ext cx="1221979" cy="594548"/>
          </a:xfrm>
          <a:prstGeom prst="rect">
            <a:avLst/>
          </a:prstGeom>
        </p:spPr>
      </p:pic>
      <p:sp>
        <p:nvSpPr>
          <p:cNvPr id="28" name="TextBox 27">
            <a:extLst>
              <a:ext uri="{FF2B5EF4-FFF2-40B4-BE49-F238E27FC236}">
                <a16:creationId xmlns:a16="http://schemas.microsoft.com/office/drawing/2014/main" id="{CEF4A3C8-8F14-0F20-51AF-454896864CB4}"/>
              </a:ext>
            </a:extLst>
          </p:cNvPr>
          <p:cNvSpPr txBox="1"/>
          <p:nvPr/>
        </p:nvSpPr>
        <p:spPr>
          <a:xfrm>
            <a:off x="1449858" y="4651574"/>
            <a:ext cx="1713471" cy="261610"/>
          </a:xfrm>
          <a:prstGeom prst="rect">
            <a:avLst/>
          </a:prstGeom>
          <a:noFill/>
        </p:spPr>
        <p:txBody>
          <a:bodyPr wrap="square" rtlCol="0">
            <a:spAutoFit/>
          </a:bodyPr>
          <a:lstStyle/>
          <a:p>
            <a:r>
              <a:rPr lang="en-US" sz="1100" dirty="0">
                <a:latin typeface="Space Mono" panose="020B0604020202020204" charset="0"/>
              </a:rPr>
              <a:t>45-degree sector</a:t>
            </a:r>
            <a:endParaRPr lang="el-GR" sz="1100" dirty="0"/>
          </a:p>
        </p:txBody>
      </p:sp>
      <p:sp>
        <p:nvSpPr>
          <p:cNvPr id="2" name="TextBox 1">
            <a:extLst>
              <a:ext uri="{FF2B5EF4-FFF2-40B4-BE49-F238E27FC236}">
                <a16:creationId xmlns:a16="http://schemas.microsoft.com/office/drawing/2014/main" id="{15D18A53-A88A-4F6F-6B14-FB318CB892EE}"/>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17</a:t>
            </a:r>
            <a:endParaRPr lang="el-GR" dirty="0"/>
          </a:p>
        </p:txBody>
      </p:sp>
    </p:spTree>
    <p:extLst>
      <p:ext uri="{BB962C8B-B14F-4D97-AF65-F5344CB8AC3E}">
        <p14:creationId xmlns:p14="http://schemas.microsoft.com/office/powerpoint/2010/main" val="428883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olorful triangle with arrows&#10;&#10;Description automatically generated with medium confidence">
            <a:extLst>
              <a:ext uri="{FF2B5EF4-FFF2-40B4-BE49-F238E27FC236}">
                <a16:creationId xmlns:a16="http://schemas.microsoft.com/office/drawing/2014/main" id="{CB63E233-2EA7-1A9E-EF3D-1178F1CB0EE1}"/>
              </a:ext>
            </a:extLst>
          </p:cNvPr>
          <p:cNvPicPr>
            <a:picLocks noChangeAspect="1"/>
          </p:cNvPicPr>
          <p:nvPr/>
        </p:nvPicPr>
        <p:blipFill>
          <a:blip r:embed="rId3"/>
          <a:stretch>
            <a:fillRect/>
          </a:stretch>
        </p:blipFill>
        <p:spPr>
          <a:xfrm>
            <a:off x="5774916" y="3165037"/>
            <a:ext cx="2389503" cy="1774181"/>
          </a:xfrm>
          <a:prstGeom prst="rect">
            <a:avLst/>
          </a:prstGeom>
          <a:ln>
            <a:solidFill>
              <a:schemeClr val="bg1">
                <a:lumMod val="10000"/>
              </a:schemeClr>
            </a:solidFill>
          </a:ln>
        </p:spPr>
      </p:pic>
      <p:sp>
        <p:nvSpPr>
          <p:cNvPr id="12" name="TextBox 11">
            <a:extLst>
              <a:ext uri="{FF2B5EF4-FFF2-40B4-BE49-F238E27FC236}">
                <a16:creationId xmlns:a16="http://schemas.microsoft.com/office/drawing/2014/main" id="{00942A44-9095-C42E-079E-A4C00CA4E569}"/>
              </a:ext>
            </a:extLst>
          </p:cNvPr>
          <p:cNvSpPr txBox="1"/>
          <p:nvPr/>
        </p:nvSpPr>
        <p:spPr>
          <a:xfrm>
            <a:off x="3183639" y="283249"/>
            <a:ext cx="2776722" cy="553998"/>
          </a:xfrm>
          <a:prstGeom prst="rect">
            <a:avLst/>
          </a:prstGeom>
          <a:noFill/>
        </p:spPr>
        <p:txBody>
          <a:bodyPr wrap="none" rtlCol="0">
            <a:spAutoFit/>
          </a:bodyPr>
          <a:lstStyle/>
          <a:p>
            <a:r>
              <a:rPr lang="en-US" sz="3000" b="1" dirty="0">
                <a:latin typeface="Space Mono" panose="020B0604020202020204" charset="0"/>
              </a:rPr>
              <a:t>SPRAY MODEL</a:t>
            </a:r>
            <a:endParaRPr lang="el-GR" sz="3000" b="1" dirty="0"/>
          </a:p>
        </p:txBody>
      </p:sp>
      <p:graphicFrame>
        <p:nvGraphicFramePr>
          <p:cNvPr id="14" name="Table 13">
            <a:extLst>
              <a:ext uri="{FF2B5EF4-FFF2-40B4-BE49-F238E27FC236}">
                <a16:creationId xmlns:a16="http://schemas.microsoft.com/office/drawing/2014/main" id="{F10CB049-7A9A-3E27-4813-B110348367B7}"/>
              </a:ext>
            </a:extLst>
          </p:cNvPr>
          <p:cNvGraphicFramePr>
            <a:graphicFrameLocks noGrp="1"/>
          </p:cNvGraphicFramePr>
          <p:nvPr>
            <p:extLst>
              <p:ext uri="{D42A27DB-BD31-4B8C-83A1-F6EECF244321}">
                <p14:modId xmlns:p14="http://schemas.microsoft.com/office/powerpoint/2010/main" val="1085962871"/>
              </p:ext>
            </p:extLst>
          </p:nvPr>
        </p:nvGraphicFramePr>
        <p:xfrm>
          <a:off x="301057" y="1193755"/>
          <a:ext cx="4941503" cy="2695030"/>
        </p:xfrm>
        <a:graphic>
          <a:graphicData uri="http://schemas.openxmlformats.org/drawingml/2006/table">
            <a:tbl>
              <a:tblPr firstRow="1" firstCol="1" bandRow="1"/>
              <a:tblGrid>
                <a:gridCol w="2535450">
                  <a:extLst>
                    <a:ext uri="{9D8B030D-6E8A-4147-A177-3AD203B41FA5}">
                      <a16:colId xmlns:a16="http://schemas.microsoft.com/office/drawing/2014/main" val="3404414412"/>
                    </a:ext>
                  </a:extLst>
                </a:gridCol>
                <a:gridCol w="2406053">
                  <a:extLst>
                    <a:ext uri="{9D8B030D-6E8A-4147-A177-3AD203B41FA5}">
                      <a16:colId xmlns:a16="http://schemas.microsoft.com/office/drawing/2014/main" val="4261494050"/>
                    </a:ext>
                  </a:extLst>
                </a:gridCol>
              </a:tblGrid>
              <a:tr h="189275">
                <a:tc gridSpan="2">
                  <a:txBody>
                    <a:bodyPr/>
                    <a:lstStyle/>
                    <a:p>
                      <a:pPr marL="0" marR="0" algn="ctr">
                        <a:spcBef>
                          <a:spcPts val="0"/>
                        </a:spcBef>
                        <a:spcAft>
                          <a:spcPts val="0"/>
                        </a:spcAft>
                      </a:pPr>
                      <a:r>
                        <a:rPr lang="en-US" sz="1400" b="1" dirty="0">
                          <a:effectLst/>
                          <a:latin typeface="Archivo" panose="020B0604020202020204" charset="0"/>
                          <a:ea typeface="Times New Roman" panose="02020603050405020304" pitchFamily="18" charset="0"/>
                          <a:cs typeface="Archivo" panose="020B0604020202020204" charset="0"/>
                        </a:rPr>
                        <a:t>General </a:t>
                      </a:r>
                      <a:r>
                        <a:rPr lang="en-US" sz="1400" b="1" dirty="0">
                          <a:latin typeface="Archivo" panose="020B0604020202020204" charset="0"/>
                          <a:cs typeface="Archivo" panose="020B0604020202020204" charset="0"/>
                        </a:rPr>
                        <a:t>Parameterization</a:t>
                      </a:r>
                      <a:endParaRPr lang="el-GR" sz="1400" b="1"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1311962267"/>
                  </a:ext>
                </a:extLst>
              </a:tr>
              <a:tr h="189275">
                <a:tc>
                  <a:txBody>
                    <a:bodyPr/>
                    <a:lstStyle/>
                    <a:p>
                      <a:pPr algn="ctr" rtl="0" fontAlgn="b"/>
                      <a:r>
                        <a:rPr lang="en-US" sz="1200" b="1" dirty="0">
                          <a:effectLst/>
                          <a:latin typeface="Archivo" panose="020B0604020202020204" charset="0"/>
                          <a:cs typeface="Archivo" panose="020B0604020202020204" charset="0"/>
                        </a:rPr>
                        <a:t>Surrogate for Diesel Fuel</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1200" dirty="0">
                          <a:effectLst/>
                          <a:latin typeface="Archivo" panose="020B0604020202020204" charset="0"/>
                          <a:cs typeface="Archivo" panose="020B0604020202020204" charset="0"/>
                        </a:rPr>
                        <a:t>n-Tetradecane</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837522225"/>
                  </a:ext>
                </a:extLst>
              </a:tr>
              <a:tr h="189275">
                <a:tc>
                  <a:txBody>
                    <a:bodyPr/>
                    <a:lstStyle/>
                    <a:p>
                      <a:pPr algn="ctr" rtl="0" fontAlgn="b"/>
                      <a:r>
                        <a:rPr lang="en-US" sz="1200" b="1" dirty="0">
                          <a:effectLst/>
                          <a:latin typeface="Archivo" panose="020B0604020202020204" charset="0"/>
                          <a:cs typeface="Archivo" panose="020B0604020202020204" charset="0"/>
                        </a:rPr>
                        <a:t>Injected Parcel Count</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b"/>
                      <a:r>
                        <a:rPr lang="el-GR" sz="1200" dirty="0">
                          <a:effectLst/>
                          <a:latin typeface="Archivo" panose="020B0604020202020204" charset="0"/>
                          <a:cs typeface="Archivo" panose="020B0604020202020204" charset="0"/>
                        </a:rPr>
                        <a:t>4000</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85204993"/>
                  </a:ext>
                </a:extLst>
              </a:tr>
              <a:tr h="189275">
                <a:tc>
                  <a:txBody>
                    <a:bodyPr/>
                    <a:lstStyle/>
                    <a:p>
                      <a:pPr algn="ctr" rtl="0" fontAlgn="b"/>
                      <a:r>
                        <a:rPr lang="en-US" sz="1200" b="1" dirty="0">
                          <a:effectLst/>
                          <a:latin typeface="Archivo" panose="020B0604020202020204" charset="0"/>
                          <a:cs typeface="Archivo" panose="020B0604020202020204" charset="0"/>
                        </a:rPr>
                        <a:t>Inflow Droplet Temperature</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b"/>
                      <a:r>
                        <a:rPr lang="en-US" sz="1200" dirty="0">
                          <a:effectLst/>
                          <a:latin typeface="Archivo" panose="020B0604020202020204" charset="0"/>
                          <a:cs typeface="Archivo" panose="020B0604020202020204" charset="0"/>
                        </a:rPr>
                        <a:t>368K</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38040940"/>
                  </a:ext>
                </a:extLst>
              </a:tr>
              <a:tr h="189275">
                <a:tc>
                  <a:txBody>
                    <a:bodyPr/>
                    <a:lstStyle/>
                    <a:p>
                      <a:pPr algn="ctr" rtl="0" fontAlgn="b"/>
                      <a:r>
                        <a:rPr lang="en-US" sz="1200" b="1" dirty="0">
                          <a:effectLst/>
                          <a:latin typeface="Archivo" panose="020B0604020202020204" charset="0"/>
                          <a:cs typeface="Archivo" panose="020B0604020202020204" charset="0"/>
                        </a:rPr>
                        <a:t>Compression Ratio</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b"/>
                      <a:r>
                        <a:rPr lang="en-US" sz="1200" dirty="0">
                          <a:effectLst/>
                          <a:latin typeface="Archivo" panose="020B0604020202020204" charset="0"/>
                          <a:cs typeface="Archivo" panose="020B0604020202020204" charset="0"/>
                        </a:rPr>
                        <a:t>23.3:1</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27190988"/>
                  </a:ext>
                </a:extLst>
              </a:tr>
              <a:tr h="189275">
                <a:tc>
                  <a:txBody>
                    <a:bodyPr/>
                    <a:lstStyle/>
                    <a:p>
                      <a:pPr algn="ctr" rtl="0" fontAlgn="b"/>
                      <a:r>
                        <a:rPr lang="en-US" sz="1200" b="1" dirty="0">
                          <a:effectLst/>
                          <a:latin typeface="Archivo" panose="020B0604020202020204" charset="0"/>
                          <a:cs typeface="Archivo" panose="020B0604020202020204" charset="0"/>
                        </a:rPr>
                        <a:t>Injection Timing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b"/>
                      <a:r>
                        <a:rPr lang="en-US" sz="1200" dirty="0">
                          <a:effectLst/>
                          <a:latin typeface="Archivo" panose="020B0604020202020204" charset="0"/>
                          <a:cs typeface="Archivo" panose="020B0604020202020204" charset="0"/>
                        </a:rPr>
                        <a:t>22.5 degrees before TDC</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89542346"/>
                  </a:ext>
                </a:extLst>
              </a:tr>
              <a:tr h="378550">
                <a:tc>
                  <a:txBody>
                    <a:bodyPr/>
                    <a:lstStyle/>
                    <a:p>
                      <a:pPr algn="ctr" rtl="0" fontAlgn="b"/>
                      <a:r>
                        <a:rPr lang="en-US" sz="1200" b="1" dirty="0">
                          <a:effectLst/>
                          <a:latin typeface="Archivo" panose="020B0604020202020204" charset="0"/>
                          <a:cs typeface="Archivo" panose="020B0604020202020204" charset="0"/>
                        </a:rPr>
                        <a:t>Injection Duration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b"/>
                      <a:r>
                        <a:rPr lang="en-US" sz="1200" dirty="0">
                          <a:effectLst/>
                          <a:latin typeface="Archivo" panose="020B0604020202020204" charset="0"/>
                          <a:cs typeface="Archivo" panose="020B0604020202020204" charset="0"/>
                        </a:rPr>
                        <a:t>7.75 degrees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94839174"/>
                  </a:ext>
                </a:extLst>
              </a:tr>
              <a:tr h="189275">
                <a:tc>
                  <a:txBody>
                    <a:bodyPr/>
                    <a:lstStyle/>
                    <a:p>
                      <a:pPr algn="ctr" rtl="0" fontAlgn="b"/>
                      <a:r>
                        <a:rPr lang="en-US" sz="1200" b="1" dirty="0">
                          <a:effectLst/>
                          <a:latin typeface="Archivo" panose="020B0604020202020204" charset="0"/>
                          <a:cs typeface="Archivo" panose="020B0604020202020204" charset="0"/>
                        </a:rPr>
                        <a:t>Injection Type</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b"/>
                      <a:r>
                        <a:rPr lang="en-US" sz="1200" dirty="0">
                          <a:effectLst/>
                          <a:latin typeface="Archivo" panose="020B0604020202020204" charset="0"/>
                          <a:cs typeface="Archivo" panose="020B0604020202020204" charset="0"/>
                        </a:rPr>
                        <a:t>Pulsed</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99511211"/>
                  </a:ext>
                </a:extLst>
              </a:tr>
              <a:tr h="189275">
                <a:tc>
                  <a:txBody>
                    <a:bodyPr/>
                    <a:lstStyle/>
                    <a:p>
                      <a:pPr algn="ctr" rtl="0" fontAlgn="b"/>
                      <a:r>
                        <a:rPr lang="en-US" sz="1200" b="1" dirty="0">
                          <a:effectLst/>
                          <a:latin typeface="Archivo" panose="020B0604020202020204" charset="0"/>
                          <a:cs typeface="Archivo" panose="020B0604020202020204" charset="0"/>
                        </a:rPr>
                        <a:t>Injector Nozzle Cross-Sectional Area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b"/>
                      <a:r>
                        <a:rPr lang="en-US" sz="1200" dirty="0">
                          <a:effectLst/>
                          <a:latin typeface="Archivo" panose="020B0604020202020204" charset="0"/>
                          <a:cs typeface="Archivo" panose="020B0604020202020204" charset="0"/>
                        </a:rPr>
                        <a:t>0.000302 cm²</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53437871"/>
                  </a:ext>
                </a:extLst>
              </a:tr>
              <a:tr h="189275">
                <a:tc>
                  <a:txBody>
                    <a:bodyPr/>
                    <a:lstStyle/>
                    <a:p>
                      <a:pPr algn="ctr" rtl="0" fontAlgn="b"/>
                      <a:r>
                        <a:rPr lang="en-US" sz="1200" b="1" dirty="0">
                          <a:effectLst/>
                          <a:latin typeface="Archivo" panose="020B0604020202020204" charset="0"/>
                          <a:cs typeface="Archivo" panose="020B0604020202020204" charset="0"/>
                        </a:rPr>
                        <a:t>Spray Pattern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rtl="0" fontAlgn="b"/>
                      <a:r>
                        <a:rPr lang="en-US" sz="1200" dirty="0">
                          <a:effectLst/>
                          <a:latin typeface="Archivo" panose="020B0604020202020204" charset="0"/>
                          <a:cs typeface="Archivo" panose="020B0604020202020204" charset="0"/>
                        </a:rPr>
                        <a:t>Solid cone</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77283105"/>
                  </a:ext>
                </a:extLst>
              </a:tr>
              <a:tr h="189275">
                <a:tc>
                  <a:txBody>
                    <a:bodyPr/>
                    <a:lstStyle/>
                    <a:p>
                      <a:pPr algn="ctr" rtl="0" fontAlgn="b"/>
                      <a:r>
                        <a:rPr lang="en-US" sz="1200" b="1" dirty="0">
                          <a:effectLst/>
                          <a:latin typeface="Archivo" panose="020B0604020202020204" charset="0"/>
                          <a:cs typeface="Archivo" panose="020B0604020202020204" charset="0"/>
                        </a:rPr>
                        <a:t>Initial Fuel Mass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rtl="0" fontAlgn="b"/>
                      <a:r>
                        <a:rPr lang="en-US" sz="1200" dirty="0">
                          <a:effectLst/>
                          <a:latin typeface="Archivo" panose="020B0604020202020204" charset="0"/>
                          <a:cs typeface="Archivo" panose="020B0604020202020204" charset="0"/>
                        </a:rPr>
                        <a:t>0.015 grams per cycle per cylinder</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949461"/>
                  </a:ext>
                </a:extLst>
              </a:tr>
            </a:tbl>
          </a:graphicData>
        </a:graphic>
      </p:graphicFrame>
      <p:sp>
        <p:nvSpPr>
          <p:cNvPr id="2" name="TextBox 1">
            <a:extLst>
              <a:ext uri="{FF2B5EF4-FFF2-40B4-BE49-F238E27FC236}">
                <a16:creationId xmlns:a16="http://schemas.microsoft.com/office/drawing/2014/main" id="{42C5B857-6CFC-B140-3BD4-8812E25F0323}"/>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18</a:t>
            </a:r>
            <a:endParaRPr lang="el-GR" dirty="0"/>
          </a:p>
        </p:txBody>
      </p:sp>
      <p:pic>
        <p:nvPicPr>
          <p:cNvPr id="4" name="Picture 3">
            <a:extLst>
              <a:ext uri="{FF2B5EF4-FFF2-40B4-BE49-F238E27FC236}">
                <a16:creationId xmlns:a16="http://schemas.microsoft.com/office/drawing/2014/main" id="{3A0186B1-4F0B-CB72-0196-6CD9EB197F6A}"/>
              </a:ext>
            </a:extLst>
          </p:cNvPr>
          <p:cNvPicPr>
            <a:picLocks noChangeAspect="1"/>
          </p:cNvPicPr>
          <p:nvPr/>
        </p:nvPicPr>
        <p:blipFill rotWithShape="1">
          <a:blip r:embed="rId4"/>
          <a:srcRect l="922" t="2508" r="25887" b="641"/>
          <a:stretch/>
        </p:blipFill>
        <p:spPr>
          <a:xfrm>
            <a:off x="5551170" y="1299210"/>
            <a:ext cx="2884856" cy="1718310"/>
          </a:xfrm>
          <a:prstGeom prst="rect">
            <a:avLst/>
          </a:prstGeom>
          <a:ln>
            <a:solidFill>
              <a:schemeClr val="tx1"/>
            </a:solidFill>
          </a:ln>
        </p:spPr>
      </p:pic>
    </p:spTree>
    <p:extLst>
      <p:ext uri="{BB962C8B-B14F-4D97-AF65-F5344CB8AC3E}">
        <p14:creationId xmlns:p14="http://schemas.microsoft.com/office/powerpoint/2010/main" val="213375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5067EC-B32E-B289-7825-7ED4C228D919}"/>
              </a:ext>
            </a:extLst>
          </p:cNvPr>
          <p:cNvSpPr>
            <a:spLocks noGrp="1"/>
          </p:cNvSpPr>
          <p:nvPr>
            <p:ph type="subTitle" idx="3"/>
          </p:nvPr>
        </p:nvSpPr>
        <p:spPr>
          <a:xfrm>
            <a:off x="745349" y="655337"/>
            <a:ext cx="3613265" cy="442200"/>
          </a:xfrm>
        </p:spPr>
        <p:txBody>
          <a:bodyPr/>
          <a:lstStyle/>
          <a:p>
            <a:pPr marL="0" indent="0"/>
            <a:r>
              <a:rPr lang="en-US" b="1" dirty="0"/>
              <a:t>BOUNDARY CONDITIONS</a:t>
            </a:r>
            <a:endParaRPr lang="el-GR" b="1" dirty="0"/>
          </a:p>
        </p:txBody>
      </p:sp>
      <p:sp>
        <p:nvSpPr>
          <p:cNvPr id="6" name="Subtitle 5">
            <a:extLst>
              <a:ext uri="{FF2B5EF4-FFF2-40B4-BE49-F238E27FC236}">
                <a16:creationId xmlns:a16="http://schemas.microsoft.com/office/drawing/2014/main" id="{A964341E-EE8C-5C68-C064-85C50C0AD1DD}"/>
              </a:ext>
            </a:extLst>
          </p:cNvPr>
          <p:cNvSpPr>
            <a:spLocks noGrp="1"/>
          </p:cNvSpPr>
          <p:nvPr>
            <p:ph type="subTitle" idx="4"/>
          </p:nvPr>
        </p:nvSpPr>
        <p:spPr>
          <a:xfrm>
            <a:off x="4785373" y="655337"/>
            <a:ext cx="3613265" cy="442200"/>
          </a:xfrm>
        </p:spPr>
        <p:txBody>
          <a:bodyPr/>
          <a:lstStyle/>
          <a:p>
            <a:pPr marL="0" indent="0"/>
            <a:r>
              <a:rPr lang="en-US" b="1" dirty="0"/>
              <a:t>INITIAL CONDITIONS</a:t>
            </a:r>
            <a:endParaRPr lang="el-GR" b="1" dirty="0"/>
          </a:p>
        </p:txBody>
      </p:sp>
      <p:graphicFrame>
        <p:nvGraphicFramePr>
          <p:cNvPr id="8" name="Table 7">
            <a:extLst>
              <a:ext uri="{FF2B5EF4-FFF2-40B4-BE49-F238E27FC236}">
                <a16:creationId xmlns:a16="http://schemas.microsoft.com/office/drawing/2014/main" id="{FEBF024F-C674-6EEC-49A3-A5C41FF7E919}"/>
              </a:ext>
            </a:extLst>
          </p:cNvPr>
          <p:cNvGraphicFramePr>
            <a:graphicFrameLocks noGrp="1"/>
          </p:cNvGraphicFramePr>
          <p:nvPr>
            <p:extLst>
              <p:ext uri="{D42A27DB-BD31-4B8C-83A1-F6EECF244321}">
                <p14:modId xmlns:p14="http://schemas.microsoft.com/office/powerpoint/2010/main" val="3832706618"/>
              </p:ext>
            </p:extLst>
          </p:nvPr>
        </p:nvGraphicFramePr>
        <p:xfrm>
          <a:off x="574029" y="1207140"/>
          <a:ext cx="3479800" cy="774064"/>
        </p:xfrm>
        <a:graphic>
          <a:graphicData uri="http://schemas.openxmlformats.org/drawingml/2006/table">
            <a:tbl>
              <a:tblPr firstRow="1" firstCol="1" bandRow="1"/>
              <a:tblGrid>
                <a:gridCol w="1739900">
                  <a:extLst>
                    <a:ext uri="{9D8B030D-6E8A-4147-A177-3AD203B41FA5}">
                      <a16:colId xmlns:a16="http://schemas.microsoft.com/office/drawing/2014/main" val="1435765695"/>
                    </a:ext>
                  </a:extLst>
                </a:gridCol>
                <a:gridCol w="1739900">
                  <a:extLst>
                    <a:ext uri="{9D8B030D-6E8A-4147-A177-3AD203B41FA5}">
                      <a16:colId xmlns:a16="http://schemas.microsoft.com/office/drawing/2014/main" val="2216923557"/>
                    </a:ext>
                  </a:extLst>
                </a:gridCol>
              </a:tblGrid>
              <a:tr h="193516">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Piston Head</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2459467887"/>
                  </a:ext>
                </a:extLst>
              </a:tr>
              <a:tr h="193516">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500K</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505134760"/>
                  </a:ext>
                </a:extLst>
              </a:tr>
              <a:tr h="193516">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Roughness Height</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dirty="0">
                          <a:effectLst/>
                          <a:latin typeface="Archivo" panose="020B0604020202020204" charset="0"/>
                          <a:ea typeface="Times New Roman" panose="02020603050405020304" pitchFamily="18" charset="0"/>
                          <a:cs typeface="Archivo" panose="020B0604020202020204" charset="0"/>
                        </a:rPr>
                        <a:t>1 micron</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2689879"/>
                  </a:ext>
                </a:extLst>
              </a:tr>
              <a:tr h="193516">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Roughness Constant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08445548"/>
                  </a:ext>
                </a:extLst>
              </a:tr>
            </a:tbl>
          </a:graphicData>
        </a:graphic>
      </p:graphicFrame>
      <p:graphicFrame>
        <p:nvGraphicFramePr>
          <p:cNvPr id="9" name="Table 8">
            <a:extLst>
              <a:ext uri="{FF2B5EF4-FFF2-40B4-BE49-F238E27FC236}">
                <a16:creationId xmlns:a16="http://schemas.microsoft.com/office/drawing/2014/main" id="{56A1B80E-2A94-F7A5-D4D4-032760B63A28}"/>
              </a:ext>
            </a:extLst>
          </p:cNvPr>
          <p:cNvGraphicFramePr>
            <a:graphicFrameLocks noGrp="1"/>
          </p:cNvGraphicFramePr>
          <p:nvPr>
            <p:extLst>
              <p:ext uri="{D42A27DB-BD31-4B8C-83A1-F6EECF244321}">
                <p14:modId xmlns:p14="http://schemas.microsoft.com/office/powerpoint/2010/main" val="2405403378"/>
              </p:ext>
            </p:extLst>
          </p:nvPr>
        </p:nvGraphicFramePr>
        <p:xfrm>
          <a:off x="574029" y="1981204"/>
          <a:ext cx="3479800" cy="774064"/>
        </p:xfrm>
        <a:graphic>
          <a:graphicData uri="http://schemas.openxmlformats.org/drawingml/2006/table">
            <a:tbl>
              <a:tblPr firstRow="1" firstCol="1" bandRow="1"/>
              <a:tblGrid>
                <a:gridCol w="1739900">
                  <a:extLst>
                    <a:ext uri="{9D8B030D-6E8A-4147-A177-3AD203B41FA5}">
                      <a16:colId xmlns:a16="http://schemas.microsoft.com/office/drawing/2014/main" val="1570611223"/>
                    </a:ext>
                  </a:extLst>
                </a:gridCol>
                <a:gridCol w="1739900">
                  <a:extLst>
                    <a:ext uri="{9D8B030D-6E8A-4147-A177-3AD203B41FA5}">
                      <a16:colId xmlns:a16="http://schemas.microsoft.com/office/drawing/2014/main" val="2984319023"/>
                    </a:ext>
                  </a:extLst>
                </a:gridCol>
              </a:tblGrid>
              <a:tr h="193516">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Cylinder Head</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2045403553"/>
                  </a:ext>
                </a:extLst>
              </a:tr>
              <a:tr h="193516">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470K</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291576964"/>
                  </a:ext>
                </a:extLst>
              </a:tr>
              <a:tr h="193516">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Roughness Height</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dirty="0">
                          <a:effectLst/>
                          <a:latin typeface="Archivo" panose="020B0604020202020204" charset="0"/>
                          <a:ea typeface="Times New Roman" panose="02020603050405020304" pitchFamily="18" charset="0"/>
                          <a:cs typeface="Archivo" panose="020B0604020202020204" charset="0"/>
                        </a:rPr>
                        <a:t>1 micron</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35156953"/>
                  </a:ext>
                </a:extLst>
              </a:tr>
              <a:tr h="193516">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Roughness Constant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5929207"/>
                  </a:ext>
                </a:extLst>
              </a:tr>
            </a:tbl>
          </a:graphicData>
        </a:graphic>
      </p:graphicFrame>
      <p:graphicFrame>
        <p:nvGraphicFramePr>
          <p:cNvPr id="10" name="Table 9">
            <a:extLst>
              <a:ext uri="{FF2B5EF4-FFF2-40B4-BE49-F238E27FC236}">
                <a16:creationId xmlns:a16="http://schemas.microsoft.com/office/drawing/2014/main" id="{8AE6958B-DE3C-C2A2-13FC-8898DA002EB5}"/>
              </a:ext>
            </a:extLst>
          </p:cNvPr>
          <p:cNvGraphicFramePr>
            <a:graphicFrameLocks noGrp="1"/>
          </p:cNvGraphicFramePr>
          <p:nvPr>
            <p:extLst>
              <p:ext uri="{D42A27DB-BD31-4B8C-83A1-F6EECF244321}">
                <p14:modId xmlns:p14="http://schemas.microsoft.com/office/powerpoint/2010/main" val="1886500833"/>
              </p:ext>
            </p:extLst>
          </p:nvPr>
        </p:nvGraphicFramePr>
        <p:xfrm>
          <a:off x="574029" y="2755268"/>
          <a:ext cx="3479800" cy="823172"/>
        </p:xfrm>
        <a:graphic>
          <a:graphicData uri="http://schemas.openxmlformats.org/drawingml/2006/table">
            <a:tbl>
              <a:tblPr firstRow="1" firstCol="1" bandRow="1"/>
              <a:tblGrid>
                <a:gridCol w="1739900">
                  <a:extLst>
                    <a:ext uri="{9D8B030D-6E8A-4147-A177-3AD203B41FA5}">
                      <a16:colId xmlns:a16="http://schemas.microsoft.com/office/drawing/2014/main" val="785621447"/>
                    </a:ext>
                  </a:extLst>
                </a:gridCol>
                <a:gridCol w="1739900">
                  <a:extLst>
                    <a:ext uri="{9D8B030D-6E8A-4147-A177-3AD203B41FA5}">
                      <a16:colId xmlns:a16="http://schemas.microsoft.com/office/drawing/2014/main" val="3466719884"/>
                    </a:ext>
                  </a:extLst>
                </a:gridCol>
              </a:tblGrid>
              <a:tr h="205793">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Cylinder Wall</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774456812"/>
                  </a:ext>
                </a:extLst>
              </a:tr>
              <a:tr h="205793">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420K</a:t>
                      </a:r>
                      <a:endParaRPr lang="el-GR" sz="120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463746439"/>
                  </a:ext>
                </a:extLst>
              </a:tr>
              <a:tr h="205793">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Roughness Height</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a:effectLst/>
                          <a:latin typeface="Archivo" panose="020B0604020202020204" charset="0"/>
                          <a:ea typeface="Times New Roman" panose="02020603050405020304" pitchFamily="18" charset="0"/>
                          <a:cs typeface="Archivo" panose="020B0604020202020204" charset="0"/>
                        </a:rPr>
                        <a:t>1 micron</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0473452"/>
                  </a:ext>
                </a:extLst>
              </a:tr>
              <a:tr h="205793">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Roughness Constant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65630761"/>
                  </a:ext>
                </a:extLst>
              </a:tr>
            </a:tbl>
          </a:graphicData>
        </a:graphic>
      </p:graphicFrame>
      <p:graphicFrame>
        <p:nvGraphicFramePr>
          <p:cNvPr id="11" name="Table 10">
            <a:extLst>
              <a:ext uri="{FF2B5EF4-FFF2-40B4-BE49-F238E27FC236}">
                <a16:creationId xmlns:a16="http://schemas.microsoft.com/office/drawing/2014/main" id="{F0E4F47F-3688-CEFF-F018-3A023A71FF33}"/>
              </a:ext>
            </a:extLst>
          </p:cNvPr>
          <p:cNvGraphicFramePr>
            <a:graphicFrameLocks noGrp="1"/>
          </p:cNvGraphicFramePr>
          <p:nvPr>
            <p:extLst>
              <p:ext uri="{D42A27DB-BD31-4B8C-83A1-F6EECF244321}">
                <p14:modId xmlns:p14="http://schemas.microsoft.com/office/powerpoint/2010/main" val="3824835589"/>
              </p:ext>
            </p:extLst>
          </p:nvPr>
        </p:nvGraphicFramePr>
        <p:xfrm>
          <a:off x="5090171" y="1207134"/>
          <a:ext cx="3479800" cy="2194560"/>
        </p:xfrm>
        <a:graphic>
          <a:graphicData uri="http://schemas.openxmlformats.org/drawingml/2006/table">
            <a:tbl>
              <a:tblPr firstRow="1" firstCol="1" bandRow="1"/>
              <a:tblGrid>
                <a:gridCol w="1739900">
                  <a:extLst>
                    <a:ext uri="{9D8B030D-6E8A-4147-A177-3AD203B41FA5}">
                      <a16:colId xmlns:a16="http://schemas.microsoft.com/office/drawing/2014/main" val="1381565670"/>
                    </a:ext>
                  </a:extLst>
                </a:gridCol>
                <a:gridCol w="1739900">
                  <a:extLst>
                    <a:ext uri="{9D8B030D-6E8A-4147-A177-3AD203B41FA5}">
                      <a16:colId xmlns:a16="http://schemas.microsoft.com/office/drawing/2014/main" val="3743853410"/>
                    </a:ext>
                  </a:extLst>
                </a:gridCol>
              </a:tblGrid>
              <a:tr h="154813">
                <a:tc gridSpan="2">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Air Initial Conditions</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2563398988"/>
                  </a:ext>
                </a:extLst>
              </a:tr>
              <a:tr h="154813">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308.15 K</a:t>
                      </a:r>
                      <a:endParaRPr lang="el-GR" sz="120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211020877"/>
                  </a:ext>
                </a:extLst>
              </a:tr>
              <a:tr h="154813">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Pressure</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a:effectLst/>
                          <a:latin typeface="Archivo" panose="020B0604020202020204" charset="0"/>
                          <a:ea typeface="Times New Roman" panose="02020603050405020304" pitchFamily="18" charset="0"/>
                          <a:cs typeface="Archivo" panose="020B0604020202020204" charset="0"/>
                        </a:rPr>
                        <a:t>95kPa</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7406776"/>
                  </a:ext>
                </a:extLst>
              </a:tr>
              <a:tr h="309626">
                <a:tc>
                  <a:txBody>
                    <a:bodyPr/>
                    <a:lstStyle/>
                    <a:p>
                      <a:pPr marL="0" marR="0" algn="ctr">
                        <a:spcBef>
                          <a:spcPts val="0"/>
                        </a:spcBef>
                        <a:spcAft>
                          <a:spcPts val="0"/>
                        </a:spcAft>
                      </a:pPr>
                      <a:r>
                        <a:rPr lang="en-US"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Turbulent Kinetic Energy</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150 m</a:t>
                      </a:r>
                      <a:r>
                        <a:rPr lang="en-US" sz="1200" baseline="300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2</a:t>
                      </a: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/sec</a:t>
                      </a:r>
                      <a:r>
                        <a:rPr lang="en-US" sz="1200" baseline="300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2</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355958020"/>
                  </a:ext>
                </a:extLst>
              </a:tr>
              <a:tr h="309626">
                <a:tc>
                  <a:txBody>
                    <a:bodyPr/>
                    <a:lstStyle/>
                    <a:p>
                      <a:pPr marL="0" marR="0" algn="ctr">
                        <a:spcBef>
                          <a:spcPts val="0"/>
                        </a:spcBef>
                        <a:spcAft>
                          <a:spcPts val="0"/>
                        </a:spcAft>
                      </a:pPr>
                      <a:r>
                        <a:rPr lang="en-US" sz="1200" b="1">
                          <a:effectLst/>
                          <a:latin typeface="Archivo" panose="020B0604020202020204" charset="0"/>
                          <a:ea typeface="Times New Roman" panose="02020603050405020304" pitchFamily="18" charset="0"/>
                          <a:cs typeface="Archivo" panose="020B0604020202020204" charset="0"/>
                        </a:rPr>
                        <a:t>Turbulent Length Scale</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n-US" sz="1200" dirty="0">
                          <a:effectLst/>
                          <a:latin typeface="Archivo" panose="020B0604020202020204" charset="0"/>
                          <a:ea typeface="Times New Roman" panose="02020603050405020304" pitchFamily="18" charset="0"/>
                          <a:cs typeface="Archivo" panose="020B0604020202020204" charset="0"/>
                        </a:rPr>
                        <a:t>4.2 cm</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50104575"/>
                  </a:ext>
                </a:extLst>
              </a:tr>
              <a:tr h="154813">
                <a:tc>
                  <a:txBody>
                    <a:bodyPr/>
                    <a:lstStyle/>
                    <a:p>
                      <a:pPr marL="0" marR="0" algn="ctr">
                        <a:spcBef>
                          <a:spcPts val="0"/>
                        </a:spcBef>
                        <a:spcAft>
                          <a:spcPts val="0"/>
                        </a:spcAft>
                      </a:pPr>
                      <a:r>
                        <a:rPr lang="en-US" sz="1200" b="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Initial Swirl Ratio</a:t>
                      </a:r>
                      <a:endParaRPr lang="el-GR" sz="120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81568812"/>
                  </a:ext>
                </a:extLst>
              </a:tr>
              <a:tr h="309626">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Initial Swirl Profile Factor</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200" dirty="0">
                          <a:effectLst/>
                          <a:latin typeface="Archivo" panose="020B0604020202020204" charset="0"/>
                          <a:ea typeface="Times New Roman" panose="02020603050405020304" pitchFamily="18" charset="0"/>
                          <a:cs typeface="Archivo" panose="020B0604020202020204" charset="0"/>
                        </a:rPr>
                        <a:t>3.11</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3408722026"/>
                  </a:ext>
                </a:extLst>
              </a:tr>
              <a:tr h="309626">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Air’s Initial Composition</a:t>
                      </a:r>
                      <a:endParaRPr lang="el-GR" sz="1200" b="1"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pt-BR" sz="1200" dirty="0">
                          <a:latin typeface="Archivo" panose="020B0604020202020204" charset="0"/>
                          <a:cs typeface="Archivo" panose="020B0604020202020204" charset="0"/>
                        </a:rPr>
                        <a:t>87.4% N2 , 12.6% O2</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4951280"/>
                  </a:ext>
                </a:extLst>
              </a:tr>
            </a:tbl>
          </a:graphicData>
        </a:graphic>
      </p:graphicFrame>
      <p:pic>
        <p:nvPicPr>
          <p:cNvPr id="12" name="Picture 11" descr="A diagram of a pie chart&#10;&#10;Description automatically generated">
            <a:extLst>
              <a:ext uri="{FF2B5EF4-FFF2-40B4-BE49-F238E27FC236}">
                <a16:creationId xmlns:a16="http://schemas.microsoft.com/office/drawing/2014/main" id="{34B25994-8D08-9102-5693-8EE8E6663383}"/>
              </a:ext>
            </a:extLst>
          </p:cNvPr>
          <p:cNvPicPr>
            <a:picLocks noChangeAspect="1"/>
          </p:cNvPicPr>
          <p:nvPr/>
        </p:nvPicPr>
        <p:blipFill>
          <a:blip r:embed="rId3"/>
          <a:stretch>
            <a:fillRect/>
          </a:stretch>
        </p:blipFill>
        <p:spPr>
          <a:xfrm>
            <a:off x="6224281" y="3511291"/>
            <a:ext cx="1211580" cy="1310951"/>
          </a:xfrm>
          <a:prstGeom prst="rect">
            <a:avLst/>
          </a:prstGeom>
          <a:ln>
            <a:solidFill>
              <a:schemeClr val="bg1">
                <a:lumMod val="10000"/>
              </a:schemeClr>
            </a:solidFill>
          </a:ln>
        </p:spPr>
      </p:pic>
      <p:sp>
        <p:nvSpPr>
          <p:cNvPr id="2" name="TextBox 1">
            <a:extLst>
              <a:ext uri="{FF2B5EF4-FFF2-40B4-BE49-F238E27FC236}">
                <a16:creationId xmlns:a16="http://schemas.microsoft.com/office/drawing/2014/main" id="{723839C0-F31D-2EFB-DBFB-7A3AF5337F3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19</a:t>
            </a:r>
            <a:endParaRPr lang="el-GR" dirty="0"/>
          </a:p>
        </p:txBody>
      </p:sp>
    </p:spTree>
    <p:extLst>
      <p:ext uri="{BB962C8B-B14F-4D97-AF65-F5344CB8AC3E}">
        <p14:creationId xmlns:p14="http://schemas.microsoft.com/office/powerpoint/2010/main" val="393308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2"/>
          <p:cNvSpPr/>
          <p:nvPr/>
        </p:nvSpPr>
        <p:spPr>
          <a:xfrm>
            <a:off x="6814013" y="1241738"/>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6814013" y="3041523"/>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1423313" y="1241738"/>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1423363" y="3041523"/>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4118688" y="1241738"/>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4118688" y="3041523"/>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TABLE OF CONTENTS</a:t>
            </a:r>
            <a:endParaRPr b="1" dirty="0"/>
          </a:p>
        </p:txBody>
      </p:sp>
      <p:sp>
        <p:nvSpPr>
          <p:cNvPr id="667" name="Google Shape;667;p32"/>
          <p:cNvSpPr txBox="1">
            <a:spLocks noGrp="1"/>
          </p:cNvSpPr>
          <p:nvPr>
            <p:ph type="title" idx="2"/>
          </p:nvPr>
        </p:nvSpPr>
        <p:spPr>
          <a:xfrm>
            <a:off x="1423313" y="1431188"/>
            <a:ext cx="90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668" name="Google Shape;668;p32"/>
          <p:cNvSpPr txBox="1">
            <a:spLocks noGrp="1"/>
          </p:cNvSpPr>
          <p:nvPr>
            <p:ph type="title" idx="3"/>
          </p:nvPr>
        </p:nvSpPr>
        <p:spPr>
          <a:xfrm>
            <a:off x="1423313" y="3230973"/>
            <a:ext cx="90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sp>
        <p:nvSpPr>
          <p:cNvPr id="669" name="Google Shape;669;p32"/>
          <p:cNvSpPr txBox="1">
            <a:spLocks noGrp="1"/>
          </p:cNvSpPr>
          <p:nvPr>
            <p:ph type="title" idx="4"/>
          </p:nvPr>
        </p:nvSpPr>
        <p:spPr>
          <a:xfrm>
            <a:off x="4118688" y="1431188"/>
            <a:ext cx="90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670" name="Google Shape;670;p32"/>
          <p:cNvSpPr txBox="1">
            <a:spLocks noGrp="1"/>
          </p:cNvSpPr>
          <p:nvPr>
            <p:ph type="title" idx="5"/>
          </p:nvPr>
        </p:nvSpPr>
        <p:spPr>
          <a:xfrm>
            <a:off x="4118688" y="3230973"/>
            <a:ext cx="90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671" name="Google Shape;671;p32"/>
          <p:cNvSpPr txBox="1">
            <a:spLocks noGrp="1"/>
          </p:cNvSpPr>
          <p:nvPr>
            <p:ph type="subTitle" idx="1"/>
          </p:nvPr>
        </p:nvSpPr>
        <p:spPr>
          <a:xfrm>
            <a:off x="713100" y="2148361"/>
            <a:ext cx="2327100" cy="763500"/>
          </a:xfrm>
          <a:prstGeom prst="rect">
            <a:avLst/>
          </a:prstGeom>
        </p:spPr>
        <p:txBody>
          <a:bodyPr spcFirstLastPara="1" wrap="square" lIns="91425" tIns="91425" rIns="91425" bIns="91425" anchor="t" anchorCtr="0">
            <a:noAutofit/>
          </a:bodyPr>
          <a:lstStyle/>
          <a:p>
            <a:pPr marL="0" indent="0"/>
            <a:r>
              <a:rPr lang="en-US" dirty="0"/>
              <a:t>INTRODUCTION</a:t>
            </a:r>
          </a:p>
        </p:txBody>
      </p:sp>
      <p:sp>
        <p:nvSpPr>
          <p:cNvPr id="672" name="Google Shape;672;p32"/>
          <p:cNvSpPr txBox="1">
            <a:spLocks noGrp="1"/>
          </p:cNvSpPr>
          <p:nvPr>
            <p:ph type="subTitle" idx="6"/>
          </p:nvPr>
        </p:nvSpPr>
        <p:spPr>
          <a:xfrm>
            <a:off x="3408450" y="2148361"/>
            <a:ext cx="2327100" cy="763500"/>
          </a:xfrm>
          <a:prstGeom prst="rect">
            <a:avLst/>
          </a:prstGeom>
        </p:spPr>
        <p:txBody>
          <a:bodyPr spcFirstLastPara="1" wrap="square" lIns="91425" tIns="91425" rIns="91425" bIns="91425" anchor="t" anchorCtr="0">
            <a:noAutofit/>
          </a:bodyPr>
          <a:lstStyle/>
          <a:p>
            <a:pPr marL="0" indent="0"/>
            <a:r>
              <a:rPr lang="en-US" dirty="0"/>
              <a:t>RESEARCH METHODOLOGY</a:t>
            </a:r>
          </a:p>
          <a:p>
            <a:pPr marL="0" lvl="0" indent="0" algn="ctr" rtl="0">
              <a:spcBef>
                <a:spcPts val="0"/>
              </a:spcBef>
              <a:spcAft>
                <a:spcPts val="0"/>
              </a:spcAft>
              <a:buNone/>
            </a:pPr>
            <a:endParaRPr dirty="0"/>
          </a:p>
        </p:txBody>
      </p:sp>
      <p:sp>
        <p:nvSpPr>
          <p:cNvPr id="673" name="Google Shape;673;p32"/>
          <p:cNvSpPr txBox="1">
            <a:spLocks noGrp="1"/>
          </p:cNvSpPr>
          <p:nvPr>
            <p:ph type="subTitle" idx="7"/>
          </p:nvPr>
        </p:nvSpPr>
        <p:spPr>
          <a:xfrm>
            <a:off x="713100" y="3948123"/>
            <a:ext cx="2327100" cy="763500"/>
          </a:xfrm>
          <a:prstGeom prst="rect">
            <a:avLst/>
          </a:prstGeom>
        </p:spPr>
        <p:txBody>
          <a:bodyPr spcFirstLastPara="1" wrap="square" lIns="91425" tIns="91425" rIns="91425" bIns="91425" anchor="t" anchorCtr="0">
            <a:noAutofit/>
          </a:bodyPr>
          <a:lstStyle/>
          <a:p>
            <a:pPr marL="0" indent="0"/>
            <a:r>
              <a:rPr lang="en-US" dirty="0"/>
              <a:t>RESULTS</a:t>
            </a:r>
          </a:p>
          <a:p>
            <a:pPr marL="0" lvl="0" indent="0" algn="ctr" rtl="0">
              <a:spcBef>
                <a:spcPts val="0"/>
              </a:spcBef>
              <a:spcAft>
                <a:spcPts val="0"/>
              </a:spcAft>
              <a:buNone/>
            </a:pPr>
            <a:endParaRPr dirty="0"/>
          </a:p>
        </p:txBody>
      </p:sp>
      <p:sp>
        <p:nvSpPr>
          <p:cNvPr id="674" name="Google Shape;674;p32"/>
          <p:cNvSpPr txBox="1">
            <a:spLocks noGrp="1"/>
          </p:cNvSpPr>
          <p:nvPr>
            <p:ph type="subTitle" idx="8"/>
          </p:nvPr>
        </p:nvSpPr>
        <p:spPr>
          <a:xfrm>
            <a:off x="3408450" y="3948123"/>
            <a:ext cx="23271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CONCLUSIONS</a:t>
            </a:r>
            <a:endParaRPr dirty="0"/>
          </a:p>
        </p:txBody>
      </p:sp>
      <p:sp>
        <p:nvSpPr>
          <p:cNvPr id="675" name="Google Shape;675;p32"/>
          <p:cNvSpPr txBox="1">
            <a:spLocks noGrp="1"/>
          </p:cNvSpPr>
          <p:nvPr>
            <p:ph type="title" idx="9"/>
          </p:nvPr>
        </p:nvSpPr>
        <p:spPr>
          <a:xfrm>
            <a:off x="6814038" y="1431188"/>
            <a:ext cx="90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676" name="Google Shape;676;p32"/>
          <p:cNvSpPr txBox="1">
            <a:spLocks noGrp="1"/>
          </p:cNvSpPr>
          <p:nvPr>
            <p:ph type="title" idx="13"/>
          </p:nvPr>
        </p:nvSpPr>
        <p:spPr>
          <a:xfrm>
            <a:off x="6814038" y="3230973"/>
            <a:ext cx="90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06</a:t>
            </a:r>
            <a:endParaRPr/>
          </a:p>
        </p:txBody>
      </p:sp>
      <p:sp>
        <p:nvSpPr>
          <p:cNvPr id="677" name="Google Shape;677;p32"/>
          <p:cNvSpPr txBox="1">
            <a:spLocks noGrp="1"/>
          </p:cNvSpPr>
          <p:nvPr>
            <p:ph type="subTitle" idx="14"/>
          </p:nvPr>
        </p:nvSpPr>
        <p:spPr>
          <a:xfrm>
            <a:off x="6103800" y="2148361"/>
            <a:ext cx="23271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SIMULATION SETUP</a:t>
            </a:r>
            <a:endParaRPr dirty="0"/>
          </a:p>
        </p:txBody>
      </p:sp>
      <p:sp>
        <p:nvSpPr>
          <p:cNvPr id="678" name="Google Shape;678;p32"/>
          <p:cNvSpPr txBox="1">
            <a:spLocks noGrp="1"/>
          </p:cNvSpPr>
          <p:nvPr>
            <p:ph type="subTitle" idx="15"/>
          </p:nvPr>
        </p:nvSpPr>
        <p:spPr>
          <a:xfrm>
            <a:off x="6103800" y="3948122"/>
            <a:ext cx="2327100" cy="785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cap="all" dirty="0"/>
              <a:t>Future</a:t>
            </a:r>
          </a:p>
          <a:p>
            <a:pPr marL="0" lvl="0" indent="0" algn="ctr" rtl="0">
              <a:spcBef>
                <a:spcPts val="0"/>
              </a:spcBef>
              <a:spcAft>
                <a:spcPts val="0"/>
              </a:spcAft>
              <a:buNone/>
            </a:pPr>
            <a:r>
              <a:rPr lang="en-US" cap="all" dirty="0"/>
              <a:t>Research</a:t>
            </a:r>
            <a:endParaRPr cap="al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D4YHi3">
            <a:hlinkClick r:id="" action="ppaction://media"/>
            <a:extLst>
              <a:ext uri="{FF2B5EF4-FFF2-40B4-BE49-F238E27FC236}">
                <a16:creationId xmlns:a16="http://schemas.microsoft.com/office/drawing/2014/main" id="{5869E6E1-EA79-9F12-6F74-68ED3686333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5535" t="11471" r="8324" b="16125"/>
          <a:stretch/>
        </p:blipFill>
        <p:spPr>
          <a:xfrm>
            <a:off x="141317" y="709699"/>
            <a:ext cx="4430683" cy="3724102"/>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54FE661E-65A2-C01E-A84F-CFF8C3BB0FEC}"/>
              </a:ext>
            </a:extLst>
          </p:cNvPr>
          <p:cNvSpPr txBox="1"/>
          <p:nvPr/>
        </p:nvSpPr>
        <p:spPr>
          <a:xfrm>
            <a:off x="2019993" y="80886"/>
            <a:ext cx="510401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all" spc="0" normalizeH="0" noProof="0" dirty="0">
                <a:ln>
                  <a:noFill/>
                </a:ln>
                <a:solidFill>
                  <a:srgbClr val="000000"/>
                </a:solidFill>
                <a:effectLst/>
                <a:uLnTx/>
                <a:uFillTx/>
                <a:latin typeface="Space Mono" panose="020B0604020202020204" charset="0"/>
                <a:cs typeface="Arial"/>
                <a:sym typeface="Arial"/>
              </a:rPr>
              <a:t>Simulation Approaches</a:t>
            </a:r>
            <a:endParaRPr kumimoji="0" lang="el-GR" sz="3000" b="1" i="0" u="none" strike="noStrike" kern="0" cap="all" spc="0" normalizeH="0" noProof="0" dirty="0">
              <a:ln>
                <a:noFill/>
              </a:ln>
              <a:solidFill>
                <a:srgbClr val="000000"/>
              </a:solidFill>
              <a:effectLst/>
              <a:uLnTx/>
              <a:uFillTx/>
              <a:latin typeface="Arial"/>
              <a:cs typeface="Arial"/>
              <a:sym typeface="Arial"/>
            </a:endParaRPr>
          </a:p>
        </p:txBody>
      </p:sp>
      <p:sp>
        <p:nvSpPr>
          <p:cNvPr id="9" name="Subtitle 15">
            <a:extLst>
              <a:ext uri="{FF2B5EF4-FFF2-40B4-BE49-F238E27FC236}">
                <a16:creationId xmlns:a16="http://schemas.microsoft.com/office/drawing/2014/main" id="{C42CA003-C8A8-280E-EC0D-A170DD6B26DB}"/>
              </a:ext>
            </a:extLst>
          </p:cNvPr>
          <p:cNvSpPr txBox="1">
            <a:spLocks/>
          </p:cNvSpPr>
          <p:nvPr/>
        </p:nvSpPr>
        <p:spPr>
          <a:xfrm>
            <a:off x="4878399" y="3252720"/>
            <a:ext cx="3367827" cy="118108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100000"/>
            </a:pPr>
            <a:r>
              <a:rPr lang="en-US" dirty="0">
                <a:latin typeface="Archivo" panose="020B0604020202020204" charset="0"/>
                <a:cs typeface="Archivo" panose="020B0604020202020204" charset="0"/>
              </a:rPr>
              <a:t>Variables of interest:</a:t>
            </a:r>
          </a:p>
          <a:p>
            <a:pPr>
              <a:buSzPct val="100000"/>
            </a:pPr>
            <a:endParaRPr lang="el-GR" dirty="0">
              <a:latin typeface="Archivo" panose="020B0604020202020204" charset="0"/>
              <a:cs typeface="Archivo" panose="020B0604020202020204" charset="0"/>
            </a:endParaRPr>
          </a:p>
          <a:p>
            <a:pPr marL="231775" indent="-231775">
              <a:buSzPct val="100000"/>
              <a:buFont typeface="Wingdings" panose="05000000000000000000" pitchFamily="2" charset="2"/>
              <a:buChar char="Ø"/>
            </a:pPr>
            <a:r>
              <a:rPr lang="en-US" b="1" dirty="0">
                <a:latin typeface="Archivo" panose="020B0604020202020204" charset="0"/>
                <a:cs typeface="Archivo" panose="020B0604020202020204" charset="0"/>
              </a:rPr>
              <a:t>Inlet air temperature</a:t>
            </a:r>
            <a:endParaRPr lang="el-GR" b="1" dirty="0">
              <a:latin typeface="Archivo" panose="020B0604020202020204" charset="0"/>
              <a:cs typeface="Archivo" panose="020B0604020202020204" charset="0"/>
            </a:endParaRPr>
          </a:p>
          <a:p>
            <a:pPr marL="231775" indent="-231775">
              <a:buSzPct val="100000"/>
              <a:buFont typeface="Wingdings" panose="05000000000000000000" pitchFamily="2" charset="2"/>
              <a:buChar char="Ø"/>
            </a:pPr>
            <a:r>
              <a:rPr lang="en-US" b="1" dirty="0">
                <a:latin typeface="Archivo" panose="020B0604020202020204" charset="0"/>
                <a:cs typeface="Archivo" panose="020B0604020202020204" charset="0"/>
              </a:rPr>
              <a:t>Inlet air pressure</a:t>
            </a:r>
            <a:endParaRPr lang="el-GR" b="1" dirty="0">
              <a:latin typeface="Archivo" panose="020B0604020202020204" charset="0"/>
              <a:cs typeface="Archivo" panose="020B0604020202020204" charset="0"/>
            </a:endParaRPr>
          </a:p>
          <a:p>
            <a:pPr marL="231775" indent="-231775">
              <a:buSzPct val="100000"/>
              <a:buFont typeface="Wingdings" panose="05000000000000000000" pitchFamily="2" charset="2"/>
              <a:buChar char="Ø"/>
            </a:pPr>
            <a:r>
              <a:rPr lang="en-US" b="1" dirty="0">
                <a:latin typeface="Archivo" panose="020B0604020202020204" charset="0"/>
                <a:cs typeface="Archivo" panose="020B0604020202020204" charset="0"/>
              </a:rPr>
              <a:t>Fuel injection quantity</a:t>
            </a:r>
            <a:endParaRPr lang="el-GR" b="1" dirty="0">
              <a:latin typeface="Archivo" panose="020B0604020202020204" charset="0"/>
              <a:cs typeface="Archivo" panose="020B0604020202020204" charset="0"/>
            </a:endParaRPr>
          </a:p>
        </p:txBody>
      </p:sp>
      <p:sp>
        <p:nvSpPr>
          <p:cNvPr id="10" name="Google Shape;916;p44">
            <a:extLst>
              <a:ext uri="{FF2B5EF4-FFF2-40B4-BE49-F238E27FC236}">
                <a16:creationId xmlns:a16="http://schemas.microsoft.com/office/drawing/2014/main" id="{26C3F872-1C6F-5EFA-1A86-0078B8A8A1E4}"/>
              </a:ext>
            </a:extLst>
          </p:cNvPr>
          <p:cNvSpPr txBox="1"/>
          <p:nvPr/>
        </p:nvSpPr>
        <p:spPr>
          <a:xfrm flipH="1">
            <a:off x="4572000" y="709699"/>
            <a:ext cx="1812300" cy="607019"/>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solidFill>
                  <a:schemeClr val="dk1"/>
                </a:solidFill>
                <a:latin typeface="Archivo"/>
                <a:ea typeface="Archivo"/>
                <a:cs typeface="Archivo"/>
                <a:sym typeface="Archivo"/>
              </a:rPr>
              <a:t>Base-Speed Simulations</a:t>
            </a:r>
          </a:p>
        </p:txBody>
      </p:sp>
      <p:sp>
        <p:nvSpPr>
          <p:cNvPr id="11" name="Google Shape;920;p44">
            <a:extLst>
              <a:ext uri="{FF2B5EF4-FFF2-40B4-BE49-F238E27FC236}">
                <a16:creationId xmlns:a16="http://schemas.microsoft.com/office/drawing/2014/main" id="{658B05A2-BA0F-7352-CCDC-D9BAD27B182D}"/>
              </a:ext>
            </a:extLst>
          </p:cNvPr>
          <p:cNvSpPr txBox="1"/>
          <p:nvPr/>
        </p:nvSpPr>
        <p:spPr>
          <a:xfrm flipH="1">
            <a:off x="4572000" y="2099056"/>
            <a:ext cx="1812300" cy="6477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dk1"/>
                </a:solidFill>
                <a:latin typeface="Archivo"/>
                <a:ea typeface="Archivo"/>
                <a:cs typeface="Archivo"/>
                <a:sym typeface="Archivo"/>
              </a:rPr>
              <a:t>Parametric Simulations</a:t>
            </a:r>
          </a:p>
        </p:txBody>
      </p:sp>
      <p:sp>
        <p:nvSpPr>
          <p:cNvPr id="12" name="Google Shape;924;p44">
            <a:extLst>
              <a:ext uri="{FF2B5EF4-FFF2-40B4-BE49-F238E27FC236}">
                <a16:creationId xmlns:a16="http://schemas.microsoft.com/office/drawing/2014/main" id="{778C2960-A4AB-8090-C850-83B7315528CE}"/>
              </a:ext>
            </a:extLst>
          </p:cNvPr>
          <p:cNvSpPr/>
          <p:nvPr/>
        </p:nvSpPr>
        <p:spPr>
          <a:xfrm>
            <a:off x="5389950" y="1311859"/>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0;p44">
            <a:extLst>
              <a:ext uri="{FF2B5EF4-FFF2-40B4-BE49-F238E27FC236}">
                <a16:creationId xmlns:a16="http://schemas.microsoft.com/office/drawing/2014/main" id="{26D360C6-DBFE-598F-4EE8-4E2736E44052}"/>
              </a:ext>
            </a:extLst>
          </p:cNvPr>
          <p:cNvSpPr/>
          <p:nvPr/>
        </p:nvSpPr>
        <p:spPr>
          <a:xfrm>
            <a:off x="5389950" y="1922656"/>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933;p44">
            <a:extLst>
              <a:ext uri="{FF2B5EF4-FFF2-40B4-BE49-F238E27FC236}">
                <a16:creationId xmlns:a16="http://schemas.microsoft.com/office/drawing/2014/main" id="{32E671E1-85E9-4DA3-88FD-A31B1F04D73D}"/>
              </a:ext>
            </a:extLst>
          </p:cNvPr>
          <p:cNvCxnSpPr>
            <a:stCxn id="12" idx="4"/>
            <a:endCxn id="13" idx="0"/>
          </p:cNvCxnSpPr>
          <p:nvPr/>
        </p:nvCxnSpPr>
        <p:spPr>
          <a:xfrm>
            <a:off x="5478150" y="1488259"/>
            <a:ext cx="0" cy="434397"/>
          </a:xfrm>
          <a:prstGeom prst="straightConnector1">
            <a:avLst/>
          </a:prstGeom>
          <a:noFill/>
          <a:ln w="9525" cap="flat" cmpd="sng">
            <a:solidFill>
              <a:schemeClr val="accent1"/>
            </a:solidFill>
            <a:prstDash val="solid"/>
            <a:round/>
            <a:headEnd type="none" w="med" len="med"/>
            <a:tailEnd type="none" w="med" len="med"/>
          </a:ln>
        </p:spPr>
      </p:cxnSp>
      <p:sp>
        <p:nvSpPr>
          <p:cNvPr id="17" name="TextBox 16">
            <a:extLst>
              <a:ext uri="{FF2B5EF4-FFF2-40B4-BE49-F238E27FC236}">
                <a16:creationId xmlns:a16="http://schemas.microsoft.com/office/drawing/2014/main" id="{501FE9DE-96B2-A4F2-94A8-3708B609D8A1}"/>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20</a:t>
            </a:r>
            <a:endParaRPr lang="el-GR" dirty="0"/>
          </a:p>
        </p:txBody>
      </p:sp>
    </p:spTree>
    <p:extLst>
      <p:ext uri="{BB962C8B-B14F-4D97-AF65-F5344CB8AC3E}">
        <p14:creationId xmlns:p14="http://schemas.microsoft.com/office/powerpoint/2010/main" val="4561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txBox="1">
            <a:spLocks noGrp="1"/>
          </p:cNvSpPr>
          <p:nvPr>
            <p:ph type="title"/>
          </p:nvPr>
        </p:nvSpPr>
        <p:spPr>
          <a:xfrm>
            <a:off x="3088119" y="539407"/>
            <a:ext cx="4400700" cy="1545300"/>
          </a:xfrm>
          <a:prstGeom prst="rect">
            <a:avLst/>
          </a:prstGeom>
        </p:spPr>
        <p:txBody>
          <a:bodyPr spcFirstLastPara="1" wrap="square" lIns="91425" tIns="91425" rIns="91425" bIns="91425" anchor="t" anchorCtr="0">
            <a:noAutofit/>
          </a:bodyPr>
          <a:lstStyle/>
          <a:p>
            <a:r>
              <a:rPr lang="en-US" dirty="0"/>
              <a:t>SIMULATIONS RESULTS</a:t>
            </a:r>
            <a:br>
              <a:rPr lang="en-US" dirty="0"/>
            </a:br>
            <a:endParaRPr dirty="0"/>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922;p44">
            <a:extLst>
              <a:ext uri="{FF2B5EF4-FFF2-40B4-BE49-F238E27FC236}">
                <a16:creationId xmlns:a16="http://schemas.microsoft.com/office/drawing/2014/main" id="{7F43697E-6F31-15FF-2169-B324FB7B6E4B}"/>
              </a:ext>
            </a:extLst>
          </p:cNvPr>
          <p:cNvSpPr/>
          <p:nvPr/>
        </p:nvSpPr>
        <p:spPr>
          <a:xfrm>
            <a:off x="1173270" y="2717041"/>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Google Shape;926;p44">
            <a:extLst>
              <a:ext uri="{FF2B5EF4-FFF2-40B4-BE49-F238E27FC236}">
                <a16:creationId xmlns:a16="http://schemas.microsoft.com/office/drawing/2014/main" id="{BE3195FD-2470-1106-197D-C82662379B93}"/>
              </a:ext>
            </a:extLst>
          </p:cNvPr>
          <p:cNvCxnSpPr>
            <a:cxnSpLocks/>
            <a:stCxn id="2" idx="4"/>
            <a:endCxn id="4" idx="0"/>
          </p:cNvCxnSpPr>
          <p:nvPr/>
        </p:nvCxnSpPr>
        <p:spPr>
          <a:xfrm flipH="1">
            <a:off x="1253618" y="2893441"/>
            <a:ext cx="7852" cy="705338"/>
          </a:xfrm>
          <a:prstGeom prst="straightConnector1">
            <a:avLst/>
          </a:prstGeom>
          <a:noFill/>
          <a:ln w="9525" cap="flat" cmpd="sng">
            <a:solidFill>
              <a:schemeClr val="accent1"/>
            </a:solidFill>
            <a:prstDash val="solid"/>
            <a:round/>
            <a:headEnd type="none" w="med" len="med"/>
            <a:tailEnd type="none" w="med" len="med"/>
          </a:ln>
        </p:spPr>
      </p:cxnSp>
      <p:sp>
        <p:nvSpPr>
          <p:cNvPr id="4" name="Google Shape;927;p44">
            <a:extLst>
              <a:ext uri="{FF2B5EF4-FFF2-40B4-BE49-F238E27FC236}">
                <a16:creationId xmlns:a16="http://schemas.microsoft.com/office/drawing/2014/main" id="{DB43F0AB-7732-2096-AC3B-3ABB587A9212}"/>
              </a:ext>
            </a:extLst>
          </p:cNvPr>
          <p:cNvSpPr/>
          <p:nvPr/>
        </p:nvSpPr>
        <p:spPr>
          <a:xfrm>
            <a:off x="1165418" y="3598779"/>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926;p44">
            <a:extLst>
              <a:ext uri="{FF2B5EF4-FFF2-40B4-BE49-F238E27FC236}">
                <a16:creationId xmlns:a16="http://schemas.microsoft.com/office/drawing/2014/main" id="{C59CB4FA-D9AD-4E86-7C7A-1E8F62DCF7C9}"/>
              </a:ext>
            </a:extLst>
          </p:cNvPr>
          <p:cNvCxnSpPr>
            <a:cxnSpLocks/>
            <a:endCxn id="6" idx="0"/>
          </p:cNvCxnSpPr>
          <p:nvPr/>
        </p:nvCxnSpPr>
        <p:spPr>
          <a:xfrm flipH="1">
            <a:off x="1245604" y="3770354"/>
            <a:ext cx="8014" cy="779191"/>
          </a:xfrm>
          <a:prstGeom prst="straightConnector1">
            <a:avLst/>
          </a:prstGeom>
          <a:noFill/>
          <a:ln w="9525" cap="flat" cmpd="sng">
            <a:solidFill>
              <a:schemeClr val="accent1"/>
            </a:solidFill>
            <a:prstDash val="solid"/>
            <a:round/>
            <a:headEnd type="none" w="med" len="med"/>
            <a:tailEnd type="none" w="med" len="med"/>
          </a:ln>
        </p:spPr>
      </p:cxnSp>
      <p:sp>
        <p:nvSpPr>
          <p:cNvPr id="6" name="Google Shape;927;p44">
            <a:extLst>
              <a:ext uri="{FF2B5EF4-FFF2-40B4-BE49-F238E27FC236}">
                <a16:creationId xmlns:a16="http://schemas.microsoft.com/office/drawing/2014/main" id="{AA4D5247-B6EA-81F3-5F75-43A9DD0DF812}"/>
              </a:ext>
            </a:extLst>
          </p:cNvPr>
          <p:cNvSpPr/>
          <p:nvPr/>
        </p:nvSpPr>
        <p:spPr>
          <a:xfrm>
            <a:off x="1157404" y="454954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A8BE4DF1-D79B-E505-7DC9-A118E3EEB57B}"/>
              </a:ext>
            </a:extLst>
          </p:cNvPr>
          <p:cNvSpPr txBox="1"/>
          <p:nvPr/>
        </p:nvSpPr>
        <p:spPr>
          <a:xfrm>
            <a:off x="1429344" y="2552077"/>
            <a:ext cx="2903428" cy="584775"/>
          </a:xfrm>
          <a:prstGeom prst="rect">
            <a:avLst/>
          </a:prstGeom>
          <a:noFill/>
        </p:spPr>
        <p:txBody>
          <a:bodyPr wrap="square">
            <a:spAutoFit/>
          </a:bodyPr>
          <a:lstStyle/>
          <a:p>
            <a:pPr algn="ctr"/>
            <a:r>
              <a:rPr lang="en-US" sz="1600" dirty="0">
                <a:latin typeface="Archivo" panose="020B0604020202020204" charset="0"/>
                <a:cs typeface="Archivo" panose="020B0604020202020204" charset="0"/>
              </a:rPr>
              <a:t>Engine Performance and Emission Parameters</a:t>
            </a:r>
            <a:endParaRPr lang="el-GR" sz="1600" dirty="0">
              <a:latin typeface="Archivo" panose="020B0604020202020204" charset="0"/>
              <a:cs typeface="Archivo" panose="020B0604020202020204" charset="0"/>
            </a:endParaRPr>
          </a:p>
        </p:txBody>
      </p:sp>
      <p:sp>
        <p:nvSpPr>
          <p:cNvPr id="11" name="TextBox 10">
            <a:extLst>
              <a:ext uri="{FF2B5EF4-FFF2-40B4-BE49-F238E27FC236}">
                <a16:creationId xmlns:a16="http://schemas.microsoft.com/office/drawing/2014/main" id="{7B33DBAD-F448-7103-8D87-2F2BE7AE371A}"/>
              </a:ext>
            </a:extLst>
          </p:cNvPr>
          <p:cNvSpPr txBox="1"/>
          <p:nvPr/>
        </p:nvSpPr>
        <p:spPr>
          <a:xfrm>
            <a:off x="1422627" y="3388390"/>
            <a:ext cx="2943664" cy="584775"/>
          </a:xfrm>
          <a:prstGeom prst="rect">
            <a:avLst/>
          </a:prstGeom>
          <a:solidFill>
            <a:srgbClr val="E6E6E6"/>
          </a:solidFill>
        </p:spPr>
        <p:txBody>
          <a:bodyPr wrap="square">
            <a:spAutoFit/>
          </a:bodyPr>
          <a:lstStyle/>
          <a:p>
            <a:pPr algn="ctr"/>
            <a:r>
              <a:rPr lang="en-US" sz="1600" dirty="0">
                <a:latin typeface="Archivo" panose="020B0604020202020204" charset="0"/>
                <a:cs typeface="Archivo" panose="020B0604020202020204" charset="0"/>
              </a:rPr>
              <a:t>Pressure and Temperature Variations During Combustion</a:t>
            </a:r>
            <a:endParaRPr lang="el-GR" sz="1600" dirty="0">
              <a:latin typeface="Archivo" panose="020B0604020202020204" charset="0"/>
              <a:cs typeface="Archivo" panose="020B0604020202020204" charset="0"/>
            </a:endParaRPr>
          </a:p>
        </p:txBody>
      </p:sp>
      <p:sp>
        <p:nvSpPr>
          <p:cNvPr id="12" name="TextBox 11">
            <a:extLst>
              <a:ext uri="{FF2B5EF4-FFF2-40B4-BE49-F238E27FC236}">
                <a16:creationId xmlns:a16="http://schemas.microsoft.com/office/drawing/2014/main" id="{4CE97B83-A01D-54E2-7D61-65818CA3584D}"/>
              </a:ext>
            </a:extLst>
          </p:cNvPr>
          <p:cNvSpPr txBox="1"/>
          <p:nvPr/>
        </p:nvSpPr>
        <p:spPr>
          <a:xfrm>
            <a:off x="1429343" y="4327781"/>
            <a:ext cx="2903429" cy="584775"/>
          </a:xfrm>
          <a:prstGeom prst="rect">
            <a:avLst/>
          </a:prstGeom>
          <a:noFill/>
        </p:spPr>
        <p:txBody>
          <a:bodyPr wrap="square">
            <a:spAutoFit/>
          </a:bodyPr>
          <a:lstStyle/>
          <a:p>
            <a:pPr algn="ctr"/>
            <a:r>
              <a:rPr lang="en-US" sz="1600" dirty="0">
                <a:latin typeface="Archivo" panose="020B0604020202020204" charset="0"/>
                <a:cs typeface="Archivo" panose="020B0604020202020204" charset="0"/>
              </a:rPr>
              <a:t>Pollutant Mass Formation During the Combustion</a:t>
            </a:r>
            <a:endParaRPr lang="el-GR" sz="1600" dirty="0">
              <a:latin typeface="Archivo" panose="020B0604020202020204" charset="0"/>
              <a:cs typeface="Archivo" panose="020B0604020202020204" charset="0"/>
            </a:endParaRPr>
          </a:p>
        </p:txBody>
      </p:sp>
    </p:spTree>
    <p:extLst>
      <p:ext uri="{BB962C8B-B14F-4D97-AF65-F5344CB8AC3E}">
        <p14:creationId xmlns:p14="http://schemas.microsoft.com/office/powerpoint/2010/main" val="97836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1ED368-35BC-4B2F-ECE3-9FA7D6FBE8B7}"/>
              </a:ext>
            </a:extLst>
          </p:cNvPr>
          <p:cNvSpPr txBox="1">
            <a:spLocks/>
          </p:cNvSpPr>
          <p:nvPr/>
        </p:nvSpPr>
        <p:spPr>
          <a:xfrm>
            <a:off x="522098" y="573086"/>
            <a:ext cx="8099804" cy="6068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cap="all" dirty="0">
                <a:latin typeface="Space Mono" panose="020B0604020202020204" charset="0"/>
              </a:rPr>
              <a:t>Evaluating Simulation Performance</a:t>
            </a:r>
          </a:p>
        </p:txBody>
      </p:sp>
      <p:sp>
        <p:nvSpPr>
          <p:cNvPr id="7" name="TextBox 6">
            <a:extLst>
              <a:ext uri="{FF2B5EF4-FFF2-40B4-BE49-F238E27FC236}">
                <a16:creationId xmlns:a16="http://schemas.microsoft.com/office/drawing/2014/main" id="{7F0DB0DA-E353-AE86-98D3-3DD0F6C55DCD}"/>
              </a:ext>
            </a:extLst>
          </p:cNvPr>
          <p:cNvSpPr txBox="1"/>
          <p:nvPr/>
        </p:nvSpPr>
        <p:spPr>
          <a:xfrm>
            <a:off x="5041719" y="1312935"/>
            <a:ext cx="4082001" cy="3693319"/>
          </a:xfrm>
          <a:prstGeom prst="rect">
            <a:avLst/>
          </a:prstGeom>
          <a:noFill/>
        </p:spPr>
        <p:txBody>
          <a:bodyPr wrap="square" rtlCol="0">
            <a:spAutoFit/>
          </a:bodyPr>
          <a:lstStyle/>
          <a:p>
            <a:pPr algn="ctr"/>
            <a:r>
              <a:rPr lang="en-US" sz="1800" b="1" dirty="0">
                <a:latin typeface="Space Mono" panose="020B0604020202020204" charset="0"/>
                <a:cs typeface="Archivo" panose="020B0604020202020204" charset="0"/>
              </a:rPr>
              <a:t>Comparison of Simulation and Experimental Study [8]:</a:t>
            </a:r>
          </a:p>
          <a:p>
            <a:endParaRPr lang="en-US" sz="1600" b="1" dirty="0">
              <a:latin typeface="Archivo" panose="020B0604020202020204" charset="0"/>
              <a:cs typeface="Archivo" panose="020B0604020202020204" charset="0"/>
            </a:endParaRPr>
          </a:p>
          <a:p>
            <a:pPr marL="285750" indent="-285750">
              <a:buFont typeface="Wingdings" panose="05000000000000000000" pitchFamily="2" charset="2"/>
              <a:buChar char="ü"/>
            </a:pPr>
            <a:r>
              <a:rPr lang="en-US" u="sng" dirty="0">
                <a:latin typeface="Archivo" panose="020B0604020202020204" charset="0"/>
                <a:cs typeface="Archivo" panose="020B0604020202020204" charset="0"/>
              </a:rPr>
              <a:t>Qualitative accuracy</a:t>
            </a:r>
            <a:r>
              <a:rPr lang="en-US" dirty="0">
                <a:latin typeface="Archivo" panose="020B0604020202020204" charset="0"/>
                <a:cs typeface="Archivo" panose="020B0604020202020204" charset="0"/>
              </a:rPr>
              <a:t>: The simulation model effectively captured the overall behavior of the engine.</a:t>
            </a:r>
          </a:p>
          <a:p>
            <a:pPr marL="285750" indent="-285750">
              <a:buFont typeface="Wingdings" panose="05000000000000000000" pitchFamily="2" charset="2"/>
              <a:buChar char="ü"/>
            </a:pPr>
            <a:endParaRPr lang="en-US" dirty="0">
              <a:latin typeface="Archivo" panose="020B0604020202020204" charset="0"/>
              <a:cs typeface="Archivo" panose="020B0604020202020204" charset="0"/>
            </a:endParaRPr>
          </a:p>
          <a:p>
            <a:pPr marL="285750" indent="-285750">
              <a:buFont typeface="Wingdings" panose="05000000000000000000" pitchFamily="2" charset="2"/>
              <a:buChar char="ü"/>
            </a:pPr>
            <a:r>
              <a:rPr lang="en-US" u="sng" dirty="0">
                <a:latin typeface="Archivo" panose="020B0604020202020204" charset="0"/>
                <a:cs typeface="Archivo" panose="020B0604020202020204" charset="0"/>
              </a:rPr>
              <a:t>Quantitative discrepancies</a:t>
            </a:r>
            <a:r>
              <a:rPr lang="en-US" dirty="0">
                <a:latin typeface="Archivo" panose="020B0604020202020204" charset="0"/>
                <a:cs typeface="Archivo" panose="020B0604020202020204" charset="0"/>
              </a:rPr>
              <a:t>: Differences were observed due to fuel injection strategies and incomplete parameter knowledge.</a:t>
            </a:r>
          </a:p>
          <a:p>
            <a:pPr marL="285750" indent="-285750">
              <a:buFont typeface="Wingdings" panose="05000000000000000000" pitchFamily="2" charset="2"/>
              <a:buChar char="ü"/>
            </a:pPr>
            <a:endParaRPr lang="en-US" dirty="0">
              <a:latin typeface="Archivo" panose="020B0604020202020204" charset="0"/>
              <a:cs typeface="Archivo" panose="020B0604020202020204" charset="0"/>
            </a:endParaRPr>
          </a:p>
          <a:p>
            <a:pPr marL="285750" indent="-285750">
              <a:buFont typeface="Wingdings" panose="05000000000000000000" pitchFamily="2" charset="2"/>
              <a:buChar char="ü"/>
            </a:pPr>
            <a:r>
              <a:rPr lang="en-US" u="sng" dirty="0">
                <a:latin typeface="Archivo" panose="020B0604020202020204" charset="0"/>
                <a:cs typeface="Archivo" panose="020B0604020202020204" charset="0"/>
              </a:rPr>
              <a:t>Direct fuel injection benefits</a:t>
            </a:r>
            <a:r>
              <a:rPr lang="en-US" dirty="0">
                <a:latin typeface="Archivo" panose="020B0604020202020204" charset="0"/>
                <a:cs typeface="Archivo" panose="020B0604020202020204" charset="0"/>
              </a:rPr>
              <a:t>: The simulation's use of direct fuel injection led to lower emissions and improved performance compared to the experimental study's indirect fuel injection</a:t>
            </a:r>
            <a:r>
              <a:rPr lang="el-GR" dirty="0">
                <a:latin typeface="Archivo" panose="020B0604020202020204" charset="0"/>
                <a:cs typeface="Archivo" panose="020B0604020202020204" charset="0"/>
              </a:rPr>
              <a:t> [9].</a:t>
            </a:r>
          </a:p>
        </p:txBody>
      </p:sp>
      <p:pic>
        <p:nvPicPr>
          <p:cNvPr id="9" name="Picture 8">
            <a:extLst>
              <a:ext uri="{FF2B5EF4-FFF2-40B4-BE49-F238E27FC236}">
                <a16:creationId xmlns:a16="http://schemas.microsoft.com/office/drawing/2014/main" id="{43D1884E-7693-2F76-1803-B40491C54DC5}"/>
              </a:ext>
            </a:extLst>
          </p:cNvPr>
          <p:cNvPicPr>
            <a:picLocks noChangeAspect="1"/>
          </p:cNvPicPr>
          <p:nvPr/>
        </p:nvPicPr>
        <p:blipFill>
          <a:blip r:embed="rId3"/>
          <a:stretch>
            <a:fillRect/>
          </a:stretch>
        </p:blipFill>
        <p:spPr>
          <a:xfrm>
            <a:off x="0" y="1312935"/>
            <a:ext cx="5041719" cy="358116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1385596-FAAD-F069-4FCC-66BA375243FC}"/>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22</a:t>
            </a:r>
            <a:endParaRPr lang="el-GR" dirty="0"/>
          </a:p>
        </p:txBody>
      </p:sp>
    </p:spTree>
    <p:extLst>
      <p:ext uri="{BB962C8B-B14F-4D97-AF65-F5344CB8AC3E}">
        <p14:creationId xmlns:p14="http://schemas.microsoft.com/office/powerpoint/2010/main" val="426484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4F83-F2C1-8D07-1D4B-1671A696ABC4}"/>
              </a:ext>
            </a:extLst>
          </p:cNvPr>
          <p:cNvSpPr>
            <a:spLocks noGrp="1"/>
          </p:cNvSpPr>
          <p:nvPr>
            <p:ph type="title"/>
          </p:nvPr>
        </p:nvSpPr>
        <p:spPr>
          <a:xfrm>
            <a:off x="720000" y="77232"/>
            <a:ext cx="7704000" cy="954106"/>
          </a:xfrm>
        </p:spPr>
        <p:txBody>
          <a:bodyPr/>
          <a:lstStyle/>
          <a:p>
            <a:r>
              <a:rPr lang="en-US" b="1" dirty="0"/>
              <a:t>PARAMETRIC STUDY OF INLET AIR TEMPERATURE EFFECTS</a:t>
            </a:r>
            <a:endParaRPr lang="el-GR" b="1" dirty="0"/>
          </a:p>
        </p:txBody>
      </p:sp>
      <p:graphicFrame>
        <p:nvGraphicFramePr>
          <p:cNvPr id="4" name="Chart 3">
            <a:extLst>
              <a:ext uri="{FF2B5EF4-FFF2-40B4-BE49-F238E27FC236}">
                <a16:creationId xmlns:a16="http://schemas.microsoft.com/office/drawing/2014/main" id="{27E5DFDF-E288-4E66-96FE-4591AEEB2199}"/>
              </a:ext>
            </a:extLst>
          </p:cNvPr>
          <p:cNvGraphicFramePr/>
          <p:nvPr>
            <p:extLst>
              <p:ext uri="{D42A27DB-BD31-4B8C-83A1-F6EECF244321}">
                <p14:modId xmlns:p14="http://schemas.microsoft.com/office/powerpoint/2010/main" val="455060037"/>
              </p:ext>
            </p:extLst>
          </p:nvPr>
        </p:nvGraphicFramePr>
        <p:xfrm>
          <a:off x="0" y="1122419"/>
          <a:ext cx="4506402" cy="2944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3A2E34EE-44C9-C9FD-AB9E-69F767911DB6}"/>
              </a:ext>
            </a:extLst>
          </p:cNvPr>
          <p:cNvGraphicFramePr>
            <a:graphicFrameLocks noGrp="1"/>
          </p:cNvGraphicFramePr>
          <p:nvPr>
            <p:extLst>
              <p:ext uri="{D42A27DB-BD31-4B8C-83A1-F6EECF244321}">
                <p14:modId xmlns:p14="http://schemas.microsoft.com/office/powerpoint/2010/main" val="2854132953"/>
              </p:ext>
            </p:extLst>
          </p:nvPr>
        </p:nvGraphicFramePr>
        <p:xfrm>
          <a:off x="4637599" y="1122419"/>
          <a:ext cx="4428909" cy="2944047"/>
        </p:xfrm>
        <a:graphic>
          <a:graphicData uri="http://schemas.openxmlformats.org/drawingml/2006/table">
            <a:tbl>
              <a:tblPr firstRow="1" firstCol="1" bandRow="1"/>
              <a:tblGrid>
                <a:gridCol w="1705012">
                  <a:extLst>
                    <a:ext uri="{9D8B030D-6E8A-4147-A177-3AD203B41FA5}">
                      <a16:colId xmlns:a16="http://schemas.microsoft.com/office/drawing/2014/main" val="3203979118"/>
                    </a:ext>
                  </a:extLst>
                </a:gridCol>
                <a:gridCol w="889462">
                  <a:extLst>
                    <a:ext uri="{9D8B030D-6E8A-4147-A177-3AD203B41FA5}">
                      <a16:colId xmlns:a16="http://schemas.microsoft.com/office/drawing/2014/main" val="2082270918"/>
                    </a:ext>
                  </a:extLst>
                </a:gridCol>
                <a:gridCol w="922712">
                  <a:extLst>
                    <a:ext uri="{9D8B030D-6E8A-4147-A177-3AD203B41FA5}">
                      <a16:colId xmlns:a16="http://schemas.microsoft.com/office/drawing/2014/main" val="1245047784"/>
                    </a:ext>
                  </a:extLst>
                </a:gridCol>
                <a:gridCol w="911723">
                  <a:extLst>
                    <a:ext uri="{9D8B030D-6E8A-4147-A177-3AD203B41FA5}">
                      <a16:colId xmlns:a16="http://schemas.microsoft.com/office/drawing/2014/main" val="2443615784"/>
                    </a:ext>
                  </a:extLst>
                </a:gridCol>
              </a:tblGrid>
              <a:tr h="557231">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2200 RPM </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T=30 C (303.15 K)</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T=35 C (308.15 K)</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T=40 C (313.15 K)</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7418214"/>
                  </a:ext>
                </a:extLst>
              </a:tr>
              <a:tr h="371487">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Gross</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Indicated</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Work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kJ</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0.28625</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0.28042</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0.27515</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16312548"/>
                  </a:ext>
                </a:extLst>
              </a:tr>
              <a:tr h="371487">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Gross</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Indicated</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Power</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kW</a:t>
                      </a:r>
                      <a:r>
                        <a:rPr lang="el-GR" sz="1200" b="1" dirty="0">
                          <a:effectLst/>
                          <a:latin typeface="Archivo" panose="020B0604020202020204" charset="0"/>
                          <a:ea typeface="Times New Roman" panose="02020603050405020304" pitchFamily="18" charset="0"/>
                          <a:cs typeface="Archivo" panose="020B0604020202020204" charset="0"/>
                        </a:rPr>
                        <a:t>]</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5.24788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5.1411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5.04442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268566354"/>
                  </a:ext>
                </a:extLst>
              </a:tr>
              <a:tr h="185744">
                <a:tc>
                  <a:txBody>
                    <a:bodyPr/>
                    <a:lstStyle/>
                    <a:p>
                      <a:pPr marL="0" marR="0" algn="ctr">
                        <a:spcBef>
                          <a:spcPts val="0"/>
                        </a:spcBef>
                        <a:spcAft>
                          <a:spcPts val="0"/>
                        </a:spcAft>
                      </a:pP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IMEP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MPa</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0.51653</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0.50602</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0.4965</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66395058"/>
                  </a:ext>
                </a:extLst>
              </a:tr>
              <a:tr h="185744">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Max</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Pressure</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MPa</a:t>
                      </a:r>
                      <a:r>
                        <a:rPr lang="el-GR" sz="1200" b="1" dirty="0">
                          <a:effectLst/>
                          <a:latin typeface="Archivo" panose="020B0604020202020204" charset="0"/>
                          <a:ea typeface="Times New Roman" panose="02020603050405020304" pitchFamily="18" charset="0"/>
                          <a:cs typeface="Archivo" panose="020B0604020202020204" charset="0"/>
                        </a:rPr>
                        <a:t>]</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8.9755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9.5904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10.3157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38914805"/>
                  </a:ext>
                </a:extLst>
              </a:tr>
              <a:tr h="185744">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Max</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[K]</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1441.8</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1485.4</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1536.2</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01230159"/>
                  </a:ext>
                </a:extLst>
              </a:tr>
              <a:tr h="21732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Soot</a:t>
                      </a:r>
                      <a:r>
                        <a:rPr lang="el-GR" sz="1200" b="1" dirty="0">
                          <a:effectLst/>
                          <a:latin typeface="Archivo" panose="020B0604020202020204" charset="0"/>
                          <a:ea typeface="Times New Roman" panose="02020603050405020304" pitchFamily="18" charset="0"/>
                          <a:cs typeface="Archivo" panose="020B0604020202020204" charset="0"/>
                        </a:rPr>
                        <a:t>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1.52E-06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1.85E-06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2.33E-06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858157"/>
                  </a:ext>
                </a:extLst>
              </a:tr>
              <a:tr h="21732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EINOx</a:t>
                      </a:r>
                      <a:r>
                        <a:rPr lang="el-GR" sz="1200" b="1" dirty="0">
                          <a:effectLst/>
                          <a:latin typeface="Archivo" panose="020B0604020202020204" charset="0"/>
                          <a:ea typeface="Times New Roman" panose="02020603050405020304" pitchFamily="18" charset="0"/>
                          <a:cs typeface="Archivo" panose="020B0604020202020204" charset="0"/>
                        </a:rPr>
                        <a:t>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9.63E-06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1.34E-05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2.13E-05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73153345"/>
                  </a:ext>
                </a:extLst>
              </a:tr>
              <a:tr h="217322">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CO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2.24E-03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2.57E-03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2.72E-03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64642640"/>
                  </a:ext>
                </a:extLst>
              </a:tr>
              <a:tr h="217322">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UHC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3.86E-04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4.31E-04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4.68E-04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26553443"/>
                  </a:ext>
                </a:extLst>
              </a:tr>
              <a:tr h="217322">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VOC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4.00E-04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4.42E-04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4.78E-04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463539"/>
                  </a:ext>
                </a:extLst>
              </a:tr>
            </a:tbl>
          </a:graphicData>
        </a:graphic>
      </p:graphicFrame>
      <p:sp>
        <p:nvSpPr>
          <p:cNvPr id="9" name="TextBox 8">
            <a:extLst>
              <a:ext uri="{FF2B5EF4-FFF2-40B4-BE49-F238E27FC236}">
                <a16:creationId xmlns:a16="http://schemas.microsoft.com/office/drawing/2014/main" id="{72A662B8-6C07-E419-D02D-FC7599B0E368}"/>
              </a:ext>
            </a:extLst>
          </p:cNvPr>
          <p:cNvSpPr txBox="1"/>
          <p:nvPr/>
        </p:nvSpPr>
        <p:spPr>
          <a:xfrm>
            <a:off x="887143" y="4157547"/>
            <a:ext cx="7369713" cy="646331"/>
          </a:xfrm>
          <a:prstGeom prst="rect">
            <a:avLst/>
          </a:prstGeom>
          <a:noFill/>
        </p:spPr>
        <p:txBody>
          <a:bodyPr wrap="square">
            <a:spAutoFit/>
          </a:bodyPr>
          <a:lstStyle/>
          <a:p>
            <a:pPr marL="171450" indent="-171450">
              <a:buFont typeface="Wingdings" panose="05000000000000000000" pitchFamily="2" charset="2"/>
              <a:buChar char="ü"/>
            </a:pPr>
            <a:r>
              <a:rPr lang="en-US" sz="1200" b="1" dirty="0">
                <a:latin typeface="Archivo" panose="020B0604020202020204" charset="0"/>
                <a:cs typeface="Archivo" panose="020B0604020202020204" charset="0"/>
              </a:rPr>
              <a:t>Reduced Engine Performance</a:t>
            </a:r>
            <a:r>
              <a:rPr lang="en-US" sz="1200" dirty="0">
                <a:latin typeface="Archivo" panose="020B0604020202020204" charset="0"/>
                <a:cs typeface="Archivo" panose="020B0604020202020204" charset="0"/>
              </a:rPr>
              <a:t>: Lower power output due to decreased oxygen availability.</a:t>
            </a:r>
          </a:p>
          <a:p>
            <a:pPr marL="171450" indent="-171450">
              <a:buFont typeface="Wingdings" panose="05000000000000000000" pitchFamily="2" charset="2"/>
              <a:buChar char="ü"/>
            </a:pPr>
            <a:r>
              <a:rPr lang="en-US" sz="1200" b="1" dirty="0">
                <a:latin typeface="Archivo" panose="020B0604020202020204" charset="0"/>
                <a:cs typeface="Archivo" panose="020B0604020202020204" charset="0"/>
              </a:rPr>
              <a:t>Reduced Combustion Efficiency</a:t>
            </a:r>
            <a:r>
              <a:rPr lang="en-US" sz="1200" dirty="0">
                <a:latin typeface="Archivo" panose="020B0604020202020204" charset="0"/>
                <a:cs typeface="Archivo" panose="020B0604020202020204" charset="0"/>
              </a:rPr>
              <a:t>: Incomplete combustion due to slower flame spread and less oxygen.</a:t>
            </a:r>
          </a:p>
          <a:p>
            <a:pPr marL="171450" indent="-171450">
              <a:buFont typeface="Wingdings" panose="05000000000000000000" pitchFamily="2" charset="2"/>
              <a:buChar char="ü"/>
            </a:pPr>
            <a:r>
              <a:rPr lang="en-US" sz="1200" b="1" dirty="0">
                <a:latin typeface="Archivo" panose="020B0604020202020204" charset="0"/>
                <a:cs typeface="Archivo" panose="020B0604020202020204" charset="0"/>
              </a:rPr>
              <a:t>Increased Emissions</a:t>
            </a:r>
            <a:r>
              <a:rPr lang="en-US" sz="1200" dirty="0">
                <a:latin typeface="Archivo" panose="020B0604020202020204" charset="0"/>
                <a:cs typeface="Archivo" panose="020B0604020202020204" charset="0"/>
              </a:rPr>
              <a:t>: Higher in-cylinder temperatures lead to increased pollutant production.</a:t>
            </a:r>
          </a:p>
        </p:txBody>
      </p:sp>
      <p:sp>
        <p:nvSpPr>
          <p:cNvPr id="3" name="TextBox 2">
            <a:extLst>
              <a:ext uri="{FF2B5EF4-FFF2-40B4-BE49-F238E27FC236}">
                <a16:creationId xmlns:a16="http://schemas.microsoft.com/office/drawing/2014/main" id="{626191C5-7137-92A3-FD72-A61AE8D78E8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23</a:t>
            </a:r>
            <a:endParaRPr lang="el-GR" dirty="0"/>
          </a:p>
        </p:txBody>
      </p:sp>
    </p:spTree>
    <p:extLst>
      <p:ext uri="{BB962C8B-B14F-4D97-AF65-F5344CB8AC3E}">
        <p14:creationId xmlns:p14="http://schemas.microsoft.com/office/powerpoint/2010/main" val="128849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8C7B-52B6-8C77-888C-DD9C3279E528}"/>
              </a:ext>
            </a:extLst>
          </p:cNvPr>
          <p:cNvSpPr>
            <a:spLocks noGrp="1"/>
          </p:cNvSpPr>
          <p:nvPr>
            <p:ph type="title"/>
          </p:nvPr>
        </p:nvSpPr>
        <p:spPr>
          <a:xfrm>
            <a:off x="720000" y="68806"/>
            <a:ext cx="7704000" cy="845594"/>
          </a:xfrm>
        </p:spPr>
        <p:txBody>
          <a:bodyPr/>
          <a:lstStyle/>
          <a:p>
            <a:r>
              <a:rPr lang="en-US" sz="2400" b="1" dirty="0"/>
              <a:t>PRESSURE AND TEMPERATURE VARIATIONS DURING COMBUSTION</a:t>
            </a:r>
            <a:endParaRPr lang="el-GR" sz="2400" b="1" dirty="0"/>
          </a:p>
        </p:txBody>
      </p:sp>
      <p:sp>
        <p:nvSpPr>
          <p:cNvPr id="12" name="TextBox 11">
            <a:extLst>
              <a:ext uri="{FF2B5EF4-FFF2-40B4-BE49-F238E27FC236}">
                <a16:creationId xmlns:a16="http://schemas.microsoft.com/office/drawing/2014/main" id="{E1CD93BE-E176-07B7-60CB-234C728A759E}"/>
              </a:ext>
            </a:extLst>
          </p:cNvPr>
          <p:cNvSpPr txBox="1"/>
          <p:nvPr/>
        </p:nvSpPr>
        <p:spPr>
          <a:xfrm>
            <a:off x="1099669" y="3921208"/>
            <a:ext cx="6944657" cy="646331"/>
          </a:xfrm>
          <a:prstGeom prst="rect">
            <a:avLst/>
          </a:prstGeom>
          <a:noFill/>
        </p:spPr>
        <p:txBody>
          <a:bodyPr wrap="square" rtlCol="0">
            <a:spAutoFit/>
          </a:bodyPr>
          <a:lstStyle/>
          <a:p>
            <a:pPr marL="285750" indent="-285750">
              <a:buFont typeface="Wingdings" panose="05000000000000000000" pitchFamily="2" charset="2"/>
              <a:buChar char="v"/>
            </a:pPr>
            <a:r>
              <a:rPr lang="en-US" sz="1200" b="1" dirty="0">
                <a:latin typeface="Archivo" panose="020B0604020202020204" charset="0"/>
                <a:cs typeface="Archivo" panose="020B0604020202020204" charset="0"/>
              </a:rPr>
              <a:t>Key Finding</a:t>
            </a:r>
            <a:r>
              <a:rPr lang="en-US" sz="1200" dirty="0">
                <a:latin typeface="Archivo" panose="020B0604020202020204" charset="0"/>
                <a:cs typeface="Archivo" panose="020B0604020202020204" charset="0"/>
              </a:rPr>
              <a:t>: Higher intake air temperature leads to delayed combustion, as evidenced by the shifted pressure and temperature curves. This suggests changes in fuel-air mixture, ignition timing, or flame propagation.</a:t>
            </a:r>
          </a:p>
        </p:txBody>
      </p:sp>
      <p:graphicFrame>
        <p:nvGraphicFramePr>
          <p:cNvPr id="3" name="Chart 2">
            <a:extLst>
              <a:ext uri="{FF2B5EF4-FFF2-40B4-BE49-F238E27FC236}">
                <a16:creationId xmlns:a16="http://schemas.microsoft.com/office/drawing/2014/main" id="{7A70637C-E19E-4D07-94C6-8F2DC20A5AB8}"/>
              </a:ext>
            </a:extLst>
          </p:cNvPr>
          <p:cNvGraphicFramePr/>
          <p:nvPr>
            <p:extLst>
              <p:ext uri="{D42A27DB-BD31-4B8C-83A1-F6EECF244321}">
                <p14:modId xmlns:p14="http://schemas.microsoft.com/office/powerpoint/2010/main" val="1666806545"/>
              </p:ext>
            </p:extLst>
          </p:nvPr>
        </p:nvGraphicFramePr>
        <p:xfrm>
          <a:off x="4571998" y="914401"/>
          <a:ext cx="4572002" cy="3006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5B89CC9-240C-10AA-7308-7C5444945D02}"/>
              </a:ext>
            </a:extLst>
          </p:cNvPr>
          <p:cNvGraphicFramePr/>
          <p:nvPr>
            <p:extLst>
              <p:ext uri="{D42A27DB-BD31-4B8C-83A1-F6EECF244321}">
                <p14:modId xmlns:p14="http://schemas.microsoft.com/office/powerpoint/2010/main" val="3051851569"/>
              </p:ext>
            </p:extLst>
          </p:nvPr>
        </p:nvGraphicFramePr>
        <p:xfrm>
          <a:off x="0" y="914400"/>
          <a:ext cx="4571998" cy="300680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2278490-D5E2-0CD1-B291-B3163C88C58E}"/>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24</a:t>
            </a:r>
            <a:endParaRPr lang="el-GR" dirty="0"/>
          </a:p>
        </p:txBody>
      </p:sp>
    </p:spTree>
    <p:extLst>
      <p:ext uri="{BB962C8B-B14F-4D97-AF65-F5344CB8AC3E}">
        <p14:creationId xmlns:p14="http://schemas.microsoft.com/office/powerpoint/2010/main" val="1284184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3D39C38-7A24-4E76-B4D5-C2FE04DC9672}"/>
              </a:ext>
            </a:extLst>
          </p:cNvPr>
          <p:cNvGraphicFramePr/>
          <p:nvPr>
            <p:extLst>
              <p:ext uri="{D42A27DB-BD31-4B8C-83A1-F6EECF244321}">
                <p14:modId xmlns:p14="http://schemas.microsoft.com/office/powerpoint/2010/main" val="279465070"/>
              </p:ext>
            </p:extLst>
          </p:nvPr>
        </p:nvGraphicFramePr>
        <p:xfrm>
          <a:off x="4571998" y="1077133"/>
          <a:ext cx="4572000" cy="31137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8" name="Chart 7">
            <a:extLst>
              <a:ext uri="{FF2B5EF4-FFF2-40B4-BE49-F238E27FC236}">
                <a16:creationId xmlns:a16="http://schemas.microsoft.com/office/drawing/2014/main" id="{C18E0C2C-4032-4BEB-9664-EF8B924B3B2F}"/>
              </a:ext>
            </a:extLst>
          </p:cNvPr>
          <p:cNvGraphicFramePr/>
          <p:nvPr>
            <p:extLst>
              <p:ext uri="{D42A27DB-BD31-4B8C-83A1-F6EECF244321}">
                <p14:modId xmlns:p14="http://schemas.microsoft.com/office/powerpoint/2010/main" val="3514606772"/>
              </p:ext>
            </p:extLst>
          </p:nvPr>
        </p:nvGraphicFramePr>
        <p:xfrm>
          <a:off x="-30998" y="1077133"/>
          <a:ext cx="4572000" cy="311370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A0870CA9-477C-38DF-D889-02AE79D00EE1}"/>
              </a:ext>
            </a:extLst>
          </p:cNvPr>
          <p:cNvSpPr txBox="1"/>
          <p:nvPr/>
        </p:nvSpPr>
        <p:spPr>
          <a:xfrm>
            <a:off x="1470400" y="4190837"/>
            <a:ext cx="6141204" cy="646331"/>
          </a:xfrm>
          <a:prstGeom prst="rect">
            <a:avLst/>
          </a:prstGeom>
          <a:noFill/>
        </p:spPr>
        <p:txBody>
          <a:bodyPr wrap="square" rtlCol="0">
            <a:spAutoFit/>
          </a:bodyPr>
          <a:lstStyle/>
          <a:p>
            <a:pPr marL="171450" indent="-171450">
              <a:buFont typeface="Wingdings" panose="05000000000000000000" pitchFamily="2" charset="2"/>
              <a:buChar char="v"/>
            </a:pPr>
            <a:r>
              <a:rPr lang="en-US" sz="1200" b="1" dirty="0">
                <a:latin typeface="Archivo" panose="020B0604020202020204" charset="0"/>
                <a:cs typeface="Archivo" panose="020B0604020202020204" charset="0"/>
              </a:rPr>
              <a:t>Soot: </a:t>
            </a:r>
            <a:r>
              <a:rPr lang="en-US" sz="1200" dirty="0">
                <a:latin typeface="Archivo" panose="020B0604020202020204" charset="0"/>
                <a:cs typeface="Archivo" panose="020B0604020202020204" charset="0"/>
              </a:rPr>
              <a:t>Increased emissions due to delayed combustion and incomplete fuel oxidation.</a:t>
            </a:r>
          </a:p>
          <a:p>
            <a:pPr marL="171450" indent="-171450">
              <a:buFont typeface="Wingdings" panose="05000000000000000000" pitchFamily="2" charset="2"/>
              <a:buChar char="v"/>
            </a:pPr>
            <a:endParaRPr lang="en-US" sz="1200" dirty="0">
              <a:latin typeface="Archivo" panose="020B0604020202020204" charset="0"/>
              <a:cs typeface="Archivo" panose="020B0604020202020204" charset="0"/>
            </a:endParaRPr>
          </a:p>
          <a:p>
            <a:pPr marL="171450" indent="-171450">
              <a:buFont typeface="Wingdings" panose="05000000000000000000" pitchFamily="2" charset="2"/>
              <a:buChar char="v"/>
            </a:pPr>
            <a:r>
              <a:rPr lang="en-US" sz="1200" b="1" dirty="0">
                <a:latin typeface="Archivo" panose="020B0604020202020204" charset="0"/>
                <a:cs typeface="Archivo" panose="020B0604020202020204" charset="0"/>
              </a:rPr>
              <a:t>CO</a:t>
            </a:r>
            <a:r>
              <a:rPr lang="en-US" sz="1200" dirty="0">
                <a:latin typeface="Archivo" panose="020B0604020202020204" charset="0"/>
                <a:cs typeface="Archivo" panose="020B0604020202020204" charset="0"/>
              </a:rPr>
              <a:t>: Increased emissions likely due to changes in air-fuel ratio and oxygen availability.</a:t>
            </a:r>
          </a:p>
        </p:txBody>
      </p:sp>
      <p:sp>
        <p:nvSpPr>
          <p:cNvPr id="3" name="TextBox 2">
            <a:extLst>
              <a:ext uri="{FF2B5EF4-FFF2-40B4-BE49-F238E27FC236}">
                <a16:creationId xmlns:a16="http://schemas.microsoft.com/office/drawing/2014/main" id="{C73C555C-F305-E899-7E15-182B8965C875}"/>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25</a:t>
            </a:r>
            <a:endParaRPr lang="el-GR" dirty="0"/>
          </a:p>
        </p:txBody>
      </p:sp>
    </p:spTree>
    <p:extLst>
      <p:ext uri="{BB962C8B-B14F-4D97-AF65-F5344CB8AC3E}">
        <p14:creationId xmlns:p14="http://schemas.microsoft.com/office/powerpoint/2010/main" val="261516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3" name="Chart 2">
            <a:extLst>
              <a:ext uri="{FF2B5EF4-FFF2-40B4-BE49-F238E27FC236}">
                <a16:creationId xmlns:a16="http://schemas.microsoft.com/office/drawing/2014/main" id="{D445A0EB-276C-4ABF-9FDB-A5BBB9E850C7}"/>
              </a:ext>
            </a:extLst>
          </p:cNvPr>
          <p:cNvGraphicFramePr/>
          <p:nvPr>
            <p:extLst>
              <p:ext uri="{D42A27DB-BD31-4B8C-83A1-F6EECF244321}">
                <p14:modId xmlns:p14="http://schemas.microsoft.com/office/powerpoint/2010/main" val="2343424938"/>
              </p:ext>
            </p:extLst>
          </p:nvPr>
        </p:nvGraphicFramePr>
        <p:xfrm>
          <a:off x="-1" y="1014897"/>
          <a:ext cx="4571998" cy="3113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942FFE-6E0C-4ADE-BBC7-BAE486B5E5F5}"/>
              </a:ext>
            </a:extLst>
          </p:cNvPr>
          <p:cNvGraphicFramePr/>
          <p:nvPr>
            <p:extLst>
              <p:ext uri="{D42A27DB-BD31-4B8C-83A1-F6EECF244321}">
                <p14:modId xmlns:p14="http://schemas.microsoft.com/office/powerpoint/2010/main" val="3347894641"/>
              </p:ext>
            </p:extLst>
          </p:nvPr>
        </p:nvGraphicFramePr>
        <p:xfrm>
          <a:off x="4571998" y="1014897"/>
          <a:ext cx="4572002" cy="311370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5A7DF20-EB57-03BA-E316-393BB52DF8F8}"/>
              </a:ext>
            </a:extLst>
          </p:cNvPr>
          <p:cNvSpPr txBox="1"/>
          <p:nvPr/>
        </p:nvSpPr>
        <p:spPr>
          <a:xfrm>
            <a:off x="2176540" y="4128602"/>
            <a:ext cx="4790915" cy="461665"/>
          </a:xfrm>
          <a:prstGeom prst="rect">
            <a:avLst/>
          </a:prstGeom>
          <a:noFill/>
        </p:spPr>
        <p:txBody>
          <a:bodyPr wrap="square" rtlCol="0">
            <a:spAutoFit/>
          </a:bodyPr>
          <a:lstStyle/>
          <a:p>
            <a:pPr marL="171450" indent="-171450">
              <a:buFont typeface="Wingdings" panose="05000000000000000000" pitchFamily="2" charset="2"/>
              <a:buChar char="v"/>
            </a:pPr>
            <a:r>
              <a:rPr lang="en-US" sz="1200" b="1" dirty="0">
                <a:latin typeface="Archivo" panose="020B0604020202020204" charset="0"/>
                <a:cs typeface="Archivo" panose="020B0604020202020204" charset="0"/>
              </a:rPr>
              <a:t>NOx:  </a:t>
            </a:r>
            <a:r>
              <a:rPr lang="en-US" sz="1200" dirty="0">
                <a:latin typeface="Archivo" panose="020B0604020202020204" charset="0"/>
                <a:cs typeface="Archivo" panose="020B0604020202020204" charset="0"/>
              </a:rPr>
              <a:t>Formation influenced by temperature-dependent reactions. </a:t>
            </a:r>
          </a:p>
          <a:p>
            <a:pPr lvl="1"/>
            <a:r>
              <a:rPr lang="en-US" sz="1200" dirty="0">
                <a:latin typeface="Archivo" panose="020B0604020202020204" charset="0"/>
                <a:cs typeface="Archivo" panose="020B0604020202020204" charset="0"/>
              </a:rPr>
              <a:t>	</a:t>
            </a:r>
          </a:p>
        </p:txBody>
      </p:sp>
      <p:sp>
        <p:nvSpPr>
          <p:cNvPr id="2" name="TextBox 1">
            <a:extLst>
              <a:ext uri="{FF2B5EF4-FFF2-40B4-BE49-F238E27FC236}">
                <a16:creationId xmlns:a16="http://schemas.microsoft.com/office/drawing/2014/main" id="{3F92937F-363F-5B6F-95B4-17250D69EB58}"/>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26</a:t>
            </a:r>
            <a:endParaRPr lang="el-GR" dirty="0"/>
          </a:p>
        </p:txBody>
      </p:sp>
    </p:spTree>
    <p:extLst>
      <p:ext uri="{BB962C8B-B14F-4D97-AF65-F5344CB8AC3E}">
        <p14:creationId xmlns:p14="http://schemas.microsoft.com/office/powerpoint/2010/main" val="184675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4F83-F2C1-8D07-1D4B-1671A696ABC4}"/>
              </a:ext>
            </a:extLst>
          </p:cNvPr>
          <p:cNvSpPr>
            <a:spLocks noGrp="1"/>
          </p:cNvSpPr>
          <p:nvPr>
            <p:ph type="title"/>
          </p:nvPr>
        </p:nvSpPr>
        <p:spPr>
          <a:xfrm>
            <a:off x="720000" y="77232"/>
            <a:ext cx="7704000" cy="954106"/>
          </a:xfrm>
        </p:spPr>
        <p:txBody>
          <a:bodyPr/>
          <a:lstStyle/>
          <a:p>
            <a:r>
              <a:rPr lang="en-US" b="1" dirty="0"/>
              <a:t>PARAMETRIC STUDY OF INLET AIR PRESSURE  EFFECTS</a:t>
            </a:r>
            <a:endParaRPr lang="el-GR" b="1" dirty="0"/>
          </a:p>
        </p:txBody>
      </p:sp>
      <p:graphicFrame>
        <p:nvGraphicFramePr>
          <p:cNvPr id="6" name="Table 5">
            <a:extLst>
              <a:ext uri="{FF2B5EF4-FFF2-40B4-BE49-F238E27FC236}">
                <a16:creationId xmlns:a16="http://schemas.microsoft.com/office/drawing/2014/main" id="{3A2E34EE-44C9-C9FD-AB9E-69F767911DB6}"/>
              </a:ext>
            </a:extLst>
          </p:cNvPr>
          <p:cNvGraphicFramePr>
            <a:graphicFrameLocks noGrp="1"/>
          </p:cNvGraphicFramePr>
          <p:nvPr>
            <p:extLst>
              <p:ext uri="{D42A27DB-BD31-4B8C-83A1-F6EECF244321}">
                <p14:modId xmlns:p14="http://schemas.microsoft.com/office/powerpoint/2010/main" val="1733734593"/>
              </p:ext>
            </p:extLst>
          </p:nvPr>
        </p:nvGraphicFramePr>
        <p:xfrm>
          <a:off x="4637599" y="1122419"/>
          <a:ext cx="4428909" cy="2944047"/>
        </p:xfrm>
        <a:graphic>
          <a:graphicData uri="http://schemas.openxmlformats.org/drawingml/2006/table">
            <a:tbl>
              <a:tblPr firstRow="1" firstCol="1" bandRow="1"/>
              <a:tblGrid>
                <a:gridCol w="1786448">
                  <a:extLst>
                    <a:ext uri="{9D8B030D-6E8A-4147-A177-3AD203B41FA5}">
                      <a16:colId xmlns:a16="http://schemas.microsoft.com/office/drawing/2014/main" val="3203979118"/>
                    </a:ext>
                  </a:extLst>
                </a:gridCol>
                <a:gridCol w="844658">
                  <a:extLst>
                    <a:ext uri="{9D8B030D-6E8A-4147-A177-3AD203B41FA5}">
                      <a16:colId xmlns:a16="http://schemas.microsoft.com/office/drawing/2014/main" val="2082270918"/>
                    </a:ext>
                  </a:extLst>
                </a:gridCol>
                <a:gridCol w="867905">
                  <a:extLst>
                    <a:ext uri="{9D8B030D-6E8A-4147-A177-3AD203B41FA5}">
                      <a16:colId xmlns:a16="http://schemas.microsoft.com/office/drawing/2014/main" val="1245047784"/>
                    </a:ext>
                  </a:extLst>
                </a:gridCol>
                <a:gridCol w="929898">
                  <a:extLst>
                    <a:ext uri="{9D8B030D-6E8A-4147-A177-3AD203B41FA5}">
                      <a16:colId xmlns:a16="http://schemas.microsoft.com/office/drawing/2014/main" val="2443615784"/>
                    </a:ext>
                  </a:extLst>
                </a:gridCol>
              </a:tblGrid>
              <a:tr h="557231">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2200 RPM </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P=90 kPa</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 P=95 kPa</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P=100 kPa</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7418214"/>
                  </a:ext>
                </a:extLst>
              </a:tr>
              <a:tr h="371487">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Gross</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Indicated</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Work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kJ</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0.27303</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0.28042</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0.28522</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16312548"/>
                  </a:ext>
                </a:extLst>
              </a:tr>
              <a:tr h="371487">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Gross</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Indicated</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Power</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kW</a:t>
                      </a:r>
                      <a:r>
                        <a:rPr lang="el-GR" sz="1200" b="1" dirty="0">
                          <a:effectLst/>
                          <a:latin typeface="Archivo" panose="020B0604020202020204" charset="0"/>
                          <a:ea typeface="Times New Roman" panose="02020603050405020304" pitchFamily="18" charset="0"/>
                          <a:cs typeface="Archivo" panose="020B0604020202020204" charset="0"/>
                        </a:rPr>
                        <a:t>]</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5.00556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5.1411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5.22906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268566354"/>
                  </a:ext>
                </a:extLst>
              </a:tr>
              <a:tr h="185744">
                <a:tc>
                  <a:txBody>
                    <a:bodyPr/>
                    <a:lstStyle/>
                    <a:p>
                      <a:pPr marL="0" marR="0" algn="ctr">
                        <a:spcBef>
                          <a:spcPts val="0"/>
                        </a:spcBef>
                        <a:spcAft>
                          <a:spcPts val="0"/>
                        </a:spcAft>
                      </a:pP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IMEP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MPa</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0.49268</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0.50602</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0.51468</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66395058"/>
                  </a:ext>
                </a:extLst>
              </a:tr>
              <a:tr h="185744">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Max</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Pressure</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MPa</a:t>
                      </a:r>
                      <a:r>
                        <a:rPr lang="el-GR" sz="1200" b="1" dirty="0">
                          <a:effectLst/>
                          <a:latin typeface="Archivo" panose="020B0604020202020204" charset="0"/>
                          <a:ea typeface="Times New Roman" panose="02020603050405020304" pitchFamily="18" charset="0"/>
                          <a:cs typeface="Archivo" panose="020B0604020202020204" charset="0"/>
                        </a:rPr>
                        <a:t>]</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8.4807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9.5904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10.9348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38914805"/>
                  </a:ext>
                </a:extLst>
              </a:tr>
              <a:tr h="185744">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Max</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[K]</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1453.7</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1485.4</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1509.3</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01230159"/>
                  </a:ext>
                </a:extLst>
              </a:tr>
              <a:tr h="21732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Soot</a:t>
                      </a:r>
                      <a:r>
                        <a:rPr lang="el-GR" sz="1200" b="1" dirty="0">
                          <a:effectLst/>
                          <a:latin typeface="Archivo" panose="020B0604020202020204" charset="0"/>
                          <a:ea typeface="Times New Roman" panose="02020603050405020304" pitchFamily="18" charset="0"/>
                          <a:cs typeface="Archivo" panose="020B0604020202020204" charset="0"/>
                        </a:rPr>
                        <a:t>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1.76E-06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1.85E-06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1.97E-06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858157"/>
                  </a:ext>
                </a:extLst>
              </a:tr>
              <a:tr h="217322">
                <a:tc>
                  <a:txBody>
                    <a:bodyPr/>
                    <a:lstStyle/>
                    <a:p>
                      <a:pPr marL="0" marR="0" algn="ctr">
                        <a:spcBef>
                          <a:spcPts val="0"/>
                        </a:spcBef>
                        <a:spcAft>
                          <a:spcPts val="0"/>
                        </a:spcAft>
                      </a:pPr>
                      <a:r>
                        <a:rPr lang="el-GR" sz="1200" b="1" dirty="0" err="1">
                          <a:effectLst/>
                          <a:highlight>
                            <a:srgbClr val="E6E6E6"/>
                          </a:highlight>
                          <a:latin typeface="Archivo" panose="020B0604020202020204" charset="0"/>
                          <a:ea typeface="Times New Roman" panose="02020603050405020304" pitchFamily="18" charset="0"/>
                          <a:cs typeface="Archivo" panose="020B0604020202020204" charset="0"/>
                        </a:rPr>
                        <a:t>EINOx</a:t>
                      </a:r>
                      <a:r>
                        <a:rPr lang="el-GR" sz="1200" b="1" dirty="0">
                          <a:effectLst/>
                          <a:highlight>
                            <a:srgbClr val="E6E6E6"/>
                          </a:highlight>
                          <a:latin typeface="Archivo" panose="020B0604020202020204" charset="0"/>
                          <a:ea typeface="Times New Roman" panose="02020603050405020304" pitchFamily="18" charset="0"/>
                          <a:cs typeface="Archivo" panose="020B0604020202020204" charset="0"/>
                        </a:rPr>
                        <a:t> @ EVO [g]</a:t>
                      </a:r>
                      <a:endParaRPr lang="el-GR" sz="1200" dirty="0">
                        <a:effectLst/>
                        <a:highlight>
                          <a:srgbClr val="E6E6E6"/>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highlight>
                            <a:srgbClr val="E6E6E6"/>
                          </a:highlight>
                          <a:latin typeface="Archivo" panose="020B0604020202020204" charset="0"/>
                          <a:ea typeface="Times New Roman" panose="02020603050405020304" pitchFamily="18" charset="0"/>
                          <a:cs typeface="Archivo" panose="020B0604020202020204" charset="0"/>
                        </a:rPr>
                        <a:t>9.81E-06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highlight>
                            <a:srgbClr val="E6E6E6"/>
                          </a:highlight>
                          <a:latin typeface="Archivo" panose="020B0604020202020204" charset="0"/>
                          <a:ea typeface="Times New Roman" panose="02020603050405020304" pitchFamily="18" charset="0"/>
                          <a:cs typeface="Archivo" panose="020B0604020202020204" charset="0"/>
                        </a:rPr>
                        <a:t>1.34E-05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highlight>
                            <a:srgbClr val="E6E6E6"/>
                          </a:highlight>
                          <a:latin typeface="Archivo" panose="020B0604020202020204" charset="0"/>
                          <a:ea typeface="Times New Roman" panose="02020603050405020304" pitchFamily="18" charset="0"/>
                          <a:cs typeface="Archivo" panose="020B0604020202020204" charset="0"/>
                        </a:rPr>
                        <a:t>2.12E-05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73153345"/>
                  </a:ext>
                </a:extLst>
              </a:tr>
              <a:tr h="217322">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CO @ EVO [g]</a:t>
                      </a:r>
                      <a:endParaRPr lang="el-GR" sz="120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3.09E-03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2.57E-03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2.01E-03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64642640"/>
                  </a:ext>
                </a:extLst>
              </a:tr>
              <a:tr h="217322">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UHC @ EVO [g]</a:t>
                      </a:r>
                      <a:endParaRPr lang="el-GR" sz="120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5.66E-04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4.31E-04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3.42E-04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26553443"/>
                  </a:ext>
                </a:extLst>
              </a:tr>
              <a:tr h="217322">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VOC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5.82E-04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4.42E-04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3.50E-04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463539"/>
                  </a:ext>
                </a:extLst>
              </a:tr>
            </a:tbl>
          </a:graphicData>
        </a:graphic>
      </p:graphicFrame>
      <p:sp>
        <p:nvSpPr>
          <p:cNvPr id="9" name="TextBox 8">
            <a:extLst>
              <a:ext uri="{FF2B5EF4-FFF2-40B4-BE49-F238E27FC236}">
                <a16:creationId xmlns:a16="http://schemas.microsoft.com/office/drawing/2014/main" id="{72A662B8-6C07-E419-D02D-FC7599B0E368}"/>
              </a:ext>
            </a:extLst>
          </p:cNvPr>
          <p:cNvSpPr txBox="1"/>
          <p:nvPr/>
        </p:nvSpPr>
        <p:spPr>
          <a:xfrm>
            <a:off x="1336594" y="4157547"/>
            <a:ext cx="6470812" cy="646331"/>
          </a:xfrm>
          <a:prstGeom prst="rect">
            <a:avLst/>
          </a:prstGeom>
          <a:noFill/>
        </p:spPr>
        <p:txBody>
          <a:bodyPr wrap="square">
            <a:spAutoFit/>
          </a:bodyPr>
          <a:lstStyle/>
          <a:p>
            <a:pPr marL="171450" indent="-171450">
              <a:buFont typeface="Wingdings" panose="05000000000000000000" pitchFamily="2" charset="2"/>
              <a:buChar char="ü"/>
            </a:pPr>
            <a:r>
              <a:rPr lang="en-US" sz="1200" b="1" dirty="0">
                <a:latin typeface="Archivo" panose="020B0604020202020204" charset="0"/>
                <a:cs typeface="Archivo" panose="020B0604020202020204" charset="0"/>
              </a:rPr>
              <a:t>Increased power output: </a:t>
            </a:r>
            <a:r>
              <a:rPr lang="en-US" sz="1200" dirty="0">
                <a:latin typeface="Archivo" panose="020B0604020202020204" charset="0"/>
                <a:cs typeface="Archivo" panose="020B0604020202020204" charset="0"/>
              </a:rPr>
              <a:t>Higher intake pressure leads to improved engine performance.</a:t>
            </a:r>
          </a:p>
          <a:p>
            <a:pPr marL="171450" indent="-171450">
              <a:buFont typeface="Wingdings" panose="05000000000000000000" pitchFamily="2" charset="2"/>
              <a:buChar char="ü"/>
            </a:pPr>
            <a:r>
              <a:rPr lang="en-US" sz="1200" b="1" dirty="0">
                <a:latin typeface="Archivo" panose="020B0604020202020204" charset="0"/>
                <a:cs typeface="Archivo" panose="020B0604020202020204" charset="0"/>
              </a:rPr>
              <a:t>Improved combustion: </a:t>
            </a:r>
            <a:r>
              <a:rPr lang="en-US" sz="1200" dirty="0">
                <a:latin typeface="Archivo" panose="020B0604020202020204" charset="0"/>
                <a:cs typeface="Archivo" panose="020B0604020202020204" charset="0"/>
              </a:rPr>
              <a:t>More complete combustion and better energy conversion.</a:t>
            </a:r>
          </a:p>
          <a:p>
            <a:pPr marL="171450" indent="-171450">
              <a:buFont typeface="Wingdings" panose="05000000000000000000" pitchFamily="2" charset="2"/>
              <a:buChar char="ü"/>
            </a:pPr>
            <a:r>
              <a:rPr lang="en-US" sz="1200" b="1" dirty="0">
                <a:latin typeface="Archivo" panose="020B0604020202020204" charset="0"/>
                <a:cs typeface="Archivo" panose="020B0604020202020204" charset="0"/>
              </a:rPr>
              <a:t>Emissions</a:t>
            </a:r>
            <a:r>
              <a:rPr lang="en-US" sz="1200" dirty="0">
                <a:latin typeface="Archivo" panose="020B0604020202020204" charset="0"/>
                <a:cs typeface="Archivo" panose="020B0604020202020204" charset="0"/>
              </a:rPr>
              <a:t>: Decreased levels of CO, UHC, and VOC in contrast to Soot, NOx levels.</a:t>
            </a:r>
          </a:p>
        </p:txBody>
      </p:sp>
      <p:graphicFrame>
        <p:nvGraphicFramePr>
          <p:cNvPr id="5" name="Chart 4">
            <a:extLst>
              <a:ext uri="{FF2B5EF4-FFF2-40B4-BE49-F238E27FC236}">
                <a16:creationId xmlns:a16="http://schemas.microsoft.com/office/drawing/2014/main" id="{513DBB17-F6AE-B8ED-B379-392EFB0463D1}"/>
              </a:ext>
            </a:extLst>
          </p:cNvPr>
          <p:cNvGraphicFramePr/>
          <p:nvPr>
            <p:extLst>
              <p:ext uri="{D42A27DB-BD31-4B8C-83A1-F6EECF244321}">
                <p14:modId xmlns:p14="http://schemas.microsoft.com/office/powerpoint/2010/main" val="4201551552"/>
              </p:ext>
            </p:extLst>
          </p:nvPr>
        </p:nvGraphicFramePr>
        <p:xfrm>
          <a:off x="0" y="1122419"/>
          <a:ext cx="4506402" cy="29440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6F1674D-0E2D-B746-0BD1-8FAB07599238}"/>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27</a:t>
            </a:r>
            <a:endParaRPr lang="el-GR" dirty="0"/>
          </a:p>
        </p:txBody>
      </p:sp>
    </p:spTree>
    <p:extLst>
      <p:ext uri="{BB962C8B-B14F-4D97-AF65-F5344CB8AC3E}">
        <p14:creationId xmlns:p14="http://schemas.microsoft.com/office/powerpoint/2010/main" val="1959154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8C7B-52B6-8C77-888C-DD9C3279E528}"/>
              </a:ext>
            </a:extLst>
          </p:cNvPr>
          <p:cNvSpPr>
            <a:spLocks noGrp="1"/>
          </p:cNvSpPr>
          <p:nvPr>
            <p:ph type="title"/>
          </p:nvPr>
        </p:nvSpPr>
        <p:spPr>
          <a:xfrm>
            <a:off x="720000" y="68806"/>
            <a:ext cx="7704000" cy="845594"/>
          </a:xfrm>
        </p:spPr>
        <p:txBody>
          <a:bodyPr/>
          <a:lstStyle/>
          <a:p>
            <a:r>
              <a:rPr lang="en-US" sz="2400" b="1" dirty="0"/>
              <a:t>PRESSURE AND TEMPERATURE VARIATIONS DURING COMBUSTION</a:t>
            </a:r>
            <a:endParaRPr lang="el-GR" sz="2400" b="1" dirty="0"/>
          </a:p>
        </p:txBody>
      </p:sp>
      <p:sp>
        <p:nvSpPr>
          <p:cNvPr id="12" name="TextBox 11">
            <a:extLst>
              <a:ext uri="{FF2B5EF4-FFF2-40B4-BE49-F238E27FC236}">
                <a16:creationId xmlns:a16="http://schemas.microsoft.com/office/drawing/2014/main" id="{E1CD93BE-E176-07B7-60CB-234C728A759E}"/>
              </a:ext>
            </a:extLst>
          </p:cNvPr>
          <p:cNvSpPr txBox="1"/>
          <p:nvPr/>
        </p:nvSpPr>
        <p:spPr>
          <a:xfrm>
            <a:off x="1099667" y="3921208"/>
            <a:ext cx="6944657" cy="646331"/>
          </a:xfrm>
          <a:prstGeom prst="rect">
            <a:avLst/>
          </a:prstGeom>
          <a:noFill/>
        </p:spPr>
        <p:txBody>
          <a:bodyPr wrap="square" rtlCol="0">
            <a:spAutoFit/>
          </a:bodyPr>
          <a:lstStyle/>
          <a:p>
            <a:pPr marL="285750" indent="-285750">
              <a:buFont typeface="Wingdings" panose="05000000000000000000" pitchFamily="2" charset="2"/>
              <a:buChar char="v"/>
            </a:pPr>
            <a:r>
              <a:rPr lang="en-US" sz="1200" b="1" dirty="0">
                <a:latin typeface="Archivo" panose="020B0604020202020204" charset="0"/>
                <a:cs typeface="Archivo" panose="020B0604020202020204" charset="0"/>
              </a:rPr>
              <a:t>Key Finding</a:t>
            </a:r>
            <a:r>
              <a:rPr lang="en-US" sz="1200" dirty="0">
                <a:latin typeface="Archivo" panose="020B0604020202020204" charset="0"/>
                <a:cs typeface="Archivo" panose="020B0604020202020204" charset="0"/>
              </a:rPr>
              <a:t>: Increased intake pressure leads to higher peak pressure and temperature. This is primarily due to the increased energy content of the denser air-fuel mixture and potentially faster flame propagation.</a:t>
            </a:r>
          </a:p>
        </p:txBody>
      </p:sp>
      <p:graphicFrame>
        <p:nvGraphicFramePr>
          <p:cNvPr id="5" name="Chart 4">
            <a:extLst>
              <a:ext uri="{FF2B5EF4-FFF2-40B4-BE49-F238E27FC236}">
                <a16:creationId xmlns:a16="http://schemas.microsoft.com/office/drawing/2014/main" id="{DF270C81-976A-49CB-93DA-78F775D2BDEE}"/>
              </a:ext>
            </a:extLst>
          </p:cNvPr>
          <p:cNvGraphicFramePr/>
          <p:nvPr>
            <p:extLst>
              <p:ext uri="{D42A27DB-BD31-4B8C-83A1-F6EECF244321}">
                <p14:modId xmlns:p14="http://schemas.microsoft.com/office/powerpoint/2010/main" val="1896649107"/>
              </p:ext>
            </p:extLst>
          </p:nvPr>
        </p:nvGraphicFramePr>
        <p:xfrm>
          <a:off x="-1" y="914400"/>
          <a:ext cx="4571997" cy="3006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E1FE99D-4A90-4E56-BBA8-167EBFDA2597}"/>
              </a:ext>
            </a:extLst>
          </p:cNvPr>
          <p:cNvGraphicFramePr/>
          <p:nvPr>
            <p:extLst>
              <p:ext uri="{D42A27DB-BD31-4B8C-83A1-F6EECF244321}">
                <p14:modId xmlns:p14="http://schemas.microsoft.com/office/powerpoint/2010/main" val="725173504"/>
              </p:ext>
            </p:extLst>
          </p:nvPr>
        </p:nvGraphicFramePr>
        <p:xfrm>
          <a:off x="4571996" y="914400"/>
          <a:ext cx="4572004" cy="300680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D3F9AB5-9B39-DE15-88FA-4E8BD7C690A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28</a:t>
            </a:r>
            <a:endParaRPr lang="el-GR" dirty="0"/>
          </a:p>
        </p:txBody>
      </p:sp>
    </p:spTree>
    <p:extLst>
      <p:ext uri="{BB962C8B-B14F-4D97-AF65-F5344CB8AC3E}">
        <p14:creationId xmlns:p14="http://schemas.microsoft.com/office/powerpoint/2010/main" val="87404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A0870CA9-477C-38DF-D889-02AE79D00EE1}"/>
              </a:ext>
            </a:extLst>
          </p:cNvPr>
          <p:cNvSpPr txBox="1"/>
          <p:nvPr/>
        </p:nvSpPr>
        <p:spPr>
          <a:xfrm>
            <a:off x="248937" y="4012043"/>
            <a:ext cx="8646121" cy="1015663"/>
          </a:xfrm>
          <a:prstGeom prst="rect">
            <a:avLst/>
          </a:prstGeom>
          <a:noFill/>
        </p:spPr>
        <p:txBody>
          <a:bodyPr wrap="square" rtlCol="0">
            <a:spAutoFit/>
          </a:bodyPr>
          <a:lstStyle/>
          <a:p>
            <a:r>
              <a:rPr lang="en-US" sz="1200" b="1" dirty="0">
                <a:latin typeface="Archivo" panose="020B0604020202020204" charset="0"/>
                <a:cs typeface="Archivo" panose="020B0604020202020204" charset="0"/>
              </a:rPr>
              <a:t>Soot Emissions increased and CO Emissions decreased</a:t>
            </a:r>
            <a:r>
              <a:rPr lang="en-US" sz="1200" dirty="0">
                <a:latin typeface="Archivo" panose="020B0604020202020204" charset="0"/>
                <a:cs typeface="Archivo" panose="020B0604020202020204" charset="0"/>
              </a:rPr>
              <a:t>, due to :</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Increased fuel-air mixing</a:t>
            </a:r>
            <a:r>
              <a:rPr lang="en-US" sz="1200" dirty="0">
                <a:latin typeface="Archivo" panose="020B0604020202020204" charset="0"/>
                <a:cs typeface="Archivo" panose="020B0604020202020204" charset="0"/>
              </a:rPr>
              <a:t>: Denser air-fuel mixture can lead to richer zones where incomplete combustion occurs.</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Slower flame propagation</a:t>
            </a:r>
            <a:r>
              <a:rPr lang="en-US" sz="1200" dirty="0">
                <a:latin typeface="Archivo" panose="020B0604020202020204" charset="0"/>
                <a:cs typeface="Archivo" panose="020B0604020202020204" charset="0"/>
              </a:rPr>
              <a:t>: Higher pressure may slow down the flame front, allowing more time for Soot formation.</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Changes in combustion chamber conditions</a:t>
            </a:r>
            <a:r>
              <a:rPr lang="en-US" sz="1200" dirty="0">
                <a:latin typeface="Archivo" panose="020B0604020202020204" charset="0"/>
                <a:cs typeface="Archivo" panose="020B0604020202020204" charset="0"/>
              </a:rPr>
              <a:t>: Increased pressure and temperature can affect the formation of Soot and CO.</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Incomplete oxidation</a:t>
            </a:r>
            <a:r>
              <a:rPr lang="en-US" sz="1200" dirty="0">
                <a:latin typeface="Archivo" panose="020B0604020202020204" charset="0"/>
                <a:cs typeface="Archivo" panose="020B0604020202020204" charset="0"/>
              </a:rPr>
              <a:t>: The richer air-fuel mixture may not be fully oxidized, leading to increased CO emissions.</a:t>
            </a:r>
          </a:p>
        </p:txBody>
      </p:sp>
      <p:graphicFrame>
        <p:nvGraphicFramePr>
          <p:cNvPr id="4" name="Chart 3">
            <a:extLst>
              <a:ext uri="{FF2B5EF4-FFF2-40B4-BE49-F238E27FC236}">
                <a16:creationId xmlns:a16="http://schemas.microsoft.com/office/drawing/2014/main" id="{5137CD17-46ED-44FF-B823-91E1BF1ECD73}"/>
              </a:ext>
            </a:extLst>
          </p:cNvPr>
          <p:cNvGraphicFramePr/>
          <p:nvPr>
            <p:extLst>
              <p:ext uri="{D42A27DB-BD31-4B8C-83A1-F6EECF244321}">
                <p14:modId xmlns:p14="http://schemas.microsoft.com/office/powerpoint/2010/main" val="3903748097"/>
              </p:ext>
            </p:extLst>
          </p:nvPr>
        </p:nvGraphicFramePr>
        <p:xfrm>
          <a:off x="4541002" y="1077133"/>
          <a:ext cx="4602998" cy="3113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0AE7D9F-FB8E-4FF4-B2A2-0383668DA32A}"/>
              </a:ext>
            </a:extLst>
          </p:cNvPr>
          <p:cNvGraphicFramePr/>
          <p:nvPr>
            <p:extLst>
              <p:ext uri="{D42A27DB-BD31-4B8C-83A1-F6EECF244321}">
                <p14:modId xmlns:p14="http://schemas.microsoft.com/office/powerpoint/2010/main" val="908814308"/>
              </p:ext>
            </p:extLst>
          </p:nvPr>
        </p:nvGraphicFramePr>
        <p:xfrm>
          <a:off x="0" y="1077213"/>
          <a:ext cx="4541002" cy="311362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1D12A41-553D-0772-E595-D97A3E775702}"/>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29</a:t>
            </a:r>
            <a:endParaRPr lang="el-GR" dirty="0"/>
          </a:p>
        </p:txBody>
      </p:sp>
    </p:spTree>
    <p:extLst>
      <p:ext uri="{BB962C8B-B14F-4D97-AF65-F5344CB8AC3E}">
        <p14:creationId xmlns:p14="http://schemas.microsoft.com/office/powerpoint/2010/main" val="92859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INTRODUCTION</a:t>
            </a:r>
            <a:endParaRPr dirty="0"/>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693" name="Google Shape;693;p34"/>
          <p:cNvGrpSpPr/>
          <p:nvPr/>
        </p:nvGrpSpPr>
        <p:grpSpPr>
          <a:xfrm rot="10800000">
            <a:off x="-375160" y="3770407"/>
            <a:ext cx="9329602" cy="1210174"/>
            <a:chOff x="1859848" y="4008665"/>
            <a:chExt cx="3610527" cy="468334"/>
          </a:xfrm>
        </p:grpSpPr>
        <p:sp>
          <p:nvSpPr>
            <p:cNvPr id="694" name="Google Shape;694;p3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 name="Chart 3">
            <a:extLst>
              <a:ext uri="{FF2B5EF4-FFF2-40B4-BE49-F238E27FC236}">
                <a16:creationId xmlns:a16="http://schemas.microsoft.com/office/drawing/2014/main" id="{49D73FB8-A021-4A76-A68D-E4ADBEBA988A}"/>
              </a:ext>
            </a:extLst>
          </p:cNvPr>
          <p:cNvGraphicFramePr/>
          <p:nvPr>
            <p:extLst>
              <p:ext uri="{D42A27DB-BD31-4B8C-83A1-F6EECF244321}">
                <p14:modId xmlns:p14="http://schemas.microsoft.com/office/powerpoint/2010/main" val="667322685"/>
              </p:ext>
            </p:extLst>
          </p:nvPr>
        </p:nvGraphicFramePr>
        <p:xfrm>
          <a:off x="-1" y="1014897"/>
          <a:ext cx="4571997" cy="3113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1E3E496-DA9C-4C0F-9F27-810FD10C516F}"/>
              </a:ext>
            </a:extLst>
          </p:cNvPr>
          <p:cNvGraphicFramePr/>
          <p:nvPr>
            <p:extLst>
              <p:ext uri="{D42A27DB-BD31-4B8C-83A1-F6EECF244321}">
                <p14:modId xmlns:p14="http://schemas.microsoft.com/office/powerpoint/2010/main" val="3340945895"/>
              </p:ext>
            </p:extLst>
          </p:nvPr>
        </p:nvGraphicFramePr>
        <p:xfrm>
          <a:off x="4571997" y="1014655"/>
          <a:ext cx="4571998" cy="311370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79ADB12-0912-46F5-EB68-4DEA5022CF8A}"/>
              </a:ext>
            </a:extLst>
          </p:cNvPr>
          <p:cNvSpPr txBox="1"/>
          <p:nvPr/>
        </p:nvSpPr>
        <p:spPr>
          <a:xfrm>
            <a:off x="-2" y="3953913"/>
            <a:ext cx="9143995" cy="1200329"/>
          </a:xfrm>
          <a:prstGeom prst="rect">
            <a:avLst/>
          </a:prstGeom>
          <a:noFill/>
        </p:spPr>
        <p:txBody>
          <a:bodyPr wrap="square" rtlCol="0">
            <a:spAutoFit/>
          </a:bodyPr>
          <a:lstStyle/>
          <a:p>
            <a:r>
              <a:rPr lang="en-US" sz="1200" b="1" dirty="0">
                <a:latin typeface="Archivo" panose="020B0604020202020204" charset="0"/>
                <a:cs typeface="Archivo" panose="020B0604020202020204" charset="0"/>
              </a:rPr>
              <a:t>NOx Emissions increased</a:t>
            </a:r>
            <a:r>
              <a:rPr lang="en-US" sz="1200" dirty="0">
                <a:latin typeface="Archivo" panose="020B0604020202020204" charset="0"/>
                <a:cs typeface="Archivo" panose="020B0604020202020204" charset="0"/>
              </a:rPr>
              <a:t>, due to :</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Increased in-cylinder temperatures</a:t>
            </a:r>
            <a:r>
              <a:rPr lang="en-US" sz="1200" dirty="0">
                <a:latin typeface="Archivo" panose="020B0604020202020204" charset="0"/>
                <a:cs typeface="Archivo" panose="020B0604020202020204" charset="0"/>
              </a:rPr>
              <a:t>: Higher pressure and temperature can lead to increased thermal NOx formation.</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Faster combustion</a:t>
            </a:r>
            <a:r>
              <a:rPr lang="en-US" sz="1200" dirty="0">
                <a:latin typeface="Archivo" panose="020B0604020202020204" charset="0"/>
                <a:cs typeface="Archivo" panose="020B0604020202020204" charset="0"/>
              </a:rPr>
              <a:t>: While faster flame propagation can generally improve combustion, it can also lead to higher peak temperatures, which can promote NOx formation.</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Changes in air-fuel ratio</a:t>
            </a:r>
            <a:r>
              <a:rPr lang="en-US" sz="1200" dirty="0">
                <a:latin typeface="Archivo" panose="020B0604020202020204" charset="0"/>
                <a:cs typeface="Archivo" panose="020B0604020202020204" charset="0"/>
              </a:rPr>
              <a:t>: Higher intake pressure can affect the air-fuel ratio, potentially leading to conditions that favor NOx formation.</a:t>
            </a:r>
          </a:p>
        </p:txBody>
      </p:sp>
      <p:sp>
        <p:nvSpPr>
          <p:cNvPr id="2" name="TextBox 1">
            <a:extLst>
              <a:ext uri="{FF2B5EF4-FFF2-40B4-BE49-F238E27FC236}">
                <a16:creationId xmlns:a16="http://schemas.microsoft.com/office/drawing/2014/main" id="{B9EAFBC1-6A2D-4171-C1AA-847A35B4EC25}"/>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30</a:t>
            </a:r>
            <a:endParaRPr lang="el-GR" dirty="0"/>
          </a:p>
        </p:txBody>
      </p:sp>
    </p:spTree>
    <p:extLst>
      <p:ext uri="{BB962C8B-B14F-4D97-AF65-F5344CB8AC3E}">
        <p14:creationId xmlns:p14="http://schemas.microsoft.com/office/powerpoint/2010/main" val="140749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4F83-F2C1-8D07-1D4B-1671A696ABC4}"/>
              </a:ext>
            </a:extLst>
          </p:cNvPr>
          <p:cNvSpPr>
            <a:spLocks noGrp="1"/>
          </p:cNvSpPr>
          <p:nvPr>
            <p:ph type="title"/>
          </p:nvPr>
        </p:nvSpPr>
        <p:spPr>
          <a:xfrm>
            <a:off x="720000" y="77232"/>
            <a:ext cx="7704000" cy="954106"/>
          </a:xfrm>
        </p:spPr>
        <p:txBody>
          <a:bodyPr/>
          <a:lstStyle/>
          <a:p>
            <a:r>
              <a:rPr lang="en-US" b="1" dirty="0"/>
              <a:t>PARAMETRIC STUDY OF FUEL INJECTION MASS EFFECTS</a:t>
            </a:r>
            <a:endParaRPr lang="el-GR" b="1" dirty="0"/>
          </a:p>
        </p:txBody>
      </p:sp>
      <p:graphicFrame>
        <p:nvGraphicFramePr>
          <p:cNvPr id="6" name="Table 5">
            <a:extLst>
              <a:ext uri="{FF2B5EF4-FFF2-40B4-BE49-F238E27FC236}">
                <a16:creationId xmlns:a16="http://schemas.microsoft.com/office/drawing/2014/main" id="{3A2E34EE-44C9-C9FD-AB9E-69F767911DB6}"/>
              </a:ext>
            </a:extLst>
          </p:cNvPr>
          <p:cNvGraphicFramePr>
            <a:graphicFrameLocks noGrp="1"/>
          </p:cNvGraphicFramePr>
          <p:nvPr>
            <p:extLst>
              <p:ext uri="{D42A27DB-BD31-4B8C-83A1-F6EECF244321}">
                <p14:modId xmlns:p14="http://schemas.microsoft.com/office/powerpoint/2010/main" val="4244236832"/>
              </p:ext>
            </p:extLst>
          </p:nvPr>
        </p:nvGraphicFramePr>
        <p:xfrm>
          <a:off x="4637599" y="1122419"/>
          <a:ext cx="4428909" cy="2944047"/>
        </p:xfrm>
        <a:graphic>
          <a:graphicData uri="http://schemas.openxmlformats.org/drawingml/2006/table">
            <a:tbl>
              <a:tblPr firstRow="1" firstCol="1" bandRow="1"/>
              <a:tblGrid>
                <a:gridCol w="1786448">
                  <a:extLst>
                    <a:ext uri="{9D8B030D-6E8A-4147-A177-3AD203B41FA5}">
                      <a16:colId xmlns:a16="http://schemas.microsoft.com/office/drawing/2014/main" val="3203979118"/>
                    </a:ext>
                  </a:extLst>
                </a:gridCol>
                <a:gridCol w="844658">
                  <a:extLst>
                    <a:ext uri="{9D8B030D-6E8A-4147-A177-3AD203B41FA5}">
                      <a16:colId xmlns:a16="http://schemas.microsoft.com/office/drawing/2014/main" val="2082270918"/>
                    </a:ext>
                  </a:extLst>
                </a:gridCol>
                <a:gridCol w="984142">
                  <a:extLst>
                    <a:ext uri="{9D8B030D-6E8A-4147-A177-3AD203B41FA5}">
                      <a16:colId xmlns:a16="http://schemas.microsoft.com/office/drawing/2014/main" val="1245047784"/>
                    </a:ext>
                  </a:extLst>
                </a:gridCol>
                <a:gridCol w="813661">
                  <a:extLst>
                    <a:ext uri="{9D8B030D-6E8A-4147-A177-3AD203B41FA5}">
                      <a16:colId xmlns:a16="http://schemas.microsoft.com/office/drawing/2014/main" val="2443615784"/>
                    </a:ext>
                  </a:extLst>
                </a:gridCol>
              </a:tblGrid>
              <a:tr h="557231">
                <a:tc>
                  <a:txBody>
                    <a:bodyPr/>
                    <a:lstStyle/>
                    <a:p>
                      <a:pPr marL="0" marR="0" algn="ctr">
                        <a:spcBef>
                          <a:spcPts val="0"/>
                        </a:spcBef>
                        <a:spcAft>
                          <a:spcPts val="0"/>
                        </a:spcAft>
                      </a:pPr>
                      <a:r>
                        <a:rPr lang="en-US" sz="1200" b="1" dirty="0">
                          <a:effectLst/>
                          <a:latin typeface="Archivo" panose="020B0604020202020204" charset="0"/>
                          <a:ea typeface="Times New Roman" panose="02020603050405020304" pitchFamily="18" charset="0"/>
                          <a:cs typeface="Archivo" panose="020B0604020202020204" charset="0"/>
                        </a:rPr>
                        <a:t>2200 RPM </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m=0.01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 m=0.015 g</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m=0.02 g</a:t>
                      </a:r>
                      <a:endParaRPr lang="el-GR" sz="1200">
                        <a:effectLs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7418214"/>
                  </a:ext>
                </a:extLst>
              </a:tr>
              <a:tr h="371487">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Gross</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Indicated</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Work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kJ</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0.11858</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0.28042</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0.34416</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16312548"/>
                  </a:ext>
                </a:extLst>
              </a:tr>
              <a:tr h="371487">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Gross</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Indicated</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Power</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kW</a:t>
                      </a:r>
                      <a:r>
                        <a:rPr lang="el-GR" sz="1200" b="1" dirty="0">
                          <a:effectLst/>
                          <a:latin typeface="Archivo" panose="020B0604020202020204" charset="0"/>
                          <a:ea typeface="Times New Roman" panose="02020603050405020304" pitchFamily="18" charset="0"/>
                          <a:cs typeface="Archivo" panose="020B0604020202020204" charset="0"/>
                        </a:rPr>
                        <a:t>]</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2.17394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5.1411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6.30958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268566354"/>
                  </a:ext>
                </a:extLst>
              </a:tr>
              <a:tr h="185744">
                <a:tc>
                  <a:txBody>
                    <a:bodyPr/>
                    <a:lstStyle/>
                    <a:p>
                      <a:pPr marL="0" marR="0" algn="ctr">
                        <a:spcBef>
                          <a:spcPts val="0"/>
                        </a:spcBef>
                        <a:spcAft>
                          <a:spcPts val="0"/>
                        </a:spcAft>
                      </a:pP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IMEP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MPa</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0.21397</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0.50602</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0.62103</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466395058"/>
                  </a:ext>
                </a:extLst>
              </a:tr>
              <a:tr h="185744">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Max</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Pressure</a:t>
                      </a:r>
                      <a:r>
                        <a:rPr lang="el-GR" sz="1200" b="1" dirty="0">
                          <a:effectLst/>
                          <a:latin typeface="Archivo" panose="020B0604020202020204" charset="0"/>
                          <a:ea typeface="Times New Roman" panose="02020603050405020304" pitchFamily="18" charset="0"/>
                          <a:cs typeface="Archivo" panose="020B0604020202020204" charset="0"/>
                        </a:rPr>
                        <a:t> [</a:t>
                      </a:r>
                      <a:r>
                        <a:rPr lang="el-GR" sz="1200" b="1" dirty="0" err="1">
                          <a:effectLst/>
                          <a:latin typeface="Archivo" panose="020B0604020202020204" charset="0"/>
                          <a:ea typeface="Times New Roman" panose="02020603050405020304" pitchFamily="18" charset="0"/>
                          <a:cs typeface="Archivo" panose="020B0604020202020204" charset="0"/>
                        </a:rPr>
                        <a:t>MPa</a:t>
                      </a:r>
                      <a:r>
                        <a:rPr lang="el-GR" sz="1200" b="1" dirty="0">
                          <a:effectLst/>
                          <a:latin typeface="Archivo" panose="020B0604020202020204" charset="0"/>
                          <a:ea typeface="Times New Roman" panose="02020603050405020304" pitchFamily="18" charset="0"/>
                          <a:cs typeface="Archivo" panose="020B0604020202020204" charset="0"/>
                        </a:rPr>
                        <a:t>]</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6.5869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9.5904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12.3758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38914805"/>
                  </a:ext>
                </a:extLst>
              </a:tr>
              <a:tr h="185744">
                <a:tc>
                  <a:txBody>
                    <a:bodyPr/>
                    <a:lstStyle/>
                    <a:p>
                      <a:pPr marL="0" marR="0" algn="ctr">
                        <a:spcBef>
                          <a:spcPts val="0"/>
                        </a:spcBef>
                        <a:spcAft>
                          <a:spcPts val="0"/>
                        </a:spcAft>
                      </a:pP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Max</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a:t>
                      </a:r>
                      <a:r>
                        <a:rPr lang="el-GR" sz="1200" b="1" dirty="0" err="1">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Temperature</a:t>
                      </a:r>
                      <a:r>
                        <a:rPr lang="el-GR" sz="1200" b="1"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 [K]</a:t>
                      </a:r>
                      <a:endParaRPr lang="el-GR" sz="120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962.7</a:t>
                      </a:r>
                      <a:endParaRPr lang="el-GR" sz="1200" b="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1485.4</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l-GR" sz="1200" b="0" dirty="0">
                          <a:solidFill>
                            <a:srgbClr val="000000"/>
                          </a:solidFill>
                          <a:effectLst/>
                          <a:highlight>
                            <a:srgbClr val="F2F2F2"/>
                          </a:highlight>
                          <a:latin typeface="Archivo" panose="020B0604020202020204" charset="0"/>
                          <a:ea typeface="Times New Roman" panose="02020603050405020304" pitchFamily="18" charset="0"/>
                          <a:cs typeface="Archivo" panose="020B0604020202020204" charset="0"/>
                        </a:rPr>
                        <a:t>1686.4</a:t>
                      </a:r>
                      <a:endParaRPr lang="el-GR" sz="1200" b="0" dirty="0">
                        <a:effectLst/>
                        <a:highlight>
                          <a:srgbClr val="F2F2F2"/>
                        </a:highlight>
                        <a:latin typeface="Archivo" panose="020B0604020202020204" charset="0"/>
                        <a:ea typeface="Times New Roman" panose="02020603050405020304" pitchFamily="18" charset="0"/>
                        <a:cs typeface="Archivo"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01230159"/>
                  </a:ext>
                </a:extLst>
              </a:tr>
              <a:tr h="217322">
                <a:tc>
                  <a:txBody>
                    <a:bodyPr/>
                    <a:lstStyle/>
                    <a:p>
                      <a:pPr marL="0" marR="0" algn="ctr">
                        <a:spcBef>
                          <a:spcPts val="0"/>
                        </a:spcBef>
                        <a:spcAft>
                          <a:spcPts val="0"/>
                        </a:spcAft>
                      </a:pPr>
                      <a:r>
                        <a:rPr lang="el-GR" sz="1200" b="1" dirty="0" err="1">
                          <a:effectLst/>
                          <a:latin typeface="Archivo" panose="020B0604020202020204" charset="0"/>
                          <a:ea typeface="Times New Roman" panose="02020603050405020304" pitchFamily="18" charset="0"/>
                          <a:cs typeface="Archivo" panose="020B0604020202020204" charset="0"/>
                        </a:rPr>
                        <a:t>Soot</a:t>
                      </a:r>
                      <a:r>
                        <a:rPr lang="el-GR" sz="1200" b="1" dirty="0">
                          <a:effectLst/>
                          <a:latin typeface="Archivo" panose="020B0604020202020204" charset="0"/>
                          <a:ea typeface="Times New Roman" panose="02020603050405020304" pitchFamily="18" charset="0"/>
                          <a:cs typeface="Archivo" panose="020B0604020202020204" charset="0"/>
                        </a:rPr>
                        <a:t>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6.46E-08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1.85E-06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5.32E-06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858157"/>
                  </a:ext>
                </a:extLst>
              </a:tr>
              <a:tr h="217322">
                <a:tc>
                  <a:txBody>
                    <a:bodyPr/>
                    <a:lstStyle/>
                    <a:p>
                      <a:pPr marL="0" marR="0" algn="ctr">
                        <a:spcBef>
                          <a:spcPts val="0"/>
                        </a:spcBef>
                        <a:spcAft>
                          <a:spcPts val="0"/>
                        </a:spcAft>
                      </a:pPr>
                      <a:r>
                        <a:rPr lang="el-GR" sz="1200" b="1" dirty="0" err="1">
                          <a:effectLst/>
                          <a:highlight>
                            <a:srgbClr val="E6E6E6"/>
                          </a:highlight>
                          <a:latin typeface="Archivo" panose="020B0604020202020204" charset="0"/>
                          <a:ea typeface="Times New Roman" panose="02020603050405020304" pitchFamily="18" charset="0"/>
                          <a:cs typeface="Archivo" panose="020B0604020202020204" charset="0"/>
                        </a:rPr>
                        <a:t>EINOx</a:t>
                      </a:r>
                      <a:r>
                        <a:rPr lang="el-GR" sz="1200" b="1" dirty="0">
                          <a:effectLst/>
                          <a:highlight>
                            <a:srgbClr val="E6E6E6"/>
                          </a:highlight>
                          <a:latin typeface="Archivo" panose="020B0604020202020204" charset="0"/>
                          <a:ea typeface="Times New Roman" panose="02020603050405020304" pitchFamily="18" charset="0"/>
                          <a:cs typeface="Archivo" panose="020B0604020202020204" charset="0"/>
                        </a:rPr>
                        <a:t> @ EVO [g]</a:t>
                      </a:r>
                      <a:endParaRPr lang="el-GR" sz="1200" dirty="0">
                        <a:effectLst/>
                        <a:highlight>
                          <a:srgbClr val="E6E6E6"/>
                        </a:highligh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1.17E-06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1.34E-05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4.18E-05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73153345"/>
                  </a:ext>
                </a:extLst>
              </a:tr>
              <a:tr h="217322">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CO @ EVO [g]</a:t>
                      </a:r>
                      <a:endParaRPr lang="el-GR" sz="120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1.78E-03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2.57E-03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5.10E-03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64642640"/>
                  </a:ext>
                </a:extLst>
              </a:tr>
              <a:tr h="217322">
                <a:tc>
                  <a:txBody>
                    <a:bodyPr/>
                    <a:lstStyle/>
                    <a:p>
                      <a:pPr marL="0" marR="0" algn="ctr">
                        <a:spcBef>
                          <a:spcPts val="0"/>
                        </a:spcBef>
                        <a:spcAft>
                          <a:spcPts val="0"/>
                        </a:spcAft>
                      </a:pPr>
                      <a:r>
                        <a:rPr lang="el-GR" sz="1200" b="1">
                          <a:effectLst/>
                          <a:latin typeface="Archivo" panose="020B0604020202020204" charset="0"/>
                          <a:ea typeface="Times New Roman" panose="02020603050405020304" pitchFamily="18" charset="0"/>
                          <a:cs typeface="Archivo" panose="020B0604020202020204" charset="0"/>
                        </a:rPr>
                        <a:t>UHC @ EVO [g]</a:t>
                      </a:r>
                      <a:endParaRPr lang="el-GR" sz="120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2.03E-03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4.31E-04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1.09E-03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26553443"/>
                  </a:ext>
                </a:extLst>
              </a:tr>
              <a:tr h="217322">
                <a:tc>
                  <a:txBody>
                    <a:bodyPr/>
                    <a:lstStyle/>
                    <a:p>
                      <a:pPr marL="0" marR="0" algn="ctr">
                        <a:spcBef>
                          <a:spcPts val="0"/>
                        </a:spcBef>
                        <a:spcAft>
                          <a:spcPts val="0"/>
                        </a:spcAft>
                      </a:pPr>
                      <a:r>
                        <a:rPr lang="el-GR" sz="1200" b="1" dirty="0">
                          <a:effectLst/>
                          <a:latin typeface="Archivo" panose="020B0604020202020204" charset="0"/>
                          <a:ea typeface="Times New Roman" panose="02020603050405020304" pitchFamily="18" charset="0"/>
                          <a:cs typeface="Archivo" panose="020B0604020202020204" charset="0"/>
                        </a:rPr>
                        <a:t>VOC @ EVO [g]</a:t>
                      </a:r>
                      <a:endParaRPr lang="el-GR" sz="1200" dirty="0">
                        <a:effectLst/>
                        <a:latin typeface="Archivo" panose="020B0604020202020204" charset="0"/>
                        <a:ea typeface="Times New Roman" panose="02020603050405020304" pitchFamily="18" charset="0"/>
                        <a:cs typeface="Archivo" panose="020B0604020202020204" charset="0"/>
                      </a:endParaRPr>
                    </a:p>
                  </a:txBody>
                  <a:tcPr marL="24446" marR="2444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2.26E-03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a:effectLst/>
                          <a:latin typeface="Archivo" panose="020B0604020202020204" charset="0"/>
                          <a:ea typeface="Times New Roman" panose="02020603050405020304" pitchFamily="18" charset="0"/>
                          <a:cs typeface="Archivo" panose="020B0604020202020204" charset="0"/>
                        </a:rPr>
                        <a:t>4.42E-04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l-GR" sz="1200" b="0" dirty="0">
                          <a:effectLst/>
                          <a:latin typeface="Archivo" panose="020B0604020202020204" charset="0"/>
                          <a:ea typeface="Times New Roman" panose="02020603050405020304" pitchFamily="18" charset="0"/>
                          <a:cs typeface="Archivo" panose="020B0604020202020204" charset="0"/>
                        </a:rPr>
                        <a:t>1.11E-03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463539"/>
                  </a:ext>
                </a:extLst>
              </a:tr>
            </a:tbl>
          </a:graphicData>
        </a:graphic>
      </p:graphicFrame>
      <p:sp>
        <p:nvSpPr>
          <p:cNvPr id="9" name="TextBox 8">
            <a:extLst>
              <a:ext uri="{FF2B5EF4-FFF2-40B4-BE49-F238E27FC236}">
                <a16:creationId xmlns:a16="http://schemas.microsoft.com/office/drawing/2014/main" id="{72A662B8-6C07-E419-D02D-FC7599B0E368}"/>
              </a:ext>
            </a:extLst>
          </p:cNvPr>
          <p:cNvSpPr txBox="1"/>
          <p:nvPr/>
        </p:nvSpPr>
        <p:spPr>
          <a:xfrm>
            <a:off x="1121622" y="4264196"/>
            <a:ext cx="6900755" cy="677108"/>
          </a:xfrm>
          <a:prstGeom prst="rect">
            <a:avLst/>
          </a:prstGeom>
          <a:noFill/>
        </p:spPr>
        <p:txBody>
          <a:bodyPr wrap="square">
            <a:spAutoFit/>
          </a:bodyPr>
          <a:lstStyle/>
          <a:p>
            <a:r>
              <a:rPr lang="en-US" sz="1200" b="1" dirty="0">
                <a:latin typeface="Archivo" panose="020B0604020202020204" charset="0"/>
                <a:cs typeface="Archivo" panose="020B0604020202020204" charset="0"/>
              </a:rPr>
              <a:t>Fuel Injected Mass Increase:</a:t>
            </a:r>
          </a:p>
          <a:p>
            <a:pPr marL="285750" indent="-285750">
              <a:buFont typeface="Wingdings" panose="05000000000000000000" pitchFamily="2" charset="2"/>
              <a:buChar char="ü"/>
            </a:pPr>
            <a:r>
              <a:rPr lang="en-US" sz="1200" u="sng" dirty="0">
                <a:latin typeface="Archivo" panose="020B0604020202020204" charset="0"/>
                <a:cs typeface="Archivo" panose="020B0604020202020204" charset="0"/>
              </a:rPr>
              <a:t>0.010 to 0.015 g</a:t>
            </a:r>
            <a:r>
              <a:rPr lang="en-US" sz="1200" dirty="0">
                <a:latin typeface="Archivo" panose="020B0604020202020204" charset="0"/>
                <a:cs typeface="Archivo" panose="020B0604020202020204" charset="0"/>
              </a:rPr>
              <a:t>: Improved performance, efficiency, and emissions (except Soot, NOx, CO).</a:t>
            </a:r>
          </a:p>
          <a:p>
            <a:pPr marL="285750" indent="-285750">
              <a:buFont typeface="Wingdings" panose="05000000000000000000" pitchFamily="2" charset="2"/>
              <a:buChar char="ü"/>
            </a:pPr>
            <a:r>
              <a:rPr lang="en-US" sz="1200" u="sng" dirty="0">
                <a:latin typeface="Archivo" panose="020B0604020202020204" charset="0"/>
                <a:cs typeface="Archivo" panose="020B0604020202020204" charset="0"/>
              </a:rPr>
              <a:t>0.015 to 0.020 g</a:t>
            </a:r>
            <a:r>
              <a:rPr lang="en-US" sz="1200" dirty="0">
                <a:latin typeface="Archivo" panose="020B0604020202020204" charset="0"/>
                <a:cs typeface="Archivo" panose="020B0604020202020204" charset="0"/>
              </a:rPr>
              <a:t>: Increased power, decreased efficiency and combustion, increased emissions</a:t>
            </a:r>
            <a:r>
              <a:rPr lang="en-US" dirty="0">
                <a:latin typeface="Archivo" panose="020B0604020202020204" charset="0"/>
                <a:cs typeface="Archivo" panose="020B0604020202020204" charset="0"/>
              </a:rPr>
              <a:t>.</a:t>
            </a:r>
          </a:p>
        </p:txBody>
      </p:sp>
      <p:graphicFrame>
        <p:nvGraphicFramePr>
          <p:cNvPr id="4" name="Chart 3">
            <a:extLst>
              <a:ext uri="{FF2B5EF4-FFF2-40B4-BE49-F238E27FC236}">
                <a16:creationId xmlns:a16="http://schemas.microsoft.com/office/drawing/2014/main" id="{FF626CB6-42F2-45DF-8F6A-3449C10951FB}"/>
              </a:ext>
            </a:extLst>
          </p:cNvPr>
          <p:cNvGraphicFramePr/>
          <p:nvPr>
            <p:extLst>
              <p:ext uri="{D42A27DB-BD31-4B8C-83A1-F6EECF244321}">
                <p14:modId xmlns:p14="http://schemas.microsoft.com/office/powerpoint/2010/main" val="2241855408"/>
              </p:ext>
            </p:extLst>
          </p:nvPr>
        </p:nvGraphicFramePr>
        <p:xfrm>
          <a:off x="30728" y="1122419"/>
          <a:ext cx="4506402" cy="29433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A967451-488B-CD10-939A-F42B290B21D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31</a:t>
            </a:r>
            <a:endParaRPr lang="el-GR" dirty="0"/>
          </a:p>
        </p:txBody>
      </p:sp>
    </p:spTree>
    <p:extLst>
      <p:ext uri="{BB962C8B-B14F-4D97-AF65-F5344CB8AC3E}">
        <p14:creationId xmlns:p14="http://schemas.microsoft.com/office/powerpoint/2010/main" val="3441614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8C7B-52B6-8C77-888C-DD9C3279E528}"/>
              </a:ext>
            </a:extLst>
          </p:cNvPr>
          <p:cNvSpPr>
            <a:spLocks noGrp="1"/>
          </p:cNvSpPr>
          <p:nvPr>
            <p:ph type="title"/>
          </p:nvPr>
        </p:nvSpPr>
        <p:spPr>
          <a:xfrm>
            <a:off x="720000" y="68806"/>
            <a:ext cx="7704000" cy="845594"/>
          </a:xfrm>
        </p:spPr>
        <p:txBody>
          <a:bodyPr/>
          <a:lstStyle/>
          <a:p>
            <a:r>
              <a:rPr lang="en-US" sz="2400" b="1" dirty="0"/>
              <a:t>PRESSURE AND TEMPERATURE VARIATIONS DURING COMBUSTION</a:t>
            </a:r>
            <a:endParaRPr lang="el-GR" sz="2400" b="1" dirty="0"/>
          </a:p>
        </p:txBody>
      </p:sp>
      <p:sp>
        <p:nvSpPr>
          <p:cNvPr id="12" name="TextBox 11">
            <a:extLst>
              <a:ext uri="{FF2B5EF4-FFF2-40B4-BE49-F238E27FC236}">
                <a16:creationId xmlns:a16="http://schemas.microsoft.com/office/drawing/2014/main" id="{E1CD93BE-E176-07B7-60CB-234C728A759E}"/>
              </a:ext>
            </a:extLst>
          </p:cNvPr>
          <p:cNvSpPr txBox="1"/>
          <p:nvPr/>
        </p:nvSpPr>
        <p:spPr>
          <a:xfrm>
            <a:off x="1099669" y="3974031"/>
            <a:ext cx="6944657" cy="830997"/>
          </a:xfrm>
          <a:prstGeom prst="rect">
            <a:avLst/>
          </a:prstGeom>
          <a:noFill/>
        </p:spPr>
        <p:txBody>
          <a:bodyPr wrap="square" rtlCol="0">
            <a:spAutoFit/>
          </a:bodyPr>
          <a:lstStyle/>
          <a:p>
            <a:pPr marL="285750" indent="-285750">
              <a:buFont typeface="Wingdings" panose="05000000000000000000" pitchFamily="2" charset="2"/>
              <a:buChar char="v"/>
            </a:pPr>
            <a:r>
              <a:rPr lang="en-US" sz="1200" b="1" dirty="0">
                <a:latin typeface="Archivo" panose="020B0604020202020204" charset="0"/>
                <a:cs typeface="Archivo" panose="020B0604020202020204" charset="0"/>
              </a:rPr>
              <a:t>Key Finding</a:t>
            </a:r>
            <a:r>
              <a:rPr lang="en-US" sz="1200" dirty="0">
                <a:latin typeface="Archivo" panose="020B0604020202020204" charset="0"/>
                <a:cs typeface="Archivo" panose="020B0604020202020204" charset="0"/>
              </a:rPr>
              <a:t>: Variations in fuel mass significantly impact combustion dynamics. This is evident in the observed shifts in pressure and temperature peaks after TDC. The optimal fuel mass (0.015 grams in this case) likely provides the ideal air-fuel mixture for efficient combustion and peak performance. </a:t>
            </a:r>
          </a:p>
        </p:txBody>
      </p:sp>
      <p:graphicFrame>
        <p:nvGraphicFramePr>
          <p:cNvPr id="4" name="Chart 3">
            <a:extLst>
              <a:ext uri="{FF2B5EF4-FFF2-40B4-BE49-F238E27FC236}">
                <a16:creationId xmlns:a16="http://schemas.microsoft.com/office/drawing/2014/main" id="{417C52A8-08BB-4AAB-8E77-8AD81100FCD5}"/>
              </a:ext>
            </a:extLst>
          </p:cNvPr>
          <p:cNvGraphicFramePr/>
          <p:nvPr>
            <p:extLst>
              <p:ext uri="{D42A27DB-BD31-4B8C-83A1-F6EECF244321}">
                <p14:modId xmlns:p14="http://schemas.microsoft.com/office/powerpoint/2010/main" val="2811202842"/>
              </p:ext>
            </p:extLst>
          </p:nvPr>
        </p:nvGraphicFramePr>
        <p:xfrm>
          <a:off x="-8" y="914400"/>
          <a:ext cx="4572004" cy="3006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BAEBCA8-AA1F-4E6A-AC0F-463D9048E5A9}"/>
              </a:ext>
            </a:extLst>
          </p:cNvPr>
          <p:cNvGraphicFramePr/>
          <p:nvPr>
            <p:extLst>
              <p:ext uri="{D42A27DB-BD31-4B8C-83A1-F6EECF244321}">
                <p14:modId xmlns:p14="http://schemas.microsoft.com/office/powerpoint/2010/main" val="990220845"/>
              </p:ext>
            </p:extLst>
          </p:nvPr>
        </p:nvGraphicFramePr>
        <p:xfrm>
          <a:off x="4571997" y="914401"/>
          <a:ext cx="4572004" cy="300680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93F8B49-8188-17B0-DD2C-D108D5092A01}"/>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32</a:t>
            </a:r>
            <a:endParaRPr lang="el-GR" dirty="0"/>
          </a:p>
        </p:txBody>
      </p:sp>
    </p:spTree>
    <p:extLst>
      <p:ext uri="{BB962C8B-B14F-4D97-AF65-F5344CB8AC3E}">
        <p14:creationId xmlns:p14="http://schemas.microsoft.com/office/powerpoint/2010/main" val="97621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A0870CA9-477C-38DF-D889-02AE79D00EE1}"/>
              </a:ext>
            </a:extLst>
          </p:cNvPr>
          <p:cNvSpPr txBox="1"/>
          <p:nvPr/>
        </p:nvSpPr>
        <p:spPr>
          <a:xfrm>
            <a:off x="1988137" y="4012043"/>
            <a:ext cx="5167721" cy="830997"/>
          </a:xfrm>
          <a:prstGeom prst="rect">
            <a:avLst/>
          </a:prstGeom>
          <a:noFill/>
        </p:spPr>
        <p:txBody>
          <a:bodyPr wrap="square" rtlCol="0">
            <a:spAutoFit/>
          </a:bodyPr>
          <a:lstStyle/>
          <a:p>
            <a:r>
              <a:rPr lang="en-US" sz="1200" b="1" dirty="0">
                <a:latin typeface="Archivo" panose="020B0604020202020204" charset="0"/>
                <a:cs typeface="Archivo" panose="020B0604020202020204" charset="0"/>
              </a:rPr>
              <a:t>Soot, CO Emissions increased</a:t>
            </a:r>
            <a:r>
              <a:rPr lang="en-US" sz="1200" dirty="0">
                <a:latin typeface="Archivo" panose="020B0604020202020204" charset="0"/>
                <a:cs typeface="Archivo" panose="020B0604020202020204" charset="0"/>
              </a:rPr>
              <a:t>, due to :</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Incomplete combustion</a:t>
            </a:r>
            <a:r>
              <a:rPr lang="en-US" sz="1200" dirty="0">
                <a:latin typeface="Archivo" panose="020B0604020202020204" charset="0"/>
                <a:cs typeface="Archivo" panose="020B0604020202020204" charset="0"/>
              </a:rPr>
              <a:t>: Insufficient oxygen for complete fuel oxidation.</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Rich air-fuel mixture</a:t>
            </a:r>
            <a:r>
              <a:rPr lang="en-US" sz="1200" dirty="0">
                <a:latin typeface="Archivo" panose="020B0604020202020204" charset="0"/>
                <a:cs typeface="Archivo" panose="020B0604020202020204" charset="0"/>
              </a:rPr>
              <a:t>: Difficult to achieve complete combustion.</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Higher temperatures</a:t>
            </a:r>
            <a:r>
              <a:rPr lang="en-US" sz="1200" dirty="0">
                <a:latin typeface="Archivo" panose="020B0604020202020204" charset="0"/>
                <a:cs typeface="Archivo" panose="020B0604020202020204" charset="0"/>
              </a:rPr>
              <a:t>: Can </a:t>
            </a:r>
            <a:r>
              <a:rPr lang="en-US" sz="1200">
                <a:latin typeface="Archivo" panose="020B0604020202020204" charset="0"/>
                <a:cs typeface="Archivo" panose="020B0604020202020204" charset="0"/>
              </a:rPr>
              <a:t>promote Soot </a:t>
            </a:r>
            <a:r>
              <a:rPr lang="en-US" sz="1200" dirty="0">
                <a:latin typeface="Archivo" panose="020B0604020202020204" charset="0"/>
                <a:cs typeface="Archivo" panose="020B0604020202020204" charset="0"/>
              </a:rPr>
              <a:t>and CO formation.</a:t>
            </a:r>
          </a:p>
        </p:txBody>
      </p:sp>
      <p:graphicFrame>
        <p:nvGraphicFramePr>
          <p:cNvPr id="3" name="Chart 2">
            <a:extLst>
              <a:ext uri="{FF2B5EF4-FFF2-40B4-BE49-F238E27FC236}">
                <a16:creationId xmlns:a16="http://schemas.microsoft.com/office/drawing/2014/main" id="{281C923C-482F-4919-B0D8-B4E44CA3B706}"/>
              </a:ext>
            </a:extLst>
          </p:cNvPr>
          <p:cNvGraphicFramePr/>
          <p:nvPr>
            <p:extLst>
              <p:ext uri="{D42A27DB-BD31-4B8C-83A1-F6EECF244321}">
                <p14:modId xmlns:p14="http://schemas.microsoft.com/office/powerpoint/2010/main" val="2305832086"/>
              </p:ext>
            </p:extLst>
          </p:nvPr>
        </p:nvGraphicFramePr>
        <p:xfrm>
          <a:off x="4571999" y="1077213"/>
          <a:ext cx="4602995" cy="2934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3C5DC6C-7EA7-4057-98F5-625A0B61200F}"/>
              </a:ext>
            </a:extLst>
          </p:cNvPr>
          <p:cNvGraphicFramePr/>
          <p:nvPr>
            <p:extLst>
              <p:ext uri="{D42A27DB-BD31-4B8C-83A1-F6EECF244321}">
                <p14:modId xmlns:p14="http://schemas.microsoft.com/office/powerpoint/2010/main" val="3522305274"/>
              </p:ext>
            </p:extLst>
          </p:nvPr>
        </p:nvGraphicFramePr>
        <p:xfrm>
          <a:off x="0" y="1079177"/>
          <a:ext cx="4602995" cy="293286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BE745DC6-613A-8AAC-43A1-CE3DE7744211}"/>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33</a:t>
            </a:r>
            <a:endParaRPr lang="el-GR" dirty="0"/>
          </a:p>
        </p:txBody>
      </p:sp>
    </p:spTree>
    <p:extLst>
      <p:ext uri="{BB962C8B-B14F-4D97-AF65-F5344CB8AC3E}">
        <p14:creationId xmlns:p14="http://schemas.microsoft.com/office/powerpoint/2010/main" val="1977798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C79ADB12-0912-46F5-EB68-4DEA5022CF8A}"/>
              </a:ext>
            </a:extLst>
          </p:cNvPr>
          <p:cNvSpPr txBox="1"/>
          <p:nvPr/>
        </p:nvSpPr>
        <p:spPr>
          <a:xfrm>
            <a:off x="747787" y="3953913"/>
            <a:ext cx="7648416" cy="830997"/>
          </a:xfrm>
          <a:prstGeom prst="rect">
            <a:avLst/>
          </a:prstGeom>
          <a:noFill/>
        </p:spPr>
        <p:txBody>
          <a:bodyPr wrap="square" rtlCol="0">
            <a:spAutoFit/>
          </a:bodyPr>
          <a:lstStyle/>
          <a:p>
            <a:r>
              <a:rPr lang="en-US" sz="1200" b="1" dirty="0">
                <a:latin typeface="Archivo" panose="020B0604020202020204" charset="0"/>
                <a:cs typeface="Archivo" panose="020B0604020202020204" charset="0"/>
              </a:rPr>
              <a:t>NOx Emissions increased</a:t>
            </a:r>
            <a:r>
              <a:rPr lang="en-US" sz="1200" dirty="0">
                <a:latin typeface="Archivo" panose="020B0604020202020204" charset="0"/>
                <a:cs typeface="Archivo" panose="020B0604020202020204" charset="0"/>
              </a:rPr>
              <a:t>, due to :</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Higher in-cylinder temperatures</a:t>
            </a:r>
            <a:r>
              <a:rPr lang="en-US" sz="1200" dirty="0">
                <a:latin typeface="Archivo" panose="020B0604020202020204" charset="0"/>
                <a:cs typeface="Archivo" panose="020B0604020202020204" charset="0"/>
              </a:rPr>
              <a:t>: More fuel leads to increased combustion intensity and higher temperatures.</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Thermal NOx formation</a:t>
            </a:r>
            <a:r>
              <a:rPr lang="en-US" sz="1200" dirty="0">
                <a:latin typeface="Archivo" panose="020B0604020202020204" charset="0"/>
                <a:cs typeface="Archivo" panose="020B0604020202020204" charset="0"/>
              </a:rPr>
              <a:t>: Higher temperatures promote the formation of thermal NOx.</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Air-fuel ratio</a:t>
            </a:r>
            <a:r>
              <a:rPr lang="en-US" sz="1200" dirty="0">
                <a:latin typeface="Archivo" panose="020B0604020202020204" charset="0"/>
                <a:cs typeface="Archivo" panose="020B0604020202020204" charset="0"/>
              </a:rPr>
              <a:t>: Changes in air-fuel ratio due to increased fuel mass can influence NOx formation.</a:t>
            </a:r>
          </a:p>
        </p:txBody>
      </p:sp>
      <p:graphicFrame>
        <p:nvGraphicFramePr>
          <p:cNvPr id="2" name="Chart 1">
            <a:extLst>
              <a:ext uri="{FF2B5EF4-FFF2-40B4-BE49-F238E27FC236}">
                <a16:creationId xmlns:a16="http://schemas.microsoft.com/office/drawing/2014/main" id="{02ED687B-609F-4EED-AFA5-206776CA29B1}"/>
              </a:ext>
            </a:extLst>
          </p:cNvPr>
          <p:cNvGraphicFramePr/>
          <p:nvPr>
            <p:extLst>
              <p:ext uri="{D42A27DB-BD31-4B8C-83A1-F6EECF244321}">
                <p14:modId xmlns:p14="http://schemas.microsoft.com/office/powerpoint/2010/main" val="2744973491"/>
              </p:ext>
            </p:extLst>
          </p:nvPr>
        </p:nvGraphicFramePr>
        <p:xfrm>
          <a:off x="0" y="1014655"/>
          <a:ext cx="4571999" cy="2939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7C7540A-A33C-4872-93B0-EABCE8A859C1}"/>
              </a:ext>
            </a:extLst>
          </p:cNvPr>
          <p:cNvGraphicFramePr/>
          <p:nvPr>
            <p:extLst>
              <p:ext uri="{D42A27DB-BD31-4B8C-83A1-F6EECF244321}">
                <p14:modId xmlns:p14="http://schemas.microsoft.com/office/powerpoint/2010/main" val="1418027194"/>
              </p:ext>
            </p:extLst>
          </p:nvPr>
        </p:nvGraphicFramePr>
        <p:xfrm>
          <a:off x="4571995" y="1014655"/>
          <a:ext cx="4571998" cy="293925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6BF5D84-90B3-778C-5DC8-E0D8EC412CB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34</a:t>
            </a:r>
            <a:endParaRPr lang="el-GR" dirty="0"/>
          </a:p>
        </p:txBody>
      </p:sp>
    </p:spTree>
    <p:extLst>
      <p:ext uri="{BB962C8B-B14F-4D97-AF65-F5344CB8AC3E}">
        <p14:creationId xmlns:p14="http://schemas.microsoft.com/office/powerpoint/2010/main" val="1032608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C79ADB12-0912-46F5-EB68-4DEA5022CF8A}"/>
              </a:ext>
            </a:extLst>
          </p:cNvPr>
          <p:cNvSpPr txBox="1"/>
          <p:nvPr/>
        </p:nvSpPr>
        <p:spPr>
          <a:xfrm>
            <a:off x="747787" y="3953913"/>
            <a:ext cx="7648416" cy="830997"/>
          </a:xfrm>
          <a:prstGeom prst="rect">
            <a:avLst/>
          </a:prstGeom>
          <a:noFill/>
        </p:spPr>
        <p:txBody>
          <a:bodyPr wrap="square" rtlCol="0">
            <a:spAutoFit/>
          </a:bodyPr>
          <a:lstStyle/>
          <a:p>
            <a:r>
              <a:rPr lang="en-US" sz="1200" b="1" dirty="0">
                <a:latin typeface="Archivo" panose="020B0604020202020204" charset="0"/>
                <a:cs typeface="Archivo" panose="020B0604020202020204" charset="0"/>
              </a:rPr>
              <a:t>Unburnt Hydrocarbon, Volatile Organic Compound Emissions increased</a:t>
            </a:r>
            <a:r>
              <a:rPr lang="en-US" sz="1200" dirty="0">
                <a:latin typeface="Archivo" panose="020B0604020202020204" charset="0"/>
                <a:cs typeface="Archivo" panose="020B0604020202020204" charset="0"/>
              </a:rPr>
              <a:t>, due to :</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Incomplete combustion</a:t>
            </a:r>
            <a:r>
              <a:rPr lang="en-US" sz="1200" dirty="0">
                <a:latin typeface="Archivo" panose="020B0604020202020204" charset="0"/>
                <a:cs typeface="Archivo" panose="020B0604020202020204" charset="0"/>
              </a:rPr>
              <a:t>: More fuel means a greater chance of incomplete combustion, especially with richer mixtures.</a:t>
            </a:r>
          </a:p>
          <a:p>
            <a:pPr marL="171450" indent="-171450">
              <a:buFont typeface="Wingdings" panose="05000000000000000000" pitchFamily="2" charset="2"/>
              <a:buChar char="v"/>
            </a:pPr>
            <a:r>
              <a:rPr lang="en-US" sz="1200" u="sng" dirty="0">
                <a:latin typeface="Archivo" panose="020B0604020202020204" charset="0"/>
                <a:cs typeface="Archivo" panose="020B0604020202020204" charset="0"/>
              </a:rPr>
              <a:t>Quenching</a:t>
            </a:r>
            <a:r>
              <a:rPr lang="en-US" sz="1200" dirty="0">
                <a:latin typeface="Archivo" panose="020B0604020202020204" charset="0"/>
                <a:cs typeface="Archivo" panose="020B0604020202020204" charset="0"/>
              </a:rPr>
              <a:t>: Excess fuel can cool the combustion process, preventing complete oxidation.</a:t>
            </a:r>
          </a:p>
        </p:txBody>
      </p:sp>
      <p:graphicFrame>
        <p:nvGraphicFramePr>
          <p:cNvPr id="3" name="Chart 2">
            <a:extLst>
              <a:ext uri="{FF2B5EF4-FFF2-40B4-BE49-F238E27FC236}">
                <a16:creationId xmlns:a16="http://schemas.microsoft.com/office/drawing/2014/main" id="{D2A7F995-BAFE-4D46-B4AB-92C48C457F86}"/>
              </a:ext>
            </a:extLst>
          </p:cNvPr>
          <p:cNvGraphicFramePr/>
          <p:nvPr>
            <p:extLst>
              <p:ext uri="{D42A27DB-BD31-4B8C-83A1-F6EECF244321}">
                <p14:modId xmlns:p14="http://schemas.microsoft.com/office/powerpoint/2010/main" val="662652655"/>
              </p:ext>
            </p:extLst>
          </p:nvPr>
        </p:nvGraphicFramePr>
        <p:xfrm>
          <a:off x="-5" y="1014655"/>
          <a:ext cx="4571999" cy="2939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3007728-9C8C-4EFB-B2B3-E48C7D6D1B20}"/>
              </a:ext>
            </a:extLst>
          </p:cNvPr>
          <p:cNvGraphicFramePr/>
          <p:nvPr>
            <p:extLst>
              <p:ext uri="{D42A27DB-BD31-4B8C-83A1-F6EECF244321}">
                <p14:modId xmlns:p14="http://schemas.microsoft.com/office/powerpoint/2010/main" val="928087968"/>
              </p:ext>
            </p:extLst>
          </p:nvPr>
        </p:nvGraphicFramePr>
        <p:xfrm>
          <a:off x="4571994" y="1014655"/>
          <a:ext cx="4571999" cy="293925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A0ED49C-5DA0-1B36-CCCA-A2E6549670B3}"/>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35</a:t>
            </a:r>
            <a:endParaRPr lang="el-GR" dirty="0"/>
          </a:p>
        </p:txBody>
      </p:sp>
    </p:spTree>
    <p:extLst>
      <p:ext uri="{BB962C8B-B14F-4D97-AF65-F5344CB8AC3E}">
        <p14:creationId xmlns:p14="http://schemas.microsoft.com/office/powerpoint/2010/main" val="2559316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39D66A-F910-80C1-B804-86EEE3B71628}"/>
              </a:ext>
            </a:extLst>
          </p:cNvPr>
          <p:cNvSpPr txBox="1"/>
          <p:nvPr/>
        </p:nvSpPr>
        <p:spPr>
          <a:xfrm>
            <a:off x="-30998" y="188827"/>
            <a:ext cx="92059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91919"/>
                </a:solidFill>
                <a:effectLst/>
                <a:uLnTx/>
                <a:uFillTx/>
                <a:latin typeface="Space Mono"/>
                <a:cs typeface="Arial"/>
                <a:sym typeface="Space Mono"/>
              </a:rPr>
              <a:t>POLLUTANT MASS FORMATION DURING THE COMBUSTION CYCLE</a:t>
            </a:r>
            <a:endParaRPr kumimoji="0" lang="el-GR" sz="12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Chart 1">
            <a:extLst>
              <a:ext uri="{FF2B5EF4-FFF2-40B4-BE49-F238E27FC236}">
                <a16:creationId xmlns:a16="http://schemas.microsoft.com/office/drawing/2014/main" id="{7181F676-C1E6-4ACA-A167-EA265818E99D}"/>
              </a:ext>
            </a:extLst>
          </p:cNvPr>
          <p:cNvGraphicFramePr/>
          <p:nvPr>
            <p:extLst>
              <p:ext uri="{D42A27DB-BD31-4B8C-83A1-F6EECF244321}">
                <p14:modId xmlns:p14="http://schemas.microsoft.com/office/powerpoint/2010/main" val="426048704"/>
              </p:ext>
            </p:extLst>
          </p:nvPr>
        </p:nvGraphicFramePr>
        <p:xfrm>
          <a:off x="-6" y="712922"/>
          <a:ext cx="4417023" cy="3240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0E1A750-6271-4167-8A94-B9827A2D3E70}"/>
              </a:ext>
            </a:extLst>
          </p:cNvPr>
          <p:cNvGraphicFramePr/>
          <p:nvPr>
            <p:extLst>
              <p:ext uri="{D42A27DB-BD31-4B8C-83A1-F6EECF244321}">
                <p14:modId xmlns:p14="http://schemas.microsoft.com/office/powerpoint/2010/main" val="2364886523"/>
              </p:ext>
            </p:extLst>
          </p:nvPr>
        </p:nvGraphicFramePr>
        <p:xfrm>
          <a:off x="4417017" y="712921"/>
          <a:ext cx="4726974" cy="324099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8FD2798-8061-1220-C9DF-AA6169FD3FC1}"/>
              </a:ext>
            </a:extLst>
          </p:cNvPr>
          <p:cNvSpPr txBox="1"/>
          <p:nvPr/>
        </p:nvSpPr>
        <p:spPr>
          <a:xfrm>
            <a:off x="627319" y="4077897"/>
            <a:ext cx="7889352" cy="1015663"/>
          </a:xfrm>
          <a:prstGeom prst="rect">
            <a:avLst/>
          </a:prstGeom>
          <a:noFill/>
        </p:spPr>
        <p:txBody>
          <a:bodyPr wrap="square" rtlCol="0">
            <a:spAutoFit/>
          </a:bodyPr>
          <a:lstStyle/>
          <a:p>
            <a:pPr marL="285750" indent="-285750">
              <a:buFont typeface="Wingdings" panose="05000000000000000000" pitchFamily="2" charset="2"/>
              <a:buChar char="v"/>
            </a:pPr>
            <a:r>
              <a:rPr lang="en-US" sz="1200" b="1" dirty="0">
                <a:latin typeface="Archivo" panose="020B0604020202020204" charset="0"/>
                <a:cs typeface="Archivo" panose="020B0604020202020204" charset="0"/>
              </a:rPr>
              <a:t>Key Finding</a:t>
            </a:r>
            <a:r>
              <a:rPr lang="en-US" sz="1200" dirty="0">
                <a:latin typeface="Archivo" panose="020B0604020202020204" charset="0"/>
                <a:cs typeface="Archivo" panose="020B0604020202020204" charset="0"/>
              </a:rPr>
              <a:t>: While increased fuel mass generally correlates with higher Soot</a:t>
            </a:r>
            <a:r>
              <a:rPr lang="el-GR" sz="1200" dirty="0">
                <a:latin typeface="Archivo" panose="020B0604020202020204" charset="0"/>
                <a:cs typeface="Archivo" panose="020B0604020202020204" charset="0"/>
              </a:rPr>
              <a:t>, </a:t>
            </a:r>
            <a:r>
              <a:rPr lang="en-US" sz="1200" dirty="0">
                <a:latin typeface="Archivo" panose="020B0604020202020204" charset="0"/>
                <a:cs typeface="Archivo" panose="020B0604020202020204" charset="0"/>
              </a:rPr>
              <a:t>CO and NOx emissions, UHC and VOC levels can exhibit more complex trends. Improved fuel-air mixing and combustion efficiency may lead to decreased UHC and VOC emissions at certain fuel mass levels. However, factors such as incomplete combustion and engine design can influence these emissions in varying ways.</a:t>
            </a:r>
          </a:p>
          <a:p>
            <a:endParaRPr lang="en-US" sz="1200" dirty="0">
              <a:latin typeface="Archivo" panose="020B0604020202020204" charset="0"/>
              <a:cs typeface="Archivo" panose="020B0604020202020204" charset="0"/>
            </a:endParaRPr>
          </a:p>
        </p:txBody>
      </p:sp>
      <p:sp>
        <p:nvSpPr>
          <p:cNvPr id="3" name="TextBox 2">
            <a:extLst>
              <a:ext uri="{FF2B5EF4-FFF2-40B4-BE49-F238E27FC236}">
                <a16:creationId xmlns:a16="http://schemas.microsoft.com/office/drawing/2014/main" id="{469A53C5-9C78-9623-6540-89BBA08CEF08}"/>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36</a:t>
            </a:r>
            <a:endParaRPr lang="el-GR" dirty="0"/>
          </a:p>
        </p:txBody>
      </p:sp>
    </p:spTree>
    <p:extLst>
      <p:ext uri="{BB962C8B-B14F-4D97-AF65-F5344CB8AC3E}">
        <p14:creationId xmlns:p14="http://schemas.microsoft.com/office/powerpoint/2010/main" val="344475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CONCLUSIONS</a:t>
            </a:r>
            <a:endParaRPr dirty="0"/>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grpSp>
        <p:nvGrpSpPr>
          <p:cNvPr id="693" name="Google Shape;693;p34"/>
          <p:cNvGrpSpPr/>
          <p:nvPr/>
        </p:nvGrpSpPr>
        <p:grpSpPr>
          <a:xfrm rot="10800000">
            <a:off x="-375160" y="3770407"/>
            <a:ext cx="9329602" cy="1210174"/>
            <a:chOff x="1859848" y="4008665"/>
            <a:chExt cx="3610527" cy="468334"/>
          </a:xfrm>
        </p:grpSpPr>
        <p:sp>
          <p:nvSpPr>
            <p:cNvPr id="694" name="Google Shape;694;p3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55717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08BA65-0611-9BB7-5025-04A26BDBED7F}"/>
              </a:ext>
            </a:extLst>
          </p:cNvPr>
          <p:cNvSpPr>
            <a:spLocks noGrp="1"/>
          </p:cNvSpPr>
          <p:nvPr>
            <p:ph type="title"/>
          </p:nvPr>
        </p:nvSpPr>
        <p:spPr>
          <a:xfrm>
            <a:off x="720000" y="659153"/>
            <a:ext cx="7704000" cy="572700"/>
          </a:xfrm>
        </p:spPr>
        <p:txBody>
          <a:bodyPr/>
          <a:lstStyle/>
          <a:p>
            <a:r>
              <a:rPr lang="en-US" b="1" dirty="0"/>
              <a:t>Main conclusions</a:t>
            </a:r>
            <a:endParaRPr lang="el-GR" b="1" dirty="0"/>
          </a:p>
        </p:txBody>
      </p:sp>
      <p:sp>
        <p:nvSpPr>
          <p:cNvPr id="8" name="Subtitle 7">
            <a:extLst>
              <a:ext uri="{FF2B5EF4-FFF2-40B4-BE49-F238E27FC236}">
                <a16:creationId xmlns:a16="http://schemas.microsoft.com/office/drawing/2014/main" id="{DC0C400F-74B2-DB70-605E-E81620F43244}"/>
              </a:ext>
            </a:extLst>
          </p:cNvPr>
          <p:cNvSpPr>
            <a:spLocks noGrp="1"/>
          </p:cNvSpPr>
          <p:nvPr>
            <p:ph type="subTitle" idx="1"/>
          </p:nvPr>
        </p:nvSpPr>
        <p:spPr>
          <a:xfrm>
            <a:off x="975191" y="2563003"/>
            <a:ext cx="2224800" cy="1794900"/>
          </a:xfrm>
        </p:spPr>
        <p:txBody>
          <a:bodyPr/>
          <a:lstStyle/>
          <a:p>
            <a:pPr marL="171450" indent="-171450">
              <a:buFont typeface="Arial" panose="020B0604020202020204" pitchFamily="34" charset="0"/>
              <a:buChar char="•"/>
            </a:pPr>
            <a:r>
              <a:rPr lang="en-US" u="sng" dirty="0"/>
              <a:t>Engine performance</a:t>
            </a:r>
            <a:r>
              <a:rPr lang="en-US" dirty="0"/>
              <a:t>: Generally negative impact on power, efficiency, and combustion.</a:t>
            </a:r>
          </a:p>
          <a:p>
            <a:pPr marL="171450" indent="-171450">
              <a:buFont typeface="Arial" panose="020B0604020202020204" pitchFamily="34" charset="0"/>
              <a:buChar char="•"/>
            </a:pPr>
            <a:r>
              <a:rPr lang="en-US" u="sng" dirty="0"/>
              <a:t>Emissions</a:t>
            </a:r>
            <a:r>
              <a:rPr lang="en-US" dirty="0"/>
              <a:t>: Increased.</a:t>
            </a:r>
          </a:p>
          <a:p>
            <a:pPr marL="171450" indent="-171450">
              <a:buFont typeface="Arial" panose="020B0604020202020204" pitchFamily="34" charset="0"/>
              <a:buChar char="•"/>
            </a:pPr>
            <a:r>
              <a:rPr lang="en-US" u="sng" dirty="0"/>
              <a:t>Combustion timing</a:t>
            </a:r>
            <a:r>
              <a:rPr lang="en-US" dirty="0"/>
              <a:t>: Delayed combustion.</a:t>
            </a:r>
            <a:endParaRPr lang="el-GR" dirty="0"/>
          </a:p>
        </p:txBody>
      </p:sp>
      <p:sp>
        <p:nvSpPr>
          <p:cNvPr id="9" name="Subtitle 8">
            <a:extLst>
              <a:ext uri="{FF2B5EF4-FFF2-40B4-BE49-F238E27FC236}">
                <a16:creationId xmlns:a16="http://schemas.microsoft.com/office/drawing/2014/main" id="{C25E305E-CB83-409D-51F8-3B88C52B8B6A}"/>
              </a:ext>
            </a:extLst>
          </p:cNvPr>
          <p:cNvSpPr>
            <a:spLocks noGrp="1"/>
          </p:cNvSpPr>
          <p:nvPr>
            <p:ph type="subTitle" idx="2"/>
          </p:nvPr>
        </p:nvSpPr>
        <p:spPr>
          <a:xfrm>
            <a:off x="4070826" y="2559486"/>
            <a:ext cx="2224800" cy="1794900"/>
          </a:xfrm>
        </p:spPr>
        <p:txBody>
          <a:bodyPr/>
          <a:lstStyle/>
          <a:p>
            <a:pPr marL="171450" indent="-171450" algn="l">
              <a:buFont typeface="Arial" panose="020B0604020202020204" pitchFamily="34" charset="0"/>
              <a:buChar char="•"/>
            </a:pPr>
            <a:r>
              <a:rPr lang="en-US" u="sng" dirty="0"/>
              <a:t>Engine performance</a:t>
            </a:r>
            <a:r>
              <a:rPr lang="en-US" dirty="0"/>
              <a:t>: Improved power, efficiency, and combustion.</a:t>
            </a:r>
          </a:p>
          <a:p>
            <a:pPr marL="171450" indent="-171450" algn="l">
              <a:buFont typeface="Arial" panose="020B0604020202020204" pitchFamily="34" charset="0"/>
              <a:buChar char="•"/>
            </a:pPr>
            <a:r>
              <a:rPr lang="en-US" u="sng" dirty="0"/>
              <a:t>Emissions</a:t>
            </a:r>
            <a:r>
              <a:rPr lang="en-US" dirty="0"/>
              <a:t>: Reduced CO, UHC, and VOC; potential for increased NOx and Soot.</a:t>
            </a:r>
          </a:p>
          <a:p>
            <a:pPr marL="171450" indent="-171450" algn="l">
              <a:buFont typeface="Arial" panose="020B0604020202020204" pitchFamily="34" charset="0"/>
              <a:buChar char="•"/>
            </a:pPr>
            <a:r>
              <a:rPr lang="en-US" u="sng" dirty="0"/>
              <a:t>Combustion timing</a:t>
            </a:r>
            <a:r>
              <a:rPr lang="en-US" dirty="0"/>
              <a:t>: Advanced combustion.</a:t>
            </a:r>
            <a:endParaRPr lang="el-GR" dirty="0"/>
          </a:p>
        </p:txBody>
      </p:sp>
      <p:sp>
        <p:nvSpPr>
          <p:cNvPr id="10" name="Subtitle 9">
            <a:extLst>
              <a:ext uri="{FF2B5EF4-FFF2-40B4-BE49-F238E27FC236}">
                <a16:creationId xmlns:a16="http://schemas.microsoft.com/office/drawing/2014/main" id="{727A1D69-347C-1DA3-224D-F1EB94590CE5}"/>
              </a:ext>
            </a:extLst>
          </p:cNvPr>
          <p:cNvSpPr>
            <a:spLocks noGrp="1"/>
          </p:cNvSpPr>
          <p:nvPr>
            <p:ph type="subTitle" idx="3"/>
          </p:nvPr>
        </p:nvSpPr>
        <p:spPr>
          <a:xfrm>
            <a:off x="6630578" y="2556871"/>
            <a:ext cx="2224800" cy="1794900"/>
          </a:xfrm>
        </p:spPr>
        <p:txBody>
          <a:bodyPr/>
          <a:lstStyle/>
          <a:p>
            <a:pPr marL="171450" indent="-171450" algn="l">
              <a:buFont typeface="Arial" panose="020B0604020202020204" pitchFamily="34" charset="0"/>
              <a:buChar char="•"/>
            </a:pPr>
            <a:r>
              <a:rPr lang="en-US" u="sng" dirty="0"/>
              <a:t>Engine performance</a:t>
            </a:r>
            <a:r>
              <a:rPr lang="en-US" dirty="0"/>
              <a:t>: Increased power, but potential for reduced efficiency at higher levels.</a:t>
            </a:r>
          </a:p>
          <a:p>
            <a:pPr marL="171450" indent="-171450" algn="l">
              <a:buFont typeface="Arial" panose="020B0604020202020204" pitchFamily="34" charset="0"/>
              <a:buChar char="•"/>
            </a:pPr>
            <a:r>
              <a:rPr lang="en-US" u="sng" dirty="0"/>
              <a:t>Emissions</a:t>
            </a:r>
            <a:r>
              <a:rPr lang="en-US" dirty="0"/>
              <a:t>: Increased Soot, NOx, CO; mixed effects on UHC and VOC.</a:t>
            </a:r>
          </a:p>
          <a:p>
            <a:pPr marL="171450" indent="-171450" algn="l">
              <a:buFont typeface="Arial" panose="020B0604020202020204" pitchFamily="34" charset="0"/>
              <a:buChar char="•"/>
            </a:pPr>
            <a:r>
              <a:rPr lang="en-US" u="sng" dirty="0"/>
              <a:t>Combustion</a:t>
            </a:r>
            <a:r>
              <a:rPr lang="en-US" dirty="0"/>
              <a:t>: Impacts timing, completeness, and heat release.</a:t>
            </a:r>
            <a:endParaRPr lang="el-GR" dirty="0"/>
          </a:p>
        </p:txBody>
      </p:sp>
      <p:sp>
        <p:nvSpPr>
          <p:cNvPr id="11" name="Subtitle 10">
            <a:extLst>
              <a:ext uri="{FF2B5EF4-FFF2-40B4-BE49-F238E27FC236}">
                <a16:creationId xmlns:a16="http://schemas.microsoft.com/office/drawing/2014/main" id="{CD6C4847-9726-926D-91F5-C855840F09B0}"/>
              </a:ext>
            </a:extLst>
          </p:cNvPr>
          <p:cNvSpPr>
            <a:spLocks noGrp="1"/>
          </p:cNvSpPr>
          <p:nvPr>
            <p:ph type="subTitle" idx="4"/>
          </p:nvPr>
        </p:nvSpPr>
        <p:spPr>
          <a:xfrm>
            <a:off x="439310" y="1814503"/>
            <a:ext cx="3296563" cy="748500"/>
          </a:xfrm>
        </p:spPr>
        <p:txBody>
          <a:bodyPr/>
          <a:lstStyle/>
          <a:p>
            <a:pPr marL="0" indent="0" algn="ctr"/>
            <a:r>
              <a:rPr lang="en-US" dirty="0"/>
              <a:t>Intake Air Temperature Increase</a:t>
            </a:r>
            <a:endParaRPr lang="el-GR" dirty="0"/>
          </a:p>
        </p:txBody>
      </p:sp>
      <p:sp>
        <p:nvSpPr>
          <p:cNvPr id="12" name="Subtitle 11">
            <a:extLst>
              <a:ext uri="{FF2B5EF4-FFF2-40B4-BE49-F238E27FC236}">
                <a16:creationId xmlns:a16="http://schemas.microsoft.com/office/drawing/2014/main" id="{CEFA9035-C8CE-9BCD-CC89-88FA84210DDC}"/>
              </a:ext>
            </a:extLst>
          </p:cNvPr>
          <p:cNvSpPr>
            <a:spLocks noGrp="1"/>
          </p:cNvSpPr>
          <p:nvPr>
            <p:ph type="subTitle" idx="5"/>
          </p:nvPr>
        </p:nvSpPr>
        <p:spPr>
          <a:xfrm>
            <a:off x="3735874" y="1823250"/>
            <a:ext cx="2894705" cy="748500"/>
          </a:xfrm>
        </p:spPr>
        <p:txBody>
          <a:bodyPr/>
          <a:lstStyle/>
          <a:p>
            <a:pPr marL="0" indent="0"/>
            <a:r>
              <a:rPr lang="en-US" dirty="0"/>
              <a:t>Intake Air Pressure Increase</a:t>
            </a:r>
            <a:endParaRPr lang="el-GR" dirty="0"/>
          </a:p>
        </p:txBody>
      </p:sp>
      <p:sp>
        <p:nvSpPr>
          <p:cNvPr id="13" name="Subtitle 12">
            <a:extLst>
              <a:ext uri="{FF2B5EF4-FFF2-40B4-BE49-F238E27FC236}">
                <a16:creationId xmlns:a16="http://schemas.microsoft.com/office/drawing/2014/main" id="{395D1F39-B8A9-5EA8-7BCB-39DF9D95AF12}"/>
              </a:ext>
            </a:extLst>
          </p:cNvPr>
          <p:cNvSpPr>
            <a:spLocks noGrp="1"/>
          </p:cNvSpPr>
          <p:nvPr>
            <p:ph type="subTitle" idx="6"/>
          </p:nvPr>
        </p:nvSpPr>
        <p:spPr>
          <a:xfrm>
            <a:off x="6630578" y="1814503"/>
            <a:ext cx="2224800" cy="748500"/>
          </a:xfrm>
        </p:spPr>
        <p:txBody>
          <a:bodyPr/>
          <a:lstStyle/>
          <a:p>
            <a:pPr marL="0" indent="0" algn="ctr"/>
            <a:r>
              <a:rPr lang="en-US" dirty="0"/>
              <a:t>Fuel Injected Mass Increase</a:t>
            </a:r>
            <a:endParaRPr lang="el-GR" dirty="0"/>
          </a:p>
        </p:txBody>
      </p:sp>
      <p:sp>
        <p:nvSpPr>
          <p:cNvPr id="2" name="TextBox 1">
            <a:extLst>
              <a:ext uri="{FF2B5EF4-FFF2-40B4-BE49-F238E27FC236}">
                <a16:creationId xmlns:a16="http://schemas.microsoft.com/office/drawing/2014/main" id="{8F2AF72D-9DCD-9EBB-47B9-97DA9AF385D3}"/>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38</a:t>
            </a:r>
            <a:endParaRPr lang="el-GR" dirty="0"/>
          </a:p>
        </p:txBody>
      </p:sp>
    </p:spTree>
    <p:extLst>
      <p:ext uri="{BB962C8B-B14F-4D97-AF65-F5344CB8AC3E}">
        <p14:creationId xmlns:p14="http://schemas.microsoft.com/office/powerpoint/2010/main" val="3076611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0D5B76-65A5-1393-32BB-D9AB7ABFD393}"/>
              </a:ext>
            </a:extLst>
          </p:cNvPr>
          <p:cNvSpPr>
            <a:spLocks noGrp="1"/>
          </p:cNvSpPr>
          <p:nvPr>
            <p:ph type="title"/>
          </p:nvPr>
        </p:nvSpPr>
        <p:spPr/>
        <p:txBody>
          <a:bodyPr/>
          <a:lstStyle/>
          <a:p>
            <a:r>
              <a:rPr lang="en-US" b="1" dirty="0"/>
              <a:t>Significance of the Research Findings</a:t>
            </a:r>
            <a:endParaRPr lang="el-GR" b="1" dirty="0"/>
          </a:p>
        </p:txBody>
      </p:sp>
      <p:sp>
        <p:nvSpPr>
          <p:cNvPr id="10" name="Subtitle 9">
            <a:extLst>
              <a:ext uri="{FF2B5EF4-FFF2-40B4-BE49-F238E27FC236}">
                <a16:creationId xmlns:a16="http://schemas.microsoft.com/office/drawing/2014/main" id="{88FB91D0-70B6-BB77-7594-62A88A0FB065}"/>
              </a:ext>
            </a:extLst>
          </p:cNvPr>
          <p:cNvSpPr>
            <a:spLocks noGrp="1"/>
          </p:cNvSpPr>
          <p:nvPr>
            <p:ph type="subTitle" idx="1"/>
          </p:nvPr>
        </p:nvSpPr>
        <p:spPr>
          <a:xfrm>
            <a:off x="647289" y="2898996"/>
            <a:ext cx="3772487" cy="1298100"/>
          </a:xfrm>
        </p:spPr>
        <p:txBody>
          <a:bodyPr/>
          <a:lstStyle/>
          <a:p>
            <a:pPr marL="171450" indent="-171450">
              <a:buSzPct val="100000"/>
              <a:buFont typeface="Wingdings" panose="05000000000000000000" pitchFamily="2" charset="2"/>
              <a:buChar char="Ø"/>
            </a:pPr>
            <a:r>
              <a:rPr lang="en-US" dirty="0"/>
              <a:t>Enhanced understanding of engine dynamics</a:t>
            </a:r>
          </a:p>
          <a:p>
            <a:pPr marL="171450" indent="-171450">
              <a:buSzPct val="100000"/>
              <a:buFont typeface="Wingdings" panose="05000000000000000000" pitchFamily="2" charset="2"/>
              <a:buChar char="Ø"/>
            </a:pPr>
            <a:r>
              <a:rPr lang="en-US" dirty="0"/>
              <a:t>Informed decision-making</a:t>
            </a:r>
          </a:p>
          <a:p>
            <a:pPr marL="171450" indent="-171450">
              <a:buSzPct val="100000"/>
              <a:buFont typeface="Wingdings" panose="05000000000000000000" pitchFamily="2" charset="2"/>
              <a:buChar char="Ø"/>
            </a:pPr>
            <a:r>
              <a:rPr lang="en-US" dirty="0"/>
              <a:t>Advancements in engine technology</a:t>
            </a:r>
            <a:endParaRPr lang="el-GR" dirty="0"/>
          </a:p>
        </p:txBody>
      </p:sp>
      <p:sp>
        <p:nvSpPr>
          <p:cNvPr id="11" name="Subtitle 10">
            <a:extLst>
              <a:ext uri="{FF2B5EF4-FFF2-40B4-BE49-F238E27FC236}">
                <a16:creationId xmlns:a16="http://schemas.microsoft.com/office/drawing/2014/main" id="{4C006BC1-3BD0-B217-8743-C4DD34BDDB99}"/>
              </a:ext>
            </a:extLst>
          </p:cNvPr>
          <p:cNvSpPr>
            <a:spLocks noGrp="1"/>
          </p:cNvSpPr>
          <p:nvPr>
            <p:ph type="subTitle" idx="2"/>
          </p:nvPr>
        </p:nvSpPr>
        <p:spPr>
          <a:xfrm>
            <a:off x="4651513" y="2903237"/>
            <a:ext cx="3772487" cy="1298100"/>
          </a:xfrm>
        </p:spPr>
        <p:txBody>
          <a:bodyPr/>
          <a:lstStyle/>
          <a:p>
            <a:pPr marL="171450" indent="-171450" algn="just">
              <a:buSzPct val="100000"/>
              <a:buFont typeface="Wingdings" panose="05000000000000000000" pitchFamily="2" charset="2"/>
              <a:buChar char="Ø"/>
            </a:pPr>
            <a:r>
              <a:rPr lang="en-US" dirty="0"/>
              <a:t>Improved engine design</a:t>
            </a:r>
          </a:p>
          <a:p>
            <a:pPr marL="171450" indent="-171450" algn="just">
              <a:buSzPct val="100000"/>
              <a:buFont typeface="Wingdings" panose="05000000000000000000" pitchFamily="2" charset="2"/>
              <a:buChar char="Ø"/>
            </a:pPr>
            <a:r>
              <a:rPr lang="en-US" dirty="0"/>
              <a:t>Enhanced operational efficiency</a:t>
            </a:r>
          </a:p>
          <a:p>
            <a:pPr marL="171450" indent="-171450" algn="just">
              <a:buSzPct val="100000"/>
              <a:buFont typeface="Wingdings" panose="05000000000000000000" pitchFamily="2" charset="2"/>
              <a:buChar char="Ø"/>
            </a:pPr>
            <a:r>
              <a:rPr lang="en-US" dirty="0"/>
              <a:t>Compliance with regulations</a:t>
            </a:r>
          </a:p>
          <a:p>
            <a:pPr marL="171450" indent="-171450" algn="just">
              <a:buSzPct val="100000"/>
              <a:buFont typeface="Wingdings" panose="05000000000000000000" pitchFamily="2" charset="2"/>
              <a:buChar char="Ø"/>
            </a:pPr>
            <a:r>
              <a:rPr lang="en-US" dirty="0"/>
              <a:t>Sustainable shipping</a:t>
            </a:r>
            <a:endParaRPr lang="el-GR" dirty="0"/>
          </a:p>
        </p:txBody>
      </p:sp>
      <p:sp>
        <p:nvSpPr>
          <p:cNvPr id="12" name="Subtitle 11">
            <a:extLst>
              <a:ext uri="{FF2B5EF4-FFF2-40B4-BE49-F238E27FC236}">
                <a16:creationId xmlns:a16="http://schemas.microsoft.com/office/drawing/2014/main" id="{3179C53F-026A-5C8C-A611-0A48D4873D8F}"/>
              </a:ext>
            </a:extLst>
          </p:cNvPr>
          <p:cNvSpPr>
            <a:spLocks noGrp="1"/>
          </p:cNvSpPr>
          <p:nvPr>
            <p:ph type="subTitle" idx="3"/>
          </p:nvPr>
        </p:nvSpPr>
        <p:spPr>
          <a:xfrm>
            <a:off x="647277" y="2546957"/>
            <a:ext cx="3772487" cy="442200"/>
          </a:xfrm>
        </p:spPr>
        <p:txBody>
          <a:bodyPr/>
          <a:lstStyle/>
          <a:p>
            <a:pPr marL="0" indent="0" algn="ctr"/>
            <a:r>
              <a:rPr lang="en-US" dirty="0"/>
              <a:t>Key Contributions to the Field</a:t>
            </a:r>
            <a:endParaRPr lang="el-GR" dirty="0"/>
          </a:p>
        </p:txBody>
      </p:sp>
      <p:sp>
        <p:nvSpPr>
          <p:cNvPr id="13" name="Subtitle 12">
            <a:extLst>
              <a:ext uri="{FF2B5EF4-FFF2-40B4-BE49-F238E27FC236}">
                <a16:creationId xmlns:a16="http://schemas.microsoft.com/office/drawing/2014/main" id="{F0AEA035-28C7-3992-4FEB-174AC233E1AC}"/>
              </a:ext>
            </a:extLst>
          </p:cNvPr>
          <p:cNvSpPr>
            <a:spLocks noGrp="1"/>
          </p:cNvSpPr>
          <p:nvPr>
            <p:ph type="subTitle" idx="4"/>
          </p:nvPr>
        </p:nvSpPr>
        <p:spPr>
          <a:xfrm>
            <a:off x="4651513" y="2546949"/>
            <a:ext cx="3772487" cy="442200"/>
          </a:xfrm>
        </p:spPr>
        <p:txBody>
          <a:bodyPr/>
          <a:lstStyle/>
          <a:p>
            <a:pPr marL="0" indent="0" algn="ctr"/>
            <a:r>
              <a:rPr lang="en-US" dirty="0"/>
              <a:t>Potential Applications and Benefits</a:t>
            </a:r>
            <a:endParaRPr lang="el-GR" dirty="0"/>
          </a:p>
        </p:txBody>
      </p:sp>
      <p:sp>
        <p:nvSpPr>
          <p:cNvPr id="2" name="TextBox 1">
            <a:extLst>
              <a:ext uri="{FF2B5EF4-FFF2-40B4-BE49-F238E27FC236}">
                <a16:creationId xmlns:a16="http://schemas.microsoft.com/office/drawing/2014/main" id="{97BA373D-B7F5-34D6-ABE2-5561B9083567}"/>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39</a:t>
            </a:r>
            <a:endParaRPr lang="el-GR" dirty="0"/>
          </a:p>
        </p:txBody>
      </p:sp>
    </p:spTree>
    <p:extLst>
      <p:ext uri="{BB962C8B-B14F-4D97-AF65-F5344CB8AC3E}">
        <p14:creationId xmlns:p14="http://schemas.microsoft.com/office/powerpoint/2010/main" val="43760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CB384F-232B-20F4-406F-93C65B5C7BA5}"/>
              </a:ext>
            </a:extLst>
          </p:cNvPr>
          <p:cNvPicPr>
            <a:picLocks noChangeAspect="1"/>
          </p:cNvPicPr>
          <p:nvPr/>
        </p:nvPicPr>
        <p:blipFill>
          <a:blip r:embed="rId3"/>
          <a:stretch>
            <a:fillRect/>
          </a:stretch>
        </p:blipFill>
        <p:spPr>
          <a:xfrm>
            <a:off x="787778" y="1365506"/>
            <a:ext cx="4374939" cy="2412488"/>
          </a:xfrm>
          <a:prstGeom prst="rect">
            <a:avLst/>
          </a:prstGeom>
          <a:ln>
            <a:solidFill>
              <a:schemeClr val="tx1"/>
            </a:solidFill>
          </a:ln>
        </p:spPr>
      </p:pic>
      <p:pic>
        <p:nvPicPr>
          <p:cNvPr id="10" name="Picture 9">
            <a:extLst>
              <a:ext uri="{FF2B5EF4-FFF2-40B4-BE49-F238E27FC236}">
                <a16:creationId xmlns:a16="http://schemas.microsoft.com/office/drawing/2014/main" id="{DBC703E4-5B1A-5D68-00E6-2F96047D21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3487" y="1365507"/>
            <a:ext cx="2992774" cy="2406685"/>
          </a:xfrm>
          <a:prstGeom prst="rect">
            <a:avLst/>
          </a:prstGeom>
          <a:noFill/>
          <a:ln>
            <a:solidFill>
              <a:schemeClr val="tx1"/>
            </a:solidFill>
          </a:ln>
        </p:spPr>
      </p:pic>
      <p:sp>
        <p:nvSpPr>
          <p:cNvPr id="12" name="Title 11">
            <a:extLst>
              <a:ext uri="{FF2B5EF4-FFF2-40B4-BE49-F238E27FC236}">
                <a16:creationId xmlns:a16="http://schemas.microsoft.com/office/drawing/2014/main" id="{F8261420-51C0-DF0E-C9C1-E01A29558363}"/>
              </a:ext>
            </a:extLst>
          </p:cNvPr>
          <p:cNvSpPr>
            <a:spLocks noGrp="1"/>
          </p:cNvSpPr>
          <p:nvPr>
            <p:ph type="title" idx="4294967295"/>
          </p:nvPr>
        </p:nvSpPr>
        <p:spPr>
          <a:xfrm>
            <a:off x="2294474" y="188166"/>
            <a:ext cx="4555049" cy="579437"/>
          </a:xfrm>
        </p:spPr>
        <p:txBody>
          <a:bodyPr/>
          <a:lstStyle/>
          <a:p>
            <a:r>
              <a:rPr lang="en-US" sz="2800" b="1" dirty="0"/>
              <a:t>THEORITICAL OVERVIEW</a:t>
            </a:r>
            <a:endParaRPr lang="el-GR" sz="2800" b="1" dirty="0"/>
          </a:p>
        </p:txBody>
      </p:sp>
      <p:sp>
        <p:nvSpPr>
          <p:cNvPr id="17" name="TextBox 16">
            <a:extLst>
              <a:ext uri="{FF2B5EF4-FFF2-40B4-BE49-F238E27FC236}">
                <a16:creationId xmlns:a16="http://schemas.microsoft.com/office/drawing/2014/main" id="{4DD6899F-39FD-4C9C-278E-A6A4DC0B3ECF}"/>
              </a:ext>
            </a:extLst>
          </p:cNvPr>
          <p:cNvSpPr txBox="1"/>
          <p:nvPr/>
        </p:nvSpPr>
        <p:spPr>
          <a:xfrm>
            <a:off x="2975248" y="833534"/>
            <a:ext cx="3193503" cy="400110"/>
          </a:xfrm>
          <a:prstGeom prst="rect">
            <a:avLst/>
          </a:prstGeom>
          <a:noFill/>
        </p:spPr>
        <p:txBody>
          <a:bodyPr wrap="none" rtlCol="0">
            <a:spAutoFit/>
          </a:bodyPr>
          <a:lstStyle/>
          <a:p>
            <a:r>
              <a:rPr lang="en-US" sz="2000" u="sng" dirty="0">
                <a:solidFill>
                  <a:srgbClr val="191919"/>
                </a:solidFill>
              </a:rPr>
              <a:t>Four-Stroke Diesel Engine</a:t>
            </a:r>
            <a:endParaRPr lang="el-GR" sz="2000" u="sng" dirty="0">
              <a:solidFill>
                <a:srgbClr val="191919"/>
              </a:solidFill>
            </a:endParaRPr>
          </a:p>
        </p:txBody>
      </p:sp>
      <p:sp>
        <p:nvSpPr>
          <p:cNvPr id="19" name="Subtitle 19">
            <a:extLst>
              <a:ext uri="{FF2B5EF4-FFF2-40B4-BE49-F238E27FC236}">
                <a16:creationId xmlns:a16="http://schemas.microsoft.com/office/drawing/2014/main" id="{E916A33F-F13E-A3BC-FD54-24E0AA954E92}"/>
              </a:ext>
            </a:extLst>
          </p:cNvPr>
          <p:cNvSpPr txBox="1">
            <a:spLocks/>
          </p:cNvSpPr>
          <p:nvPr/>
        </p:nvSpPr>
        <p:spPr>
          <a:xfrm>
            <a:off x="5283487" y="3772191"/>
            <a:ext cx="3656100" cy="1349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t>Generated Emissions:</a:t>
            </a:r>
          </a:p>
          <a:p>
            <a:pPr marL="231775" indent="-231775">
              <a:buFont typeface="Arial" panose="020B0604020202020204" pitchFamily="34" charset="0"/>
              <a:buChar char="•"/>
            </a:pPr>
            <a:r>
              <a:rPr lang="en-US" dirty="0"/>
              <a:t>NOx</a:t>
            </a:r>
          </a:p>
          <a:p>
            <a:pPr marL="231775" indent="-231775">
              <a:buFont typeface="Arial" panose="020B0604020202020204" pitchFamily="34" charset="0"/>
              <a:buChar char="•"/>
            </a:pPr>
            <a:r>
              <a:rPr lang="en-US" dirty="0"/>
              <a:t>CO</a:t>
            </a:r>
          </a:p>
          <a:p>
            <a:pPr marL="231775" indent="-231775">
              <a:buFont typeface="Arial" panose="020B0604020202020204" pitchFamily="34" charset="0"/>
              <a:buChar char="•"/>
            </a:pPr>
            <a:r>
              <a:rPr lang="en-US" dirty="0"/>
              <a:t>Particulate Matter (Soot)</a:t>
            </a:r>
          </a:p>
          <a:p>
            <a:pPr marL="231775" indent="-231775">
              <a:buFont typeface="Arial" panose="020B0604020202020204" pitchFamily="34" charset="0"/>
              <a:buChar char="•"/>
            </a:pPr>
            <a:r>
              <a:rPr lang="en-US" dirty="0"/>
              <a:t>Unburned hydrocarbons (UHC)</a:t>
            </a:r>
          </a:p>
          <a:p>
            <a:pPr marL="231775" indent="-231775">
              <a:buFont typeface="Arial" panose="020B0604020202020204" pitchFamily="34" charset="0"/>
              <a:buChar char="•"/>
            </a:pPr>
            <a:r>
              <a:rPr lang="en-US" dirty="0"/>
              <a:t>Volatile organic compounds (VOC)</a:t>
            </a:r>
            <a:endParaRPr lang="el-GR" dirty="0"/>
          </a:p>
        </p:txBody>
      </p:sp>
      <p:sp>
        <p:nvSpPr>
          <p:cNvPr id="20" name="Subtitle 19">
            <a:extLst>
              <a:ext uri="{FF2B5EF4-FFF2-40B4-BE49-F238E27FC236}">
                <a16:creationId xmlns:a16="http://schemas.microsoft.com/office/drawing/2014/main" id="{5E3B6218-C21B-69C5-553B-C24B881C43D8}"/>
              </a:ext>
            </a:extLst>
          </p:cNvPr>
          <p:cNvSpPr txBox="1">
            <a:spLocks/>
          </p:cNvSpPr>
          <p:nvPr/>
        </p:nvSpPr>
        <p:spPr>
          <a:xfrm>
            <a:off x="787778" y="3772191"/>
            <a:ext cx="2992774" cy="1349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t>Performance:</a:t>
            </a:r>
          </a:p>
          <a:p>
            <a:pPr marL="231775" indent="-231775">
              <a:buFont typeface="Arial" panose="020B0604020202020204" pitchFamily="34" charset="0"/>
              <a:buChar char="•"/>
            </a:pPr>
            <a:r>
              <a:rPr lang="en-US" dirty="0"/>
              <a:t>Power output</a:t>
            </a:r>
          </a:p>
          <a:p>
            <a:pPr marL="231775" indent="-231775">
              <a:buFont typeface="Arial" panose="020B0604020202020204" pitchFamily="34" charset="0"/>
              <a:buChar char="•"/>
            </a:pPr>
            <a:r>
              <a:rPr lang="en-US" dirty="0"/>
              <a:t>Fuel efficiency</a:t>
            </a:r>
          </a:p>
          <a:p>
            <a:pPr marL="231775" indent="-231775">
              <a:buFont typeface="Arial" panose="020B0604020202020204" pitchFamily="34" charset="0"/>
              <a:buChar char="•"/>
            </a:pPr>
            <a:r>
              <a:rPr lang="en-US" dirty="0"/>
              <a:t>Combustion efficiency</a:t>
            </a:r>
          </a:p>
          <a:p>
            <a:pPr marL="231775" indent="-231775">
              <a:buFont typeface="Arial" panose="020B0604020202020204" pitchFamily="34" charset="0"/>
              <a:buChar char="•"/>
            </a:pPr>
            <a:r>
              <a:rPr lang="en-US" dirty="0"/>
              <a:t>Thermal efficiency</a:t>
            </a:r>
          </a:p>
          <a:p>
            <a:pPr marL="231775" indent="-231775">
              <a:buFont typeface="Arial" panose="020B0604020202020204" pitchFamily="34" charset="0"/>
              <a:buChar char="•"/>
            </a:pPr>
            <a:r>
              <a:rPr lang="en-US" dirty="0"/>
              <a:t>Specific fuel consumption</a:t>
            </a:r>
            <a:endParaRPr lang="el-GR" dirty="0"/>
          </a:p>
        </p:txBody>
      </p:sp>
      <p:sp>
        <p:nvSpPr>
          <p:cNvPr id="21" name="TextBox 20">
            <a:extLst>
              <a:ext uri="{FF2B5EF4-FFF2-40B4-BE49-F238E27FC236}">
                <a16:creationId xmlns:a16="http://schemas.microsoft.com/office/drawing/2014/main" id="{B88A752E-2BF1-7C85-69A0-57BCA57968A5}"/>
              </a:ext>
            </a:extLst>
          </p:cNvPr>
          <p:cNvSpPr txBox="1"/>
          <p:nvPr/>
        </p:nvSpPr>
        <p:spPr>
          <a:xfrm>
            <a:off x="8859948" y="4835723"/>
            <a:ext cx="284052"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4</a:t>
            </a:r>
            <a:endParaRPr lang="el-GR" dirty="0"/>
          </a:p>
        </p:txBody>
      </p:sp>
    </p:spTree>
    <p:extLst>
      <p:ext uri="{BB962C8B-B14F-4D97-AF65-F5344CB8AC3E}">
        <p14:creationId xmlns:p14="http://schemas.microsoft.com/office/powerpoint/2010/main" val="2241906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p>
            <a:r>
              <a:rPr lang="en-US" cap="all" dirty="0"/>
              <a:t>Future Research</a:t>
            </a:r>
            <a:br>
              <a:rPr lang="en-US" cap="all" dirty="0"/>
            </a:br>
            <a:endParaRPr dirty="0"/>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06</a:t>
            </a:r>
            <a:endParaRPr dirty="0"/>
          </a:p>
        </p:txBody>
      </p:sp>
      <p:grpSp>
        <p:nvGrpSpPr>
          <p:cNvPr id="693" name="Google Shape;693;p34"/>
          <p:cNvGrpSpPr/>
          <p:nvPr/>
        </p:nvGrpSpPr>
        <p:grpSpPr>
          <a:xfrm rot="10800000">
            <a:off x="-375160" y="3770407"/>
            <a:ext cx="9329602" cy="1210174"/>
            <a:chOff x="1859848" y="4008665"/>
            <a:chExt cx="3610527" cy="468334"/>
          </a:xfrm>
        </p:grpSpPr>
        <p:sp>
          <p:nvSpPr>
            <p:cNvPr id="694" name="Google Shape;694;p3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85706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C71E5A-09B8-1F10-AD8F-FD31077E1AE1}"/>
              </a:ext>
            </a:extLst>
          </p:cNvPr>
          <p:cNvSpPr>
            <a:spLocks noGrp="1"/>
          </p:cNvSpPr>
          <p:nvPr>
            <p:ph type="title"/>
          </p:nvPr>
        </p:nvSpPr>
        <p:spPr>
          <a:xfrm>
            <a:off x="720000" y="517717"/>
            <a:ext cx="7704000" cy="572700"/>
          </a:xfrm>
        </p:spPr>
        <p:txBody>
          <a:bodyPr/>
          <a:lstStyle/>
          <a:p>
            <a:r>
              <a:rPr lang="en-US" b="1" dirty="0"/>
              <a:t>Future Research Directions</a:t>
            </a:r>
            <a:endParaRPr lang="el-GR" b="1" dirty="0"/>
          </a:p>
        </p:txBody>
      </p:sp>
      <p:sp>
        <p:nvSpPr>
          <p:cNvPr id="8" name="Subtitle 7">
            <a:extLst>
              <a:ext uri="{FF2B5EF4-FFF2-40B4-BE49-F238E27FC236}">
                <a16:creationId xmlns:a16="http://schemas.microsoft.com/office/drawing/2014/main" id="{2BE0C95C-61CE-228A-648B-054B3625A644}"/>
              </a:ext>
            </a:extLst>
          </p:cNvPr>
          <p:cNvSpPr>
            <a:spLocks noGrp="1"/>
          </p:cNvSpPr>
          <p:nvPr>
            <p:ph type="subTitle" idx="1"/>
          </p:nvPr>
        </p:nvSpPr>
        <p:spPr>
          <a:xfrm>
            <a:off x="874163" y="1752382"/>
            <a:ext cx="2537131" cy="748500"/>
          </a:xfrm>
        </p:spPr>
        <p:txBody>
          <a:bodyPr/>
          <a:lstStyle/>
          <a:p>
            <a:pPr marL="171450" indent="-171450">
              <a:buFont typeface="Arial" panose="020B0604020202020204" pitchFamily="34" charset="0"/>
              <a:buChar char="•"/>
            </a:pPr>
            <a:r>
              <a:rPr lang="en-US" dirty="0"/>
              <a:t>Experimental validation</a:t>
            </a:r>
          </a:p>
          <a:p>
            <a:pPr marL="171450" indent="-171450">
              <a:buFont typeface="Arial" panose="020B0604020202020204" pitchFamily="34" charset="0"/>
              <a:buChar char="•"/>
            </a:pPr>
            <a:r>
              <a:rPr lang="en-US" dirty="0"/>
              <a:t>Model improvement</a:t>
            </a:r>
          </a:p>
          <a:p>
            <a:pPr marL="171450" indent="-171450">
              <a:buFont typeface="Arial" panose="020B0604020202020204" pitchFamily="34" charset="0"/>
              <a:buChar char="•"/>
            </a:pPr>
            <a:r>
              <a:rPr lang="en-US" dirty="0"/>
              <a:t>Parameter refinement</a:t>
            </a:r>
            <a:endParaRPr lang="el-GR" dirty="0"/>
          </a:p>
        </p:txBody>
      </p:sp>
      <p:sp>
        <p:nvSpPr>
          <p:cNvPr id="9" name="Subtitle 8">
            <a:extLst>
              <a:ext uri="{FF2B5EF4-FFF2-40B4-BE49-F238E27FC236}">
                <a16:creationId xmlns:a16="http://schemas.microsoft.com/office/drawing/2014/main" id="{81D00B6D-3853-892C-11E3-DBADE3EA7731}"/>
              </a:ext>
            </a:extLst>
          </p:cNvPr>
          <p:cNvSpPr>
            <a:spLocks noGrp="1"/>
          </p:cNvSpPr>
          <p:nvPr>
            <p:ph type="subTitle" idx="2"/>
          </p:nvPr>
        </p:nvSpPr>
        <p:spPr>
          <a:xfrm>
            <a:off x="874163" y="2937921"/>
            <a:ext cx="2537131" cy="748500"/>
          </a:xfrm>
        </p:spPr>
        <p:txBody>
          <a:bodyPr/>
          <a:lstStyle/>
          <a:p>
            <a:pPr marL="171450" indent="-171450" algn="l">
              <a:buFont typeface="Arial" panose="020B0604020202020204" pitchFamily="34" charset="0"/>
              <a:buChar char="•"/>
            </a:pPr>
            <a:r>
              <a:rPr lang="en-US" dirty="0"/>
              <a:t>Incorporate advanced models</a:t>
            </a:r>
          </a:p>
          <a:p>
            <a:pPr marL="171450" indent="-171450" algn="l">
              <a:buFont typeface="Arial" panose="020B0604020202020204" pitchFamily="34" charset="0"/>
              <a:buChar char="•"/>
            </a:pPr>
            <a:r>
              <a:rPr lang="en-US" dirty="0"/>
              <a:t>Improve turbulence modeling</a:t>
            </a:r>
          </a:p>
          <a:p>
            <a:pPr marL="171450" indent="-171450" algn="l">
              <a:buFont typeface="Arial" panose="020B0604020202020204" pitchFamily="34" charset="0"/>
              <a:buChar char="•"/>
            </a:pPr>
            <a:r>
              <a:rPr lang="en-US" dirty="0"/>
              <a:t>Consider variable parameters</a:t>
            </a:r>
            <a:endParaRPr lang="el-GR" dirty="0"/>
          </a:p>
        </p:txBody>
      </p:sp>
      <p:sp>
        <p:nvSpPr>
          <p:cNvPr id="10" name="Subtitle 9">
            <a:extLst>
              <a:ext uri="{FF2B5EF4-FFF2-40B4-BE49-F238E27FC236}">
                <a16:creationId xmlns:a16="http://schemas.microsoft.com/office/drawing/2014/main" id="{DDC5BE89-3D35-9217-F832-2A78B295FEC4}"/>
              </a:ext>
            </a:extLst>
          </p:cNvPr>
          <p:cNvSpPr>
            <a:spLocks noGrp="1"/>
          </p:cNvSpPr>
          <p:nvPr>
            <p:ph type="subTitle" idx="3"/>
          </p:nvPr>
        </p:nvSpPr>
        <p:spPr>
          <a:xfrm>
            <a:off x="874163" y="4123460"/>
            <a:ext cx="3564833" cy="748500"/>
          </a:xfrm>
        </p:spPr>
        <p:txBody>
          <a:bodyPr/>
          <a:lstStyle/>
          <a:p>
            <a:pPr marL="171450" indent="-171450" algn="l">
              <a:buFont typeface="Arial" panose="020B0604020202020204" pitchFamily="34" charset="0"/>
              <a:buChar char="•"/>
            </a:pPr>
            <a:r>
              <a:rPr lang="en-US" dirty="0"/>
              <a:t>Sensitivity analysis</a:t>
            </a:r>
          </a:p>
          <a:p>
            <a:pPr marL="171450" indent="-171450" algn="l">
              <a:buFont typeface="Arial" panose="020B0604020202020204" pitchFamily="34" charset="0"/>
              <a:buChar char="•"/>
            </a:pPr>
            <a:r>
              <a:rPr lang="en-US" dirty="0"/>
              <a:t>Machine learning and data-driven modeling</a:t>
            </a:r>
          </a:p>
          <a:p>
            <a:pPr marL="171450" indent="-171450" algn="l">
              <a:buFont typeface="Arial" panose="020B0604020202020204" pitchFamily="34" charset="0"/>
              <a:buChar char="•"/>
            </a:pPr>
            <a:r>
              <a:rPr lang="en-US" dirty="0"/>
              <a:t>Expand simulation scope</a:t>
            </a:r>
            <a:endParaRPr lang="el-GR" dirty="0"/>
          </a:p>
        </p:txBody>
      </p:sp>
      <p:sp>
        <p:nvSpPr>
          <p:cNvPr id="11" name="Subtitle 10">
            <a:extLst>
              <a:ext uri="{FF2B5EF4-FFF2-40B4-BE49-F238E27FC236}">
                <a16:creationId xmlns:a16="http://schemas.microsoft.com/office/drawing/2014/main" id="{94927F08-A171-B7C3-E3C1-1727F8B603A5}"/>
              </a:ext>
            </a:extLst>
          </p:cNvPr>
          <p:cNvSpPr>
            <a:spLocks noGrp="1"/>
          </p:cNvSpPr>
          <p:nvPr>
            <p:ph type="subTitle" idx="4"/>
          </p:nvPr>
        </p:nvSpPr>
        <p:spPr>
          <a:xfrm>
            <a:off x="874162" y="1221357"/>
            <a:ext cx="5100082" cy="531025"/>
          </a:xfrm>
        </p:spPr>
        <p:txBody>
          <a:bodyPr/>
          <a:lstStyle/>
          <a:p>
            <a:pPr marL="0" indent="0"/>
            <a:r>
              <a:rPr lang="en-US" dirty="0"/>
              <a:t>Model Validation and Refinement</a:t>
            </a:r>
            <a:endParaRPr lang="el-GR" dirty="0"/>
          </a:p>
        </p:txBody>
      </p:sp>
      <p:sp>
        <p:nvSpPr>
          <p:cNvPr id="12" name="Subtitle 11">
            <a:extLst>
              <a:ext uri="{FF2B5EF4-FFF2-40B4-BE49-F238E27FC236}">
                <a16:creationId xmlns:a16="http://schemas.microsoft.com/office/drawing/2014/main" id="{09799DEC-24A0-F3C4-6860-5A855EC309C1}"/>
              </a:ext>
            </a:extLst>
          </p:cNvPr>
          <p:cNvSpPr>
            <a:spLocks noGrp="1"/>
          </p:cNvSpPr>
          <p:nvPr>
            <p:ph type="subTitle" idx="5"/>
          </p:nvPr>
        </p:nvSpPr>
        <p:spPr>
          <a:xfrm>
            <a:off x="874162" y="2500882"/>
            <a:ext cx="5480143" cy="437039"/>
          </a:xfrm>
        </p:spPr>
        <p:txBody>
          <a:bodyPr/>
          <a:lstStyle/>
          <a:p>
            <a:pPr marL="0" indent="0" algn="l"/>
            <a:r>
              <a:rPr lang="en-US" dirty="0"/>
              <a:t>Enhanced Simulation Capabilities</a:t>
            </a:r>
            <a:endParaRPr lang="el-GR" dirty="0"/>
          </a:p>
        </p:txBody>
      </p:sp>
      <p:sp>
        <p:nvSpPr>
          <p:cNvPr id="13" name="Subtitle 12">
            <a:extLst>
              <a:ext uri="{FF2B5EF4-FFF2-40B4-BE49-F238E27FC236}">
                <a16:creationId xmlns:a16="http://schemas.microsoft.com/office/drawing/2014/main" id="{87347A81-0AA6-7F51-CAAD-E243FF59A113}"/>
              </a:ext>
            </a:extLst>
          </p:cNvPr>
          <p:cNvSpPr>
            <a:spLocks noGrp="1"/>
          </p:cNvSpPr>
          <p:nvPr>
            <p:ph type="subTitle" idx="6"/>
          </p:nvPr>
        </p:nvSpPr>
        <p:spPr>
          <a:xfrm>
            <a:off x="874163" y="3686421"/>
            <a:ext cx="4178285" cy="437039"/>
          </a:xfrm>
        </p:spPr>
        <p:txBody>
          <a:bodyPr/>
          <a:lstStyle/>
          <a:p>
            <a:pPr marL="0" indent="0" algn="l"/>
            <a:r>
              <a:rPr lang="en-US" dirty="0"/>
              <a:t>Optimization and Analysis</a:t>
            </a:r>
            <a:endParaRPr lang="el-GR" dirty="0"/>
          </a:p>
        </p:txBody>
      </p:sp>
      <p:pic>
        <p:nvPicPr>
          <p:cNvPr id="8194" name="Picture 2" descr="Future Research Photos, Images &amp; Pictures | Shutterstock">
            <a:extLst>
              <a:ext uri="{FF2B5EF4-FFF2-40B4-BE49-F238E27FC236}">
                <a16:creationId xmlns:a16="http://schemas.microsoft.com/office/drawing/2014/main" id="{82B75ABA-1930-F315-1FC9-08AE00B7E904}"/>
              </a:ext>
            </a:extLst>
          </p:cNvPr>
          <p:cNvPicPr>
            <a:picLocks noChangeAspect="1" noChangeArrowheads="1"/>
          </p:cNvPicPr>
          <p:nvPr/>
        </p:nvPicPr>
        <p:blipFill rotWithShape="1">
          <a:blip r:embed="rId3">
            <a:duotone>
              <a:prstClr val="black"/>
              <a:srgbClr val="E6E6E6">
                <a:tint val="45000"/>
                <a:satMod val="400000"/>
              </a:srgbClr>
            </a:duotone>
            <a:extLst>
              <a:ext uri="{28A0092B-C50C-407E-A947-70E740481C1C}">
                <a14:useLocalDpi xmlns:a14="http://schemas.microsoft.com/office/drawing/2010/main" val="0"/>
              </a:ext>
            </a:extLst>
          </a:blip>
          <a:srcRect b="11994"/>
          <a:stretch/>
        </p:blipFill>
        <p:spPr bwMode="auto">
          <a:xfrm>
            <a:off x="5292133" y="2962981"/>
            <a:ext cx="3244507" cy="20266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C90A7F-F6FC-3D1A-C5E6-2DADD0013E13}"/>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41</a:t>
            </a:r>
            <a:endParaRPr lang="el-GR" dirty="0"/>
          </a:p>
        </p:txBody>
      </p:sp>
    </p:spTree>
    <p:extLst>
      <p:ext uri="{BB962C8B-B14F-4D97-AF65-F5344CB8AC3E}">
        <p14:creationId xmlns:p14="http://schemas.microsoft.com/office/powerpoint/2010/main" val="3152871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134C8-E85A-D020-1227-E9C7B119286E}"/>
              </a:ext>
            </a:extLst>
          </p:cNvPr>
          <p:cNvSpPr>
            <a:spLocks noGrp="1"/>
          </p:cNvSpPr>
          <p:nvPr>
            <p:ph type="title"/>
          </p:nvPr>
        </p:nvSpPr>
        <p:spPr>
          <a:xfrm>
            <a:off x="720000" y="539400"/>
            <a:ext cx="7704000" cy="572700"/>
          </a:xfrm>
        </p:spPr>
        <p:txBody>
          <a:bodyPr/>
          <a:lstStyle/>
          <a:p>
            <a:r>
              <a:rPr lang="en-US" b="1" dirty="0"/>
              <a:t>References</a:t>
            </a:r>
            <a:endParaRPr lang="el-GR" b="1" dirty="0"/>
          </a:p>
        </p:txBody>
      </p:sp>
      <p:sp>
        <p:nvSpPr>
          <p:cNvPr id="11" name="TextBox 10">
            <a:extLst>
              <a:ext uri="{FF2B5EF4-FFF2-40B4-BE49-F238E27FC236}">
                <a16:creationId xmlns:a16="http://schemas.microsoft.com/office/drawing/2014/main" id="{F51B7E25-69AE-2BB3-DDF2-7B2688F7BD89}"/>
              </a:ext>
            </a:extLst>
          </p:cNvPr>
          <p:cNvSpPr txBox="1"/>
          <p:nvPr/>
        </p:nvSpPr>
        <p:spPr>
          <a:xfrm>
            <a:off x="814602" y="1112100"/>
            <a:ext cx="8122664" cy="4462760"/>
          </a:xfrm>
          <a:prstGeom prst="rect">
            <a:avLst/>
          </a:prstGeom>
          <a:noFill/>
        </p:spPr>
        <p:txBody>
          <a:bodyPr wrap="square" rtlCol="0">
            <a:spAutoFit/>
          </a:bodyPr>
          <a:lstStyle/>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Myung, C. L., Choi, K. H., Hwang, I. G., Lee, K. H., &amp; Park, S. (2009). Effects of valve timing and intake flow motion control on combustion and time-resolved HC &amp; NOx formation characteristics. International Journal of Automotive Technology, 10(2), 161–166. </a:t>
            </a:r>
            <a:r>
              <a:rPr lang="en-US" sz="1100" dirty="0">
                <a:solidFill>
                  <a:schemeClr val="tx1"/>
                </a:solidFill>
                <a:latin typeface="Archivo" panose="020B0604020202020204" charset="0"/>
                <a:cs typeface="Archivo" panose="020B0604020202020204" charset="0"/>
                <a:hlinkClick r:id="rId2"/>
              </a:rPr>
              <a:t>https://doi.org/10.1007/s12239-009-0019-z</a:t>
            </a:r>
            <a:endParaRPr lang="en-US" sz="1100" dirty="0">
              <a:solidFill>
                <a:schemeClr val="tx1"/>
              </a:solidFill>
              <a:latin typeface="Archivo" panose="020B0604020202020204" charset="0"/>
              <a:cs typeface="Archivo" panose="020B0604020202020204" charset="0"/>
            </a:endParaRP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Mohan, B., Yang, W., &amp; Chou, S. K. (2013). Fuel injection strategies for performance improvement and emissions reduction in compression ignition engines—A review. Renewable and Sustainable Energy Reviews, 28, 664–676. </a:t>
            </a:r>
            <a:r>
              <a:rPr lang="en-US" sz="1100" dirty="0">
                <a:solidFill>
                  <a:schemeClr val="tx1"/>
                </a:solidFill>
                <a:latin typeface="Archivo" panose="020B0604020202020204" charset="0"/>
                <a:cs typeface="Archivo" panose="020B0604020202020204" charset="0"/>
                <a:hlinkClick r:id="rId3"/>
              </a:rPr>
              <a:t>https://doi.org/10.1016/j.rser.2013.08.051</a:t>
            </a:r>
            <a:endParaRPr lang="en-US" sz="1100" dirty="0">
              <a:solidFill>
                <a:schemeClr val="tx1"/>
              </a:solidFill>
              <a:latin typeface="Archivo" panose="020B0604020202020204" charset="0"/>
              <a:cs typeface="Archivo" panose="020B0604020202020204" charset="0"/>
            </a:endParaRP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Mishra, A., Kulshrestha, S., Patel, F. M., Tiwari, N., &amp; Sharma, A. (2023). Effect of piston bowl geometry and spray angle on engine performance and emissions in HCCI engine using multi‐stage injection strategy. Environmental Progress &amp; Sustainable Energy, 43(2). </a:t>
            </a:r>
            <a:r>
              <a:rPr lang="en-US" sz="1100" dirty="0">
                <a:solidFill>
                  <a:schemeClr val="tx1"/>
                </a:solidFill>
                <a:latin typeface="Archivo" panose="020B0604020202020204" charset="0"/>
                <a:cs typeface="Archivo" panose="020B0604020202020204" charset="0"/>
                <a:hlinkClick r:id="rId4"/>
              </a:rPr>
              <a:t>https://doi.org/10.1002/ep.14203</a:t>
            </a:r>
            <a:endParaRPr lang="en-US" sz="1100" dirty="0">
              <a:solidFill>
                <a:schemeClr val="tx1"/>
              </a:solidFill>
              <a:latin typeface="Archivo" panose="020B0604020202020204" charset="0"/>
              <a:cs typeface="Archivo" panose="020B0604020202020204" charset="0"/>
            </a:endParaRP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Sagin, S., </a:t>
            </a:r>
            <a:r>
              <a:rPr lang="en-US" sz="1100" dirty="0" err="1">
                <a:solidFill>
                  <a:schemeClr val="tx1"/>
                </a:solidFill>
                <a:latin typeface="Archivo" panose="020B0604020202020204" charset="0"/>
                <a:cs typeface="Archivo" panose="020B0604020202020204" charset="0"/>
              </a:rPr>
              <a:t>Karianskyi</a:t>
            </a:r>
            <a:r>
              <a:rPr lang="en-US" sz="1100" dirty="0">
                <a:solidFill>
                  <a:schemeClr val="tx1"/>
                </a:solidFill>
                <a:latin typeface="Archivo" panose="020B0604020202020204" charset="0"/>
                <a:cs typeface="Archivo" panose="020B0604020202020204" charset="0"/>
              </a:rPr>
              <a:t>, S., Madey, V., Sagin, A., </a:t>
            </a:r>
            <a:r>
              <a:rPr lang="en-US" sz="1100" dirty="0" err="1">
                <a:solidFill>
                  <a:schemeClr val="tx1"/>
                </a:solidFill>
                <a:latin typeface="Archivo" panose="020B0604020202020204" charset="0"/>
                <a:cs typeface="Archivo" panose="020B0604020202020204" charset="0"/>
              </a:rPr>
              <a:t>Stoliaryk</a:t>
            </a:r>
            <a:r>
              <a:rPr lang="en-US" sz="1100" dirty="0">
                <a:solidFill>
                  <a:schemeClr val="tx1"/>
                </a:solidFill>
                <a:latin typeface="Archivo" panose="020B0604020202020204" charset="0"/>
                <a:cs typeface="Archivo" panose="020B0604020202020204" charset="0"/>
              </a:rPr>
              <a:t>, T., &amp; Tkachenko, I. (2023). Impact of biofuel on the environmental and economic performance of marine diesel engines. Journal of Marine Science and Engineering, 11(1), 120. https://doi.org/10.3390/jmse11010120</a:t>
            </a: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Zhou, J., Zhang, J., Jiang, G., &amp; Xie, K. (2024). Using DPF to Control Particulate Matter Emissions from Ships to Ensure the Sustainable Development of the Shipping Industry. Sustainability, 16(15), 6642. </a:t>
            </a:r>
            <a:r>
              <a:rPr lang="en-US" sz="1100" dirty="0">
                <a:solidFill>
                  <a:schemeClr val="tx1"/>
                </a:solidFill>
                <a:latin typeface="Archivo" panose="020B0604020202020204" charset="0"/>
                <a:cs typeface="Archivo" panose="020B0604020202020204" charset="0"/>
                <a:hlinkClick r:id="rId5"/>
              </a:rPr>
              <a:t>https://doi.org/10.3390/su16156642</a:t>
            </a:r>
            <a:endParaRPr lang="en-US" sz="1100" dirty="0">
              <a:solidFill>
                <a:schemeClr val="tx1"/>
              </a:solidFill>
              <a:latin typeface="Archivo" panose="020B0604020202020204" charset="0"/>
              <a:cs typeface="Archivo" panose="020B0604020202020204" charset="0"/>
            </a:endParaRP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Paz, C. (2025, February 21). SCR engines clean up diesel emissions for a greener drive. Mansfield Energy. </a:t>
            </a:r>
            <a:r>
              <a:rPr lang="en-US" sz="1100" dirty="0">
                <a:solidFill>
                  <a:schemeClr val="tx1"/>
                </a:solidFill>
                <a:latin typeface="Archivo" panose="020B0604020202020204" charset="0"/>
                <a:cs typeface="Archivo" panose="020B0604020202020204" charset="0"/>
                <a:hlinkClick r:id="rId6"/>
              </a:rPr>
              <a:t>https://mansfield.energy/2023/03/30/scr-engines-clean-up-diesel-emissions-for-a-greener-drive/ </a:t>
            </a:r>
            <a:endParaRPr lang="en-US" sz="1100" dirty="0">
              <a:solidFill>
                <a:schemeClr val="tx1"/>
              </a:solidFill>
              <a:latin typeface="Archivo" panose="020B0604020202020204" charset="0"/>
              <a:cs typeface="Archivo" panose="020B0604020202020204" charset="0"/>
            </a:endParaRP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404D-22 Industrial Diesel Engines | Perkins. (n.d.). </a:t>
            </a:r>
            <a:r>
              <a:rPr lang="en-US" sz="1100" dirty="0">
                <a:solidFill>
                  <a:schemeClr val="tx1"/>
                </a:solidFill>
                <a:latin typeface="Archivo" panose="020B0604020202020204" charset="0"/>
                <a:cs typeface="Archivo" panose="020B0604020202020204" charset="0"/>
                <a:hlinkClick r:id="rId7"/>
              </a:rPr>
              <a:t>https://www.perkins.com/en_GB/products/new/perkins/industrial/industrial-diesel-engines/1000002510.html</a:t>
            </a:r>
            <a:r>
              <a:rPr lang="en-US" sz="1100" dirty="0">
                <a:solidFill>
                  <a:schemeClr val="tx1"/>
                </a:solidFill>
                <a:latin typeface="Archivo" panose="020B0604020202020204" charset="0"/>
                <a:cs typeface="Archivo" panose="020B0604020202020204" charset="0"/>
              </a:rPr>
              <a:t>.</a:t>
            </a: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Roskilly, A., Nanda, S., Wang, Y., &amp; </a:t>
            </a:r>
            <a:r>
              <a:rPr lang="en-US" sz="1100" dirty="0" err="1">
                <a:solidFill>
                  <a:schemeClr val="tx1"/>
                </a:solidFill>
                <a:latin typeface="Archivo" panose="020B0604020202020204" charset="0"/>
                <a:cs typeface="Archivo" panose="020B0604020202020204" charset="0"/>
              </a:rPr>
              <a:t>Chirkowski</a:t>
            </a:r>
            <a:r>
              <a:rPr lang="en-US" sz="1100" dirty="0">
                <a:solidFill>
                  <a:schemeClr val="tx1"/>
                </a:solidFill>
                <a:latin typeface="Archivo" panose="020B0604020202020204" charset="0"/>
                <a:cs typeface="Archivo" panose="020B0604020202020204" charset="0"/>
              </a:rPr>
              <a:t>, J. (2007). The performance and the gaseous emissions of two small marine craft diesel engines </a:t>
            </a:r>
            <a:r>
              <a:rPr lang="en-US" sz="1100" dirty="0" err="1">
                <a:solidFill>
                  <a:schemeClr val="tx1"/>
                </a:solidFill>
                <a:latin typeface="Archivo" panose="020B0604020202020204" charset="0"/>
                <a:cs typeface="Archivo" panose="020B0604020202020204" charset="0"/>
              </a:rPr>
              <a:t>fuelled</a:t>
            </a:r>
            <a:r>
              <a:rPr lang="en-US" sz="1100" dirty="0">
                <a:solidFill>
                  <a:schemeClr val="tx1"/>
                </a:solidFill>
                <a:latin typeface="Archivo" panose="020B0604020202020204" charset="0"/>
                <a:cs typeface="Archivo" panose="020B0604020202020204" charset="0"/>
              </a:rPr>
              <a:t> with biodiesel. Applied Thermal Engineering, 28(8–9), 872–880. </a:t>
            </a:r>
            <a:r>
              <a:rPr lang="en-US" sz="1100" dirty="0">
                <a:solidFill>
                  <a:schemeClr val="tx1"/>
                </a:solidFill>
                <a:latin typeface="Archivo" panose="020B0604020202020204" charset="0"/>
                <a:cs typeface="Archivo" panose="020B0604020202020204" charset="0"/>
                <a:hlinkClick r:id="rId8"/>
              </a:rPr>
              <a:t>https://doi.org/10.1016/j.applthermaleng.2007.07.007</a:t>
            </a:r>
            <a:endParaRPr lang="el-GR" sz="1100" dirty="0">
              <a:solidFill>
                <a:schemeClr val="tx1"/>
              </a:solidFill>
              <a:latin typeface="Archivo" panose="020B0604020202020204" charset="0"/>
              <a:cs typeface="Archivo" panose="020B0604020202020204" charset="0"/>
            </a:endParaRPr>
          </a:p>
          <a:p>
            <a:pPr marL="228600" indent="-228600">
              <a:buFont typeface="+mj-lt"/>
              <a:buAutoNum type="arabicPeriod"/>
            </a:pPr>
            <a:r>
              <a:rPr lang="en-US" sz="1100" dirty="0">
                <a:solidFill>
                  <a:schemeClr val="tx1"/>
                </a:solidFill>
                <a:latin typeface="Archivo" panose="020B0604020202020204" charset="0"/>
                <a:cs typeface="Archivo" panose="020B0604020202020204" charset="0"/>
              </a:rPr>
              <a:t>Glenn, M. (2023). Gasoline Direct Injection vs. Fuel Injection: A Comparative Analysis. </a:t>
            </a:r>
            <a:r>
              <a:rPr lang="en-US" sz="1100" dirty="0" err="1">
                <a:solidFill>
                  <a:schemeClr val="tx1"/>
                </a:solidFill>
                <a:latin typeface="Archivo" panose="020B0604020202020204" charset="0"/>
                <a:cs typeface="Archivo" panose="020B0604020202020204" charset="0"/>
              </a:rPr>
              <a:t>Longdom</a:t>
            </a:r>
            <a:r>
              <a:rPr lang="en-US" sz="1100" dirty="0">
                <a:solidFill>
                  <a:schemeClr val="tx1"/>
                </a:solidFill>
                <a:latin typeface="Archivo" panose="020B0604020202020204" charset="0"/>
                <a:cs typeface="Archivo" panose="020B0604020202020204" charset="0"/>
              </a:rPr>
              <a:t>. </a:t>
            </a:r>
            <a:r>
              <a:rPr lang="en-US" sz="1100" dirty="0">
                <a:solidFill>
                  <a:schemeClr val="tx1"/>
                </a:solidFill>
                <a:latin typeface="Archivo" panose="020B0604020202020204" charset="0"/>
                <a:cs typeface="Archivo" panose="020B0604020202020204" charset="0"/>
                <a:hlinkClick r:id="rId9"/>
              </a:rPr>
              <a:t>https://doi.org/10.35248/2167-7670.23.12.232</a:t>
            </a:r>
            <a:endParaRPr lang="el-GR" sz="1100" dirty="0">
              <a:solidFill>
                <a:schemeClr val="tx1"/>
              </a:solidFill>
              <a:latin typeface="Archivo" panose="020B0604020202020204" charset="0"/>
              <a:cs typeface="Archivo" panose="020B0604020202020204" charset="0"/>
            </a:endParaRPr>
          </a:p>
          <a:p>
            <a:pPr marL="228600" indent="-228600">
              <a:buFont typeface="+mj-lt"/>
              <a:buAutoNum type="arabicPeriod"/>
            </a:pPr>
            <a:endParaRPr lang="en-US" sz="1000" dirty="0">
              <a:solidFill>
                <a:schemeClr val="tx1"/>
              </a:solidFill>
              <a:latin typeface="Archivo" panose="020B0604020202020204" charset="0"/>
              <a:cs typeface="Archivo" panose="020B0604020202020204" charset="0"/>
            </a:endParaRPr>
          </a:p>
          <a:p>
            <a:pPr marL="228600" indent="-228600">
              <a:buFont typeface="+mj-lt"/>
              <a:buAutoNum type="arabicPeriod"/>
            </a:pPr>
            <a:endParaRPr lang="el-GR" sz="1000" dirty="0">
              <a:solidFill>
                <a:schemeClr val="tx1"/>
              </a:solidFill>
              <a:latin typeface="Archivo" panose="020B0604020202020204" charset="0"/>
              <a:cs typeface="Archivo" panose="020B0604020202020204" charset="0"/>
            </a:endParaRPr>
          </a:p>
        </p:txBody>
      </p:sp>
      <p:sp>
        <p:nvSpPr>
          <p:cNvPr id="14" name="TextBox 13">
            <a:extLst>
              <a:ext uri="{FF2B5EF4-FFF2-40B4-BE49-F238E27FC236}">
                <a16:creationId xmlns:a16="http://schemas.microsoft.com/office/drawing/2014/main" id="{EE2A3B0B-883F-1B94-A8C3-ED353DEA3FBF}"/>
              </a:ext>
            </a:extLst>
          </p:cNvPr>
          <p:cNvSpPr txBox="1"/>
          <p:nvPr/>
        </p:nvSpPr>
        <p:spPr>
          <a:xfrm>
            <a:off x="8760562" y="4835723"/>
            <a:ext cx="383438"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42</a:t>
            </a:r>
            <a:endParaRPr lang="el-GR" dirty="0"/>
          </a:p>
        </p:txBody>
      </p:sp>
    </p:spTree>
    <p:extLst>
      <p:ext uri="{BB962C8B-B14F-4D97-AF65-F5344CB8AC3E}">
        <p14:creationId xmlns:p14="http://schemas.microsoft.com/office/powerpoint/2010/main" val="2063582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009;p49">
            <a:extLst>
              <a:ext uri="{FF2B5EF4-FFF2-40B4-BE49-F238E27FC236}">
                <a16:creationId xmlns:a16="http://schemas.microsoft.com/office/drawing/2014/main" id="{A02A79E1-12D4-5EE1-6751-380B99EFB755}"/>
              </a:ext>
            </a:extLst>
          </p:cNvPr>
          <p:cNvGrpSpPr/>
          <p:nvPr/>
        </p:nvGrpSpPr>
        <p:grpSpPr>
          <a:xfrm rot="5400000">
            <a:off x="-513520" y="3193909"/>
            <a:ext cx="2600944" cy="2490021"/>
            <a:chOff x="3001005" y="4299359"/>
            <a:chExt cx="2600944" cy="2490021"/>
          </a:xfrm>
        </p:grpSpPr>
        <p:grpSp>
          <p:nvGrpSpPr>
            <p:cNvPr id="7" name="Google Shape;1010;p49">
              <a:extLst>
                <a:ext uri="{FF2B5EF4-FFF2-40B4-BE49-F238E27FC236}">
                  <a16:creationId xmlns:a16="http://schemas.microsoft.com/office/drawing/2014/main" id="{31C814CC-E8DE-8E26-0C7A-CD9171A6F2FB}"/>
                </a:ext>
              </a:extLst>
            </p:cNvPr>
            <p:cNvGrpSpPr/>
            <p:nvPr/>
          </p:nvGrpSpPr>
          <p:grpSpPr>
            <a:xfrm>
              <a:off x="3209542" y="4532526"/>
              <a:ext cx="2182213" cy="2183324"/>
              <a:chOff x="5690549" y="1784557"/>
              <a:chExt cx="570782" cy="571072"/>
            </a:xfrm>
          </p:grpSpPr>
          <p:sp>
            <p:nvSpPr>
              <p:cNvPr id="45" name="Google Shape;1011;p49">
                <a:extLst>
                  <a:ext uri="{FF2B5EF4-FFF2-40B4-BE49-F238E27FC236}">
                    <a16:creationId xmlns:a16="http://schemas.microsoft.com/office/drawing/2014/main" id="{03469B56-02D0-D05A-DD64-C4DD32BC9CC4}"/>
                  </a:ext>
                </a:extLst>
              </p:cNvPr>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12;p49">
                <a:extLst>
                  <a:ext uri="{FF2B5EF4-FFF2-40B4-BE49-F238E27FC236}">
                    <a16:creationId xmlns:a16="http://schemas.microsoft.com/office/drawing/2014/main" id="{3818A3C2-5EE2-3541-6D5C-B2224B2F143E}"/>
                  </a:ext>
                </a:extLst>
              </p:cNvPr>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3;p49">
                <a:extLst>
                  <a:ext uri="{FF2B5EF4-FFF2-40B4-BE49-F238E27FC236}">
                    <a16:creationId xmlns:a16="http://schemas.microsoft.com/office/drawing/2014/main" id="{8289386D-A2BD-EC52-66CE-19AD9BE37186}"/>
                  </a:ext>
                </a:extLst>
              </p:cNvPr>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14;p49">
              <a:extLst>
                <a:ext uri="{FF2B5EF4-FFF2-40B4-BE49-F238E27FC236}">
                  <a16:creationId xmlns:a16="http://schemas.microsoft.com/office/drawing/2014/main" id="{92DCF2AC-B9DA-942E-9B2F-6B9994F7E263}"/>
                </a:ext>
              </a:extLst>
            </p:cNvPr>
            <p:cNvGrpSpPr/>
            <p:nvPr/>
          </p:nvGrpSpPr>
          <p:grpSpPr>
            <a:xfrm>
              <a:off x="3001005" y="4299359"/>
              <a:ext cx="2600944" cy="2490021"/>
              <a:chOff x="5655411" y="869227"/>
              <a:chExt cx="635322" cy="608227"/>
            </a:xfrm>
          </p:grpSpPr>
          <p:sp>
            <p:nvSpPr>
              <p:cNvPr id="9" name="Google Shape;1015;p49">
                <a:extLst>
                  <a:ext uri="{FF2B5EF4-FFF2-40B4-BE49-F238E27FC236}">
                    <a16:creationId xmlns:a16="http://schemas.microsoft.com/office/drawing/2014/main" id="{51EAC832-34B5-5ED6-79E4-5485068998A1}"/>
                  </a:ext>
                </a:extLst>
              </p:cNvPr>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p49">
                <a:extLst>
                  <a:ext uri="{FF2B5EF4-FFF2-40B4-BE49-F238E27FC236}">
                    <a16:creationId xmlns:a16="http://schemas.microsoft.com/office/drawing/2014/main" id="{F83E8394-2B1E-AFD1-DB12-5DC862F5A588}"/>
                  </a:ext>
                </a:extLst>
              </p:cNvPr>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7;p49">
                <a:extLst>
                  <a:ext uri="{FF2B5EF4-FFF2-40B4-BE49-F238E27FC236}">
                    <a16:creationId xmlns:a16="http://schemas.microsoft.com/office/drawing/2014/main" id="{25123B7F-3743-09CA-D36E-1BC0684D7405}"/>
                  </a:ext>
                </a:extLst>
              </p:cNvPr>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8;p49">
                <a:extLst>
                  <a:ext uri="{FF2B5EF4-FFF2-40B4-BE49-F238E27FC236}">
                    <a16:creationId xmlns:a16="http://schemas.microsoft.com/office/drawing/2014/main" id="{04D7A298-6D70-3ABB-D3B0-3C6B1A4AFA53}"/>
                  </a:ext>
                </a:extLst>
              </p:cNvPr>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9;p49">
                <a:extLst>
                  <a:ext uri="{FF2B5EF4-FFF2-40B4-BE49-F238E27FC236}">
                    <a16:creationId xmlns:a16="http://schemas.microsoft.com/office/drawing/2014/main" id="{3C826053-35AC-C77C-B150-E81C427E0C11}"/>
                  </a:ext>
                </a:extLst>
              </p:cNvPr>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0;p49">
                <a:extLst>
                  <a:ext uri="{FF2B5EF4-FFF2-40B4-BE49-F238E27FC236}">
                    <a16:creationId xmlns:a16="http://schemas.microsoft.com/office/drawing/2014/main" id="{EE4704DE-2400-B5D7-665A-A5FBC4012F17}"/>
                  </a:ext>
                </a:extLst>
              </p:cNvPr>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1;p49">
                <a:extLst>
                  <a:ext uri="{FF2B5EF4-FFF2-40B4-BE49-F238E27FC236}">
                    <a16:creationId xmlns:a16="http://schemas.microsoft.com/office/drawing/2014/main" id="{9CDB59B6-CE0C-0810-2B8D-98C7951FAF3B}"/>
                  </a:ext>
                </a:extLst>
              </p:cNvPr>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2;p49">
                <a:extLst>
                  <a:ext uri="{FF2B5EF4-FFF2-40B4-BE49-F238E27FC236}">
                    <a16:creationId xmlns:a16="http://schemas.microsoft.com/office/drawing/2014/main" id="{CBAF1C3E-E77B-9FCF-091D-B0B43D8E621B}"/>
                  </a:ext>
                </a:extLst>
              </p:cNvPr>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3;p49">
                <a:extLst>
                  <a:ext uri="{FF2B5EF4-FFF2-40B4-BE49-F238E27FC236}">
                    <a16:creationId xmlns:a16="http://schemas.microsoft.com/office/drawing/2014/main" id="{5A1A454E-7C91-84B3-B1A4-8E24094650E1}"/>
                  </a:ext>
                </a:extLst>
              </p:cNvPr>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4;p49">
                <a:extLst>
                  <a:ext uri="{FF2B5EF4-FFF2-40B4-BE49-F238E27FC236}">
                    <a16:creationId xmlns:a16="http://schemas.microsoft.com/office/drawing/2014/main" id="{EA5401AB-72B4-A9C7-62EA-927E7B37245F}"/>
                  </a:ext>
                </a:extLst>
              </p:cNvPr>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5;p49">
                <a:extLst>
                  <a:ext uri="{FF2B5EF4-FFF2-40B4-BE49-F238E27FC236}">
                    <a16:creationId xmlns:a16="http://schemas.microsoft.com/office/drawing/2014/main" id="{3E71292F-D6F3-1C17-3D5B-1DDE77C5AA04}"/>
                  </a:ext>
                </a:extLst>
              </p:cNvPr>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6;p49">
                <a:extLst>
                  <a:ext uri="{FF2B5EF4-FFF2-40B4-BE49-F238E27FC236}">
                    <a16:creationId xmlns:a16="http://schemas.microsoft.com/office/drawing/2014/main" id="{6AB8A081-00B5-6F9B-EE7C-15B35E003C34}"/>
                  </a:ext>
                </a:extLst>
              </p:cNvPr>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7;p49">
                <a:extLst>
                  <a:ext uri="{FF2B5EF4-FFF2-40B4-BE49-F238E27FC236}">
                    <a16:creationId xmlns:a16="http://schemas.microsoft.com/office/drawing/2014/main" id="{7665F29D-A3A2-4015-FA9D-FCBE69E7B84F}"/>
                  </a:ext>
                </a:extLst>
              </p:cNvPr>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8;p49">
                <a:extLst>
                  <a:ext uri="{FF2B5EF4-FFF2-40B4-BE49-F238E27FC236}">
                    <a16:creationId xmlns:a16="http://schemas.microsoft.com/office/drawing/2014/main" id="{DA05C051-A8B3-931D-60FF-C2DD171F2C4E}"/>
                  </a:ext>
                </a:extLst>
              </p:cNvPr>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29;p49">
                <a:extLst>
                  <a:ext uri="{FF2B5EF4-FFF2-40B4-BE49-F238E27FC236}">
                    <a16:creationId xmlns:a16="http://schemas.microsoft.com/office/drawing/2014/main" id="{D045CCD3-15CF-812B-8717-1D50A38D207B}"/>
                  </a:ext>
                </a:extLst>
              </p:cNvPr>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0;p49">
                <a:extLst>
                  <a:ext uri="{FF2B5EF4-FFF2-40B4-BE49-F238E27FC236}">
                    <a16:creationId xmlns:a16="http://schemas.microsoft.com/office/drawing/2014/main" id="{060A54C2-7920-9704-74F8-E00E4CB57CDA}"/>
                  </a:ext>
                </a:extLst>
              </p:cNvPr>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1;p49">
                <a:extLst>
                  <a:ext uri="{FF2B5EF4-FFF2-40B4-BE49-F238E27FC236}">
                    <a16:creationId xmlns:a16="http://schemas.microsoft.com/office/drawing/2014/main" id="{96C55677-4033-FC39-AE94-060223EF544A}"/>
                  </a:ext>
                </a:extLst>
              </p:cNvPr>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2;p49">
                <a:extLst>
                  <a:ext uri="{FF2B5EF4-FFF2-40B4-BE49-F238E27FC236}">
                    <a16:creationId xmlns:a16="http://schemas.microsoft.com/office/drawing/2014/main" id="{964D64CA-F3A1-D8F8-3F2B-49752CEEEFF6}"/>
                  </a:ext>
                </a:extLst>
              </p:cNvPr>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3;p49">
                <a:extLst>
                  <a:ext uri="{FF2B5EF4-FFF2-40B4-BE49-F238E27FC236}">
                    <a16:creationId xmlns:a16="http://schemas.microsoft.com/office/drawing/2014/main" id="{17B5ED88-D1CB-5724-95B9-7600EBA112BC}"/>
                  </a:ext>
                </a:extLst>
              </p:cNvPr>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34;p49">
                <a:extLst>
                  <a:ext uri="{FF2B5EF4-FFF2-40B4-BE49-F238E27FC236}">
                    <a16:creationId xmlns:a16="http://schemas.microsoft.com/office/drawing/2014/main" id="{86FD62BB-0D8B-E444-8197-AE3B6931E5B8}"/>
                  </a:ext>
                </a:extLst>
              </p:cNvPr>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5;p49">
                <a:extLst>
                  <a:ext uri="{FF2B5EF4-FFF2-40B4-BE49-F238E27FC236}">
                    <a16:creationId xmlns:a16="http://schemas.microsoft.com/office/drawing/2014/main" id="{3F682772-FE12-87F1-4D18-F7731F8EB98C}"/>
                  </a:ext>
                </a:extLst>
              </p:cNvPr>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6;p49">
                <a:extLst>
                  <a:ext uri="{FF2B5EF4-FFF2-40B4-BE49-F238E27FC236}">
                    <a16:creationId xmlns:a16="http://schemas.microsoft.com/office/drawing/2014/main" id="{21F65F4B-CAE8-BDCD-48A3-3A2120331F9A}"/>
                  </a:ext>
                </a:extLst>
              </p:cNvPr>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7;p49">
                <a:extLst>
                  <a:ext uri="{FF2B5EF4-FFF2-40B4-BE49-F238E27FC236}">
                    <a16:creationId xmlns:a16="http://schemas.microsoft.com/office/drawing/2014/main" id="{A019D98A-E3DE-9920-0372-A9C4AFAEEFFB}"/>
                  </a:ext>
                </a:extLst>
              </p:cNvPr>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8;p49">
                <a:extLst>
                  <a:ext uri="{FF2B5EF4-FFF2-40B4-BE49-F238E27FC236}">
                    <a16:creationId xmlns:a16="http://schemas.microsoft.com/office/drawing/2014/main" id="{CE50D831-3663-B9CB-AEC2-73E6F7A5AC07}"/>
                  </a:ext>
                </a:extLst>
              </p:cNvPr>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9;p49">
                <a:extLst>
                  <a:ext uri="{FF2B5EF4-FFF2-40B4-BE49-F238E27FC236}">
                    <a16:creationId xmlns:a16="http://schemas.microsoft.com/office/drawing/2014/main" id="{EA12F46C-A8C8-8B18-6A00-E3E0DABCCB12}"/>
                  </a:ext>
                </a:extLst>
              </p:cNvPr>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0;p49">
                <a:extLst>
                  <a:ext uri="{FF2B5EF4-FFF2-40B4-BE49-F238E27FC236}">
                    <a16:creationId xmlns:a16="http://schemas.microsoft.com/office/drawing/2014/main" id="{A65E2E5C-90FF-0E86-6650-0E19017036FE}"/>
                  </a:ext>
                </a:extLst>
              </p:cNvPr>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1;p49">
                <a:extLst>
                  <a:ext uri="{FF2B5EF4-FFF2-40B4-BE49-F238E27FC236}">
                    <a16:creationId xmlns:a16="http://schemas.microsoft.com/office/drawing/2014/main" id="{4FD69592-E802-7DA4-D12D-913451AB537A}"/>
                  </a:ext>
                </a:extLst>
              </p:cNvPr>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2;p49">
                <a:extLst>
                  <a:ext uri="{FF2B5EF4-FFF2-40B4-BE49-F238E27FC236}">
                    <a16:creationId xmlns:a16="http://schemas.microsoft.com/office/drawing/2014/main" id="{1F512016-AE0D-7E6E-92D9-8AA35040E494}"/>
                  </a:ext>
                </a:extLst>
              </p:cNvPr>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3;p49">
                <a:extLst>
                  <a:ext uri="{FF2B5EF4-FFF2-40B4-BE49-F238E27FC236}">
                    <a16:creationId xmlns:a16="http://schemas.microsoft.com/office/drawing/2014/main" id="{201F7A53-803E-F575-B66E-F7CBA910FD36}"/>
                  </a:ext>
                </a:extLst>
              </p:cNvPr>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4;p49">
                <a:extLst>
                  <a:ext uri="{FF2B5EF4-FFF2-40B4-BE49-F238E27FC236}">
                    <a16:creationId xmlns:a16="http://schemas.microsoft.com/office/drawing/2014/main" id="{8329B6CF-D605-2ECE-E5B8-8174AD9067FB}"/>
                  </a:ext>
                </a:extLst>
              </p:cNvPr>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5;p49">
                <a:extLst>
                  <a:ext uri="{FF2B5EF4-FFF2-40B4-BE49-F238E27FC236}">
                    <a16:creationId xmlns:a16="http://schemas.microsoft.com/office/drawing/2014/main" id="{D5525FBC-9B81-3EDB-8F6D-3319AF58B6EC}"/>
                  </a:ext>
                </a:extLst>
              </p:cNvPr>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6;p49">
                <a:extLst>
                  <a:ext uri="{FF2B5EF4-FFF2-40B4-BE49-F238E27FC236}">
                    <a16:creationId xmlns:a16="http://schemas.microsoft.com/office/drawing/2014/main" id="{69A7AA52-A861-5E36-C2DE-8AA751ED64AB}"/>
                  </a:ext>
                </a:extLst>
              </p:cNvPr>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7;p49">
                <a:extLst>
                  <a:ext uri="{FF2B5EF4-FFF2-40B4-BE49-F238E27FC236}">
                    <a16:creationId xmlns:a16="http://schemas.microsoft.com/office/drawing/2014/main" id="{DED8907B-37F3-F601-B1E0-DD6E8D7C2B75}"/>
                  </a:ext>
                </a:extLst>
              </p:cNvPr>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8;p49">
                <a:extLst>
                  <a:ext uri="{FF2B5EF4-FFF2-40B4-BE49-F238E27FC236}">
                    <a16:creationId xmlns:a16="http://schemas.microsoft.com/office/drawing/2014/main" id="{8041D07C-8F17-319F-C232-8D57B0516D72}"/>
                  </a:ext>
                </a:extLst>
              </p:cNvPr>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9;p49">
                <a:extLst>
                  <a:ext uri="{FF2B5EF4-FFF2-40B4-BE49-F238E27FC236}">
                    <a16:creationId xmlns:a16="http://schemas.microsoft.com/office/drawing/2014/main" id="{E49A3EE3-FA68-06BB-1B21-37D93E4958E6}"/>
                  </a:ext>
                </a:extLst>
              </p:cNvPr>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0;p49">
                <a:extLst>
                  <a:ext uri="{FF2B5EF4-FFF2-40B4-BE49-F238E27FC236}">
                    <a16:creationId xmlns:a16="http://schemas.microsoft.com/office/drawing/2014/main" id="{25FEA526-C674-61EC-FA92-05CB18541849}"/>
                  </a:ext>
                </a:extLst>
              </p:cNvPr>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 name="Google Shape;993;p49">
            <a:extLst>
              <a:ext uri="{FF2B5EF4-FFF2-40B4-BE49-F238E27FC236}">
                <a16:creationId xmlns:a16="http://schemas.microsoft.com/office/drawing/2014/main" id="{D6D90EE8-E803-C57E-1886-FA2CD8837138}"/>
              </a:ext>
            </a:extLst>
          </p:cNvPr>
          <p:cNvSpPr txBox="1">
            <a:spLocks/>
          </p:cNvSpPr>
          <p:nvPr/>
        </p:nvSpPr>
        <p:spPr>
          <a:xfrm>
            <a:off x="1473128" y="1865546"/>
            <a:ext cx="6287446" cy="95246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latin typeface="Space Mono" panose="020B0604020202020204" charset="0"/>
                <a:cs typeface="Archivo" panose="020B0604020202020204" charset="0"/>
              </a:rPr>
              <a:t>Thank you for your attention and participation!</a:t>
            </a:r>
            <a:endParaRPr lang="en-US" sz="2000" dirty="0">
              <a:latin typeface="Space Mono" panose="020B0604020202020204" charset="0"/>
              <a:cs typeface="Archivo" panose="020B0604020202020204" charset="0"/>
            </a:endParaRPr>
          </a:p>
        </p:txBody>
      </p:sp>
      <p:sp>
        <p:nvSpPr>
          <p:cNvPr id="97" name="Google Shape;994;p49">
            <a:extLst>
              <a:ext uri="{FF2B5EF4-FFF2-40B4-BE49-F238E27FC236}">
                <a16:creationId xmlns:a16="http://schemas.microsoft.com/office/drawing/2014/main" id="{6B76996E-C14B-3603-52BA-5C9E0C26FA5E}"/>
              </a:ext>
            </a:extLst>
          </p:cNvPr>
          <p:cNvSpPr txBox="1">
            <a:spLocks/>
          </p:cNvSpPr>
          <p:nvPr/>
        </p:nvSpPr>
        <p:spPr>
          <a:xfrm>
            <a:off x="1560937" y="2870711"/>
            <a:ext cx="6027612" cy="4163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lt1"/>
              </a:buClr>
              <a:buSzPts val="1100"/>
            </a:pPr>
            <a:r>
              <a:rPr lang="en-US" b="1" dirty="0">
                <a:solidFill>
                  <a:schemeClr val="dk1"/>
                </a:solidFill>
                <a:latin typeface="Archivo" panose="020B0604020202020204" charset="0"/>
                <a:cs typeface="Archivo" panose="020B0604020202020204" charset="0"/>
              </a:rPr>
              <a:t>Do you have any questions?</a:t>
            </a:r>
          </a:p>
        </p:txBody>
      </p:sp>
      <p:sp>
        <p:nvSpPr>
          <p:cNvPr id="2" name="TextBox 1">
            <a:extLst>
              <a:ext uri="{FF2B5EF4-FFF2-40B4-BE49-F238E27FC236}">
                <a16:creationId xmlns:a16="http://schemas.microsoft.com/office/drawing/2014/main" id="{BA8A5229-4912-4B17-955D-DC0C76B641A2}"/>
              </a:ext>
            </a:extLst>
          </p:cNvPr>
          <p:cNvSpPr txBox="1"/>
          <p:nvPr/>
        </p:nvSpPr>
        <p:spPr>
          <a:xfrm>
            <a:off x="2093909" y="3576103"/>
            <a:ext cx="304795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a:latin typeface="Archivo" panose="020B0604020202020204" charset="0"/>
                <a:cs typeface="Archivo" panose="020B0604020202020204" charset="0"/>
              </a:rPr>
              <a:t>Primary Author:</a:t>
            </a:r>
          </a:p>
          <a:p>
            <a:r>
              <a:rPr lang="en-US" sz="1200" dirty="0">
                <a:latin typeface="Archivo" panose="020B0604020202020204" charset="0"/>
                <a:cs typeface="Archivo" panose="020B0604020202020204" charset="0"/>
              </a:rPr>
              <a:t>Antonios Gavalas</a:t>
            </a:r>
          </a:p>
          <a:p>
            <a:r>
              <a:rPr lang="en-US" sz="1200" dirty="0">
                <a:latin typeface="Archivo" panose="020B0604020202020204" charset="0"/>
                <a:cs typeface="Archivo" panose="020B0604020202020204" charset="0"/>
              </a:rPr>
              <a:t>University of Patras</a:t>
            </a:r>
          </a:p>
          <a:p>
            <a:r>
              <a:rPr lang="en-US" sz="1200" dirty="0">
                <a:latin typeface="Archivo" panose="020B0604020202020204" charset="0"/>
                <a:cs typeface="Archivo" panose="020B0604020202020204" charset="0"/>
              </a:rPr>
              <a:t>Laboratory of Machine Design</a:t>
            </a:r>
          </a:p>
          <a:p>
            <a:r>
              <a:rPr lang="en-US" sz="1200" dirty="0">
                <a:latin typeface="Archivo" panose="020B0604020202020204" charset="0"/>
                <a:cs typeface="Archivo" panose="020B0604020202020204" charset="0"/>
              </a:rPr>
              <a:t>Email: gavalasantonis19@gmail.com</a:t>
            </a:r>
            <a:endParaRPr lang="el-GR" dirty="0">
              <a:latin typeface="Archivo" panose="020B0604020202020204" charset="0"/>
              <a:cs typeface="Archivo" panose="020B0604020202020204" charset="0"/>
            </a:endParaRPr>
          </a:p>
        </p:txBody>
      </p:sp>
      <p:sp>
        <p:nvSpPr>
          <p:cNvPr id="98" name="TextBox 97">
            <a:extLst>
              <a:ext uri="{FF2B5EF4-FFF2-40B4-BE49-F238E27FC236}">
                <a16:creationId xmlns:a16="http://schemas.microsoft.com/office/drawing/2014/main" id="{CD91BBAC-E81B-DE30-2AA3-56EB6451E9FD}"/>
              </a:ext>
            </a:extLst>
          </p:cNvPr>
          <p:cNvSpPr txBox="1"/>
          <p:nvPr/>
        </p:nvSpPr>
        <p:spPr>
          <a:xfrm>
            <a:off x="5144251" y="3574946"/>
            <a:ext cx="297727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latin typeface="Archivo" panose="020B0604020202020204" charset="0"/>
                <a:cs typeface="Archivo" panose="020B0604020202020204" charset="0"/>
              </a:rPr>
              <a:t>Co-author &amp; Supervisor:</a:t>
            </a:r>
          </a:p>
          <a:p>
            <a:r>
              <a:rPr lang="en-US" sz="1200" dirty="0">
                <a:latin typeface="Archivo" panose="020B0604020202020204" charset="0"/>
                <a:cs typeface="Archivo" panose="020B0604020202020204" charset="0"/>
              </a:rPr>
              <a:t>Professor Pantelis Nikolakopoulos</a:t>
            </a:r>
          </a:p>
          <a:p>
            <a:r>
              <a:rPr lang="en-US" sz="1200" dirty="0">
                <a:latin typeface="Archivo" panose="020B0604020202020204" charset="0"/>
                <a:cs typeface="Archivo" panose="020B0604020202020204" charset="0"/>
              </a:rPr>
              <a:t>University of Patras</a:t>
            </a:r>
          </a:p>
          <a:p>
            <a:r>
              <a:rPr lang="en-US" sz="1200" dirty="0">
                <a:latin typeface="Archivo" panose="020B0604020202020204" charset="0"/>
                <a:cs typeface="Archivo" panose="020B0604020202020204" charset="0"/>
              </a:rPr>
              <a:t>Laboratory of Machine Design</a:t>
            </a:r>
          </a:p>
          <a:p>
            <a:r>
              <a:rPr lang="en-US" sz="1200" dirty="0">
                <a:latin typeface="Archivo" panose="020B0604020202020204" charset="0"/>
                <a:cs typeface="Archivo" panose="020B0604020202020204" charset="0"/>
              </a:rPr>
              <a:t>Email : pnikolakop@upatras.gr</a:t>
            </a:r>
            <a:endParaRPr lang="el-GR" sz="1200" dirty="0">
              <a:latin typeface="Archivo" panose="020B0604020202020204" charset="0"/>
              <a:cs typeface="Archivo" panose="020B0604020202020204" charset="0"/>
            </a:endParaRPr>
          </a:p>
        </p:txBody>
      </p:sp>
      <p:pic>
        <p:nvPicPr>
          <p:cNvPr id="100" name="Picture 99">
            <a:extLst>
              <a:ext uri="{FF2B5EF4-FFF2-40B4-BE49-F238E27FC236}">
                <a16:creationId xmlns:a16="http://schemas.microsoft.com/office/drawing/2014/main" id="{522D1E67-071F-B4DC-F27D-8A1B79366F8B}"/>
              </a:ext>
            </a:extLst>
          </p:cNvPr>
          <p:cNvPicPr>
            <a:picLocks noChangeAspect="1"/>
          </p:cNvPicPr>
          <p:nvPr/>
        </p:nvPicPr>
        <p:blipFill>
          <a:blip r:embed="rId3"/>
          <a:stretch>
            <a:fillRect/>
          </a:stretch>
        </p:blipFill>
        <p:spPr>
          <a:xfrm>
            <a:off x="8328454" y="0"/>
            <a:ext cx="815546" cy="1061749"/>
          </a:xfrm>
          <a:prstGeom prst="rect">
            <a:avLst/>
          </a:prstGeom>
          <a:effectLst>
            <a:glow rad="63500">
              <a:schemeClr val="accent1">
                <a:satMod val="175000"/>
                <a:alpha val="40000"/>
              </a:schemeClr>
            </a:glow>
          </a:effectLst>
        </p:spPr>
      </p:pic>
      <p:pic>
        <p:nvPicPr>
          <p:cNvPr id="101" name="Picture 100">
            <a:extLst>
              <a:ext uri="{FF2B5EF4-FFF2-40B4-BE49-F238E27FC236}">
                <a16:creationId xmlns:a16="http://schemas.microsoft.com/office/drawing/2014/main" id="{27CADBEA-1651-17C5-A912-BA7112FE7242}"/>
              </a:ext>
            </a:extLst>
          </p:cNvPr>
          <p:cNvPicPr>
            <a:picLocks noChangeAspect="1"/>
          </p:cNvPicPr>
          <p:nvPr/>
        </p:nvPicPr>
        <p:blipFill>
          <a:blip r:embed="rId4"/>
          <a:stretch>
            <a:fillRect/>
          </a:stretch>
        </p:blipFill>
        <p:spPr>
          <a:xfrm>
            <a:off x="18442" y="6878"/>
            <a:ext cx="2900635" cy="1049828"/>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232134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3"/>
          <p:cNvSpPr txBox="1">
            <a:spLocks noGrp="1"/>
          </p:cNvSpPr>
          <p:nvPr>
            <p:ph type="title"/>
          </p:nvPr>
        </p:nvSpPr>
        <p:spPr>
          <a:xfrm>
            <a:off x="4262999" y="949050"/>
            <a:ext cx="4276567" cy="3760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t>MARINE DIESEL ENGINES</a:t>
            </a:r>
            <a:endParaRPr sz="2400" b="1" dirty="0"/>
          </a:p>
        </p:txBody>
      </p:sp>
      <p:sp>
        <p:nvSpPr>
          <p:cNvPr id="684" name="Google Shape;684;p33"/>
          <p:cNvSpPr txBox="1">
            <a:spLocks noGrp="1"/>
          </p:cNvSpPr>
          <p:nvPr>
            <p:ph type="body" idx="1"/>
          </p:nvPr>
        </p:nvSpPr>
        <p:spPr>
          <a:xfrm>
            <a:off x="4262999" y="1325105"/>
            <a:ext cx="4470295" cy="26195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Importance </a:t>
            </a:r>
            <a:r>
              <a:rPr lang="en" dirty="0">
                <a:solidFill>
                  <a:schemeClr val="dk1"/>
                </a:solidFill>
              </a:rPr>
              <a:t>:</a:t>
            </a:r>
            <a:endParaRPr dirty="0">
              <a:solidFill>
                <a:schemeClr val="dk1"/>
              </a:solidFill>
            </a:endParaRPr>
          </a:p>
          <a:p>
            <a:pPr marL="457200" lvl="0" indent="-304800" algn="l" rtl="0">
              <a:spcBef>
                <a:spcPts val="0"/>
              </a:spcBef>
              <a:spcAft>
                <a:spcPts val="0"/>
              </a:spcAft>
              <a:buSzPts val="1200"/>
              <a:buFont typeface="Archivo"/>
              <a:buChar char="●"/>
            </a:pPr>
            <a:r>
              <a:rPr lang="en-US" dirty="0"/>
              <a:t>Essential for global transportation</a:t>
            </a:r>
            <a:endParaRPr lang="en-US" dirty="0">
              <a:solidFill>
                <a:schemeClr val="dk1"/>
              </a:solidFill>
            </a:endParaRPr>
          </a:p>
          <a:p>
            <a:pPr marL="457200" lvl="0" indent="-304800" algn="l" rtl="0">
              <a:spcBef>
                <a:spcPts val="0"/>
              </a:spcBef>
              <a:spcAft>
                <a:spcPts val="0"/>
              </a:spcAft>
              <a:buSzPts val="1200"/>
              <a:buFont typeface="Archivo"/>
              <a:buChar char="●"/>
            </a:pPr>
            <a:r>
              <a:rPr lang="en-US" dirty="0"/>
              <a:t>Power a wide range of vessels</a:t>
            </a:r>
          </a:p>
          <a:p>
            <a:pPr marL="152400" lvl="0" indent="0" algn="l" rtl="0">
              <a:spcBef>
                <a:spcPts val="0"/>
              </a:spcBef>
              <a:spcAft>
                <a:spcPts val="0"/>
              </a:spcAft>
              <a:buSzPts val="1200"/>
              <a:buNone/>
            </a:pPr>
            <a:endParaRPr lang="en-US" dirty="0">
              <a:solidFill>
                <a:schemeClr val="dk1"/>
              </a:solidFill>
            </a:endParaRPr>
          </a:p>
          <a:p>
            <a:pPr marL="0" lvl="0" indent="0" algn="l" rtl="0">
              <a:spcBef>
                <a:spcPts val="0"/>
              </a:spcBef>
              <a:spcAft>
                <a:spcPts val="0"/>
              </a:spcAft>
              <a:buSzPts val="1200"/>
              <a:buNone/>
            </a:pPr>
            <a:r>
              <a:rPr lang="en-US" dirty="0"/>
              <a:t>Challenges:</a:t>
            </a:r>
            <a:endParaRPr lang="en-US" dirty="0">
              <a:solidFill>
                <a:schemeClr val="dk1"/>
              </a:solidFill>
            </a:endParaRPr>
          </a:p>
          <a:p>
            <a:pPr marL="457200" lvl="0" indent="-304800" algn="l" rtl="0">
              <a:spcBef>
                <a:spcPts val="0"/>
              </a:spcBef>
              <a:spcAft>
                <a:spcPts val="0"/>
              </a:spcAft>
              <a:buSzPts val="1200"/>
              <a:buFont typeface="Archivo"/>
              <a:buChar char="●"/>
            </a:pPr>
            <a:r>
              <a:rPr lang="en-US" dirty="0"/>
              <a:t>Fuel efficiency</a:t>
            </a:r>
          </a:p>
          <a:p>
            <a:pPr marL="457200" lvl="0" indent="-304800" algn="l" rtl="0">
              <a:spcBef>
                <a:spcPts val="0"/>
              </a:spcBef>
              <a:spcAft>
                <a:spcPts val="0"/>
              </a:spcAft>
              <a:buSzPts val="1200"/>
              <a:buFont typeface="Archivo"/>
              <a:buChar char="●"/>
            </a:pPr>
            <a:r>
              <a:rPr lang="en-US" dirty="0"/>
              <a:t>Pollutants formation</a:t>
            </a:r>
          </a:p>
          <a:p>
            <a:pPr marL="457200" lvl="0" indent="-304800" algn="l" rtl="0">
              <a:spcBef>
                <a:spcPts val="0"/>
              </a:spcBef>
              <a:spcAft>
                <a:spcPts val="0"/>
              </a:spcAft>
              <a:buSzPts val="1200"/>
              <a:buFont typeface="Archivo"/>
              <a:buChar char="●"/>
            </a:pPr>
            <a:r>
              <a:rPr lang="en-US" dirty="0"/>
              <a:t>Environmental regulations</a:t>
            </a:r>
          </a:p>
          <a:p>
            <a:pPr marL="152400" lvl="0" indent="0" algn="l" rtl="0">
              <a:spcBef>
                <a:spcPts val="0"/>
              </a:spcBef>
              <a:spcAft>
                <a:spcPts val="0"/>
              </a:spcAft>
              <a:buSzPts val="1200"/>
              <a:buNone/>
            </a:pPr>
            <a:endParaRPr lang="en-US" dirty="0">
              <a:solidFill>
                <a:schemeClr val="dk1"/>
              </a:solidFill>
            </a:endParaRPr>
          </a:p>
          <a:p>
            <a:pPr marL="0" lvl="0" indent="0" algn="l" rtl="0">
              <a:spcBef>
                <a:spcPts val="0"/>
              </a:spcBef>
              <a:spcAft>
                <a:spcPts val="0"/>
              </a:spcAft>
              <a:buSzPts val="1200"/>
              <a:buNone/>
            </a:pPr>
            <a:r>
              <a:rPr lang="en-US" dirty="0"/>
              <a:t>Need for optimization:</a:t>
            </a:r>
          </a:p>
          <a:p>
            <a:pPr marL="457200" lvl="0" indent="-304800" algn="l" rtl="0">
              <a:spcBef>
                <a:spcPts val="0"/>
              </a:spcBef>
              <a:spcAft>
                <a:spcPts val="0"/>
              </a:spcAft>
              <a:buSzPts val="1200"/>
              <a:buFont typeface="Archivo"/>
              <a:buChar char="●"/>
            </a:pPr>
            <a:r>
              <a:rPr lang="en-US" dirty="0"/>
              <a:t>Improved performance</a:t>
            </a:r>
          </a:p>
          <a:p>
            <a:pPr marL="457200" lvl="0" indent="-304800" algn="l" rtl="0">
              <a:spcBef>
                <a:spcPts val="0"/>
              </a:spcBef>
              <a:spcAft>
                <a:spcPts val="0"/>
              </a:spcAft>
              <a:buSzPts val="1200"/>
              <a:buFont typeface="Archivo"/>
              <a:buChar char="●"/>
            </a:pPr>
            <a:r>
              <a:rPr lang="en-US" dirty="0"/>
              <a:t>Reduced emissions</a:t>
            </a:r>
          </a:p>
          <a:p>
            <a:pPr marL="457200" lvl="0" indent="-304800" algn="l" rtl="0">
              <a:spcBef>
                <a:spcPts val="0"/>
              </a:spcBef>
              <a:spcAft>
                <a:spcPts val="0"/>
              </a:spcAft>
              <a:buSzPts val="1200"/>
              <a:buFont typeface="Archivo"/>
              <a:buChar char="●"/>
            </a:pPr>
            <a:r>
              <a:rPr lang="en-US" dirty="0"/>
              <a:t>Enhanced sustainability</a:t>
            </a:r>
          </a:p>
          <a:p>
            <a:pPr marL="0" indent="0">
              <a:buNone/>
            </a:pPr>
            <a:endParaRPr lang="en-US" dirty="0"/>
          </a:p>
          <a:p>
            <a:pPr marL="152400" lvl="0" indent="0" algn="l" rtl="0">
              <a:spcBef>
                <a:spcPts val="0"/>
              </a:spcBef>
              <a:spcAft>
                <a:spcPts val="0"/>
              </a:spcAft>
              <a:buSzPts val="1200"/>
              <a:buNone/>
            </a:pPr>
            <a:endParaRPr lang="en-US" dirty="0"/>
          </a:p>
        </p:txBody>
      </p:sp>
      <p:pic>
        <p:nvPicPr>
          <p:cNvPr id="4103" name="Picture 7" descr="A large cargo ship in the middle of the ocean PowerPoint Template,  Backgrounds &amp; Google Slides - ID 0000113184 - SmileTemplates.com">
            <a:extLst>
              <a:ext uri="{FF2B5EF4-FFF2-40B4-BE49-F238E27FC236}">
                <a16:creationId xmlns:a16="http://schemas.microsoft.com/office/drawing/2014/main" id="{1B52E573-67F0-8503-D8D2-9494E53E34A8}"/>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12426" r="12426"/>
          <a:stretch>
            <a:fillRect/>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CF7A98-E434-B0CA-778E-61E00C528CF9}"/>
              </a:ext>
            </a:extLst>
          </p:cNvPr>
          <p:cNvSpPr txBox="1"/>
          <p:nvPr/>
        </p:nvSpPr>
        <p:spPr>
          <a:xfrm>
            <a:off x="8859948" y="4835723"/>
            <a:ext cx="284052"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5</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OBJECTIVES</a:t>
            </a:r>
            <a:endParaRPr b="1" dirty="0"/>
          </a:p>
        </p:txBody>
      </p:sp>
      <p:sp>
        <p:nvSpPr>
          <p:cNvPr id="757" name="Google Shape;757;p35"/>
          <p:cNvSpPr txBox="1">
            <a:spLocks noGrp="1"/>
          </p:cNvSpPr>
          <p:nvPr>
            <p:ph type="subTitle" idx="1"/>
          </p:nvPr>
        </p:nvSpPr>
        <p:spPr>
          <a:xfrm>
            <a:off x="1147910" y="2383768"/>
            <a:ext cx="2874300" cy="1298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 comprehensive analysis of the interrelationship between engine parameters and emissions formation in marine diesel engines, with the objective of optimizing performance and minimizing environmental impact.</a:t>
            </a:r>
            <a:endParaRPr dirty="0"/>
          </a:p>
        </p:txBody>
      </p:sp>
      <p:sp>
        <p:nvSpPr>
          <p:cNvPr id="758" name="Google Shape;758;p35"/>
          <p:cNvSpPr txBox="1">
            <a:spLocks noGrp="1"/>
          </p:cNvSpPr>
          <p:nvPr>
            <p:ph type="subTitle" idx="2"/>
          </p:nvPr>
        </p:nvSpPr>
        <p:spPr>
          <a:xfrm>
            <a:off x="5121792" y="2383762"/>
            <a:ext cx="2874297" cy="181660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Developing a framework for optimizing the air-fuel mixture flow and combustion process in marine diesel engines, leading to improved fuel efficiency, reduced harmful emissions, and enhanced overall engine performance, thereby contributing to sustainable marine operations and environmental protection.</a:t>
            </a:r>
            <a:endParaRPr dirty="0"/>
          </a:p>
        </p:txBody>
      </p:sp>
      <p:sp>
        <p:nvSpPr>
          <p:cNvPr id="759" name="Google Shape;759;p35"/>
          <p:cNvSpPr txBox="1">
            <a:spLocks noGrp="1"/>
          </p:cNvSpPr>
          <p:nvPr>
            <p:ph type="subTitle" idx="3"/>
          </p:nvPr>
        </p:nvSpPr>
        <p:spPr>
          <a:xfrm>
            <a:off x="1147898" y="2031729"/>
            <a:ext cx="2874300" cy="4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OUR AIM</a:t>
            </a:r>
            <a:endParaRPr dirty="0"/>
          </a:p>
        </p:txBody>
      </p:sp>
      <p:sp>
        <p:nvSpPr>
          <p:cNvPr id="760" name="Google Shape;760;p35"/>
          <p:cNvSpPr txBox="1">
            <a:spLocks noGrp="1"/>
          </p:cNvSpPr>
          <p:nvPr>
            <p:ph type="subTitle" idx="4"/>
          </p:nvPr>
        </p:nvSpPr>
        <p:spPr>
          <a:xfrm>
            <a:off x="5121797" y="2031729"/>
            <a:ext cx="2874300" cy="442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THE GOAL</a:t>
            </a:r>
            <a:endParaRPr/>
          </a:p>
        </p:txBody>
      </p:sp>
      <p:sp>
        <p:nvSpPr>
          <p:cNvPr id="2" name="TextBox 1">
            <a:extLst>
              <a:ext uri="{FF2B5EF4-FFF2-40B4-BE49-F238E27FC236}">
                <a16:creationId xmlns:a16="http://schemas.microsoft.com/office/drawing/2014/main" id="{88DC344B-F649-E6B1-421A-68134552BC95}"/>
              </a:ext>
            </a:extLst>
          </p:cNvPr>
          <p:cNvSpPr txBox="1"/>
          <p:nvPr/>
        </p:nvSpPr>
        <p:spPr>
          <a:xfrm>
            <a:off x="8859948" y="4835723"/>
            <a:ext cx="284052"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6</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p>
            <a:r>
              <a:rPr lang="en-US" dirty="0"/>
              <a:t>RESEARCH METHODOLOGY</a:t>
            </a:r>
            <a:br>
              <a:rPr lang="en-US" dirty="0"/>
            </a:br>
            <a:endParaRPr dirty="0"/>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grpSp>
        <p:nvGrpSpPr>
          <p:cNvPr id="693" name="Google Shape;693;p34"/>
          <p:cNvGrpSpPr/>
          <p:nvPr/>
        </p:nvGrpSpPr>
        <p:grpSpPr>
          <a:xfrm rot="10800000">
            <a:off x="-375160" y="3770407"/>
            <a:ext cx="9329602" cy="1210174"/>
            <a:chOff x="1859848" y="4008665"/>
            <a:chExt cx="3610527" cy="468334"/>
          </a:xfrm>
        </p:grpSpPr>
        <p:sp>
          <p:nvSpPr>
            <p:cNvPr id="694" name="Google Shape;694;p3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3903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cap="all" dirty="0"/>
              <a:t>Research Approach</a:t>
            </a:r>
          </a:p>
        </p:txBody>
      </p:sp>
      <p:sp>
        <p:nvSpPr>
          <p:cNvPr id="914" name="Google Shape;914;p44"/>
          <p:cNvSpPr txBox="1"/>
          <p:nvPr/>
        </p:nvSpPr>
        <p:spPr>
          <a:xfrm flipH="1">
            <a:off x="713125" y="1469275"/>
            <a:ext cx="1812300" cy="1022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dirty="0">
                <a:solidFill>
                  <a:schemeClr val="dk1"/>
                </a:solidFill>
                <a:latin typeface="Archivo"/>
                <a:ea typeface="Archivo"/>
                <a:cs typeface="Archivo"/>
                <a:sym typeface="Archivo"/>
              </a:rPr>
              <a:t>Literature Review and Problem Identification</a:t>
            </a:r>
          </a:p>
        </p:txBody>
      </p:sp>
      <p:sp>
        <p:nvSpPr>
          <p:cNvPr id="915" name="Google Shape;915;p44"/>
          <p:cNvSpPr txBox="1"/>
          <p:nvPr/>
        </p:nvSpPr>
        <p:spPr>
          <a:xfrm flipH="1">
            <a:off x="2677025" y="1469275"/>
            <a:ext cx="1812300" cy="1022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dirty="0">
                <a:solidFill>
                  <a:schemeClr val="dk1"/>
                </a:solidFill>
                <a:latin typeface="Archivo"/>
                <a:ea typeface="Archivo"/>
                <a:cs typeface="Archivo"/>
                <a:sym typeface="Archivo"/>
              </a:rPr>
              <a:t>Computational Model Definition</a:t>
            </a:r>
          </a:p>
        </p:txBody>
      </p:sp>
      <p:sp>
        <p:nvSpPr>
          <p:cNvPr id="916" name="Google Shape;916;p44"/>
          <p:cNvSpPr txBox="1"/>
          <p:nvPr/>
        </p:nvSpPr>
        <p:spPr>
          <a:xfrm flipH="1">
            <a:off x="4640925" y="1469275"/>
            <a:ext cx="1812300" cy="1022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dirty="0">
                <a:solidFill>
                  <a:schemeClr val="dk1"/>
                </a:solidFill>
                <a:latin typeface="Archivo"/>
                <a:ea typeface="Archivo"/>
                <a:cs typeface="Archivo"/>
                <a:sym typeface="Archivo"/>
              </a:rPr>
              <a:t>Base-Speed Simulations</a:t>
            </a:r>
          </a:p>
        </p:txBody>
      </p:sp>
      <p:sp>
        <p:nvSpPr>
          <p:cNvPr id="917" name="Google Shape;917;p44"/>
          <p:cNvSpPr txBox="1"/>
          <p:nvPr/>
        </p:nvSpPr>
        <p:spPr>
          <a:xfrm flipH="1">
            <a:off x="6604825" y="1469275"/>
            <a:ext cx="1812300" cy="1022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200" dirty="0">
                <a:solidFill>
                  <a:schemeClr val="dk1"/>
                </a:solidFill>
                <a:latin typeface="Archivo"/>
                <a:ea typeface="Archivo"/>
                <a:cs typeface="Archivo"/>
                <a:sym typeface="Archivo"/>
              </a:rPr>
              <a:t>Conclusions</a:t>
            </a:r>
          </a:p>
        </p:txBody>
      </p:sp>
      <p:sp>
        <p:nvSpPr>
          <p:cNvPr id="918" name="Google Shape;918;p44"/>
          <p:cNvSpPr txBox="1"/>
          <p:nvPr/>
        </p:nvSpPr>
        <p:spPr>
          <a:xfrm flipH="1">
            <a:off x="713125" y="3505800"/>
            <a:ext cx="1812300" cy="102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dk1"/>
                </a:solidFill>
                <a:latin typeface="Archivo"/>
                <a:ea typeface="Archivo"/>
                <a:cs typeface="Archivo"/>
                <a:sym typeface="Archivo"/>
              </a:rPr>
              <a:t>Engine Selection and Case Study Setup</a:t>
            </a:r>
          </a:p>
        </p:txBody>
      </p:sp>
      <p:sp>
        <p:nvSpPr>
          <p:cNvPr id="919" name="Google Shape;919;p44"/>
          <p:cNvSpPr txBox="1"/>
          <p:nvPr/>
        </p:nvSpPr>
        <p:spPr>
          <a:xfrm flipH="1">
            <a:off x="2677025" y="3505800"/>
            <a:ext cx="1812300" cy="102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Archivo"/>
                <a:ea typeface="Archivo"/>
                <a:cs typeface="Archivo"/>
                <a:sym typeface="Archivo"/>
              </a:rPr>
              <a:t>Simulation Model Development</a:t>
            </a:r>
            <a:endParaRPr lang="en-US" sz="1200" dirty="0">
              <a:solidFill>
                <a:schemeClr val="dk1"/>
              </a:solidFill>
              <a:latin typeface="Archivo"/>
              <a:ea typeface="Archivo"/>
              <a:cs typeface="Archivo"/>
              <a:sym typeface="Archivo"/>
            </a:endParaRPr>
          </a:p>
        </p:txBody>
      </p:sp>
      <p:sp>
        <p:nvSpPr>
          <p:cNvPr id="920" name="Google Shape;920;p44"/>
          <p:cNvSpPr txBox="1"/>
          <p:nvPr/>
        </p:nvSpPr>
        <p:spPr>
          <a:xfrm flipH="1">
            <a:off x="4640925" y="3505800"/>
            <a:ext cx="1812300" cy="102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Archivo"/>
                <a:ea typeface="Archivo"/>
                <a:cs typeface="Archivo"/>
                <a:sym typeface="Archivo"/>
              </a:rPr>
              <a:t>Parametric Simulations</a:t>
            </a:r>
            <a:endParaRPr lang="en-US" sz="1200" dirty="0">
              <a:solidFill>
                <a:schemeClr val="dk1"/>
              </a:solidFill>
              <a:latin typeface="Archivo"/>
              <a:ea typeface="Archivo"/>
              <a:cs typeface="Archivo"/>
              <a:sym typeface="Archivo"/>
            </a:endParaRPr>
          </a:p>
        </p:txBody>
      </p:sp>
      <p:sp>
        <p:nvSpPr>
          <p:cNvPr id="921" name="Google Shape;921;p44"/>
          <p:cNvSpPr txBox="1"/>
          <p:nvPr/>
        </p:nvSpPr>
        <p:spPr>
          <a:xfrm flipH="1">
            <a:off x="6618575" y="3505800"/>
            <a:ext cx="1812300" cy="102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dk1"/>
                </a:solidFill>
                <a:latin typeface="Archivo"/>
                <a:ea typeface="Archivo"/>
                <a:cs typeface="Archivo"/>
                <a:sym typeface="Archivo"/>
              </a:rPr>
              <a:t>Future Work</a:t>
            </a:r>
          </a:p>
        </p:txBody>
      </p:sp>
      <p:sp>
        <p:nvSpPr>
          <p:cNvPr id="922" name="Google Shape;922;p44"/>
          <p:cNvSpPr/>
          <p:nvPr/>
        </p:nvSpPr>
        <p:spPr>
          <a:xfrm>
            <a:off x="1531075" y="256757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3494975" y="256757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5458875" y="2567600"/>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7422775" y="256757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6" name="Google Shape;926;p44"/>
          <p:cNvCxnSpPr>
            <a:stCxn id="922" idx="4"/>
            <a:endCxn id="927" idx="0"/>
          </p:cNvCxnSpPr>
          <p:nvPr/>
        </p:nvCxnSpPr>
        <p:spPr>
          <a:xfrm>
            <a:off x="1619275" y="2743975"/>
            <a:ext cx="0" cy="509100"/>
          </a:xfrm>
          <a:prstGeom prst="straightConnector1">
            <a:avLst/>
          </a:prstGeom>
          <a:noFill/>
          <a:ln w="9525" cap="flat" cmpd="sng">
            <a:solidFill>
              <a:schemeClr val="accent1"/>
            </a:solidFill>
            <a:prstDash val="solid"/>
            <a:round/>
            <a:headEnd type="none" w="med" len="med"/>
            <a:tailEnd type="none" w="med" len="med"/>
          </a:ln>
        </p:spPr>
      </p:cxnSp>
      <p:cxnSp>
        <p:nvCxnSpPr>
          <p:cNvPr id="928" name="Google Shape;928;p44"/>
          <p:cNvCxnSpPr>
            <a:stCxn id="923" idx="4"/>
            <a:endCxn id="929" idx="0"/>
          </p:cNvCxnSpPr>
          <p:nvPr/>
        </p:nvCxnSpPr>
        <p:spPr>
          <a:xfrm>
            <a:off x="3583175" y="2743975"/>
            <a:ext cx="0" cy="509100"/>
          </a:xfrm>
          <a:prstGeom prst="straightConnector1">
            <a:avLst/>
          </a:prstGeom>
          <a:noFill/>
          <a:ln w="9525" cap="flat" cmpd="sng">
            <a:solidFill>
              <a:schemeClr val="accent1"/>
            </a:solidFill>
            <a:prstDash val="solid"/>
            <a:round/>
            <a:headEnd type="none" w="med" len="med"/>
            <a:tailEnd type="none" w="med" len="med"/>
          </a:ln>
        </p:spPr>
      </p:cxnSp>
      <p:sp>
        <p:nvSpPr>
          <p:cNvPr id="927" name="Google Shape;927;p44"/>
          <p:cNvSpPr/>
          <p:nvPr/>
        </p:nvSpPr>
        <p:spPr>
          <a:xfrm>
            <a:off x="15310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34949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54588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74227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2" name="Google Shape;932;p44"/>
          <p:cNvCxnSpPr>
            <a:stCxn id="927" idx="6"/>
            <a:endCxn id="923" idx="2"/>
          </p:cNvCxnSpPr>
          <p:nvPr/>
        </p:nvCxnSpPr>
        <p:spPr>
          <a:xfrm rot="10800000" flipH="1">
            <a:off x="1707475" y="2655888"/>
            <a:ext cx="1787400" cy="685500"/>
          </a:xfrm>
          <a:prstGeom prst="bentConnector3">
            <a:avLst>
              <a:gd name="adj1" fmla="val 50003"/>
            </a:avLst>
          </a:prstGeom>
          <a:noFill/>
          <a:ln w="9525" cap="flat" cmpd="sng">
            <a:solidFill>
              <a:schemeClr val="accent1"/>
            </a:solidFill>
            <a:prstDash val="solid"/>
            <a:round/>
            <a:headEnd type="none" w="med" len="med"/>
            <a:tailEnd type="none" w="med" len="med"/>
          </a:ln>
        </p:spPr>
      </p:cxnSp>
      <p:cxnSp>
        <p:nvCxnSpPr>
          <p:cNvPr id="933" name="Google Shape;933;p44"/>
          <p:cNvCxnSpPr>
            <a:stCxn id="924" idx="4"/>
            <a:endCxn id="930" idx="0"/>
          </p:cNvCxnSpPr>
          <p:nvPr/>
        </p:nvCxnSpPr>
        <p:spPr>
          <a:xfrm>
            <a:off x="5547075" y="2744000"/>
            <a:ext cx="0" cy="509100"/>
          </a:xfrm>
          <a:prstGeom prst="straightConnector1">
            <a:avLst/>
          </a:prstGeom>
          <a:noFill/>
          <a:ln w="9525" cap="flat" cmpd="sng">
            <a:solidFill>
              <a:schemeClr val="accent1"/>
            </a:solidFill>
            <a:prstDash val="solid"/>
            <a:round/>
            <a:headEnd type="none" w="med" len="med"/>
            <a:tailEnd type="none" w="med" len="med"/>
          </a:ln>
        </p:spPr>
      </p:cxnSp>
      <p:cxnSp>
        <p:nvCxnSpPr>
          <p:cNvPr id="934" name="Google Shape;934;p44"/>
          <p:cNvCxnSpPr>
            <a:stCxn id="930" idx="6"/>
            <a:endCxn id="925" idx="2"/>
          </p:cNvCxnSpPr>
          <p:nvPr/>
        </p:nvCxnSpPr>
        <p:spPr>
          <a:xfrm rot="10800000" flipH="1">
            <a:off x="5635275" y="2655888"/>
            <a:ext cx="1787400" cy="685500"/>
          </a:xfrm>
          <a:prstGeom prst="bentConnector3">
            <a:avLst>
              <a:gd name="adj1" fmla="val 50003"/>
            </a:avLst>
          </a:prstGeom>
          <a:noFill/>
          <a:ln w="9525" cap="flat" cmpd="sng">
            <a:solidFill>
              <a:schemeClr val="accent1"/>
            </a:solidFill>
            <a:prstDash val="solid"/>
            <a:round/>
            <a:headEnd type="none" w="med" len="med"/>
            <a:tailEnd type="none" w="med" len="med"/>
          </a:ln>
        </p:spPr>
      </p:cxnSp>
      <p:cxnSp>
        <p:nvCxnSpPr>
          <p:cNvPr id="935" name="Google Shape;935;p44"/>
          <p:cNvCxnSpPr>
            <a:stCxn id="929" idx="6"/>
            <a:endCxn id="924" idx="2"/>
          </p:cNvCxnSpPr>
          <p:nvPr/>
        </p:nvCxnSpPr>
        <p:spPr>
          <a:xfrm rot="10800000" flipH="1">
            <a:off x="3671375" y="2655888"/>
            <a:ext cx="1787400" cy="685500"/>
          </a:xfrm>
          <a:prstGeom prst="bentConnector3">
            <a:avLst>
              <a:gd name="adj1" fmla="val 50003"/>
            </a:avLst>
          </a:prstGeom>
          <a:noFill/>
          <a:ln w="9525" cap="flat" cmpd="sng">
            <a:solidFill>
              <a:schemeClr val="accent1"/>
            </a:solidFill>
            <a:prstDash val="solid"/>
            <a:round/>
            <a:headEnd type="none" w="med" len="med"/>
            <a:tailEnd type="none" w="med" len="med"/>
          </a:ln>
        </p:spPr>
      </p:cxnSp>
      <p:cxnSp>
        <p:nvCxnSpPr>
          <p:cNvPr id="936" name="Google Shape;936;p44"/>
          <p:cNvCxnSpPr>
            <a:stCxn id="925" idx="4"/>
            <a:endCxn id="931" idx="0"/>
          </p:cNvCxnSpPr>
          <p:nvPr/>
        </p:nvCxnSpPr>
        <p:spPr>
          <a:xfrm>
            <a:off x="7510975" y="2743975"/>
            <a:ext cx="0" cy="509100"/>
          </a:xfrm>
          <a:prstGeom prst="straightConnector1">
            <a:avLst/>
          </a:prstGeom>
          <a:noFill/>
          <a:ln w="9525"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329F95C5-6D04-9F34-80BE-655FC36E35E9}"/>
              </a:ext>
            </a:extLst>
          </p:cNvPr>
          <p:cNvSpPr txBox="1"/>
          <p:nvPr/>
        </p:nvSpPr>
        <p:spPr>
          <a:xfrm>
            <a:off x="8859948" y="4835723"/>
            <a:ext cx="284052"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8</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BDF00-80F9-FD4E-94FF-80621E3C6CCA}"/>
              </a:ext>
            </a:extLst>
          </p:cNvPr>
          <p:cNvSpPr>
            <a:spLocks noGrp="1"/>
          </p:cNvSpPr>
          <p:nvPr>
            <p:ph type="title"/>
          </p:nvPr>
        </p:nvSpPr>
        <p:spPr/>
        <p:txBody>
          <a:bodyPr/>
          <a:lstStyle/>
          <a:p>
            <a:r>
              <a:rPr lang="en-US" b="1" dirty="0"/>
              <a:t>ANALYSIS OF PREVIOUS WORK</a:t>
            </a:r>
            <a:endParaRPr lang="el-GR" b="1" dirty="0"/>
          </a:p>
        </p:txBody>
      </p:sp>
      <p:sp>
        <p:nvSpPr>
          <p:cNvPr id="4" name="Subtitle 3">
            <a:extLst>
              <a:ext uri="{FF2B5EF4-FFF2-40B4-BE49-F238E27FC236}">
                <a16:creationId xmlns:a16="http://schemas.microsoft.com/office/drawing/2014/main" id="{219E78A9-338F-811E-6E90-97D4E005C5E0}"/>
              </a:ext>
            </a:extLst>
          </p:cNvPr>
          <p:cNvSpPr>
            <a:spLocks noGrp="1"/>
          </p:cNvSpPr>
          <p:nvPr>
            <p:ph type="subTitle" idx="1"/>
          </p:nvPr>
        </p:nvSpPr>
        <p:spPr>
          <a:xfrm>
            <a:off x="556590" y="1864263"/>
            <a:ext cx="3082203" cy="1085100"/>
          </a:xfrm>
        </p:spPr>
        <p:txBody>
          <a:bodyPr/>
          <a:lstStyle/>
          <a:p>
            <a:pPr marL="111125" indent="0" algn="just"/>
            <a:r>
              <a:rPr lang="en-US" sz="1100" dirty="0"/>
              <a:t>Improvements in in-cylinder air motion, fuel injection tactics, and combustion timing have resulted in lower emissions and increased fuel efficiency [1,2].</a:t>
            </a:r>
            <a:endParaRPr lang="el-GR" sz="1100" dirty="0"/>
          </a:p>
        </p:txBody>
      </p:sp>
      <p:sp>
        <p:nvSpPr>
          <p:cNvPr id="5" name="Subtitle 4">
            <a:extLst>
              <a:ext uri="{FF2B5EF4-FFF2-40B4-BE49-F238E27FC236}">
                <a16:creationId xmlns:a16="http://schemas.microsoft.com/office/drawing/2014/main" id="{34C984E3-EF85-24C0-92B2-287958B49D4A}"/>
              </a:ext>
            </a:extLst>
          </p:cNvPr>
          <p:cNvSpPr>
            <a:spLocks noGrp="1"/>
          </p:cNvSpPr>
          <p:nvPr>
            <p:ph type="subTitle" idx="2"/>
          </p:nvPr>
        </p:nvSpPr>
        <p:spPr>
          <a:xfrm>
            <a:off x="4011827" y="3503125"/>
            <a:ext cx="4412203" cy="1085100"/>
          </a:xfrm>
        </p:spPr>
        <p:txBody>
          <a:bodyPr/>
          <a:lstStyle/>
          <a:p>
            <a:pPr marL="111125" indent="0" algn="just"/>
            <a:r>
              <a:rPr lang="en-US" sz="1100" dirty="0"/>
              <a:t>Particle filters and SCR have significantly reduced NOx and particulate matter emissions from marine diesel engines, aiding compliance with stricter environmental regulations [5,6].</a:t>
            </a:r>
            <a:endParaRPr lang="el-GR" sz="1100" dirty="0"/>
          </a:p>
        </p:txBody>
      </p:sp>
      <p:sp>
        <p:nvSpPr>
          <p:cNvPr id="6" name="Subtitle 5">
            <a:extLst>
              <a:ext uri="{FF2B5EF4-FFF2-40B4-BE49-F238E27FC236}">
                <a16:creationId xmlns:a16="http://schemas.microsoft.com/office/drawing/2014/main" id="{4FE0058E-01B7-107C-211F-3D683B4FD482}"/>
              </a:ext>
            </a:extLst>
          </p:cNvPr>
          <p:cNvSpPr>
            <a:spLocks noGrp="1"/>
          </p:cNvSpPr>
          <p:nvPr>
            <p:ph type="subTitle" idx="3"/>
          </p:nvPr>
        </p:nvSpPr>
        <p:spPr>
          <a:xfrm>
            <a:off x="556591" y="3503125"/>
            <a:ext cx="3082202" cy="1085100"/>
          </a:xfrm>
        </p:spPr>
        <p:txBody>
          <a:bodyPr/>
          <a:lstStyle/>
          <a:p>
            <a:pPr marL="111125" indent="0" algn="just"/>
            <a:r>
              <a:rPr lang="en-US" sz="1100" dirty="0"/>
              <a:t>Alternative fuels like biodiesel and bioethanol have shown potential for reducing emissions and improving fuel economy in marine diesel engines [4].</a:t>
            </a:r>
            <a:endParaRPr lang="el-GR" sz="1100" dirty="0"/>
          </a:p>
        </p:txBody>
      </p:sp>
      <p:sp>
        <p:nvSpPr>
          <p:cNvPr id="8" name="Subtitle 7">
            <a:extLst>
              <a:ext uri="{FF2B5EF4-FFF2-40B4-BE49-F238E27FC236}">
                <a16:creationId xmlns:a16="http://schemas.microsoft.com/office/drawing/2014/main" id="{2099FF63-8914-9A73-5F4B-F70493342734}"/>
              </a:ext>
            </a:extLst>
          </p:cNvPr>
          <p:cNvSpPr>
            <a:spLocks noGrp="1"/>
          </p:cNvSpPr>
          <p:nvPr>
            <p:ph type="subTitle" idx="5"/>
          </p:nvPr>
        </p:nvSpPr>
        <p:spPr>
          <a:xfrm>
            <a:off x="4011827" y="1880294"/>
            <a:ext cx="4434675" cy="1085100"/>
          </a:xfrm>
        </p:spPr>
        <p:txBody>
          <a:bodyPr/>
          <a:lstStyle/>
          <a:p>
            <a:pPr marL="111125" indent="0" algn="just"/>
            <a:r>
              <a:rPr lang="en-US" sz="1100" dirty="0"/>
              <a:t>Engine geometry modifications, such as piston shape and combustion chamber design, have improved performance and reduced emissions. These changes enhance fuel-air mixing and combustion efficiency through optimized swirl and tumble ratios [3].</a:t>
            </a:r>
            <a:endParaRPr lang="el-GR" sz="1100" dirty="0"/>
          </a:p>
        </p:txBody>
      </p:sp>
      <p:sp>
        <p:nvSpPr>
          <p:cNvPr id="10" name="Subtitle 9">
            <a:extLst>
              <a:ext uri="{FF2B5EF4-FFF2-40B4-BE49-F238E27FC236}">
                <a16:creationId xmlns:a16="http://schemas.microsoft.com/office/drawing/2014/main" id="{4B1A2EB9-DC43-F3E2-2BEC-880EE7ED13FA}"/>
              </a:ext>
            </a:extLst>
          </p:cNvPr>
          <p:cNvSpPr>
            <a:spLocks noGrp="1"/>
          </p:cNvSpPr>
          <p:nvPr>
            <p:ph type="subTitle" idx="7"/>
          </p:nvPr>
        </p:nvSpPr>
        <p:spPr>
          <a:xfrm>
            <a:off x="4144004" y="3184525"/>
            <a:ext cx="4279995" cy="406200"/>
          </a:xfrm>
        </p:spPr>
        <p:txBody>
          <a:bodyPr/>
          <a:lstStyle/>
          <a:p>
            <a:pPr marL="111125" indent="0"/>
            <a:r>
              <a:rPr lang="en-US" sz="1400" b="1" dirty="0"/>
              <a:t>Techniques to Reduce Emissions</a:t>
            </a:r>
            <a:endParaRPr lang="el-GR" sz="1400" b="1" dirty="0"/>
          </a:p>
        </p:txBody>
      </p:sp>
      <p:sp>
        <p:nvSpPr>
          <p:cNvPr id="12" name="Subtitle 11">
            <a:extLst>
              <a:ext uri="{FF2B5EF4-FFF2-40B4-BE49-F238E27FC236}">
                <a16:creationId xmlns:a16="http://schemas.microsoft.com/office/drawing/2014/main" id="{5C9B3300-1D52-739B-7329-4BC0E020F961}"/>
              </a:ext>
            </a:extLst>
          </p:cNvPr>
          <p:cNvSpPr>
            <a:spLocks noGrp="1"/>
          </p:cNvSpPr>
          <p:nvPr>
            <p:ph type="subTitle" idx="9"/>
          </p:nvPr>
        </p:nvSpPr>
        <p:spPr>
          <a:xfrm>
            <a:off x="4144175" y="1561694"/>
            <a:ext cx="4302497" cy="406200"/>
          </a:xfrm>
        </p:spPr>
        <p:txBody>
          <a:bodyPr/>
          <a:lstStyle/>
          <a:p>
            <a:pPr marL="111125" indent="0" algn="ctr"/>
            <a:r>
              <a:rPr lang="en-US" sz="1400" b="1" dirty="0"/>
              <a:t>Improvements to Engine Geometry</a:t>
            </a:r>
            <a:endParaRPr lang="el-GR" sz="1400" b="1" dirty="0"/>
          </a:p>
        </p:txBody>
      </p:sp>
      <p:sp>
        <p:nvSpPr>
          <p:cNvPr id="14" name="Subtitle 13">
            <a:extLst>
              <a:ext uri="{FF2B5EF4-FFF2-40B4-BE49-F238E27FC236}">
                <a16:creationId xmlns:a16="http://schemas.microsoft.com/office/drawing/2014/main" id="{BC7EE221-BDBF-3C3C-CA4F-DE0CA560F4A3}"/>
              </a:ext>
            </a:extLst>
          </p:cNvPr>
          <p:cNvSpPr>
            <a:spLocks noGrp="1"/>
          </p:cNvSpPr>
          <p:nvPr>
            <p:ph type="subTitle" idx="14"/>
          </p:nvPr>
        </p:nvSpPr>
        <p:spPr>
          <a:xfrm>
            <a:off x="510360" y="1561694"/>
            <a:ext cx="3128434" cy="406200"/>
          </a:xfrm>
        </p:spPr>
        <p:txBody>
          <a:bodyPr/>
          <a:lstStyle/>
          <a:p>
            <a:pPr marL="111125" indent="0" algn="ctr"/>
            <a:r>
              <a:rPr lang="en-US" sz="1400" b="1" dirty="0"/>
              <a:t>Combustion Optimization</a:t>
            </a:r>
            <a:endParaRPr lang="el-GR" sz="1400" b="1" dirty="0"/>
          </a:p>
        </p:txBody>
      </p:sp>
      <p:sp>
        <p:nvSpPr>
          <p:cNvPr id="15" name="Subtitle 14">
            <a:extLst>
              <a:ext uri="{FF2B5EF4-FFF2-40B4-BE49-F238E27FC236}">
                <a16:creationId xmlns:a16="http://schemas.microsoft.com/office/drawing/2014/main" id="{F9D0B45B-093B-79F2-8098-C15C13566835}"/>
              </a:ext>
            </a:extLst>
          </p:cNvPr>
          <p:cNvSpPr>
            <a:spLocks noGrp="1"/>
          </p:cNvSpPr>
          <p:nvPr>
            <p:ph type="subTitle" idx="15"/>
          </p:nvPr>
        </p:nvSpPr>
        <p:spPr>
          <a:xfrm>
            <a:off x="556591" y="3184525"/>
            <a:ext cx="3082202" cy="406200"/>
          </a:xfrm>
        </p:spPr>
        <p:txBody>
          <a:bodyPr/>
          <a:lstStyle/>
          <a:p>
            <a:pPr marL="111125" indent="0" algn="ctr"/>
            <a:r>
              <a:rPr lang="en-US" sz="1400" b="1" dirty="0"/>
              <a:t>Alternative Fuels</a:t>
            </a:r>
            <a:endParaRPr lang="el-GR" sz="1400" b="1" dirty="0"/>
          </a:p>
        </p:txBody>
      </p:sp>
      <p:sp>
        <p:nvSpPr>
          <p:cNvPr id="2" name="TextBox 1">
            <a:extLst>
              <a:ext uri="{FF2B5EF4-FFF2-40B4-BE49-F238E27FC236}">
                <a16:creationId xmlns:a16="http://schemas.microsoft.com/office/drawing/2014/main" id="{6DED1619-43A4-5A7A-5918-060FF861AAFF}"/>
              </a:ext>
            </a:extLst>
          </p:cNvPr>
          <p:cNvSpPr txBox="1"/>
          <p:nvPr/>
        </p:nvSpPr>
        <p:spPr>
          <a:xfrm>
            <a:off x="8859948" y="4835723"/>
            <a:ext cx="284052" cy="307777"/>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9</a:t>
            </a:r>
            <a:endParaRPr lang="el-GR" dirty="0"/>
          </a:p>
        </p:txBody>
      </p:sp>
    </p:spTree>
    <p:extLst>
      <p:ext uri="{BB962C8B-B14F-4D97-AF65-F5344CB8AC3E}">
        <p14:creationId xmlns:p14="http://schemas.microsoft.com/office/powerpoint/2010/main" val="2936913755"/>
      </p:ext>
    </p:extLst>
  </p:cSld>
  <p:clrMapOvr>
    <a:masterClrMapping/>
  </p:clrMapOvr>
</p:sld>
</file>

<file path=ppt/theme/theme1.xml><?xml version="1.0" encoding="utf-8"?>
<a:theme xmlns:a="http://schemas.openxmlformats.org/drawingml/2006/main" name="Mechanic Gear Aesthetic Project Proposal by Slidesgo">
  <a:themeElements>
    <a:clrScheme name="Simple Light">
      <a:dk1>
        <a:srgbClr val="191919"/>
      </a:dk1>
      <a:lt1>
        <a:srgbClr val="E6E6E6"/>
      </a:lt1>
      <a:dk2>
        <a:srgbClr val="CACACA"/>
      </a:dk2>
      <a:lt2>
        <a:srgbClr val="B6B6B6"/>
      </a:lt2>
      <a:accent1>
        <a:srgbClr val="747474"/>
      </a:accent1>
      <a:accent2>
        <a:srgbClr val="4E4E4E"/>
      </a:accent2>
      <a:accent3>
        <a:srgbClr val="FFFFFF"/>
      </a:accent3>
      <a:accent4>
        <a:srgbClr val="FFFFFF"/>
      </a:accent4>
      <a:accent5>
        <a:srgbClr val="FFFFFF"/>
      </a:accent5>
      <a:accent6>
        <a:srgbClr val="FFFFFF"/>
      </a:accent6>
      <a:hlink>
        <a:srgbClr val="7474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5002</TotalTime>
  <Words>3227</Words>
  <Application>Microsoft Office PowerPoint</Application>
  <PresentationFormat>On-screen Show (16:9)</PresentationFormat>
  <Paragraphs>614</Paragraphs>
  <Slides>43</Slides>
  <Notes>42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Open Sans</vt:lpstr>
      <vt:lpstr>Times New Roman</vt:lpstr>
      <vt:lpstr>Space Mono</vt:lpstr>
      <vt:lpstr>Cambria Math</vt:lpstr>
      <vt:lpstr>Kantumruy Pro SemiBold</vt:lpstr>
      <vt:lpstr>Wingdings</vt:lpstr>
      <vt:lpstr>Kantumruy Pro Medium</vt:lpstr>
      <vt:lpstr>Archivo</vt:lpstr>
      <vt:lpstr>Arial</vt:lpstr>
      <vt:lpstr>Mechanic Gear Aesthetic Project Proposal by Slidesgo</vt:lpstr>
      <vt:lpstr>Modeling of Air-Fuel Mixture Flow in a Marine Four-Stroke Diesel Engine to Optimize Performance and Minimize Pollutant Emissions</vt:lpstr>
      <vt:lpstr>TABLE OF CONTENTS</vt:lpstr>
      <vt:lpstr>INTRODUCTION</vt:lpstr>
      <vt:lpstr>THEORITICAL OVERVIEW</vt:lpstr>
      <vt:lpstr>MARINE DIESEL ENGINES</vt:lpstr>
      <vt:lpstr>OBJECTIVES</vt:lpstr>
      <vt:lpstr>RESEARCH METHODOLOGY </vt:lpstr>
      <vt:lpstr>Research Approach</vt:lpstr>
      <vt:lpstr>ANALYSIS OF PREVIOUS WORK</vt:lpstr>
      <vt:lpstr>Current investigation</vt:lpstr>
      <vt:lpstr>SIMULATION SETUP </vt:lpstr>
      <vt:lpstr>Perkins 404D-22</vt:lpstr>
      <vt:lpstr>COMPUTATIONAL MODEL</vt:lpstr>
      <vt:lpstr>POLLUTANT FORMATION</vt:lpstr>
      <vt:lpstr>PowerPoint Presentation</vt:lpstr>
      <vt:lpstr>Simulation Process</vt:lpstr>
      <vt:lpstr>MODEL GEOMETRY AND MESH CONSTRUCTION</vt:lpstr>
      <vt:lpstr>PowerPoint Presentation</vt:lpstr>
      <vt:lpstr>PowerPoint Presentation</vt:lpstr>
      <vt:lpstr>PowerPoint Presentation</vt:lpstr>
      <vt:lpstr>SIMULATIONS RESULTS </vt:lpstr>
      <vt:lpstr>PowerPoint Presentation</vt:lpstr>
      <vt:lpstr>PARAMETRIC STUDY OF INLET AIR TEMPERATURE EFFECTS</vt:lpstr>
      <vt:lpstr>PRESSURE AND TEMPERATURE VARIATIONS DURING COMBUSTION</vt:lpstr>
      <vt:lpstr>PowerPoint Presentation</vt:lpstr>
      <vt:lpstr>PowerPoint Presentation</vt:lpstr>
      <vt:lpstr>PARAMETRIC STUDY OF INLET AIR PRESSURE  EFFECTS</vt:lpstr>
      <vt:lpstr>PRESSURE AND TEMPERATURE VARIATIONS DURING COMBUSTION</vt:lpstr>
      <vt:lpstr>PowerPoint Presentation</vt:lpstr>
      <vt:lpstr>PowerPoint Presentation</vt:lpstr>
      <vt:lpstr>PARAMETRIC STUDY OF FUEL INJECTION MASS EFFECTS</vt:lpstr>
      <vt:lpstr>PRESSURE AND TEMPERATURE VARIATIONS DURING COMBUSTION</vt:lpstr>
      <vt:lpstr>PowerPoint Presentation</vt:lpstr>
      <vt:lpstr>PowerPoint Presentation</vt:lpstr>
      <vt:lpstr>PowerPoint Presentation</vt:lpstr>
      <vt:lpstr>PowerPoint Presentation</vt:lpstr>
      <vt:lpstr>CONCLUSIONS</vt:lpstr>
      <vt:lpstr>Main conclusions</vt:lpstr>
      <vt:lpstr>Significance of the Research Findings</vt:lpstr>
      <vt:lpstr>Future Research </vt:lpstr>
      <vt:lpstr>Future Research Directions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ΤΑΟΥΛΑΟΥ ΜΑΡΙΑ</cp:lastModifiedBy>
  <cp:revision>34</cp:revision>
  <dcterms:modified xsi:type="dcterms:W3CDTF">2025-06-10T18:47:26Z</dcterms:modified>
</cp:coreProperties>
</file>