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5"/>
  </p:notesMasterIdLst>
  <p:sldIdLst>
    <p:sldId id="259" r:id="rId2"/>
    <p:sldId id="272" r:id="rId3"/>
    <p:sldId id="258" r:id="rId4"/>
    <p:sldId id="268" r:id="rId5"/>
    <p:sldId id="260" r:id="rId6"/>
    <p:sldId id="269" r:id="rId7"/>
    <p:sldId id="261" r:id="rId8"/>
    <p:sldId id="263" r:id="rId9"/>
    <p:sldId id="264" r:id="rId10"/>
    <p:sldId id="265" r:id="rId11"/>
    <p:sldId id="266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  <a:srgbClr val="C52A0B"/>
    <a:srgbClr val="C9A6E4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3612C-4EB0-4294-A3A5-FFD411EEC0C9}" v="670" dt="2025-06-12T23:35:16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6" autoAdjust="0"/>
  </p:normalViewPr>
  <p:slideViewPr>
    <p:cSldViewPr snapToGrid="0">
      <p:cViewPr varScale="1">
        <p:scale>
          <a:sx n="76" d="100"/>
          <a:sy n="76" d="100"/>
        </p:scale>
        <p:origin x="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ttab, Yasmine" userId="af5b7aab-2a1e-4312-913b-18d0c6f6cf0a" providerId="ADAL" clId="{D913612C-4EB0-4294-A3A5-FFD411EEC0C9}"/>
    <pc:docChg chg="undo redo custSel addSld delSld modSld sldOrd">
      <pc:chgData name="Khattab, Yasmine" userId="af5b7aab-2a1e-4312-913b-18d0c6f6cf0a" providerId="ADAL" clId="{D913612C-4EB0-4294-A3A5-FFD411EEC0C9}" dt="2025-06-13T08:23:18.899" v="5410" actId="20577"/>
      <pc:docMkLst>
        <pc:docMk/>
      </pc:docMkLst>
      <pc:sldChg chg="addSp delSp modSp new del mod setBg delDesignElem">
        <pc:chgData name="Khattab, Yasmine" userId="af5b7aab-2a1e-4312-913b-18d0c6f6cf0a" providerId="ADAL" clId="{D913612C-4EB0-4294-A3A5-FFD411EEC0C9}" dt="2025-05-31T11:21:34.847" v="1505" actId="47"/>
        <pc:sldMkLst>
          <pc:docMk/>
          <pc:sldMk cId="454526208" sldId="256"/>
        </pc:sldMkLst>
      </pc:sldChg>
      <pc:sldChg chg="addSp delSp modSp add del mod delDesignElem">
        <pc:chgData name="Khattab, Yasmine" userId="af5b7aab-2a1e-4312-913b-18d0c6f6cf0a" providerId="ADAL" clId="{D913612C-4EB0-4294-A3A5-FFD411EEC0C9}" dt="2025-06-08T10:04:13.617" v="3582" actId="47"/>
        <pc:sldMkLst>
          <pc:docMk/>
          <pc:sldMk cId="1497052956" sldId="257"/>
        </pc:sldMkLst>
      </pc:sldChg>
      <pc:sldChg chg="addSp delSp modSp add mod ord delDesignElem modNotesTx">
        <pc:chgData name="Khattab, Yasmine" userId="af5b7aab-2a1e-4312-913b-18d0c6f6cf0a" providerId="ADAL" clId="{D913612C-4EB0-4294-A3A5-FFD411EEC0C9}" dt="2025-06-09T03:15:46.100" v="3886" actId="1076"/>
        <pc:sldMkLst>
          <pc:docMk/>
          <pc:sldMk cId="1621670093" sldId="258"/>
        </pc:sldMkLst>
        <pc:spChg chg="add del mod">
          <ac:chgData name="Khattab, Yasmine" userId="af5b7aab-2a1e-4312-913b-18d0c6f6cf0a" providerId="ADAL" clId="{D913612C-4EB0-4294-A3A5-FFD411EEC0C9}" dt="2025-06-09T03:15:46.100" v="3886" actId="1076"/>
          <ac:spMkLst>
            <pc:docMk/>
            <pc:sldMk cId="1621670093" sldId="258"/>
            <ac:spMk id="6" creationId="{624E2C05-667F-06D6-B73D-322AC16F0DF8}"/>
          </ac:spMkLst>
        </pc:spChg>
        <pc:picChg chg="add mod ord">
          <ac:chgData name="Khattab, Yasmine" userId="af5b7aab-2a1e-4312-913b-18d0c6f6cf0a" providerId="ADAL" clId="{D913612C-4EB0-4294-A3A5-FFD411EEC0C9}" dt="2025-06-08T11:09:19.756" v="3623" actId="26606"/>
          <ac:picMkLst>
            <pc:docMk/>
            <pc:sldMk cId="1621670093" sldId="258"/>
            <ac:picMk id="2" creationId="{0B568B5B-DF09-62E1-845B-36F0F6187533}"/>
          </ac:picMkLst>
        </pc:picChg>
        <pc:picChg chg="add mod">
          <ac:chgData name="Khattab, Yasmine" userId="af5b7aab-2a1e-4312-913b-18d0c6f6cf0a" providerId="ADAL" clId="{D913612C-4EB0-4294-A3A5-FFD411EEC0C9}" dt="2025-06-08T11:24:02.391" v="3706" actId="1036"/>
          <ac:picMkLst>
            <pc:docMk/>
            <pc:sldMk cId="1621670093" sldId="258"/>
            <ac:picMk id="25" creationId="{FC82376B-A2FD-E2DC-8160-4DD201AD621E}"/>
          </ac:picMkLst>
        </pc:picChg>
        <pc:picChg chg="add mod">
          <ac:chgData name="Khattab, Yasmine" userId="af5b7aab-2a1e-4312-913b-18d0c6f6cf0a" providerId="ADAL" clId="{D913612C-4EB0-4294-A3A5-FFD411EEC0C9}" dt="2025-06-08T11:24:02.391" v="3706" actId="1036"/>
          <ac:picMkLst>
            <pc:docMk/>
            <pc:sldMk cId="1621670093" sldId="258"/>
            <ac:picMk id="27" creationId="{357DEFB0-7448-A8F6-4F67-516D88E3B5C7}"/>
          </ac:picMkLst>
        </pc:picChg>
        <pc:picChg chg="add mod">
          <ac:chgData name="Khattab, Yasmine" userId="af5b7aab-2a1e-4312-913b-18d0c6f6cf0a" providerId="ADAL" clId="{D913612C-4EB0-4294-A3A5-FFD411EEC0C9}" dt="2025-06-08T11:24:02.391" v="3706" actId="1036"/>
          <ac:picMkLst>
            <pc:docMk/>
            <pc:sldMk cId="1621670093" sldId="258"/>
            <ac:picMk id="29" creationId="{BDE93625-7E6F-6CF8-BB54-5A8BD6513B97}"/>
          </ac:picMkLst>
        </pc:picChg>
        <pc:picChg chg="add mod ord">
          <ac:chgData name="Khattab, Yasmine" userId="af5b7aab-2a1e-4312-913b-18d0c6f6cf0a" providerId="ADAL" clId="{D913612C-4EB0-4294-A3A5-FFD411EEC0C9}" dt="2025-06-08T11:24:02.391" v="3706" actId="1036"/>
          <ac:picMkLst>
            <pc:docMk/>
            <pc:sldMk cId="1621670093" sldId="258"/>
            <ac:picMk id="31" creationId="{A0FE9B86-210D-6776-97EC-E3E46951C556}"/>
          </ac:picMkLst>
        </pc:picChg>
      </pc:sldChg>
      <pc:sldChg chg="addSp delSp modSp add mod ord addAnim delAnim modNotesTx">
        <pc:chgData name="Khattab, Yasmine" userId="af5b7aab-2a1e-4312-913b-18d0c6f6cf0a" providerId="ADAL" clId="{D913612C-4EB0-4294-A3A5-FFD411EEC0C9}" dt="2025-05-31T11:38:22.477" v="1517" actId="1076"/>
        <pc:sldMkLst>
          <pc:docMk/>
          <pc:sldMk cId="103814104" sldId="259"/>
        </pc:sldMkLst>
        <pc:spChg chg="add mod">
          <ac:chgData name="Khattab, Yasmine" userId="af5b7aab-2a1e-4312-913b-18d0c6f6cf0a" providerId="ADAL" clId="{D913612C-4EB0-4294-A3A5-FFD411EEC0C9}" dt="2025-05-31T11:38:22.477" v="1517" actId="1076"/>
          <ac:spMkLst>
            <pc:docMk/>
            <pc:sldMk cId="103814104" sldId="259"/>
            <ac:spMk id="6" creationId="{67B3997B-2559-6598-F886-B58432F80F48}"/>
          </ac:spMkLst>
        </pc:spChg>
        <pc:spChg chg="add mod">
          <ac:chgData name="Khattab, Yasmine" userId="af5b7aab-2a1e-4312-913b-18d0c6f6cf0a" providerId="ADAL" clId="{D913612C-4EB0-4294-A3A5-FFD411EEC0C9}" dt="2025-05-31T11:21:08.584" v="1500" actId="1076"/>
          <ac:spMkLst>
            <pc:docMk/>
            <pc:sldMk cId="103814104" sldId="259"/>
            <ac:spMk id="12" creationId="{575F8633-09C2-7191-79F2-019AA1044A8C}"/>
          </ac:spMkLst>
        </pc:spChg>
        <pc:spChg chg="add mod">
          <ac:chgData name="Khattab, Yasmine" userId="af5b7aab-2a1e-4312-913b-18d0c6f6cf0a" providerId="ADAL" clId="{D913612C-4EB0-4294-A3A5-FFD411EEC0C9}" dt="2025-05-31T11:21:21.803" v="1502" actId="1076"/>
          <ac:spMkLst>
            <pc:docMk/>
            <pc:sldMk cId="103814104" sldId="259"/>
            <ac:spMk id="13" creationId="{95BBDA7A-51B8-A845-ADA8-4DAAF4BE52AE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36" creationId="{9E0957A4-CF88-404E-AB56-A6D67B8581EE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37" creationId="{13DE0E9C-4A4F-4EA7-A1E0-A6549FA3EB60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38" creationId="{AA379E70-78FD-449D-A615-BD460C97DB07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41" creationId="{1DB07FD6-D2F6-4A0F-B5C0-100DD854DE61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42" creationId="{2C161CA7-716D-4DB2-B676-7171DC6A32C3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43" creationId="{72A494A2-C6F6-4E33-9B0E-B23BC3EFA931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44" creationId="{AAD7EA7B-60E2-416A-9264-BFF582CCA337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45" creationId="{37ED7DC2-2EB2-42D0-BA82-647D138CC111}"/>
          </ac:spMkLst>
        </pc:spChg>
        <pc:spChg chg="add">
          <ac:chgData name="Khattab, Yasmine" userId="af5b7aab-2a1e-4312-913b-18d0c6f6cf0a" providerId="ADAL" clId="{D913612C-4EB0-4294-A3A5-FFD411EEC0C9}" dt="2025-05-31T11:20:29.870" v="1489" actId="26606"/>
          <ac:spMkLst>
            <pc:docMk/>
            <pc:sldMk cId="103814104" sldId="259"/>
            <ac:spMk id="46" creationId="{1445095E-8FBA-4367-A8FC-D151F7E6C1FC}"/>
          </ac:spMkLst>
        </pc:spChg>
        <pc:picChg chg="add mod">
          <ac:chgData name="Khattab, Yasmine" userId="af5b7aab-2a1e-4312-913b-18d0c6f6cf0a" providerId="ADAL" clId="{D913612C-4EB0-4294-A3A5-FFD411EEC0C9}" dt="2025-05-31T11:20:29.807" v="1488" actId="26606"/>
          <ac:picMkLst>
            <pc:docMk/>
            <pc:sldMk cId="103814104" sldId="259"/>
            <ac:picMk id="5" creationId="{6A94970C-E9E1-0B51-19FB-DF761852DCC6}"/>
          </ac:picMkLst>
        </pc:picChg>
        <pc:picChg chg="add mod">
          <ac:chgData name="Khattab, Yasmine" userId="af5b7aab-2a1e-4312-913b-18d0c6f6cf0a" providerId="ADAL" clId="{D913612C-4EB0-4294-A3A5-FFD411EEC0C9}" dt="2025-05-31T11:07:22.883" v="1478"/>
          <ac:picMkLst>
            <pc:docMk/>
            <pc:sldMk cId="103814104" sldId="259"/>
            <ac:picMk id="7" creationId="{4683BEB5-B8A0-0137-F4FA-E1B6119AC279}"/>
          </ac:picMkLst>
        </pc:picChg>
        <pc:picChg chg="add mod ord">
          <ac:chgData name="Khattab, Yasmine" userId="af5b7aab-2a1e-4312-913b-18d0c6f6cf0a" providerId="ADAL" clId="{D913612C-4EB0-4294-A3A5-FFD411EEC0C9}" dt="2025-05-31T11:20:29.807" v="1488" actId="26606"/>
          <ac:picMkLst>
            <pc:docMk/>
            <pc:sldMk cId="103814104" sldId="259"/>
            <ac:picMk id="9" creationId="{F1821963-9765-1C2C-89CD-D4F84ADDE40D}"/>
          </ac:picMkLst>
        </pc:picChg>
        <pc:picChg chg="add mod ord">
          <ac:chgData name="Khattab, Yasmine" userId="af5b7aab-2a1e-4312-913b-18d0c6f6cf0a" providerId="ADAL" clId="{D913612C-4EB0-4294-A3A5-FFD411EEC0C9}" dt="2025-05-31T11:20:29.807" v="1488" actId="26606"/>
          <ac:picMkLst>
            <pc:docMk/>
            <pc:sldMk cId="103814104" sldId="259"/>
            <ac:picMk id="11" creationId="{AD4B3A4D-FFE7-F4D3-C7A7-2E53CFC7BFE0}"/>
          </ac:picMkLst>
        </pc:picChg>
      </pc:sldChg>
      <pc:sldChg chg="addSp delSp modSp add mod modNotesTx">
        <pc:chgData name="Khattab, Yasmine" userId="af5b7aab-2a1e-4312-913b-18d0c6f6cf0a" providerId="ADAL" clId="{D913612C-4EB0-4294-A3A5-FFD411EEC0C9}" dt="2025-06-09T03:27:55.999" v="4229" actId="1035"/>
        <pc:sldMkLst>
          <pc:docMk/>
          <pc:sldMk cId="2131045759" sldId="260"/>
        </pc:sldMkLst>
        <pc:spChg chg="add mod">
          <ac:chgData name="Khattab, Yasmine" userId="af5b7aab-2a1e-4312-913b-18d0c6f6cf0a" providerId="ADAL" clId="{D913612C-4EB0-4294-A3A5-FFD411EEC0C9}" dt="2025-06-09T03:27:55.999" v="4229" actId="1035"/>
          <ac:spMkLst>
            <pc:docMk/>
            <pc:sldMk cId="2131045759" sldId="260"/>
            <ac:spMk id="7" creationId="{B15D8205-05DB-DFAD-B6AB-3A2370DB15A2}"/>
          </ac:spMkLst>
        </pc:spChg>
        <pc:grpChg chg="add">
          <ac:chgData name="Khattab, Yasmine" userId="af5b7aab-2a1e-4312-913b-18d0c6f6cf0a" providerId="ADAL" clId="{D913612C-4EB0-4294-A3A5-FFD411EEC0C9}" dt="2025-05-31T12:48:20.417" v="2238" actId="26606"/>
          <ac:grpSpMkLst>
            <pc:docMk/>
            <pc:sldMk cId="2131045759" sldId="260"/>
            <ac:grpSpMk id="36" creationId="{35FF5354-2C21-4C42-964D-C5A3BFB347F1}"/>
          </ac:grpSpMkLst>
        </pc:grpChg>
        <pc:graphicFrameChg chg="add mod modGraphic">
          <ac:chgData name="Khattab, Yasmine" userId="af5b7aab-2a1e-4312-913b-18d0c6f6cf0a" providerId="ADAL" clId="{D913612C-4EB0-4294-A3A5-FFD411EEC0C9}" dt="2025-06-09T03:27:30.905" v="4156" actId="1035"/>
          <ac:graphicFrameMkLst>
            <pc:docMk/>
            <pc:sldMk cId="2131045759" sldId="260"/>
            <ac:graphicFrameMk id="20" creationId="{7E867CEB-3A93-4721-00DE-1ECFC117EF29}"/>
          </ac:graphicFrameMkLst>
        </pc:graphicFrameChg>
        <pc:picChg chg="ord">
          <ac:chgData name="Khattab, Yasmine" userId="af5b7aab-2a1e-4312-913b-18d0c6f6cf0a" providerId="ADAL" clId="{D913612C-4EB0-4294-A3A5-FFD411EEC0C9}" dt="2025-05-31T12:47:06.783" v="2230" actId="26606"/>
          <ac:picMkLst>
            <pc:docMk/>
            <pc:sldMk cId="2131045759" sldId="260"/>
            <ac:picMk id="2" creationId="{C6D5C0FA-5416-365B-EBE3-09E11C6D6617}"/>
          </ac:picMkLst>
        </pc:picChg>
        <pc:picChg chg="add mod">
          <ac:chgData name="Khattab, Yasmine" userId="af5b7aab-2a1e-4312-913b-18d0c6f6cf0a" providerId="ADAL" clId="{D913612C-4EB0-4294-A3A5-FFD411EEC0C9}" dt="2025-06-09T03:27:35.306" v="4177" actId="1035"/>
          <ac:picMkLst>
            <pc:docMk/>
            <pc:sldMk cId="2131045759" sldId="260"/>
            <ac:picMk id="3" creationId="{5A083815-1811-68A6-2E57-8687B9A69C1F}"/>
          </ac:picMkLst>
        </pc:picChg>
        <pc:picChg chg="add mod ord">
          <ac:chgData name="Khattab, Yasmine" userId="af5b7aab-2a1e-4312-913b-18d0c6f6cf0a" providerId="ADAL" clId="{D913612C-4EB0-4294-A3A5-FFD411EEC0C9}" dt="2025-06-09T03:27:30.905" v="4156" actId="1035"/>
          <ac:picMkLst>
            <pc:docMk/>
            <pc:sldMk cId="2131045759" sldId="260"/>
            <ac:picMk id="13" creationId="{FD129B89-2899-01CA-E21E-5499292C450C}"/>
          </ac:picMkLst>
        </pc:picChg>
        <pc:picChg chg="add mod">
          <ac:chgData name="Khattab, Yasmine" userId="af5b7aab-2a1e-4312-913b-18d0c6f6cf0a" providerId="ADAL" clId="{D913612C-4EB0-4294-A3A5-FFD411EEC0C9}" dt="2025-06-09T03:27:30.905" v="4156" actId="1035"/>
          <ac:picMkLst>
            <pc:docMk/>
            <pc:sldMk cId="2131045759" sldId="260"/>
            <ac:picMk id="17" creationId="{916C03B5-594C-3785-C585-FB9F0344CCEC}"/>
          </ac:picMkLst>
        </pc:picChg>
      </pc:sldChg>
      <pc:sldChg chg="addSp delSp modSp add mod modNotesTx">
        <pc:chgData name="Khattab, Yasmine" userId="af5b7aab-2a1e-4312-913b-18d0c6f6cf0a" providerId="ADAL" clId="{D913612C-4EB0-4294-A3A5-FFD411EEC0C9}" dt="2025-06-09T03:15:41.275" v="3885" actId="1076"/>
        <pc:sldMkLst>
          <pc:docMk/>
          <pc:sldMk cId="2081230546" sldId="261"/>
        </pc:sldMkLst>
        <pc:spChg chg="add mod">
          <ac:chgData name="Khattab, Yasmine" userId="af5b7aab-2a1e-4312-913b-18d0c6f6cf0a" providerId="ADAL" clId="{D913612C-4EB0-4294-A3A5-FFD411EEC0C9}" dt="2025-06-09T03:15:41.275" v="3885" actId="1076"/>
          <ac:spMkLst>
            <pc:docMk/>
            <pc:sldMk cId="2081230546" sldId="261"/>
            <ac:spMk id="3" creationId="{CD51A74E-BDD6-F1B4-CF73-EDD7CB9292D0}"/>
          </ac:spMkLst>
        </pc:spChg>
        <pc:picChg chg="add mod">
          <ac:chgData name="Khattab, Yasmine" userId="af5b7aab-2a1e-4312-913b-18d0c6f6cf0a" providerId="ADAL" clId="{D913612C-4EB0-4294-A3A5-FFD411EEC0C9}" dt="2025-06-09T03:15:30.719" v="3883" actId="1076"/>
          <ac:picMkLst>
            <pc:docMk/>
            <pc:sldMk cId="2081230546" sldId="261"/>
            <ac:picMk id="5" creationId="{7CD42563-B379-C316-0C5A-2B7534D75134}"/>
          </ac:picMkLst>
        </pc:picChg>
        <pc:picChg chg="add mod">
          <ac:chgData name="Khattab, Yasmine" userId="af5b7aab-2a1e-4312-913b-18d0c6f6cf0a" providerId="ADAL" clId="{D913612C-4EB0-4294-A3A5-FFD411EEC0C9}" dt="2025-06-09T03:15:37.095" v="3884" actId="1076"/>
          <ac:picMkLst>
            <pc:docMk/>
            <pc:sldMk cId="2081230546" sldId="261"/>
            <ac:picMk id="8" creationId="{5815A1D1-D9E1-25B0-CBEF-1AE00DBBC27E}"/>
          </ac:picMkLst>
        </pc:picChg>
      </pc:sldChg>
      <pc:sldChg chg="addSp delSp modSp add del mod">
        <pc:chgData name="Khattab, Yasmine" userId="af5b7aab-2a1e-4312-913b-18d0c6f6cf0a" providerId="ADAL" clId="{D913612C-4EB0-4294-A3A5-FFD411EEC0C9}" dt="2025-06-08T09:50:45.654" v="3563" actId="47"/>
        <pc:sldMkLst>
          <pc:docMk/>
          <pc:sldMk cId="879206568" sldId="262"/>
        </pc:sldMkLst>
      </pc:sldChg>
      <pc:sldChg chg="addSp delSp modSp add mod">
        <pc:chgData name="Khattab, Yasmine" userId="af5b7aab-2a1e-4312-913b-18d0c6f6cf0a" providerId="ADAL" clId="{D913612C-4EB0-4294-A3A5-FFD411EEC0C9}" dt="2025-06-09T03:23:12.566" v="3931" actId="1076"/>
        <pc:sldMkLst>
          <pc:docMk/>
          <pc:sldMk cId="3246309057" sldId="263"/>
        </pc:sldMkLst>
        <pc:spChg chg="add mod">
          <ac:chgData name="Khattab, Yasmine" userId="af5b7aab-2a1e-4312-913b-18d0c6f6cf0a" providerId="ADAL" clId="{D913612C-4EB0-4294-A3A5-FFD411EEC0C9}" dt="2025-06-09T03:23:09.550" v="3930" actId="1076"/>
          <ac:spMkLst>
            <pc:docMk/>
            <pc:sldMk cId="3246309057" sldId="263"/>
            <ac:spMk id="3" creationId="{B31FE74F-6504-49B0-ED64-EFDDBBF6CB93}"/>
          </ac:spMkLst>
        </pc:spChg>
        <pc:picChg chg="add mod">
          <ac:chgData name="Khattab, Yasmine" userId="af5b7aab-2a1e-4312-913b-18d0c6f6cf0a" providerId="ADAL" clId="{D913612C-4EB0-4294-A3A5-FFD411EEC0C9}" dt="2025-06-09T03:23:12.566" v="3931" actId="1076"/>
          <ac:picMkLst>
            <pc:docMk/>
            <pc:sldMk cId="3246309057" sldId="263"/>
            <ac:picMk id="4" creationId="{90605322-58EB-0C2F-7BB8-8E185C420AB7}"/>
          </ac:picMkLst>
        </pc:picChg>
      </pc:sldChg>
      <pc:sldChg chg="addSp delSp modSp add mod">
        <pc:chgData name="Khattab, Yasmine" userId="af5b7aab-2a1e-4312-913b-18d0c6f6cf0a" providerId="ADAL" clId="{D913612C-4EB0-4294-A3A5-FFD411EEC0C9}" dt="2025-06-09T03:24:20.132" v="4028" actId="1035"/>
        <pc:sldMkLst>
          <pc:docMk/>
          <pc:sldMk cId="4272823362" sldId="264"/>
        </pc:sldMkLst>
        <pc:spChg chg="add mod">
          <ac:chgData name="Khattab, Yasmine" userId="af5b7aab-2a1e-4312-913b-18d0c6f6cf0a" providerId="ADAL" clId="{D913612C-4EB0-4294-A3A5-FFD411EEC0C9}" dt="2025-06-09T03:24:12.775" v="4014" actId="20577"/>
          <ac:spMkLst>
            <pc:docMk/>
            <pc:sldMk cId="4272823362" sldId="264"/>
            <ac:spMk id="3" creationId="{BFDD70C4-011B-C2E0-8DF2-486891A55A40}"/>
          </ac:spMkLst>
        </pc:spChg>
        <pc:picChg chg="add mod ord">
          <ac:chgData name="Khattab, Yasmine" userId="af5b7aab-2a1e-4312-913b-18d0c6f6cf0a" providerId="ADAL" clId="{D913612C-4EB0-4294-A3A5-FFD411EEC0C9}" dt="2025-06-09T03:24:20.132" v="4028" actId="1035"/>
          <ac:picMkLst>
            <pc:docMk/>
            <pc:sldMk cId="4272823362" sldId="264"/>
            <ac:picMk id="5" creationId="{E8AAB3AF-1661-6CDD-05BD-F55304F8CA7B}"/>
          </ac:picMkLst>
        </pc:picChg>
        <pc:picChg chg="add mod">
          <ac:chgData name="Khattab, Yasmine" userId="af5b7aab-2a1e-4312-913b-18d0c6f6cf0a" providerId="ADAL" clId="{D913612C-4EB0-4294-A3A5-FFD411EEC0C9}" dt="2025-06-09T03:24:20.132" v="4028" actId="1035"/>
          <ac:picMkLst>
            <pc:docMk/>
            <pc:sldMk cId="4272823362" sldId="264"/>
            <ac:picMk id="7" creationId="{1A401E20-97E6-49EC-61DA-81CAD7AD15DA}"/>
          </ac:picMkLst>
        </pc:picChg>
      </pc:sldChg>
      <pc:sldChg chg="addSp delSp modSp add mod">
        <pc:chgData name="Khattab, Yasmine" userId="af5b7aab-2a1e-4312-913b-18d0c6f6cf0a" providerId="ADAL" clId="{D913612C-4EB0-4294-A3A5-FFD411EEC0C9}" dt="2025-06-09T03:25:24.364" v="4086" actId="167"/>
        <pc:sldMkLst>
          <pc:docMk/>
          <pc:sldMk cId="125043881" sldId="265"/>
        </pc:sldMkLst>
        <pc:spChg chg="add mod">
          <ac:chgData name="Khattab, Yasmine" userId="af5b7aab-2a1e-4312-913b-18d0c6f6cf0a" providerId="ADAL" clId="{D913612C-4EB0-4294-A3A5-FFD411EEC0C9}" dt="2025-06-09T03:25:03.948" v="4083" actId="20577"/>
          <ac:spMkLst>
            <pc:docMk/>
            <pc:sldMk cId="125043881" sldId="265"/>
            <ac:spMk id="3" creationId="{C0D7905E-7EDA-7860-E362-3DD287028E7A}"/>
          </ac:spMkLst>
        </pc:spChg>
        <pc:picChg chg="add mod ord">
          <ac:chgData name="Khattab, Yasmine" userId="af5b7aab-2a1e-4312-913b-18d0c6f6cf0a" providerId="ADAL" clId="{D913612C-4EB0-4294-A3A5-FFD411EEC0C9}" dt="2025-06-09T03:25:24.364" v="4086" actId="167"/>
          <ac:picMkLst>
            <pc:docMk/>
            <pc:sldMk cId="125043881" sldId="265"/>
            <ac:picMk id="4" creationId="{C231A6FB-812A-B66A-2F03-E5BF979AB430}"/>
          </ac:picMkLst>
        </pc:picChg>
        <pc:picChg chg="add mod ord">
          <ac:chgData name="Khattab, Yasmine" userId="af5b7aab-2a1e-4312-913b-18d0c6f6cf0a" providerId="ADAL" clId="{D913612C-4EB0-4294-A3A5-FFD411EEC0C9}" dt="2025-06-09T03:25:13.373" v="4084" actId="1076"/>
          <ac:picMkLst>
            <pc:docMk/>
            <pc:sldMk cId="125043881" sldId="265"/>
            <ac:picMk id="7" creationId="{CC7A89DC-8FCB-E83C-E928-EA97C640AC0B}"/>
          </ac:picMkLst>
        </pc:picChg>
      </pc:sldChg>
      <pc:sldChg chg="addSp delSp modSp add mod">
        <pc:chgData name="Khattab, Yasmine" userId="af5b7aab-2a1e-4312-913b-18d0c6f6cf0a" providerId="ADAL" clId="{D913612C-4EB0-4294-A3A5-FFD411EEC0C9}" dt="2025-06-09T03:26:23.906" v="4140" actId="20577"/>
        <pc:sldMkLst>
          <pc:docMk/>
          <pc:sldMk cId="3324598067" sldId="266"/>
        </pc:sldMkLst>
        <pc:spChg chg="add mod">
          <ac:chgData name="Khattab, Yasmine" userId="af5b7aab-2a1e-4312-913b-18d0c6f6cf0a" providerId="ADAL" clId="{D913612C-4EB0-4294-A3A5-FFD411EEC0C9}" dt="2025-06-09T03:26:23.906" v="4140" actId="20577"/>
          <ac:spMkLst>
            <pc:docMk/>
            <pc:sldMk cId="3324598067" sldId="266"/>
            <ac:spMk id="3" creationId="{4C0D2203-9ECE-CAB1-B747-D4D560A19DC4}"/>
          </ac:spMkLst>
        </pc:spChg>
        <pc:picChg chg="add mod">
          <ac:chgData name="Khattab, Yasmine" userId="af5b7aab-2a1e-4312-913b-18d0c6f6cf0a" providerId="ADAL" clId="{D913612C-4EB0-4294-A3A5-FFD411EEC0C9}" dt="2025-06-09T03:25:57.581" v="4089" actId="1076"/>
          <ac:picMkLst>
            <pc:docMk/>
            <pc:sldMk cId="3324598067" sldId="266"/>
            <ac:picMk id="5" creationId="{23E422BE-55B1-0CB1-E28D-415AFAE79FEC}"/>
          </ac:picMkLst>
        </pc:picChg>
        <pc:picChg chg="add mod">
          <ac:chgData name="Khattab, Yasmine" userId="af5b7aab-2a1e-4312-913b-18d0c6f6cf0a" providerId="ADAL" clId="{D913612C-4EB0-4294-A3A5-FFD411EEC0C9}" dt="2025-06-09T03:25:57.581" v="4089" actId="1076"/>
          <ac:picMkLst>
            <pc:docMk/>
            <pc:sldMk cId="3324598067" sldId="266"/>
            <ac:picMk id="8" creationId="{759A1E00-56DB-D579-E0CE-4A1E5F488637}"/>
          </ac:picMkLst>
        </pc:picChg>
      </pc:sldChg>
      <pc:sldChg chg="delSp add del mod">
        <pc:chgData name="Khattab, Yasmine" userId="af5b7aab-2a1e-4312-913b-18d0c6f6cf0a" providerId="ADAL" clId="{D913612C-4EB0-4294-A3A5-FFD411EEC0C9}" dt="2025-06-08T10:04:14.831" v="3583" actId="47"/>
        <pc:sldMkLst>
          <pc:docMk/>
          <pc:sldMk cId="3225260354" sldId="267"/>
        </pc:sldMkLst>
      </pc:sldChg>
      <pc:sldChg chg="addSp modSp add mod">
        <pc:chgData name="Khattab, Yasmine" userId="af5b7aab-2a1e-4312-913b-18d0c6f6cf0a" providerId="ADAL" clId="{D913612C-4EB0-4294-A3A5-FFD411EEC0C9}" dt="2025-06-08T09:05:39.377" v="3510" actId="14100"/>
        <pc:sldMkLst>
          <pc:docMk/>
          <pc:sldMk cId="3353987825" sldId="268"/>
        </pc:sldMkLst>
        <pc:spChg chg="mod">
          <ac:chgData name="Khattab, Yasmine" userId="af5b7aab-2a1e-4312-913b-18d0c6f6cf0a" providerId="ADAL" clId="{D913612C-4EB0-4294-A3A5-FFD411EEC0C9}" dt="2025-06-08T08:36:28.642" v="3398" actId="1076"/>
          <ac:spMkLst>
            <pc:docMk/>
            <pc:sldMk cId="3353987825" sldId="268"/>
            <ac:spMk id="4" creationId="{FE0ABC5A-131C-0D8F-E0B8-DF2FAAF0C4CE}"/>
          </ac:spMkLst>
        </pc:spChg>
        <pc:spChg chg="add mod">
          <ac:chgData name="Khattab, Yasmine" userId="af5b7aab-2a1e-4312-913b-18d0c6f6cf0a" providerId="ADAL" clId="{D913612C-4EB0-4294-A3A5-FFD411EEC0C9}" dt="2025-06-08T09:05:37.461" v="3509" actId="1076"/>
          <ac:spMkLst>
            <pc:docMk/>
            <pc:sldMk cId="3353987825" sldId="268"/>
            <ac:spMk id="5" creationId="{536BD86D-ED31-9B47-A74D-19F69F1A757D}"/>
          </ac:spMkLst>
        </pc:spChg>
        <pc:spChg chg="mod">
          <ac:chgData name="Khattab, Yasmine" userId="af5b7aab-2a1e-4312-913b-18d0c6f6cf0a" providerId="ADAL" clId="{D913612C-4EB0-4294-A3A5-FFD411EEC0C9}" dt="2025-06-08T09:05:36.171" v="3508" actId="1076"/>
          <ac:spMkLst>
            <pc:docMk/>
            <pc:sldMk cId="3353987825" sldId="268"/>
            <ac:spMk id="7" creationId="{DD8CF3F0-956A-DE6E-D39C-53EEB0713F15}"/>
          </ac:spMkLst>
        </pc:spChg>
        <pc:spChg chg="mod">
          <ac:chgData name="Khattab, Yasmine" userId="af5b7aab-2a1e-4312-913b-18d0c6f6cf0a" providerId="ADAL" clId="{D913612C-4EB0-4294-A3A5-FFD411EEC0C9}" dt="2025-06-08T09:05:39.377" v="3510" actId="14100"/>
          <ac:spMkLst>
            <pc:docMk/>
            <pc:sldMk cId="3353987825" sldId="268"/>
            <ac:spMk id="9" creationId="{2F6919A9-17AB-7A54-BDFF-22303F678F80}"/>
          </ac:spMkLst>
        </pc:spChg>
      </pc:sldChg>
      <pc:sldChg chg="addSp delSp modSp add mod">
        <pc:chgData name="Khattab, Yasmine" userId="af5b7aab-2a1e-4312-913b-18d0c6f6cf0a" providerId="ADAL" clId="{D913612C-4EB0-4294-A3A5-FFD411EEC0C9}" dt="2025-06-08T12:30:36.912" v="3775" actId="207"/>
        <pc:sldMkLst>
          <pc:docMk/>
          <pc:sldMk cId="759440280" sldId="269"/>
        </pc:sldMkLst>
        <pc:spChg chg="add mod">
          <ac:chgData name="Khattab, Yasmine" userId="af5b7aab-2a1e-4312-913b-18d0c6f6cf0a" providerId="ADAL" clId="{D913612C-4EB0-4294-A3A5-FFD411EEC0C9}" dt="2025-06-08T12:30:36.912" v="3775" actId="207"/>
          <ac:spMkLst>
            <pc:docMk/>
            <pc:sldMk cId="759440280" sldId="269"/>
            <ac:spMk id="7" creationId="{BB663E84-AD5F-CC14-3F16-FDCF30B7B8AE}"/>
          </ac:spMkLst>
        </pc:spChg>
        <pc:picChg chg="add mod">
          <ac:chgData name="Khattab, Yasmine" userId="af5b7aab-2a1e-4312-913b-18d0c6f6cf0a" providerId="ADAL" clId="{D913612C-4EB0-4294-A3A5-FFD411EEC0C9}" dt="2025-06-08T12:28:06.294" v="3765" actId="1076"/>
          <ac:picMkLst>
            <pc:docMk/>
            <pc:sldMk cId="759440280" sldId="269"/>
            <ac:picMk id="4" creationId="{38F4A7D2-59BD-D109-4CE0-CB2725A606E6}"/>
          </ac:picMkLst>
        </pc:picChg>
        <pc:picChg chg="add mod">
          <ac:chgData name="Khattab, Yasmine" userId="af5b7aab-2a1e-4312-913b-18d0c6f6cf0a" providerId="ADAL" clId="{D913612C-4EB0-4294-A3A5-FFD411EEC0C9}" dt="2025-06-08T12:27:11.416" v="3729" actId="1076"/>
          <ac:picMkLst>
            <pc:docMk/>
            <pc:sldMk cId="759440280" sldId="269"/>
            <ac:picMk id="6" creationId="{930F9490-8C06-409C-ED99-D31DF7C402A1}"/>
          </ac:picMkLst>
        </pc:picChg>
        <pc:picChg chg="add mod">
          <ac:chgData name="Khattab, Yasmine" userId="af5b7aab-2a1e-4312-913b-18d0c6f6cf0a" providerId="ADAL" clId="{D913612C-4EB0-4294-A3A5-FFD411EEC0C9}" dt="2025-06-08T12:28:26.615" v="3769" actId="1076"/>
          <ac:picMkLst>
            <pc:docMk/>
            <pc:sldMk cId="759440280" sldId="269"/>
            <ac:picMk id="8" creationId="{6338FAED-F8EF-3BBD-FDD1-726F64C69632}"/>
          </ac:picMkLst>
        </pc:picChg>
      </pc:sldChg>
      <pc:sldChg chg="delSp modSp add mod">
        <pc:chgData name="Khattab, Yasmine" userId="af5b7aab-2a1e-4312-913b-18d0c6f6cf0a" providerId="ADAL" clId="{D913612C-4EB0-4294-A3A5-FFD411EEC0C9}" dt="2025-06-11T23:44:57.515" v="4245" actId="20577"/>
        <pc:sldMkLst>
          <pc:docMk/>
          <pc:sldMk cId="2770925903" sldId="270"/>
        </pc:sldMkLst>
        <pc:spChg chg="mod">
          <ac:chgData name="Khattab, Yasmine" userId="af5b7aab-2a1e-4312-913b-18d0c6f6cf0a" providerId="ADAL" clId="{D913612C-4EB0-4294-A3A5-FFD411EEC0C9}" dt="2025-06-11T23:44:57.515" v="4245" actId="20577"/>
          <ac:spMkLst>
            <pc:docMk/>
            <pc:sldMk cId="2770925903" sldId="270"/>
            <ac:spMk id="3" creationId="{4A87CF7C-5A35-8211-6DA0-99E3B2B633FF}"/>
          </ac:spMkLst>
        </pc:spChg>
      </pc:sldChg>
      <pc:sldChg chg="addSp delSp modSp add del mod">
        <pc:chgData name="Khattab, Yasmine" userId="af5b7aab-2a1e-4312-913b-18d0c6f6cf0a" providerId="ADAL" clId="{D913612C-4EB0-4294-A3A5-FFD411EEC0C9}" dt="2025-06-12T20:28:43.265" v="4289" actId="2696"/>
        <pc:sldMkLst>
          <pc:docMk/>
          <pc:sldMk cId="909391006" sldId="271"/>
        </pc:sldMkLst>
        <pc:spChg chg="mod">
          <ac:chgData name="Khattab, Yasmine" userId="af5b7aab-2a1e-4312-913b-18d0c6f6cf0a" providerId="ADAL" clId="{D913612C-4EB0-4294-A3A5-FFD411EEC0C9}" dt="2025-06-12T19:58:48.627" v="4260" actId="1076"/>
          <ac:spMkLst>
            <pc:docMk/>
            <pc:sldMk cId="909391006" sldId="271"/>
            <ac:spMk id="3" creationId="{A3FAAFC0-5FED-4CBD-B906-366FF51F8D9E}"/>
          </ac:spMkLst>
        </pc:spChg>
        <pc:spChg chg="add mod">
          <ac:chgData name="Khattab, Yasmine" userId="af5b7aab-2a1e-4312-913b-18d0c6f6cf0a" providerId="ADAL" clId="{D913612C-4EB0-4294-A3A5-FFD411EEC0C9}" dt="2025-06-12T20:06:13.907" v="4286" actId="1076"/>
          <ac:spMkLst>
            <pc:docMk/>
            <pc:sldMk cId="909391006" sldId="271"/>
            <ac:spMk id="6" creationId="{580A1F5D-B0A7-2806-69BC-8EE613C8C177}"/>
          </ac:spMkLst>
        </pc:spChg>
        <pc:spChg chg="add mod">
          <ac:chgData name="Khattab, Yasmine" userId="af5b7aab-2a1e-4312-913b-18d0c6f6cf0a" providerId="ADAL" clId="{D913612C-4EB0-4294-A3A5-FFD411EEC0C9}" dt="2025-06-12T20:05:58.602" v="4283" actId="1076"/>
          <ac:spMkLst>
            <pc:docMk/>
            <pc:sldMk cId="909391006" sldId="271"/>
            <ac:spMk id="9" creationId="{CA12B791-AB31-C8F9-E31B-D47066B7E5B2}"/>
          </ac:spMkLst>
        </pc:spChg>
        <pc:picChg chg="add del mod">
          <ac:chgData name="Khattab, Yasmine" userId="af5b7aab-2a1e-4312-913b-18d0c6f6cf0a" providerId="ADAL" clId="{D913612C-4EB0-4294-A3A5-FFD411EEC0C9}" dt="2025-06-12T20:10:25.038" v="4287" actId="478"/>
          <ac:picMkLst>
            <pc:docMk/>
            <pc:sldMk cId="909391006" sldId="271"/>
            <ac:picMk id="4" creationId="{BC186CE3-1FB6-28F4-DEE9-F2D330DA0281}"/>
          </ac:picMkLst>
        </pc:picChg>
        <pc:picChg chg="del">
          <ac:chgData name="Khattab, Yasmine" userId="af5b7aab-2a1e-4312-913b-18d0c6f6cf0a" providerId="ADAL" clId="{D913612C-4EB0-4294-A3A5-FFD411EEC0C9}" dt="2025-06-12T19:54:38.972" v="4247" actId="478"/>
          <ac:picMkLst>
            <pc:docMk/>
            <pc:sldMk cId="909391006" sldId="271"/>
            <ac:picMk id="5" creationId="{CB49462F-9FF3-5E65-8083-0E49346294F2}"/>
          </ac:picMkLst>
        </pc:picChg>
        <pc:picChg chg="add del mod">
          <ac:chgData name="Khattab, Yasmine" userId="af5b7aab-2a1e-4312-913b-18d0c6f6cf0a" providerId="ADAL" clId="{D913612C-4EB0-4294-A3A5-FFD411EEC0C9}" dt="2025-06-12T20:10:27.753" v="4288" actId="478"/>
          <ac:picMkLst>
            <pc:docMk/>
            <pc:sldMk cId="909391006" sldId="271"/>
            <ac:picMk id="7" creationId="{86EA3D90-C5E0-D60D-158A-86F1F0188014}"/>
          </ac:picMkLst>
        </pc:picChg>
        <pc:picChg chg="del">
          <ac:chgData name="Khattab, Yasmine" userId="af5b7aab-2a1e-4312-913b-18d0c6f6cf0a" providerId="ADAL" clId="{D913612C-4EB0-4294-A3A5-FFD411EEC0C9}" dt="2025-06-12T19:54:42.207" v="4248" actId="478"/>
          <ac:picMkLst>
            <pc:docMk/>
            <pc:sldMk cId="909391006" sldId="271"/>
            <ac:picMk id="8" creationId="{1F484D60-43A1-D9A0-E4F7-3F7BF2E9A9C9}"/>
          </ac:picMkLst>
        </pc:picChg>
      </pc:sldChg>
      <pc:sldChg chg="addSp delSp modSp add mod">
        <pc:chgData name="Khattab, Yasmine" userId="af5b7aab-2a1e-4312-913b-18d0c6f6cf0a" providerId="ADAL" clId="{D913612C-4EB0-4294-A3A5-FFD411EEC0C9}" dt="2025-06-12T23:35:16.587" v="4930" actId="20577"/>
        <pc:sldMkLst>
          <pc:docMk/>
          <pc:sldMk cId="1857670093" sldId="271"/>
        </pc:sldMkLst>
        <pc:spChg chg="mod">
          <ac:chgData name="Khattab, Yasmine" userId="af5b7aab-2a1e-4312-913b-18d0c6f6cf0a" providerId="ADAL" clId="{D913612C-4EB0-4294-A3A5-FFD411EEC0C9}" dt="2025-06-12T23:26:49.127" v="4378" actId="1035"/>
          <ac:spMkLst>
            <pc:docMk/>
            <pc:sldMk cId="1857670093" sldId="271"/>
            <ac:spMk id="3" creationId="{A79BDAA1-FC03-D344-A7E8-716D19434DFD}"/>
          </ac:spMkLst>
        </pc:spChg>
        <pc:graphicFrameChg chg="add mod modGraphic">
          <ac:chgData name="Khattab, Yasmine" userId="af5b7aab-2a1e-4312-913b-18d0c6f6cf0a" providerId="ADAL" clId="{D913612C-4EB0-4294-A3A5-FFD411EEC0C9}" dt="2025-06-12T23:35:16.587" v="4930" actId="20577"/>
          <ac:graphicFrameMkLst>
            <pc:docMk/>
            <pc:sldMk cId="1857670093" sldId="271"/>
            <ac:graphicFrameMk id="4" creationId="{29DC2F42-4907-2D27-FD1C-4BFE08DD8AED}"/>
          </ac:graphicFrameMkLst>
        </pc:graphicFrameChg>
        <pc:picChg chg="del">
          <ac:chgData name="Khattab, Yasmine" userId="af5b7aab-2a1e-4312-913b-18d0c6f6cf0a" providerId="ADAL" clId="{D913612C-4EB0-4294-A3A5-FFD411EEC0C9}" dt="2025-06-12T23:26:23.261" v="4291" actId="478"/>
          <ac:picMkLst>
            <pc:docMk/>
            <pc:sldMk cId="1857670093" sldId="271"/>
            <ac:picMk id="5" creationId="{93D97885-7F3F-2BEA-E328-59125DCB9BE3}"/>
          </ac:picMkLst>
        </pc:picChg>
        <pc:picChg chg="del">
          <ac:chgData name="Khattab, Yasmine" userId="af5b7aab-2a1e-4312-913b-18d0c6f6cf0a" providerId="ADAL" clId="{D913612C-4EB0-4294-A3A5-FFD411EEC0C9}" dt="2025-06-12T23:26:24.108" v="4292" actId="478"/>
          <ac:picMkLst>
            <pc:docMk/>
            <pc:sldMk cId="1857670093" sldId="271"/>
            <ac:picMk id="8" creationId="{6F0A2D35-A0B2-EC4B-C69D-FB1DB258EF6C}"/>
          </ac:picMkLst>
        </pc:picChg>
      </pc:sldChg>
      <pc:sldChg chg="addSp delSp modSp add mod">
        <pc:chgData name="Khattab, Yasmine" userId="af5b7aab-2a1e-4312-913b-18d0c6f6cf0a" providerId="ADAL" clId="{D913612C-4EB0-4294-A3A5-FFD411EEC0C9}" dt="2025-06-13T08:23:18.899" v="5410" actId="20577"/>
        <pc:sldMkLst>
          <pc:docMk/>
          <pc:sldMk cId="3948148203" sldId="272"/>
        </pc:sldMkLst>
        <pc:spChg chg="add mod">
          <ac:chgData name="Khattab, Yasmine" userId="af5b7aab-2a1e-4312-913b-18d0c6f6cf0a" providerId="ADAL" clId="{D913612C-4EB0-4294-A3A5-FFD411EEC0C9}" dt="2025-06-13T08:23:18.899" v="5410" actId="20577"/>
          <ac:spMkLst>
            <pc:docMk/>
            <pc:sldMk cId="3948148203" sldId="272"/>
            <ac:spMk id="3" creationId="{88F0D019-5A1A-EFFA-68D4-090495ED881C}"/>
          </ac:spMkLst>
        </pc:spChg>
        <pc:spChg chg="del">
          <ac:chgData name="Khattab, Yasmine" userId="af5b7aab-2a1e-4312-913b-18d0c6f6cf0a" providerId="ADAL" clId="{D913612C-4EB0-4294-A3A5-FFD411EEC0C9}" dt="2025-06-13T08:02:44.692" v="4935" actId="478"/>
          <ac:spMkLst>
            <pc:docMk/>
            <pc:sldMk cId="3948148203" sldId="272"/>
            <ac:spMk id="6" creationId="{C4D841C3-07E2-5140-1631-0C04AE5862C7}"/>
          </ac:spMkLst>
        </pc:spChg>
        <pc:spChg chg="del">
          <ac:chgData name="Khattab, Yasmine" userId="af5b7aab-2a1e-4312-913b-18d0c6f6cf0a" providerId="ADAL" clId="{D913612C-4EB0-4294-A3A5-FFD411EEC0C9}" dt="2025-06-13T08:09:53.959" v="5399" actId="478"/>
          <ac:spMkLst>
            <pc:docMk/>
            <pc:sldMk cId="3948148203" sldId="272"/>
            <ac:spMk id="12" creationId="{05F25B0C-CDDB-8404-A6F1-83B676B7672A}"/>
          </ac:spMkLst>
        </pc:spChg>
        <pc:picChg chg="del">
          <ac:chgData name="Khattab, Yasmine" userId="af5b7aab-2a1e-4312-913b-18d0c6f6cf0a" providerId="ADAL" clId="{D913612C-4EB0-4294-A3A5-FFD411EEC0C9}" dt="2025-06-13T08:02:37.356" v="4932" actId="478"/>
          <ac:picMkLst>
            <pc:docMk/>
            <pc:sldMk cId="3948148203" sldId="272"/>
            <ac:picMk id="5" creationId="{3038D16A-B443-225B-D6F3-36AE3D3DED43}"/>
          </ac:picMkLst>
        </pc:picChg>
        <pc:picChg chg="del">
          <ac:chgData name="Khattab, Yasmine" userId="af5b7aab-2a1e-4312-913b-18d0c6f6cf0a" providerId="ADAL" clId="{D913612C-4EB0-4294-A3A5-FFD411EEC0C9}" dt="2025-06-13T08:02:41.884" v="4934" actId="478"/>
          <ac:picMkLst>
            <pc:docMk/>
            <pc:sldMk cId="3948148203" sldId="272"/>
            <ac:picMk id="9" creationId="{40F5BE00-35CA-DB85-92FF-A2355F3F8524}"/>
          </ac:picMkLst>
        </pc:picChg>
        <pc:picChg chg="del">
          <ac:chgData name="Khattab, Yasmine" userId="af5b7aab-2a1e-4312-913b-18d0c6f6cf0a" providerId="ADAL" clId="{D913612C-4EB0-4294-A3A5-FFD411EEC0C9}" dt="2025-06-13T08:02:39.712" v="4933" actId="478"/>
          <ac:picMkLst>
            <pc:docMk/>
            <pc:sldMk cId="3948148203" sldId="272"/>
            <ac:picMk id="11" creationId="{213F6817-5AB3-D3D7-50A9-B874AD7FA14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7C02E-07C9-4698-B1D8-C19A7A167FA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27B1B3-5538-4724-B245-ED567859E1C6}">
      <dgm:prSet phldrT="[Text]"/>
      <dgm:spPr/>
      <dgm:t>
        <a:bodyPr/>
        <a:lstStyle/>
        <a:p>
          <a:r>
            <a: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RBD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82BD1-1442-42C7-832D-B0B55C74915F}" type="parTrans" cxnId="{DB3DB354-018E-4958-9D1B-B2AC08DB368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4C428-DB4A-416E-962F-39F8A3AE8798}" type="sibTrans" cxnId="{DB3DB354-018E-4958-9D1B-B2AC08DB368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F44E8-4E7A-4A6A-93D3-F421ECEF2E9E}">
      <dgm:prSet phldrT="[Text]"/>
      <dgm:spPr/>
      <dgm:t>
        <a:bodyPr/>
        <a:lstStyle/>
        <a:p>
          <a:r>
            <a: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DRBD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95FC4B-9548-4365-BB33-F41BDCC84437}" type="parTrans" cxnId="{5B4BB0D3-A6CB-42FB-8887-88B15ADD46F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A4343-4187-45F3-AAF8-EF731575BDBF}" type="sibTrans" cxnId="{5B4BB0D3-A6CB-42FB-8887-88B15ADD46F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0BC4F-CFB9-4435-A9B4-06C703440C73}">
      <dgm:prSet phldrT="[Text]"/>
      <dgm:spPr/>
      <dgm:t>
        <a:bodyPr/>
        <a:lstStyle/>
        <a:p>
          <a:r>
            <a: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242A9-99F4-45EE-96A2-78C8A1D10273}" type="parTrans" cxnId="{D41A5E8F-9EA4-44B4-9FDC-3D2C8C922DC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C68030-CC2A-4E4E-9080-908B4E6EE23E}" type="sibTrans" cxnId="{D41A5E8F-9EA4-44B4-9FDC-3D2C8C922DC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0013D-B7A3-4FE5-8107-FC1CD3324802}" type="pres">
      <dgm:prSet presAssocID="{F837C02E-07C9-4698-B1D8-C19A7A167FAB}" presName="Name0" presStyleCnt="0">
        <dgm:presLayoutVars>
          <dgm:chMax/>
          <dgm:chPref/>
          <dgm:dir/>
          <dgm:animLvl val="lvl"/>
        </dgm:presLayoutVars>
      </dgm:prSet>
      <dgm:spPr/>
    </dgm:pt>
    <dgm:pt modelId="{D29FA057-BF5D-4AE8-87D2-CBFC773EEB56}" type="pres">
      <dgm:prSet presAssocID="{7327B1B3-5538-4724-B245-ED567859E1C6}" presName="composite" presStyleCnt="0"/>
      <dgm:spPr/>
    </dgm:pt>
    <dgm:pt modelId="{1316AE7B-2459-40BE-9421-4E199EF6CD07}" type="pres">
      <dgm:prSet presAssocID="{7327B1B3-5538-4724-B245-ED567859E1C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80FF59C-695C-4EA5-B7B0-4A17295F094D}" type="pres">
      <dgm:prSet presAssocID="{7327B1B3-5538-4724-B245-ED567859E1C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78D41F3-212C-4A5B-B5D1-1D90F01EC407}" type="pres">
      <dgm:prSet presAssocID="{7327B1B3-5538-4724-B245-ED567859E1C6}" presName="BalanceSpacing" presStyleCnt="0"/>
      <dgm:spPr/>
    </dgm:pt>
    <dgm:pt modelId="{11A00975-6BD2-4214-B6FC-F04280C94B93}" type="pres">
      <dgm:prSet presAssocID="{7327B1B3-5538-4724-B245-ED567859E1C6}" presName="BalanceSpacing1" presStyleCnt="0"/>
      <dgm:spPr/>
    </dgm:pt>
    <dgm:pt modelId="{C2C29F4F-5694-4079-83C4-AA7DF301930A}" type="pres">
      <dgm:prSet presAssocID="{7EB4C428-DB4A-416E-962F-39F8A3AE8798}" presName="Accent1Text" presStyleLbl="node1" presStyleIdx="1" presStyleCnt="6"/>
      <dgm:spPr/>
    </dgm:pt>
    <dgm:pt modelId="{BA50D12D-62BA-43E9-B4C0-51A794F55352}" type="pres">
      <dgm:prSet presAssocID="{7EB4C428-DB4A-416E-962F-39F8A3AE8798}" presName="spaceBetweenRectangles" presStyleCnt="0"/>
      <dgm:spPr/>
    </dgm:pt>
    <dgm:pt modelId="{7D2E5888-4EDA-4296-AEE7-3CB132FD637D}" type="pres">
      <dgm:prSet presAssocID="{709F44E8-4E7A-4A6A-93D3-F421ECEF2E9E}" presName="composite" presStyleCnt="0"/>
      <dgm:spPr/>
    </dgm:pt>
    <dgm:pt modelId="{E22D7AED-F2F0-4429-86E2-BFBED76D0699}" type="pres">
      <dgm:prSet presAssocID="{709F44E8-4E7A-4A6A-93D3-F421ECEF2E9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978F0A1-864E-4AD2-97B7-51C2BA15D605}" type="pres">
      <dgm:prSet presAssocID="{709F44E8-4E7A-4A6A-93D3-F421ECEF2E9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587EA84-917F-413B-866F-529B0A110243}" type="pres">
      <dgm:prSet presAssocID="{709F44E8-4E7A-4A6A-93D3-F421ECEF2E9E}" presName="BalanceSpacing" presStyleCnt="0"/>
      <dgm:spPr/>
    </dgm:pt>
    <dgm:pt modelId="{D6A06381-2463-4A74-ACE8-8E45CDDC4268}" type="pres">
      <dgm:prSet presAssocID="{709F44E8-4E7A-4A6A-93D3-F421ECEF2E9E}" presName="BalanceSpacing1" presStyleCnt="0"/>
      <dgm:spPr/>
    </dgm:pt>
    <dgm:pt modelId="{09234156-C4B8-4641-9659-7E8B13BE322F}" type="pres">
      <dgm:prSet presAssocID="{2DEA4343-4187-45F3-AAF8-EF731575BDBF}" presName="Accent1Text" presStyleLbl="node1" presStyleIdx="3" presStyleCnt="6"/>
      <dgm:spPr/>
    </dgm:pt>
    <dgm:pt modelId="{81AF5DE0-BE35-45FD-893C-05795DEA62D4}" type="pres">
      <dgm:prSet presAssocID="{2DEA4343-4187-45F3-AAF8-EF731575BDBF}" presName="spaceBetweenRectangles" presStyleCnt="0"/>
      <dgm:spPr/>
    </dgm:pt>
    <dgm:pt modelId="{611FF77A-1119-4BA9-A14F-512535AD1ED3}" type="pres">
      <dgm:prSet presAssocID="{9A00BC4F-CFB9-4435-A9B4-06C703440C73}" presName="composite" presStyleCnt="0"/>
      <dgm:spPr/>
    </dgm:pt>
    <dgm:pt modelId="{153CD772-1B6C-45AC-934C-96E74B13B297}" type="pres">
      <dgm:prSet presAssocID="{9A00BC4F-CFB9-4435-A9B4-06C703440C7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A2BE94D-DCC6-453C-91A7-CC3D79BCF5AB}" type="pres">
      <dgm:prSet presAssocID="{9A00BC4F-CFB9-4435-A9B4-06C703440C7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BE27226-5D05-4414-8656-806CA24D93B4}" type="pres">
      <dgm:prSet presAssocID="{9A00BC4F-CFB9-4435-A9B4-06C703440C73}" presName="BalanceSpacing" presStyleCnt="0"/>
      <dgm:spPr/>
    </dgm:pt>
    <dgm:pt modelId="{C1402B89-C8FD-44D2-A858-1C810B105C9A}" type="pres">
      <dgm:prSet presAssocID="{9A00BC4F-CFB9-4435-A9B4-06C703440C73}" presName="BalanceSpacing1" presStyleCnt="0"/>
      <dgm:spPr/>
    </dgm:pt>
    <dgm:pt modelId="{6669C259-2B79-4708-80F1-04E2AC3201C9}" type="pres">
      <dgm:prSet presAssocID="{05C68030-CC2A-4E4E-9080-908B4E6EE23E}" presName="Accent1Text" presStyleLbl="node1" presStyleIdx="5" presStyleCnt="6"/>
      <dgm:spPr/>
    </dgm:pt>
  </dgm:ptLst>
  <dgm:cxnLst>
    <dgm:cxn modelId="{6E2EA162-CE49-4227-AE9A-5A76BFE1686A}" type="presOf" srcId="{709F44E8-4E7A-4A6A-93D3-F421ECEF2E9E}" destId="{E22D7AED-F2F0-4429-86E2-BFBED76D0699}" srcOrd="0" destOrd="0" presId="urn:microsoft.com/office/officeart/2008/layout/AlternatingHexagons"/>
    <dgm:cxn modelId="{DB3DB354-018E-4958-9D1B-B2AC08DB368C}" srcId="{F837C02E-07C9-4698-B1D8-C19A7A167FAB}" destId="{7327B1B3-5538-4724-B245-ED567859E1C6}" srcOrd="0" destOrd="0" parTransId="{AA282BD1-1442-42C7-832D-B0B55C74915F}" sibTransId="{7EB4C428-DB4A-416E-962F-39F8A3AE8798}"/>
    <dgm:cxn modelId="{7F602B59-C67A-4669-95EA-7BC949F11723}" type="presOf" srcId="{2DEA4343-4187-45F3-AAF8-EF731575BDBF}" destId="{09234156-C4B8-4641-9659-7E8B13BE322F}" srcOrd="0" destOrd="0" presId="urn:microsoft.com/office/officeart/2008/layout/AlternatingHexagons"/>
    <dgm:cxn modelId="{A5024881-F6CF-4DD2-B268-0EC91DCB6614}" type="presOf" srcId="{F837C02E-07C9-4698-B1D8-C19A7A167FAB}" destId="{C750013D-B7A3-4FE5-8107-FC1CD3324802}" srcOrd="0" destOrd="0" presId="urn:microsoft.com/office/officeart/2008/layout/AlternatingHexagons"/>
    <dgm:cxn modelId="{D41A5E8F-9EA4-44B4-9FDC-3D2C8C922DC0}" srcId="{F837C02E-07C9-4698-B1D8-C19A7A167FAB}" destId="{9A00BC4F-CFB9-4435-A9B4-06C703440C73}" srcOrd="2" destOrd="0" parTransId="{1A8242A9-99F4-45EE-96A2-78C8A1D10273}" sibTransId="{05C68030-CC2A-4E4E-9080-908B4E6EE23E}"/>
    <dgm:cxn modelId="{C6F68798-0D36-4FDB-9907-CE4D1725ADBB}" type="presOf" srcId="{05C68030-CC2A-4E4E-9080-908B4E6EE23E}" destId="{6669C259-2B79-4708-80F1-04E2AC3201C9}" srcOrd="0" destOrd="0" presId="urn:microsoft.com/office/officeart/2008/layout/AlternatingHexagons"/>
    <dgm:cxn modelId="{6BEA22AC-0AD9-48BA-9D64-45E8CEDB8752}" type="presOf" srcId="{9A00BC4F-CFB9-4435-A9B4-06C703440C73}" destId="{153CD772-1B6C-45AC-934C-96E74B13B297}" srcOrd="0" destOrd="0" presId="urn:microsoft.com/office/officeart/2008/layout/AlternatingHexagons"/>
    <dgm:cxn modelId="{46548AB5-90DD-4C6A-B0A2-9B9FBFED11FF}" type="presOf" srcId="{7EB4C428-DB4A-416E-962F-39F8A3AE8798}" destId="{C2C29F4F-5694-4079-83C4-AA7DF301930A}" srcOrd="0" destOrd="0" presId="urn:microsoft.com/office/officeart/2008/layout/AlternatingHexagons"/>
    <dgm:cxn modelId="{5B4BB0D3-A6CB-42FB-8887-88B15ADD46F4}" srcId="{F837C02E-07C9-4698-B1D8-C19A7A167FAB}" destId="{709F44E8-4E7A-4A6A-93D3-F421ECEF2E9E}" srcOrd="1" destOrd="0" parTransId="{2295FC4B-9548-4365-BB33-F41BDCC84437}" sibTransId="{2DEA4343-4187-45F3-AAF8-EF731575BDBF}"/>
    <dgm:cxn modelId="{5CC202D4-0E71-4709-BA44-C00D9DB942B3}" type="presOf" srcId="{7327B1B3-5538-4724-B245-ED567859E1C6}" destId="{1316AE7B-2459-40BE-9421-4E199EF6CD07}" srcOrd="0" destOrd="0" presId="urn:microsoft.com/office/officeart/2008/layout/AlternatingHexagons"/>
    <dgm:cxn modelId="{375D3177-19F2-404D-91AC-33A4861DD0CF}" type="presParOf" srcId="{C750013D-B7A3-4FE5-8107-FC1CD3324802}" destId="{D29FA057-BF5D-4AE8-87D2-CBFC773EEB56}" srcOrd="0" destOrd="0" presId="urn:microsoft.com/office/officeart/2008/layout/AlternatingHexagons"/>
    <dgm:cxn modelId="{B49A1132-C979-4745-9BDE-A025DD5DC0C3}" type="presParOf" srcId="{D29FA057-BF5D-4AE8-87D2-CBFC773EEB56}" destId="{1316AE7B-2459-40BE-9421-4E199EF6CD07}" srcOrd="0" destOrd="0" presId="urn:microsoft.com/office/officeart/2008/layout/AlternatingHexagons"/>
    <dgm:cxn modelId="{579C5922-A6A7-4F9A-B6C3-D82BE2350A4F}" type="presParOf" srcId="{D29FA057-BF5D-4AE8-87D2-CBFC773EEB56}" destId="{C80FF59C-695C-4EA5-B7B0-4A17295F094D}" srcOrd="1" destOrd="0" presId="urn:microsoft.com/office/officeart/2008/layout/AlternatingHexagons"/>
    <dgm:cxn modelId="{35680976-ABBF-4E66-979A-AD5DDD0ED9C6}" type="presParOf" srcId="{D29FA057-BF5D-4AE8-87D2-CBFC773EEB56}" destId="{278D41F3-212C-4A5B-B5D1-1D90F01EC407}" srcOrd="2" destOrd="0" presId="urn:microsoft.com/office/officeart/2008/layout/AlternatingHexagons"/>
    <dgm:cxn modelId="{A1480988-8A35-4013-954C-795D9AD01A61}" type="presParOf" srcId="{D29FA057-BF5D-4AE8-87D2-CBFC773EEB56}" destId="{11A00975-6BD2-4214-B6FC-F04280C94B93}" srcOrd="3" destOrd="0" presId="urn:microsoft.com/office/officeart/2008/layout/AlternatingHexagons"/>
    <dgm:cxn modelId="{3E0B4E77-70FE-4355-A24F-A12909E402D4}" type="presParOf" srcId="{D29FA057-BF5D-4AE8-87D2-CBFC773EEB56}" destId="{C2C29F4F-5694-4079-83C4-AA7DF301930A}" srcOrd="4" destOrd="0" presId="urn:microsoft.com/office/officeart/2008/layout/AlternatingHexagons"/>
    <dgm:cxn modelId="{E1ABC768-7C79-478B-8481-E405C4D6AF9A}" type="presParOf" srcId="{C750013D-B7A3-4FE5-8107-FC1CD3324802}" destId="{BA50D12D-62BA-43E9-B4C0-51A794F55352}" srcOrd="1" destOrd="0" presId="urn:microsoft.com/office/officeart/2008/layout/AlternatingHexagons"/>
    <dgm:cxn modelId="{7665B720-F966-43B8-B073-BB1F26E56689}" type="presParOf" srcId="{C750013D-B7A3-4FE5-8107-FC1CD3324802}" destId="{7D2E5888-4EDA-4296-AEE7-3CB132FD637D}" srcOrd="2" destOrd="0" presId="urn:microsoft.com/office/officeart/2008/layout/AlternatingHexagons"/>
    <dgm:cxn modelId="{F08B8481-30FA-49D0-A65C-6FE769FD8262}" type="presParOf" srcId="{7D2E5888-4EDA-4296-AEE7-3CB132FD637D}" destId="{E22D7AED-F2F0-4429-86E2-BFBED76D0699}" srcOrd="0" destOrd="0" presId="urn:microsoft.com/office/officeart/2008/layout/AlternatingHexagons"/>
    <dgm:cxn modelId="{8EA3F965-1C70-4F3F-B48C-2D47B2FC8627}" type="presParOf" srcId="{7D2E5888-4EDA-4296-AEE7-3CB132FD637D}" destId="{A978F0A1-864E-4AD2-97B7-51C2BA15D605}" srcOrd="1" destOrd="0" presId="urn:microsoft.com/office/officeart/2008/layout/AlternatingHexagons"/>
    <dgm:cxn modelId="{A6B1128F-C609-4422-8960-F10FF4ECC3AD}" type="presParOf" srcId="{7D2E5888-4EDA-4296-AEE7-3CB132FD637D}" destId="{7587EA84-917F-413B-866F-529B0A110243}" srcOrd="2" destOrd="0" presId="urn:microsoft.com/office/officeart/2008/layout/AlternatingHexagons"/>
    <dgm:cxn modelId="{D38F9808-637D-471D-8C3A-398BF01B2E80}" type="presParOf" srcId="{7D2E5888-4EDA-4296-AEE7-3CB132FD637D}" destId="{D6A06381-2463-4A74-ACE8-8E45CDDC4268}" srcOrd="3" destOrd="0" presId="urn:microsoft.com/office/officeart/2008/layout/AlternatingHexagons"/>
    <dgm:cxn modelId="{8E8FA3A9-BE67-4C9D-8A6E-B6CD7445BE5A}" type="presParOf" srcId="{7D2E5888-4EDA-4296-AEE7-3CB132FD637D}" destId="{09234156-C4B8-4641-9659-7E8B13BE322F}" srcOrd="4" destOrd="0" presId="urn:microsoft.com/office/officeart/2008/layout/AlternatingHexagons"/>
    <dgm:cxn modelId="{8DAC2398-2883-4146-92CD-E95E492F76E5}" type="presParOf" srcId="{C750013D-B7A3-4FE5-8107-FC1CD3324802}" destId="{81AF5DE0-BE35-45FD-893C-05795DEA62D4}" srcOrd="3" destOrd="0" presId="urn:microsoft.com/office/officeart/2008/layout/AlternatingHexagons"/>
    <dgm:cxn modelId="{1CAC25A4-38F6-4072-846F-4A45F2E199FB}" type="presParOf" srcId="{C750013D-B7A3-4FE5-8107-FC1CD3324802}" destId="{611FF77A-1119-4BA9-A14F-512535AD1ED3}" srcOrd="4" destOrd="0" presId="urn:microsoft.com/office/officeart/2008/layout/AlternatingHexagons"/>
    <dgm:cxn modelId="{36D26A6A-EE2D-4E5B-99EB-300BA7046932}" type="presParOf" srcId="{611FF77A-1119-4BA9-A14F-512535AD1ED3}" destId="{153CD772-1B6C-45AC-934C-96E74B13B297}" srcOrd="0" destOrd="0" presId="urn:microsoft.com/office/officeart/2008/layout/AlternatingHexagons"/>
    <dgm:cxn modelId="{94886107-D539-41E6-9709-1782D070B9AF}" type="presParOf" srcId="{611FF77A-1119-4BA9-A14F-512535AD1ED3}" destId="{7A2BE94D-DCC6-453C-91A7-CC3D79BCF5AB}" srcOrd="1" destOrd="0" presId="urn:microsoft.com/office/officeart/2008/layout/AlternatingHexagons"/>
    <dgm:cxn modelId="{9936E6B6-9778-4387-9EAD-1A77A34AF19D}" type="presParOf" srcId="{611FF77A-1119-4BA9-A14F-512535AD1ED3}" destId="{9BE27226-5D05-4414-8656-806CA24D93B4}" srcOrd="2" destOrd="0" presId="urn:microsoft.com/office/officeart/2008/layout/AlternatingHexagons"/>
    <dgm:cxn modelId="{59F87985-2E21-4B9B-95D9-A46F78220839}" type="presParOf" srcId="{611FF77A-1119-4BA9-A14F-512535AD1ED3}" destId="{C1402B89-C8FD-44D2-A858-1C810B105C9A}" srcOrd="3" destOrd="0" presId="urn:microsoft.com/office/officeart/2008/layout/AlternatingHexagons"/>
    <dgm:cxn modelId="{2B0EDB4E-90C4-4BE1-B831-38D89851260B}" type="presParOf" srcId="{611FF77A-1119-4BA9-A14F-512535AD1ED3}" destId="{6669C259-2B79-4708-80F1-04E2AC3201C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BF2C6-5026-4F18-9F1C-38F813C7BDB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CB8F9F-CD21-48B0-BA6C-1934DF76A673}">
      <dgm:prSet phldrT="[Text]"/>
      <dgm:spPr/>
      <dgm:t>
        <a:bodyPr/>
        <a:lstStyle/>
        <a:p>
          <a:r>
            <a:rPr lang="nb-NO" dirty="0"/>
            <a:t>RBD</a:t>
          </a:r>
          <a:endParaRPr lang="en-US" dirty="0"/>
        </a:p>
      </dgm:t>
    </dgm:pt>
    <dgm:pt modelId="{C26283BA-5D40-4867-B717-E5191C13483C}" type="parTrans" cxnId="{AC0D1CE2-CD1C-4DD0-9F5F-29B1CB0AD5C6}">
      <dgm:prSet/>
      <dgm:spPr/>
      <dgm:t>
        <a:bodyPr/>
        <a:lstStyle/>
        <a:p>
          <a:endParaRPr lang="en-US"/>
        </a:p>
      </dgm:t>
    </dgm:pt>
    <dgm:pt modelId="{7620A8B5-94A5-4C46-928D-3008F92AA46F}" type="sibTrans" cxnId="{AC0D1CE2-CD1C-4DD0-9F5F-29B1CB0AD5C6}">
      <dgm:prSet/>
      <dgm:spPr/>
      <dgm:t>
        <a:bodyPr/>
        <a:lstStyle/>
        <a:p>
          <a:endParaRPr lang="en-US"/>
        </a:p>
      </dgm:t>
    </dgm:pt>
    <dgm:pt modelId="{E2E2E45C-8BFD-48EF-9696-F9FF54C2EB13}">
      <dgm:prSet phldrT="[Text]"/>
      <dgm:spPr/>
      <dgm:t>
        <a:bodyPr/>
        <a:lstStyle/>
        <a:p>
          <a:r>
            <a:rPr lang="nb-NO" dirty="0" err="1"/>
            <a:t>Provides</a:t>
          </a:r>
          <a:r>
            <a:rPr lang="nb-NO" dirty="0"/>
            <a:t> an </a:t>
          </a:r>
          <a:r>
            <a:rPr lang="nb-NO" dirty="0" err="1"/>
            <a:t>Overestimate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system </a:t>
          </a:r>
          <a:r>
            <a:rPr lang="nb-NO" dirty="0" err="1"/>
            <a:t>availability</a:t>
          </a:r>
          <a:r>
            <a:rPr lang="nb-NO" dirty="0"/>
            <a:t>.</a:t>
          </a:r>
          <a:endParaRPr lang="en-US" dirty="0"/>
        </a:p>
      </dgm:t>
    </dgm:pt>
    <dgm:pt modelId="{6DD72E25-A6BE-4D86-858D-A98C12087289}" type="parTrans" cxnId="{3682A5B2-8A2E-4CCB-8BBF-C44D2D90FCFD}">
      <dgm:prSet/>
      <dgm:spPr/>
      <dgm:t>
        <a:bodyPr/>
        <a:lstStyle/>
        <a:p>
          <a:endParaRPr lang="en-US"/>
        </a:p>
      </dgm:t>
    </dgm:pt>
    <dgm:pt modelId="{692D2A5C-18DD-4AC4-A71C-8CAFDB5823CD}" type="sibTrans" cxnId="{3682A5B2-8A2E-4CCB-8BBF-C44D2D90FCFD}">
      <dgm:prSet/>
      <dgm:spPr/>
      <dgm:t>
        <a:bodyPr/>
        <a:lstStyle/>
        <a:p>
          <a:endParaRPr lang="en-US"/>
        </a:p>
      </dgm:t>
    </dgm:pt>
    <dgm:pt modelId="{58A2A54F-098E-4738-AB4A-2299DE9AF04D}">
      <dgm:prSet phldrT="[Text]"/>
      <dgm:spPr/>
      <dgm:t>
        <a:bodyPr/>
        <a:lstStyle/>
        <a:p>
          <a:r>
            <a:rPr lang="nb-NO" dirty="0" err="1"/>
            <a:t>Focuses</a:t>
          </a:r>
          <a:r>
            <a:rPr lang="nb-NO" dirty="0"/>
            <a:t>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structure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components</a:t>
          </a:r>
          <a:r>
            <a:rPr lang="nb-NO" dirty="0"/>
            <a:t> and </a:t>
          </a:r>
          <a:r>
            <a:rPr lang="nb-NO" dirty="0" err="1"/>
            <a:t>how</a:t>
          </a:r>
          <a:r>
            <a:rPr lang="nb-NO" dirty="0"/>
            <a:t> </a:t>
          </a:r>
          <a:r>
            <a:rPr lang="nb-NO" dirty="0" err="1"/>
            <a:t>they</a:t>
          </a:r>
          <a:r>
            <a:rPr lang="nb-NO" dirty="0"/>
            <a:t> </a:t>
          </a:r>
          <a:r>
            <a:rPr lang="nb-NO" dirty="0" err="1"/>
            <a:t>connect</a:t>
          </a:r>
          <a:r>
            <a:rPr lang="nb-NO" dirty="0"/>
            <a:t> to </a:t>
          </a:r>
          <a:r>
            <a:rPr lang="nb-NO" dirty="0" err="1"/>
            <a:t>perform</a:t>
          </a:r>
          <a:r>
            <a:rPr lang="nb-NO" dirty="0"/>
            <a:t> a </a:t>
          </a:r>
          <a:r>
            <a:rPr lang="nb-NO" dirty="0" err="1"/>
            <a:t>function</a:t>
          </a:r>
          <a:endParaRPr lang="en-US" dirty="0"/>
        </a:p>
      </dgm:t>
    </dgm:pt>
    <dgm:pt modelId="{DD9E78EB-BEF6-462F-9495-FBB9399C5981}" type="parTrans" cxnId="{843487DE-3E74-4083-86E6-D558B4413646}">
      <dgm:prSet/>
      <dgm:spPr/>
      <dgm:t>
        <a:bodyPr/>
        <a:lstStyle/>
        <a:p>
          <a:endParaRPr lang="en-US"/>
        </a:p>
      </dgm:t>
    </dgm:pt>
    <dgm:pt modelId="{7B5F4522-A48B-4069-8800-84BCC065512C}" type="sibTrans" cxnId="{843487DE-3E74-4083-86E6-D558B4413646}">
      <dgm:prSet/>
      <dgm:spPr/>
      <dgm:t>
        <a:bodyPr/>
        <a:lstStyle/>
        <a:p>
          <a:endParaRPr lang="en-US"/>
        </a:p>
      </dgm:t>
    </dgm:pt>
    <dgm:pt modelId="{C70FA30B-6053-4B13-811F-FD27EF6EC029}">
      <dgm:prSet phldrT="[Text]"/>
      <dgm:spPr/>
      <dgm:t>
        <a:bodyPr/>
        <a:lstStyle/>
        <a:p>
          <a:r>
            <a:rPr lang="nb-NO" dirty="0"/>
            <a:t>ABM</a:t>
          </a:r>
          <a:endParaRPr lang="en-US" dirty="0"/>
        </a:p>
      </dgm:t>
    </dgm:pt>
    <dgm:pt modelId="{EDE56104-9D4F-407C-9916-B9521F3FB4F0}" type="parTrans" cxnId="{FD38F314-43E8-49A1-8851-28622EBE2739}">
      <dgm:prSet/>
      <dgm:spPr/>
      <dgm:t>
        <a:bodyPr/>
        <a:lstStyle/>
        <a:p>
          <a:endParaRPr lang="en-US"/>
        </a:p>
      </dgm:t>
    </dgm:pt>
    <dgm:pt modelId="{8695F604-0979-4AFB-BA3B-D14FE04E5E9F}" type="sibTrans" cxnId="{FD38F314-43E8-49A1-8851-28622EBE2739}">
      <dgm:prSet/>
      <dgm:spPr/>
      <dgm:t>
        <a:bodyPr/>
        <a:lstStyle/>
        <a:p>
          <a:endParaRPr lang="en-US"/>
        </a:p>
      </dgm:t>
    </dgm:pt>
    <dgm:pt modelId="{758C8906-67BE-472C-8C7F-8D2D67B315FF}">
      <dgm:prSet phldrT="[Text]"/>
      <dgm:spPr/>
      <dgm:t>
        <a:bodyPr/>
        <a:lstStyle/>
        <a:p>
          <a:r>
            <a:rPr lang="nb-NO" dirty="0" err="1"/>
            <a:t>Provide</a:t>
          </a:r>
          <a:r>
            <a:rPr lang="nb-NO" dirty="0"/>
            <a:t> more </a:t>
          </a:r>
          <a:r>
            <a:rPr lang="nb-NO" dirty="0" err="1"/>
            <a:t>acuurate</a:t>
          </a:r>
          <a:r>
            <a:rPr lang="nb-NO" dirty="0"/>
            <a:t> </a:t>
          </a:r>
          <a:r>
            <a:rPr lang="nb-NO" dirty="0" err="1"/>
            <a:t>availability</a:t>
          </a:r>
          <a:r>
            <a:rPr lang="nb-NO" dirty="0"/>
            <a:t> </a:t>
          </a:r>
          <a:r>
            <a:rPr lang="nb-NO" dirty="0" err="1"/>
            <a:t>estimation</a:t>
          </a:r>
          <a:r>
            <a:rPr lang="nb-NO" dirty="0"/>
            <a:t> </a:t>
          </a:r>
          <a:r>
            <a:rPr lang="nb-NO" dirty="0" err="1"/>
            <a:t>considering</a:t>
          </a:r>
          <a:r>
            <a:rPr lang="nb-NO" dirty="0"/>
            <a:t> </a:t>
          </a:r>
          <a:r>
            <a:rPr lang="nb-NO" dirty="0" err="1"/>
            <a:t>the</a:t>
          </a:r>
          <a:r>
            <a:rPr lang="nb-NO" dirty="0"/>
            <a:t> </a:t>
          </a:r>
          <a:r>
            <a:rPr lang="nb-NO" dirty="0" err="1"/>
            <a:t>interaction</a:t>
          </a:r>
          <a:r>
            <a:rPr lang="nb-NO" dirty="0"/>
            <a:t> </a:t>
          </a:r>
          <a:r>
            <a:rPr lang="nb-NO" dirty="0" err="1"/>
            <a:t>between</a:t>
          </a:r>
          <a:r>
            <a:rPr lang="nb-NO" dirty="0"/>
            <a:t> system </a:t>
          </a:r>
          <a:r>
            <a:rPr lang="nb-NO" dirty="0" err="1"/>
            <a:t>components</a:t>
          </a:r>
          <a:r>
            <a:rPr lang="nb-NO" dirty="0"/>
            <a:t> and </a:t>
          </a:r>
          <a:r>
            <a:rPr lang="nb-NO" dirty="0" err="1"/>
            <a:t>state</a:t>
          </a:r>
          <a:r>
            <a:rPr lang="nb-NO" dirty="0"/>
            <a:t>/</a:t>
          </a:r>
          <a:r>
            <a:rPr lang="nb-NO" dirty="0" err="1"/>
            <a:t>event</a:t>
          </a:r>
          <a:r>
            <a:rPr lang="nb-NO" dirty="0"/>
            <a:t> </a:t>
          </a:r>
          <a:r>
            <a:rPr lang="nb-NO" dirty="0" err="1"/>
            <a:t>dependency</a:t>
          </a:r>
          <a:r>
            <a:rPr lang="nb-NO" dirty="0"/>
            <a:t>.</a:t>
          </a:r>
          <a:endParaRPr lang="en-US" dirty="0"/>
        </a:p>
      </dgm:t>
    </dgm:pt>
    <dgm:pt modelId="{D4B5F2E5-0436-42D3-8289-96CE05D3053D}" type="parTrans" cxnId="{9C852FCB-CFF9-45D2-9F08-EDCD9E7F7C35}">
      <dgm:prSet/>
      <dgm:spPr/>
      <dgm:t>
        <a:bodyPr/>
        <a:lstStyle/>
        <a:p>
          <a:endParaRPr lang="en-US"/>
        </a:p>
      </dgm:t>
    </dgm:pt>
    <dgm:pt modelId="{4539B1C8-9BFE-4DCC-92FA-B475B2D65133}" type="sibTrans" cxnId="{9C852FCB-CFF9-45D2-9F08-EDCD9E7F7C35}">
      <dgm:prSet/>
      <dgm:spPr/>
      <dgm:t>
        <a:bodyPr/>
        <a:lstStyle/>
        <a:p>
          <a:endParaRPr lang="en-US"/>
        </a:p>
      </dgm:t>
    </dgm:pt>
    <dgm:pt modelId="{06E2B694-0104-4A7D-ABAB-23010B2CEE05}">
      <dgm:prSet phldrT="[Text]"/>
      <dgm:spPr/>
      <dgm:t>
        <a:bodyPr/>
        <a:lstStyle/>
        <a:p>
          <a:r>
            <a:rPr lang="nb-NO" dirty="0" err="1"/>
            <a:t>Focuses</a:t>
          </a:r>
          <a:r>
            <a:rPr lang="nb-NO" dirty="0"/>
            <a:t>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the</a:t>
          </a:r>
          <a:r>
            <a:rPr lang="nb-NO" dirty="0"/>
            <a:t> </a:t>
          </a:r>
          <a:r>
            <a:rPr lang="nb-NO" dirty="0" err="1"/>
            <a:t>dynamic</a:t>
          </a:r>
          <a:r>
            <a:rPr lang="nb-NO" dirty="0"/>
            <a:t> </a:t>
          </a:r>
          <a:r>
            <a:rPr lang="nb-NO" dirty="0" err="1"/>
            <a:t>behavior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the</a:t>
          </a:r>
          <a:r>
            <a:rPr lang="nb-NO" dirty="0"/>
            <a:t> system </a:t>
          </a:r>
          <a:r>
            <a:rPr lang="nb-NO" dirty="0" err="1"/>
            <a:t>components</a:t>
          </a:r>
          <a:r>
            <a:rPr lang="nb-NO" dirty="0"/>
            <a:t> over time.</a:t>
          </a:r>
          <a:endParaRPr lang="en-US" dirty="0"/>
        </a:p>
      </dgm:t>
    </dgm:pt>
    <dgm:pt modelId="{7A02AA53-97C0-40F0-8A68-1742E823BEB8}" type="parTrans" cxnId="{D14FFF8E-A2BA-4983-8BC2-90B50E04F40B}">
      <dgm:prSet/>
      <dgm:spPr/>
      <dgm:t>
        <a:bodyPr/>
        <a:lstStyle/>
        <a:p>
          <a:endParaRPr lang="en-US"/>
        </a:p>
      </dgm:t>
    </dgm:pt>
    <dgm:pt modelId="{A8D73346-2783-4E6B-A026-47D26A46624F}" type="sibTrans" cxnId="{D14FFF8E-A2BA-4983-8BC2-90B50E04F40B}">
      <dgm:prSet/>
      <dgm:spPr/>
      <dgm:t>
        <a:bodyPr/>
        <a:lstStyle/>
        <a:p>
          <a:endParaRPr lang="en-US"/>
        </a:p>
      </dgm:t>
    </dgm:pt>
    <dgm:pt modelId="{CB66B21B-6F2E-4362-8194-D773FE6608D5}">
      <dgm:prSet phldrT="[Text]"/>
      <dgm:spPr/>
      <dgm:t>
        <a:bodyPr/>
        <a:lstStyle/>
        <a:p>
          <a:r>
            <a:rPr lang="nb-NO" dirty="0" err="1"/>
            <a:t>Captures</a:t>
          </a:r>
          <a:r>
            <a:rPr lang="nb-NO" dirty="0"/>
            <a:t> </a:t>
          </a:r>
          <a:r>
            <a:rPr lang="nb-NO" dirty="0" err="1"/>
            <a:t>emergent</a:t>
          </a:r>
          <a:r>
            <a:rPr lang="nb-NO" dirty="0"/>
            <a:t> </a:t>
          </a:r>
          <a:r>
            <a:rPr lang="nb-NO" dirty="0" err="1"/>
            <a:t>behavior</a:t>
          </a:r>
          <a:r>
            <a:rPr lang="nb-NO" dirty="0"/>
            <a:t> – </a:t>
          </a:r>
          <a:r>
            <a:rPr lang="nb-NO" dirty="0" err="1"/>
            <a:t>how</a:t>
          </a:r>
          <a:r>
            <a:rPr lang="nb-NO" dirty="0"/>
            <a:t> </a:t>
          </a:r>
          <a:r>
            <a:rPr lang="nb-NO" dirty="0" err="1"/>
            <a:t>local</a:t>
          </a:r>
          <a:r>
            <a:rPr lang="nb-NO" dirty="0"/>
            <a:t> </a:t>
          </a:r>
          <a:r>
            <a:rPr lang="nb-NO" dirty="0" err="1"/>
            <a:t>actions</a:t>
          </a:r>
          <a:r>
            <a:rPr lang="nb-NO" dirty="0"/>
            <a:t> </a:t>
          </a:r>
          <a:r>
            <a:rPr lang="nb-NO" dirty="0" err="1"/>
            <a:t>affect</a:t>
          </a:r>
          <a:r>
            <a:rPr lang="nb-NO" dirty="0"/>
            <a:t> </a:t>
          </a:r>
          <a:r>
            <a:rPr lang="nb-NO" dirty="0" err="1"/>
            <a:t>the</a:t>
          </a:r>
          <a:r>
            <a:rPr lang="nb-NO" dirty="0"/>
            <a:t> </a:t>
          </a:r>
          <a:r>
            <a:rPr lang="nb-NO" dirty="0" err="1"/>
            <a:t>whole</a:t>
          </a:r>
          <a:r>
            <a:rPr lang="nb-NO" dirty="0"/>
            <a:t> system.</a:t>
          </a:r>
          <a:endParaRPr lang="en-US" dirty="0"/>
        </a:p>
      </dgm:t>
    </dgm:pt>
    <dgm:pt modelId="{E07985EC-5B75-4CB9-8A6C-AE5800DDCA3E}" type="parTrans" cxnId="{7748C5C8-2137-4ED6-85F6-C5976E38C8F6}">
      <dgm:prSet/>
      <dgm:spPr/>
      <dgm:t>
        <a:bodyPr/>
        <a:lstStyle/>
        <a:p>
          <a:endParaRPr lang="en-US"/>
        </a:p>
      </dgm:t>
    </dgm:pt>
    <dgm:pt modelId="{3AB67E8C-CEBE-4680-B8AA-F74937E0A3E5}" type="sibTrans" cxnId="{7748C5C8-2137-4ED6-85F6-C5976E38C8F6}">
      <dgm:prSet/>
      <dgm:spPr/>
      <dgm:t>
        <a:bodyPr/>
        <a:lstStyle/>
        <a:p>
          <a:endParaRPr lang="en-US"/>
        </a:p>
      </dgm:t>
    </dgm:pt>
    <dgm:pt modelId="{9C34A23D-7EBF-442D-B4F6-3E43EEC9C2BD}" type="pres">
      <dgm:prSet presAssocID="{30EBF2C6-5026-4F18-9F1C-38F813C7BDB1}" presName="linearFlow" presStyleCnt="0">
        <dgm:presLayoutVars>
          <dgm:dir/>
          <dgm:animLvl val="lvl"/>
          <dgm:resizeHandles val="exact"/>
        </dgm:presLayoutVars>
      </dgm:prSet>
      <dgm:spPr/>
    </dgm:pt>
    <dgm:pt modelId="{4CF17A44-7EB7-449F-85CB-B763F6374218}" type="pres">
      <dgm:prSet presAssocID="{BACB8F9F-CD21-48B0-BA6C-1934DF76A673}" presName="composite" presStyleCnt="0"/>
      <dgm:spPr/>
    </dgm:pt>
    <dgm:pt modelId="{6F2A6EF2-0FEF-493C-99C6-10F7FCBF2EE0}" type="pres">
      <dgm:prSet presAssocID="{BACB8F9F-CD21-48B0-BA6C-1934DF76A673}" presName="parentText" presStyleLbl="alignNode1" presStyleIdx="0" presStyleCnt="2" custLinFactNeighborX="-89078" custLinFactNeighborY="-1500">
        <dgm:presLayoutVars>
          <dgm:chMax val="1"/>
          <dgm:bulletEnabled val="1"/>
        </dgm:presLayoutVars>
      </dgm:prSet>
      <dgm:spPr/>
    </dgm:pt>
    <dgm:pt modelId="{15D9CD46-11E3-4880-A54C-B2C43DECBFD7}" type="pres">
      <dgm:prSet presAssocID="{BACB8F9F-CD21-48B0-BA6C-1934DF76A673}" presName="descendantText" presStyleLbl="alignAcc1" presStyleIdx="0" presStyleCnt="2">
        <dgm:presLayoutVars>
          <dgm:bulletEnabled val="1"/>
        </dgm:presLayoutVars>
      </dgm:prSet>
      <dgm:spPr/>
    </dgm:pt>
    <dgm:pt modelId="{5D8ABB63-06D5-45AE-BC0A-B8C2FF48ADE1}" type="pres">
      <dgm:prSet presAssocID="{7620A8B5-94A5-4C46-928D-3008F92AA46F}" presName="sp" presStyleCnt="0"/>
      <dgm:spPr/>
    </dgm:pt>
    <dgm:pt modelId="{5C99B906-1EC2-4570-8B6E-0CEEB18A88BB}" type="pres">
      <dgm:prSet presAssocID="{C70FA30B-6053-4B13-811F-FD27EF6EC029}" presName="composite" presStyleCnt="0"/>
      <dgm:spPr/>
    </dgm:pt>
    <dgm:pt modelId="{1E9137AF-9B7F-4D68-B018-BCD049D09C17}" type="pres">
      <dgm:prSet presAssocID="{C70FA30B-6053-4B13-811F-FD27EF6EC02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456C0E8-520A-4C09-BB9B-1FE629CA15E2}" type="pres">
      <dgm:prSet presAssocID="{C70FA30B-6053-4B13-811F-FD27EF6EC02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817A60D-D2AE-419C-805D-309697CCA198}" type="presOf" srcId="{E2E2E45C-8BFD-48EF-9696-F9FF54C2EB13}" destId="{15D9CD46-11E3-4880-A54C-B2C43DECBFD7}" srcOrd="0" destOrd="0" presId="urn:microsoft.com/office/officeart/2005/8/layout/chevron2"/>
    <dgm:cxn modelId="{FD38F314-43E8-49A1-8851-28622EBE2739}" srcId="{30EBF2C6-5026-4F18-9F1C-38F813C7BDB1}" destId="{C70FA30B-6053-4B13-811F-FD27EF6EC029}" srcOrd="1" destOrd="0" parTransId="{EDE56104-9D4F-407C-9916-B9521F3FB4F0}" sibTransId="{8695F604-0979-4AFB-BA3B-D14FE04E5E9F}"/>
    <dgm:cxn modelId="{E06CBC15-B78D-402E-80DA-FA151494AE24}" type="presOf" srcId="{BACB8F9F-CD21-48B0-BA6C-1934DF76A673}" destId="{6F2A6EF2-0FEF-493C-99C6-10F7FCBF2EE0}" srcOrd="0" destOrd="0" presId="urn:microsoft.com/office/officeart/2005/8/layout/chevron2"/>
    <dgm:cxn modelId="{F4CA2E4C-7D4A-4379-A08C-EB659EFF0443}" type="presOf" srcId="{58A2A54F-098E-4738-AB4A-2299DE9AF04D}" destId="{15D9CD46-11E3-4880-A54C-B2C43DECBFD7}" srcOrd="0" destOrd="1" presId="urn:microsoft.com/office/officeart/2005/8/layout/chevron2"/>
    <dgm:cxn modelId="{B19D327A-4440-424C-8F63-F1E30347DB44}" type="presOf" srcId="{06E2B694-0104-4A7D-ABAB-23010B2CEE05}" destId="{D456C0E8-520A-4C09-BB9B-1FE629CA15E2}" srcOrd="0" destOrd="0" presId="urn:microsoft.com/office/officeart/2005/8/layout/chevron2"/>
    <dgm:cxn modelId="{920F238E-C104-4776-BF07-8FE850437908}" type="presOf" srcId="{CB66B21B-6F2E-4362-8194-D773FE6608D5}" destId="{D456C0E8-520A-4C09-BB9B-1FE629CA15E2}" srcOrd="0" destOrd="1" presId="urn:microsoft.com/office/officeart/2005/8/layout/chevron2"/>
    <dgm:cxn modelId="{D14FFF8E-A2BA-4983-8BC2-90B50E04F40B}" srcId="{C70FA30B-6053-4B13-811F-FD27EF6EC029}" destId="{06E2B694-0104-4A7D-ABAB-23010B2CEE05}" srcOrd="0" destOrd="0" parTransId="{7A02AA53-97C0-40F0-8A68-1742E823BEB8}" sibTransId="{A8D73346-2783-4E6B-A026-47D26A46624F}"/>
    <dgm:cxn modelId="{3682A5B2-8A2E-4CCB-8BBF-C44D2D90FCFD}" srcId="{BACB8F9F-CD21-48B0-BA6C-1934DF76A673}" destId="{E2E2E45C-8BFD-48EF-9696-F9FF54C2EB13}" srcOrd="0" destOrd="0" parTransId="{6DD72E25-A6BE-4D86-858D-A98C12087289}" sibTransId="{692D2A5C-18DD-4AC4-A71C-8CAFDB5823CD}"/>
    <dgm:cxn modelId="{9A760FC0-7975-4ACB-A911-14E76E0D4663}" type="presOf" srcId="{758C8906-67BE-472C-8C7F-8D2D67B315FF}" destId="{D456C0E8-520A-4C09-BB9B-1FE629CA15E2}" srcOrd="0" destOrd="2" presId="urn:microsoft.com/office/officeart/2005/8/layout/chevron2"/>
    <dgm:cxn modelId="{7748C5C8-2137-4ED6-85F6-C5976E38C8F6}" srcId="{C70FA30B-6053-4B13-811F-FD27EF6EC029}" destId="{CB66B21B-6F2E-4362-8194-D773FE6608D5}" srcOrd="1" destOrd="0" parTransId="{E07985EC-5B75-4CB9-8A6C-AE5800DDCA3E}" sibTransId="{3AB67E8C-CEBE-4680-B8AA-F74937E0A3E5}"/>
    <dgm:cxn modelId="{49B608CA-4722-4150-90E9-864FAB651C9E}" type="presOf" srcId="{30EBF2C6-5026-4F18-9F1C-38F813C7BDB1}" destId="{9C34A23D-7EBF-442D-B4F6-3E43EEC9C2BD}" srcOrd="0" destOrd="0" presId="urn:microsoft.com/office/officeart/2005/8/layout/chevron2"/>
    <dgm:cxn modelId="{9C852FCB-CFF9-45D2-9F08-EDCD9E7F7C35}" srcId="{C70FA30B-6053-4B13-811F-FD27EF6EC029}" destId="{758C8906-67BE-472C-8C7F-8D2D67B315FF}" srcOrd="2" destOrd="0" parTransId="{D4B5F2E5-0436-42D3-8289-96CE05D3053D}" sibTransId="{4539B1C8-9BFE-4DCC-92FA-B475B2D65133}"/>
    <dgm:cxn modelId="{843487DE-3E74-4083-86E6-D558B4413646}" srcId="{BACB8F9F-CD21-48B0-BA6C-1934DF76A673}" destId="{58A2A54F-098E-4738-AB4A-2299DE9AF04D}" srcOrd="1" destOrd="0" parTransId="{DD9E78EB-BEF6-462F-9495-FBB9399C5981}" sibTransId="{7B5F4522-A48B-4069-8800-84BCC065512C}"/>
    <dgm:cxn modelId="{AC0D1CE2-CD1C-4DD0-9F5F-29B1CB0AD5C6}" srcId="{30EBF2C6-5026-4F18-9F1C-38F813C7BDB1}" destId="{BACB8F9F-CD21-48B0-BA6C-1934DF76A673}" srcOrd="0" destOrd="0" parTransId="{C26283BA-5D40-4867-B717-E5191C13483C}" sibTransId="{7620A8B5-94A5-4C46-928D-3008F92AA46F}"/>
    <dgm:cxn modelId="{0E0A83ED-9307-44D8-8A34-F37DD2C6BC53}" type="presOf" srcId="{C70FA30B-6053-4B13-811F-FD27EF6EC029}" destId="{1E9137AF-9B7F-4D68-B018-BCD049D09C17}" srcOrd="0" destOrd="0" presId="urn:microsoft.com/office/officeart/2005/8/layout/chevron2"/>
    <dgm:cxn modelId="{A4CF2BEE-29EE-4D66-83FB-3FF07737728E}" type="presParOf" srcId="{9C34A23D-7EBF-442D-B4F6-3E43EEC9C2BD}" destId="{4CF17A44-7EB7-449F-85CB-B763F6374218}" srcOrd="0" destOrd="0" presId="urn:microsoft.com/office/officeart/2005/8/layout/chevron2"/>
    <dgm:cxn modelId="{4B17AD91-33F5-488F-A1CA-AE9FD2F28B09}" type="presParOf" srcId="{4CF17A44-7EB7-449F-85CB-B763F6374218}" destId="{6F2A6EF2-0FEF-493C-99C6-10F7FCBF2EE0}" srcOrd="0" destOrd="0" presId="urn:microsoft.com/office/officeart/2005/8/layout/chevron2"/>
    <dgm:cxn modelId="{B9DF3270-A90D-4829-94F8-915BFE2DD61A}" type="presParOf" srcId="{4CF17A44-7EB7-449F-85CB-B763F6374218}" destId="{15D9CD46-11E3-4880-A54C-B2C43DECBFD7}" srcOrd="1" destOrd="0" presId="urn:microsoft.com/office/officeart/2005/8/layout/chevron2"/>
    <dgm:cxn modelId="{26391D5C-1452-41E9-99E7-A84D2ADD9F8B}" type="presParOf" srcId="{9C34A23D-7EBF-442D-B4F6-3E43EEC9C2BD}" destId="{5D8ABB63-06D5-45AE-BC0A-B8C2FF48ADE1}" srcOrd="1" destOrd="0" presId="urn:microsoft.com/office/officeart/2005/8/layout/chevron2"/>
    <dgm:cxn modelId="{78677D2D-24D3-4C65-8D61-E26771C1C48F}" type="presParOf" srcId="{9C34A23D-7EBF-442D-B4F6-3E43EEC9C2BD}" destId="{5C99B906-1EC2-4570-8B6E-0CEEB18A88BB}" srcOrd="2" destOrd="0" presId="urn:microsoft.com/office/officeart/2005/8/layout/chevron2"/>
    <dgm:cxn modelId="{71CF8B63-D84E-4348-9A1B-DA5FFA4E2B14}" type="presParOf" srcId="{5C99B906-1EC2-4570-8B6E-0CEEB18A88BB}" destId="{1E9137AF-9B7F-4D68-B018-BCD049D09C17}" srcOrd="0" destOrd="0" presId="urn:microsoft.com/office/officeart/2005/8/layout/chevron2"/>
    <dgm:cxn modelId="{BA167A59-6201-4C16-AC3F-7D8B4C5F2478}" type="presParOf" srcId="{5C99B906-1EC2-4570-8B6E-0CEEB18A88BB}" destId="{D456C0E8-520A-4C09-BB9B-1FE629CA15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AE7B-2459-40BE-9421-4E199EF6CD07}">
      <dsp:nvSpPr>
        <dsp:cNvPr id="0" name=""/>
        <dsp:cNvSpPr/>
      </dsp:nvSpPr>
      <dsp:spPr>
        <a:xfrm rot="5400000">
          <a:off x="1656181" y="1336668"/>
          <a:ext cx="1087732" cy="9463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RBD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74352" y="1435471"/>
        <a:ext cx="651389" cy="748722"/>
      </dsp:txXfrm>
    </dsp:sp>
    <dsp:sp modelId="{C80FF59C-695C-4EA5-B7B0-4A17295F094D}">
      <dsp:nvSpPr>
        <dsp:cNvPr id="0" name=""/>
        <dsp:cNvSpPr/>
      </dsp:nvSpPr>
      <dsp:spPr>
        <a:xfrm>
          <a:off x="2701928" y="1483512"/>
          <a:ext cx="1213909" cy="65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29F4F-5694-4079-83C4-AA7DF301930A}">
      <dsp:nvSpPr>
        <dsp:cNvPr id="0" name=""/>
        <dsp:cNvSpPr/>
      </dsp:nvSpPr>
      <dsp:spPr>
        <a:xfrm rot="5400000">
          <a:off x="634148" y="1336668"/>
          <a:ext cx="1087732" cy="9463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427317"/>
            <a:satOff val="-20000"/>
            <a:lumOff val="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2319" y="1435471"/>
        <a:ext cx="651389" cy="748722"/>
      </dsp:txXfrm>
    </dsp:sp>
    <dsp:sp modelId="{E22D7AED-F2F0-4429-86E2-BFBED76D0699}">
      <dsp:nvSpPr>
        <dsp:cNvPr id="0" name=""/>
        <dsp:cNvSpPr/>
      </dsp:nvSpPr>
      <dsp:spPr>
        <a:xfrm rot="5400000">
          <a:off x="1143207" y="2259935"/>
          <a:ext cx="1087732" cy="9463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54634"/>
            <a:satOff val="-40000"/>
            <a:lumOff val="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DRBD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61378" y="2358738"/>
        <a:ext cx="651389" cy="748722"/>
      </dsp:txXfrm>
    </dsp:sp>
    <dsp:sp modelId="{A978F0A1-864E-4AD2-97B7-51C2BA15D605}">
      <dsp:nvSpPr>
        <dsp:cNvPr id="0" name=""/>
        <dsp:cNvSpPr/>
      </dsp:nvSpPr>
      <dsp:spPr>
        <a:xfrm>
          <a:off x="0" y="2406779"/>
          <a:ext cx="1174751" cy="65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34156-C4B8-4641-9659-7E8B13BE322F}">
      <dsp:nvSpPr>
        <dsp:cNvPr id="0" name=""/>
        <dsp:cNvSpPr/>
      </dsp:nvSpPr>
      <dsp:spPr>
        <a:xfrm rot="5400000">
          <a:off x="2165240" y="2259935"/>
          <a:ext cx="1087732" cy="9463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281950"/>
            <a:satOff val="-60000"/>
            <a:lumOff val="1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3411" y="2358738"/>
        <a:ext cx="651389" cy="748722"/>
      </dsp:txXfrm>
    </dsp:sp>
    <dsp:sp modelId="{153CD772-1B6C-45AC-934C-96E74B13B297}">
      <dsp:nvSpPr>
        <dsp:cNvPr id="0" name=""/>
        <dsp:cNvSpPr/>
      </dsp:nvSpPr>
      <dsp:spPr>
        <a:xfrm rot="5400000">
          <a:off x="1656181" y="3183203"/>
          <a:ext cx="1087732" cy="9463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709267"/>
            <a:satOff val="-80000"/>
            <a:lumOff val="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ABM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74352" y="3282006"/>
        <a:ext cx="651389" cy="748722"/>
      </dsp:txXfrm>
    </dsp:sp>
    <dsp:sp modelId="{7A2BE94D-DCC6-453C-91A7-CC3D79BCF5AB}">
      <dsp:nvSpPr>
        <dsp:cNvPr id="0" name=""/>
        <dsp:cNvSpPr/>
      </dsp:nvSpPr>
      <dsp:spPr>
        <a:xfrm>
          <a:off x="2701928" y="3330047"/>
          <a:ext cx="1213909" cy="65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9C259-2B79-4708-80F1-04E2AC3201C9}">
      <dsp:nvSpPr>
        <dsp:cNvPr id="0" name=""/>
        <dsp:cNvSpPr/>
      </dsp:nvSpPr>
      <dsp:spPr>
        <a:xfrm rot="5400000">
          <a:off x="634148" y="3183203"/>
          <a:ext cx="1087732" cy="9463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2319" y="3282006"/>
        <a:ext cx="651389" cy="74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6EF2-0FEF-493C-99C6-10F7FCBF2EE0}">
      <dsp:nvSpPr>
        <dsp:cNvPr id="0" name=""/>
        <dsp:cNvSpPr/>
      </dsp:nvSpPr>
      <dsp:spPr>
        <a:xfrm rot="5400000">
          <a:off x="-322293" y="322293"/>
          <a:ext cx="2148623" cy="15040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 dirty="0"/>
            <a:t>RBD</a:t>
          </a:r>
          <a:endParaRPr lang="en-US" sz="4400" kern="1200" dirty="0"/>
        </a:p>
      </dsp:txBody>
      <dsp:txXfrm rot="-5400000">
        <a:off x="1" y="752017"/>
        <a:ext cx="1504036" cy="644587"/>
      </dsp:txXfrm>
    </dsp:sp>
    <dsp:sp modelId="{15D9CD46-11E3-4880-A54C-B2C43DECBFD7}">
      <dsp:nvSpPr>
        <dsp:cNvPr id="0" name=""/>
        <dsp:cNvSpPr/>
      </dsp:nvSpPr>
      <dsp:spPr>
        <a:xfrm rot="5400000">
          <a:off x="4291322" y="-2785100"/>
          <a:ext cx="1396605" cy="6971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/>
            <a:t>Provides</a:t>
          </a:r>
          <a:r>
            <a:rPr lang="nb-NO" sz="1600" kern="1200" dirty="0"/>
            <a:t> an </a:t>
          </a:r>
          <a:r>
            <a:rPr lang="nb-NO" sz="1600" kern="1200" dirty="0" err="1"/>
            <a:t>Overestimate</a:t>
          </a:r>
          <a:r>
            <a:rPr lang="nb-NO" sz="1600" kern="1200" dirty="0"/>
            <a:t> </a:t>
          </a:r>
          <a:r>
            <a:rPr lang="nb-NO" sz="1600" kern="1200" dirty="0" err="1"/>
            <a:t>of</a:t>
          </a:r>
          <a:r>
            <a:rPr lang="nb-NO" sz="1600" kern="1200" dirty="0"/>
            <a:t> system </a:t>
          </a:r>
          <a:r>
            <a:rPr lang="nb-NO" sz="1600" kern="1200" dirty="0" err="1"/>
            <a:t>availability</a:t>
          </a:r>
          <a:r>
            <a:rPr lang="nb-NO" sz="1600" kern="1200" dirty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/>
            <a:t>Focuses</a:t>
          </a:r>
          <a:r>
            <a:rPr lang="nb-NO" sz="1600" kern="1200" dirty="0"/>
            <a:t> </a:t>
          </a:r>
          <a:r>
            <a:rPr lang="nb-NO" sz="1600" kern="1200" dirty="0" err="1"/>
            <a:t>on</a:t>
          </a:r>
          <a:r>
            <a:rPr lang="nb-NO" sz="1600" kern="1200" dirty="0"/>
            <a:t> </a:t>
          </a:r>
          <a:r>
            <a:rPr lang="nb-NO" sz="1600" kern="1200" dirty="0" err="1"/>
            <a:t>structure</a:t>
          </a:r>
          <a:r>
            <a:rPr lang="nb-NO" sz="1600" kern="1200" dirty="0"/>
            <a:t> </a:t>
          </a:r>
          <a:r>
            <a:rPr lang="nb-NO" sz="1600" kern="1200" dirty="0" err="1"/>
            <a:t>of</a:t>
          </a:r>
          <a:r>
            <a:rPr lang="nb-NO" sz="1600" kern="1200" dirty="0"/>
            <a:t> </a:t>
          </a:r>
          <a:r>
            <a:rPr lang="nb-NO" sz="1600" kern="1200" dirty="0" err="1"/>
            <a:t>components</a:t>
          </a:r>
          <a:r>
            <a:rPr lang="nb-NO" sz="1600" kern="1200" dirty="0"/>
            <a:t> and </a:t>
          </a:r>
          <a:r>
            <a:rPr lang="nb-NO" sz="1600" kern="1200" dirty="0" err="1"/>
            <a:t>how</a:t>
          </a:r>
          <a:r>
            <a:rPr lang="nb-NO" sz="1600" kern="1200" dirty="0"/>
            <a:t> </a:t>
          </a:r>
          <a:r>
            <a:rPr lang="nb-NO" sz="1600" kern="1200" dirty="0" err="1"/>
            <a:t>they</a:t>
          </a:r>
          <a:r>
            <a:rPr lang="nb-NO" sz="1600" kern="1200" dirty="0"/>
            <a:t> </a:t>
          </a:r>
          <a:r>
            <a:rPr lang="nb-NO" sz="1600" kern="1200" dirty="0" err="1"/>
            <a:t>connect</a:t>
          </a:r>
          <a:r>
            <a:rPr lang="nb-NO" sz="1600" kern="1200" dirty="0"/>
            <a:t> to </a:t>
          </a:r>
          <a:r>
            <a:rPr lang="nb-NO" sz="1600" kern="1200" dirty="0" err="1"/>
            <a:t>perform</a:t>
          </a:r>
          <a:r>
            <a:rPr lang="nb-NO" sz="1600" kern="1200" dirty="0"/>
            <a:t> a </a:t>
          </a:r>
          <a:r>
            <a:rPr lang="nb-NO" sz="1600" kern="1200" dirty="0" err="1"/>
            <a:t>function</a:t>
          </a:r>
          <a:endParaRPr lang="en-US" sz="1600" kern="1200" dirty="0"/>
        </a:p>
      </dsp:txBody>
      <dsp:txXfrm rot="-5400000">
        <a:off x="1504037" y="70362"/>
        <a:ext cx="6903000" cy="1260251"/>
      </dsp:txXfrm>
    </dsp:sp>
    <dsp:sp modelId="{1E9137AF-9B7F-4D68-B018-BCD049D09C17}">
      <dsp:nvSpPr>
        <dsp:cNvPr id="0" name=""/>
        <dsp:cNvSpPr/>
      </dsp:nvSpPr>
      <dsp:spPr>
        <a:xfrm rot="5400000">
          <a:off x="-322293" y="2186430"/>
          <a:ext cx="2148623" cy="1504036"/>
        </a:xfrm>
        <a:prstGeom prst="chevron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9050" cap="rnd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 dirty="0"/>
            <a:t>ABM</a:t>
          </a:r>
          <a:endParaRPr lang="en-US" sz="4400" kern="1200" dirty="0"/>
        </a:p>
      </dsp:txBody>
      <dsp:txXfrm rot="-5400000">
        <a:off x="1" y="2616154"/>
        <a:ext cx="1504036" cy="644587"/>
      </dsp:txXfrm>
    </dsp:sp>
    <dsp:sp modelId="{D456C0E8-520A-4C09-BB9B-1FE629CA15E2}">
      <dsp:nvSpPr>
        <dsp:cNvPr id="0" name=""/>
        <dsp:cNvSpPr/>
      </dsp:nvSpPr>
      <dsp:spPr>
        <a:xfrm rot="5400000">
          <a:off x="4291322" y="-923148"/>
          <a:ext cx="1396605" cy="6971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/>
            <a:t>Focuses</a:t>
          </a:r>
          <a:r>
            <a:rPr lang="nb-NO" sz="1600" kern="1200" dirty="0"/>
            <a:t> </a:t>
          </a:r>
          <a:r>
            <a:rPr lang="nb-NO" sz="1600" kern="1200" dirty="0" err="1"/>
            <a:t>on</a:t>
          </a:r>
          <a:r>
            <a:rPr lang="nb-NO" sz="1600" kern="1200" dirty="0"/>
            <a:t> </a:t>
          </a:r>
          <a:r>
            <a:rPr lang="nb-NO" sz="1600" kern="1200" dirty="0" err="1"/>
            <a:t>the</a:t>
          </a:r>
          <a:r>
            <a:rPr lang="nb-NO" sz="1600" kern="1200" dirty="0"/>
            <a:t> </a:t>
          </a:r>
          <a:r>
            <a:rPr lang="nb-NO" sz="1600" kern="1200" dirty="0" err="1"/>
            <a:t>dynamic</a:t>
          </a:r>
          <a:r>
            <a:rPr lang="nb-NO" sz="1600" kern="1200" dirty="0"/>
            <a:t> </a:t>
          </a:r>
          <a:r>
            <a:rPr lang="nb-NO" sz="1600" kern="1200" dirty="0" err="1"/>
            <a:t>behavior</a:t>
          </a:r>
          <a:r>
            <a:rPr lang="nb-NO" sz="1600" kern="1200" dirty="0"/>
            <a:t> </a:t>
          </a:r>
          <a:r>
            <a:rPr lang="nb-NO" sz="1600" kern="1200" dirty="0" err="1"/>
            <a:t>of</a:t>
          </a:r>
          <a:r>
            <a:rPr lang="nb-NO" sz="1600" kern="1200" dirty="0"/>
            <a:t> </a:t>
          </a:r>
          <a:r>
            <a:rPr lang="nb-NO" sz="1600" kern="1200" dirty="0" err="1"/>
            <a:t>the</a:t>
          </a:r>
          <a:r>
            <a:rPr lang="nb-NO" sz="1600" kern="1200" dirty="0"/>
            <a:t> system </a:t>
          </a:r>
          <a:r>
            <a:rPr lang="nb-NO" sz="1600" kern="1200" dirty="0" err="1"/>
            <a:t>components</a:t>
          </a:r>
          <a:r>
            <a:rPr lang="nb-NO" sz="1600" kern="1200" dirty="0"/>
            <a:t> over time.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/>
            <a:t>Captures</a:t>
          </a:r>
          <a:r>
            <a:rPr lang="nb-NO" sz="1600" kern="1200" dirty="0"/>
            <a:t> </a:t>
          </a:r>
          <a:r>
            <a:rPr lang="nb-NO" sz="1600" kern="1200" dirty="0" err="1"/>
            <a:t>emergent</a:t>
          </a:r>
          <a:r>
            <a:rPr lang="nb-NO" sz="1600" kern="1200" dirty="0"/>
            <a:t> </a:t>
          </a:r>
          <a:r>
            <a:rPr lang="nb-NO" sz="1600" kern="1200" dirty="0" err="1"/>
            <a:t>behavior</a:t>
          </a:r>
          <a:r>
            <a:rPr lang="nb-NO" sz="1600" kern="1200" dirty="0"/>
            <a:t> – </a:t>
          </a:r>
          <a:r>
            <a:rPr lang="nb-NO" sz="1600" kern="1200" dirty="0" err="1"/>
            <a:t>how</a:t>
          </a:r>
          <a:r>
            <a:rPr lang="nb-NO" sz="1600" kern="1200" dirty="0"/>
            <a:t> </a:t>
          </a:r>
          <a:r>
            <a:rPr lang="nb-NO" sz="1600" kern="1200" dirty="0" err="1"/>
            <a:t>local</a:t>
          </a:r>
          <a:r>
            <a:rPr lang="nb-NO" sz="1600" kern="1200" dirty="0"/>
            <a:t> </a:t>
          </a:r>
          <a:r>
            <a:rPr lang="nb-NO" sz="1600" kern="1200" dirty="0" err="1"/>
            <a:t>actions</a:t>
          </a:r>
          <a:r>
            <a:rPr lang="nb-NO" sz="1600" kern="1200" dirty="0"/>
            <a:t> </a:t>
          </a:r>
          <a:r>
            <a:rPr lang="nb-NO" sz="1600" kern="1200" dirty="0" err="1"/>
            <a:t>affect</a:t>
          </a:r>
          <a:r>
            <a:rPr lang="nb-NO" sz="1600" kern="1200" dirty="0"/>
            <a:t> </a:t>
          </a:r>
          <a:r>
            <a:rPr lang="nb-NO" sz="1600" kern="1200" dirty="0" err="1"/>
            <a:t>the</a:t>
          </a:r>
          <a:r>
            <a:rPr lang="nb-NO" sz="1600" kern="1200" dirty="0"/>
            <a:t> </a:t>
          </a:r>
          <a:r>
            <a:rPr lang="nb-NO" sz="1600" kern="1200" dirty="0" err="1"/>
            <a:t>whole</a:t>
          </a:r>
          <a:r>
            <a:rPr lang="nb-NO" sz="1600" kern="1200" dirty="0"/>
            <a:t> system.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/>
            <a:t>Provide</a:t>
          </a:r>
          <a:r>
            <a:rPr lang="nb-NO" sz="1600" kern="1200" dirty="0"/>
            <a:t> more </a:t>
          </a:r>
          <a:r>
            <a:rPr lang="nb-NO" sz="1600" kern="1200" dirty="0" err="1"/>
            <a:t>acuurate</a:t>
          </a:r>
          <a:r>
            <a:rPr lang="nb-NO" sz="1600" kern="1200" dirty="0"/>
            <a:t> </a:t>
          </a:r>
          <a:r>
            <a:rPr lang="nb-NO" sz="1600" kern="1200" dirty="0" err="1"/>
            <a:t>availability</a:t>
          </a:r>
          <a:r>
            <a:rPr lang="nb-NO" sz="1600" kern="1200" dirty="0"/>
            <a:t> </a:t>
          </a:r>
          <a:r>
            <a:rPr lang="nb-NO" sz="1600" kern="1200" dirty="0" err="1"/>
            <a:t>estimation</a:t>
          </a:r>
          <a:r>
            <a:rPr lang="nb-NO" sz="1600" kern="1200" dirty="0"/>
            <a:t> </a:t>
          </a:r>
          <a:r>
            <a:rPr lang="nb-NO" sz="1600" kern="1200" dirty="0" err="1"/>
            <a:t>considering</a:t>
          </a:r>
          <a:r>
            <a:rPr lang="nb-NO" sz="1600" kern="1200" dirty="0"/>
            <a:t> </a:t>
          </a:r>
          <a:r>
            <a:rPr lang="nb-NO" sz="1600" kern="1200" dirty="0" err="1"/>
            <a:t>the</a:t>
          </a:r>
          <a:r>
            <a:rPr lang="nb-NO" sz="1600" kern="1200" dirty="0"/>
            <a:t> </a:t>
          </a:r>
          <a:r>
            <a:rPr lang="nb-NO" sz="1600" kern="1200" dirty="0" err="1"/>
            <a:t>interaction</a:t>
          </a:r>
          <a:r>
            <a:rPr lang="nb-NO" sz="1600" kern="1200" dirty="0"/>
            <a:t> </a:t>
          </a:r>
          <a:r>
            <a:rPr lang="nb-NO" sz="1600" kern="1200" dirty="0" err="1"/>
            <a:t>between</a:t>
          </a:r>
          <a:r>
            <a:rPr lang="nb-NO" sz="1600" kern="1200" dirty="0"/>
            <a:t> system </a:t>
          </a:r>
          <a:r>
            <a:rPr lang="nb-NO" sz="1600" kern="1200" dirty="0" err="1"/>
            <a:t>components</a:t>
          </a:r>
          <a:r>
            <a:rPr lang="nb-NO" sz="1600" kern="1200" dirty="0"/>
            <a:t> and </a:t>
          </a:r>
          <a:r>
            <a:rPr lang="nb-NO" sz="1600" kern="1200" dirty="0" err="1"/>
            <a:t>state</a:t>
          </a:r>
          <a:r>
            <a:rPr lang="nb-NO" sz="1600" kern="1200" dirty="0"/>
            <a:t>/</a:t>
          </a:r>
          <a:r>
            <a:rPr lang="nb-NO" sz="1600" kern="1200" dirty="0" err="1"/>
            <a:t>event</a:t>
          </a:r>
          <a:r>
            <a:rPr lang="nb-NO" sz="1600" kern="1200" dirty="0"/>
            <a:t> </a:t>
          </a:r>
          <a:r>
            <a:rPr lang="nb-NO" sz="1600" kern="1200" dirty="0" err="1"/>
            <a:t>dependency</a:t>
          </a:r>
          <a:r>
            <a:rPr lang="nb-NO" sz="1600" kern="1200" dirty="0"/>
            <a:t>.</a:t>
          </a:r>
          <a:endParaRPr lang="en-US" sz="1600" kern="1200" dirty="0"/>
        </a:p>
      </dsp:txBody>
      <dsp:txXfrm rot="-5400000">
        <a:off x="1504037" y="1932314"/>
        <a:ext cx="6903000" cy="126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5467A-3A1D-4970-AB0F-2D79727C7F9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8EC5A-5D29-4A0D-9DF8-8BB97427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33AD-4D46-0782-30EC-C9137B69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D1629-C8F0-1D98-8E9E-C556C1605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FE7A7-DEDC-218F-69D3-C9D1B2598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83101-D410-1BB5-BB28-EBA5CC76B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B3BCD-3A5A-841A-24EC-6353DC14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78386-932C-06D0-2614-5841E1520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17A60-666C-1284-7B83-6B6550F4B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4FF7F-5696-B505-70DB-C02F0B7AF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CC27-865E-3734-DD5F-8CBA48B6D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D43D3-3C9A-BE9B-CF25-9CB814BAA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AAB88-D0F1-8DE6-A9BC-9FF344986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889C-281D-EA0D-C6C5-38BE50B08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A78A-5A16-AD00-3213-F37383061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A7F51-C06F-14AA-0792-D042D1477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18F94-3A6D-9EBE-AC29-49DB8C39A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F9455-A3B0-A89D-7E90-09CBE431B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21F98-ACAD-07E7-ED59-225B8675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A2EF4-6542-2EE1-9586-2F380BC55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2E69DA-87F1-84DB-DADC-BDC1EB289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F59E-CC07-1964-61EC-43341BD7B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9D7B5-7A83-F132-58BE-37526A289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5E079-0CBD-C51F-56AD-87E3C3740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2C692-8FA1-45F3-B186-F1CF8F82B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95878-EAF2-BD53-7FC4-E17C05C35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7095E-3A4F-8622-8223-54D0680C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61B6A-680E-3B2B-8BBC-82B869F75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C01FB-138E-0FD0-7F22-CD681A0F6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CC0EF-6628-D9DF-6750-37EFBBE36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641C6-9558-4AD2-5503-BA2B8110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719CE-13B6-E700-F9D1-DF8AA3865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93F65-A4D5-2237-FD26-7AFDCAB70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3C9EA-05BD-486F-7344-E7ED6D36C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BFD8-7CB3-CE9F-E68D-13313EF3A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EB48C-6187-FA70-9D9B-3DC1596FD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C3733-10D9-CC8A-823C-9A4FFB6C1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45FE4-DF36-442D-7A7B-88D4B2CEC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9BC57-6898-F500-43A3-0C1ABF0D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79C3E-95CA-8A1C-2CBA-7E51CB510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A312B-9C0D-FEDC-8426-C9DEEABC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07AA3-5FBA-F950-8A8D-9BE740D1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B099F-C0A9-43B1-579C-47DEBBC3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DFFF0-1990-882E-A8F7-16773A503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13EA9-613A-D63F-DDEF-67CDE4E36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2D953-D6F9-A3B0-AD86-ABE8E6438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4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0789-81A4-55DE-8494-08AAD47C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BD404-CCE8-261D-9C00-9E4989DDA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87A02-38EB-C8FF-9C96-E56207A9E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2F00F-2042-2144-246C-770E1A05C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8EC5A-5D29-4A0D-9DF8-8BB9742731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3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77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10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B006-1A1B-4C37-85EF-31D5B4F005F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44DCA3-67A0-4D84-BEE6-C327B9BD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EE728-1D9A-EDC8-E3BD-76423533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 assembly line in a factory&#10;&#10;AI-generated content may be incorrect.">
            <a:extLst>
              <a:ext uri="{FF2B5EF4-FFF2-40B4-BE49-F238E27FC236}">
                <a16:creationId xmlns:a16="http://schemas.microsoft.com/office/drawing/2014/main" id="{F1821963-9765-1C2C-89CD-D4F84ADD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r="24016"/>
          <a:stretch>
            <a:fillRect/>
          </a:stretch>
        </p:blipFill>
        <p:spPr>
          <a:xfrm>
            <a:off x="1" y="10"/>
            <a:ext cx="4319259" cy="6857990"/>
          </a:xfrm>
          <a:custGeom>
            <a:avLst/>
            <a:gdLst/>
            <a:ahLst/>
            <a:cxnLst/>
            <a:rect l="l" t="t" r="r" b="b"/>
            <a:pathLst>
              <a:path w="4319259" h="6858000">
                <a:moveTo>
                  <a:pt x="0" y="0"/>
                </a:moveTo>
                <a:lnTo>
                  <a:pt x="4319259" y="0"/>
                </a:lnTo>
                <a:lnTo>
                  <a:pt x="4290943" y="189570"/>
                </a:lnTo>
                <a:lnTo>
                  <a:pt x="4287560" y="189570"/>
                </a:lnTo>
                <a:lnTo>
                  <a:pt x="32914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Isosceles Triangle 30">
            <a:extLst>
              <a:ext uri="{FF2B5EF4-FFF2-40B4-BE49-F238E27FC236}">
                <a16:creationId xmlns:a16="http://schemas.microsoft.com/office/drawing/2014/main" id="{13DE0E9C-4A4F-4EA7-A1E0-A6549FA3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large oil rig in the ocean&#10;&#10;AI-generated content may be incorrect.">
            <a:extLst>
              <a:ext uri="{FF2B5EF4-FFF2-40B4-BE49-F238E27FC236}">
                <a16:creationId xmlns:a16="http://schemas.microsoft.com/office/drawing/2014/main" id="{6A94970C-E9E1-0B51-19FB-DF761852DC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43537"/>
          <a:stretch>
            <a:fillRect/>
          </a:stretch>
        </p:blipFill>
        <p:spPr>
          <a:xfrm>
            <a:off x="3294151" y="10"/>
            <a:ext cx="4820935" cy="6857990"/>
          </a:xfrm>
          <a:custGeom>
            <a:avLst/>
            <a:gdLst/>
            <a:ahLst/>
            <a:cxnLst/>
            <a:rect l="l" t="t" r="r" b="b"/>
            <a:pathLst>
              <a:path w="4820935" h="6858000">
                <a:moveTo>
                  <a:pt x="1027763" y="0"/>
                </a:moveTo>
                <a:lnTo>
                  <a:pt x="4820935" y="0"/>
                </a:lnTo>
                <a:lnTo>
                  <a:pt x="4792619" y="189570"/>
                </a:lnTo>
                <a:lnTo>
                  <a:pt x="4789235" y="189570"/>
                </a:lnTo>
                <a:lnTo>
                  <a:pt x="3793172" y="6858000"/>
                </a:lnTo>
                <a:lnTo>
                  <a:pt x="0" y="6858000"/>
                </a:lnTo>
                <a:lnTo>
                  <a:pt x="26598" y="6679936"/>
                </a:lnTo>
                <a:lnTo>
                  <a:pt x="29982" y="6679936"/>
                </a:lnTo>
                <a:close/>
              </a:path>
            </a:pathLst>
          </a:custGeom>
        </p:spPr>
      </p:pic>
      <p:pic>
        <p:nvPicPr>
          <p:cNvPr id="11" name="Picture 10" descr="A group of wind turbines in the water&#10;&#10;AI-generated content may be incorrect.">
            <a:extLst>
              <a:ext uri="{FF2B5EF4-FFF2-40B4-BE49-F238E27FC236}">
                <a16:creationId xmlns:a16="http://schemas.microsoft.com/office/drawing/2014/main" id="{AD4B3A4D-FFE7-F4D3-C7A7-2E53CFC7BF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0" r="15106"/>
          <a:stretch>
            <a:fillRect/>
          </a:stretch>
        </p:blipFill>
        <p:spPr>
          <a:xfrm>
            <a:off x="7086750" y="10"/>
            <a:ext cx="5105250" cy="6857990"/>
          </a:xfrm>
          <a:custGeom>
            <a:avLst/>
            <a:gdLst/>
            <a:ahLst/>
            <a:cxnLst/>
            <a:rect l="l" t="t" r="r" b="b"/>
            <a:pathLst>
              <a:path w="5105250" h="6858000">
                <a:moveTo>
                  <a:pt x="1027763" y="0"/>
                </a:moveTo>
                <a:lnTo>
                  <a:pt x="5105250" y="0"/>
                </a:lnTo>
                <a:lnTo>
                  <a:pt x="5105250" y="6858000"/>
                </a:lnTo>
                <a:lnTo>
                  <a:pt x="0" y="6858000"/>
                </a:lnTo>
                <a:lnTo>
                  <a:pt x="26597" y="6679936"/>
                </a:lnTo>
                <a:lnTo>
                  <a:pt x="29981" y="6679936"/>
                </a:lnTo>
                <a:close/>
              </a:path>
            </a:pathLst>
          </a:custGeom>
        </p:spPr>
      </p:pic>
      <p:sp>
        <p:nvSpPr>
          <p:cNvPr id="38" name="Parallelogram 37">
            <a:extLst>
              <a:ext uri="{FF2B5EF4-FFF2-40B4-BE49-F238E27FC236}">
                <a16:creationId xmlns:a16="http://schemas.microsoft.com/office/drawing/2014/main" id="{AA379E70-78FD-449D-A615-BD460C97D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0821" y="3589867"/>
            <a:ext cx="9786780" cy="2177879"/>
          </a:xfrm>
          <a:prstGeom prst="parallelogram">
            <a:avLst>
              <a:gd name="adj" fmla="val 14777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9E2D49-2A54-4CD5-B6A9-1A26A1CF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C4D694-FA85-4B85-9B3A-1EF45D51F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1DB07FD6-D2F6-4A0F-B5C0-100DD854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2C161CA7-716D-4DB2-B676-7171DC6A3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72A494A2-C6F6-4E33-9B0E-B23BC3EF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B3997B-2559-6598-F886-B58432F80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190" y="4295872"/>
            <a:ext cx="7126648" cy="76586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 System Availability of Series Configuration with Implicit Temporary Redundancy - Agent-based Simulation Approach</a:t>
            </a:r>
            <a:endParaRPr lang="en-US" sz="2400" dirty="0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AAD7EA7B-60E2-416A-9264-BFF582CC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37ED7DC2-2EB2-42D0-BA82-647D138CC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1445095E-8FBA-4367-A8FC-D151F7E6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9E0957A4-CF88-404E-AB56-A6D67B858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683BEB5-B8A0-0137-F4FA-E1B6119AC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75F8633-09C2-7191-79F2-019AA1044A8C}"/>
              </a:ext>
            </a:extLst>
          </p:cNvPr>
          <p:cNvSpPr txBox="1">
            <a:spLocks/>
          </p:cNvSpPr>
          <p:nvPr/>
        </p:nvSpPr>
        <p:spPr>
          <a:xfrm>
            <a:off x="9492929" y="5767746"/>
            <a:ext cx="239257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Manrope"/>
              </a:rPr>
              <a:t>Yasmine Khattab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Manrope"/>
              </a:rPr>
              <a:t>Idriss El-Thalji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5BBDA7A-51B8-A845-ADA8-4DAAF4BE5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5111" y="0"/>
            <a:ext cx="4483713" cy="540697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</a:rPr>
              <a:t>Olympiad in Engineering Science - OES 2025</a:t>
            </a:r>
          </a:p>
        </p:txBody>
      </p:sp>
    </p:spTree>
    <p:extLst>
      <p:ext uri="{BB962C8B-B14F-4D97-AF65-F5344CB8AC3E}">
        <p14:creationId xmlns:p14="http://schemas.microsoft.com/office/powerpoint/2010/main" val="1038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485AE-B69E-F00D-5A05-9DE60E94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1A6FB-812A-B66A-2F03-E5BF979A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74" y="1314922"/>
            <a:ext cx="5387040" cy="3869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A89DC-8FCB-E83C-E928-EA97C640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38" y="2448970"/>
            <a:ext cx="3825975" cy="15642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6CC8D7F-A0D6-12A8-88DB-211631BFB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9B578B-72B7-03E8-D39B-1BFCE2900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81C3F79-C529-B5F0-A714-AD1E820B3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F1CB0EF3-BB6C-86C4-6779-733B73339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BB67A053-8D89-D4C2-43D7-B1DEFBAF2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8123B899-0E0A-184E-C889-BEDD9EDB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2A7BA4C3-B021-69F0-B464-8795282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AD511F7A-C6A1-F648-BC18-D8EFADC8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F6A9DECC-38B6-C925-C279-E9B7893C4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DCEF54D-B404-7091-B347-E18110768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5385106E-BC3E-B2D6-06B4-10D184D12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0A596795-7D82-F8F8-593C-53A19D3A1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C0D7905E-7EDA-7860-E362-3DD287028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042" y="5253072"/>
            <a:ext cx="8288035" cy="10966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Failure</a:t>
            </a:r>
            <a:r>
              <a:rPr lang="nb-NO" sz="4100" dirty="0"/>
              <a:t> modes, </a:t>
            </a:r>
            <a:r>
              <a:rPr lang="nb-NO" sz="4100" dirty="0" err="1"/>
              <a:t>Failure</a:t>
            </a:r>
            <a:r>
              <a:rPr lang="nb-NO" sz="4100" dirty="0"/>
              <a:t> rates, and </a:t>
            </a:r>
            <a:r>
              <a:rPr lang="nb-NO" sz="4100" dirty="0" err="1"/>
              <a:t>MTTRs</a:t>
            </a:r>
            <a:r>
              <a:rPr lang="nb-NO" sz="4100" dirty="0"/>
              <a:t> – </a:t>
            </a:r>
            <a:r>
              <a:rPr lang="nb-NO" sz="4100" dirty="0" err="1"/>
              <a:t>Distributing</a:t>
            </a:r>
            <a:r>
              <a:rPr lang="nb-NO" sz="4100" dirty="0"/>
              <a:t> Equipment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12504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33087-FAEC-8296-8A4B-A8A9AF6A7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52E98CE-C33E-0BBD-3F46-BBD460FC2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F71069-3E99-9ACF-0AD3-4A5862D28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33A805-0401-E339-CFF2-C6C30DBD6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C12DBE07-5E76-C990-3D1B-440043C89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24F523F5-D9A3-95D1-6269-E713734B1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E4792B5-4E79-B79A-B52F-088E02610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26CC3B78-4678-4569-4832-91176E507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35700221-1AAE-130B-06A6-C26D68746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F83A6B21-BA3B-7302-F4AD-7113900D2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2846181B-7A53-0D05-E001-CE61E1E9D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593447C-7103-BF18-2779-855ADF8F8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CA56B492-5387-28EE-B162-C0A3179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422BE-55B1-0CB1-E28D-415AFAE79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07" y="2206476"/>
            <a:ext cx="5657965" cy="3046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A1E00-56DB-D579-E0CE-4A1E5F48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972" y="567947"/>
            <a:ext cx="5967646" cy="1439601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C0D2203-9ECE-CAB1-B747-D4D560A1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042" y="5253072"/>
            <a:ext cx="8288035" cy="10966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Simulation</a:t>
            </a:r>
            <a:r>
              <a:rPr lang="nb-NO" sz="4100" dirty="0"/>
              <a:t> </a:t>
            </a:r>
            <a:r>
              <a:rPr lang="nb-NO" sz="4100" dirty="0" err="1"/>
              <a:t>Results</a:t>
            </a:r>
            <a:r>
              <a:rPr lang="nb-NO" sz="4100" dirty="0"/>
              <a:t> – System </a:t>
            </a:r>
            <a:r>
              <a:rPr lang="nb-NO" sz="4100" dirty="0" err="1"/>
              <a:t>Availability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32459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1E628-2352-EB37-35D3-2F585C41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526512F-A4B8-EF14-0CE0-9553A8AE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B73410-6367-73AF-330A-578501F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2DEA1A-4454-E69D-469D-5AB21F922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E87FF77-CB1B-B5A9-6302-0E382F284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22419DF5-A56A-40E9-F3F3-1C0FFC634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BBE0CF1-7BCF-70FC-0059-B0C85D6F3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3E0593B2-A805-BAD8-2AA6-EDA642872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1E5F9347-DE2F-511D-343D-DBD7926B7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DB0CC399-8426-7470-2868-3CD41DBB5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5E4DA808-CE23-B043-A9B9-9DDAAA9A3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CA710BE9-F55C-324B-C6B2-9E7E1847B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D91BCC9-D714-A2F8-ACB0-210AEAE02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A79BDAA1-FC03-D344-A7E8-716D1943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262" y="18132"/>
            <a:ext cx="8288035" cy="10966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Conclusion</a:t>
            </a:r>
            <a:endParaRPr lang="en-US" sz="41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DC2F42-4907-2D27-FD1C-4BFE08DD8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032278"/>
              </p:ext>
            </p:extLst>
          </p:nvPr>
        </p:nvGraphicFramePr>
        <p:xfrm>
          <a:off x="1125054" y="1563806"/>
          <a:ext cx="8475214" cy="401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767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362BB5-E4AA-4063-3557-BAD981D27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51E4F16-B29A-DA5D-A96A-F31282AA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42121B-BE75-0DB4-3781-A556DC7BE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CC320C-8519-8AFE-9B78-97E3085C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D9379E30-7B0E-C770-23D9-27810948C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AAF4BC8F-1413-F212-B795-E1BE1DAA7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FAB8196-F2C8-DD1D-A18A-CD2653F98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348C7CF0-E63C-8FDC-073F-0196E911D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3B925BF2-61B4-22B5-F55E-EA99AEDA5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726CA5B1-360E-89B8-5A2D-61D8359AF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BC93527-AE95-FE75-5F8F-3EAF84B9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7071E65F-476A-1FA5-4786-CCF353DE4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3FDB3743-760B-115E-F6B5-4AA2EAA2A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A87CF7C-5A35-8211-6DA0-99E3B2B6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803" y="2032205"/>
            <a:ext cx="8288035" cy="10966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Thank</a:t>
            </a:r>
            <a:r>
              <a:rPr lang="nb-NO" sz="4100" dirty="0"/>
              <a:t> </a:t>
            </a:r>
            <a:r>
              <a:rPr lang="nb-NO" sz="4100" dirty="0" err="1"/>
              <a:t>you</a:t>
            </a:r>
            <a:r>
              <a:rPr lang="nb-NO" sz="4100"/>
              <a:t>.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77092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98305B-DD91-FBEB-FBAA-415B94DB8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0">
            <a:extLst>
              <a:ext uri="{FF2B5EF4-FFF2-40B4-BE49-F238E27FC236}">
                <a16:creationId xmlns:a16="http://schemas.microsoft.com/office/drawing/2014/main" id="{2A380116-2BF3-776F-0E64-D1285B75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34D61804-ED3B-7BCB-2432-5FE002754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0821" y="3589867"/>
            <a:ext cx="9786780" cy="2177879"/>
          </a:xfrm>
          <a:prstGeom prst="parallelogram">
            <a:avLst>
              <a:gd name="adj" fmla="val 14777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DC9FA5-9681-9A05-B30C-A720AC95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9A7E58-6697-F79B-8B51-7168730D3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F467F1DA-62C9-327C-6866-6218F8A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D8700B32-8FF1-9343-931C-9C0996901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71E20405-93D7-B854-BC83-B68780770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C4CC9420-A122-285D-2B24-8B725EA2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2554511D-4059-A911-9501-97220B88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219577B9-6B71-97F7-3376-BDE9B36A2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866E4CE2-8F11-EED3-3642-A454F5F36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B7AF9655-1FE5-3A4E-5762-CE0AD0916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E8472BD2-BD10-2F0A-5254-E5F0D35E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5111" y="0"/>
            <a:ext cx="4483713" cy="540697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</a:rPr>
              <a:t>Olympiad in Engineering Science - OES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0D019-5A1A-EFFA-68D4-090495ED8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406" y="1566383"/>
            <a:ext cx="10239535" cy="4840954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nb-NO" sz="4000" dirty="0" err="1"/>
              <a:t>Table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Content:</a:t>
            </a:r>
            <a:br>
              <a:rPr lang="nb-NO" sz="4000" dirty="0"/>
            </a:br>
            <a:br>
              <a:rPr lang="nb-NO" sz="4000" dirty="0"/>
            </a:br>
            <a:r>
              <a:rPr lang="nb-NO" sz="3000" dirty="0"/>
              <a:t>- </a:t>
            </a:r>
            <a:r>
              <a:rPr lang="nb-NO" sz="3000" dirty="0" err="1"/>
              <a:t>Parallel</a:t>
            </a:r>
            <a:r>
              <a:rPr lang="nb-NO" sz="3000" dirty="0"/>
              <a:t> &amp; Series </a:t>
            </a:r>
            <a:r>
              <a:rPr lang="nb-NO" sz="3000" dirty="0" err="1"/>
              <a:t>Configurations</a:t>
            </a:r>
            <a:r>
              <a:rPr lang="nb-NO" sz="3000" dirty="0"/>
              <a:t> in Industries.</a:t>
            </a:r>
            <a:br>
              <a:rPr lang="nb-NO" sz="3000" dirty="0"/>
            </a:br>
            <a:r>
              <a:rPr lang="nb-NO" sz="3000" dirty="0"/>
              <a:t>- RAM Analysis Methods.</a:t>
            </a:r>
            <a:br>
              <a:rPr lang="nb-NO" sz="3000" dirty="0"/>
            </a:br>
            <a:r>
              <a:rPr lang="nb-NO" sz="3000" dirty="0"/>
              <a:t>- </a:t>
            </a:r>
            <a:r>
              <a:rPr lang="nb-NO" sz="3000" dirty="0" err="1"/>
              <a:t>Reliability</a:t>
            </a:r>
            <a:r>
              <a:rPr lang="nb-NO" sz="3000" dirty="0"/>
              <a:t> Block Diagram (RBD).</a:t>
            </a:r>
            <a:br>
              <a:rPr lang="nb-NO" sz="3000" dirty="0"/>
            </a:br>
            <a:r>
              <a:rPr lang="nb-NO" sz="3000" dirty="0"/>
              <a:t>- Agent-</a:t>
            </a:r>
            <a:r>
              <a:rPr lang="nb-NO" sz="3000" dirty="0" err="1"/>
              <a:t>based</a:t>
            </a:r>
            <a:r>
              <a:rPr lang="nb-NO" sz="3000" dirty="0"/>
              <a:t> </a:t>
            </a:r>
            <a:r>
              <a:rPr lang="nb-NO" sz="3000" dirty="0" err="1"/>
              <a:t>Modeling</a:t>
            </a:r>
            <a:r>
              <a:rPr lang="nb-NO" sz="3000" dirty="0"/>
              <a:t> (ABM).</a:t>
            </a:r>
            <a:br>
              <a:rPr lang="nb-NO" sz="3000" dirty="0"/>
            </a:br>
            <a:r>
              <a:rPr lang="nb-NO" sz="3000" dirty="0"/>
              <a:t>- Case </a:t>
            </a:r>
            <a:r>
              <a:rPr lang="nb-NO" sz="3000" dirty="0" err="1"/>
              <a:t>Study</a:t>
            </a:r>
            <a:r>
              <a:rPr lang="nb-NO" sz="3000" dirty="0"/>
              <a:t> </a:t>
            </a:r>
            <a:r>
              <a:rPr lang="nb-NO" sz="3000" dirty="0" err="1"/>
              <a:t>with</a:t>
            </a:r>
            <a:r>
              <a:rPr lang="nb-NO" sz="3000" dirty="0"/>
              <a:t> RBD and ABM Application.</a:t>
            </a:r>
            <a:br>
              <a:rPr lang="nb-NO" sz="3000" dirty="0"/>
            </a:br>
            <a:r>
              <a:rPr lang="nb-NO" sz="3000" dirty="0"/>
              <a:t>- State Chart </a:t>
            </a:r>
            <a:r>
              <a:rPr lang="nb-NO" sz="3000" dirty="0" err="1"/>
              <a:t>Description</a:t>
            </a:r>
            <a:r>
              <a:rPr lang="nb-NO" sz="3000" dirty="0"/>
              <a:t>.</a:t>
            </a:r>
            <a:br>
              <a:rPr lang="nb-NO" sz="3000" dirty="0"/>
            </a:br>
            <a:r>
              <a:rPr lang="nb-NO" sz="3000" dirty="0"/>
              <a:t>- </a:t>
            </a:r>
            <a:r>
              <a:rPr lang="nb-NO" sz="3000" dirty="0" err="1"/>
              <a:t>Failure</a:t>
            </a:r>
            <a:r>
              <a:rPr lang="nb-NO" sz="3000" dirty="0"/>
              <a:t> Modes, </a:t>
            </a:r>
            <a:r>
              <a:rPr lang="nb-NO" sz="3000" dirty="0" err="1"/>
              <a:t>Failure</a:t>
            </a:r>
            <a:r>
              <a:rPr lang="nb-NO" sz="3000" dirty="0"/>
              <a:t> rates, and </a:t>
            </a:r>
            <a:r>
              <a:rPr lang="nb-NO" sz="3000" dirty="0" err="1"/>
              <a:t>MTTRs</a:t>
            </a:r>
            <a:r>
              <a:rPr lang="nb-NO" sz="3000" dirty="0"/>
              <a:t>.</a:t>
            </a:r>
            <a:br>
              <a:rPr lang="nb-NO" sz="3000" dirty="0"/>
            </a:br>
            <a:r>
              <a:rPr lang="nb-NO" sz="3000" dirty="0"/>
              <a:t>- </a:t>
            </a:r>
            <a:r>
              <a:rPr lang="nb-NO" sz="3000" dirty="0" err="1"/>
              <a:t>Simulation</a:t>
            </a:r>
            <a:r>
              <a:rPr lang="nb-NO" sz="3000" dirty="0"/>
              <a:t> </a:t>
            </a:r>
            <a:r>
              <a:rPr lang="nb-NO" sz="3000" dirty="0" err="1"/>
              <a:t>Results</a:t>
            </a:r>
            <a:r>
              <a:rPr lang="nb-NO" sz="3000" dirty="0"/>
              <a:t> </a:t>
            </a:r>
            <a:r>
              <a:rPr lang="nb-NO" sz="3000" dirty="0" err="1"/>
              <a:t>of</a:t>
            </a:r>
            <a:r>
              <a:rPr lang="nb-NO" sz="3000" dirty="0"/>
              <a:t> System </a:t>
            </a:r>
            <a:r>
              <a:rPr lang="nb-NO" sz="3000" dirty="0" err="1"/>
              <a:t>Availability</a:t>
            </a:r>
            <a:r>
              <a:rPr lang="nb-NO" sz="3000" dirty="0"/>
              <a:t>.</a:t>
            </a:r>
            <a:br>
              <a:rPr lang="nb-NO" sz="3000" dirty="0"/>
            </a:br>
            <a:r>
              <a:rPr lang="nb-NO" sz="3000" dirty="0"/>
              <a:t>- </a:t>
            </a:r>
            <a:r>
              <a:rPr lang="nb-NO" sz="3000" dirty="0" err="1"/>
              <a:t>Conclusion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814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C5A51-1DBE-6B41-3108-5089663A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4E2C05-667F-06D6-B73D-322AC16F0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70" y="5263376"/>
            <a:ext cx="8288035" cy="10966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Parallel</a:t>
            </a:r>
            <a:r>
              <a:rPr lang="nb-NO" sz="4100" dirty="0"/>
              <a:t> &amp; Series </a:t>
            </a:r>
            <a:r>
              <a:rPr lang="nb-NO" sz="4100" dirty="0" err="1"/>
              <a:t>Configurations</a:t>
            </a:r>
            <a:r>
              <a:rPr lang="nb-NO" sz="4100" dirty="0"/>
              <a:t> in </a:t>
            </a:r>
            <a:r>
              <a:rPr lang="nb-NO" sz="4100" dirty="0" err="1"/>
              <a:t>industries</a:t>
            </a:r>
            <a:endParaRPr lang="en-US" sz="4100" dirty="0"/>
          </a:p>
        </p:txBody>
      </p:sp>
      <p:pic>
        <p:nvPicPr>
          <p:cNvPr id="31" name="Picture 30" descr="A wind turbine in the water&#10;&#10;AI-generated content may be incorrect.">
            <a:extLst>
              <a:ext uri="{FF2B5EF4-FFF2-40B4-BE49-F238E27FC236}">
                <a16:creationId xmlns:a16="http://schemas.microsoft.com/office/drawing/2014/main" id="{A0FE9B86-210D-6776-97EC-E3E46951C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r="40280" b="-2"/>
          <a:stretch>
            <a:fillRect/>
          </a:stretch>
        </p:blipFill>
        <p:spPr>
          <a:xfrm>
            <a:off x="985970" y="1120140"/>
            <a:ext cx="1892807" cy="3635025"/>
          </a:xfrm>
          <a:prstGeom prst="rect">
            <a:avLst/>
          </a:prstGeom>
        </p:spPr>
      </p:pic>
      <p:pic>
        <p:nvPicPr>
          <p:cNvPr id="25" name="Picture 24" descr="A group of trucks in a cave&#10;&#10;AI-generated content may be incorrect.">
            <a:extLst>
              <a:ext uri="{FF2B5EF4-FFF2-40B4-BE49-F238E27FC236}">
                <a16:creationId xmlns:a16="http://schemas.microsoft.com/office/drawing/2014/main" id="{FC82376B-A2FD-E2DC-8160-4DD201AD6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0" r="20402" b="-2"/>
          <a:stretch>
            <a:fillRect/>
          </a:stretch>
        </p:blipFill>
        <p:spPr>
          <a:xfrm>
            <a:off x="3120089" y="1118549"/>
            <a:ext cx="1892807" cy="3635025"/>
          </a:xfrm>
          <a:prstGeom prst="rect">
            <a:avLst/>
          </a:prstGeom>
        </p:spPr>
      </p:pic>
      <p:pic>
        <p:nvPicPr>
          <p:cNvPr id="27" name="Picture 26" descr="An oil rig in the middle of the ocean&#10;&#10;AI-generated content may be incorrect.">
            <a:extLst>
              <a:ext uri="{FF2B5EF4-FFF2-40B4-BE49-F238E27FC236}">
                <a16:creationId xmlns:a16="http://schemas.microsoft.com/office/drawing/2014/main" id="{357DEFB0-7448-A8F6-4F67-516D88E3B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r="33716" b="-2"/>
          <a:stretch>
            <a:fillRect/>
          </a:stretch>
        </p:blipFill>
        <p:spPr>
          <a:xfrm>
            <a:off x="5241499" y="1118549"/>
            <a:ext cx="1892807" cy="3635025"/>
          </a:xfrm>
          <a:prstGeom prst="rect">
            <a:avLst/>
          </a:prstGeom>
        </p:spPr>
      </p:pic>
      <p:pic>
        <p:nvPicPr>
          <p:cNvPr id="29" name="Picture 28" descr="A nuclear power plant with smoke coming out of the water&#10;&#10;AI-generated content may be incorrect.">
            <a:extLst>
              <a:ext uri="{FF2B5EF4-FFF2-40B4-BE49-F238E27FC236}">
                <a16:creationId xmlns:a16="http://schemas.microsoft.com/office/drawing/2014/main" id="{BDE93625-7E6F-6CF8-BB54-5A8BD6513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r="32134" b="-1"/>
          <a:stretch>
            <a:fillRect/>
          </a:stretch>
        </p:blipFill>
        <p:spPr>
          <a:xfrm>
            <a:off x="7362909" y="1118549"/>
            <a:ext cx="1892807" cy="3635025"/>
          </a:xfrm>
          <a:prstGeom prst="rect">
            <a:avLst/>
          </a:prstGeom>
        </p:spPr>
      </p:pic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0B568B5B-DF09-62E1-845B-36F0F6187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7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9CC9E-419A-86D6-0B2B-B8DC0F5C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frame with text&#10;&#10;AI-generated content may be incorrect.">
            <a:extLst>
              <a:ext uri="{FF2B5EF4-FFF2-40B4-BE49-F238E27FC236}">
                <a16:creationId xmlns:a16="http://schemas.microsoft.com/office/drawing/2014/main" id="{1CEBDAAD-9E9C-3E78-13D3-8ED2FA3C9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1"/>
          <a:stretch/>
        </p:blipFill>
        <p:spPr>
          <a:xfrm>
            <a:off x="4078238" y="358928"/>
            <a:ext cx="5400459" cy="381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0ABC5A-131C-0D8F-E0B8-DF2FAAF0C4CE}"/>
              </a:ext>
            </a:extLst>
          </p:cNvPr>
          <p:cNvSpPr/>
          <p:nvPr/>
        </p:nvSpPr>
        <p:spPr>
          <a:xfrm>
            <a:off x="781970" y="869538"/>
            <a:ext cx="1854026" cy="169531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8CF3F0-956A-DE6E-D39C-53EEB0713F15}"/>
              </a:ext>
            </a:extLst>
          </p:cNvPr>
          <p:cNvSpPr/>
          <p:nvPr/>
        </p:nvSpPr>
        <p:spPr>
          <a:xfrm>
            <a:off x="859277" y="2932905"/>
            <a:ext cx="1854026" cy="1695319"/>
          </a:xfrm>
          <a:prstGeom prst="ellipse">
            <a:avLst/>
          </a:prstGeom>
          <a:solidFill>
            <a:srgbClr val="FFE59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 Models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6919A9-17AB-7A54-BDFF-22303F678F80}"/>
              </a:ext>
            </a:extLst>
          </p:cNvPr>
          <p:cNvSpPr/>
          <p:nvPr/>
        </p:nvSpPr>
        <p:spPr>
          <a:xfrm>
            <a:off x="4702352" y="5066805"/>
            <a:ext cx="1843591" cy="1695319"/>
          </a:xfrm>
          <a:prstGeom prst="ellipse">
            <a:avLst/>
          </a:prstGeom>
          <a:solidFill>
            <a:srgbClr val="C9A6E4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Petri-Nets Models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ADE811-83A8-D2C1-ECFF-2603447F2458}"/>
              </a:ext>
            </a:extLst>
          </p:cNvPr>
          <p:cNvSpPr/>
          <p:nvPr/>
        </p:nvSpPr>
        <p:spPr>
          <a:xfrm>
            <a:off x="7099737" y="4803753"/>
            <a:ext cx="1854026" cy="1695319"/>
          </a:xfrm>
          <a:prstGeom prst="ellipse">
            <a:avLst/>
          </a:prstGeom>
          <a:solidFill>
            <a:srgbClr val="BC8F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Agent-</a:t>
            </a:r>
            <a:r>
              <a:rPr lang="nb-NO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nb-N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7E61C96-8F97-B27D-387D-6B2331B8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36BD86D-ED31-9B47-A74D-19F69F1A757D}"/>
              </a:ext>
            </a:extLst>
          </p:cNvPr>
          <p:cNvSpPr/>
          <p:nvPr/>
        </p:nvSpPr>
        <p:spPr>
          <a:xfrm>
            <a:off x="2224212" y="4803753"/>
            <a:ext cx="1854026" cy="1695319"/>
          </a:xfrm>
          <a:prstGeom prst="ellipse">
            <a:avLst/>
          </a:prstGeom>
          <a:solidFill>
            <a:srgbClr val="FFE59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98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E49DB-1A29-E4EA-9386-84610B17B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5FF5354-2C21-4C42-964D-C5A3BFB3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C38D4D-417B-4289-8748-EB3B8A6B2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48EC66-FDA9-4F74-9761-4F87538F2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D6647D0E-FFC9-49A5-8570-9A48A5FC1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D9349D3D-AD9F-4DF7-BEAF-B8D305ADE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8877D2F-B440-4031-959F-4E8750520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869BE8DA-4049-4B08-ABD6-16F8C0262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4B4446B5-237B-4328-A1D2-C2525EA3E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DE559DAC-EDB8-425E-A5FD-40E307035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8DEB9B7-ED80-41EB-9218-3B47B5259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9CBBD20C-6115-44EF-8CD6-A3F66D20D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FD129B89-2899-01CA-E21E-5499292C4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18" y="469455"/>
            <a:ext cx="2596281" cy="1947210"/>
          </a:xfrm>
          <a:prstGeom prst="rect">
            <a:avLst/>
          </a:prstGeom>
        </p:spPr>
      </p:pic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C6D5C0FA-5416-365B-EBE3-09E11C6D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E867CEB-3A93-4721-00DE-1ECFC117E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378393"/>
              </p:ext>
            </p:extLst>
          </p:nvPr>
        </p:nvGraphicFramePr>
        <p:xfrm>
          <a:off x="437008" y="919488"/>
          <a:ext cx="3915838" cy="546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916C03B5-594C-3785-C585-FB9F0344CC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65" y="726354"/>
            <a:ext cx="3226436" cy="1680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83815-1811-68A6-2E57-8687B9A69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5714" y="2962636"/>
            <a:ext cx="5827594" cy="1796176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B15D8205-05DB-DFAD-B6AB-3A2370DB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042" y="4935678"/>
            <a:ext cx="8288035" cy="10966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Reliability</a:t>
            </a:r>
            <a:r>
              <a:rPr lang="nb-NO" sz="4100" dirty="0"/>
              <a:t> Block Diagram (RBD)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1310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866EF-E2CE-CEF3-FE7D-656B95D9D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F5085E5-ED00-8565-D863-B094DDE13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5EEC500-EF70-0D3B-ED67-6AD3C3D0F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3AEA5E-0D4F-78A1-F526-FFE86351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FF54AEE5-1584-826D-023A-5B758F9A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4122C729-9303-8C8F-08E3-DA463883A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7DB4C16-EFF1-331E-12C3-69196CD99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D03A895D-0216-398D-CBB8-B50380C6D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1359D6BF-1CFD-F009-79CE-5762C1837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3BEE1F45-1B9A-51C2-70DC-D2685E7D9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2378DD5-59BF-2D02-F33A-3CE4609F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FBD8007-253A-EE8D-B33F-EBB466ED9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25112DAB-6336-6557-2E42-7F186077B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F4A7D2-59BD-D109-4CE0-CB2725A60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21568"/>
            <a:ext cx="4724220" cy="3096484"/>
          </a:xfrm>
          <a:prstGeom prst="rect">
            <a:avLst/>
          </a:prstGeom>
        </p:spPr>
      </p:pic>
      <p:pic>
        <p:nvPicPr>
          <p:cNvPr id="6" name="Picture 5" descr="A diagram of a computer&#10;&#10;AI-generated content may be incorrect.">
            <a:extLst>
              <a:ext uri="{FF2B5EF4-FFF2-40B4-BE49-F238E27FC236}">
                <a16:creationId xmlns:a16="http://schemas.microsoft.com/office/drawing/2014/main" id="{930F9490-8C06-409C-ED99-D31DF7C40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38" y="4695736"/>
            <a:ext cx="5944430" cy="127652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BB663E84-AD5F-CC14-3F16-FDCF30B7B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450" y="382068"/>
            <a:ext cx="5730030" cy="10966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b-NO" sz="4100" dirty="0">
                <a:solidFill>
                  <a:schemeClr val="accent2">
                    <a:lumMod val="50000"/>
                  </a:schemeClr>
                </a:solidFill>
              </a:rPr>
              <a:t>Agent-</a:t>
            </a:r>
            <a:r>
              <a:rPr lang="nb-NO" sz="4100" dirty="0" err="1">
                <a:solidFill>
                  <a:schemeClr val="accent2">
                    <a:lumMod val="50000"/>
                  </a:schemeClr>
                </a:solidFill>
              </a:rPr>
              <a:t>based</a:t>
            </a:r>
            <a:r>
              <a:rPr lang="nb-NO" sz="4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4100" dirty="0" err="1">
                <a:solidFill>
                  <a:schemeClr val="accent2">
                    <a:lumMod val="50000"/>
                  </a:schemeClr>
                </a:solidFill>
              </a:rPr>
              <a:t>Modeling</a:t>
            </a:r>
            <a:r>
              <a:rPr lang="nb-NO" sz="4100" dirty="0">
                <a:solidFill>
                  <a:schemeClr val="accent2">
                    <a:lumMod val="50000"/>
                  </a:schemeClr>
                </a:solidFill>
              </a:rPr>
              <a:t> ABM</a:t>
            </a:r>
            <a:endParaRPr lang="en-US" sz="4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8FAED-F8EF-3BBD-FDD1-726F64C69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19" y="1673994"/>
            <a:ext cx="4220003" cy="25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B183B-8C63-C5CC-1C1B-C281D4D32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6D4EF93-57E4-F9D8-3BB0-F5313B349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32B4E75-BD11-1345-6CC5-2B7D6C0B6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B20DBC-243B-91F9-5628-9788864C8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EA08EF4A-15FC-50FC-C304-B51789A20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3B49B4F9-FDA1-6A80-0035-5A6CADAA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D63F449-4ACC-CBA1-FC06-F0379F631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8ACF6BE2-CA29-96CC-6ADE-545484BAA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BFFAB6D3-212A-0F73-46F0-3AE85FEAD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DA10395C-0E23-88E0-0F5B-5EC713F59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D73CEAFE-F705-8C66-1789-49B44F814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20B08E2D-9643-02AD-C40B-E2BA05546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415CDE4-59E3-4C37-44AA-D159A96E7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42563-B379-C316-0C5A-2B7534D75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523" y="506868"/>
            <a:ext cx="5636449" cy="1737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5A1D1-D9E1-25B0-CBEF-1AE00DBBC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459" y="2324223"/>
            <a:ext cx="4239559" cy="2714379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CD51A74E-BDD6-F1B4-CF73-EDD7CB929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042" y="5253072"/>
            <a:ext cx="8288035" cy="10966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b-NO" sz="4100" dirty="0"/>
              <a:t>RBD System </a:t>
            </a:r>
            <a:r>
              <a:rPr lang="nb-NO" sz="4100" dirty="0" err="1"/>
              <a:t>Configuration</a:t>
            </a:r>
            <a:r>
              <a:rPr lang="nb-NO" sz="4100" dirty="0"/>
              <a:t> Vs. ABM System </a:t>
            </a:r>
            <a:r>
              <a:rPr lang="nb-NO" sz="4100" dirty="0" err="1"/>
              <a:t>Configuration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08123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6B554-AF61-E49A-F2B0-AAE8E482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BFEEDB6-21E5-AF68-BF11-BF6D4F82B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9BDC2F8-766C-AF54-A712-C8592ED31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F0FF80-2C6A-1CF4-90E9-B1E308FA6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A775D7D4-C452-62A5-757D-9D48A68A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BADB9107-DB2A-8713-B3EA-45A2A45FE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5DE69398-09E0-580E-3980-881A37CF8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3945977F-B957-2548-AC1F-96CD33A7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0668BB45-908B-D3D1-0D0A-A4930402E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93B8E2D8-3B7A-108C-5DC0-4668269DA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E80A61A-09B7-3593-08B9-C60D0426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5396A623-0B6E-CF68-A6E5-7870A130D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8BA57F08-E5D2-FE90-802A-1822D0E9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05322-58EB-0C2F-7BB8-8E185C420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98" y="855197"/>
            <a:ext cx="6662559" cy="409168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B31FE74F-6504-49B0-ED64-EFDDBBF6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192" y="4618282"/>
            <a:ext cx="8288035" cy="10966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b-NO" sz="4100" dirty="0"/>
              <a:t>State Chart – Agent-</a:t>
            </a:r>
            <a:r>
              <a:rPr lang="nb-NO" sz="4100" dirty="0" err="1"/>
              <a:t>based</a:t>
            </a:r>
            <a:r>
              <a:rPr lang="nb-NO" sz="4100" dirty="0"/>
              <a:t> Model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24630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F2003-B5C5-0B04-379E-2F9C26249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AB3AF-1661-6CDD-05BD-F55304F8C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20" y="251909"/>
            <a:ext cx="4922829" cy="489536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B90633D-6A03-6228-36A4-02AE2B314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0E9B7DC-FA1C-6AD2-30BE-923E2E0D1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158BE3-FD82-3732-5CE6-4E7D1BA9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00EFED9B-1C89-23D8-3964-847D3B88F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FC7C5243-62CE-9B02-2AEA-C69CFF46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48B86EC-AEDC-2D19-CE06-39004B4DF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17FB71C5-B253-B520-B711-ACC72E8F3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E56DEF74-533E-1D07-725F-1E94BB26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D4D6F1FA-FAB2-3FE8-C293-007D2764C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EA18D68B-BBC4-84F9-7680-70345E8BF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79D40A71-7545-B64C-2AFC-6E5850066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7BE5ADF0-10D9-38D6-8C62-A0C72F8A6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" y="83343"/>
            <a:ext cx="769576" cy="84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01E20-97E6-49EC-61DA-81CAD7AD1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77" y="2679291"/>
            <a:ext cx="3116405" cy="2428306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BFDD70C4-011B-C2E0-8DF2-486891A5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042" y="5253072"/>
            <a:ext cx="8288035" cy="10966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b-NO" sz="4100" dirty="0" err="1"/>
              <a:t>Failure</a:t>
            </a:r>
            <a:r>
              <a:rPr lang="nb-NO" sz="4100" dirty="0"/>
              <a:t> modes, </a:t>
            </a:r>
            <a:r>
              <a:rPr lang="nb-NO" sz="4100" dirty="0" err="1"/>
              <a:t>Failure</a:t>
            </a:r>
            <a:r>
              <a:rPr lang="nb-NO" sz="4100" dirty="0"/>
              <a:t> rates, and </a:t>
            </a:r>
            <a:r>
              <a:rPr lang="nb-NO" sz="4100" dirty="0" err="1"/>
              <a:t>MTTRs</a:t>
            </a:r>
            <a:r>
              <a:rPr lang="nb-NO" sz="4100" dirty="0"/>
              <a:t> – </a:t>
            </a:r>
            <a:r>
              <a:rPr lang="nb-NO" sz="4100" dirty="0" err="1"/>
              <a:t>Feeding</a:t>
            </a:r>
            <a:r>
              <a:rPr lang="nb-NO" sz="4100" dirty="0"/>
              <a:t> Equipment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2728233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7381</TotalTime>
  <Words>251</Words>
  <Application>Microsoft Office PowerPoint</Application>
  <PresentationFormat>Widescreen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Manrope</vt:lpstr>
      <vt:lpstr>Trebuchet MS</vt:lpstr>
      <vt:lpstr>Wingdings 3</vt:lpstr>
      <vt:lpstr>Facet</vt:lpstr>
      <vt:lpstr>Modelling System Availability of Series Configuration with Implicit Temporary Redundancy - Agent-based Simulation Approach</vt:lpstr>
      <vt:lpstr>Table of Content:  - Parallel &amp; Series Configurations in Industries. - RAM Analysis Methods. - Reliability Block Diagram (RBD). - Agent-based Modeling (ABM). - Case Study with RBD and ABM Application. - State Chart Description. - Failure Modes, Failure rates, and MTTRs. - Simulation Results of System Availability. - Conclusion</vt:lpstr>
      <vt:lpstr>Parallel &amp; Series Configurations in industries</vt:lpstr>
      <vt:lpstr>PowerPoint Presentation</vt:lpstr>
      <vt:lpstr>Reliability Block Diagram (RBD)</vt:lpstr>
      <vt:lpstr>Agent-based Modeling ABM</vt:lpstr>
      <vt:lpstr>RBD System Configuration Vs. ABM System Configuration</vt:lpstr>
      <vt:lpstr>State Chart – Agent-based Model</vt:lpstr>
      <vt:lpstr>Failure modes, Failure rates, and MTTRs – Feeding Equipment</vt:lpstr>
      <vt:lpstr>Failure modes, Failure rates, and MTTRs – Distributing Equipment</vt:lpstr>
      <vt:lpstr>Simulation Results – System Availability</vt:lpstr>
      <vt:lpstr>Conclusion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Khattab, Yasmine</dc:creator>
  <cp:lastModifiedBy>Khattab, Yasmine</cp:lastModifiedBy>
  <cp:revision>1</cp:revision>
  <dcterms:created xsi:type="dcterms:W3CDTF">2025-05-27T22:27:59Z</dcterms:created>
  <dcterms:modified xsi:type="dcterms:W3CDTF">2025-06-13T08:23:26Z</dcterms:modified>
</cp:coreProperties>
</file>