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73" r:id="rId2"/>
    <p:sldId id="257" r:id="rId3"/>
    <p:sldId id="276" r:id="rId4"/>
    <p:sldId id="281" r:id="rId5"/>
    <p:sldId id="274" r:id="rId6"/>
    <p:sldId id="282" r:id="rId7"/>
    <p:sldId id="283" r:id="rId8"/>
    <p:sldId id="284" r:id="rId9"/>
    <p:sldId id="285" r:id="rId10"/>
    <p:sldId id="286" r:id="rId11"/>
    <p:sldId id="287" r:id="rId12"/>
    <p:sldId id="288" r:id="rId13"/>
    <p:sldId id="289" r:id="rId14"/>
    <p:sldId id="290" r:id="rId15"/>
    <p:sldId id="291" r:id="rId16"/>
    <p:sldId id="292" r:id="rId17"/>
    <p:sldId id="293" r:id="rId18"/>
    <p:sldId id="275" r:id="rId19"/>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5586" userDrawn="1">
          <p15:clr>
            <a:srgbClr val="A4A3A4"/>
          </p15:clr>
        </p15:guide>
        <p15:guide id="3" pos="5065" userDrawn="1">
          <p15:clr>
            <a:srgbClr val="A4A3A4"/>
          </p15:clr>
        </p15:guide>
        <p15:guide id="4" pos="4520" userDrawn="1">
          <p15:clr>
            <a:srgbClr val="A4A3A4"/>
          </p15:clr>
        </p15:guide>
        <p15:guide id="5" pos="399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0E50"/>
    <a:srgbClr val="050F41"/>
    <a:srgbClr val="9BBFE5"/>
    <a:srgbClr val="EBE4D9"/>
    <a:srgbClr val="F7931D"/>
    <a:srgbClr val="656794"/>
    <a:srgbClr val="1541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9" autoAdjust="0"/>
    <p:restoredTop sz="93148"/>
  </p:normalViewPr>
  <p:slideViewPr>
    <p:cSldViewPr snapToGrid="0" snapToObjects="1" showGuides="1">
      <p:cViewPr varScale="1">
        <p:scale>
          <a:sx n="63" d="100"/>
          <a:sy n="63" d="100"/>
        </p:scale>
        <p:origin x="764" y="56"/>
      </p:cViewPr>
      <p:guideLst>
        <p:guide orient="horz" pos="2160"/>
        <p:guide pos="5586"/>
        <p:guide pos="5065"/>
        <p:guide pos="4520"/>
        <p:guide pos="399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https://liveuis-my.sharepoint.com/personal/274487_uis_no/Documents/THESIS%20WORK%20UPDATE%20V2.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https://liveuis-my.sharepoint.com/personal/274487_uis_no/Documents/THESIS%20WORK%20UPDATE%20V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Taofik%20S\Documents\New%20folder\CHECK\TOS\PLAN\EXPENSE%20TRACKER.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chemeClr val="tx1">
                    <a:lumMod val="65000"/>
                    <a:lumOff val="35000"/>
                  </a:schemeClr>
                </a:solidFill>
                <a:latin typeface="+mn-lt"/>
                <a:ea typeface="+mn-ea"/>
                <a:cs typeface="+mn-cs"/>
              </a:defRPr>
            </a:pPr>
            <a:r>
              <a:rPr lang="en-US"/>
              <a:t>OPEX COMPARISON BETWEEN BASELINE AND REDUNDNACY SCENARIOS BASED ON NUMBER OF MAINTENANCE VISITS 12 MONTHS INTERVAL</a:t>
            </a:r>
          </a:p>
        </c:rich>
      </c:tx>
      <c:overlay val="0"/>
      <c:spPr>
        <a:noFill/>
        <a:ln>
          <a:noFill/>
        </a:ln>
        <a:effectLst/>
      </c:spPr>
      <c:txPr>
        <a:bodyPr rot="0" spcFirstLastPara="1" vertOverflow="ellipsis" vert="horz" wrap="square" anchor="ctr" anchorCtr="1"/>
        <a:lstStyle/>
        <a:p>
          <a:pPr>
            <a:defRPr sz="96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OPEX!$B$21</c:f>
              <c:strCache>
                <c:ptCount val="1"/>
                <c:pt idx="0">
                  <c:v>NUMBER OF MAINTENANCE VISIT</c:v>
                </c:pt>
              </c:strCache>
            </c:strRef>
          </c:tx>
          <c:spPr>
            <a:solidFill>
              <a:schemeClr val="accent1"/>
            </a:solidFill>
            <a:ln>
              <a:noFill/>
            </a:ln>
            <a:effectLst/>
            <a:sp3d/>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OPEX!$C$20:$G$20</c:f>
              <c:strCache>
                <c:ptCount val="5"/>
                <c:pt idx="0">
                  <c:v>BASELINE SCENARIO. 2 PUMPS MANNED</c:v>
                </c:pt>
                <c:pt idx="1">
                  <c:v>SCENARIO 1. 2 PUMPS UNMMANED</c:v>
                </c:pt>
                <c:pt idx="2">
                  <c:v>SCENARIO 2. 3 PUMPS UNMMANED</c:v>
                </c:pt>
                <c:pt idx="3">
                  <c:v>SCENARIO 3. 4 PUMPS UNMMANED</c:v>
                </c:pt>
                <c:pt idx="4">
                  <c:v>SCENARIO 4. 5 PUMPS UNMMANED</c:v>
                </c:pt>
              </c:strCache>
            </c:strRef>
          </c:cat>
          <c:val>
            <c:numRef>
              <c:f>OPEX!$C$21:$G$21</c:f>
              <c:numCache>
                <c:formatCode>General</c:formatCode>
                <c:ptCount val="5"/>
                <c:pt idx="0">
                  <c:v>188</c:v>
                </c:pt>
                <c:pt idx="1">
                  <c:v>20</c:v>
                </c:pt>
                <c:pt idx="2">
                  <c:v>20</c:v>
                </c:pt>
                <c:pt idx="3">
                  <c:v>20</c:v>
                </c:pt>
                <c:pt idx="4">
                  <c:v>20</c:v>
                </c:pt>
              </c:numCache>
            </c:numRef>
          </c:val>
          <c:extLst>
            <c:ext xmlns:c16="http://schemas.microsoft.com/office/drawing/2014/chart" uri="{C3380CC4-5D6E-409C-BE32-E72D297353CC}">
              <c16:uniqueId val="{00000000-AE32-42C5-86EF-70AE20B9FB67}"/>
            </c:ext>
          </c:extLst>
        </c:ser>
        <c:ser>
          <c:idx val="1"/>
          <c:order val="1"/>
          <c:tx>
            <c:strRef>
              <c:f>OPEX!$B$22</c:f>
              <c:strCache>
                <c:ptCount val="1"/>
                <c:pt idx="0">
                  <c:v>CO2 EMISSION DUE TO MAINTENANCE VISITS (Million)</c:v>
                </c:pt>
              </c:strCache>
            </c:strRef>
          </c:tx>
          <c:spPr>
            <a:solidFill>
              <a:schemeClr val="accent2"/>
            </a:solidFill>
            <a:ln>
              <a:noFill/>
            </a:ln>
            <a:effectLst/>
            <a:sp3d/>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OPEX!$C$20:$G$20</c:f>
              <c:strCache>
                <c:ptCount val="5"/>
                <c:pt idx="0">
                  <c:v>BASELINE SCENARIO. 2 PUMPS MANNED</c:v>
                </c:pt>
                <c:pt idx="1">
                  <c:v>SCENARIO 1. 2 PUMPS UNMMANED</c:v>
                </c:pt>
                <c:pt idx="2">
                  <c:v>SCENARIO 2. 3 PUMPS UNMMANED</c:v>
                </c:pt>
                <c:pt idx="3">
                  <c:v>SCENARIO 3. 4 PUMPS UNMMANED</c:v>
                </c:pt>
                <c:pt idx="4">
                  <c:v>SCENARIO 4. 5 PUMPS UNMMANED</c:v>
                </c:pt>
              </c:strCache>
            </c:strRef>
          </c:cat>
          <c:val>
            <c:numRef>
              <c:f>OPEX!$C$22:$G$22</c:f>
              <c:numCache>
                <c:formatCode>#,##0.00</c:formatCode>
                <c:ptCount val="5"/>
                <c:pt idx="0">
                  <c:v>13.317920000000001</c:v>
                </c:pt>
                <c:pt idx="1">
                  <c:v>3.3176000000000001</c:v>
                </c:pt>
                <c:pt idx="2">
                  <c:v>3.3176000000000001</c:v>
                </c:pt>
                <c:pt idx="3">
                  <c:v>3.3176000000000001</c:v>
                </c:pt>
                <c:pt idx="4">
                  <c:v>3.3176000000000001</c:v>
                </c:pt>
              </c:numCache>
            </c:numRef>
          </c:val>
          <c:extLst>
            <c:ext xmlns:c16="http://schemas.microsoft.com/office/drawing/2014/chart" uri="{C3380CC4-5D6E-409C-BE32-E72D297353CC}">
              <c16:uniqueId val="{00000001-AE32-42C5-86EF-70AE20B9FB67}"/>
            </c:ext>
          </c:extLst>
        </c:ser>
        <c:ser>
          <c:idx val="2"/>
          <c:order val="2"/>
          <c:tx>
            <c:strRef>
              <c:f>OPEX!$B$23</c:f>
              <c:strCache>
                <c:ptCount val="1"/>
                <c:pt idx="0">
                  <c:v>CO2 COST PER HOUR CARBON TAX (MNOK)</c:v>
                </c:pt>
              </c:strCache>
            </c:strRef>
          </c:tx>
          <c:spPr>
            <a:solidFill>
              <a:schemeClr val="accent3"/>
            </a:solidFill>
            <a:ln>
              <a:noFill/>
            </a:ln>
            <a:effectLst/>
            <a:sp3d/>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OPEX!$C$20:$G$20</c:f>
              <c:strCache>
                <c:ptCount val="5"/>
                <c:pt idx="0">
                  <c:v>BASELINE SCENARIO. 2 PUMPS MANNED</c:v>
                </c:pt>
                <c:pt idx="1">
                  <c:v>SCENARIO 1. 2 PUMPS UNMMANED</c:v>
                </c:pt>
                <c:pt idx="2">
                  <c:v>SCENARIO 2. 3 PUMPS UNMMANED</c:v>
                </c:pt>
                <c:pt idx="3">
                  <c:v>SCENARIO 3. 4 PUMPS UNMMANED</c:v>
                </c:pt>
                <c:pt idx="4">
                  <c:v>SCENARIO 4. 5 PUMPS UNMMANED</c:v>
                </c:pt>
              </c:strCache>
            </c:strRef>
          </c:cat>
          <c:val>
            <c:numRef>
              <c:f>OPEX!$C$23:$G$23</c:f>
              <c:numCache>
                <c:formatCode>#,##0.00</c:formatCode>
                <c:ptCount val="5"/>
                <c:pt idx="0">
                  <c:v>14.649711999999999</c:v>
                </c:pt>
                <c:pt idx="1">
                  <c:v>3.6493600000000002</c:v>
                </c:pt>
                <c:pt idx="2">
                  <c:v>3.6493600000000002</c:v>
                </c:pt>
                <c:pt idx="3">
                  <c:v>3.6493600000000002</c:v>
                </c:pt>
                <c:pt idx="4">
                  <c:v>3.6493600000000002</c:v>
                </c:pt>
              </c:numCache>
            </c:numRef>
          </c:val>
          <c:extLst>
            <c:ext xmlns:c16="http://schemas.microsoft.com/office/drawing/2014/chart" uri="{C3380CC4-5D6E-409C-BE32-E72D297353CC}">
              <c16:uniqueId val="{00000002-AE32-42C5-86EF-70AE20B9FB67}"/>
            </c:ext>
          </c:extLst>
        </c:ser>
        <c:ser>
          <c:idx val="3"/>
          <c:order val="3"/>
          <c:tx>
            <c:strRef>
              <c:f>OPEX!$B$24</c:f>
              <c:strCache>
                <c:ptCount val="1"/>
                <c:pt idx="0">
                  <c:v>PERSONNEL COST (MNOK)</c:v>
                </c:pt>
              </c:strCache>
            </c:strRef>
          </c:tx>
          <c:spPr>
            <a:solidFill>
              <a:schemeClr val="accent4"/>
            </a:solidFill>
            <a:ln>
              <a:noFill/>
            </a:ln>
            <a:effectLst/>
            <a:sp3d/>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OPEX!$C$20:$G$20</c:f>
              <c:strCache>
                <c:ptCount val="5"/>
                <c:pt idx="0">
                  <c:v>BASELINE SCENARIO. 2 PUMPS MANNED</c:v>
                </c:pt>
                <c:pt idx="1">
                  <c:v>SCENARIO 1. 2 PUMPS UNMMANED</c:v>
                </c:pt>
                <c:pt idx="2">
                  <c:v>SCENARIO 2. 3 PUMPS UNMMANED</c:v>
                </c:pt>
                <c:pt idx="3">
                  <c:v>SCENARIO 3. 4 PUMPS UNMMANED</c:v>
                </c:pt>
                <c:pt idx="4">
                  <c:v>SCENARIO 4. 5 PUMPS UNMMANED</c:v>
                </c:pt>
              </c:strCache>
            </c:strRef>
          </c:cat>
          <c:val>
            <c:numRef>
              <c:f>OPEX!$C$24:$G$24</c:f>
              <c:numCache>
                <c:formatCode>#,##0.00</c:formatCode>
                <c:ptCount val="5"/>
                <c:pt idx="0">
                  <c:v>16.920000000000002</c:v>
                </c:pt>
                <c:pt idx="1">
                  <c:v>1.8</c:v>
                </c:pt>
                <c:pt idx="2">
                  <c:v>1.8</c:v>
                </c:pt>
                <c:pt idx="3">
                  <c:v>1.8</c:v>
                </c:pt>
                <c:pt idx="4">
                  <c:v>1.8</c:v>
                </c:pt>
              </c:numCache>
            </c:numRef>
          </c:val>
          <c:extLst>
            <c:ext xmlns:c16="http://schemas.microsoft.com/office/drawing/2014/chart" uri="{C3380CC4-5D6E-409C-BE32-E72D297353CC}">
              <c16:uniqueId val="{00000003-AE32-42C5-86EF-70AE20B9FB67}"/>
            </c:ext>
          </c:extLst>
        </c:ser>
        <c:ser>
          <c:idx val="4"/>
          <c:order val="4"/>
          <c:tx>
            <c:strRef>
              <c:f>OPEX!$B$25</c:f>
              <c:strCache>
                <c:ptCount val="1"/>
                <c:pt idx="0">
                  <c:v>SOV RENTAL COST (MNOK)</c:v>
                </c:pt>
              </c:strCache>
            </c:strRef>
          </c:tx>
          <c:spPr>
            <a:solidFill>
              <a:schemeClr val="accent5"/>
            </a:solidFill>
            <a:ln>
              <a:noFill/>
            </a:ln>
            <a:effectLst/>
            <a:sp3d/>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OPEX!$C$20:$G$20</c:f>
              <c:strCache>
                <c:ptCount val="5"/>
                <c:pt idx="0">
                  <c:v>BASELINE SCENARIO. 2 PUMPS MANNED</c:v>
                </c:pt>
                <c:pt idx="1">
                  <c:v>SCENARIO 1. 2 PUMPS UNMMANED</c:v>
                </c:pt>
                <c:pt idx="2">
                  <c:v>SCENARIO 2. 3 PUMPS UNMMANED</c:v>
                </c:pt>
                <c:pt idx="3">
                  <c:v>SCENARIO 3. 4 PUMPS UNMMANED</c:v>
                </c:pt>
                <c:pt idx="4">
                  <c:v>SCENARIO 4. 5 PUMPS UNMMANED</c:v>
                </c:pt>
              </c:strCache>
            </c:strRef>
          </c:cat>
          <c:val>
            <c:numRef>
              <c:f>OPEX!$C$25:$G$25</c:f>
              <c:numCache>
                <c:formatCode>#,##0.00</c:formatCode>
                <c:ptCount val="5"/>
                <c:pt idx="0">
                  <c:v>140.46523400000001</c:v>
                </c:pt>
                <c:pt idx="1">
                  <c:v>14.943110000000001</c:v>
                </c:pt>
                <c:pt idx="2">
                  <c:v>14.943110000000001</c:v>
                </c:pt>
                <c:pt idx="3">
                  <c:v>14.943110000000001</c:v>
                </c:pt>
                <c:pt idx="4">
                  <c:v>14.943110000000001</c:v>
                </c:pt>
              </c:numCache>
            </c:numRef>
          </c:val>
          <c:extLst>
            <c:ext xmlns:c16="http://schemas.microsoft.com/office/drawing/2014/chart" uri="{C3380CC4-5D6E-409C-BE32-E72D297353CC}">
              <c16:uniqueId val="{00000004-AE32-42C5-86EF-70AE20B9FB67}"/>
            </c:ext>
          </c:extLst>
        </c:ser>
        <c:dLbls>
          <c:showLegendKey val="0"/>
          <c:showVal val="1"/>
          <c:showCatName val="0"/>
          <c:showSerName val="0"/>
          <c:showPercent val="0"/>
          <c:showBubbleSize val="0"/>
        </c:dLbls>
        <c:gapWidth val="150"/>
        <c:shape val="box"/>
        <c:axId val="718847416"/>
        <c:axId val="718845616"/>
        <c:axId val="0"/>
      </c:bar3DChart>
      <c:catAx>
        <c:axId val="71884741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18845616"/>
        <c:crosses val="autoZero"/>
        <c:auto val="1"/>
        <c:lblAlgn val="ctr"/>
        <c:lblOffset val="100"/>
        <c:noMultiLvlLbl val="0"/>
      </c:catAx>
      <c:valAx>
        <c:axId val="7188456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18847416"/>
        <c:crosses val="autoZero"/>
        <c:crossBetween val="between"/>
        <c:majorUnit val="25"/>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accent1"/>
      </a:solidFill>
      <a:round/>
    </a:ln>
    <a:effectLst/>
  </c:spPr>
  <c:txPr>
    <a:bodyPr/>
    <a:lstStyle/>
    <a:p>
      <a:pPr>
        <a:defRPr sz="800"/>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1" i="0" u="none" strike="noStrike" kern="1200" baseline="0">
                <a:solidFill>
                  <a:schemeClr val="dk1">
                    <a:lumMod val="75000"/>
                    <a:lumOff val="25000"/>
                  </a:schemeClr>
                </a:solidFill>
                <a:latin typeface="+mn-lt"/>
                <a:ea typeface="+mn-ea"/>
                <a:cs typeface="+mn-cs"/>
              </a:defRPr>
            </a:pPr>
            <a:r>
              <a:rPr lang="en-US"/>
              <a:t>AVAILABILITY TREND FOR 12 MONTHS INTERVAL</a:t>
            </a:r>
          </a:p>
        </c:rich>
      </c:tx>
      <c:overlay val="0"/>
      <c:spPr>
        <a:noFill/>
        <a:ln>
          <a:solidFill>
            <a:srgbClr val="020E50"/>
          </a:solidFill>
        </a:ln>
        <a:effectLst/>
      </c:spPr>
      <c:txPr>
        <a:bodyPr rot="0" spcFirstLastPara="1" vertOverflow="ellipsis" vert="horz" wrap="square" anchor="ctr" anchorCtr="1"/>
        <a:lstStyle/>
        <a:p>
          <a:pPr>
            <a:defRPr sz="960" b="1" i="0" u="none" strike="noStrike" kern="1200" baseline="0">
              <a:solidFill>
                <a:schemeClr val="dk1">
                  <a:lumMod val="75000"/>
                  <a:lumOff val="25000"/>
                </a:schemeClr>
              </a:solidFill>
              <a:latin typeface="+mn-lt"/>
              <a:ea typeface="+mn-ea"/>
              <a:cs typeface="+mn-cs"/>
            </a:defRPr>
          </a:pPr>
          <a:endParaRPr lang="en-US"/>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OPEX!$B$56</c:f>
              <c:strCache>
                <c:ptCount val="1"/>
                <c:pt idx="0">
                  <c:v>AVAILABILITY</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OPEX!$C$55:$G$55</c:f>
              <c:strCache>
                <c:ptCount val="5"/>
                <c:pt idx="0">
                  <c:v>BASELINE SCENARIO. 2 PUMPS MANNED</c:v>
                </c:pt>
                <c:pt idx="1">
                  <c:v>SCENARIO 1. 2 PUMPS UNMMANED</c:v>
                </c:pt>
                <c:pt idx="2">
                  <c:v>SCENARIO 2. 3 PUMPS UNMMANED</c:v>
                </c:pt>
                <c:pt idx="3">
                  <c:v>SCENARIO 3. 4 PUMPS UNMMANED</c:v>
                </c:pt>
                <c:pt idx="4">
                  <c:v>SCENARIO 4. 5 PUMPS UNMMANED</c:v>
                </c:pt>
              </c:strCache>
            </c:strRef>
          </c:cat>
          <c:val>
            <c:numRef>
              <c:f>OPEX!$C$56:$G$56</c:f>
              <c:numCache>
                <c:formatCode>0.00%</c:formatCode>
                <c:ptCount val="5"/>
                <c:pt idx="0" formatCode="0%">
                  <c:v>0.99</c:v>
                </c:pt>
                <c:pt idx="1">
                  <c:v>0.26500000000000001</c:v>
                </c:pt>
                <c:pt idx="2">
                  <c:v>0.35699999999999998</c:v>
                </c:pt>
                <c:pt idx="3">
                  <c:v>0.626</c:v>
                </c:pt>
                <c:pt idx="4">
                  <c:v>0.871</c:v>
                </c:pt>
              </c:numCache>
            </c:numRef>
          </c:val>
          <c:extLst>
            <c:ext xmlns:c16="http://schemas.microsoft.com/office/drawing/2014/chart" uri="{C3380CC4-5D6E-409C-BE32-E72D297353CC}">
              <c16:uniqueId val="{00000000-DD97-4B89-9EDA-BD600DBF06ED}"/>
            </c:ext>
          </c:extLst>
        </c:ser>
        <c:dLbls>
          <c:showLegendKey val="0"/>
          <c:showVal val="0"/>
          <c:showCatName val="0"/>
          <c:showSerName val="0"/>
          <c:showPercent val="0"/>
          <c:showBubbleSize val="0"/>
        </c:dLbls>
        <c:gapWidth val="65"/>
        <c:shape val="box"/>
        <c:axId val="718809976"/>
        <c:axId val="718809256"/>
        <c:axId val="0"/>
      </c:bar3DChart>
      <c:catAx>
        <c:axId val="718809976"/>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800" b="0" i="0" u="none" strike="noStrike" kern="1200" cap="all" baseline="0">
                <a:solidFill>
                  <a:schemeClr val="dk1">
                    <a:lumMod val="75000"/>
                    <a:lumOff val="25000"/>
                  </a:schemeClr>
                </a:solidFill>
                <a:latin typeface="+mn-lt"/>
                <a:ea typeface="+mn-ea"/>
                <a:cs typeface="+mn-cs"/>
              </a:defRPr>
            </a:pPr>
            <a:endParaRPr lang="en-US"/>
          </a:p>
        </c:txPr>
        <c:crossAx val="718809256"/>
        <c:crosses val="autoZero"/>
        <c:auto val="1"/>
        <c:lblAlgn val="ctr"/>
        <c:lblOffset val="100"/>
        <c:noMultiLvlLbl val="0"/>
      </c:catAx>
      <c:valAx>
        <c:axId val="718809256"/>
        <c:scaling>
          <c:orientation val="minMax"/>
        </c:scaling>
        <c:delete val="0"/>
        <c:axPos val="b"/>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dk1">
                    <a:lumMod val="75000"/>
                    <a:lumOff val="25000"/>
                  </a:schemeClr>
                </a:solidFill>
                <a:latin typeface="+mn-lt"/>
                <a:ea typeface="+mn-ea"/>
                <a:cs typeface="+mn-cs"/>
              </a:defRPr>
            </a:pPr>
            <a:endParaRPr lang="en-US"/>
          </a:p>
        </c:txPr>
        <c:crossAx val="718809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9BBFE5"/>
    </a:solidFill>
    <a:ln w="9525" cap="flat" cmpd="sng" algn="ctr">
      <a:solidFill>
        <a:schemeClr val="dk1">
          <a:lumMod val="25000"/>
          <a:lumOff val="75000"/>
        </a:schemeClr>
      </a:solidFill>
      <a:round/>
    </a:ln>
    <a:effectLst/>
  </c:spPr>
  <c:txPr>
    <a:bodyPr/>
    <a:lstStyle/>
    <a:p>
      <a:pPr>
        <a:defRPr sz="8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AVAILABILITY TREND FOR 6 MONTHS INTERVAL</a:t>
            </a:r>
          </a:p>
        </c:rich>
      </c:tx>
      <c:overlay val="0"/>
      <c:spPr>
        <a:noFill/>
        <a:ln>
          <a:solidFill>
            <a:srgbClr val="050F41"/>
          </a:solid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Sheet5!$C$2</c:f>
              <c:strCache>
                <c:ptCount val="1"/>
                <c:pt idx="0">
                  <c:v>Availability in %</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Sheet5!$B$3:$B$7</c:f>
              <c:strCache>
                <c:ptCount val="5"/>
                <c:pt idx="0">
                  <c:v>BASELINE SCENARIO. 2 PUMPS MANNED</c:v>
                </c:pt>
                <c:pt idx="1">
                  <c:v>Scenario 6: 2 Pumps Unmanned</c:v>
                </c:pt>
                <c:pt idx="2">
                  <c:v>Scenario 7: 3 Pumps Unmanned  </c:v>
                </c:pt>
                <c:pt idx="3">
                  <c:v>Scenario 8: 4 Pumps Unmanned   </c:v>
                </c:pt>
                <c:pt idx="4">
                  <c:v>Scenario 9: 5 Pumps Unmanned  </c:v>
                </c:pt>
              </c:strCache>
            </c:strRef>
          </c:cat>
          <c:val>
            <c:numRef>
              <c:f>Sheet5!$C$3:$C$7</c:f>
              <c:numCache>
                <c:formatCode>0.00%</c:formatCode>
                <c:ptCount val="5"/>
                <c:pt idx="0">
                  <c:v>0.99</c:v>
                </c:pt>
                <c:pt idx="1">
                  <c:v>0.67</c:v>
                </c:pt>
                <c:pt idx="2">
                  <c:v>0.98099999999999998</c:v>
                </c:pt>
                <c:pt idx="3">
                  <c:v>0.995</c:v>
                </c:pt>
                <c:pt idx="4">
                  <c:v>0.997</c:v>
                </c:pt>
              </c:numCache>
            </c:numRef>
          </c:val>
          <c:extLst>
            <c:ext xmlns:c16="http://schemas.microsoft.com/office/drawing/2014/chart" uri="{C3380CC4-5D6E-409C-BE32-E72D297353CC}">
              <c16:uniqueId val="{00000000-F306-4373-B0E2-39A288D4423E}"/>
            </c:ext>
          </c:extLst>
        </c:ser>
        <c:dLbls>
          <c:showLegendKey val="0"/>
          <c:showVal val="0"/>
          <c:showCatName val="0"/>
          <c:showSerName val="0"/>
          <c:showPercent val="0"/>
          <c:showBubbleSize val="0"/>
        </c:dLbls>
        <c:gapWidth val="150"/>
        <c:shape val="box"/>
        <c:axId val="736501520"/>
        <c:axId val="736504400"/>
        <c:axId val="0"/>
      </c:bar3DChart>
      <c:catAx>
        <c:axId val="73650152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6504400"/>
        <c:crosses val="autoZero"/>
        <c:auto val="1"/>
        <c:lblAlgn val="ctr"/>
        <c:lblOffset val="100"/>
        <c:noMultiLvlLbl val="0"/>
      </c:catAx>
      <c:valAx>
        <c:axId val="736504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65015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9BBFE5"/>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1">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7A929350-F914-459D-A023-93C1E71C74CE}" type="doc">
      <dgm:prSet loTypeId="urn:microsoft.com/office/officeart/2005/8/layout/list1#1" loCatId="list" qsTypeId="urn:microsoft.com/office/officeart/2005/8/quickstyle/3d9#1" qsCatId="3D" csTypeId="urn:microsoft.com/office/officeart/2005/8/colors/colorful4#1" csCatId="colorful" phldr="1"/>
      <dgm:spPr/>
      <dgm:t>
        <a:bodyPr/>
        <a:lstStyle/>
        <a:p>
          <a:endParaRPr lang="en-US"/>
        </a:p>
      </dgm:t>
    </dgm:pt>
    <dgm:pt modelId="{BEE839DC-B02D-4EDF-AE38-EA47F1A54367}">
      <dgm:prSet custT="1"/>
      <dgm:spPr/>
      <dgm:t>
        <a:bodyPr/>
        <a:lstStyle/>
        <a:p>
          <a:r>
            <a:rPr lang="en-US" sz="1400" dirty="0">
              <a:solidFill>
                <a:schemeClr val="bg2"/>
              </a:solidFill>
            </a:rPr>
            <a:t> Background &amp; Motivation</a:t>
          </a:r>
        </a:p>
      </dgm:t>
    </dgm:pt>
    <dgm:pt modelId="{A13AC19F-423E-4F64-804E-73F350304740}" type="parTrans" cxnId="{EB0ACE4C-A83C-4F52-B3D3-7C372359B29E}">
      <dgm:prSet/>
      <dgm:spPr/>
      <dgm:t>
        <a:bodyPr/>
        <a:lstStyle/>
        <a:p>
          <a:endParaRPr lang="en-US">
            <a:solidFill>
              <a:schemeClr val="bg2"/>
            </a:solidFill>
          </a:endParaRPr>
        </a:p>
      </dgm:t>
    </dgm:pt>
    <dgm:pt modelId="{18DA572E-8254-4EFC-BCBF-FD2D89CEE46C}" type="sibTrans" cxnId="{EB0ACE4C-A83C-4F52-B3D3-7C372359B29E}">
      <dgm:prSet/>
      <dgm:spPr/>
      <dgm:t>
        <a:bodyPr/>
        <a:lstStyle/>
        <a:p>
          <a:endParaRPr lang="en-US">
            <a:solidFill>
              <a:schemeClr val="bg2"/>
            </a:solidFill>
          </a:endParaRPr>
        </a:p>
      </dgm:t>
    </dgm:pt>
    <dgm:pt modelId="{832B465E-CED4-4DFF-9869-3EBB743B0FF3}">
      <dgm:prSet custT="1"/>
      <dgm:spPr/>
      <dgm:t>
        <a:bodyPr/>
        <a:lstStyle/>
        <a:p>
          <a:r>
            <a:rPr lang="en-US" sz="1400" dirty="0">
              <a:solidFill>
                <a:schemeClr val="bg2"/>
              </a:solidFill>
            </a:rPr>
            <a:t>Objectives</a:t>
          </a:r>
        </a:p>
      </dgm:t>
    </dgm:pt>
    <dgm:pt modelId="{02A4D784-BD7E-4B03-A72F-B2E8E44A2AB5}" type="parTrans" cxnId="{2CB6889E-1FEA-4E61-A82C-385562F79709}">
      <dgm:prSet/>
      <dgm:spPr/>
      <dgm:t>
        <a:bodyPr/>
        <a:lstStyle/>
        <a:p>
          <a:endParaRPr lang="en-US">
            <a:solidFill>
              <a:schemeClr val="bg2"/>
            </a:solidFill>
          </a:endParaRPr>
        </a:p>
      </dgm:t>
    </dgm:pt>
    <dgm:pt modelId="{99959718-FCDC-4127-BA58-BD326038F47C}" type="sibTrans" cxnId="{2CB6889E-1FEA-4E61-A82C-385562F79709}">
      <dgm:prSet/>
      <dgm:spPr/>
      <dgm:t>
        <a:bodyPr/>
        <a:lstStyle/>
        <a:p>
          <a:endParaRPr lang="en-US">
            <a:solidFill>
              <a:schemeClr val="bg2"/>
            </a:solidFill>
          </a:endParaRPr>
        </a:p>
      </dgm:t>
    </dgm:pt>
    <dgm:pt modelId="{20BE9D16-4F90-4B64-9B51-3B52B1A9393E}">
      <dgm:prSet custT="1"/>
      <dgm:spPr/>
      <dgm:t>
        <a:bodyPr/>
        <a:lstStyle/>
        <a:p>
          <a:r>
            <a:rPr lang="en-US" sz="1400" dirty="0">
              <a:solidFill>
                <a:schemeClr val="bg2"/>
              </a:solidFill>
            </a:rPr>
            <a:t>Methodology</a:t>
          </a:r>
        </a:p>
      </dgm:t>
    </dgm:pt>
    <dgm:pt modelId="{DDFDAC73-F50A-47C7-86DE-E5FF509CA1A1}" type="parTrans" cxnId="{5161D4BC-4B11-4534-9108-771757E12973}">
      <dgm:prSet/>
      <dgm:spPr/>
      <dgm:t>
        <a:bodyPr/>
        <a:lstStyle/>
        <a:p>
          <a:endParaRPr lang="en-US">
            <a:solidFill>
              <a:schemeClr val="bg2"/>
            </a:solidFill>
          </a:endParaRPr>
        </a:p>
      </dgm:t>
    </dgm:pt>
    <dgm:pt modelId="{55BC9082-F373-4172-B111-F3402CF74F47}" type="sibTrans" cxnId="{5161D4BC-4B11-4534-9108-771757E12973}">
      <dgm:prSet/>
      <dgm:spPr/>
      <dgm:t>
        <a:bodyPr/>
        <a:lstStyle/>
        <a:p>
          <a:endParaRPr lang="en-US">
            <a:solidFill>
              <a:schemeClr val="bg2"/>
            </a:solidFill>
          </a:endParaRPr>
        </a:p>
      </dgm:t>
    </dgm:pt>
    <dgm:pt modelId="{A609782E-A823-4E01-9636-1B5DFF77F6E3}">
      <dgm:prSet custT="1"/>
      <dgm:spPr/>
      <dgm:t>
        <a:bodyPr/>
        <a:lstStyle/>
        <a:p>
          <a:r>
            <a:rPr lang="en-US" sz="1400" dirty="0">
              <a:solidFill>
                <a:schemeClr val="bg2"/>
              </a:solidFill>
            </a:rPr>
            <a:t>System Modelling Techniques</a:t>
          </a:r>
        </a:p>
      </dgm:t>
    </dgm:pt>
    <dgm:pt modelId="{6C518B2B-5974-4D88-8DCF-A3F8C2E16ACF}" type="parTrans" cxnId="{3C2B2D65-7A5B-4F5B-A313-FFFC75D00F3A}">
      <dgm:prSet/>
      <dgm:spPr/>
      <dgm:t>
        <a:bodyPr/>
        <a:lstStyle/>
        <a:p>
          <a:endParaRPr lang="en-US">
            <a:solidFill>
              <a:schemeClr val="bg2"/>
            </a:solidFill>
          </a:endParaRPr>
        </a:p>
      </dgm:t>
    </dgm:pt>
    <dgm:pt modelId="{09BCC52E-5D32-4372-BB46-9E2D4A8AA375}" type="sibTrans" cxnId="{3C2B2D65-7A5B-4F5B-A313-FFFC75D00F3A}">
      <dgm:prSet/>
      <dgm:spPr/>
      <dgm:t>
        <a:bodyPr/>
        <a:lstStyle/>
        <a:p>
          <a:endParaRPr lang="en-US">
            <a:solidFill>
              <a:schemeClr val="bg2"/>
            </a:solidFill>
          </a:endParaRPr>
        </a:p>
      </dgm:t>
    </dgm:pt>
    <dgm:pt modelId="{B856349E-3512-444D-B64C-739A4721BA21}">
      <dgm:prSet custT="1"/>
      <dgm:spPr/>
      <dgm:t>
        <a:bodyPr/>
        <a:lstStyle/>
        <a:p>
          <a:r>
            <a:rPr lang="en-US" sz="1400" dirty="0">
              <a:solidFill>
                <a:schemeClr val="bg2"/>
              </a:solidFill>
            </a:rPr>
            <a:t>Scenarios</a:t>
          </a:r>
        </a:p>
      </dgm:t>
    </dgm:pt>
    <dgm:pt modelId="{43FF3211-F865-4446-9450-C1CF39E1B383}" type="parTrans" cxnId="{266C3761-2A40-45E1-8A93-7B942B269A93}">
      <dgm:prSet/>
      <dgm:spPr/>
      <dgm:t>
        <a:bodyPr/>
        <a:lstStyle/>
        <a:p>
          <a:endParaRPr lang="en-US">
            <a:solidFill>
              <a:schemeClr val="bg2"/>
            </a:solidFill>
          </a:endParaRPr>
        </a:p>
      </dgm:t>
    </dgm:pt>
    <dgm:pt modelId="{07C796ED-AA62-4CA1-836D-2F0B5CF3E460}" type="sibTrans" cxnId="{266C3761-2A40-45E1-8A93-7B942B269A93}">
      <dgm:prSet/>
      <dgm:spPr/>
      <dgm:t>
        <a:bodyPr/>
        <a:lstStyle/>
        <a:p>
          <a:endParaRPr lang="en-US">
            <a:solidFill>
              <a:schemeClr val="bg2"/>
            </a:solidFill>
          </a:endParaRPr>
        </a:p>
      </dgm:t>
    </dgm:pt>
    <dgm:pt modelId="{A63F8A13-6F04-49D6-A345-88B1BD7587ED}">
      <dgm:prSet custT="1"/>
      <dgm:spPr/>
      <dgm:t>
        <a:bodyPr/>
        <a:lstStyle/>
        <a:p>
          <a:r>
            <a:rPr lang="en-US" sz="1400" dirty="0">
              <a:solidFill>
                <a:schemeClr val="bg2"/>
              </a:solidFill>
            </a:rPr>
            <a:t>Results</a:t>
          </a:r>
        </a:p>
      </dgm:t>
    </dgm:pt>
    <dgm:pt modelId="{31E6AC83-5FC8-4579-BC9F-EEC671F76A11}" type="parTrans" cxnId="{07A91843-C9BF-463C-97AD-1B614098D79D}">
      <dgm:prSet/>
      <dgm:spPr/>
      <dgm:t>
        <a:bodyPr/>
        <a:lstStyle/>
        <a:p>
          <a:endParaRPr lang="en-US">
            <a:solidFill>
              <a:schemeClr val="bg2"/>
            </a:solidFill>
          </a:endParaRPr>
        </a:p>
      </dgm:t>
    </dgm:pt>
    <dgm:pt modelId="{788391C6-349E-4FC2-BE52-F43E2CCD727C}" type="sibTrans" cxnId="{07A91843-C9BF-463C-97AD-1B614098D79D}">
      <dgm:prSet/>
      <dgm:spPr/>
      <dgm:t>
        <a:bodyPr/>
        <a:lstStyle/>
        <a:p>
          <a:endParaRPr lang="en-US">
            <a:solidFill>
              <a:schemeClr val="bg2"/>
            </a:solidFill>
          </a:endParaRPr>
        </a:p>
      </dgm:t>
    </dgm:pt>
    <dgm:pt modelId="{FDE58C57-B94F-416B-84F4-FA1CDAA9F5CF}">
      <dgm:prSet custT="1"/>
      <dgm:spPr/>
      <dgm:t>
        <a:bodyPr/>
        <a:lstStyle/>
        <a:p>
          <a:r>
            <a:rPr lang="en-US" sz="1400" dirty="0">
              <a:solidFill>
                <a:schemeClr val="bg2"/>
              </a:solidFill>
            </a:rPr>
            <a:t>Conclusion</a:t>
          </a:r>
        </a:p>
      </dgm:t>
    </dgm:pt>
    <dgm:pt modelId="{417808AB-15C5-4142-BFAF-AC174A4DD736}" type="parTrans" cxnId="{8C5DFFF2-87FA-4F8E-8780-D0FA23A2EEF9}">
      <dgm:prSet/>
      <dgm:spPr/>
      <dgm:t>
        <a:bodyPr/>
        <a:lstStyle/>
        <a:p>
          <a:endParaRPr lang="en-US">
            <a:solidFill>
              <a:schemeClr val="bg2"/>
            </a:solidFill>
          </a:endParaRPr>
        </a:p>
      </dgm:t>
    </dgm:pt>
    <dgm:pt modelId="{0FBDB6DD-9B45-48AD-9EAA-0CCEEA85C0BD}" type="sibTrans" cxnId="{8C5DFFF2-87FA-4F8E-8780-D0FA23A2EEF9}">
      <dgm:prSet/>
      <dgm:spPr/>
      <dgm:t>
        <a:bodyPr/>
        <a:lstStyle/>
        <a:p>
          <a:endParaRPr lang="en-US">
            <a:solidFill>
              <a:schemeClr val="bg2"/>
            </a:solidFill>
          </a:endParaRPr>
        </a:p>
      </dgm:t>
    </dgm:pt>
    <dgm:pt modelId="{D1EFD080-4EA9-D747-B4E1-33BADBD96476}" type="pres">
      <dgm:prSet presAssocID="{7A929350-F914-459D-A023-93C1E71C74CE}" presName="linear" presStyleCnt="0">
        <dgm:presLayoutVars>
          <dgm:dir/>
          <dgm:animLvl val="lvl"/>
          <dgm:resizeHandles val="exact"/>
        </dgm:presLayoutVars>
      </dgm:prSet>
      <dgm:spPr/>
    </dgm:pt>
    <dgm:pt modelId="{583E8675-402A-1E46-BCD1-C4077D43EC6F}" type="pres">
      <dgm:prSet presAssocID="{BEE839DC-B02D-4EDF-AE38-EA47F1A54367}" presName="parentLin" presStyleCnt="0"/>
      <dgm:spPr/>
    </dgm:pt>
    <dgm:pt modelId="{C192C6E0-1EF8-4F40-B0B7-658404D8AB0C}" type="pres">
      <dgm:prSet presAssocID="{BEE839DC-B02D-4EDF-AE38-EA47F1A54367}" presName="parentLeftMargin" presStyleLbl="node1" presStyleIdx="0" presStyleCnt="7"/>
      <dgm:spPr/>
    </dgm:pt>
    <dgm:pt modelId="{5399A827-9933-9249-B949-34A223DDC0C6}" type="pres">
      <dgm:prSet presAssocID="{BEE839DC-B02D-4EDF-AE38-EA47F1A54367}" presName="parentText" presStyleLbl="node1" presStyleIdx="0" presStyleCnt="7" custLinFactNeighborY="-17294">
        <dgm:presLayoutVars>
          <dgm:chMax val="0"/>
          <dgm:bulletEnabled val="1"/>
        </dgm:presLayoutVars>
      </dgm:prSet>
      <dgm:spPr/>
    </dgm:pt>
    <dgm:pt modelId="{F5D7351D-FD4C-624C-82C2-D293CABBE0E8}" type="pres">
      <dgm:prSet presAssocID="{BEE839DC-B02D-4EDF-AE38-EA47F1A54367}" presName="negativeSpace" presStyleCnt="0"/>
      <dgm:spPr/>
    </dgm:pt>
    <dgm:pt modelId="{FBCF49ED-ED56-814F-BD36-96F061427413}" type="pres">
      <dgm:prSet presAssocID="{BEE839DC-B02D-4EDF-AE38-EA47F1A54367}" presName="childText" presStyleLbl="conFgAcc1" presStyleIdx="0" presStyleCnt="7" custLinFactNeighborX="-1569" custLinFactNeighborY="19687">
        <dgm:presLayoutVars>
          <dgm:bulletEnabled val="1"/>
        </dgm:presLayoutVars>
      </dgm:prSet>
      <dgm:spPr/>
    </dgm:pt>
    <dgm:pt modelId="{FC33E892-AE83-834B-A98B-60A1B3758C76}" type="pres">
      <dgm:prSet presAssocID="{18DA572E-8254-4EFC-BCBF-FD2D89CEE46C}" presName="spaceBetweenRectangles" presStyleCnt="0"/>
      <dgm:spPr/>
    </dgm:pt>
    <dgm:pt modelId="{D56218E3-CBA6-F74B-92E8-F92D65950DEC}" type="pres">
      <dgm:prSet presAssocID="{832B465E-CED4-4DFF-9869-3EBB743B0FF3}" presName="parentLin" presStyleCnt="0"/>
      <dgm:spPr/>
    </dgm:pt>
    <dgm:pt modelId="{A85F2419-E24E-E64D-9DB6-3CAD25566B8D}" type="pres">
      <dgm:prSet presAssocID="{832B465E-CED4-4DFF-9869-3EBB743B0FF3}" presName="parentLeftMargin" presStyleLbl="node1" presStyleIdx="0" presStyleCnt="7"/>
      <dgm:spPr/>
    </dgm:pt>
    <dgm:pt modelId="{8C553E7D-1C25-574C-A54C-0CD53C33BECC}" type="pres">
      <dgm:prSet presAssocID="{832B465E-CED4-4DFF-9869-3EBB743B0FF3}" presName="parentText" presStyleLbl="node1" presStyleIdx="1" presStyleCnt="7">
        <dgm:presLayoutVars>
          <dgm:chMax val="0"/>
          <dgm:bulletEnabled val="1"/>
        </dgm:presLayoutVars>
      </dgm:prSet>
      <dgm:spPr/>
    </dgm:pt>
    <dgm:pt modelId="{51F185DA-81F3-CC4E-A1FF-256F2AFA4842}" type="pres">
      <dgm:prSet presAssocID="{832B465E-CED4-4DFF-9869-3EBB743B0FF3}" presName="negativeSpace" presStyleCnt="0"/>
      <dgm:spPr/>
    </dgm:pt>
    <dgm:pt modelId="{1F14C5D9-424D-8C47-BF95-DA1EFDBCC369}" type="pres">
      <dgm:prSet presAssocID="{832B465E-CED4-4DFF-9869-3EBB743B0FF3}" presName="childText" presStyleLbl="conFgAcc1" presStyleIdx="1" presStyleCnt="7">
        <dgm:presLayoutVars>
          <dgm:bulletEnabled val="1"/>
        </dgm:presLayoutVars>
      </dgm:prSet>
      <dgm:spPr/>
    </dgm:pt>
    <dgm:pt modelId="{8BD7E766-6740-E340-A458-02719011199C}" type="pres">
      <dgm:prSet presAssocID="{99959718-FCDC-4127-BA58-BD326038F47C}" presName="spaceBetweenRectangles" presStyleCnt="0"/>
      <dgm:spPr/>
    </dgm:pt>
    <dgm:pt modelId="{FE276C48-36F6-9243-8899-F1FC2840D25D}" type="pres">
      <dgm:prSet presAssocID="{20BE9D16-4F90-4B64-9B51-3B52B1A9393E}" presName="parentLin" presStyleCnt="0"/>
      <dgm:spPr/>
    </dgm:pt>
    <dgm:pt modelId="{5BEAC898-CD53-DA44-825E-1F6D5AC39FA3}" type="pres">
      <dgm:prSet presAssocID="{20BE9D16-4F90-4B64-9B51-3B52B1A9393E}" presName="parentLeftMargin" presStyleLbl="node1" presStyleIdx="1" presStyleCnt="7"/>
      <dgm:spPr/>
    </dgm:pt>
    <dgm:pt modelId="{DD281E8F-F1AF-6743-9193-2AF2EE79FC37}" type="pres">
      <dgm:prSet presAssocID="{20BE9D16-4F90-4B64-9B51-3B52B1A9393E}" presName="parentText" presStyleLbl="node1" presStyleIdx="2" presStyleCnt="7">
        <dgm:presLayoutVars>
          <dgm:chMax val="0"/>
          <dgm:bulletEnabled val="1"/>
        </dgm:presLayoutVars>
      </dgm:prSet>
      <dgm:spPr/>
    </dgm:pt>
    <dgm:pt modelId="{BA5130AC-EBA5-DA41-BCD4-3BF3563F5C3B}" type="pres">
      <dgm:prSet presAssocID="{20BE9D16-4F90-4B64-9B51-3B52B1A9393E}" presName="negativeSpace" presStyleCnt="0"/>
      <dgm:spPr/>
    </dgm:pt>
    <dgm:pt modelId="{82648AE9-4300-EC49-8393-648FAFD973EA}" type="pres">
      <dgm:prSet presAssocID="{20BE9D16-4F90-4B64-9B51-3B52B1A9393E}" presName="childText" presStyleLbl="conFgAcc1" presStyleIdx="2" presStyleCnt="7">
        <dgm:presLayoutVars>
          <dgm:bulletEnabled val="1"/>
        </dgm:presLayoutVars>
      </dgm:prSet>
      <dgm:spPr/>
    </dgm:pt>
    <dgm:pt modelId="{1D558EFC-A463-4F42-AC64-70A331F4E1F3}" type="pres">
      <dgm:prSet presAssocID="{55BC9082-F373-4172-B111-F3402CF74F47}" presName="spaceBetweenRectangles" presStyleCnt="0"/>
      <dgm:spPr/>
    </dgm:pt>
    <dgm:pt modelId="{34D08EAD-91EE-4DEB-B203-DDA1C6AC794A}" type="pres">
      <dgm:prSet presAssocID="{A609782E-A823-4E01-9636-1B5DFF77F6E3}" presName="parentLin" presStyleCnt="0"/>
      <dgm:spPr/>
    </dgm:pt>
    <dgm:pt modelId="{D9236A86-B1C5-4C9B-B2D6-DE55314606F0}" type="pres">
      <dgm:prSet presAssocID="{A609782E-A823-4E01-9636-1B5DFF77F6E3}" presName="parentLeftMargin" presStyleLbl="node1" presStyleIdx="2" presStyleCnt="7"/>
      <dgm:spPr/>
    </dgm:pt>
    <dgm:pt modelId="{E5776D13-586D-4B51-9181-880FD561E340}" type="pres">
      <dgm:prSet presAssocID="{A609782E-A823-4E01-9636-1B5DFF77F6E3}" presName="parentText" presStyleLbl="node1" presStyleIdx="3" presStyleCnt="7">
        <dgm:presLayoutVars>
          <dgm:chMax val="0"/>
          <dgm:bulletEnabled val="1"/>
        </dgm:presLayoutVars>
      </dgm:prSet>
      <dgm:spPr/>
    </dgm:pt>
    <dgm:pt modelId="{ECB4F984-0B9A-4FA2-A16F-DD8FB64F6EE0}" type="pres">
      <dgm:prSet presAssocID="{A609782E-A823-4E01-9636-1B5DFF77F6E3}" presName="negativeSpace" presStyleCnt="0"/>
      <dgm:spPr/>
    </dgm:pt>
    <dgm:pt modelId="{D6B42C3A-3934-49B5-8F9A-2E60E7444A50}" type="pres">
      <dgm:prSet presAssocID="{A609782E-A823-4E01-9636-1B5DFF77F6E3}" presName="childText" presStyleLbl="conFgAcc1" presStyleIdx="3" presStyleCnt="7">
        <dgm:presLayoutVars>
          <dgm:bulletEnabled val="1"/>
        </dgm:presLayoutVars>
      </dgm:prSet>
      <dgm:spPr/>
    </dgm:pt>
    <dgm:pt modelId="{D905F6EB-D60E-4A54-B005-D440F29E7F5F}" type="pres">
      <dgm:prSet presAssocID="{09BCC52E-5D32-4372-BB46-9E2D4A8AA375}" presName="spaceBetweenRectangles" presStyleCnt="0"/>
      <dgm:spPr/>
    </dgm:pt>
    <dgm:pt modelId="{F81DDBF2-778B-401B-8B65-4E541894DA12}" type="pres">
      <dgm:prSet presAssocID="{B856349E-3512-444D-B64C-739A4721BA21}" presName="parentLin" presStyleCnt="0"/>
      <dgm:spPr/>
    </dgm:pt>
    <dgm:pt modelId="{DC8B7934-537D-4BE5-ACCE-5069D1D8C372}" type="pres">
      <dgm:prSet presAssocID="{B856349E-3512-444D-B64C-739A4721BA21}" presName="parentLeftMargin" presStyleLbl="node1" presStyleIdx="3" presStyleCnt="7"/>
      <dgm:spPr/>
    </dgm:pt>
    <dgm:pt modelId="{2783C9F4-68BB-4142-B7AC-438984A79641}" type="pres">
      <dgm:prSet presAssocID="{B856349E-3512-444D-B64C-739A4721BA21}" presName="parentText" presStyleLbl="node1" presStyleIdx="4" presStyleCnt="7">
        <dgm:presLayoutVars>
          <dgm:chMax val="0"/>
          <dgm:bulletEnabled val="1"/>
        </dgm:presLayoutVars>
      </dgm:prSet>
      <dgm:spPr/>
    </dgm:pt>
    <dgm:pt modelId="{75EE915B-02C7-4F69-A416-2003073F51D1}" type="pres">
      <dgm:prSet presAssocID="{B856349E-3512-444D-B64C-739A4721BA21}" presName="negativeSpace" presStyleCnt="0"/>
      <dgm:spPr/>
    </dgm:pt>
    <dgm:pt modelId="{EDE2763F-CBD7-402C-9B52-2AF7C76FB431}" type="pres">
      <dgm:prSet presAssocID="{B856349E-3512-444D-B64C-739A4721BA21}" presName="childText" presStyleLbl="conFgAcc1" presStyleIdx="4" presStyleCnt="7">
        <dgm:presLayoutVars>
          <dgm:bulletEnabled val="1"/>
        </dgm:presLayoutVars>
      </dgm:prSet>
      <dgm:spPr/>
    </dgm:pt>
    <dgm:pt modelId="{4B525798-CEFC-4E84-9693-39DFEA0A6B3C}" type="pres">
      <dgm:prSet presAssocID="{07C796ED-AA62-4CA1-836D-2F0B5CF3E460}" presName="spaceBetweenRectangles" presStyleCnt="0"/>
      <dgm:spPr/>
    </dgm:pt>
    <dgm:pt modelId="{71198EBD-EE25-4C69-BA41-0B0405C9D07A}" type="pres">
      <dgm:prSet presAssocID="{A63F8A13-6F04-49D6-A345-88B1BD7587ED}" presName="parentLin" presStyleCnt="0"/>
      <dgm:spPr/>
    </dgm:pt>
    <dgm:pt modelId="{1653F75F-4BC5-43BF-BE07-564475E81256}" type="pres">
      <dgm:prSet presAssocID="{A63F8A13-6F04-49D6-A345-88B1BD7587ED}" presName="parentLeftMargin" presStyleLbl="node1" presStyleIdx="4" presStyleCnt="7"/>
      <dgm:spPr/>
    </dgm:pt>
    <dgm:pt modelId="{F1DF27D4-BC54-4E24-9C0D-B6EADF491F50}" type="pres">
      <dgm:prSet presAssocID="{A63F8A13-6F04-49D6-A345-88B1BD7587ED}" presName="parentText" presStyleLbl="node1" presStyleIdx="5" presStyleCnt="7">
        <dgm:presLayoutVars>
          <dgm:chMax val="0"/>
          <dgm:bulletEnabled val="1"/>
        </dgm:presLayoutVars>
      </dgm:prSet>
      <dgm:spPr/>
    </dgm:pt>
    <dgm:pt modelId="{F4E066B4-BC09-4E5F-ADB1-899E697D1AA6}" type="pres">
      <dgm:prSet presAssocID="{A63F8A13-6F04-49D6-A345-88B1BD7587ED}" presName="negativeSpace" presStyleCnt="0"/>
      <dgm:spPr/>
    </dgm:pt>
    <dgm:pt modelId="{190F952C-1F2C-4E2B-BB52-E7F541154E6C}" type="pres">
      <dgm:prSet presAssocID="{A63F8A13-6F04-49D6-A345-88B1BD7587ED}" presName="childText" presStyleLbl="conFgAcc1" presStyleIdx="5" presStyleCnt="7">
        <dgm:presLayoutVars>
          <dgm:bulletEnabled val="1"/>
        </dgm:presLayoutVars>
      </dgm:prSet>
      <dgm:spPr/>
    </dgm:pt>
    <dgm:pt modelId="{722D6D71-EEF6-46B6-8395-3D67707C98C7}" type="pres">
      <dgm:prSet presAssocID="{788391C6-349E-4FC2-BE52-F43E2CCD727C}" presName="spaceBetweenRectangles" presStyleCnt="0"/>
      <dgm:spPr/>
    </dgm:pt>
    <dgm:pt modelId="{0D9AF01D-271E-4F05-8787-4C329642C954}" type="pres">
      <dgm:prSet presAssocID="{FDE58C57-B94F-416B-84F4-FA1CDAA9F5CF}" presName="parentLin" presStyleCnt="0"/>
      <dgm:spPr/>
    </dgm:pt>
    <dgm:pt modelId="{E68DFDA2-E9F4-43EC-937F-CC356F0B196D}" type="pres">
      <dgm:prSet presAssocID="{FDE58C57-B94F-416B-84F4-FA1CDAA9F5CF}" presName="parentLeftMargin" presStyleLbl="node1" presStyleIdx="5" presStyleCnt="7"/>
      <dgm:spPr/>
    </dgm:pt>
    <dgm:pt modelId="{9A72C484-931C-425A-A151-18AAC86FB569}" type="pres">
      <dgm:prSet presAssocID="{FDE58C57-B94F-416B-84F4-FA1CDAA9F5CF}" presName="parentText" presStyleLbl="node1" presStyleIdx="6" presStyleCnt="7">
        <dgm:presLayoutVars>
          <dgm:chMax val="0"/>
          <dgm:bulletEnabled val="1"/>
        </dgm:presLayoutVars>
      </dgm:prSet>
      <dgm:spPr/>
    </dgm:pt>
    <dgm:pt modelId="{4505D3BD-1131-44AC-895C-7D3521C13B52}" type="pres">
      <dgm:prSet presAssocID="{FDE58C57-B94F-416B-84F4-FA1CDAA9F5CF}" presName="negativeSpace" presStyleCnt="0"/>
      <dgm:spPr/>
    </dgm:pt>
    <dgm:pt modelId="{FF7D060E-763F-4B1A-ACB8-75128D2F6B54}" type="pres">
      <dgm:prSet presAssocID="{FDE58C57-B94F-416B-84F4-FA1CDAA9F5CF}" presName="childText" presStyleLbl="conFgAcc1" presStyleIdx="6" presStyleCnt="7">
        <dgm:presLayoutVars>
          <dgm:bulletEnabled val="1"/>
        </dgm:presLayoutVars>
      </dgm:prSet>
      <dgm:spPr/>
    </dgm:pt>
  </dgm:ptLst>
  <dgm:cxnLst>
    <dgm:cxn modelId="{A9B25607-A3BA-472A-B656-6663C2189E4A}" type="presOf" srcId="{A609782E-A823-4E01-9636-1B5DFF77F6E3}" destId="{E5776D13-586D-4B51-9181-880FD561E340}" srcOrd="1" destOrd="0" presId="urn:microsoft.com/office/officeart/2005/8/layout/list1#1"/>
    <dgm:cxn modelId="{CD74A60A-6A9D-40B0-9B4E-F4EC95AC9E2E}" type="presOf" srcId="{A609782E-A823-4E01-9636-1B5DFF77F6E3}" destId="{D9236A86-B1C5-4C9B-B2D6-DE55314606F0}" srcOrd="0" destOrd="0" presId="urn:microsoft.com/office/officeart/2005/8/layout/list1#1"/>
    <dgm:cxn modelId="{AE3BA00C-DA67-4B57-9E39-E04184B2F92A}" type="presOf" srcId="{A63F8A13-6F04-49D6-A345-88B1BD7587ED}" destId="{1653F75F-4BC5-43BF-BE07-564475E81256}" srcOrd="0" destOrd="0" presId="urn:microsoft.com/office/officeart/2005/8/layout/list1#1"/>
    <dgm:cxn modelId="{A09E6915-7DDB-421B-9479-9A2894A0D8B1}" type="presOf" srcId="{BEE839DC-B02D-4EDF-AE38-EA47F1A54367}" destId="{C192C6E0-1EF8-4F40-B0B7-658404D8AB0C}" srcOrd="0" destOrd="0" presId="urn:microsoft.com/office/officeart/2005/8/layout/list1#1"/>
    <dgm:cxn modelId="{936C9D33-AED6-4E4A-A857-43BB51715ED6}" type="presOf" srcId="{FDE58C57-B94F-416B-84F4-FA1CDAA9F5CF}" destId="{E68DFDA2-E9F4-43EC-937F-CC356F0B196D}" srcOrd="0" destOrd="0" presId="urn:microsoft.com/office/officeart/2005/8/layout/list1#1"/>
    <dgm:cxn modelId="{80FC1C37-0E51-4E57-8A44-A1D06A9D9A6E}" type="presOf" srcId="{FDE58C57-B94F-416B-84F4-FA1CDAA9F5CF}" destId="{9A72C484-931C-425A-A151-18AAC86FB569}" srcOrd="1" destOrd="0" presId="urn:microsoft.com/office/officeart/2005/8/layout/list1#1"/>
    <dgm:cxn modelId="{7B9DF038-DF3A-4DA2-B877-DF54B9F00F4D}" type="presOf" srcId="{A63F8A13-6F04-49D6-A345-88B1BD7587ED}" destId="{F1DF27D4-BC54-4E24-9C0D-B6EADF491F50}" srcOrd="1" destOrd="0" presId="urn:microsoft.com/office/officeart/2005/8/layout/list1#1"/>
    <dgm:cxn modelId="{266C3761-2A40-45E1-8A93-7B942B269A93}" srcId="{7A929350-F914-459D-A023-93C1E71C74CE}" destId="{B856349E-3512-444D-B64C-739A4721BA21}" srcOrd="4" destOrd="0" parTransId="{43FF3211-F865-4446-9450-C1CF39E1B383}" sibTransId="{07C796ED-AA62-4CA1-836D-2F0B5CF3E460}"/>
    <dgm:cxn modelId="{07A91843-C9BF-463C-97AD-1B614098D79D}" srcId="{7A929350-F914-459D-A023-93C1E71C74CE}" destId="{A63F8A13-6F04-49D6-A345-88B1BD7587ED}" srcOrd="5" destOrd="0" parTransId="{31E6AC83-5FC8-4579-BC9F-EEC671F76A11}" sibTransId="{788391C6-349E-4FC2-BE52-F43E2CCD727C}"/>
    <dgm:cxn modelId="{3C2B2D65-7A5B-4F5B-A313-FFFC75D00F3A}" srcId="{7A929350-F914-459D-A023-93C1E71C74CE}" destId="{A609782E-A823-4E01-9636-1B5DFF77F6E3}" srcOrd="3" destOrd="0" parTransId="{6C518B2B-5974-4D88-8DCF-A3F8C2E16ACF}" sibTransId="{09BCC52E-5D32-4372-BB46-9E2D4A8AA375}"/>
    <dgm:cxn modelId="{EB0ACE4C-A83C-4F52-B3D3-7C372359B29E}" srcId="{7A929350-F914-459D-A023-93C1E71C74CE}" destId="{BEE839DC-B02D-4EDF-AE38-EA47F1A54367}" srcOrd="0" destOrd="0" parTransId="{A13AC19F-423E-4F64-804E-73F350304740}" sibTransId="{18DA572E-8254-4EFC-BCBF-FD2D89CEE46C}"/>
    <dgm:cxn modelId="{06D17757-AD4B-439F-A6FD-78DFA0A7B2A5}" type="presOf" srcId="{BEE839DC-B02D-4EDF-AE38-EA47F1A54367}" destId="{5399A827-9933-9249-B949-34A223DDC0C6}" srcOrd="1" destOrd="0" presId="urn:microsoft.com/office/officeart/2005/8/layout/list1#1"/>
    <dgm:cxn modelId="{72576459-B974-474E-BED5-FA050CA98B9E}" type="presOf" srcId="{B856349E-3512-444D-B64C-739A4721BA21}" destId="{2783C9F4-68BB-4142-B7AC-438984A79641}" srcOrd="1" destOrd="0" presId="urn:microsoft.com/office/officeart/2005/8/layout/list1#1"/>
    <dgm:cxn modelId="{C19F1B96-7A3B-408C-8AA3-38F35EC26CE0}" type="presOf" srcId="{20BE9D16-4F90-4B64-9B51-3B52B1A9393E}" destId="{DD281E8F-F1AF-6743-9193-2AF2EE79FC37}" srcOrd="1" destOrd="0" presId="urn:microsoft.com/office/officeart/2005/8/layout/list1#1"/>
    <dgm:cxn modelId="{2CB6889E-1FEA-4E61-A82C-385562F79709}" srcId="{7A929350-F914-459D-A023-93C1E71C74CE}" destId="{832B465E-CED4-4DFF-9869-3EBB743B0FF3}" srcOrd="1" destOrd="0" parTransId="{02A4D784-BD7E-4B03-A72F-B2E8E44A2AB5}" sibTransId="{99959718-FCDC-4127-BA58-BD326038F47C}"/>
    <dgm:cxn modelId="{F3C914B1-EC3E-45FF-8792-35E7C784D077}" type="presOf" srcId="{832B465E-CED4-4DFF-9869-3EBB743B0FF3}" destId="{A85F2419-E24E-E64D-9DB6-3CAD25566B8D}" srcOrd="0" destOrd="0" presId="urn:microsoft.com/office/officeart/2005/8/layout/list1#1"/>
    <dgm:cxn modelId="{5161D4BC-4B11-4534-9108-771757E12973}" srcId="{7A929350-F914-459D-A023-93C1E71C74CE}" destId="{20BE9D16-4F90-4B64-9B51-3B52B1A9393E}" srcOrd="2" destOrd="0" parTransId="{DDFDAC73-F50A-47C7-86DE-E5FF509CA1A1}" sibTransId="{55BC9082-F373-4172-B111-F3402CF74F47}"/>
    <dgm:cxn modelId="{3CF3F9C0-B136-43CE-A350-397A61E87E5A}" type="presOf" srcId="{7A929350-F914-459D-A023-93C1E71C74CE}" destId="{D1EFD080-4EA9-D747-B4E1-33BADBD96476}" srcOrd="0" destOrd="0" presId="urn:microsoft.com/office/officeart/2005/8/layout/list1#1"/>
    <dgm:cxn modelId="{5F3A41D2-9B08-414E-8845-6B3596B74261}" type="presOf" srcId="{20BE9D16-4F90-4B64-9B51-3B52B1A9393E}" destId="{5BEAC898-CD53-DA44-825E-1F6D5AC39FA3}" srcOrd="0" destOrd="0" presId="urn:microsoft.com/office/officeart/2005/8/layout/list1#1"/>
    <dgm:cxn modelId="{E55C75ED-16D7-4F53-A773-6702610B94C9}" type="presOf" srcId="{832B465E-CED4-4DFF-9869-3EBB743B0FF3}" destId="{8C553E7D-1C25-574C-A54C-0CD53C33BECC}" srcOrd="1" destOrd="0" presId="urn:microsoft.com/office/officeart/2005/8/layout/list1#1"/>
    <dgm:cxn modelId="{AF0915EE-0411-455D-B6B0-549FACEA977A}" type="presOf" srcId="{B856349E-3512-444D-B64C-739A4721BA21}" destId="{DC8B7934-537D-4BE5-ACCE-5069D1D8C372}" srcOrd="0" destOrd="0" presId="urn:microsoft.com/office/officeart/2005/8/layout/list1#1"/>
    <dgm:cxn modelId="{8C5DFFF2-87FA-4F8E-8780-D0FA23A2EEF9}" srcId="{7A929350-F914-459D-A023-93C1E71C74CE}" destId="{FDE58C57-B94F-416B-84F4-FA1CDAA9F5CF}" srcOrd="6" destOrd="0" parTransId="{417808AB-15C5-4142-BFAF-AC174A4DD736}" sibTransId="{0FBDB6DD-9B45-48AD-9EAA-0CCEEA85C0BD}"/>
    <dgm:cxn modelId="{AD1622CA-1FAF-45CE-8980-04C90B63C68D}" type="presParOf" srcId="{D1EFD080-4EA9-D747-B4E1-33BADBD96476}" destId="{583E8675-402A-1E46-BCD1-C4077D43EC6F}" srcOrd="0" destOrd="0" presId="urn:microsoft.com/office/officeart/2005/8/layout/list1#1"/>
    <dgm:cxn modelId="{FD35E538-4F85-4090-8DFA-E058FA591F18}" type="presParOf" srcId="{583E8675-402A-1E46-BCD1-C4077D43EC6F}" destId="{C192C6E0-1EF8-4F40-B0B7-658404D8AB0C}" srcOrd="0" destOrd="0" presId="urn:microsoft.com/office/officeart/2005/8/layout/list1#1"/>
    <dgm:cxn modelId="{1717290A-D3F7-4F38-BEA7-3AED3317E254}" type="presParOf" srcId="{583E8675-402A-1E46-BCD1-C4077D43EC6F}" destId="{5399A827-9933-9249-B949-34A223DDC0C6}" srcOrd="1" destOrd="0" presId="urn:microsoft.com/office/officeart/2005/8/layout/list1#1"/>
    <dgm:cxn modelId="{70FA8413-24E3-4BA5-8F6C-23AD556FF70D}" type="presParOf" srcId="{D1EFD080-4EA9-D747-B4E1-33BADBD96476}" destId="{F5D7351D-FD4C-624C-82C2-D293CABBE0E8}" srcOrd="1" destOrd="0" presId="urn:microsoft.com/office/officeart/2005/8/layout/list1#1"/>
    <dgm:cxn modelId="{FA7F3FCB-D7C7-4482-A70E-5671F42D2CA4}" type="presParOf" srcId="{D1EFD080-4EA9-D747-B4E1-33BADBD96476}" destId="{FBCF49ED-ED56-814F-BD36-96F061427413}" srcOrd="2" destOrd="0" presId="urn:microsoft.com/office/officeart/2005/8/layout/list1#1"/>
    <dgm:cxn modelId="{C3925D8B-4059-4955-B99B-A75C92915FD8}" type="presParOf" srcId="{D1EFD080-4EA9-D747-B4E1-33BADBD96476}" destId="{FC33E892-AE83-834B-A98B-60A1B3758C76}" srcOrd="3" destOrd="0" presId="urn:microsoft.com/office/officeart/2005/8/layout/list1#1"/>
    <dgm:cxn modelId="{389BE404-226B-41BF-899B-98D94AC0C376}" type="presParOf" srcId="{D1EFD080-4EA9-D747-B4E1-33BADBD96476}" destId="{D56218E3-CBA6-F74B-92E8-F92D65950DEC}" srcOrd="4" destOrd="0" presId="urn:microsoft.com/office/officeart/2005/8/layout/list1#1"/>
    <dgm:cxn modelId="{EBB27093-CF0A-4AA7-AF02-920A33C1C72A}" type="presParOf" srcId="{D56218E3-CBA6-F74B-92E8-F92D65950DEC}" destId="{A85F2419-E24E-E64D-9DB6-3CAD25566B8D}" srcOrd="0" destOrd="0" presId="urn:microsoft.com/office/officeart/2005/8/layout/list1#1"/>
    <dgm:cxn modelId="{EB10DE82-B22A-4306-945B-A6FDF585A619}" type="presParOf" srcId="{D56218E3-CBA6-F74B-92E8-F92D65950DEC}" destId="{8C553E7D-1C25-574C-A54C-0CD53C33BECC}" srcOrd="1" destOrd="0" presId="urn:microsoft.com/office/officeart/2005/8/layout/list1#1"/>
    <dgm:cxn modelId="{4358242D-BBE9-4A5D-A2CA-4265B05D666B}" type="presParOf" srcId="{D1EFD080-4EA9-D747-B4E1-33BADBD96476}" destId="{51F185DA-81F3-CC4E-A1FF-256F2AFA4842}" srcOrd="5" destOrd="0" presId="urn:microsoft.com/office/officeart/2005/8/layout/list1#1"/>
    <dgm:cxn modelId="{FF89BF59-4BF9-42A8-A4A0-70E2A751042A}" type="presParOf" srcId="{D1EFD080-4EA9-D747-B4E1-33BADBD96476}" destId="{1F14C5D9-424D-8C47-BF95-DA1EFDBCC369}" srcOrd="6" destOrd="0" presId="urn:microsoft.com/office/officeart/2005/8/layout/list1#1"/>
    <dgm:cxn modelId="{058094FC-2EF4-4C64-A454-A4926F4A8F8E}" type="presParOf" srcId="{D1EFD080-4EA9-D747-B4E1-33BADBD96476}" destId="{8BD7E766-6740-E340-A458-02719011199C}" srcOrd="7" destOrd="0" presId="urn:microsoft.com/office/officeart/2005/8/layout/list1#1"/>
    <dgm:cxn modelId="{BFD3BCA8-06CA-448E-9211-1AF209044802}" type="presParOf" srcId="{D1EFD080-4EA9-D747-B4E1-33BADBD96476}" destId="{FE276C48-36F6-9243-8899-F1FC2840D25D}" srcOrd="8" destOrd="0" presId="urn:microsoft.com/office/officeart/2005/8/layout/list1#1"/>
    <dgm:cxn modelId="{BB0B4B1B-C70D-4D7F-B139-F41C990F73F1}" type="presParOf" srcId="{FE276C48-36F6-9243-8899-F1FC2840D25D}" destId="{5BEAC898-CD53-DA44-825E-1F6D5AC39FA3}" srcOrd="0" destOrd="0" presId="urn:microsoft.com/office/officeart/2005/8/layout/list1#1"/>
    <dgm:cxn modelId="{515ECA83-569D-4C17-8898-674494879C76}" type="presParOf" srcId="{FE276C48-36F6-9243-8899-F1FC2840D25D}" destId="{DD281E8F-F1AF-6743-9193-2AF2EE79FC37}" srcOrd="1" destOrd="0" presId="urn:microsoft.com/office/officeart/2005/8/layout/list1#1"/>
    <dgm:cxn modelId="{2F6FF9D3-4B2B-457E-828F-A3F1AE384540}" type="presParOf" srcId="{D1EFD080-4EA9-D747-B4E1-33BADBD96476}" destId="{BA5130AC-EBA5-DA41-BCD4-3BF3563F5C3B}" srcOrd="9" destOrd="0" presId="urn:microsoft.com/office/officeart/2005/8/layout/list1#1"/>
    <dgm:cxn modelId="{C0D0033C-C9C8-4AC5-890B-451A28DD5ADD}" type="presParOf" srcId="{D1EFD080-4EA9-D747-B4E1-33BADBD96476}" destId="{82648AE9-4300-EC49-8393-648FAFD973EA}" srcOrd="10" destOrd="0" presId="urn:microsoft.com/office/officeart/2005/8/layout/list1#1"/>
    <dgm:cxn modelId="{69FAF159-31E8-4519-87CE-9DA921684D41}" type="presParOf" srcId="{D1EFD080-4EA9-D747-B4E1-33BADBD96476}" destId="{1D558EFC-A463-4F42-AC64-70A331F4E1F3}" srcOrd="11" destOrd="0" presId="urn:microsoft.com/office/officeart/2005/8/layout/list1#1"/>
    <dgm:cxn modelId="{AC459DCE-700E-4431-9291-72028253C8CF}" type="presParOf" srcId="{D1EFD080-4EA9-D747-B4E1-33BADBD96476}" destId="{34D08EAD-91EE-4DEB-B203-DDA1C6AC794A}" srcOrd="12" destOrd="0" presId="urn:microsoft.com/office/officeart/2005/8/layout/list1#1"/>
    <dgm:cxn modelId="{2818617A-DAE8-4D1C-9C93-723452F93452}" type="presParOf" srcId="{34D08EAD-91EE-4DEB-B203-DDA1C6AC794A}" destId="{D9236A86-B1C5-4C9B-B2D6-DE55314606F0}" srcOrd="0" destOrd="0" presId="urn:microsoft.com/office/officeart/2005/8/layout/list1#1"/>
    <dgm:cxn modelId="{5096305D-E8D1-4D9F-B425-E2EFAB41FD0E}" type="presParOf" srcId="{34D08EAD-91EE-4DEB-B203-DDA1C6AC794A}" destId="{E5776D13-586D-4B51-9181-880FD561E340}" srcOrd="1" destOrd="0" presId="urn:microsoft.com/office/officeart/2005/8/layout/list1#1"/>
    <dgm:cxn modelId="{567E20A1-01BF-4768-B335-9ABF52676E46}" type="presParOf" srcId="{D1EFD080-4EA9-D747-B4E1-33BADBD96476}" destId="{ECB4F984-0B9A-4FA2-A16F-DD8FB64F6EE0}" srcOrd="13" destOrd="0" presId="urn:microsoft.com/office/officeart/2005/8/layout/list1#1"/>
    <dgm:cxn modelId="{E9BF495F-AAA5-4D0F-ABC4-CAA8E8F8D3DD}" type="presParOf" srcId="{D1EFD080-4EA9-D747-B4E1-33BADBD96476}" destId="{D6B42C3A-3934-49B5-8F9A-2E60E7444A50}" srcOrd="14" destOrd="0" presId="urn:microsoft.com/office/officeart/2005/8/layout/list1#1"/>
    <dgm:cxn modelId="{E17E2F85-B7CF-4543-B02E-4D49FA592381}" type="presParOf" srcId="{D1EFD080-4EA9-D747-B4E1-33BADBD96476}" destId="{D905F6EB-D60E-4A54-B005-D440F29E7F5F}" srcOrd="15" destOrd="0" presId="urn:microsoft.com/office/officeart/2005/8/layout/list1#1"/>
    <dgm:cxn modelId="{0DED806C-1F35-41F2-89DE-EA6350EE402A}" type="presParOf" srcId="{D1EFD080-4EA9-D747-B4E1-33BADBD96476}" destId="{F81DDBF2-778B-401B-8B65-4E541894DA12}" srcOrd="16" destOrd="0" presId="urn:microsoft.com/office/officeart/2005/8/layout/list1#1"/>
    <dgm:cxn modelId="{D38DE446-5008-46F4-95E3-B820FF86B73C}" type="presParOf" srcId="{F81DDBF2-778B-401B-8B65-4E541894DA12}" destId="{DC8B7934-537D-4BE5-ACCE-5069D1D8C372}" srcOrd="0" destOrd="0" presId="urn:microsoft.com/office/officeart/2005/8/layout/list1#1"/>
    <dgm:cxn modelId="{97C987E8-FE2C-4C10-9CCC-D08FE960084D}" type="presParOf" srcId="{F81DDBF2-778B-401B-8B65-4E541894DA12}" destId="{2783C9F4-68BB-4142-B7AC-438984A79641}" srcOrd="1" destOrd="0" presId="urn:microsoft.com/office/officeart/2005/8/layout/list1#1"/>
    <dgm:cxn modelId="{9E23B9EC-9CD4-4368-A9AD-0BF9EC22A832}" type="presParOf" srcId="{D1EFD080-4EA9-D747-B4E1-33BADBD96476}" destId="{75EE915B-02C7-4F69-A416-2003073F51D1}" srcOrd="17" destOrd="0" presId="urn:microsoft.com/office/officeart/2005/8/layout/list1#1"/>
    <dgm:cxn modelId="{483427FD-2322-4F21-A92F-1ABD0879EF5A}" type="presParOf" srcId="{D1EFD080-4EA9-D747-B4E1-33BADBD96476}" destId="{EDE2763F-CBD7-402C-9B52-2AF7C76FB431}" srcOrd="18" destOrd="0" presId="urn:microsoft.com/office/officeart/2005/8/layout/list1#1"/>
    <dgm:cxn modelId="{22A779DD-A108-4A07-ADC1-A0DFC3A135FD}" type="presParOf" srcId="{D1EFD080-4EA9-D747-B4E1-33BADBD96476}" destId="{4B525798-CEFC-4E84-9693-39DFEA0A6B3C}" srcOrd="19" destOrd="0" presId="urn:microsoft.com/office/officeart/2005/8/layout/list1#1"/>
    <dgm:cxn modelId="{63F6085E-1E3C-426D-BEE1-D66C33684D04}" type="presParOf" srcId="{D1EFD080-4EA9-D747-B4E1-33BADBD96476}" destId="{71198EBD-EE25-4C69-BA41-0B0405C9D07A}" srcOrd="20" destOrd="0" presId="urn:microsoft.com/office/officeart/2005/8/layout/list1#1"/>
    <dgm:cxn modelId="{8CD9D1E2-8A37-47E1-AC85-909DA6671DF6}" type="presParOf" srcId="{71198EBD-EE25-4C69-BA41-0B0405C9D07A}" destId="{1653F75F-4BC5-43BF-BE07-564475E81256}" srcOrd="0" destOrd="0" presId="urn:microsoft.com/office/officeart/2005/8/layout/list1#1"/>
    <dgm:cxn modelId="{4F8BEBB9-F2AD-4EA5-A1BD-4C5724DD61D6}" type="presParOf" srcId="{71198EBD-EE25-4C69-BA41-0B0405C9D07A}" destId="{F1DF27D4-BC54-4E24-9C0D-B6EADF491F50}" srcOrd="1" destOrd="0" presId="urn:microsoft.com/office/officeart/2005/8/layout/list1#1"/>
    <dgm:cxn modelId="{DDA38820-C444-447A-8751-BDC129F2FB19}" type="presParOf" srcId="{D1EFD080-4EA9-D747-B4E1-33BADBD96476}" destId="{F4E066B4-BC09-4E5F-ADB1-899E697D1AA6}" srcOrd="21" destOrd="0" presId="urn:microsoft.com/office/officeart/2005/8/layout/list1#1"/>
    <dgm:cxn modelId="{33F13A4C-EC36-4942-96C7-486799952E2F}" type="presParOf" srcId="{D1EFD080-4EA9-D747-B4E1-33BADBD96476}" destId="{190F952C-1F2C-4E2B-BB52-E7F541154E6C}" srcOrd="22" destOrd="0" presId="urn:microsoft.com/office/officeart/2005/8/layout/list1#1"/>
    <dgm:cxn modelId="{F2630C63-213A-4696-91A2-4096D5876F10}" type="presParOf" srcId="{D1EFD080-4EA9-D747-B4E1-33BADBD96476}" destId="{722D6D71-EEF6-46B6-8395-3D67707C98C7}" srcOrd="23" destOrd="0" presId="urn:microsoft.com/office/officeart/2005/8/layout/list1#1"/>
    <dgm:cxn modelId="{454D998C-EC28-4650-8D7C-BB7107ACFAD2}" type="presParOf" srcId="{D1EFD080-4EA9-D747-B4E1-33BADBD96476}" destId="{0D9AF01D-271E-4F05-8787-4C329642C954}" srcOrd="24" destOrd="0" presId="urn:microsoft.com/office/officeart/2005/8/layout/list1#1"/>
    <dgm:cxn modelId="{98ACA5EC-5B7C-4720-A172-5C6C05074DD2}" type="presParOf" srcId="{0D9AF01D-271E-4F05-8787-4C329642C954}" destId="{E68DFDA2-E9F4-43EC-937F-CC356F0B196D}" srcOrd="0" destOrd="0" presId="urn:microsoft.com/office/officeart/2005/8/layout/list1#1"/>
    <dgm:cxn modelId="{98C36A1B-CD5E-4B6A-81A2-BCA82015271B}" type="presParOf" srcId="{0D9AF01D-271E-4F05-8787-4C329642C954}" destId="{9A72C484-931C-425A-A151-18AAC86FB569}" srcOrd="1" destOrd="0" presId="urn:microsoft.com/office/officeart/2005/8/layout/list1#1"/>
    <dgm:cxn modelId="{27E531FC-ACA3-49EA-A84E-FB576768F563}" type="presParOf" srcId="{D1EFD080-4EA9-D747-B4E1-33BADBD96476}" destId="{4505D3BD-1131-44AC-895C-7D3521C13B52}" srcOrd="25" destOrd="0" presId="urn:microsoft.com/office/officeart/2005/8/layout/list1#1"/>
    <dgm:cxn modelId="{18F7B412-C720-434C-86AC-B6E474E30E77}" type="presParOf" srcId="{D1EFD080-4EA9-D747-B4E1-33BADBD96476}" destId="{FF7D060E-763F-4B1A-ACB8-75128D2F6B54}" srcOrd="26" destOrd="0" presId="urn:microsoft.com/office/officeart/2005/8/layout/list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CF49ED-ED56-814F-BD36-96F061427413}">
      <dsp:nvSpPr>
        <dsp:cNvPr id="0" name=""/>
        <dsp:cNvSpPr/>
      </dsp:nvSpPr>
      <dsp:spPr>
        <a:xfrm>
          <a:off x="0" y="355766"/>
          <a:ext cx="4860236" cy="352800"/>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p3d z="-227350" prstMaterial="matte"/>
      </dsp:spPr>
      <dsp:style>
        <a:lnRef idx="1">
          <a:scrgbClr r="0" g="0" b="0"/>
        </a:lnRef>
        <a:fillRef idx="1">
          <a:scrgbClr r="0" g="0" b="0"/>
        </a:fillRef>
        <a:effectRef idx="0">
          <a:scrgbClr r="0" g="0" b="0"/>
        </a:effectRef>
        <a:fontRef idx="minor"/>
      </dsp:style>
    </dsp:sp>
    <dsp:sp modelId="{5399A827-9933-9249-B949-34A223DDC0C6}">
      <dsp:nvSpPr>
        <dsp:cNvPr id="0" name=""/>
        <dsp:cNvSpPr/>
      </dsp:nvSpPr>
      <dsp:spPr>
        <a:xfrm>
          <a:off x="243011" y="62770"/>
          <a:ext cx="3402165" cy="413280"/>
        </a:xfrm>
        <a:prstGeom prst="roundRect">
          <a:avLst/>
        </a:prstGeom>
        <a:solidFill>
          <a:schemeClr val="accent4">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28594" tIns="0" rIns="128594" bIns="0" numCol="1" spcCol="1270" anchor="ctr" anchorCtr="0">
          <a:noAutofit/>
          <a:sp3d extrusionH="28000" prstMaterial="matte"/>
        </a:bodyPr>
        <a:lstStyle/>
        <a:p>
          <a:pPr marL="0" lvl="0" indent="0" algn="l" defTabSz="622300">
            <a:lnSpc>
              <a:spcPct val="90000"/>
            </a:lnSpc>
            <a:spcBef>
              <a:spcPct val="0"/>
            </a:spcBef>
            <a:spcAft>
              <a:spcPct val="35000"/>
            </a:spcAft>
            <a:buNone/>
          </a:pPr>
          <a:r>
            <a:rPr lang="en-US" sz="1400" kern="1200" dirty="0">
              <a:solidFill>
                <a:schemeClr val="bg2"/>
              </a:solidFill>
            </a:rPr>
            <a:t> Background &amp; Motivation</a:t>
          </a:r>
        </a:p>
      </dsp:txBody>
      <dsp:txXfrm>
        <a:off x="263186" y="82945"/>
        <a:ext cx="3361815" cy="372930"/>
      </dsp:txXfrm>
    </dsp:sp>
    <dsp:sp modelId="{1F14C5D9-424D-8C47-BF95-DA1EFDBCC369}">
      <dsp:nvSpPr>
        <dsp:cNvPr id="0" name=""/>
        <dsp:cNvSpPr/>
      </dsp:nvSpPr>
      <dsp:spPr>
        <a:xfrm>
          <a:off x="0" y="975923"/>
          <a:ext cx="4860236" cy="352800"/>
        </a:xfrm>
        <a:prstGeom prst="rect">
          <a:avLst/>
        </a:prstGeom>
        <a:solidFill>
          <a:schemeClr val="lt1">
            <a:alpha val="90000"/>
            <a:hueOff val="0"/>
            <a:satOff val="0"/>
            <a:lumOff val="0"/>
            <a:alphaOff val="0"/>
          </a:schemeClr>
        </a:solidFill>
        <a:ln w="6350" cap="flat" cmpd="sng" algn="ctr">
          <a:solidFill>
            <a:schemeClr val="accent4">
              <a:hueOff val="-105620"/>
              <a:satOff val="-12796"/>
              <a:lumOff val="1928"/>
              <a:alphaOff val="0"/>
            </a:schemeClr>
          </a:solidFill>
          <a:prstDash val="solid"/>
          <a:miter lim="800000"/>
        </a:ln>
        <a:effectLst/>
        <a:sp3d z="-227350" prstMaterial="matte"/>
      </dsp:spPr>
      <dsp:style>
        <a:lnRef idx="1">
          <a:scrgbClr r="0" g="0" b="0"/>
        </a:lnRef>
        <a:fillRef idx="1">
          <a:scrgbClr r="0" g="0" b="0"/>
        </a:fillRef>
        <a:effectRef idx="0">
          <a:scrgbClr r="0" g="0" b="0"/>
        </a:effectRef>
        <a:fontRef idx="minor"/>
      </dsp:style>
    </dsp:sp>
    <dsp:sp modelId="{8C553E7D-1C25-574C-A54C-0CD53C33BECC}">
      <dsp:nvSpPr>
        <dsp:cNvPr id="0" name=""/>
        <dsp:cNvSpPr/>
      </dsp:nvSpPr>
      <dsp:spPr>
        <a:xfrm>
          <a:off x="243011" y="769282"/>
          <a:ext cx="3402165" cy="413280"/>
        </a:xfrm>
        <a:prstGeom prst="roundRect">
          <a:avLst/>
        </a:prstGeom>
        <a:solidFill>
          <a:schemeClr val="accent4">
            <a:hueOff val="-105620"/>
            <a:satOff val="-12796"/>
            <a:lumOff val="1928"/>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28594" tIns="0" rIns="128594" bIns="0" numCol="1" spcCol="1270" anchor="ctr" anchorCtr="0">
          <a:noAutofit/>
          <a:sp3d extrusionH="28000" prstMaterial="matte"/>
        </a:bodyPr>
        <a:lstStyle/>
        <a:p>
          <a:pPr marL="0" lvl="0" indent="0" algn="l" defTabSz="622300">
            <a:lnSpc>
              <a:spcPct val="90000"/>
            </a:lnSpc>
            <a:spcBef>
              <a:spcPct val="0"/>
            </a:spcBef>
            <a:spcAft>
              <a:spcPct val="35000"/>
            </a:spcAft>
            <a:buNone/>
          </a:pPr>
          <a:r>
            <a:rPr lang="en-US" sz="1400" kern="1200" dirty="0">
              <a:solidFill>
                <a:schemeClr val="bg2"/>
              </a:solidFill>
            </a:rPr>
            <a:t>Objectives</a:t>
          </a:r>
        </a:p>
      </dsp:txBody>
      <dsp:txXfrm>
        <a:off x="263186" y="789457"/>
        <a:ext cx="3361815" cy="372930"/>
      </dsp:txXfrm>
    </dsp:sp>
    <dsp:sp modelId="{82648AE9-4300-EC49-8393-648FAFD973EA}">
      <dsp:nvSpPr>
        <dsp:cNvPr id="0" name=""/>
        <dsp:cNvSpPr/>
      </dsp:nvSpPr>
      <dsp:spPr>
        <a:xfrm>
          <a:off x="0" y="1610963"/>
          <a:ext cx="4860236" cy="352800"/>
        </a:xfrm>
        <a:prstGeom prst="rect">
          <a:avLst/>
        </a:prstGeom>
        <a:solidFill>
          <a:schemeClr val="lt1">
            <a:alpha val="90000"/>
            <a:hueOff val="0"/>
            <a:satOff val="0"/>
            <a:lumOff val="0"/>
            <a:alphaOff val="0"/>
          </a:schemeClr>
        </a:solidFill>
        <a:ln w="6350" cap="flat" cmpd="sng" algn="ctr">
          <a:solidFill>
            <a:schemeClr val="accent4">
              <a:hueOff val="-211240"/>
              <a:satOff val="-25592"/>
              <a:lumOff val="3856"/>
              <a:alphaOff val="0"/>
            </a:schemeClr>
          </a:solidFill>
          <a:prstDash val="solid"/>
          <a:miter lim="800000"/>
        </a:ln>
        <a:effectLst/>
        <a:sp3d z="-227350" prstMaterial="matte"/>
      </dsp:spPr>
      <dsp:style>
        <a:lnRef idx="1">
          <a:scrgbClr r="0" g="0" b="0"/>
        </a:lnRef>
        <a:fillRef idx="1">
          <a:scrgbClr r="0" g="0" b="0"/>
        </a:fillRef>
        <a:effectRef idx="0">
          <a:scrgbClr r="0" g="0" b="0"/>
        </a:effectRef>
        <a:fontRef idx="minor"/>
      </dsp:style>
    </dsp:sp>
    <dsp:sp modelId="{DD281E8F-F1AF-6743-9193-2AF2EE79FC37}">
      <dsp:nvSpPr>
        <dsp:cNvPr id="0" name=""/>
        <dsp:cNvSpPr/>
      </dsp:nvSpPr>
      <dsp:spPr>
        <a:xfrm>
          <a:off x="243011" y="1404323"/>
          <a:ext cx="3402165" cy="413280"/>
        </a:xfrm>
        <a:prstGeom prst="roundRect">
          <a:avLst/>
        </a:prstGeom>
        <a:solidFill>
          <a:schemeClr val="accent4">
            <a:hueOff val="-211240"/>
            <a:satOff val="-25592"/>
            <a:lumOff val="3856"/>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28594" tIns="0" rIns="128594" bIns="0" numCol="1" spcCol="1270" anchor="ctr" anchorCtr="0">
          <a:noAutofit/>
          <a:sp3d extrusionH="28000" prstMaterial="matte"/>
        </a:bodyPr>
        <a:lstStyle/>
        <a:p>
          <a:pPr marL="0" lvl="0" indent="0" algn="l" defTabSz="622300">
            <a:lnSpc>
              <a:spcPct val="90000"/>
            </a:lnSpc>
            <a:spcBef>
              <a:spcPct val="0"/>
            </a:spcBef>
            <a:spcAft>
              <a:spcPct val="35000"/>
            </a:spcAft>
            <a:buNone/>
          </a:pPr>
          <a:r>
            <a:rPr lang="en-US" sz="1400" kern="1200" dirty="0">
              <a:solidFill>
                <a:schemeClr val="bg2"/>
              </a:solidFill>
            </a:rPr>
            <a:t>Methodology</a:t>
          </a:r>
        </a:p>
      </dsp:txBody>
      <dsp:txXfrm>
        <a:off x="263186" y="1424498"/>
        <a:ext cx="3361815" cy="372930"/>
      </dsp:txXfrm>
    </dsp:sp>
    <dsp:sp modelId="{D6B42C3A-3934-49B5-8F9A-2E60E7444A50}">
      <dsp:nvSpPr>
        <dsp:cNvPr id="0" name=""/>
        <dsp:cNvSpPr/>
      </dsp:nvSpPr>
      <dsp:spPr>
        <a:xfrm>
          <a:off x="0" y="2246003"/>
          <a:ext cx="4860236" cy="352800"/>
        </a:xfrm>
        <a:prstGeom prst="rect">
          <a:avLst/>
        </a:prstGeom>
        <a:solidFill>
          <a:schemeClr val="lt1">
            <a:alpha val="90000"/>
            <a:hueOff val="0"/>
            <a:satOff val="0"/>
            <a:lumOff val="0"/>
            <a:alphaOff val="0"/>
          </a:schemeClr>
        </a:solidFill>
        <a:ln w="6350" cap="flat" cmpd="sng" algn="ctr">
          <a:solidFill>
            <a:schemeClr val="accent4">
              <a:hueOff val="-316859"/>
              <a:satOff val="-38388"/>
              <a:lumOff val="5784"/>
              <a:alphaOff val="0"/>
            </a:schemeClr>
          </a:solidFill>
          <a:prstDash val="solid"/>
          <a:miter lim="800000"/>
        </a:ln>
        <a:effectLst/>
        <a:sp3d z="-227350" prstMaterial="matte"/>
      </dsp:spPr>
      <dsp:style>
        <a:lnRef idx="1">
          <a:scrgbClr r="0" g="0" b="0"/>
        </a:lnRef>
        <a:fillRef idx="1">
          <a:scrgbClr r="0" g="0" b="0"/>
        </a:fillRef>
        <a:effectRef idx="0">
          <a:scrgbClr r="0" g="0" b="0"/>
        </a:effectRef>
        <a:fontRef idx="minor"/>
      </dsp:style>
    </dsp:sp>
    <dsp:sp modelId="{E5776D13-586D-4B51-9181-880FD561E340}">
      <dsp:nvSpPr>
        <dsp:cNvPr id="0" name=""/>
        <dsp:cNvSpPr/>
      </dsp:nvSpPr>
      <dsp:spPr>
        <a:xfrm>
          <a:off x="243011" y="2039363"/>
          <a:ext cx="3402165" cy="413280"/>
        </a:xfrm>
        <a:prstGeom prst="roundRect">
          <a:avLst/>
        </a:prstGeom>
        <a:solidFill>
          <a:schemeClr val="accent4">
            <a:hueOff val="-316859"/>
            <a:satOff val="-38388"/>
            <a:lumOff val="5784"/>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28594" tIns="0" rIns="128594" bIns="0" numCol="1" spcCol="1270" anchor="ctr" anchorCtr="0">
          <a:noAutofit/>
          <a:sp3d extrusionH="28000" prstMaterial="matte"/>
        </a:bodyPr>
        <a:lstStyle/>
        <a:p>
          <a:pPr marL="0" lvl="0" indent="0" algn="l" defTabSz="622300">
            <a:lnSpc>
              <a:spcPct val="90000"/>
            </a:lnSpc>
            <a:spcBef>
              <a:spcPct val="0"/>
            </a:spcBef>
            <a:spcAft>
              <a:spcPct val="35000"/>
            </a:spcAft>
            <a:buNone/>
          </a:pPr>
          <a:r>
            <a:rPr lang="en-US" sz="1400" kern="1200" dirty="0">
              <a:solidFill>
                <a:schemeClr val="bg2"/>
              </a:solidFill>
            </a:rPr>
            <a:t>System Modelling Techniques</a:t>
          </a:r>
        </a:p>
      </dsp:txBody>
      <dsp:txXfrm>
        <a:off x="263186" y="2059538"/>
        <a:ext cx="3361815" cy="372930"/>
      </dsp:txXfrm>
    </dsp:sp>
    <dsp:sp modelId="{EDE2763F-CBD7-402C-9B52-2AF7C76FB431}">
      <dsp:nvSpPr>
        <dsp:cNvPr id="0" name=""/>
        <dsp:cNvSpPr/>
      </dsp:nvSpPr>
      <dsp:spPr>
        <a:xfrm>
          <a:off x="0" y="2881043"/>
          <a:ext cx="4860236" cy="352800"/>
        </a:xfrm>
        <a:prstGeom prst="rect">
          <a:avLst/>
        </a:prstGeom>
        <a:solidFill>
          <a:schemeClr val="lt1">
            <a:alpha val="90000"/>
            <a:hueOff val="0"/>
            <a:satOff val="0"/>
            <a:lumOff val="0"/>
            <a:alphaOff val="0"/>
          </a:schemeClr>
        </a:solidFill>
        <a:ln w="6350" cap="flat" cmpd="sng" algn="ctr">
          <a:solidFill>
            <a:schemeClr val="accent4">
              <a:hueOff val="-422479"/>
              <a:satOff val="-51185"/>
              <a:lumOff val="7713"/>
              <a:alphaOff val="0"/>
            </a:schemeClr>
          </a:solidFill>
          <a:prstDash val="solid"/>
          <a:miter lim="800000"/>
        </a:ln>
        <a:effectLst/>
        <a:sp3d z="-227350" prstMaterial="matte"/>
      </dsp:spPr>
      <dsp:style>
        <a:lnRef idx="1">
          <a:scrgbClr r="0" g="0" b="0"/>
        </a:lnRef>
        <a:fillRef idx="1">
          <a:scrgbClr r="0" g="0" b="0"/>
        </a:fillRef>
        <a:effectRef idx="0">
          <a:scrgbClr r="0" g="0" b="0"/>
        </a:effectRef>
        <a:fontRef idx="minor"/>
      </dsp:style>
    </dsp:sp>
    <dsp:sp modelId="{2783C9F4-68BB-4142-B7AC-438984A79641}">
      <dsp:nvSpPr>
        <dsp:cNvPr id="0" name=""/>
        <dsp:cNvSpPr/>
      </dsp:nvSpPr>
      <dsp:spPr>
        <a:xfrm>
          <a:off x="243011" y="2674402"/>
          <a:ext cx="3402165" cy="413280"/>
        </a:xfrm>
        <a:prstGeom prst="roundRect">
          <a:avLst/>
        </a:prstGeom>
        <a:solidFill>
          <a:schemeClr val="accent4">
            <a:hueOff val="-422479"/>
            <a:satOff val="-51185"/>
            <a:lumOff val="7713"/>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28594" tIns="0" rIns="128594" bIns="0" numCol="1" spcCol="1270" anchor="ctr" anchorCtr="0">
          <a:noAutofit/>
          <a:sp3d extrusionH="28000" prstMaterial="matte"/>
        </a:bodyPr>
        <a:lstStyle/>
        <a:p>
          <a:pPr marL="0" lvl="0" indent="0" algn="l" defTabSz="622300">
            <a:lnSpc>
              <a:spcPct val="90000"/>
            </a:lnSpc>
            <a:spcBef>
              <a:spcPct val="0"/>
            </a:spcBef>
            <a:spcAft>
              <a:spcPct val="35000"/>
            </a:spcAft>
            <a:buNone/>
          </a:pPr>
          <a:r>
            <a:rPr lang="en-US" sz="1400" kern="1200" dirty="0">
              <a:solidFill>
                <a:schemeClr val="bg2"/>
              </a:solidFill>
            </a:rPr>
            <a:t>Scenarios</a:t>
          </a:r>
        </a:p>
      </dsp:txBody>
      <dsp:txXfrm>
        <a:off x="263186" y="2694577"/>
        <a:ext cx="3361815" cy="372930"/>
      </dsp:txXfrm>
    </dsp:sp>
    <dsp:sp modelId="{190F952C-1F2C-4E2B-BB52-E7F541154E6C}">
      <dsp:nvSpPr>
        <dsp:cNvPr id="0" name=""/>
        <dsp:cNvSpPr/>
      </dsp:nvSpPr>
      <dsp:spPr>
        <a:xfrm>
          <a:off x="0" y="3516083"/>
          <a:ext cx="4860236" cy="352800"/>
        </a:xfrm>
        <a:prstGeom prst="rect">
          <a:avLst/>
        </a:prstGeom>
        <a:solidFill>
          <a:schemeClr val="lt1">
            <a:alpha val="90000"/>
            <a:hueOff val="0"/>
            <a:satOff val="0"/>
            <a:lumOff val="0"/>
            <a:alphaOff val="0"/>
          </a:schemeClr>
        </a:solidFill>
        <a:ln w="6350" cap="flat" cmpd="sng" algn="ctr">
          <a:solidFill>
            <a:schemeClr val="accent4">
              <a:hueOff val="-528099"/>
              <a:satOff val="-63981"/>
              <a:lumOff val="9641"/>
              <a:alphaOff val="0"/>
            </a:schemeClr>
          </a:solidFill>
          <a:prstDash val="solid"/>
          <a:miter lim="800000"/>
        </a:ln>
        <a:effectLst/>
        <a:sp3d z="-227350" prstMaterial="matte"/>
      </dsp:spPr>
      <dsp:style>
        <a:lnRef idx="1">
          <a:scrgbClr r="0" g="0" b="0"/>
        </a:lnRef>
        <a:fillRef idx="1">
          <a:scrgbClr r="0" g="0" b="0"/>
        </a:fillRef>
        <a:effectRef idx="0">
          <a:scrgbClr r="0" g="0" b="0"/>
        </a:effectRef>
        <a:fontRef idx="minor"/>
      </dsp:style>
    </dsp:sp>
    <dsp:sp modelId="{F1DF27D4-BC54-4E24-9C0D-B6EADF491F50}">
      <dsp:nvSpPr>
        <dsp:cNvPr id="0" name=""/>
        <dsp:cNvSpPr/>
      </dsp:nvSpPr>
      <dsp:spPr>
        <a:xfrm>
          <a:off x="243011" y="3309443"/>
          <a:ext cx="3402165" cy="413280"/>
        </a:xfrm>
        <a:prstGeom prst="roundRect">
          <a:avLst/>
        </a:prstGeom>
        <a:solidFill>
          <a:schemeClr val="accent4">
            <a:hueOff val="-528099"/>
            <a:satOff val="-63981"/>
            <a:lumOff val="9641"/>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28594" tIns="0" rIns="128594" bIns="0" numCol="1" spcCol="1270" anchor="ctr" anchorCtr="0">
          <a:noAutofit/>
          <a:sp3d extrusionH="28000" prstMaterial="matte"/>
        </a:bodyPr>
        <a:lstStyle/>
        <a:p>
          <a:pPr marL="0" lvl="0" indent="0" algn="l" defTabSz="622300">
            <a:lnSpc>
              <a:spcPct val="90000"/>
            </a:lnSpc>
            <a:spcBef>
              <a:spcPct val="0"/>
            </a:spcBef>
            <a:spcAft>
              <a:spcPct val="35000"/>
            </a:spcAft>
            <a:buNone/>
          </a:pPr>
          <a:r>
            <a:rPr lang="en-US" sz="1400" kern="1200" dirty="0">
              <a:solidFill>
                <a:schemeClr val="bg2"/>
              </a:solidFill>
            </a:rPr>
            <a:t>Results</a:t>
          </a:r>
        </a:p>
      </dsp:txBody>
      <dsp:txXfrm>
        <a:off x="263186" y="3329618"/>
        <a:ext cx="3361815" cy="372930"/>
      </dsp:txXfrm>
    </dsp:sp>
    <dsp:sp modelId="{FF7D060E-763F-4B1A-ACB8-75128D2F6B54}">
      <dsp:nvSpPr>
        <dsp:cNvPr id="0" name=""/>
        <dsp:cNvSpPr/>
      </dsp:nvSpPr>
      <dsp:spPr>
        <a:xfrm>
          <a:off x="0" y="4151123"/>
          <a:ext cx="4860236" cy="352800"/>
        </a:xfrm>
        <a:prstGeom prst="rect">
          <a:avLst/>
        </a:prstGeom>
        <a:solidFill>
          <a:schemeClr val="lt1">
            <a:alpha val="90000"/>
            <a:hueOff val="0"/>
            <a:satOff val="0"/>
            <a:lumOff val="0"/>
            <a:alphaOff val="0"/>
          </a:schemeClr>
        </a:solidFill>
        <a:ln w="6350" cap="flat" cmpd="sng" algn="ctr">
          <a:solidFill>
            <a:schemeClr val="accent4">
              <a:hueOff val="-633719"/>
              <a:satOff val="-76777"/>
              <a:lumOff val="11569"/>
              <a:alphaOff val="0"/>
            </a:schemeClr>
          </a:solidFill>
          <a:prstDash val="solid"/>
          <a:miter lim="800000"/>
        </a:ln>
        <a:effectLst/>
        <a:sp3d z="-227350" prstMaterial="matte"/>
      </dsp:spPr>
      <dsp:style>
        <a:lnRef idx="1">
          <a:scrgbClr r="0" g="0" b="0"/>
        </a:lnRef>
        <a:fillRef idx="1">
          <a:scrgbClr r="0" g="0" b="0"/>
        </a:fillRef>
        <a:effectRef idx="0">
          <a:scrgbClr r="0" g="0" b="0"/>
        </a:effectRef>
        <a:fontRef idx="minor"/>
      </dsp:style>
    </dsp:sp>
    <dsp:sp modelId="{9A72C484-931C-425A-A151-18AAC86FB569}">
      <dsp:nvSpPr>
        <dsp:cNvPr id="0" name=""/>
        <dsp:cNvSpPr/>
      </dsp:nvSpPr>
      <dsp:spPr>
        <a:xfrm>
          <a:off x="243011" y="3944483"/>
          <a:ext cx="3402165" cy="413280"/>
        </a:xfrm>
        <a:prstGeom prst="roundRect">
          <a:avLst/>
        </a:prstGeom>
        <a:solidFill>
          <a:schemeClr val="accent4">
            <a:hueOff val="-633719"/>
            <a:satOff val="-76777"/>
            <a:lumOff val="11569"/>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28594" tIns="0" rIns="128594" bIns="0" numCol="1" spcCol="1270" anchor="ctr" anchorCtr="0">
          <a:noAutofit/>
          <a:sp3d extrusionH="28000" prstMaterial="matte"/>
        </a:bodyPr>
        <a:lstStyle/>
        <a:p>
          <a:pPr marL="0" lvl="0" indent="0" algn="l" defTabSz="622300">
            <a:lnSpc>
              <a:spcPct val="90000"/>
            </a:lnSpc>
            <a:spcBef>
              <a:spcPct val="0"/>
            </a:spcBef>
            <a:spcAft>
              <a:spcPct val="35000"/>
            </a:spcAft>
            <a:buNone/>
          </a:pPr>
          <a:r>
            <a:rPr lang="en-US" sz="1400" kern="1200" dirty="0">
              <a:solidFill>
                <a:schemeClr val="bg2"/>
              </a:solidFill>
            </a:rPr>
            <a:t>Conclusion</a:t>
          </a:r>
        </a:p>
      </dsp:txBody>
      <dsp:txXfrm>
        <a:off x="263186" y="3964658"/>
        <a:ext cx="3361815" cy="372930"/>
      </dsp:txXfrm>
    </dsp:sp>
  </dsp:spTree>
</dsp:drawing>
</file>

<file path=ppt/diagrams/layout1.xml><?xml version="1.0" encoding="utf-8"?>
<dgm:layoutDef xmlns:dgm="http://schemas.openxmlformats.org/drawingml/2006/diagram" xmlns:a="http://schemas.openxmlformats.org/drawingml/2006/main" uniqueId="urn:microsoft.com/office/officeart/2005/8/layout/list1#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1">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Def>
</file>

<file path=ppt/drawings/drawing1.xml><?xml version="1.0" encoding="utf-8"?>
<c:userShapes xmlns:c="http://schemas.openxmlformats.org/drawingml/2006/chart">
  <cdr:relSizeAnchor xmlns:cdr="http://schemas.openxmlformats.org/drawingml/2006/chartDrawing">
    <cdr:from>
      <cdr:x>0.36019</cdr:x>
      <cdr:y>0.26789</cdr:y>
    </cdr:from>
    <cdr:to>
      <cdr:x>0.43149</cdr:x>
      <cdr:y>0.35305</cdr:y>
    </cdr:to>
    <cdr:sp macro="" textlink="">
      <cdr:nvSpPr>
        <cdr:cNvPr id="2" name="TextBox 1">
          <a:extLst xmlns:a="http://schemas.openxmlformats.org/drawingml/2006/main">
            <a:ext uri="{FF2B5EF4-FFF2-40B4-BE49-F238E27FC236}">
              <a16:creationId xmlns:a16="http://schemas.microsoft.com/office/drawing/2014/main" id="{8468EA06-D88F-7D76-EC16-0643F612F27E}"/>
            </a:ext>
          </a:extLst>
        </cdr:cNvPr>
        <cdr:cNvSpPr txBox="1"/>
      </cdr:nvSpPr>
      <cdr:spPr>
        <a:xfrm xmlns:a="http://schemas.openxmlformats.org/drawingml/2006/main">
          <a:off x="3079750" y="1438274"/>
          <a:ext cx="6096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0.15244</cdr:x>
      <cdr:y>0.09679</cdr:y>
    </cdr:from>
    <cdr:to>
      <cdr:x>0.416</cdr:x>
      <cdr:y>0.1544</cdr:y>
    </cdr:to>
    <cdr:sp macro="" textlink="">
      <cdr:nvSpPr>
        <cdr:cNvPr id="3" name="TextBox 2">
          <a:extLst xmlns:a="http://schemas.openxmlformats.org/drawingml/2006/main">
            <a:ext uri="{FF2B5EF4-FFF2-40B4-BE49-F238E27FC236}">
              <a16:creationId xmlns:a16="http://schemas.microsoft.com/office/drawing/2014/main" id="{9CD18435-41F6-F7D8-8D4E-C41FAEBFEE51}"/>
            </a:ext>
          </a:extLst>
        </cdr:cNvPr>
        <cdr:cNvSpPr txBox="1"/>
      </cdr:nvSpPr>
      <cdr:spPr>
        <a:xfrm xmlns:a="http://schemas.openxmlformats.org/drawingml/2006/main">
          <a:off x="855897" y="408933"/>
          <a:ext cx="1479798" cy="243409"/>
        </a:xfrm>
        <a:prstGeom xmlns:a="http://schemas.openxmlformats.org/drawingml/2006/main" prst="rect">
          <a:avLst/>
        </a:prstGeom>
        <a:ln xmlns:a="http://schemas.openxmlformats.org/drawingml/2006/main">
          <a:solidFill>
            <a:schemeClr val="accent1"/>
          </a:solidFill>
        </a:ln>
      </cdr:spPr>
      <cdr:txBody>
        <a:bodyPr xmlns:a="http://schemas.openxmlformats.org/drawingml/2006/main" vertOverflow="clip" wrap="square" rtlCol="0"/>
        <a:lstStyle xmlns:a="http://schemas.openxmlformats.org/drawingml/2006/main"/>
        <a:p xmlns:a="http://schemas.openxmlformats.org/drawingml/2006/main">
          <a:r>
            <a:rPr lang="en-US" sz="600" dirty="0"/>
            <a:t>Total OPEX</a:t>
          </a:r>
          <a:r>
            <a:rPr lang="en-US" sz="600" baseline="0" dirty="0"/>
            <a:t> 157.39 MNOK</a:t>
          </a:r>
          <a:endParaRPr lang="en-US" sz="600" dirty="0"/>
        </a:p>
      </cdr:txBody>
    </cdr:sp>
  </cdr:relSizeAnchor>
  <cdr:relSizeAnchor xmlns:cdr="http://schemas.openxmlformats.org/drawingml/2006/chartDrawing">
    <cdr:from>
      <cdr:x>0.29885</cdr:x>
      <cdr:y>0.34769</cdr:y>
    </cdr:from>
    <cdr:to>
      <cdr:x>0.41201</cdr:x>
      <cdr:y>0.41333</cdr:y>
    </cdr:to>
    <cdr:sp macro="" textlink="">
      <cdr:nvSpPr>
        <cdr:cNvPr id="4" name="TextBox 3">
          <a:extLst xmlns:a="http://schemas.openxmlformats.org/drawingml/2006/main">
            <a:ext uri="{FF2B5EF4-FFF2-40B4-BE49-F238E27FC236}">
              <a16:creationId xmlns:a16="http://schemas.microsoft.com/office/drawing/2014/main" id="{859E0976-9F9C-B393-AF5A-BB8EA04D3963}"/>
            </a:ext>
          </a:extLst>
        </cdr:cNvPr>
        <cdr:cNvSpPr txBox="1"/>
      </cdr:nvSpPr>
      <cdr:spPr>
        <a:xfrm xmlns:a="http://schemas.openxmlformats.org/drawingml/2006/main">
          <a:off x="2049544" y="1497364"/>
          <a:ext cx="776034" cy="282683"/>
        </a:xfrm>
        <a:prstGeom xmlns:a="http://schemas.openxmlformats.org/drawingml/2006/main" prst="rect">
          <a:avLst/>
        </a:prstGeom>
        <a:ln xmlns:a="http://schemas.openxmlformats.org/drawingml/2006/main">
          <a:solidFill>
            <a:schemeClr val="accent1"/>
          </a:solidFill>
        </a:ln>
      </cdr:spPr>
      <cdr:txBody>
        <a:bodyPr xmlns:a="http://schemas.openxmlformats.org/drawingml/2006/main" vertOverflow="clip" wrap="square" rtlCol="0"/>
        <a:lstStyle xmlns:a="http://schemas.openxmlformats.org/drawingml/2006/main"/>
        <a:p xmlns:a="http://schemas.openxmlformats.org/drawingml/2006/main">
          <a:r>
            <a:rPr lang="en-US" sz="600"/>
            <a:t>∆ 140.65 MNOK/ 98.30%</a:t>
          </a:r>
        </a:p>
      </cdr:txBody>
    </cdr:sp>
  </cdr:relSizeAnchor>
  <cdr:relSizeAnchor xmlns:cdr="http://schemas.openxmlformats.org/drawingml/2006/chartDrawing">
    <cdr:from>
      <cdr:x>0.36259</cdr:x>
      <cdr:y>0.51319</cdr:y>
    </cdr:from>
    <cdr:to>
      <cdr:x>0.52044</cdr:x>
      <cdr:y>0.58151</cdr:y>
    </cdr:to>
    <cdr:sp macro="" textlink="">
      <cdr:nvSpPr>
        <cdr:cNvPr id="5" name="TextBox 4">
          <a:extLst xmlns:a="http://schemas.openxmlformats.org/drawingml/2006/main">
            <a:ext uri="{FF2B5EF4-FFF2-40B4-BE49-F238E27FC236}">
              <a16:creationId xmlns:a16="http://schemas.microsoft.com/office/drawing/2014/main" id="{F2260053-ACAD-6214-234D-FFC38214ACF1}"/>
            </a:ext>
          </a:extLst>
        </cdr:cNvPr>
        <cdr:cNvSpPr txBox="1"/>
      </cdr:nvSpPr>
      <cdr:spPr>
        <a:xfrm xmlns:a="http://schemas.openxmlformats.org/drawingml/2006/main">
          <a:off x="2035818" y="2168160"/>
          <a:ext cx="886285" cy="288654"/>
        </a:xfrm>
        <a:prstGeom xmlns:a="http://schemas.openxmlformats.org/drawingml/2006/main" prst="rect">
          <a:avLst/>
        </a:prstGeom>
        <a:ln xmlns:a="http://schemas.openxmlformats.org/drawingml/2006/main">
          <a:solidFill>
            <a:schemeClr val="accent1"/>
          </a:solidFill>
        </a:ln>
      </cdr:spPr>
      <cdr:txBody>
        <a:bodyPr xmlns:a="http://schemas.openxmlformats.org/drawingml/2006/main" vertOverflow="clip" wrap="square" rtlCol="0"/>
        <a:lstStyle xmlns:a="http://schemas.openxmlformats.org/drawingml/2006/main"/>
        <a:p xmlns:a="http://schemas.openxmlformats.org/drawingml/2006/main">
          <a:r>
            <a:rPr lang="en-US" sz="600" dirty="0"/>
            <a:t>Total OPEX 16.74MNOK</a:t>
          </a:r>
        </a:p>
      </cdr:txBody>
    </cdr:sp>
  </cdr:relSizeAnchor>
  <cdr:relSizeAnchor xmlns:cdr="http://schemas.openxmlformats.org/drawingml/2006/chartDrawing">
    <cdr:from>
      <cdr:x>0.24264</cdr:x>
      <cdr:y>0.29458</cdr:y>
    </cdr:from>
    <cdr:to>
      <cdr:x>0.34955</cdr:x>
      <cdr:y>0.59107</cdr:y>
    </cdr:to>
    <cdr:cxnSp macro="">
      <cdr:nvCxnSpPr>
        <cdr:cNvPr id="7" name="Straight Arrow Connector 6">
          <a:extLst xmlns:a="http://schemas.openxmlformats.org/drawingml/2006/main">
            <a:ext uri="{FF2B5EF4-FFF2-40B4-BE49-F238E27FC236}">
              <a16:creationId xmlns:a16="http://schemas.microsoft.com/office/drawing/2014/main" id="{1A5F5D96-2F97-0F28-B34F-A95C2BBA043D}"/>
            </a:ext>
          </a:extLst>
        </cdr:cNvPr>
        <cdr:cNvCxnSpPr/>
      </cdr:nvCxnSpPr>
      <cdr:spPr>
        <a:xfrm xmlns:a="http://schemas.openxmlformats.org/drawingml/2006/main">
          <a:off x="1664043" y="1268627"/>
          <a:ext cx="733168" cy="1276865"/>
        </a:xfrm>
        <a:prstGeom xmlns:a="http://schemas.openxmlformats.org/drawingml/2006/main" prst="straightConnector1">
          <a:avLst/>
        </a:prstGeom>
        <a:ln xmlns:a="http://schemas.openxmlformats.org/drawingml/2006/main" w="22225">
          <a:tailEnd type="triangle"/>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0.45685</cdr:x>
      <cdr:y>0.55959</cdr:y>
    </cdr:from>
    <cdr:to>
      <cdr:x>0.84452</cdr:x>
      <cdr:y>0.56136</cdr:y>
    </cdr:to>
    <cdr:cxnSp macro="">
      <cdr:nvCxnSpPr>
        <cdr:cNvPr id="9" name="Straight Arrow Connector 8">
          <a:extLst xmlns:a="http://schemas.openxmlformats.org/drawingml/2006/main">
            <a:ext uri="{FF2B5EF4-FFF2-40B4-BE49-F238E27FC236}">
              <a16:creationId xmlns:a16="http://schemas.microsoft.com/office/drawing/2014/main" id="{E7ADA511-864A-4D25-8313-5CEE2316CB38}"/>
            </a:ext>
          </a:extLst>
        </cdr:cNvPr>
        <cdr:cNvCxnSpPr/>
      </cdr:nvCxnSpPr>
      <cdr:spPr>
        <a:xfrm xmlns:a="http://schemas.openxmlformats.org/drawingml/2006/main" flipV="1">
          <a:off x="3133053" y="2409895"/>
          <a:ext cx="2658641" cy="7623"/>
        </a:xfrm>
        <a:prstGeom xmlns:a="http://schemas.openxmlformats.org/drawingml/2006/main" prst="straightConnector1">
          <a:avLst/>
        </a:prstGeom>
        <a:ln xmlns:a="http://schemas.openxmlformats.org/drawingml/2006/main">
          <a:tailEnd type="triangle"/>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dirty="0"/>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5FF280-7BD2-804A-BEF4-10417E4D2AB3}" type="datetimeFigureOut">
              <a:rPr lang="nb-NO" smtClean="0"/>
              <a:t>13.06.2025</a:t>
            </a:fld>
            <a:endParaRPr lang="nb-NO" dirty="0"/>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dirty="0"/>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dirty="0"/>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A843BE-DE61-AF40-9A94-F414206FFBAE}" type="slidenum">
              <a:rPr lang="nb-NO" smtClean="0"/>
              <a:t>‹#›</a:t>
            </a:fld>
            <a:endParaRPr lang="nb-NO" dirty="0"/>
          </a:p>
        </p:txBody>
      </p:sp>
    </p:spTree>
    <p:extLst>
      <p:ext uri="{BB962C8B-B14F-4D97-AF65-F5344CB8AC3E}">
        <p14:creationId xmlns:p14="http://schemas.microsoft.com/office/powerpoint/2010/main" val="1207573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8A843BE-DE61-AF40-9A94-F414206FFBAE}" type="slidenum">
              <a:rPr lang="nb-NO" smtClean="0"/>
              <a:t>1</a:t>
            </a:fld>
            <a:endParaRPr lang="nb-NO" dirty="0"/>
          </a:p>
        </p:txBody>
      </p:sp>
    </p:spTree>
    <p:extLst>
      <p:ext uri="{BB962C8B-B14F-4D97-AF65-F5344CB8AC3E}">
        <p14:creationId xmlns:p14="http://schemas.microsoft.com/office/powerpoint/2010/main" val="2131095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8A843BE-DE61-AF40-9A94-F414206FFBAE}" type="slidenum">
              <a:rPr lang="nb-NO" smtClean="0"/>
              <a:t>2</a:t>
            </a:fld>
            <a:endParaRPr lang="nb-NO" dirty="0"/>
          </a:p>
        </p:txBody>
      </p:sp>
    </p:spTree>
    <p:extLst>
      <p:ext uri="{BB962C8B-B14F-4D97-AF65-F5344CB8AC3E}">
        <p14:creationId xmlns:p14="http://schemas.microsoft.com/office/powerpoint/2010/main" val="8815260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chemeClr val="accent3"/>
        </a:solidFill>
        <a:effectLst/>
      </p:bgPr>
    </p:bg>
    <p:spTree>
      <p:nvGrpSpPr>
        <p:cNvPr id="1" name=""/>
        <p:cNvGrpSpPr/>
        <p:nvPr/>
      </p:nvGrpSpPr>
      <p:grpSpPr>
        <a:xfrm>
          <a:off x="0" y="0"/>
          <a:ext cx="0" cy="0"/>
          <a:chOff x="0" y="0"/>
          <a:chExt cx="0" cy="0"/>
        </a:xfrm>
      </p:grpSpPr>
      <p:pic>
        <p:nvPicPr>
          <p:cNvPr id="9" name="Bild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32932"/>
            <a:ext cx="1895707" cy="1895707"/>
          </a:xfrm>
          <a:prstGeom prst="rect">
            <a:avLst/>
          </a:prstGeom>
        </p:spPr>
      </p:pic>
      <p:sp>
        <p:nvSpPr>
          <p:cNvPr id="2" name="Tittel 1"/>
          <p:cNvSpPr>
            <a:spLocks noGrp="1"/>
          </p:cNvSpPr>
          <p:nvPr>
            <p:ph type="ctrTitle" hasCustomPrompt="1"/>
          </p:nvPr>
        </p:nvSpPr>
        <p:spPr>
          <a:xfrm>
            <a:off x="2597203" y="2136160"/>
            <a:ext cx="7937608" cy="2497311"/>
          </a:xfrm>
        </p:spPr>
        <p:txBody>
          <a:bodyPr lIns="0" tIns="0" rIns="0" bIns="0" anchor="t" anchorCtr="0">
            <a:normAutofit/>
          </a:bodyPr>
          <a:lstStyle>
            <a:lvl1pPr algn="l">
              <a:lnSpc>
                <a:spcPct val="93000"/>
              </a:lnSpc>
              <a:defRPr sz="4600" baseline="0">
                <a:solidFill>
                  <a:schemeClr val="tx1"/>
                </a:solidFill>
              </a:defRPr>
            </a:lvl1pPr>
          </a:lstStyle>
          <a:p>
            <a:r>
              <a:rPr lang="en-US" noProof="0" dirty="0"/>
              <a:t>Click to add a title</a:t>
            </a:r>
          </a:p>
        </p:txBody>
      </p:sp>
      <p:sp>
        <p:nvSpPr>
          <p:cNvPr id="3" name="Undertittel 2"/>
          <p:cNvSpPr>
            <a:spLocks noGrp="1"/>
          </p:cNvSpPr>
          <p:nvPr>
            <p:ph type="subTitle" idx="1" hasCustomPrompt="1"/>
          </p:nvPr>
        </p:nvSpPr>
        <p:spPr>
          <a:xfrm>
            <a:off x="2597203" y="1414764"/>
            <a:ext cx="7937608" cy="293215"/>
          </a:xfrm>
        </p:spPr>
        <p:txBody>
          <a:bodyPr lIns="0" tIns="0" rIns="0" bIns="0">
            <a:normAutofit/>
          </a:bodyPr>
          <a:lstStyle>
            <a:lvl1pPr marL="0" indent="0" algn="l">
              <a:buNone/>
              <a:defRPr sz="12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NAME, job title</a:t>
            </a:r>
          </a:p>
        </p:txBody>
      </p:sp>
      <p:sp>
        <p:nvSpPr>
          <p:cNvPr id="4" name="Plassholder for dato 3"/>
          <p:cNvSpPr>
            <a:spLocks noGrp="1"/>
          </p:cNvSpPr>
          <p:nvPr>
            <p:ph type="dt" sz="half" idx="10"/>
          </p:nvPr>
        </p:nvSpPr>
        <p:spPr/>
        <p:txBody>
          <a:bodyPr/>
          <a:lstStyle>
            <a:lvl1pPr>
              <a:defRPr>
                <a:solidFill>
                  <a:srgbClr val="154194"/>
                </a:solidFill>
              </a:defRPr>
            </a:lvl1pPr>
          </a:lstStyle>
          <a:p>
            <a:fld id="{2C63DF45-09AB-BB4B-9613-956A9D4AC03D}" type="datetime1">
              <a:rPr lang="en-US" noProof="0" smtClean="0"/>
              <a:t>6/13/2025</a:t>
            </a:fld>
            <a:endParaRPr lang="en-US" noProof="0" dirty="0"/>
          </a:p>
        </p:txBody>
      </p:sp>
      <p:sp>
        <p:nvSpPr>
          <p:cNvPr id="5" name="Plassholder for bunntekst 4"/>
          <p:cNvSpPr>
            <a:spLocks noGrp="1"/>
          </p:cNvSpPr>
          <p:nvPr>
            <p:ph type="ftr" sz="quarter" idx="11"/>
          </p:nvPr>
        </p:nvSpPr>
        <p:spPr/>
        <p:txBody>
          <a:bodyPr/>
          <a:lstStyle/>
          <a:p>
            <a:r>
              <a:rPr lang="en-US" noProof="0" dirty="0"/>
              <a:t>Footer</a:t>
            </a:r>
          </a:p>
        </p:txBody>
      </p:sp>
      <p:sp>
        <p:nvSpPr>
          <p:cNvPr id="6" name="Plassholder for lysbildenummer 5"/>
          <p:cNvSpPr>
            <a:spLocks noGrp="1"/>
          </p:cNvSpPr>
          <p:nvPr>
            <p:ph type="sldNum" sz="quarter" idx="12"/>
          </p:nvPr>
        </p:nvSpPr>
        <p:spPr/>
        <p:txBody>
          <a:bodyPr/>
          <a:lstStyle/>
          <a:p>
            <a:fld id="{1CAACE74-9F97-CC48-B4CB-2460102901BA}" type="slidenum">
              <a:rPr lang="en-US" noProof="0" smtClean="0"/>
              <a:t>‹#›</a:t>
            </a:fld>
            <a:endParaRPr lang="en-US" noProof="0" dirty="0"/>
          </a:p>
        </p:txBody>
      </p:sp>
      <p:sp>
        <p:nvSpPr>
          <p:cNvPr id="10" name="Rektangel 9"/>
          <p:cNvSpPr/>
          <p:nvPr userDrawn="1"/>
        </p:nvSpPr>
        <p:spPr>
          <a:xfrm>
            <a:off x="2597203" y="1828800"/>
            <a:ext cx="7937608" cy="768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11" name="Plassholder for bilde 10"/>
          <p:cNvSpPr>
            <a:spLocks noGrp="1"/>
          </p:cNvSpPr>
          <p:nvPr>
            <p:ph type="pic" sz="quarter" idx="13" hasCustomPrompt="1"/>
          </p:nvPr>
        </p:nvSpPr>
        <p:spPr>
          <a:xfrm>
            <a:off x="409322" y="428263"/>
            <a:ext cx="11373104" cy="6001474"/>
          </a:xfrm>
          <a:solidFill>
            <a:schemeClr val="bg1"/>
          </a:solidFill>
        </p:spPr>
        <p:txBody>
          <a:bodyPr/>
          <a:lstStyle/>
          <a:p>
            <a:r>
              <a:rPr lang="en-US" noProof="0" dirty="0"/>
              <a:t>Picture</a:t>
            </a:r>
          </a:p>
        </p:txBody>
      </p:sp>
      <p:sp>
        <p:nvSpPr>
          <p:cNvPr id="4" name="Plassholder for dato 3"/>
          <p:cNvSpPr>
            <a:spLocks noGrp="1"/>
          </p:cNvSpPr>
          <p:nvPr>
            <p:ph type="dt" sz="half" idx="10"/>
          </p:nvPr>
        </p:nvSpPr>
        <p:spPr/>
        <p:txBody>
          <a:bodyPr/>
          <a:lstStyle/>
          <a:p>
            <a:fld id="{036D33B3-D657-8246-96F9-A8F7401984CB}" type="datetime1">
              <a:rPr lang="en-US" noProof="0" smtClean="0"/>
              <a:t>6/13/2025</a:t>
            </a:fld>
            <a:endParaRPr lang="en-US" noProof="0" dirty="0"/>
          </a:p>
        </p:txBody>
      </p:sp>
      <p:sp>
        <p:nvSpPr>
          <p:cNvPr id="5" name="Plassholder for bunntekst 4"/>
          <p:cNvSpPr>
            <a:spLocks noGrp="1"/>
          </p:cNvSpPr>
          <p:nvPr>
            <p:ph type="ftr" sz="quarter" idx="11"/>
          </p:nvPr>
        </p:nvSpPr>
        <p:spPr/>
        <p:txBody>
          <a:bodyPr/>
          <a:lstStyle/>
          <a:p>
            <a:r>
              <a:rPr lang="en-US" noProof="0" dirty="0"/>
              <a:t>Footer</a:t>
            </a:r>
          </a:p>
        </p:txBody>
      </p:sp>
      <p:sp>
        <p:nvSpPr>
          <p:cNvPr id="6" name="Plassholder for lysbildenummer 5"/>
          <p:cNvSpPr>
            <a:spLocks noGrp="1"/>
          </p:cNvSpPr>
          <p:nvPr>
            <p:ph type="sldNum" sz="quarter" idx="12"/>
          </p:nvPr>
        </p:nvSpPr>
        <p:spPr/>
        <p:txBody>
          <a:bodyPr/>
          <a:lstStyle/>
          <a:p>
            <a:fld id="{1CAACE74-9F97-CC48-B4CB-2460102901BA}" type="slidenum">
              <a:rPr lang="en-US" noProof="0" smtClean="0"/>
              <a:t>‹#›</a:t>
            </a:fld>
            <a:endParaRPr lang="en-US" noProof="0" dirty="0"/>
          </a:p>
        </p:txBody>
      </p:sp>
      <p:pic>
        <p:nvPicPr>
          <p:cNvPr id="13" name="Bilde 12"/>
          <p:cNvPicPr>
            <a:picLocks noChangeAspect="1"/>
          </p:cNvPicPr>
          <p:nvPr userDrawn="1"/>
        </p:nvPicPr>
        <p:blipFill rotWithShape="1">
          <a:blip r:embed="rId2">
            <a:extLst>
              <a:ext uri="{28A0092B-C50C-407E-A947-70E740481C1C}">
                <a14:useLocalDpi xmlns:a14="http://schemas.microsoft.com/office/drawing/2010/main" val="0"/>
              </a:ext>
            </a:extLst>
          </a:blip>
          <a:srcRect l="9430" t="14072" r="9430" b="14072"/>
          <a:stretch/>
        </p:blipFill>
        <p:spPr>
          <a:xfrm>
            <a:off x="11028283" y="6473827"/>
            <a:ext cx="752422" cy="30290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C16FB9-30E6-4B4F-AF75-76C87E30D328}" type="datetimeFigureOut">
              <a:rPr lang="en-US" smtClean="0"/>
              <a:t>6/13/2025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65794B-CA27-4F16-95F0-DC2A16E316FF}" type="slidenum">
              <a:rPr lang="en-US" smtClean="0"/>
              <a:t>‹#›</a:t>
            </a:fld>
            <a:endParaRPr lang="en-US"/>
          </a:p>
        </p:txBody>
      </p:sp>
    </p:spTree>
    <p:extLst>
      <p:ext uri="{BB962C8B-B14F-4D97-AF65-F5344CB8AC3E}">
        <p14:creationId xmlns:p14="http://schemas.microsoft.com/office/powerpoint/2010/main" val="2144686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chemeClr val="accent3"/>
        </a:solidFill>
        <a:effectLst/>
      </p:bgPr>
    </p:bg>
    <p:spTree>
      <p:nvGrpSpPr>
        <p:cNvPr id="1" name=""/>
        <p:cNvGrpSpPr/>
        <p:nvPr/>
      </p:nvGrpSpPr>
      <p:grpSpPr>
        <a:xfrm>
          <a:off x="0" y="0"/>
          <a:ext cx="0" cy="0"/>
          <a:chOff x="0" y="0"/>
          <a:chExt cx="0" cy="0"/>
        </a:xfrm>
      </p:grpSpPr>
      <p:pic>
        <p:nvPicPr>
          <p:cNvPr id="11" name="Bild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32932"/>
            <a:ext cx="1895707" cy="1895707"/>
          </a:xfrm>
          <a:prstGeom prst="rect">
            <a:avLst/>
          </a:prstGeom>
        </p:spPr>
      </p:pic>
      <p:sp>
        <p:nvSpPr>
          <p:cNvPr id="2" name="Tittel 1"/>
          <p:cNvSpPr>
            <a:spLocks noGrp="1"/>
          </p:cNvSpPr>
          <p:nvPr>
            <p:ph type="ctrTitle" hasCustomPrompt="1"/>
          </p:nvPr>
        </p:nvSpPr>
        <p:spPr>
          <a:xfrm>
            <a:off x="2597203" y="2136160"/>
            <a:ext cx="7937608" cy="1475141"/>
          </a:xfrm>
        </p:spPr>
        <p:txBody>
          <a:bodyPr lIns="0" tIns="0" rIns="0" bIns="0" anchor="t" anchorCtr="0">
            <a:normAutofit/>
          </a:bodyPr>
          <a:lstStyle>
            <a:lvl1pPr algn="l">
              <a:lnSpc>
                <a:spcPct val="93000"/>
              </a:lnSpc>
              <a:defRPr sz="4600" baseline="0">
                <a:solidFill>
                  <a:schemeClr val="tx1"/>
                </a:solidFill>
              </a:defRPr>
            </a:lvl1pPr>
          </a:lstStyle>
          <a:p>
            <a:r>
              <a:rPr lang="en-US" noProof="0" dirty="0"/>
              <a:t>Click to add a title</a:t>
            </a:r>
          </a:p>
        </p:txBody>
      </p:sp>
      <p:sp>
        <p:nvSpPr>
          <p:cNvPr id="3" name="Undertittel 2"/>
          <p:cNvSpPr>
            <a:spLocks noGrp="1"/>
          </p:cNvSpPr>
          <p:nvPr>
            <p:ph type="subTitle" idx="1" hasCustomPrompt="1"/>
          </p:nvPr>
        </p:nvSpPr>
        <p:spPr>
          <a:xfrm>
            <a:off x="2597203" y="1414764"/>
            <a:ext cx="7937608" cy="293215"/>
          </a:xfrm>
        </p:spPr>
        <p:txBody>
          <a:bodyPr lIns="0" tIns="0" rIns="0" bIns="0">
            <a:normAutofit/>
          </a:bodyPr>
          <a:lstStyle>
            <a:lvl1pPr marL="0" indent="0" algn="l">
              <a:buNone/>
              <a:defRPr sz="12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NAME, job title</a:t>
            </a:r>
          </a:p>
        </p:txBody>
      </p:sp>
      <p:sp>
        <p:nvSpPr>
          <p:cNvPr id="4" name="Plassholder for dato 3"/>
          <p:cNvSpPr>
            <a:spLocks noGrp="1"/>
          </p:cNvSpPr>
          <p:nvPr>
            <p:ph type="dt" sz="half" idx="10"/>
          </p:nvPr>
        </p:nvSpPr>
        <p:spPr/>
        <p:txBody>
          <a:bodyPr/>
          <a:lstStyle>
            <a:lvl1pPr>
              <a:defRPr>
                <a:solidFill>
                  <a:srgbClr val="154194"/>
                </a:solidFill>
              </a:defRPr>
            </a:lvl1pPr>
          </a:lstStyle>
          <a:p>
            <a:fld id="{D784B492-E262-0C40-8854-40698DF4A8E5}" type="datetime1">
              <a:rPr lang="en-US" noProof="0" smtClean="0"/>
              <a:t>6/13/2025</a:t>
            </a:fld>
            <a:endParaRPr lang="en-US" noProof="0" dirty="0"/>
          </a:p>
        </p:txBody>
      </p:sp>
      <p:sp>
        <p:nvSpPr>
          <p:cNvPr id="5" name="Plassholder for bunntekst 4"/>
          <p:cNvSpPr>
            <a:spLocks noGrp="1"/>
          </p:cNvSpPr>
          <p:nvPr>
            <p:ph type="ftr" sz="quarter" idx="11"/>
          </p:nvPr>
        </p:nvSpPr>
        <p:spPr/>
        <p:txBody>
          <a:bodyPr/>
          <a:lstStyle/>
          <a:p>
            <a:r>
              <a:rPr lang="en-US" noProof="0" dirty="0"/>
              <a:t>Footer</a:t>
            </a:r>
          </a:p>
        </p:txBody>
      </p:sp>
      <p:sp>
        <p:nvSpPr>
          <p:cNvPr id="6" name="Plassholder for lysbildenummer 5"/>
          <p:cNvSpPr>
            <a:spLocks noGrp="1"/>
          </p:cNvSpPr>
          <p:nvPr>
            <p:ph type="sldNum" sz="quarter" idx="12"/>
          </p:nvPr>
        </p:nvSpPr>
        <p:spPr/>
        <p:txBody>
          <a:bodyPr/>
          <a:lstStyle/>
          <a:p>
            <a:fld id="{1CAACE74-9F97-CC48-B4CB-2460102901BA}" type="slidenum">
              <a:rPr lang="en-US" noProof="0" smtClean="0"/>
              <a:t>‹#›</a:t>
            </a:fld>
            <a:endParaRPr lang="en-US" noProof="0" dirty="0"/>
          </a:p>
        </p:txBody>
      </p:sp>
      <p:sp>
        <p:nvSpPr>
          <p:cNvPr id="8" name="Plassholder for tekst 7"/>
          <p:cNvSpPr>
            <a:spLocks noGrp="1"/>
          </p:cNvSpPr>
          <p:nvPr>
            <p:ph type="body" sz="quarter" idx="13" hasCustomPrompt="1"/>
          </p:nvPr>
        </p:nvSpPr>
        <p:spPr>
          <a:xfrm>
            <a:off x="2597150" y="3982113"/>
            <a:ext cx="7937500" cy="485715"/>
          </a:xfrm>
        </p:spPr>
        <p:txBody>
          <a:bodyPr lIns="0" tIns="0" rIns="0" bIns="0">
            <a:normAutofit/>
          </a:bodyPr>
          <a:lstStyle>
            <a:lvl1pPr marL="0" indent="0">
              <a:buNone/>
              <a:defRPr sz="1900" baseline="0">
                <a:solidFill>
                  <a:schemeClr val="tx1"/>
                </a:solidFill>
              </a:defRPr>
            </a:lvl1pPr>
          </a:lstStyle>
          <a:p>
            <a:pPr lvl="0"/>
            <a:r>
              <a:rPr lang="en-US" noProof="0" dirty="0"/>
              <a:t>Click to add a subtitle</a:t>
            </a:r>
          </a:p>
        </p:txBody>
      </p:sp>
      <p:sp>
        <p:nvSpPr>
          <p:cNvPr id="12" name="Rektangel 11"/>
          <p:cNvSpPr/>
          <p:nvPr userDrawn="1"/>
        </p:nvSpPr>
        <p:spPr>
          <a:xfrm>
            <a:off x="2597203" y="1828800"/>
            <a:ext cx="7937608" cy="768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3" name="Rett linje 12"/>
          <p:cNvCxnSpPr/>
          <p:nvPr userDrawn="1"/>
        </p:nvCxnSpPr>
        <p:spPr>
          <a:xfrm flipH="1">
            <a:off x="2619377" y="3738301"/>
            <a:ext cx="791527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eme page">
    <p:bg>
      <p:bgPr>
        <a:solidFill>
          <a:schemeClr val="accent4"/>
        </a:solidFill>
        <a:effectLst/>
      </p:bgPr>
    </p:bg>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1663700" y="2136160"/>
            <a:ext cx="8871111" cy="2296140"/>
          </a:xfrm>
        </p:spPr>
        <p:txBody>
          <a:bodyPr lIns="0" tIns="0" rIns="0" bIns="0" anchor="t" anchorCtr="0">
            <a:normAutofit/>
          </a:bodyPr>
          <a:lstStyle>
            <a:lvl1pPr algn="l">
              <a:lnSpc>
                <a:spcPct val="93000"/>
              </a:lnSpc>
              <a:defRPr sz="4600" baseline="0">
                <a:solidFill>
                  <a:schemeClr val="tx1"/>
                </a:solidFill>
              </a:defRPr>
            </a:lvl1pPr>
          </a:lstStyle>
          <a:p>
            <a:r>
              <a:rPr lang="en-US" noProof="0" dirty="0"/>
              <a:t>Click to add a title</a:t>
            </a:r>
          </a:p>
        </p:txBody>
      </p:sp>
      <p:sp>
        <p:nvSpPr>
          <p:cNvPr id="4" name="Plassholder for dato 3"/>
          <p:cNvSpPr>
            <a:spLocks noGrp="1"/>
          </p:cNvSpPr>
          <p:nvPr>
            <p:ph type="dt" sz="half" idx="10"/>
          </p:nvPr>
        </p:nvSpPr>
        <p:spPr/>
        <p:txBody>
          <a:bodyPr/>
          <a:lstStyle>
            <a:lvl1pPr>
              <a:defRPr>
                <a:solidFill>
                  <a:srgbClr val="154194"/>
                </a:solidFill>
              </a:defRPr>
            </a:lvl1pPr>
          </a:lstStyle>
          <a:p>
            <a:fld id="{C4F7DF65-AC8E-524C-808B-7AFE31610A5C}" type="datetime1">
              <a:rPr lang="en-US" noProof="0" smtClean="0"/>
              <a:t>6/13/2025</a:t>
            </a:fld>
            <a:endParaRPr lang="en-US" noProof="0" dirty="0"/>
          </a:p>
        </p:txBody>
      </p:sp>
      <p:sp>
        <p:nvSpPr>
          <p:cNvPr id="5" name="Plassholder for bunntekst 4"/>
          <p:cNvSpPr>
            <a:spLocks noGrp="1"/>
          </p:cNvSpPr>
          <p:nvPr>
            <p:ph type="ftr" sz="quarter" idx="11"/>
          </p:nvPr>
        </p:nvSpPr>
        <p:spPr/>
        <p:txBody>
          <a:bodyPr/>
          <a:lstStyle/>
          <a:p>
            <a:r>
              <a:rPr lang="en-US" noProof="0" dirty="0"/>
              <a:t>Footer</a:t>
            </a:r>
          </a:p>
        </p:txBody>
      </p:sp>
      <p:sp>
        <p:nvSpPr>
          <p:cNvPr id="6" name="Plassholder for lysbildenummer 5"/>
          <p:cNvSpPr>
            <a:spLocks noGrp="1"/>
          </p:cNvSpPr>
          <p:nvPr>
            <p:ph type="sldNum" sz="quarter" idx="12"/>
          </p:nvPr>
        </p:nvSpPr>
        <p:spPr/>
        <p:txBody>
          <a:bodyPr/>
          <a:lstStyle/>
          <a:p>
            <a:fld id="{1CAACE74-9F97-CC48-B4CB-2460102901BA}" type="slidenum">
              <a:rPr lang="en-US" noProof="0" smtClean="0"/>
              <a:t>‹#›</a:t>
            </a:fld>
            <a:endParaRPr lang="en-US" noProof="0" dirty="0"/>
          </a:p>
        </p:txBody>
      </p:sp>
      <p:sp>
        <p:nvSpPr>
          <p:cNvPr id="12" name="Rektangel 11"/>
          <p:cNvSpPr/>
          <p:nvPr userDrawn="1"/>
        </p:nvSpPr>
        <p:spPr>
          <a:xfrm>
            <a:off x="1663700" y="1828800"/>
            <a:ext cx="8871111" cy="768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7" name="Bilde 6"/>
          <p:cNvPicPr>
            <a:picLocks noChangeAspect="1"/>
          </p:cNvPicPr>
          <p:nvPr userDrawn="1"/>
        </p:nvPicPr>
        <p:blipFill rotWithShape="1">
          <a:blip r:embed="rId2">
            <a:extLst>
              <a:ext uri="{28A0092B-C50C-407E-A947-70E740481C1C}">
                <a14:useLocalDpi xmlns:a14="http://schemas.microsoft.com/office/drawing/2010/main" val="0"/>
              </a:ext>
            </a:extLst>
          </a:blip>
          <a:srcRect l="9430" t="14072" r="9430" b="14072"/>
          <a:stretch/>
        </p:blipFill>
        <p:spPr>
          <a:xfrm>
            <a:off x="11028283" y="6473827"/>
            <a:ext cx="752422" cy="3029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eme page 2">
    <p:bg>
      <p:bgPr>
        <a:solidFill>
          <a:schemeClr val="tx1"/>
        </a:solidFill>
        <a:effectLst/>
      </p:bgPr>
    </p:bg>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1663700" y="2136160"/>
            <a:ext cx="8871111" cy="2296140"/>
          </a:xfrm>
        </p:spPr>
        <p:txBody>
          <a:bodyPr lIns="0" tIns="0" rIns="0" bIns="0" anchor="t" anchorCtr="0">
            <a:normAutofit/>
          </a:bodyPr>
          <a:lstStyle>
            <a:lvl1pPr algn="l">
              <a:lnSpc>
                <a:spcPct val="93000"/>
              </a:lnSpc>
              <a:defRPr sz="4600" baseline="0">
                <a:solidFill>
                  <a:schemeClr val="bg2"/>
                </a:solidFill>
              </a:defRPr>
            </a:lvl1pPr>
          </a:lstStyle>
          <a:p>
            <a:r>
              <a:rPr lang="en-US" noProof="0" dirty="0"/>
              <a:t>Click to add a title</a:t>
            </a:r>
          </a:p>
        </p:txBody>
      </p:sp>
      <p:sp>
        <p:nvSpPr>
          <p:cNvPr id="4" name="Plassholder for dato 3"/>
          <p:cNvSpPr>
            <a:spLocks noGrp="1"/>
          </p:cNvSpPr>
          <p:nvPr>
            <p:ph type="dt" sz="half" idx="10"/>
          </p:nvPr>
        </p:nvSpPr>
        <p:spPr/>
        <p:txBody>
          <a:bodyPr/>
          <a:lstStyle>
            <a:lvl1pPr>
              <a:defRPr>
                <a:solidFill>
                  <a:srgbClr val="154194"/>
                </a:solidFill>
              </a:defRPr>
            </a:lvl1pPr>
          </a:lstStyle>
          <a:p>
            <a:fld id="{C4F7DF65-AC8E-524C-808B-7AFE31610A5C}" type="datetime1">
              <a:rPr lang="en-US" noProof="0" smtClean="0"/>
              <a:t>6/13/2025</a:t>
            </a:fld>
            <a:endParaRPr lang="en-US" noProof="0" dirty="0"/>
          </a:p>
        </p:txBody>
      </p:sp>
      <p:sp>
        <p:nvSpPr>
          <p:cNvPr id="5" name="Plassholder for bunntekst 4"/>
          <p:cNvSpPr>
            <a:spLocks noGrp="1"/>
          </p:cNvSpPr>
          <p:nvPr>
            <p:ph type="ftr" sz="quarter" idx="11"/>
          </p:nvPr>
        </p:nvSpPr>
        <p:spPr/>
        <p:txBody>
          <a:bodyPr/>
          <a:lstStyle/>
          <a:p>
            <a:r>
              <a:rPr lang="en-US" noProof="0" dirty="0"/>
              <a:t>Footer</a:t>
            </a:r>
          </a:p>
        </p:txBody>
      </p:sp>
      <p:sp>
        <p:nvSpPr>
          <p:cNvPr id="6" name="Plassholder for lysbildenummer 5"/>
          <p:cNvSpPr>
            <a:spLocks noGrp="1"/>
          </p:cNvSpPr>
          <p:nvPr>
            <p:ph type="sldNum" sz="quarter" idx="12"/>
          </p:nvPr>
        </p:nvSpPr>
        <p:spPr/>
        <p:txBody>
          <a:bodyPr/>
          <a:lstStyle/>
          <a:p>
            <a:fld id="{1CAACE74-9F97-CC48-B4CB-2460102901BA}" type="slidenum">
              <a:rPr lang="en-US" noProof="0" smtClean="0"/>
              <a:t>‹#›</a:t>
            </a:fld>
            <a:endParaRPr lang="en-US" noProof="0" dirty="0"/>
          </a:p>
        </p:txBody>
      </p:sp>
      <p:sp>
        <p:nvSpPr>
          <p:cNvPr id="12" name="Rektangel 11"/>
          <p:cNvSpPr/>
          <p:nvPr userDrawn="1"/>
        </p:nvSpPr>
        <p:spPr>
          <a:xfrm>
            <a:off x="1663700" y="1828800"/>
            <a:ext cx="8871111" cy="768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7" name="Bilde 6"/>
          <p:cNvPicPr>
            <a:picLocks noChangeAspect="1"/>
          </p:cNvPicPr>
          <p:nvPr userDrawn="1"/>
        </p:nvPicPr>
        <p:blipFill rotWithShape="1">
          <a:blip r:embed="rId2">
            <a:extLst>
              <a:ext uri="{28A0092B-C50C-407E-A947-70E740481C1C}">
                <a14:useLocalDpi xmlns:a14="http://schemas.microsoft.com/office/drawing/2010/main" val="0"/>
              </a:ext>
            </a:extLst>
          </a:blip>
          <a:srcRect l="9430" t="14072" r="9430" b="14072"/>
          <a:stretch/>
        </p:blipFill>
        <p:spPr>
          <a:xfrm>
            <a:off x="11028283" y="6473827"/>
            <a:ext cx="752422" cy="3029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1">
    <p:bg>
      <p:bgPr>
        <a:solidFill>
          <a:schemeClr val="bg1"/>
        </a:solidFill>
        <a:effectLst/>
      </p:bgPr>
    </p:bg>
    <p:spTree>
      <p:nvGrpSpPr>
        <p:cNvPr id="1" name=""/>
        <p:cNvGrpSpPr/>
        <p:nvPr/>
      </p:nvGrpSpPr>
      <p:grpSpPr>
        <a:xfrm>
          <a:off x="0" y="0"/>
          <a:ext cx="0" cy="0"/>
          <a:chOff x="0" y="0"/>
          <a:chExt cx="0" cy="0"/>
        </a:xfrm>
      </p:grpSpPr>
      <p:pic>
        <p:nvPicPr>
          <p:cNvPr id="13" name="Bilde 12"/>
          <p:cNvPicPr>
            <a:picLocks noChangeAspect="1"/>
          </p:cNvPicPr>
          <p:nvPr userDrawn="1"/>
        </p:nvPicPr>
        <p:blipFill rotWithShape="1">
          <a:blip r:embed="rId2">
            <a:extLst>
              <a:ext uri="{28A0092B-C50C-407E-A947-70E740481C1C}">
                <a14:useLocalDpi xmlns:a14="http://schemas.microsoft.com/office/drawing/2010/main" val="0"/>
              </a:ext>
            </a:extLst>
          </a:blip>
          <a:srcRect l="9430" t="14072" r="9430" b="14072"/>
          <a:stretch/>
        </p:blipFill>
        <p:spPr>
          <a:xfrm>
            <a:off x="11028283" y="6473827"/>
            <a:ext cx="752422" cy="302900"/>
          </a:xfrm>
          <a:prstGeom prst="rect">
            <a:avLst/>
          </a:prstGeom>
        </p:spPr>
      </p:pic>
      <p:sp>
        <p:nvSpPr>
          <p:cNvPr id="2" name="Tittel 1"/>
          <p:cNvSpPr>
            <a:spLocks noGrp="1"/>
          </p:cNvSpPr>
          <p:nvPr>
            <p:ph type="title" hasCustomPrompt="1"/>
          </p:nvPr>
        </p:nvSpPr>
        <p:spPr>
          <a:xfrm>
            <a:off x="1670472" y="879894"/>
            <a:ext cx="8025619" cy="692957"/>
          </a:xfrm>
        </p:spPr>
        <p:txBody>
          <a:bodyPr lIns="0" tIns="0" rIns="0" bIns="0" anchor="t" anchorCtr="0">
            <a:normAutofit/>
          </a:bodyPr>
          <a:lstStyle>
            <a:lvl1pPr>
              <a:defRPr sz="3500" baseline="0">
                <a:solidFill>
                  <a:schemeClr val="tx1"/>
                </a:solidFill>
              </a:defRPr>
            </a:lvl1pPr>
          </a:lstStyle>
          <a:p>
            <a:r>
              <a:rPr lang="en-US" noProof="0" dirty="0"/>
              <a:t>Click to add a title</a:t>
            </a:r>
          </a:p>
        </p:txBody>
      </p:sp>
      <p:sp>
        <p:nvSpPr>
          <p:cNvPr id="4" name="Plassholder for dato 3"/>
          <p:cNvSpPr>
            <a:spLocks noGrp="1"/>
          </p:cNvSpPr>
          <p:nvPr>
            <p:ph type="dt" sz="half" idx="10"/>
          </p:nvPr>
        </p:nvSpPr>
        <p:spPr/>
        <p:txBody>
          <a:bodyPr/>
          <a:lstStyle/>
          <a:p>
            <a:fld id="{A3B10A25-7BD5-4B48-B586-8598ACB61EAE}" type="datetime1">
              <a:rPr lang="en-US" noProof="0" smtClean="0"/>
              <a:t>6/13/2025</a:t>
            </a:fld>
            <a:endParaRPr lang="en-US" noProof="0" dirty="0"/>
          </a:p>
        </p:txBody>
      </p:sp>
      <p:sp>
        <p:nvSpPr>
          <p:cNvPr id="5" name="Plassholder for bunntekst 4"/>
          <p:cNvSpPr>
            <a:spLocks noGrp="1"/>
          </p:cNvSpPr>
          <p:nvPr>
            <p:ph type="ftr" sz="quarter" idx="11"/>
          </p:nvPr>
        </p:nvSpPr>
        <p:spPr/>
        <p:txBody>
          <a:bodyPr/>
          <a:lstStyle/>
          <a:p>
            <a:r>
              <a:rPr lang="en-US" noProof="0" dirty="0"/>
              <a:t>Footer</a:t>
            </a:r>
          </a:p>
        </p:txBody>
      </p:sp>
      <p:sp>
        <p:nvSpPr>
          <p:cNvPr id="6" name="Plassholder for lysbildenummer 5"/>
          <p:cNvSpPr>
            <a:spLocks noGrp="1"/>
          </p:cNvSpPr>
          <p:nvPr>
            <p:ph type="sldNum" sz="quarter" idx="12"/>
          </p:nvPr>
        </p:nvSpPr>
        <p:spPr/>
        <p:txBody>
          <a:bodyPr/>
          <a:lstStyle/>
          <a:p>
            <a:fld id="{1CAACE74-9F97-CC48-B4CB-2460102901BA}" type="slidenum">
              <a:rPr lang="en-US" noProof="0" smtClean="0"/>
              <a:t>‹#›</a:t>
            </a:fld>
            <a:endParaRPr lang="en-US" noProof="0" dirty="0"/>
          </a:p>
        </p:txBody>
      </p:sp>
      <p:cxnSp>
        <p:nvCxnSpPr>
          <p:cNvPr id="9" name="Rett linje 8"/>
          <p:cNvCxnSpPr/>
          <p:nvPr userDrawn="1"/>
        </p:nvCxnSpPr>
        <p:spPr>
          <a:xfrm flipH="1">
            <a:off x="1670472" y="1624829"/>
            <a:ext cx="802561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Plassholder for tekst 11"/>
          <p:cNvSpPr>
            <a:spLocks noGrp="1"/>
          </p:cNvSpPr>
          <p:nvPr>
            <p:ph type="body" sz="quarter" idx="13" hasCustomPrompt="1"/>
          </p:nvPr>
        </p:nvSpPr>
        <p:spPr>
          <a:xfrm>
            <a:off x="1670049" y="1938337"/>
            <a:ext cx="8026041" cy="3953503"/>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548939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dark)">
    <p:bg>
      <p:bgPr>
        <a:solidFill>
          <a:schemeClr val="tx1"/>
        </a:solidFill>
        <a:effectLst/>
      </p:bgPr>
    </p:bg>
    <p:spTree>
      <p:nvGrpSpPr>
        <p:cNvPr id="1" name=""/>
        <p:cNvGrpSpPr/>
        <p:nvPr/>
      </p:nvGrpSpPr>
      <p:grpSpPr>
        <a:xfrm>
          <a:off x="0" y="0"/>
          <a:ext cx="0" cy="0"/>
          <a:chOff x="0" y="0"/>
          <a:chExt cx="0" cy="0"/>
        </a:xfrm>
      </p:grpSpPr>
      <p:pic>
        <p:nvPicPr>
          <p:cNvPr id="13" name="Bilde 12"/>
          <p:cNvPicPr>
            <a:picLocks noChangeAspect="1"/>
          </p:cNvPicPr>
          <p:nvPr userDrawn="1"/>
        </p:nvPicPr>
        <p:blipFill rotWithShape="1">
          <a:blip r:embed="rId2">
            <a:extLst>
              <a:ext uri="{28A0092B-C50C-407E-A947-70E740481C1C}">
                <a14:useLocalDpi xmlns:a14="http://schemas.microsoft.com/office/drawing/2010/main" val="0"/>
              </a:ext>
            </a:extLst>
          </a:blip>
          <a:srcRect l="9430" t="14072" r="9430" b="14072"/>
          <a:stretch/>
        </p:blipFill>
        <p:spPr>
          <a:xfrm>
            <a:off x="11028283" y="6473827"/>
            <a:ext cx="752422" cy="302900"/>
          </a:xfrm>
          <a:prstGeom prst="rect">
            <a:avLst/>
          </a:prstGeom>
        </p:spPr>
      </p:pic>
      <p:sp>
        <p:nvSpPr>
          <p:cNvPr id="2" name="Tittel 1"/>
          <p:cNvSpPr>
            <a:spLocks noGrp="1"/>
          </p:cNvSpPr>
          <p:nvPr>
            <p:ph type="title" hasCustomPrompt="1"/>
          </p:nvPr>
        </p:nvSpPr>
        <p:spPr>
          <a:xfrm>
            <a:off x="1670472" y="879894"/>
            <a:ext cx="8025619" cy="692957"/>
          </a:xfrm>
        </p:spPr>
        <p:txBody>
          <a:bodyPr lIns="0" tIns="0" rIns="0" bIns="0" anchor="t" anchorCtr="0">
            <a:normAutofit/>
          </a:bodyPr>
          <a:lstStyle>
            <a:lvl1pPr>
              <a:defRPr sz="3500" baseline="0">
                <a:solidFill>
                  <a:schemeClr val="bg2"/>
                </a:solidFill>
              </a:defRPr>
            </a:lvl1pPr>
          </a:lstStyle>
          <a:p>
            <a:r>
              <a:rPr lang="en-US" noProof="0" dirty="0"/>
              <a:t>Click to add a title</a:t>
            </a:r>
          </a:p>
        </p:txBody>
      </p:sp>
      <p:sp>
        <p:nvSpPr>
          <p:cNvPr id="4" name="Plassholder for dato 3"/>
          <p:cNvSpPr>
            <a:spLocks noGrp="1"/>
          </p:cNvSpPr>
          <p:nvPr>
            <p:ph type="dt" sz="half" idx="10"/>
          </p:nvPr>
        </p:nvSpPr>
        <p:spPr/>
        <p:txBody>
          <a:bodyPr/>
          <a:lstStyle/>
          <a:p>
            <a:fld id="{A3B10A25-7BD5-4B48-B586-8598ACB61EAE}" type="datetime1">
              <a:rPr lang="en-US" noProof="0" smtClean="0"/>
              <a:t>6/13/2025</a:t>
            </a:fld>
            <a:endParaRPr lang="en-US" noProof="0" dirty="0"/>
          </a:p>
        </p:txBody>
      </p:sp>
      <p:sp>
        <p:nvSpPr>
          <p:cNvPr id="5" name="Plassholder for bunntekst 4"/>
          <p:cNvSpPr>
            <a:spLocks noGrp="1"/>
          </p:cNvSpPr>
          <p:nvPr>
            <p:ph type="ftr" sz="quarter" idx="11"/>
          </p:nvPr>
        </p:nvSpPr>
        <p:spPr/>
        <p:txBody>
          <a:bodyPr/>
          <a:lstStyle/>
          <a:p>
            <a:r>
              <a:rPr lang="en-US" noProof="0" dirty="0"/>
              <a:t>Footer</a:t>
            </a:r>
          </a:p>
        </p:txBody>
      </p:sp>
      <p:sp>
        <p:nvSpPr>
          <p:cNvPr id="6" name="Plassholder for lysbildenummer 5"/>
          <p:cNvSpPr>
            <a:spLocks noGrp="1"/>
          </p:cNvSpPr>
          <p:nvPr>
            <p:ph type="sldNum" sz="quarter" idx="12"/>
          </p:nvPr>
        </p:nvSpPr>
        <p:spPr/>
        <p:txBody>
          <a:bodyPr/>
          <a:lstStyle/>
          <a:p>
            <a:fld id="{1CAACE74-9F97-CC48-B4CB-2460102901BA}" type="slidenum">
              <a:rPr lang="en-US" noProof="0" smtClean="0"/>
              <a:t>‹#›</a:t>
            </a:fld>
            <a:endParaRPr lang="en-US" noProof="0" dirty="0"/>
          </a:p>
        </p:txBody>
      </p:sp>
      <p:cxnSp>
        <p:nvCxnSpPr>
          <p:cNvPr id="9" name="Rett linje 8"/>
          <p:cNvCxnSpPr/>
          <p:nvPr userDrawn="1"/>
        </p:nvCxnSpPr>
        <p:spPr>
          <a:xfrm flipH="1">
            <a:off x="1670472" y="1624829"/>
            <a:ext cx="8025619"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Plassholder for tekst 11"/>
          <p:cNvSpPr>
            <a:spLocks noGrp="1"/>
          </p:cNvSpPr>
          <p:nvPr>
            <p:ph type="body" sz="quarter" idx="13" hasCustomPrompt="1"/>
          </p:nvPr>
        </p:nvSpPr>
        <p:spPr>
          <a:xfrm>
            <a:off x="1670049" y="1938337"/>
            <a:ext cx="8026041" cy="3953503"/>
          </a:xfrm>
        </p:spPr>
        <p:txBody>
          <a:bodyPr/>
          <a:lstStyle>
            <a:lvl1pPr marL="324000" indent="-324000">
              <a:buFontTx/>
              <a:buBlip>
                <a:blip r:embed="rId3"/>
              </a:buBlip>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 Image Slide ">
    <p:bg>
      <p:bgPr>
        <a:solidFill>
          <a:schemeClr val="bg1"/>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1130060" y="1009620"/>
            <a:ext cx="5132717" cy="692957"/>
          </a:xfrm>
        </p:spPr>
        <p:txBody>
          <a:bodyPr lIns="0" tIns="0" rIns="0" bIns="0" anchor="t" anchorCtr="0">
            <a:normAutofit/>
          </a:bodyPr>
          <a:lstStyle>
            <a:lvl1pPr>
              <a:lnSpc>
                <a:spcPct val="100000"/>
              </a:lnSpc>
              <a:defRPr sz="3500">
                <a:solidFill>
                  <a:schemeClr val="tx1"/>
                </a:solidFill>
              </a:defRPr>
            </a:lvl1pPr>
          </a:lstStyle>
          <a:p>
            <a:r>
              <a:rPr lang="en-US" noProof="0" dirty="0"/>
              <a:t>Click to add a title</a:t>
            </a:r>
          </a:p>
        </p:txBody>
      </p:sp>
      <p:sp>
        <p:nvSpPr>
          <p:cNvPr id="4" name="Plassholder for dato 3"/>
          <p:cNvSpPr>
            <a:spLocks noGrp="1"/>
          </p:cNvSpPr>
          <p:nvPr>
            <p:ph type="dt" sz="half" idx="10"/>
          </p:nvPr>
        </p:nvSpPr>
        <p:spPr/>
        <p:txBody>
          <a:bodyPr/>
          <a:lstStyle/>
          <a:p>
            <a:fld id="{E90F68F3-B001-4D41-8A15-F72A862856E4}" type="datetime1">
              <a:rPr lang="en-US" noProof="0" smtClean="0"/>
              <a:t>6/13/2025</a:t>
            </a:fld>
            <a:endParaRPr lang="en-US" noProof="0" dirty="0"/>
          </a:p>
        </p:txBody>
      </p:sp>
      <p:sp>
        <p:nvSpPr>
          <p:cNvPr id="5" name="Plassholder for bunntekst 4"/>
          <p:cNvSpPr>
            <a:spLocks noGrp="1"/>
          </p:cNvSpPr>
          <p:nvPr>
            <p:ph type="ftr" sz="quarter" idx="11"/>
          </p:nvPr>
        </p:nvSpPr>
        <p:spPr/>
        <p:txBody>
          <a:bodyPr/>
          <a:lstStyle/>
          <a:p>
            <a:r>
              <a:rPr lang="en-US" noProof="0" dirty="0"/>
              <a:t>Footer</a:t>
            </a:r>
          </a:p>
        </p:txBody>
      </p:sp>
      <p:sp>
        <p:nvSpPr>
          <p:cNvPr id="6" name="Plassholder for lysbildenummer 5"/>
          <p:cNvSpPr>
            <a:spLocks noGrp="1"/>
          </p:cNvSpPr>
          <p:nvPr>
            <p:ph type="sldNum" sz="quarter" idx="12"/>
          </p:nvPr>
        </p:nvSpPr>
        <p:spPr/>
        <p:txBody>
          <a:bodyPr/>
          <a:lstStyle/>
          <a:p>
            <a:fld id="{1CAACE74-9F97-CC48-B4CB-2460102901BA}" type="slidenum">
              <a:rPr lang="en-US" noProof="0" smtClean="0"/>
              <a:t>‹#›</a:t>
            </a:fld>
            <a:endParaRPr lang="en-US" noProof="0" dirty="0"/>
          </a:p>
        </p:txBody>
      </p:sp>
      <p:cxnSp>
        <p:nvCxnSpPr>
          <p:cNvPr id="9" name="Rett linje 8"/>
          <p:cNvCxnSpPr/>
          <p:nvPr userDrawn="1"/>
        </p:nvCxnSpPr>
        <p:spPr>
          <a:xfrm flipH="1">
            <a:off x="1130061" y="1823236"/>
            <a:ext cx="514134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Plassholder for bilde 10"/>
          <p:cNvSpPr>
            <a:spLocks noGrp="1"/>
          </p:cNvSpPr>
          <p:nvPr>
            <p:ph type="pic" sz="quarter" idx="13" hasCustomPrompt="1"/>
          </p:nvPr>
        </p:nvSpPr>
        <p:spPr>
          <a:xfrm>
            <a:off x="6918386" y="428263"/>
            <a:ext cx="4864040" cy="6001473"/>
          </a:xfrm>
          <a:solidFill>
            <a:schemeClr val="bg1"/>
          </a:solidFill>
        </p:spPr>
        <p:txBody>
          <a:bodyPr/>
          <a:lstStyle/>
          <a:p>
            <a:r>
              <a:rPr lang="en-US" noProof="0" dirty="0"/>
              <a:t>Picture</a:t>
            </a:r>
          </a:p>
        </p:txBody>
      </p:sp>
      <p:sp>
        <p:nvSpPr>
          <p:cNvPr id="10" name="Plassholder for tekst 11"/>
          <p:cNvSpPr>
            <a:spLocks noGrp="1"/>
          </p:cNvSpPr>
          <p:nvPr>
            <p:ph type="body" sz="quarter" idx="14" hasCustomPrompt="1"/>
          </p:nvPr>
        </p:nvSpPr>
        <p:spPr>
          <a:xfrm>
            <a:off x="1130060" y="2175898"/>
            <a:ext cx="5141343" cy="3953503"/>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pic>
        <p:nvPicPr>
          <p:cNvPr id="13" name="Bilde 12"/>
          <p:cNvPicPr>
            <a:picLocks noChangeAspect="1"/>
          </p:cNvPicPr>
          <p:nvPr userDrawn="1"/>
        </p:nvPicPr>
        <p:blipFill rotWithShape="1">
          <a:blip r:embed="rId2">
            <a:extLst>
              <a:ext uri="{28A0092B-C50C-407E-A947-70E740481C1C}">
                <a14:useLocalDpi xmlns:a14="http://schemas.microsoft.com/office/drawing/2010/main" val="0"/>
              </a:ext>
            </a:extLst>
          </a:blip>
          <a:srcRect l="9430" t="14072" r="9430" b="14072"/>
          <a:stretch/>
        </p:blipFill>
        <p:spPr>
          <a:xfrm>
            <a:off x="11028283" y="6473827"/>
            <a:ext cx="752422" cy="3029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Image Slide 2">
    <p:bg>
      <p:bgPr>
        <a:solidFill>
          <a:schemeClr val="tx1"/>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1130060" y="1009620"/>
            <a:ext cx="5132717" cy="692957"/>
          </a:xfrm>
        </p:spPr>
        <p:txBody>
          <a:bodyPr lIns="0" tIns="0" rIns="0" bIns="0" anchor="t" anchorCtr="0">
            <a:normAutofit/>
          </a:bodyPr>
          <a:lstStyle>
            <a:lvl1pPr>
              <a:lnSpc>
                <a:spcPct val="100000"/>
              </a:lnSpc>
              <a:defRPr sz="3500">
                <a:solidFill>
                  <a:schemeClr val="bg2"/>
                </a:solidFill>
              </a:defRPr>
            </a:lvl1pPr>
          </a:lstStyle>
          <a:p>
            <a:r>
              <a:rPr lang="en-US" noProof="0" dirty="0"/>
              <a:t>Click to add a title</a:t>
            </a:r>
          </a:p>
        </p:txBody>
      </p:sp>
      <p:sp>
        <p:nvSpPr>
          <p:cNvPr id="4" name="Plassholder for dato 3"/>
          <p:cNvSpPr>
            <a:spLocks noGrp="1"/>
          </p:cNvSpPr>
          <p:nvPr>
            <p:ph type="dt" sz="half" idx="10"/>
          </p:nvPr>
        </p:nvSpPr>
        <p:spPr/>
        <p:txBody>
          <a:bodyPr/>
          <a:lstStyle/>
          <a:p>
            <a:fld id="{851B2420-0735-4340-8E66-0486C79BE971}" type="datetime1">
              <a:rPr lang="en-US" noProof="0" smtClean="0"/>
              <a:t>6/13/2025</a:t>
            </a:fld>
            <a:endParaRPr lang="en-US" noProof="0" dirty="0"/>
          </a:p>
        </p:txBody>
      </p:sp>
      <p:sp>
        <p:nvSpPr>
          <p:cNvPr id="5" name="Plassholder for bunntekst 4"/>
          <p:cNvSpPr>
            <a:spLocks noGrp="1"/>
          </p:cNvSpPr>
          <p:nvPr>
            <p:ph type="ftr" sz="quarter" idx="11"/>
          </p:nvPr>
        </p:nvSpPr>
        <p:spPr/>
        <p:txBody>
          <a:bodyPr/>
          <a:lstStyle/>
          <a:p>
            <a:r>
              <a:rPr lang="en-US" noProof="0" dirty="0"/>
              <a:t>Footer</a:t>
            </a:r>
          </a:p>
        </p:txBody>
      </p:sp>
      <p:sp>
        <p:nvSpPr>
          <p:cNvPr id="6" name="Plassholder for lysbildenummer 5"/>
          <p:cNvSpPr>
            <a:spLocks noGrp="1"/>
          </p:cNvSpPr>
          <p:nvPr>
            <p:ph type="sldNum" sz="quarter" idx="12"/>
          </p:nvPr>
        </p:nvSpPr>
        <p:spPr/>
        <p:txBody>
          <a:bodyPr/>
          <a:lstStyle/>
          <a:p>
            <a:fld id="{1CAACE74-9F97-CC48-B4CB-2460102901BA}" type="slidenum">
              <a:rPr lang="en-US" noProof="0" smtClean="0"/>
              <a:t>‹#›</a:t>
            </a:fld>
            <a:endParaRPr lang="en-US" noProof="0" dirty="0"/>
          </a:p>
        </p:txBody>
      </p:sp>
      <p:cxnSp>
        <p:nvCxnSpPr>
          <p:cNvPr id="9" name="Rett linje 8"/>
          <p:cNvCxnSpPr/>
          <p:nvPr userDrawn="1"/>
        </p:nvCxnSpPr>
        <p:spPr>
          <a:xfrm flipH="1">
            <a:off x="1130061" y="1823236"/>
            <a:ext cx="5141343"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Plassholder for bilde 10"/>
          <p:cNvSpPr>
            <a:spLocks noGrp="1"/>
          </p:cNvSpPr>
          <p:nvPr>
            <p:ph type="pic" sz="quarter" idx="13" hasCustomPrompt="1"/>
          </p:nvPr>
        </p:nvSpPr>
        <p:spPr>
          <a:xfrm>
            <a:off x="6918386" y="428263"/>
            <a:ext cx="4864040" cy="6001474"/>
          </a:xfrm>
          <a:solidFill>
            <a:schemeClr val="bg1"/>
          </a:solidFill>
        </p:spPr>
        <p:txBody>
          <a:bodyPr/>
          <a:lstStyle/>
          <a:p>
            <a:r>
              <a:rPr lang="en-US" noProof="0" dirty="0"/>
              <a:t>Picture</a:t>
            </a:r>
          </a:p>
        </p:txBody>
      </p:sp>
      <p:sp>
        <p:nvSpPr>
          <p:cNvPr id="10" name="Plassholder for tekst 11"/>
          <p:cNvSpPr>
            <a:spLocks noGrp="1"/>
          </p:cNvSpPr>
          <p:nvPr>
            <p:ph type="body" sz="quarter" idx="14" hasCustomPrompt="1"/>
          </p:nvPr>
        </p:nvSpPr>
        <p:spPr>
          <a:xfrm>
            <a:off x="1130060" y="2175898"/>
            <a:ext cx="5132717" cy="3953503"/>
          </a:xfrm>
        </p:spPr>
        <p:txBody>
          <a:bodyPr/>
          <a:lstStyle>
            <a:lvl1pPr marL="324000" indent="-324000">
              <a:buFontTx/>
              <a:buBlip>
                <a:blip r:embed="rId2"/>
              </a:buBlip>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pic>
        <p:nvPicPr>
          <p:cNvPr id="13" name="Bilde 12"/>
          <p:cNvPicPr>
            <a:picLocks noChangeAspect="1"/>
          </p:cNvPicPr>
          <p:nvPr userDrawn="1"/>
        </p:nvPicPr>
        <p:blipFill rotWithShape="1">
          <a:blip r:embed="rId3">
            <a:extLst>
              <a:ext uri="{28A0092B-C50C-407E-A947-70E740481C1C}">
                <a14:useLocalDpi xmlns:a14="http://schemas.microsoft.com/office/drawing/2010/main" val="0"/>
              </a:ext>
            </a:extLst>
          </a:blip>
          <a:srcRect l="9430" t="14072" r="9430" b="14072"/>
          <a:stretch/>
        </p:blipFill>
        <p:spPr>
          <a:xfrm>
            <a:off x="11028283" y="6473827"/>
            <a:ext cx="752422" cy="3029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 Image Slide 3">
    <p:bg>
      <p:bgPr>
        <a:solidFill>
          <a:schemeClr val="tx1"/>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1130060" y="1009620"/>
            <a:ext cx="5132717" cy="1201755"/>
          </a:xfrm>
        </p:spPr>
        <p:txBody>
          <a:bodyPr lIns="0" tIns="0" rIns="0" bIns="0" anchor="t" anchorCtr="0">
            <a:normAutofit/>
          </a:bodyPr>
          <a:lstStyle>
            <a:lvl1pPr>
              <a:lnSpc>
                <a:spcPct val="100000"/>
              </a:lnSpc>
              <a:defRPr sz="3500" baseline="0">
                <a:solidFill>
                  <a:schemeClr val="bg2"/>
                </a:solidFill>
              </a:defRPr>
            </a:lvl1pPr>
          </a:lstStyle>
          <a:p>
            <a:r>
              <a:rPr lang="en-US" noProof="0" dirty="0"/>
              <a:t>Click to add a multi-line title </a:t>
            </a:r>
          </a:p>
        </p:txBody>
      </p:sp>
      <p:sp>
        <p:nvSpPr>
          <p:cNvPr id="4" name="Plassholder for dato 3"/>
          <p:cNvSpPr>
            <a:spLocks noGrp="1"/>
          </p:cNvSpPr>
          <p:nvPr>
            <p:ph type="dt" sz="half" idx="10"/>
          </p:nvPr>
        </p:nvSpPr>
        <p:spPr/>
        <p:txBody>
          <a:bodyPr/>
          <a:lstStyle/>
          <a:p>
            <a:fld id="{57437A39-4B9E-FC47-B7D9-33F67BAD1AFE}" type="datetime1">
              <a:rPr lang="en-US" noProof="0" smtClean="0"/>
              <a:t>6/13/2025</a:t>
            </a:fld>
            <a:endParaRPr lang="en-US" noProof="0" dirty="0"/>
          </a:p>
        </p:txBody>
      </p:sp>
      <p:sp>
        <p:nvSpPr>
          <p:cNvPr id="5" name="Plassholder for bunntekst 4"/>
          <p:cNvSpPr>
            <a:spLocks noGrp="1"/>
          </p:cNvSpPr>
          <p:nvPr>
            <p:ph type="ftr" sz="quarter" idx="11"/>
          </p:nvPr>
        </p:nvSpPr>
        <p:spPr/>
        <p:txBody>
          <a:bodyPr/>
          <a:lstStyle/>
          <a:p>
            <a:r>
              <a:rPr lang="en-US" noProof="0" dirty="0"/>
              <a:t>Footer</a:t>
            </a:r>
          </a:p>
        </p:txBody>
      </p:sp>
      <p:sp>
        <p:nvSpPr>
          <p:cNvPr id="6" name="Plassholder for lysbildenummer 5"/>
          <p:cNvSpPr>
            <a:spLocks noGrp="1"/>
          </p:cNvSpPr>
          <p:nvPr>
            <p:ph type="sldNum" sz="quarter" idx="12"/>
          </p:nvPr>
        </p:nvSpPr>
        <p:spPr/>
        <p:txBody>
          <a:bodyPr/>
          <a:lstStyle/>
          <a:p>
            <a:fld id="{1CAACE74-9F97-CC48-B4CB-2460102901BA}" type="slidenum">
              <a:rPr lang="en-US" noProof="0" smtClean="0"/>
              <a:t>‹#›</a:t>
            </a:fld>
            <a:endParaRPr lang="en-US" noProof="0" dirty="0"/>
          </a:p>
        </p:txBody>
      </p:sp>
      <p:cxnSp>
        <p:nvCxnSpPr>
          <p:cNvPr id="9" name="Rett linje 8"/>
          <p:cNvCxnSpPr/>
          <p:nvPr userDrawn="1"/>
        </p:nvCxnSpPr>
        <p:spPr>
          <a:xfrm flipH="1">
            <a:off x="1130061" y="2375327"/>
            <a:ext cx="5141343"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Plassholder for bilde 10"/>
          <p:cNvSpPr>
            <a:spLocks noGrp="1"/>
          </p:cNvSpPr>
          <p:nvPr>
            <p:ph type="pic" sz="quarter" idx="13"/>
          </p:nvPr>
        </p:nvSpPr>
        <p:spPr>
          <a:xfrm>
            <a:off x="6918386" y="428263"/>
            <a:ext cx="4864040" cy="6001474"/>
          </a:xfrm>
          <a:solidFill>
            <a:schemeClr val="bg1"/>
          </a:solidFill>
        </p:spPr>
        <p:txBody>
          <a:bodyPr/>
          <a:lstStyle/>
          <a:p>
            <a:r>
              <a:rPr lang="en-GB" noProof="0"/>
              <a:t>Click icon to add picture</a:t>
            </a:r>
            <a:endParaRPr lang="en-US" noProof="0" dirty="0"/>
          </a:p>
        </p:txBody>
      </p:sp>
      <p:sp>
        <p:nvSpPr>
          <p:cNvPr id="10" name="Plassholder for tekst 11"/>
          <p:cNvSpPr>
            <a:spLocks noGrp="1"/>
          </p:cNvSpPr>
          <p:nvPr>
            <p:ph type="body" sz="quarter" idx="14" hasCustomPrompt="1"/>
          </p:nvPr>
        </p:nvSpPr>
        <p:spPr>
          <a:xfrm>
            <a:off x="1130061" y="2743200"/>
            <a:ext cx="5132716" cy="3386201"/>
          </a:xfrm>
        </p:spPr>
        <p:txBody>
          <a:bodyPr/>
          <a:lstStyle>
            <a:lvl1pPr marL="324000" indent="-324000">
              <a:buFontTx/>
              <a:buBlip>
                <a:blip r:embed="rId2"/>
              </a:buBlip>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pic>
        <p:nvPicPr>
          <p:cNvPr id="13" name="Bilde 12"/>
          <p:cNvPicPr>
            <a:picLocks noChangeAspect="1"/>
          </p:cNvPicPr>
          <p:nvPr userDrawn="1"/>
        </p:nvPicPr>
        <p:blipFill rotWithShape="1">
          <a:blip r:embed="rId3">
            <a:extLst>
              <a:ext uri="{28A0092B-C50C-407E-A947-70E740481C1C}">
                <a14:useLocalDpi xmlns:a14="http://schemas.microsoft.com/office/drawing/2010/main" val="0"/>
              </a:ext>
            </a:extLst>
          </a:blip>
          <a:srcRect l="9430" t="14072" r="9430" b="14072"/>
          <a:stretch/>
        </p:blipFill>
        <p:spPr>
          <a:xfrm>
            <a:off x="11028283" y="6473827"/>
            <a:ext cx="752422" cy="3029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ktangel 6"/>
          <p:cNvSpPr/>
          <p:nvPr userDrawn="1"/>
        </p:nvSpPr>
        <p:spPr>
          <a:xfrm>
            <a:off x="208722" y="208722"/>
            <a:ext cx="11767929" cy="6430617"/>
          </a:xfrm>
          <a:prstGeom prst="rect">
            <a:avLst/>
          </a:prstGeom>
          <a:noFill/>
          <a:ln w="4318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dirty="0"/>
              <a:t>Click to add a title</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0" tIns="0" rIns="0" bIns="0" rtlCol="0">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dirty="0"/>
          </a:p>
        </p:txBody>
      </p:sp>
      <p:sp>
        <p:nvSpPr>
          <p:cNvPr id="4" name="Plassholder for dato 3"/>
          <p:cNvSpPr>
            <a:spLocks noGrp="1"/>
          </p:cNvSpPr>
          <p:nvPr>
            <p:ph type="dt" sz="half" idx="2"/>
          </p:nvPr>
        </p:nvSpPr>
        <p:spPr>
          <a:xfrm>
            <a:off x="409322" y="6550559"/>
            <a:ext cx="2743200" cy="307442"/>
          </a:xfrm>
          <a:prstGeom prst="rect">
            <a:avLst/>
          </a:prstGeom>
        </p:spPr>
        <p:txBody>
          <a:bodyPr vert="horz" lIns="0" tIns="0" rIns="0" bIns="0" rtlCol="0" anchor="t" anchorCtr="0"/>
          <a:lstStyle>
            <a:lvl1pPr algn="l">
              <a:defRPr sz="1000">
                <a:solidFill>
                  <a:schemeClr val="accent2"/>
                </a:solidFill>
                <a:latin typeface="Tahoma" charset="0"/>
                <a:ea typeface="Tahoma" charset="0"/>
                <a:cs typeface="Tahoma" charset="0"/>
              </a:defRPr>
            </a:lvl1pPr>
          </a:lstStyle>
          <a:p>
            <a:fld id="{BB6656B1-A1C1-3A4D-AC9E-E001FAFBFE9F}" type="datetime1">
              <a:rPr lang="en-US" noProof="0" smtClean="0"/>
              <a:t>6/13/2025</a:t>
            </a:fld>
            <a:endParaRPr lang="en-US" noProof="0" dirty="0"/>
          </a:p>
        </p:txBody>
      </p:sp>
      <p:sp>
        <p:nvSpPr>
          <p:cNvPr id="5" name="Plassholder for bunntekst 4"/>
          <p:cNvSpPr>
            <a:spLocks noGrp="1"/>
          </p:cNvSpPr>
          <p:nvPr>
            <p:ph type="ftr" sz="quarter" idx="3"/>
          </p:nvPr>
        </p:nvSpPr>
        <p:spPr>
          <a:xfrm>
            <a:off x="4038600" y="6550559"/>
            <a:ext cx="4114800" cy="307442"/>
          </a:xfrm>
          <a:prstGeom prst="rect">
            <a:avLst/>
          </a:prstGeom>
        </p:spPr>
        <p:txBody>
          <a:bodyPr vert="horz" lIns="0" tIns="0" rIns="0" bIns="0" rtlCol="0" anchor="t" anchorCtr="0"/>
          <a:lstStyle>
            <a:lvl1pPr algn="ctr">
              <a:defRPr sz="1000">
                <a:solidFill>
                  <a:schemeClr val="accent2"/>
                </a:solidFill>
                <a:latin typeface="Tahoma" charset="0"/>
                <a:ea typeface="Tahoma" charset="0"/>
                <a:cs typeface="Tahoma" charset="0"/>
              </a:defRPr>
            </a:lvl1pPr>
          </a:lstStyle>
          <a:p>
            <a:r>
              <a:rPr lang="en-US" noProof="0" dirty="0"/>
              <a:t>Footer</a:t>
            </a:r>
          </a:p>
        </p:txBody>
      </p:sp>
      <p:sp>
        <p:nvSpPr>
          <p:cNvPr id="6" name="Plassholder for lysbildenummer 5"/>
          <p:cNvSpPr>
            <a:spLocks noGrp="1"/>
          </p:cNvSpPr>
          <p:nvPr>
            <p:ph type="sldNum" sz="quarter" idx="4"/>
          </p:nvPr>
        </p:nvSpPr>
        <p:spPr>
          <a:xfrm>
            <a:off x="9039478" y="6550559"/>
            <a:ext cx="1866647" cy="307442"/>
          </a:xfrm>
          <a:prstGeom prst="rect">
            <a:avLst/>
          </a:prstGeom>
        </p:spPr>
        <p:txBody>
          <a:bodyPr vert="horz" lIns="0" tIns="0" rIns="0" bIns="0" rtlCol="0" anchor="t" anchorCtr="0"/>
          <a:lstStyle>
            <a:lvl1pPr algn="r">
              <a:defRPr sz="1000">
                <a:solidFill>
                  <a:schemeClr val="accent2"/>
                </a:solidFill>
                <a:latin typeface="Tahoma" charset="0"/>
                <a:ea typeface="Tahoma" charset="0"/>
                <a:cs typeface="Tahoma" charset="0"/>
              </a:defRPr>
            </a:lvl1pPr>
          </a:lstStyle>
          <a:p>
            <a:fld id="{1CAACE74-9F97-CC48-B4CB-2460102901BA}" type="slidenum">
              <a:rPr lang="en-US" noProof="0" smtClean="0"/>
              <a:pPr/>
              <a:t>‹#›</a:t>
            </a:fld>
            <a:endParaRPr lang="en-US" noProof="0" dirty="0"/>
          </a:p>
        </p:txBody>
      </p:sp>
    </p:spTree>
    <p:extLst>
      <p:ext uri="{BB962C8B-B14F-4D97-AF65-F5344CB8AC3E}">
        <p14:creationId xmlns:p14="http://schemas.microsoft.com/office/powerpoint/2010/main" val="237036833"/>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3" r:id="rId3"/>
    <p:sldLayoutId id="2147483669" r:id="rId4"/>
    <p:sldLayoutId id="2147483650" r:id="rId5"/>
    <p:sldLayoutId id="2147483670" r:id="rId6"/>
    <p:sldLayoutId id="2147483664" r:id="rId7"/>
    <p:sldLayoutId id="2147483665" r:id="rId8"/>
    <p:sldLayoutId id="2147483666" r:id="rId9"/>
    <p:sldLayoutId id="2147483668" r:id="rId10"/>
    <p:sldLayoutId id="2147483671" r:id="rId11"/>
  </p:sldLayoutIdLst>
  <p:hf sldNum="0" hdr="0" ftr="0"/>
  <p:txStyles>
    <p:titleStyle>
      <a:lvl1pPr algn="l" defTabSz="914400" rtl="0" eaLnBrk="1" latinLnBrk="0" hangingPunct="1">
        <a:lnSpc>
          <a:spcPct val="90000"/>
        </a:lnSpc>
        <a:spcBef>
          <a:spcPct val="0"/>
        </a:spcBef>
        <a:buNone/>
        <a:defRPr sz="4400" kern="1200" baseline="0">
          <a:solidFill>
            <a:schemeClr val="tx1"/>
          </a:solidFill>
          <a:latin typeface="Tahoma" charset="0"/>
          <a:ea typeface="Tahoma" charset="0"/>
          <a:cs typeface="Tahoma" charset="0"/>
        </a:defRPr>
      </a:lvl1pPr>
    </p:titleStyle>
    <p:bodyStyle>
      <a:lvl1pPr marL="324000" indent="-324000" algn="l" defTabSz="914400" rtl="0" eaLnBrk="1" latinLnBrk="0" hangingPunct="1">
        <a:lnSpc>
          <a:spcPct val="90000"/>
        </a:lnSpc>
        <a:spcBef>
          <a:spcPts val="1000"/>
        </a:spcBef>
        <a:buSzPct val="90000"/>
        <a:buFontTx/>
        <a:buBlip>
          <a:blip r:embed="rId13"/>
        </a:buBlip>
        <a:defRPr sz="2300" kern="1200">
          <a:solidFill>
            <a:schemeClr val="tx1"/>
          </a:solidFill>
          <a:latin typeface="Tahoma" charset="0"/>
          <a:ea typeface="Tahoma" charset="0"/>
          <a:cs typeface="Tahoma" charset="0"/>
        </a:defRPr>
      </a:lvl1pPr>
      <a:lvl2pPr marL="685800" indent="-228600" algn="l" defTabSz="914400" rtl="0" eaLnBrk="1" latinLnBrk="0" hangingPunct="1">
        <a:lnSpc>
          <a:spcPct val="90000"/>
        </a:lnSpc>
        <a:spcBef>
          <a:spcPts val="500"/>
        </a:spcBef>
        <a:buFont typeface="Arial"/>
        <a:buChar char="•"/>
        <a:defRPr sz="2100" kern="1200">
          <a:solidFill>
            <a:schemeClr val="tx1"/>
          </a:solidFill>
          <a:latin typeface="Tahoma" charset="0"/>
          <a:ea typeface="Tahoma" charset="0"/>
          <a:cs typeface="Tahoma" charset="0"/>
        </a:defRPr>
      </a:lvl2pPr>
      <a:lvl3pPr marL="1143000" indent="-228600" algn="l" defTabSz="914400" rtl="0" eaLnBrk="1" latinLnBrk="0" hangingPunct="1">
        <a:lnSpc>
          <a:spcPct val="90000"/>
        </a:lnSpc>
        <a:spcBef>
          <a:spcPts val="500"/>
        </a:spcBef>
        <a:buFont typeface="Wingdings" charset="2"/>
        <a:buChar char="§"/>
        <a:defRPr sz="1800" kern="1200">
          <a:solidFill>
            <a:schemeClr val="tx1"/>
          </a:solidFill>
          <a:latin typeface="Tahoma" charset="0"/>
          <a:ea typeface="Tahoma" charset="0"/>
          <a:cs typeface="Tahoma" charset="0"/>
        </a:defRPr>
      </a:lvl3pPr>
      <a:lvl4pPr marL="1600200" indent="-228600" algn="l" defTabSz="914400" rtl="0" eaLnBrk="1" latinLnBrk="0" hangingPunct="1">
        <a:lnSpc>
          <a:spcPct val="90000"/>
        </a:lnSpc>
        <a:spcBef>
          <a:spcPts val="500"/>
        </a:spcBef>
        <a:buFont typeface="Arial"/>
        <a:buChar char="•"/>
        <a:defRPr sz="1600" kern="1200" baseline="0">
          <a:solidFill>
            <a:schemeClr val="tx1"/>
          </a:solidFill>
          <a:latin typeface="Tahoma" charset="0"/>
          <a:ea typeface="Tahoma" charset="0"/>
          <a:cs typeface="Tahoma" charset="0"/>
        </a:defRPr>
      </a:lvl4pPr>
      <a:lvl5pPr marL="2057400" indent="-228600" algn="l" defTabSz="914400" rtl="0" eaLnBrk="1" latinLnBrk="0" hangingPunct="1">
        <a:lnSpc>
          <a:spcPct val="90000"/>
        </a:lnSpc>
        <a:spcBef>
          <a:spcPts val="500"/>
        </a:spcBef>
        <a:buFont typeface="Wingdings" charset="2"/>
        <a:buChar char="§"/>
        <a:defRPr sz="15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image" Target="../media/image1.png"/><Relationship Id="rId1" Type="http://schemas.openxmlformats.org/officeDocument/2006/relationships/slideLayout" Target="../slideLayouts/slideLayout3.xml"/><Relationship Id="rId5" Type="http://schemas.openxmlformats.org/officeDocument/2006/relationships/chart" Target="../charts/chart1.xml"/><Relationship Id="rId4" Type="http://schemas.openxmlformats.org/officeDocument/2006/relationships/image" Target="../media/image15.emf"/></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png"/><Relationship Id="rId4" Type="http://schemas.openxmlformats.org/officeDocument/2006/relationships/diagramLayout" Target="../diagrams/layout1.xml"/><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Undertittel 4"/>
          <p:cNvSpPr>
            <a:spLocks noGrp="1"/>
          </p:cNvSpPr>
          <p:nvPr>
            <p:ph type="subTitle" idx="1"/>
          </p:nvPr>
        </p:nvSpPr>
        <p:spPr/>
        <p:txBody>
          <a:bodyPr/>
          <a:lstStyle/>
          <a:p>
            <a:r>
              <a:rPr lang="en-US" b="1" dirty="0"/>
              <a:t>NAME</a:t>
            </a:r>
            <a:r>
              <a:rPr lang="en-US" dirty="0"/>
              <a:t>, title</a:t>
            </a:r>
          </a:p>
        </p:txBody>
      </p:sp>
      <p:sp>
        <p:nvSpPr>
          <p:cNvPr id="11" name="Plassholder for dato 10"/>
          <p:cNvSpPr>
            <a:spLocks noGrp="1"/>
          </p:cNvSpPr>
          <p:nvPr>
            <p:ph type="dt" sz="half" idx="10"/>
          </p:nvPr>
        </p:nvSpPr>
        <p:spPr/>
        <p:txBody>
          <a:bodyPr/>
          <a:lstStyle/>
          <a:p>
            <a:fld id="{948F0CEE-4C2B-734A-8D2B-BAE67C8FC0B3}" type="datetime1">
              <a:rPr lang="en-US" smtClean="0"/>
              <a:t>6/13/2025</a:t>
            </a:fld>
            <a:endParaRPr lang="en-US" dirty="0"/>
          </a:p>
        </p:txBody>
      </p:sp>
      <p:pic>
        <p:nvPicPr>
          <p:cNvPr id="7" name="Plassholder for bilde 6"/>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t="87" b="87"/>
          <a:stretch>
            <a:fillRect/>
          </a:stretch>
        </p:blipFill>
        <p:spPr>
          <a:xfrm>
            <a:off x="406400" y="428625"/>
            <a:ext cx="11366500" cy="5997575"/>
          </a:xfrm>
        </p:spPr>
      </p:pic>
      <p:sp>
        <p:nvSpPr>
          <p:cNvPr id="8" name="Rektangel 7"/>
          <p:cNvSpPr/>
          <p:nvPr/>
        </p:nvSpPr>
        <p:spPr>
          <a:xfrm>
            <a:off x="2597203" y="1828800"/>
            <a:ext cx="7937608" cy="76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pic>
        <p:nvPicPr>
          <p:cNvPr id="9" name="Bild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32932"/>
            <a:ext cx="1895707" cy="1895707"/>
          </a:xfrm>
          <a:prstGeom prst="rect">
            <a:avLst/>
          </a:prstGeom>
        </p:spPr>
      </p:pic>
      <p:sp>
        <p:nvSpPr>
          <p:cNvPr id="2" name="Tittel 1"/>
          <p:cNvSpPr>
            <a:spLocks noGrp="1"/>
          </p:cNvSpPr>
          <p:nvPr>
            <p:ph type="ctrTitle"/>
          </p:nvPr>
        </p:nvSpPr>
        <p:spPr/>
        <p:txBody>
          <a:bodyPr/>
          <a:lstStyle/>
          <a:p>
            <a:r>
              <a:rPr lang="en-US" dirty="0">
                <a:solidFill>
                  <a:schemeClr val="bg2"/>
                </a:solidFill>
              </a:rPr>
              <a:t>Modelling System Availability of Unmanned Platform Under Fixed Maintenance Intervals.</a:t>
            </a:r>
          </a:p>
        </p:txBody>
      </p:sp>
      <p:sp>
        <p:nvSpPr>
          <p:cNvPr id="12" name="Undertittel 4"/>
          <p:cNvSpPr txBox="1">
            <a:spLocks/>
          </p:cNvSpPr>
          <p:nvPr/>
        </p:nvSpPr>
        <p:spPr>
          <a:xfrm>
            <a:off x="2595600" y="1612425"/>
            <a:ext cx="7937608" cy="293215"/>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SzPct val="90000"/>
              <a:buFontTx/>
              <a:buNone/>
              <a:defRPr sz="1200" b="0" kern="1200">
                <a:solidFill>
                  <a:schemeClr val="tx1"/>
                </a:solidFill>
                <a:latin typeface="Tahoma" charset="0"/>
                <a:ea typeface="Tahoma" charset="0"/>
                <a:cs typeface="Tahoma"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Tahoma" charset="0"/>
                <a:ea typeface="Tahoma" charset="0"/>
                <a:cs typeface="Tahoma" charset="0"/>
              </a:defRPr>
            </a:lvl2pPr>
            <a:lvl3pPr marL="914400" indent="0" algn="ctr" defTabSz="914400" rtl="0" eaLnBrk="1" latinLnBrk="0" hangingPunct="1">
              <a:lnSpc>
                <a:spcPct val="90000"/>
              </a:lnSpc>
              <a:spcBef>
                <a:spcPts val="500"/>
              </a:spcBef>
              <a:buFont typeface="Wingdings" charset="2"/>
              <a:buNone/>
              <a:defRPr sz="1800" kern="1200">
                <a:solidFill>
                  <a:schemeClr val="tx1"/>
                </a:solidFill>
                <a:latin typeface="Tahoma" charset="0"/>
                <a:ea typeface="Tahoma" charset="0"/>
                <a:cs typeface="Tahoma" charset="0"/>
              </a:defRPr>
            </a:lvl3pPr>
            <a:lvl4pPr marL="1371600" indent="0" algn="ctr" defTabSz="914400" rtl="0" eaLnBrk="1" latinLnBrk="0" hangingPunct="1">
              <a:lnSpc>
                <a:spcPct val="90000"/>
              </a:lnSpc>
              <a:spcBef>
                <a:spcPts val="500"/>
              </a:spcBef>
              <a:buFont typeface="Arial"/>
              <a:buNone/>
              <a:defRPr sz="1600" kern="1200" baseline="0">
                <a:solidFill>
                  <a:schemeClr val="tx1"/>
                </a:solidFill>
                <a:latin typeface="Tahoma" charset="0"/>
                <a:ea typeface="Tahoma" charset="0"/>
                <a:cs typeface="Tahoma" charset="0"/>
              </a:defRPr>
            </a:lvl4pPr>
            <a:lvl5pPr marL="1828800" indent="0" algn="ctr" defTabSz="914400" rtl="0" eaLnBrk="1" latinLnBrk="0" hangingPunct="1">
              <a:lnSpc>
                <a:spcPct val="90000"/>
              </a:lnSpc>
              <a:spcBef>
                <a:spcPts val="500"/>
              </a:spcBef>
              <a:buFont typeface="Wingdings" charset="2"/>
              <a:buNone/>
              <a:defRPr sz="1600" kern="1200">
                <a:solidFill>
                  <a:schemeClr val="tx1"/>
                </a:solidFill>
                <a:latin typeface="Tahoma" charset="0"/>
                <a:ea typeface="Tahoma" charset="0"/>
                <a:cs typeface="Tahoma"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1600" b="1" dirty="0">
                <a:solidFill>
                  <a:schemeClr val="bg2"/>
                </a:solidFill>
              </a:rPr>
              <a:t>Taofik Sanusi</a:t>
            </a:r>
            <a:endParaRPr lang="en-US" sz="1600" dirty="0">
              <a:solidFill>
                <a:schemeClr val="bg2"/>
              </a:solidFill>
            </a:endParaRPr>
          </a:p>
        </p:txBody>
      </p:sp>
      <p:sp>
        <p:nvSpPr>
          <p:cNvPr id="4" name="Undertittel 4">
            <a:extLst>
              <a:ext uri="{FF2B5EF4-FFF2-40B4-BE49-F238E27FC236}">
                <a16:creationId xmlns:a16="http://schemas.microsoft.com/office/drawing/2014/main" id="{8A334225-3C15-6C2B-E077-4C982272BB6B}"/>
              </a:ext>
            </a:extLst>
          </p:cNvPr>
          <p:cNvSpPr txBox="1">
            <a:spLocks/>
          </p:cNvSpPr>
          <p:nvPr/>
        </p:nvSpPr>
        <p:spPr>
          <a:xfrm>
            <a:off x="2604600" y="4250807"/>
            <a:ext cx="7937608" cy="1638427"/>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SzPct val="90000"/>
              <a:buFontTx/>
              <a:buNone/>
              <a:defRPr sz="1200" b="0" kern="1200">
                <a:solidFill>
                  <a:schemeClr val="tx1"/>
                </a:solidFill>
                <a:latin typeface="Tahoma" charset="0"/>
                <a:ea typeface="Tahoma" charset="0"/>
                <a:cs typeface="Tahoma"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Tahoma" charset="0"/>
                <a:ea typeface="Tahoma" charset="0"/>
                <a:cs typeface="Tahoma" charset="0"/>
              </a:defRPr>
            </a:lvl2pPr>
            <a:lvl3pPr marL="914400" indent="0" algn="ctr" defTabSz="914400" rtl="0" eaLnBrk="1" latinLnBrk="0" hangingPunct="1">
              <a:lnSpc>
                <a:spcPct val="90000"/>
              </a:lnSpc>
              <a:spcBef>
                <a:spcPts val="500"/>
              </a:spcBef>
              <a:buFont typeface="Wingdings" charset="2"/>
              <a:buNone/>
              <a:defRPr sz="1800" kern="1200">
                <a:solidFill>
                  <a:schemeClr val="tx1"/>
                </a:solidFill>
                <a:latin typeface="Tahoma" charset="0"/>
                <a:ea typeface="Tahoma" charset="0"/>
                <a:cs typeface="Tahoma" charset="0"/>
              </a:defRPr>
            </a:lvl3pPr>
            <a:lvl4pPr marL="1371600" indent="0" algn="ctr" defTabSz="914400" rtl="0" eaLnBrk="1" latinLnBrk="0" hangingPunct="1">
              <a:lnSpc>
                <a:spcPct val="90000"/>
              </a:lnSpc>
              <a:spcBef>
                <a:spcPts val="500"/>
              </a:spcBef>
              <a:buFont typeface="Arial"/>
              <a:buNone/>
              <a:defRPr sz="1600" kern="1200" baseline="0">
                <a:solidFill>
                  <a:schemeClr val="tx1"/>
                </a:solidFill>
                <a:latin typeface="Tahoma" charset="0"/>
                <a:ea typeface="Tahoma" charset="0"/>
                <a:cs typeface="Tahoma" charset="0"/>
              </a:defRPr>
            </a:lvl4pPr>
            <a:lvl5pPr marL="1828800" indent="0" algn="ctr" defTabSz="914400" rtl="0" eaLnBrk="1" latinLnBrk="0" hangingPunct="1">
              <a:lnSpc>
                <a:spcPct val="90000"/>
              </a:lnSpc>
              <a:spcBef>
                <a:spcPts val="500"/>
              </a:spcBef>
              <a:buFont typeface="Wingdings" charset="2"/>
              <a:buNone/>
              <a:defRPr sz="1600" kern="1200">
                <a:solidFill>
                  <a:schemeClr val="tx1"/>
                </a:solidFill>
                <a:latin typeface="Tahoma" charset="0"/>
                <a:ea typeface="Tahoma" charset="0"/>
                <a:cs typeface="Tahoma"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indent="-228600" fontAlgn="base">
              <a:spcBef>
                <a:spcPct val="0"/>
              </a:spcBef>
              <a:spcAft>
                <a:spcPts val="600"/>
              </a:spcAft>
              <a:buSzTx/>
              <a:buFont typeface="Arial" panose="020B0604020202020204" pitchFamily="34" charset="0"/>
              <a:buChar char="•"/>
            </a:pPr>
            <a:r>
              <a:rPr kumimoji="0" lang="en-US" altLang="en-US" sz="1200" b="1" i="0" u="none" strike="noStrike" cap="none" normalizeH="0" baseline="0" dirty="0">
                <a:ln>
                  <a:noFill/>
                </a:ln>
                <a:solidFill>
                  <a:srgbClr val="FFFFFF"/>
                </a:solidFill>
                <a:effectLst/>
              </a:rPr>
              <a:t>Authors</a:t>
            </a:r>
            <a:r>
              <a:rPr kumimoji="0" lang="en-US" altLang="en-US" sz="1200" b="0" i="0" u="none" strike="noStrike" cap="none" normalizeH="0" baseline="0" dirty="0">
                <a:ln>
                  <a:noFill/>
                </a:ln>
                <a:solidFill>
                  <a:srgbClr val="FFFFFF"/>
                </a:solidFill>
                <a:effectLst/>
              </a:rPr>
              <a:t>: </a:t>
            </a:r>
            <a:r>
              <a:rPr lang="en-US" dirty="0">
                <a:solidFill>
                  <a:srgbClr val="FFFFFF"/>
                </a:solidFill>
              </a:rPr>
              <a:t>Taofik Sanusi, Idriss El-</a:t>
            </a:r>
            <a:r>
              <a:rPr lang="en-US" dirty="0" err="1">
                <a:solidFill>
                  <a:srgbClr val="FFFFFF"/>
                </a:solidFill>
              </a:rPr>
              <a:t>Thalji</a:t>
            </a:r>
            <a:r>
              <a:rPr lang="en-US" dirty="0">
                <a:solidFill>
                  <a:srgbClr val="FFFFFF"/>
                </a:solidFill>
              </a:rPr>
              <a:t>.</a:t>
            </a:r>
            <a:endParaRPr lang="en-US" altLang="en-US" dirty="0">
              <a:solidFill>
                <a:srgbClr val="FFFFFF"/>
              </a:solidFill>
            </a:endParaRPr>
          </a:p>
          <a:p>
            <a:pPr marL="0" marR="0" lvl="0" indent="-228600" fontAlgn="base">
              <a:spcBef>
                <a:spcPct val="0"/>
              </a:spcBef>
              <a:spcAft>
                <a:spcPts val="600"/>
              </a:spcAft>
              <a:buSzTx/>
              <a:buFont typeface="Arial" panose="020B0604020202020204" pitchFamily="34" charset="0"/>
              <a:buChar char="•"/>
              <a:tabLst/>
            </a:pPr>
            <a:r>
              <a:rPr kumimoji="0" lang="en-US" altLang="en-US" sz="1200" b="1" i="0" u="none" strike="noStrike" cap="none" normalizeH="0" baseline="0" dirty="0">
                <a:ln>
                  <a:noFill/>
                </a:ln>
                <a:solidFill>
                  <a:srgbClr val="FFFFFF"/>
                </a:solidFill>
                <a:effectLst/>
              </a:rPr>
              <a:t>Affiliation</a:t>
            </a:r>
            <a:r>
              <a:rPr kumimoji="0" lang="en-US" altLang="en-US" sz="1200" b="0" i="0" u="none" strike="noStrike" cap="none" normalizeH="0" baseline="0" dirty="0">
                <a:ln>
                  <a:noFill/>
                </a:ln>
                <a:solidFill>
                  <a:srgbClr val="FFFFFF"/>
                </a:solidFill>
                <a:effectLst/>
              </a:rPr>
              <a:t>: Department of Mechanical and Structural Engineering and Materials</a:t>
            </a:r>
          </a:p>
          <a:p>
            <a:pPr marR="0" lvl="0" fontAlgn="base">
              <a:spcBef>
                <a:spcPct val="0"/>
              </a:spcBef>
              <a:spcAft>
                <a:spcPts val="600"/>
              </a:spcAft>
              <a:buSzTx/>
              <a:tabLst/>
            </a:pPr>
            <a:r>
              <a:rPr kumimoji="0" lang="en-US" altLang="en-US" sz="1200" b="0" i="0" u="none" strike="noStrike" cap="none" normalizeH="0" baseline="0" dirty="0">
                <a:ln>
                  <a:noFill/>
                </a:ln>
                <a:solidFill>
                  <a:srgbClr val="FFFFFF"/>
                </a:solidFill>
                <a:effectLst/>
              </a:rPr>
              <a:t>	    Science, University of Stavanger, Norway</a:t>
            </a:r>
          </a:p>
          <a:p>
            <a:pPr marL="0" marR="0" lvl="0" indent="-228600" fontAlgn="base">
              <a:spcBef>
                <a:spcPct val="0"/>
              </a:spcBef>
              <a:spcAft>
                <a:spcPts val="600"/>
              </a:spcAft>
              <a:buSzTx/>
              <a:buFont typeface="Arial" panose="020B0604020202020204" pitchFamily="34" charset="0"/>
              <a:buChar char="•"/>
              <a:tabLst/>
            </a:pPr>
            <a:r>
              <a:rPr kumimoji="0" lang="en-US" altLang="en-US" sz="1200" b="1" i="0" u="none" strike="noStrike" cap="none" normalizeH="0" baseline="0" dirty="0">
                <a:ln>
                  <a:noFill/>
                </a:ln>
                <a:solidFill>
                  <a:srgbClr val="FFFFFF"/>
                </a:solidFill>
                <a:effectLst/>
              </a:rPr>
              <a:t>Conference</a:t>
            </a:r>
            <a:r>
              <a:rPr kumimoji="0" lang="en-US" altLang="en-US" sz="1200" b="0" i="0" u="none" strike="noStrike" cap="none" normalizeH="0" baseline="0" dirty="0">
                <a:ln>
                  <a:noFill/>
                </a:ln>
                <a:solidFill>
                  <a:srgbClr val="FFFFFF"/>
                </a:solidFill>
                <a:effectLst/>
              </a:rPr>
              <a:t>: 2</a:t>
            </a:r>
            <a:r>
              <a:rPr kumimoji="0" lang="en-US" altLang="en-US" sz="1200" b="0" i="0" u="none" strike="noStrike" cap="none" normalizeH="0" baseline="30000" dirty="0">
                <a:ln>
                  <a:noFill/>
                </a:ln>
                <a:solidFill>
                  <a:srgbClr val="FFFFFF"/>
                </a:solidFill>
                <a:effectLst/>
              </a:rPr>
              <a:t>nd</a:t>
            </a:r>
            <a:r>
              <a:rPr kumimoji="0" lang="en-US" altLang="en-US" sz="1200" b="0" i="0" u="none" strike="noStrike" cap="none" normalizeH="0" baseline="0" dirty="0">
                <a:ln>
                  <a:noFill/>
                </a:ln>
                <a:solidFill>
                  <a:srgbClr val="FFFFFF"/>
                </a:solidFill>
                <a:effectLst/>
              </a:rPr>
              <a:t> Olympiad  ,Stavanger</a:t>
            </a:r>
          </a:p>
          <a:p>
            <a:endParaRPr lang="en-US" dirty="0">
              <a:solidFill>
                <a:schemeClr val="bg2"/>
              </a:solidFill>
            </a:endParaRPr>
          </a:p>
        </p:txBody>
      </p:sp>
    </p:spTree>
    <p:extLst>
      <p:ext uri="{BB962C8B-B14F-4D97-AF65-F5344CB8AC3E}">
        <p14:creationId xmlns:p14="http://schemas.microsoft.com/office/powerpoint/2010/main" val="1311590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a:extLst>
            <a:ext uri="{FF2B5EF4-FFF2-40B4-BE49-F238E27FC236}">
              <a16:creationId xmlns:a16="http://schemas.microsoft.com/office/drawing/2014/main" id="{F7A0409A-5249-A81C-43A5-ADADBFC64BED}"/>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D6789EE9-90DA-7052-3576-8C3B0CE7FF99}"/>
              </a:ext>
            </a:extLst>
          </p:cNvPr>
          <p:cNvSpPr>
            <a:spLocks noGrp="1"/>
          </p:cNvSpPr>
          <p:nvPr>
            <p:ph type="ctrTitle"/>
          </p:nvPr>
        </p:nvSpPr>
        <p:spPr>
          <a:xfrm>
            <a:off x="1663700" y="2136158"/>
            <a:ext cx="9736483" cy="4224885"/>
          </a:xfrm>
        </p:spPr>
        <p:txBody>
          <a:bodyPr>
            <a:normAutofit/>
          </a:bodyPr>
          <a:lstStyle/>
          <a:p>
            <a:pPr>
              <a:lnSpc>
                <a:spcPct val="150000"/>
              </a:lnSpc>
            </a:pPr>
            <a:br>
              <a:rPr lang="en-US" sz="1400" dirty="0"/>
            </a:br>
            <a:r>
              <a:rPr lang="en-US" sz="1400" dirty="0"/>
              <a:t>    </a:t>
            </a:r>
            <a:br>
              <a:rPr lang="en-US" sz="1400" dirty="0"/>
            </a:br>
            <a:r>
              <a:rPr lang="en-US" sz="1400" dirty="0"/>
              <a:t> </a:t>
            </a:r>
            <a:br>
              <a:rPr lang="en-US" dirty="0"/>
            </a:br>
            <a:br>
              <a:rPr lang="en-US" sz="1400" dirty="0"/>
            </a:br>
            <a:endParaRPr lang="en-US" sz="1400" dirty="0"/>
          </a:p>
        </p:txBody>
      </p:sp>
      <p:sp>
        <p:nvSpPr>
          <p:cNvPr id="3" name="Plassholder for dato 2">
            <a:extLst>
              <a:ext uri="{FF2B5EF4-FFF2-40B4-BE49-F238E27FC236}">
                <a16:creationId xmlns:a16="http://schemas.microsoft.com/office/drawing/2014/main" id="{3D136F85-B632-B2DB-92FB-5C7A5B0EA0F1}"/>
              </a:ext>
            </a:extLst>
          </p:cNvPr>
          <p:cNvSpPr>
            <a:spLocks noGrp="1"/>
          </p:cNvSpPr>
          <p:nvPr>
            <p:ph type="dt" sz="half" idx="10"/>
          </p:nvPr>
        </p:nvSpPr>
        <p:spPr/>
        <p:txBody>
          <a:bodyPr/>
          <a:lstStyle/>
          <a:p>
            <a:fld id="{4207B3CB-D57E-B34D-938E-CE045753DD47}" type="datetime1">
              <a:rPr lang="en-US" smtClean="0"/>
              <a:t>6/13/2025</a:t>
            </a:fld>
            <a:endParaRPr lang="en-US" dirty="0"/>
          </a:p>
        </p:txBody>
      </p:sp>
      <p:sp>
        <p:nvSpPr>
          <p:cNvPr id="4" name="Undertittel 2">
            <a:extLst>
              <a:ext uri="{FF2B5EF4-FFF2-40B4-BE49-F238E27FC236}">
                <a16:creationId xmlns:a16="http://schemas.microsoft.com/office/drawing/2014/main" id="{CA0B726A-ED08-DA5A-D33D-AB9D5C383F87}"/>
              </a:ext>
            </a:extLst>
          </p:cNvPr>
          <p:cNvSpPr txBox="1">
            <a:spLocks/>
          </p:cNvSpPr>
          <p:nvPr/>
        </p:nvSpPr>
        <p:spPr>
          <a:xfrm>
            <a:off x="1652120" y="1378206"/>
            <a:ext cx="7937608" cy="293215"/>
          </a:xfrm>
          <a:prstGeom prst="rect">
            <a:avLst/>
          </a:prstGeom>
        </p:spPr>
        <p:txBody>
          <a:bodyPr/>
          <a:lstStyle>
            <a:lvl1pPr marL="324000" indent="-324000" algn="l" defTabSz="914400" rtl="0" eaLnBrk="1" latinLnBrk="0" hangingPunct="1">
              <a:lnSpc>
                <a:spcPct val="90000"/>
              </a:lnSpc>
              <a:spcBef>
                <a:spcPts val="1000"/>
              </a:spcBef>
              <a:buSzPct val="90000"/>
              <a:buFontTx/>
              <a:buBlip>
                <a:blip r:embed="rId2"/>
              </a:buBlip>
              <a:defRPr sz="2300" kern="1200">
                <a:solidFill>
                  <a:schemeClr val="tx1"/>
                </a:solidFill>
                <a:latin typeface="Tahoma" charset="0"/>
                <a:ea typeface="Tahoma" charset="0"/>
                <a:cs typeface="Tahoma" charset="0"/>
              </a:defRPr>
            </a:lvl1pPr>
            <a:lvl2pPr marL="685800" indent="-228600" algn="l" defTabSz="914400" rtl="0" eaLnBrk="1" latinLnBrk="0" hangingPunct="1">
              <a:lnSpc>
                <a:spcPct val="90000"/>
              </a:lnSpc>
              <a:spcBef>
                <a:spcPts val="500"/>
              </a:spcBef>
              <a:buFont typeface="Arial"/>
              <a:buChar char="•"/>
              <a:defRPr sz="2100" kern="1200">
                <a:solidFill>
                  <a:schemeClr val="tx1"/>
                </a:solidFill>
                <a:latin typeface="Tahoma" charset="0"/>
                <a:ea typeface="Tahoma" charset="0"/>
                <a:cs typeface="Tahoma" charset="0"/>
              </a:defRPr>
            </a:lvl2pPr>
            <a:lvl3pPr marL="1143000" indent="-228600" algn="l" defTabSz="914400" rtl="0" eaLnBrk="1" latinLnBrk="0" hangingPunct="1">
              <a:lnSpc>
                <a:spcPct val="90000"/>
              </a:lnSpc>
              <a:spcBef>
                <a:spcPts val="500"/>
              </a:spcBef>
              <a:buFont typeface="Wingdings" charset="2"/>
              <a:buChar char="§"/>
              <a:defRPr sz="1800" kern="1200">
                <a:solidFill>
                  <a:schemeClr val="tx1"/>
                </a:solidFill>
                <a:latin typeface="Tahoma" charset="0"/>
                <a:ea typeface="Tahoma" charset="0"/>
                <a:cs typeface="Tahoma" charset="0"/>
              </a:defRPr>
            </a:lvl3pPr>
            <a:lvl4pPr marL="1600200" indent="-228600" algn="l" defTabSz="914400" rtl="0" eaLnBrk="1" latinLnBrk="0" hangingPunct="1">
              <a:lnSpc>
                <a:spcPct val="90000"/>
              </a:lnSpc>
              <a:spcBef>
                <a:spcPts val="500"/>
              </a:spcBef>
              <a:buFont typeface="Arial"/>
              <a:buChar char="•"/>
              <a:defRPr sz="1600" kern="1200" baseline="0">
                <a:solidFill>
                  <a:schemeClr val="tx1"/>
                </a:solidFill>
                <a:latin typeface="Tahoma" charset="0"/>
                <a:ea typeface="Tahoma" charset="0"/>
                <a:cs typeface="Tahoma" charset="0"/>
              </a:defRPr>
            </a:lvl4pPr>
            <a:lvl5pPr marL="2057400" indent="-228600" algn="l" defTabSz="914400" rtl="0" eaLnBrk="1" latinLnBrk="0" hangingPunct="1">
              <a:lnSpc>
                <a:spcPct val="90000"/>
              </a:lnSpc>
              <a:spcBef>
                <a:spcPts val="500"/>
              </a:spcBef>
              <a:buFont typeface="Wingdings" charset="2"/>
              <a:buChar char="§"/>
              <a:defRPr sz="15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b="1" dirty="0"/>
              <a:t>System Modelling Techniques Contd.</a:t>
            </a:r>
            <a:endParaRPr lang="en-US" sz="2400" dirty="0"/>
          </a:p>
        </p:txBody>
      </p:sp>
      <p:pic>
        <p:nvPicPr>
          <p:cNvPr id="6" name="Picture 5">
            <a:extLst>
              <a:ext uri="{FF2B5EF4-FFF2-40B4-BE49-F238E27FC236}">
                <a16:creationId xmlns:a16="http://schemas.microsoft.com/office/drawing/2014/main" id="{0A48E43D-DA7F-FAE7-AC34-294F0F858F67}"/>
              </a:ext>
            </a:extLst>
          </p:cNvPr>
          <p:cNvPicPr>
            <a:picLocks noChangeAspect="1"/>
          </p:cNvPicPr>
          <p:nvPr/>
        </p:nvPicPr>
        <p:blipFill>
          <a:blip r:embed="rId3"/>
          <a:stretch>
            <a:fillRect/>
          </a:stretch>
        </p:blipFill>
        <p:spPr>
          <a:xfrm>
            <a:off x="1350273" y="2042320"/>
            <a:ext cx="3957224" cy="3990733"/>
          </a:xfrm>
          <a:prstGeom prst="rect">
            <a:avLst/>
          </a:prstGeom>
        </p:spPr>
      </p:pic>
      <p:sp>
        <p:nvSpPr>
          <p:cNvPr id="10" name="TextBox 9">
            <a:extLst>
              <a:ext uri="{FF2B5EF4-FFF2-40B4-BE49-F238E27FC236}">
                <a16:creationId xmlns:a16="http://schemas.microsoft.com/office/drawing/2014/main" id="{609B3A10-7D99-82A2-BA05-0A7613BF6316}"/>
              </a:ext>
            </a:extLst>
          </p:cNvPr>
          <p:cNvSpPr txBox="1"/>
          <p:nvPr/>
        </p:nvSpPr>
        <p:spPr>
          <a:xfrm>
            <a:off x="1350273" y="5991711"/>
            <a:ext cx="4305092" cy="276999"/>
          </a:xfrm>
          <a:prstGeom prst="rect">
            <a:avLst/>
          </a:prstGeom>
          <a:noFill/>
        </p:spPr>
        <p:txBody>
          <a:bodyPr wrap="square">
            <a:spAutoFit/>
          </a:bodyPr>
          <a:lstStyle/>
          <a:p>
            <a:r>
              <a:rPr lang="en-US" sz="1200" dirty="0"/>
              <a:t>Fig.6 HPU pump System state chart for Manned Redundant System </a:t>
            </a:r>
          </a:p>
        </p:txBody>
      </p:sp>
      <p:sp>
        <p:nvSpPr>
          <p:cNvPr id="11" name="TextBox 10">
            <a:extLst>
              <a:ext uri="{FF2B5EF4-FFF2-40B4-BE49-F238E27FC236}">
                <a16:creationId xmlns:a16="http://schemas.microsoft.com/office/drawing/2014/main" id="{8D334261-7CE4-B660-C45A-D99D4C61C3E3}"/>
              </a:ext>
            </a:extLst>
          </p:cNvPr>
          <p:cNvSpPr txBox="1"/>
          <p:nvPr/>
        </p:nvSpPr>
        <p:spPr>
          <a:xfrm>
            <a:off x="5620924" y="6130210"/>
            <a:ext cx="4305092" cy="276999"/>
          </a:xfrm>
          <a:prstGeom prst="rect">
            <a:avLst/>
          </a:prstGeom>
          <a:noFill/>
        </p:spPr>
        <p:txBody>
          <a:bodyPr wrap="square">
            <a:spAutoFit/>
          </a:bodyPr>
          <a:lstStyle/>
          <a:p>
            <a:r>
              <a:rPr lang="en-US" sz="1200" dirty="0"/>
              <a:t>Fig.7 State chart for Redundant Pump (HP1) </a:t>
            </a:r>
          </a:p>
        </p:txBody>
      </p:sp>
      <p:pic>
        <p:nvPicPr>
          <p:cNvPr id="13" name="Picture 12">
            <a:extLst>
              <a:ext uri="{FF2B5EF4-FFF2-40B4-BE49-F238E27FC236}">
                <a16:creationId xmlns:a16="http://schemas.microsoft.com/office/drawing/2014/main" id="{C5A13E01-F758-79E0-0407-023B012BDCC3}"/>
              </a:ext>
            </a:extLst>
          </p:cNvPr>
          <p:cNvPicPr>
            <a:picLocks noChangeAspect="1"/>
          </p:cNvPicPr>
          <p:nvPr/>
        </p:nvPicPr>
        <p:blipFill>
          <a:blip r:embed="rId4"/>
          <a:stretch>
            <a:fillRect/>
          </a:stretch>
        </p:blipFill>
        <p:spPr>
          <a:xfrm>
            <a:off x="5620924" y="1971486"/>
            <a:ext cx="5709685" cy="4172625"/>
          </a:xfrm>
          <a:prstGeom prst="rect">
            <a:avLst/>
          </a:prstGeom>
        </p:spPr>
      </p:pic>
    </p:spTree>
    <p:extLst>
      <p:ext uri="{BB962C8B-B14F-4D97-AF65-F5344CB8AC3E}">
        <p14:creationId xmlns:p14="http://schemas.microsoft.com/office/powerpoint/2010/main" val="3679747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a:extLst>
            <a:ext uri="{FF2B5EF4-FFF2-40B4-BE49-F238E27FC236}">
              <a16:creationId xmlns:a16="http://schemas.microsoft.com/office/drawing/2014/main" id="{139F08FC-3DBB-2DF0-10D1-79F7B5E8AE07}"/>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5178FFB6-0B17-A7D1-67E9-7030E61B6117}"/>
              </a:ext>
            </a:extLst>
          </p:cNvPr>
          <p:cNvSpPr>
            <a:spLocks noGrp="1"/>
          </p:cNvSpPr>
          <p:nvPr>
            <p:ph type="ctrTitle"/>
          </p:nvPr>
        </p:nvSpPr>
        <p:spPr>
          <a:xfrm>
            <a:off x="1663700" y="2136158"/>
            <a:ext cx="9736483" cy="4224885"/>
          </a:xfrm>
        </p:spPr>
        <p:txBody>
          <a:bodyPr>
            <a:normAutofit/>
          </a:bodyPr>
          <a:lstStyle/>
          <a:p>
            <a:pPr>
              <a:lnSpc>
                <a:spcPct val="150000"/>
              </a:lnSpc>
            </a:pPr>
            <a:br>
              <a:rPr lang="en-US" sz="1400" dirty="0"/>
            </a:br>
            <a:r>
              <a:rPr lang="en-US" sz="1400" dirty="0"/>
              <a:t>    </a:t>
            </a:r>
            <a:br>
              <a:rPr lang="en-US" sz="1400" dirty="0"/>
            </a:br>
            <a:r>
              <a:rPr lang="en-US" sz="1400" dirty="0"/>
              <a:t> </a:t>
            </a:r>
            <a:br>
              <a:rPr lang="en-US" dirty="0"/>
            </a:br>
            <a:br>
              <a:rPr lang="en-US" sz="1400" dirty="0"/>
            </a:br>
            <a:endParaRPr lang="en-US" sz="1400" dirty="0"/>
          </a:p>
        </p:txBody>
      </p:sp>
      <p:sp>
        <p:nvSpPr>
          <p:cNvPr id="3" name="Plassholder for dato 2">
            <a:extLst>
              <a:ext uri="{FF2B5EF4-FFF2-40B4-BE49-F238E27FC236}">
                <a16:creationId xmlns:a16="http://schemas.microsoft.com/office/drawing/2014/main" id="{E0FB821E-9EBF-FBB7-D20B-7B657BBEF40A}"/>
              </a:ext>
            </a:extLst>
          </p:cNvPr>
          <p:cNvSpPr>
            <a:spLocks noGrp="1"/>
          </p:cNvSpPr>
          <p:nvPr>
            <p:ph type="dt" sz="half" idx="10"/>
          </p:nvPr>
        </p:nvSpPr>
        <p:spPr/>
        <p:txBody>
          <a:bodyPr/>
          <a:lstStyle/>
          <a:p>
            <a:fld id="{4207B3CB-D57E-B34D-938E-CE045753DD47}" type="datetime1">
              <a:rPr lang="en-US" smtClean="0"/>
              <a:t>6/13/2025</a:t>
            </a:fld>
            <a:endParaRPr lang="en-US" dirty="0"/>
          </a:p>
        </p:txBody>
      </p:sp>
      <p:sp>
        <p:nvSpPr>
          <p:cNvPr id="4" name="Undertittel 2">
            <a:extLst>
              <a:ext uri="{FF2B5EF4-FFF2-40B4-BE49-F238E27FC236}">
                <a16:creationId xmlns:a16="http://schemas.microsoft.com/office/drawing/2014/main" id="{23E78AEA-09CF-9BAF-241A-19BF9C47DFE5}"/>
              </a:ext>
            </a:extLst>
          </p:cNvPr>
          <p:cNvSpPr txBox="1">
            <a:spLocks/>
          </p:cNvSpPr>
          <p:nvPr/>
        </p:nvSpPr>
        <p:spPr>
          <a:xfrm>
            <a:off x="1652120" y="1378206"/>
            <a:ext cx="7937608" cy="293215"/>
          </a:xfrm>
          <a:prstGeom prst="rect">
            <a:avLst/>
          </a:prstGeom>
        </p:spPr>
        <p:txBody>
          <a:bodyPr/>
          <a:lstStyle>
            <a:lvl1pPr marL="324000" indent="-324000" algn="l" defTabSz="914400" rtl="0" eaLnBrk="1" latinLnBrk="0" hangingPunct="1">
              <a:lnSpc>
                <a:spcPct val="90000"/>
              </a:lnSpc>
              <a:spcBef>
                <a:spcPts val="1000"/>
              </a:spcBef>
              <a:buSzPct val="90000"/>
              <a:buFontTx/>
              <a:buBlip>
                <a:blip r:embed="rId2"/>
              </a:buBlip>
              <a:defRPr sz="2300" kern="1200">
                <a:solidFill>
                  <a:schemeClr val="tx1"/>
                </a:solidFill>
                <a:latin typeface="Tahoma" charset="0"/>
                <a:ea typeface="Tahoma" charset="0"/>
                <a:cs typeface="Tahoma" charset="0"/>
              </a:defRPr>
            </a:lvl1pPr>
            <a:lvl2pPr marL="685800" indent="-228600" algn="l" defTabSz="914400" rtl="0" eaLnBrk="1" latinLnBrk="0" hangingPunct="1">
              <a:lnSpc>
                <a:spcPct val="90000"/>
              </a:lnSpc>
              <a:spcBef>
                <a:spcPts val="500"/>
              </a:spcBef>
              <a:buFont typeface="Arial"/>
              <a:buChar char="•"/>
              <a:defRPr sz="2100" kern="1200">
                <a:solidFill>
                  <a:schemeClr val="tx1"/>
                </a:solidFill>
                <a:latin typeface="Tahoma" charset="0"/>
                <a:ea typeface="Tahoma" charset="0"/>
                <a:cs typeface="Tahoma" charset="0"/>
              </a:defRPr>
            </a:lvl2pPr>
            <a:lvl3pPr marL="1143000" indent="-228600" algn="l" defTabSz="914400" rtl="0" eaLnBrk="1" latinLnBrk="0" hangingPunct="1">
              <a:lnSpc>
                <a:spcPct val="90000"/>
              </a:lnSpc>
              <a:spcBef>
                <a:spcPts val="500"/>
              </a:spcBef>
              <a:buFont typeface="Wingdings" charset="2"/>
              <a:buChar char="§"/>
              <a:defRPr sz="1800" kern="1200">
                <a:solidFill>
                  <a:schemeClr val="tx1"/>
                </a:solidFill>
                <a:latin typeface="Tahoma" charset="0"/>
                <a:ea typeface="Tahoma" charset="0"/>
                <a:cs typeface="Tahoma" charset="0"/>
              </a:defRPr>
            </a:lvl3pPr>
            <a:lvl4pPr marL="1600200" indent="-228600" algn="l" defTabSz="914400" rtl="0" eaLnBrk="1" latinLnBrk="0" hangingPunct="1">
              <a:lnSpc>
                <a:spcPct val="90000"/>
              </a:lnSpc>
              <a:spcBef>
                <a:spcPts val="500"/>
              </a:spcBef>
              <a:buFont typeface="Arial"/>
              <a:buChar char="•"/>
              <a:defRPr sz="1600" kern="1200" baseline="0">
                <a:solidFill>
                  <a:schemeClr val="tx1"/>
                </a:solidFill>
                <a:latin typeface="Tahoma" charset="0"/>
                <a:ea typeface="Tahoma" charset="0"/>
                <a:cs typeface="Tahoma" charset="0"/>
              </a:defRPr>
            </a:lvl4pPr>
            <a:lvl5pPr marL="2057400" indent="-228600" algn="l" defTabSz="914400" rtl="0" eaLnBrk="1" latinLnBrk="0" hangingPunct="1">
              <a:lnSpc>
                <a:spcPct val="90000"/>
              </a:lnSpc>
              <a:spcBef>
                <a:spcPts val="500"/>
              </a:spcBef>
              <a:buFont typeface="Wingdings" charset="2"/>
              <a:buChar char="§"/>
              <a:defRPr sz="15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b="1" dirty="0"/>
              <a:t>System Modelling Techniques Contd.</a:t>
            </a:r>
            <a:endParaRPr lang="en-US" sz="2400" dirty="0"/>
          </a:p>
        </p:txBody>
      </p:sp>
      <p:sp>
        <p:nvSpPr>
          <p:cNvPr id="5" name="Tittel 1">
            <a:extLst>
              <a:ext uri="{FF2B5EF4-FFF2-40B4-BE49-F238E27FC236}">
                <a16:creationId xmlns:a16="http://schemas.microsoft.com/office/drawing/2014/main" id="{43DDD5B4-BC93-86CB-A1FB-A4C75FA7347C}"/>
              </a:ext>
            </a:extLst>
          </p:cNvPr>
          <p:cNvSpPr txBox="1">
            <a:spLocks/>
          </p:cNvSpPr>
          <p:nvPr/>
        </p:nvSpPr>
        <p:spPr>
          <a:xfrm>
            <a:off x="1663700" y="2001105"/>
            <a:ext cx="9736483" cy="4438115"/>
          </a:xfrm>
          <a:prstGeom prst="rect">
            <a:avLst/>
          </a:prstGeom>
        </p:spPr>
        <p:txBody>
          <a:bodyPr vert="horz" lIns="0" tIns="0" rIns="0" bIns="0" rtlCol="0" anchor="t" anchorCtr="0">
            <a:normAutofit fontScale="25000" lnSpcReduction="20000"/>
          </a:bodyPr>
          <a:lstStyle>
            <a:lvl1pPr algn="l" defTabSz="914400" rtl="0" eaLnBrk="1" latinLnBrk="0" hangingPunct="1">
              <a:lnSpc>
                <a:spcPct val="93000"/>
              </a:lnSpc>
              <a:spcBef>
                <a:spcPct val="0"/>
              </a:spcBef>
              <a:buNone/>
              <a:defRPr sz="4600" kern="1200" baseline="0">
                <a:solidFill>
                  <a:schemeClr val="tx1"/>
                </a:solidFill>
                <a:latin typeface="Tahoma" charset="0"/>
                <a:ea typeface="Tahoma" charset="0"/>
                <a:cs typeface="Tahoma" charset="0"/>
              </a:defRPr>
            </a:lvl1pPr>
          </a:lstStyle>
          <a:p>
            <a:pPr>
              <a:lnSpc>
                <a:spcPct val="170000"/>
              </a:lnSpc>
            </a:pPr>
            <a:r>
              <a:rPr lang="en-US" sz="3200" b="1" dirty="0"/>
              <a:t> </a:t>
            </a:r>
            <a:r>
              <a:rPr lang="en-US" sz="4400" dirty="0"/>
              <a:t>The pump is also modelled as an individual agent. Each pump has mainly four main states: working, standby, failure (different failure modes), and Preventive Maintenance (PM). The pump has several failure modes (5 modes are modelled, Figure 7 above), and each has a specific failure rate and mean repair time, as described in Table 1</a:t>
            </a:r>
          </a:p>
          <a:p>
            <a:pPr>
              <a:lnSpc>
                <a:spcPct val="170000"/>
              </a:lnSpc>
            </a:pPr>
            <a:r>
              <a:rPr lang="en-US" sz="4400" b="1" dirty="0"/>
              <a:t>Table 1.</a:t>
            </a:r>
          </a:p>
          <a:p>
            <a:pPr>
              <a:lnSpc>
                <a:spcPct val="170000"/>
              </a:lnSpc>
            </a:pPr>
            <a:endParaRPr lang="en-US" sz="2500" b="1" dirty="0"/>
          </a:p>
          <a:p>
            <a:pPr>
              <a:lnSpc>
                <a:spcPct val="170000"/>
              </a:lnSpc>
            </a:pPr>
            <a:r>
              <a:rPr lang="en-US" sz="2500" b="1" dirty="0"/>
              <a:t>  </a:t>
            </a:r>
          </a:p>
          <a:p>
            <a:pPr>
              <a:lnSpc>
                <a:spcPct val="170000"/>
              </a:lnSpc>
            </a:pPr>
            <a:endParaRPr lang="en-US" sz="2500" b="1" dirty="0"/>
          </a:p>
          <a:p>
            <a:pPr>
              <a:lnSpc>
                <a:spcPct val="170000"/>
              </a:lnSpc>
            </a:pPr>
            <a:endParaRPr lang="en-US" sz="2500" b="1" dirty="0"/>
          </a:p>
          <a:p>
            <a:pPr>
              <a:lnSpc>
                <a:spcPct val="170000"/>
              </a:lnSpc>
            </a:pPr>
            <a:endParaRPr lang="en-US" sz="2500" b="1" dirty="0"/>
          </a:p>
          <a:p>
            <a:pPr>
              <a:lnSpc>
                <a:spcPct val="170000"/>
              </a:lnSpc>
            </a:pPr>
            <a:endParaRPr lang="en-US" sz="3200" b="1" dirty="0"/>
          </a:p>
          <a:p>
            <a:pPr>
              <a:lnSpc>
                <a:spcPct val="170000"/>
              </a:lnSpc>
            </a:pPr>
            <a:endParaRPr lang="en-US" sz="3200" b="1" dirty="0"/>
          </a:p>
          <a:p>
            <a:pPr>
              <a:lnSpc>
                <a:spcPct val="170000"/>
              </a:lnSpc>
            </a:pPr>
            <a:endParaRPr lang="en-US" sz="3200" b="1" dirty="0"/>
          </a:p>
          <a:p>
            <a:pPr>
              <a:lnSpc>
                <a:spcPct val="170000"/>
              </a:lnSpc>
            </a:pPr>
            <a:endParaRPr lang="en-US" sz="3200" b="1" dirty="0"/>
          </a:p>
          <a:p>
            <a:pPr>
              <a:lnSpc>
                <a:spcPct val="170000"/>
              </a:lnSpc>
            </a:pPr>
            <a:endParaRPr lang="en-US" sz="3200" b="1" dirty="0"/>
          </a:p>
          <a:p>
            <a:pPr>
              <a:lnSpc>
                <a:spcPct val="170000"/>
              </a:lnSpc>
            </a:pPr>
            <a:endParaRPr lang="en-US" sz="3200" b="1" dirty="0"/>
          </a:p>
          <a:p>
            <a:pPr>
              <a:lnSpc>
                <a:spcPct val="170000"/>
              </a:lnSpc>
            </a:pPr>
            <a:endParaRPr lang="en-US" sz="3200" b="1" dirty="0"/>
          </a:p>
          <a:p>
            <a:pPr>
              <a:lnSpc>
                <a:spcPct val="170000"/>
              </a:lnSpc>
            </a:pPr>
            <a:r>
              <a:rPr lang="en-US" sz="4400" b="1" dirty="0"/>
              <a:t>  </a:t>
            </a:r>
            <a:r>
              <a:rPr lang="en-US" sz="5600" b="1" dirty="0"/>
              <a:t>2. Modelling Unmanned Redundant System</a:t>
            </a:r>
            <a:r>
              <a:rPr lang="en-US" sz="4400" dirty="0"/>
              <a:t>: The unmanned systems are modeled using a state chart, as illustrated in Figure 8. It has the same states as the manned systems. However, the main difference is the transition between the "Downtime" and "Maintenance" states, where a condition rule has replaced a timeout rule. The condition rule keeps the system in the downtime state until a planned maintenance visit is triggered. </a:t>
            </a:r>
            <a:br>
              <a:rPr lang="en-US" sz="4400" dirty="0"/>
            </a:br>
            <a:r>
              <a:rPr lang="en-US" sz="1400" dirty="0"/>
              <a:t>    </a:t>
            </a:r>
            <a:br>
              <a:rPr lang="en-US" sz="1400" dirty="0"/>
            </a:br>
            <a:r>
              <a:rPr lang="en-US" sz="1400" dirty="0"/>
              <a:t> </a:t>
            </a:r>
            <a:br>
              <a:rPr lang="en-US" dirty="0"/>
            </a:br>
            <a:br>
              <a:rPr lang="en-US" sz="1400" dirty="0"/>
            </a:br>
            <a:endParaRPr lang="en-US" sz="1400" dirty="0"/>
          </a:p>
        </p:txBody>
      </p:sp>
      <p:graphicFrame>
        <p:nvGraphicFramePr>
          <p:cNvPr id="9" name="Table 8">
            <a:extLst>
              <a:ext uri="{FF2B5EF4-FFF2-40B4-BE49-F238E27FC236}">
                <a16:creationId xmlns:a16="http://schemas.microsoft.com/office/drawing/2014/main" id="{F31FBCC5-0BC8-FD1D-48CB-708A2696E661}"/>
              </a:ext>
            </a:extLst>
          </p:cNvPr>
          <p:cNvGraphicFramePr>
            <a:graphicFrameLocks noGrp="1"/>
          </p:cNvGraphicFramePr>
          <p:nvPr>
            <p:extLst>
              <p:ext uri="{D42A27DB-BD31-4B8C-83A1-F6EECF244321}">
                <p14:modId xmlns:p14="http://schemas.microsoft.com/office/powerpoint/2010/main" val="2883465000"/>
              </p:ext>
            </p:extLst>
          </p:nvPr>
        </p:nvGraphicFramePr>
        <p:xfrm>
          <a:off x="1652120" y="3010829"/>
          <a:ext cx="7476952" cy="1889760"/>
        </p:xfrm>
        <a:graphic>
          <a:graphicData uri="http://schemas.openxmlformats.org/drawingml/2006/table">
            <a:tbl>
              <a:tblPr firstRow="1" bandRow="1">
                <a:tableStyleId>{5C22544A-7EE6-4342-B048-85BDC9FD1C3A}</a:tableStyleId>
              </a:tblPr>
              <a:tblGrid>
                <a:gridCol w="1869238">
                  <a:extLst>
                    <a:ext uri="{9D8B030D-6E8A-4147-A177-3AD203B41FA5}">
                      <a16:colId xmlns:a16="http://schemas.microsoft.com/office/drawing/2014/main" val="1189215958"/>
                    </a:ext>
                  </a:extLst>
                </a:gridCol>
                <a:gridCol w="2703095">
                  <a:extLst>
                    <a:ext uri="{9D8B030D-6E8A-4147-A177-3AD203B41FA5}">
                      <a16:colId xmlns:a16="http://schemas.microsoft.com/office/drawing/2014/main" val="338089050"/>
                    </a:ext>
                  </a:extLst>
                </a:gridCol>
                <a:gridCol w="1421546">
                  <a:extLst>
                    <a:ext uri="{9D8B030D-6E8A-4147-A177-3AD203B41FA5}">
                      <a16:colId xmlns:a16="http://schemas.microsoft.com/office/drawing/2014/main" val="763113843"/>
                    </a:ext>
                  </a:extLst>
                </a:gridCol>
                <a:gridCol w="1483073">
                  <a:extLst>
                    <a:ext uri="{9D8B030D-6E8A-4147-A177-3AD203B41FA5}">
                      <a16:colId xmlns:a16="http://schemas.microsoft.com/office/drawing/2014/main" val="1496171861"/>
                    </a:ext>
                  </a:extLst>
                </a:gridCol>
              </a:tblGrid>
              <a:tr h="446986">
                <a:tc>
                  <a:txBody>
                    <a:bodyPr/>
                    <a:lstStyle/>
                    <a:p>
                      <a:r>
                        <a:rPr lang="en-US" sz="1400" b="1" dirty="0">
                          <a:ln>
                            <a:solidFill>
                              <a:schemeClr val="bg2"/>
                            </a:solidFill>
                          </a:ln>
                          <a:solidFill>
                            <a:schemeClr val="tx1"/>
                          </a:solidFill>
                        </a:rPr>
                        <a:t>Failure Mode</a:t>
                      </a:r>
                    </a:p>
                  </a:txBody>
                  <a:tcPr>
                    <a:solidFill>
                      <a:schemeClr val="bg2"/>
                    </a:solidFill>
                  </a:tcPr>
                </a:tc>
                <a:tc>
                  <a:txBody>
                    <a:bodyPr/>
                    <a:lstStyle/>
                    <a:p>
                      <a:r>
                        <a:rPr lang="en-US" sz="1400" b="1" dirty="0">
                          <a:ln>
                            <a:solidFill>
                              <a:schemeClr val="bg2"/>
                            </a:solidFill>
                          </a:ln>
                          <a:solidFill>
                            <a:schemeClr val="tx1"/>
                          </a:solidFill>
                        </a:rPr>
                        <a:t>Description</a:t>
                      </a:r>
                    </a:p>
                  </a:txBody>
                  <a:tcPr>
                    <a:solidFill>
                      <a:schemeClr val="bg2"/>
                    </a:solidFill>
                  </a:tcPr>
                </a:tc>
                <a:tc>
                  <a:txBody>
                    <a:bodyPr/>
                    <a:lstStyle/>
                    <a:p>
                      <a:r>
                        <a:rPr lang="en-US" sz="1400" b="1" dirty="0">
                          <a:ln>
                            <a:solidFill>
                              <a:schemeClr val="bg2"/>
                            </a:solidFill>
                          </a:ln>
                          <a:solidFill>
                            <a:schemeClr val="tx1"/>
                          </a:solidFill>
                        </a:rPr>
                        <a:t>Failure Rate Per Year</a:t>
                      </a:r>
                    </a:p>
                  </a:txBody>
                  <a:tcPr>
                    <a:solidFill>
                      <a:schemeClr val="bg2"/>
                    </a:solidFill>
                  </a:tcPr>
                </a:tc>
                <a:tc>
                  <a:txBody>
                    <a:bodyPr/>
                    <a:lstStyle/>
                    <a:p>
                      <a:r>
                        <a:rPr lang="en-US" sz="1400" b="1" dirty="0">
                          <a:ln>
                            <a:solidFill>
                              <a:schemeClr val="bg2"/>
                            </a:solidFill>
                          </a:ln>
                          <a:solidFill>
                            <a:schemeClr val="tx1"/>
                          </a:solidFill>
                        </a:rPr>
                        <a:t>MTTR in Hours</a:t>
                      </a:r>
                    </a:p>
                  </a:txBody>
                  <a:tcPr>
                    <a:solidFill>
                      <a:schemeClr val="bg2"/>
                    </a:solidFill>
                  </a:tcPr>
                </a:tc>
                <a:extLst>
                  <a:ext uri="{0D108BD9-81ED-4DB2-BD59-A6C34878D82A}">
                    <a16:rowId xmlns:a16="http://schemas.microsoft.com/office/drawing/2014/main" val="319768951"/>
                  </a:ext>
                </a:extLst>
              </a:tr>
              <a:tr h="256353">
                <a:tc>
                  <a:txBody>
                    <a:bodyPr/>
                    <a:lstStyle/>
                    <a:p>
                      <a:r>
                        <a:rPr lang="en-US" sz="1200" b="1" dirty="0">
                          <a:ln>
                            <a:solidFill>
                              <a:schemeClr val="bg2"/>
                            </a:solidFill>
                          </a:ln>
                          <a:solidFill>
                            <a:schemeClr val="tx1"/>
                          </a:solidFill>
                        </a:rPr>
                        <a:t>SER</a:t>
                      </a:r>
                    </a:p>
                  </a:txBody>
                  <a:tcPr>
                    <a:solidFill>
                      <a:schemeClr val="bg2"/>
                    </a:solidFill>
                  </a:tcPr>
                </a:tc>
                <a:tc>
                  <a:txBody>
                    <a:bodyPr/>
                    <a:lstStyle/>
                    <a:p>
                      <a:r>
                        <a:rPr lang="en-US" sz="1200" b="1" dirty="0">
                          <a:ln>
                            <a:solidFill>
                              <a:schemeClr val="bg2"/>
                            </a:solidFill>
                          </a:ln>
                          <a:solidFill>
                            <a:schemeClr val="tx1"/>
                          </a:solidFill>
                        </a:rPr>
                        <a:t>Minor In-Service problems</a:t>
                      </a:r>
                    </a:p>
                  </a:txBody>
                  <a:tcPr>
                    <a:solidFill>
                      <a:schemeClr val="bg2"/>
                    </a:solidFill>
                  </a:tcPr>
                </a:tc>
                <a:tc>
                  <a:txBody>
                    <a:bodyPr/>
                    <a:lstStyle/>
                    <a:p>
                      <a:r>
                        <a:rPr lang="en-US" sz="1200" b="1" dirty="0">
                          <a:ln>
                            <a:solidFill>
                              <a:schemeClr val="bg2"/>
                            </a:solidFill>
                          </a:ln>
                          <a:solidFill>
                            <a:schemeClr val="tx1"/>
                          </a:solidFill>
                        </a:rPr>
                        <a:t>3.66</a:t>
                      </a:r>
                    </a:p>
                  </a:txBody>
                  <a:tcPr>
                    <a:solidFill>
                      <a:schemeClr val="bg2"/>
                    </a:solidFill>
                  </a:tcPr>
                </a:tc>
                <a:tc>
                  <a:txBody>
                    <a:bodyPr/>
                    <a:lstStyle/>
                    <a:p>
                      <a:r>
                        <a:rPr lang="en-US" sz="1200" b="1" dirty="0">
                          <a:ln>
                            <a:solidFill>
                              <a:schemeClr val="bg2"/>
                            </a:solidFill>
                          </a:ln>
                          <a:solidFill>
                            <a:schemeClr val="tx1"/>
                          </a:solidFill>
                        </a:rPr>
                        <a:t>2.45</a:t>
                      </a:r>
                    </a:p>
                  </a:txBody>
                  <a:tcPr>
                    <a:solidFill>
                      <a:schemeClr val="bg2"/>
                    </a:solidFill>
                  </a:tcPr>
                </a:tc>
                <a:extLst>
                  <a:ext uri="{0D108BD9-81ED-4DB2-BD59-A6C34878D82A}">
                    <a16:rowId xmlns:a16="http://schemas.microsoft.com/office/drawing/2014/main" val="756956705"/>
                  </a:ext>
                </a:extLst>
              </a:tr>
              <a:tr h="256353">
                <a:tc>
                  <a:txBody>
                    <a:bodyPr/>
                    <a:lstStyle/>
                    <a:p>
                      <a:r>
                        <a:rPr lang="en-US" sz="1200" b="1" dirty="0">
                          <a:ln>
                            <a:solidFill>
                              <a:schemeClr val="bg2"/>
                            </a:solidFill>
                          </a:ln>
                          <a:solidFill>
                            <a:schemeClr val="tx1"/>
                          </a:solidFill>
                        </a:rPr>
                        <a:t>ELP</a:t>
                      </a:r>
                    </a:p>
                  </a:txBody>
                  <a:tcPr>
                    <a:solidFill>
                      <a:schemeClr val="bg2"/>
                    </a:solidFill>
                  </a:tcPr>
                </a:tc>
                <a:tc>
                  <a:txBody>
                    <a:bodyPr/>
                    <a:lstStyle/>
                    <a:p>
                      <a:r>
                        <a:rPr lang="en-US" sz="1200" b="1" dirty="0">
                          <a:ln>
                            <a:solidFill>
                              <a:schemeClr val="bg2"/>
                            </a:solidFill>
                          </a:ln>
                          <a:solidFill>
                            <a:schemeClr val="tx1"/>
                          </a:solidFill>
                        </a:rPr>
                        <a:t>External Leakage-Process Medium</a:t>
                      </a:r>
                    </a:p>
                  </a:txBody>
                  <a:tcPr>
                    <a:solidFill>
                      <a:schemeClr val="bg2"/>
                    </a:solidFill>
                  </a:tcPr>
                </a:tc>
                <a:tc>
                  <a:txBody>
                    <a:bodyPr/>
                    <a:lstStyle/>
                    <a:p>
                      <a:r>
                        <a:rPr lang="en-US" sz="1200" b="1" dirty="0">
                          <a:ln>
                            <a:solidFill>
                              <a:schemeClr val="bg2"/>
                            </a:solidFill>
                          </a:ln>
                          <a:solidFill>
                            <a:schemeClr val="tx1"/>
                          </a:solidFill>
                        </a:rPr>
                        <a:t>1.67</a:t>
                      </a:r>
                    </a:p>
                  </a:txBody>
                  <a:tcPr>
                    <a:solidFill>
                      <a:schemeClr val="bg2"/>
                    </a:solidFill>
                  </a:tcPr>
                </a:tc>
                <a:tc>
                  <a:txBody>
                    <a:bodyPr/>
                    <a:lstStyle/>
                    <a:p>
                      <a:r>
                        <a:rPr lang="en-US" sz="1200" b="1" dirty="0">
                          <a:ln>
                            <a:solidFill>
                              <a:schemeClr val="bg2"/>
                            </a:solidFill>
                          </a:ln>
                          <a:solidFill>
                            <a:schemeClr val="tx1"/>
                          </a:solidFill>
                        </a:rPr>
                        <a:t>5.40</a:t>
                      </a:r>
                    </a:p>
                  </a:txBody>
                  <a:tcPr>
                    <a:solidFill>
                      <a:schemeClr val="bg2"/>
                    </a:solidFill>
                  </a:tcPr>
                </a:tc>
                <a:extLst>
                  <a:ext uri="{0D108BD9-81ED-4DB2-BD59-A6C34878D82A}">
                    <a16:rowId xmlns:a16="http://schemas.microsoft.com/office/drawing/2014/main" val="2195824275"/>
                  </a:ext>
                </a:extLst>
              </a:tr>
              <a:tr h="256353">
                <a:tc>
                  <a:txBody>
                    <a:bodyPr/>
                    <a:lstStyle/>
                    <a:p>
                      <a:r>
                        <a:rPr lang="en-US" sz="1200" b="1" dirty="0">
                          <a:ln>
                            <a:solidFill>
                              <a:schemeClr val="bg2"/>
                            </a:solidFill>
                          </a:ln>
                          <a:solidFill>
                            <a:schemeClr val="tx1"/>
                          </a:solidFill>
                        </a:rPr>
                        <a:t>LOO</a:t>
                      </a:r>
                    </a:p>
                  </a:txBody>
                  <a:tcPr>
                    <a:solidFill>
                      <a:schemeClr val="bg2"/>
                    </a:solidFill>
                  </a:tcPr>
                </a:tc>
                <a:tc>
                  <a:txBody>
                    <a:bodyPr/>
                    <a:lstStyle/>
                    <a:p>
                      <a:r>
                        <a:rPr lang="en-US" sz="1200" b="1" dirty="0">
                          <a:ln>
                            <a:solidFill>
                              <a:schemeClr val="bg2"/>
                            </a:solidFill>
                          </a:ln>
                          <a:solidFill>
                            <a:schemeClr val="tx1"/>
                          </a:solidFill>
                        </a:rPr>
                        <a:t>Low Output</a:t>
                      </a:r>
                    </a:p>
                  </a:txBody>
                  <a:tcPr>
                    <a:solidFill>
                      <a:schemeClr val="bg2"/>
                    </a:solidFill>
                  </a:tcPr>
                </a:tc>
                <a:tc>
                  <a:txBody>
                    <a:bodyPr/>
                    <a:lstStyle/>
                    <a:p>
                      <a:r>
                        <a:rPr lang="en-US" sz="1200" b="1" dirty="0">
                          <a:ln>
                            <a:solidFill>
                              <a:schemeClr val="bg2"/>
                            </a:solidFill>
                          </a:ln>
                          <a:solidFill>
                            <a:schemeClr val="tx1"/>
                          </a:solidFill>
                        </a:rPr>
                        <a:t>0.33</a:t>
                      </a:r>
                    </a:p>
                  </a:txBody>
                  <a:tcPr>
                    <a:solidFill>
                      <a:schemeClr val="bg2"/>
                    </a:solidFill>
                  </a:tcPr>
                </a:tc>
                <a:tc>
                  <a:txBody>
                    <a:bodyPr/>
                    <a:lstStyle/>
                    <a:p>
                      <a:r>
                        <a:rPr lang="en-US" sz="1200" b="1" dirty="0">
                          <a:ln>
                            <a:solidFill>
                              <a:schemeClr val="bg2"/>
                            </a:solidFill>
                          </a:ln>
                          <a:solidFill>
                            <a:schemeClr val="tx1"/>
                          </a:solidFill>
                        </a:rPr>
                        <a:t>6.00</a:t>
                      </a:r>
                    </a:p>
                  </a:txBody>
                  <a:tcPr>
                    <a:solidFill>
                      <a:schemeClr val="bg2"/>
                    </a:solidFill>
                  </a:tcPr>
                </a:tc>
                <a:extLst>
                  <a:ext uri="{0D108BD9-81ED-4DB2-BD59-A6C34878D82A}">
                    <a16:rowId xmlns:a16="http://schemas.microsoft.com/office/drawing/2014/main" val="3812400372"/>
                  </a:ext>
                </a:extLst>
              </a:tr>
              <a:tr h="256353">
                <a:tc>
                  <a:txBody>
                    <a:bodyPr/>
                    <a:lstStyle/>
                    <a:p>
                      <a:r>
                        <a:rPr lang="en-US" sz="1200" b="1" dirty="0">
                          <a:ln>
                            <a:solidFill>
                              <a:schemeClr val="bg2"/>
                            </a:solidFill>
                          </a:ln>
                          <a:solidFill>
                            <a:schemeClr val="tx1"/>
                          </a:solidFill>
                        </a:rPr>
                        <a:t>PDE</a:t>
                      </a:r>
                    </a:p>
                  </a:txBody>
                  <a:tcPr>
                    <a:solidFill>
                      <a:schemeClr val="bg2"/>
                    </a:solidFill>
                  </a:tcPr>
                </a:tc>
                <a:tc>
                  <a:txBody>
                    <a:bodyPr/>
                    <a:lstStyle/>
                    <a:p>
                      <a:r>
                        <a:rPr lang="en-US" sz="1200" b="1" dirty="0">
                          <a:ln>
                            <a:solidFill>
                              <a:schemeClr val="bg2"/>
                            </a:solidFill>
                          </a:ln>
                          <a:solidFill>
                            <a:schemeClr val="tx1"/>
                          </a:solidFill>
                        </a:rPr>
                        <a:t>Parameter Deviation</a:t>
                      </a:r>
                    </a:p>
                  </a:txBody>
                  <a:tcPr>
                    <a:solidFill>
                      <a:schemeClr val="bg2"/>
                    </a:solidFill>
                  </a:tcPr>
                </a:tc>
                <a:tc>
                  <a:txBody>
                    <a:bodyPr/>
                    <a:lstStyle/>
                    <a:p>
                      <a:r>
                        <a:rPr lang="en-US" sz="1200" b="1" dirty="0">
                          <a:ln>
                            <a:solidFill>
                              <a:schemeClr val="bg2"/>
                            </a:solidFill>
                          </a:ln>
                          <a:solidFill>
                            <a:schemeClr val="tx1"/>
                          </a:solidFill>
                        </a:rPr>
                        <a:t>0.67</a:t>
                      </a:r>
                    </a:p>
                  </a:txBody>
                  <a:tcPr>
                    <a:solidFill>
                      <a:schemeClr val="bg2"/>
                    </a:solidFill>
                  </a:tcPr>
                </a:tc>
                <a:tc>
                  <a:txBody>
                    <a:bodyPr/>
                    <a:lstStyle/>
                    <a:p>
                      <a:r>
                        <a:rPr lang="en-US" sz="1200" b="1" dirty="0">
                          <a:ln>
                            <a:solidFill>
                              <a:schemeClr val="bg2"/>
                            </a:solidFill>
                          </a:ln>
                          <a:solidFill>
                            <a:schemeClr val="tx1"/>
                          </a:solidFill>
                        </a:rPr>
                        <a:t>3.00</a:t>
                      </a:r>
                    </a:p>
                  </a:txBody>
                  <a:tcPr>
                    <a:solidFill>
                      <a:schemeClr val="bg2"/>
                    </a:solidFill>
                  </a:tcPr>
                </a:tc>
                <a:extLst>
                  <a:ext uri="{0D108BD9-81ED-4DB2-BD59-A6C34878D82A}">
                    <a16:rowId xmlns:a16="http://schemas.microsoft.com/office/drawing/2014/main" val="2046670358"/>
                  </a:ext>
                </a:extLst>
              </a:tr>
              <a:tr h="256353">
                <a:tc>
                  <a:txBody>
                    <a:bodyPr/>
                    <a:lstStyle/>
                    <a:p>
                      <a:r>
                        <a:rPr lang="en-US" sz="1200" b="1" dirty="0">
                          <a:ln>
                            <a:solidFill>
                              <a:schemeClr val="bg2"/>
                            </a:solidFill>
                          </a:ln>
                          <a:solidFill>
                            <a:schemeClr val="tx1"/>
                          </a:solidFill>
                        </a:rPr>
                        <a:t>OTH</a:t>
                      </a:r>
                    </a:p>
                  </a:txBody>
                  <a:tcPr>
                    <a:solidFill>
                      <a:schemeClr val="bg2"/>
                    </a:solidFill>
                  </a:tcPr>
                </a:tc>
                <a:tc>
                  <a:txBody>
                    <a:bodyPr/>
                    <a:lstStyle/>
                    <a:p>
                      <a:r>
                        <a:rPr lang="en-US" sz="1200" b="1" dirty="0">
                          <a:ln>
                            <a:solidFill>
                              <a:schemeClr val="bg2"/>
                            </a:solidFill>
                          </a:ln>
                          <a:solidFill>
                            <a:schemeClr val="tx1"/>
                          </a:solidFill>
                        </a:rPr>
                        <a:t>Other: Breakage, Instruments Failure</a:t>
                      </a:r>
                    </a:p>
                  </a:txBody>
                  <a:tcPr>
                    <a:solidFill>
                      <a:schemeClr val="bg2"/>
                    </a:solidFill>
                  </a:tcPr>
                </a:tc>
                <a:tc>
                  <a:txBody>
                    <a:bodyPr/>
                    <a:lstStyle/>
                    <a:p>
                      <a:r>
                        <a:rPr lang="en-US" sz="1200" b="1" dirty="0">
                          <a:ln>
                            <a:solidFill>
                              <a:schemeClr val="bg2"/>
                            </a:solidFill>
                          </a:ln>
                          <a:solidFill>
                            <a:schemeClr val="tx1"/>
                          </a:solidFill>
                        </a:rPr>
                        <a:t>1.33</a:t>
                      </a:r>
                    </a:p>
                  </a:txBody>
                  <a:tcPr>
                    <a:solidFill>
                      <a:schemeClr val="bg2"/>
                    </a:solidFill>
                  </a:tcPr>
                </a:tc>
                <a:tc>
                  <a:txBody>
                    <a:bodyPr/>
                    <a:lstStyle/>
                    <a:p>
                      <a:r>
                        <a:rPr lang="en-US" sz="1200" b="1" dirty="0">
                          <a:ln>
                            <a:solidFill>
                              <a:schemeClr val="bg2"/>
                            </a:solidFill>
                          </a:ln>
                          <a:solidFill>
                            <a:schemeClr val="tx1"/>
                          </a:solidFill>
                        </a:rPr>
                        <a:t>8.00</a:t>
                      </a:r>
                    </a:p>
                  </a:txBody>
                  <a:tcPr>
                    <a:solidFill>
                      <a:schemeClr val="bg2"/>
                    </a:solidFill>
                  </a:tcPr>
                </a:tc>
                <a:extLst>
                  <a:ext uri="{0D108BD9-81ED-4DB2-BD59-A6C34878D82A}">
                    <a16:rowId xmlns:a16="http://schemas.microsoft.com/office/drawing/2014/main" val="2586675924"/>
                  </a:ext>
                </a:extLst>
              </a:tr>
            </a:tbl>
          </a:graphicData>
        </a:graphic>
      </p:graphicFrame>
    </p:spTree>
    <p:extLst>
      <p:ext uri="{BB962C8B-B14F-4D97-AF65-F5344CB8AC3E}">
        <p14:creationId xmlns:p14="http://schemas.microsoft.com/office/powerpoint/2010/main" val="3043189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a:extLst>
            <a:ext uri="{FF2B5EF4-FFF2-40B4-BE49-F238E27FC236}">
              <a16:creationId xmlns:a16="http://schemas.microsoft.com/office/drawing/2014/main" id="{89CAFAC3-EE78-B363-AB51-5E17E1719780}"/>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6B633D18-46F4-C5E4-DFC6-0B848E920BCA}"/>
              </a:ext>
            </a:extLst>
          </p:cNvPr>
          <p:cNvSpPr>
            <a:spLocks noGrp="1"/>
          </p:cNvSpPr>
          <p:nvPr>
            <p:ph type="ctrTitle"/>
          </p:nvPr>
        </p:nvSpPr>
        <p:spPr>
          <a:xfrm>
            <a:off x="1663700" y="2136158"/>
            <a:ext cx="9736483" cy="4224885"/>
          </a:xfrm>
        </p:spPr>
        <p:txBody>
          <a:bodyPr>
            <a:normAutofit/>
          </a:bodyPr>
          <a:lstStyle/>
          <a:p>
            <a:pPr>
              <a:lnSpc>
                <a:spcPct val="150000"/>
              </a:lnSpc>
            </a:pPr>
            <a:r>
              <a:rPr lang="en-US" sz="1400" dirty="0"/>
              <a:t>Fig. 8</a:t>
            </a:r>
            <a:br>
              <a:rPr lang="en-US" sz="1400" dirty="0"/>
            </a:br>
            <a:r>
              <a:rPr lang="en-US" sz="1400" dirty="0"/>
              <a:t>    </a:t>
            </a:r>
            <a:br>
              <a:rPr lang="en-US" sz="1400" dirty="0"/>
            </a:br>
            <a:r>
              <a:rPr lang="en-US" sz="1400" dirty="0"/>
              <a:t> </a:t>
            </a:r>
            <a:br>
              <a:rPr lang="en-US" dirty="0"/>
            </a:br>
            <a:br>
              <a:rPr lang="en-US" sz="1400" dirty="0"/>
            </a:br>
            <a:endParaRPr lang="en-US" sz="1400" dirty="0"/>
          </a:p>
        </p:txBody>
      </p:sp>
      <p:sp>
        <p:nvSpPr>
          <p:cNvPr id="3" name="Plassholder for dato 2">
            <a:extLst>
              <a:ext uri="{FF2B5EF4-FFF2-40B4-BE49-F238E27FC236}">
                <a16:creationId xmlns:a16="http://schemas.microsoft.com/office/drawing/2014/main" id="{8B5AFCF7-E38E-A108-8A22-44BD352CF668}"/>
              </a:ext>
            </a:extLst>
          </p:cNvPr>
          <p:cNvSpPr>
            <a:spLocks noGrp="1"/>
          </p:cNvSpPr>
          <p:nvPr>
            <p:ph type="dt" sz="half" idx="10"/>
          </p:nvPr>
        </p:nvSpPr>
        <p:spPr/>
        <p:txBody>
          <a:bodyPr/>
          <a:lstStyle/>
          <a:p>
            <a:fld id="{4207B3CB-D57E-B34D-938E-CE045753DD47}" type="datetime1">
              <a:rPr lang="en-US" smtClean="0"/>
              <a:t>6/13/2025</a:t>
            </a:fld>
            <a:endParaRPr lang="en-US" dirty="0"/>
          </a:p>
        </p:txBody>
      </p:sp>
      <p:sp>
        <p:nvSpPr>
          <p:cNvPr id="4" name="Undertittel 2">
            <a:extLst>
              <a:ext uri="{FF2B5EF4-FFF2-40B4-BE49-F238E27FC236}">
                <a16:creationId xmlns:a16="http://schemas.microsoft.com/office/drawing/2014/main" id="{3F0D6D9F-F85E-FC6B-F05F-F3C5150C3D83}"/>
              </a:ext>
            </a:extLst>
          </p:cNvPr>
          <p:cNvSpPr txBox="1">
            <a:spLocks/>
          </p:cNvSpPr>
          <p:nvPr/>
        </p:nvSpPr>
        <p:spPr>
          <a:xfrm>
            <a:off x="1652120" y="1378206"/>
            <a:ext cx="7937608" cy="293215"/>
          </a:xfrm>
          <a:prstGeom prst="rect">
            <a:avLst/>
          </a:prstGeom>
        </p:spPr>
        <p:txBody>
          <a:bodyPr/>
          <a:lstStyle>
            <a:lvl1pPr marL="324000" indent="-324000" algn="l" defTabSz="914400" rtl="0" eaLnBrk="1" latinLnBrk="0" hangingPunct="1">
              <a:lnSpc>
                <a:spcPct val="90000"/>
              </a:lnSpc>
              <a:spcBef>
                <a:spcPts val="1000"/>
              </a:spcBef>
              <a:buSzPct val="90000"/>
              <a:buFontTx/>
              <a:buBlip>
                <a:blip r:embed="rId2"/>
              </a:buBlip>
              <a:defRPr sz="2300" kern="1200">
                <a:solidFill>
                  <a:schemeClr val="tx1"/>
                </a:solidFill>
                <a:latin typeface="Tahoma" charset="0"/>
                <a:ea typeface="Tahoma" charset="0"/>
                <a:cs typeface="Tahoma" charset="0"/>
              </a:defRPr>
            </a:lvl1pPr>
            <a:lvl2pPr marL="685800" indent="-228600" algn="l" defTabSz="914400" rtl="0" eaLnBrk="1" latinLnBrk="0" hangingPunct="1">
              <a:lnSpc>
                <a:spcPct val="90000"/>
              </a:lnSpc>
              <a:spcBef>
                <a:spcPts val="500"/>
              </a:spcBef>
              <a:buFont typeface="Arial"/>
              <a:buChar char="•"/>
              <a:defRPr sz="2100" kern="1200">
                <a:solidFill>
                  <a:schemeClr val="tx1"/>
                </a:solidFill>
                <a:latin typeface="Tahoma" charset="0"/>
                <a:ea typeface="Tahoma" charset="0"/>
                <a:cs typeface="Tahoma" charset="0"/>
              </a:defRPr>
            </a:lvl2pPr>
            <a:lvl3pPr marL="1143000" indent="-228600" algn="l" defTabSz="914400" rtl="0" eaLnBrk="1" latinLnBrk="0" hangingPunct="1">
              <a:lnSpc>
                <a:spcPct val="90000"/>
              </a:lnSpc>
              <a:spcBef>
                <a:spcPts val="500"/>
              </a:spcBef>
              <a:buFont typeface="Wingdings" charset="2"/>
              <a:buChar char="§"/>
              <a:defRPr sz="1800" kern="1200">
                <a:solidFill>
                  <a:schemeClr val="tx1"/>
                </a:solidFill>
                <a:latin typeface="Tahoma" charset="0"/>
                <a:ea typeface="Tahoma" charset="0"/>
                <a:cs typeface="Tahoma" charset="0"/>
              </a:defRPr>
            </a:lvl3pPr>
            <a:lvl4pPr marL="1600200" indent="-228600" algn="l" defTabSz="914400" rtl="0" eaLnBrk="1" latinLnBrk="0" hangingPunct="1">
              <a:lnSpc>
                <a:spcPct val="90000"/>
              </a:lnSpc>
              <a:spcBef>
                <a:spcPts val="500"/>
              </a:spcBef>
              <a:buFont typeface="Arial"/>
              <a:buChar char="•"/>
              <a:defRPr sz="1600" kern="1200" baseline="0">
                <a:solidFill>
                  <a:schemeClr val="tx1"/>
                </a:solidFill>
                <a:latin typeface="Tahoma" charset="0"/>
                <a:ea typeface="Tahoma" charset="0"/>
                <a:cs typeface="Tahoma" charset="0"/>
              </a:defRPr>
            </a:lvl4pPr>
            <a:lvl5pPr marL="2057400" indent="-228600" algn="l" defTabSz="914400" rtl="0" eaLnBrk="1" latinLnBrk="0" hangingPunct="1">
              <a:lnSpc>
                <a:spcPct val="90000"/>
              </a:lnSpc>
              <a:spcBef>
                <a:spcPts val="500"/>
              </a:spcBef>
              <a:buFont typeface="Wingdings" charset="2"/>
              <a:buChar char="§"/>
              <a:defRPr sz="15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b="1" dirty="0"/>
              <a:t>System Modelling Techniques Contd.</a:t>
            </a:r>
            <a:endParaRPr lang="en-US" sz="2400" dirty="0"/>
          </a:p>
        </p:txBody>
      </p:sp>
      <p:pic>
        <p:nvPicPr>
          <p:cNvPr id="7" name="Picture 6">
            <a:extLst>
              <a:ext uri="{FF2B5EF4-FFF2-40B4-BE49-F238E27FC236}">
                <a16:creationId xmlns:a16="http://schemas.microsoft.com/office/drawing/2014/main" id="{44F5EB98-3EF7-C235-312E-3A9FD9F04E6D}"/>
              </a:ext>
            </a:extLst>
          </p:cNvPr>
          <p:cNvPicPr>
            <a:picLocks noChangeAspect="1"/>
          </p:cNvPicPr>
          <p:nvPr/>
        </p:nvPicPr>
        <p:blipFill>
          <a:blip r:embed="rId3"/>
          <a:stretch>
            <a:fillRect/>
          </a:stretch>
        </p:blipFill>
        <p:spPr>
          <a:xfrm>
            <a:off x="2642837" y="2232937"/>
            <a:ext cx="4238625" cy="4031326"/>
          </a:xfrm>
          <a:prstGeom prst="rect">
            <a:avLst/>
          </a:prstGeom>
        </p:spPr>
      </p:pic>
    </p:spTree>
    <p:extLst>
      <p:ext uri="{BB962C8B-B14F-4D97-AF65-F5344CB8AC3E}">
        <p14:creationId xmlns:p14="http://schemas.microsoft.com/office/powerpoint/2010/main" val="2740480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a:extLst>
            <a:ext uri="{FF2B5EF4-FFF2-40B4-BE49-F238E27FC236}">
              <a16:creationId xmlns:a16="http://schemas.microsoft.com/office/drawing/2014/main" id="{AD4C9A85-F5A8-63D2-7ADE-5AD6E138CD60}"/>
            </a:ext>
          </a:extLst>
        </p:cNvPr>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FBC6F23F-D0A7-7A94-E6D6-FC9BDA5BBF8B}"/>
              </a:ext>
            </a:extLst>
          </p:cNvPr>
          <p:cNvSpPr>
            <a:spLocks noGrp="1"/>
          </p:cNvSpPr>
          <p:nvPr>
            <p:ph type="dt" sz="half" idx="10"/>
          </p:nvPr>
        </p:nvSpPr>
        <p:spPr/>
        <p:txBody>
          <a:bodyPr/>
          <a:lstStyle/>
          <a:p>
            <a:fld id="{4207B3CB-D57E-B34D-938E-CE045753DD47}" type="datetime1">
              <a:rPr lang="en-US" smtClean="0"/>
              <a:t>6/13/2025</a:t>
            </a:fld>
            <a:endParaRPr lang="en-US" dirty="0"/>
          </a:p>
        </p:txBody>
      </p:sp>
      <p:sp>
        <p:nvSpPr>
          <p:cNvPr id="4" name="Undertittel 2">
            <a:extLst>
              <a:ext uri="{FF2B5EF4-FFF2-40B4-BE49-F238E27FC236}">
                <a16:creationId xmlns:a16="http://schemas.microsoft.com/office/drawing/2014/main" id="{3EC2026D-398F-E85B-1709-56D1735565DF}"/>
              </a:ext>
            </a:extLst>
          </p:cNvPr>
          <p:cNvSpPr txBox="1">
            <a:spLocks/>
          </p:cNvSpPr>
          <p:nvPr/>
        </p:nvSpPr>
        <p:spPr>
          <a:xfrm>
            <a:off x="1652120" y="1378206"/>
            <a:ext cx="7937608" cy="293215"/>
          </a:xfrm>
          <a:prstGeom prst="rect">
            <a:avLst/>
          </a:prstGeom>
        </p:spPr>
        <p:txBody>
          <a:bodyPr/>
          <a:lstStyle>
            <a:lvl1pPr marL="324000" indent="-324000" algn="l" defTabSz="914400" rtl="0" eaLnBrk="1" latinLnBrk="0" hangingPunct="1">
              <a:lnSpc>
                <a:spcPct val="90000"/>
              </a:lnSpc>
              <a:spcBef>
                <a:spcPts val="1000"/>
              </a:spcBef>
              <a:buSzPct val="90000"/>
              <a:buFontTx/>
              <a:buBlip>
                <a:blip r:embed="rId2"/>
              </a:buBlip>
              <a:defRPr sz="2300" kern="1200">
                <a:solidFill>
                  <a:schemeClr val="tx1"/>
                </a:solidFill>
                <a:latin typeface="Tahoma" charset="0"/>
                <a:ea typeface="Tahoma" charset="0"/>
                <a:cs typeface="Tahoma" charset="0"/>
              </a:defRPr>
            </a:lvl1pPr>
            <a:lvl2pPr marL="685800" indent="-228600" algn="l" defTabSz="914400" rtl="0" eaLnBrk="1" latinLnBrk="0" hangingPunct="1">
              <a:lnSpc>
                <a:spcPct val="90000"/>
              </a:lnSpc>
              <a:spcBef>
                <a:spcPts val="500"/>
              </a:spcBef>
              <a:buFont typeface="Arial"/>
              <a:buChar char="•"/>
              <a:defRPr sz="2100" kern="1200">
                <a:solidFill>
                  <a:schemeClr val="tx1"/>
                </a:solidFill>
                <a:latin typeface="Tahoma" charset="0"/>
                <a:ea typeface="Tahoma" charset="0"/>
                <a:cs typeface="Tahoma" charset="0"/>
              </a:defRPr>
            </a:lvl2pPr>
            <a:lvl3pPr marL="1143000" indent="-228600" algn="l" defTabSz="914400" rtl="0" eaLnBrk="1" latinLnBrk="0" hangingPunct="1">
              <a:lnSpc>
                <a:spcPct val="90000"/>
              </a:lnSpc>
              <a:spcBef>
                <a:spcPts val="500"/>
              </a:spcBef>
              <a:buFont typeface="Wingdings" charset="2"/>
              <a:buChar char="§"/>
              <a:defRPr sz="1800" kern="1200">
                <a:solidFill>
                  <a:schemeClr val="tx1"/>
                </a:solidFill>
                <a:latin typeface="Tahoma" charset="0"/>
                <a:ea typeface="Tahoma" charset="0"/>
                <a:cs typeface="Tahoma" charset="0"/>
              </a:defRPr>
            </a:lvl3pPr>
            <a:lvl4pPr marL="1600200" indent="-228600" algn="l" defTabSz="914400" rtl="0" eaLnBrk="1" latinLnBrk="0" hangingPunct="1">
              <a:lnSpc>
                <a:spcPct val="90000"/>
              </a:lnSpc>
              <a:spcBef>
                <a:spcPts val="500"/>
              </a:spcBef>
              <a:buFont typeface="Arial"/>
              <a:buChar char="•"/>
              <a:defRPr sz="1600" kern="1200" baseline="0">
                <a:solidFill>
                  <a:schemeClr val="tx1"/>
                </a:solidFill>
                <a:latin typeface="Tahoma" charset="0"/>
                <a:ea typeface="Tahoma" charset="0"/>
                <a:cs typeface="Tahoma" charset="0"/>
              </a:defRPr>
            </a:lvl4pPr>
            <a:lvl5pPr marL="2057400" indent="-228600" algn="l" defTabSz="914400" rtl="0" eaLnBrk="1" latinLnBrk="0" hangingPunct="1">
              <a:lnSpc>
                <a:spcPct val="90000"/>
              </a:lnSpc>
              <a:spcBef>
                <a:spcPts val="500"/>
              </a:spcBef>
              <a:buFont typeface="Wingdings" charset="2"/>
              <a:buChar char="§"/>
              <a:defRPr sz="15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b="1" dirty="0"/>
              <a:t>Scenarios</a:t>
            </a:r>
            <a:endParaRPr lang="en-US" sz="2400" dirty="0"/>
          </a:p>
        </p:txBody>
      </p:sp>
      <p:sp>
        <p:nvSpPr>
          <p:cNvPr id="5" name="TextBox 4">
            <a:extLst>
              <a:ext uri="{FF2B5EF4-FFF2-40B4-BE49-F238E27FC236}">
                <a16:creationId xmlns:a16="http://schemas.microsoft.com/office/drawing/2014/main" id="{78109F17-9689-8079-6F57-07793D77D38B}"/>
              </a:ext>
            </a:extLst>
          </p:cNvPr>
          <p:cNvSpPr txBox="1"/>
          <p:nvPr/>
        </p:nvSpPr>
        <p:spPr>
          <a:xfrm>
            <a:off x="1454831" y="2571101"/>
            <a:ext cx="2868790" cy="1938992"/>
          </a:xfrm>
          <a:prstGeom prst="rect">
            <a:avLst/>
          </a:prstGeom>
          <a:solidFill>
            <a:schemeClr val="tx1">
              <a:lumMod val="10000"/>
              <a:lumOff val="90000"/>
            </a:schemeClr>
          </a:solidFill>
        </p:spPr>
        <p:txBody>
          <a:bodyPr wrap="square" lIns="0" tIns="0" rIns="0" bIns="0" rtlCol="0">
            <a:spAutoFit/>
          </a:bodyPr>
          <a:lstStyle/>
          <a:p>
            <a:r>
              <a:rPr lang="en-US" dirty="0"/>
              <a:t>Scenario 1: 2 pumps, direct repair (baseline). The first scenario represents the two redundant pump systems under normal manned maintenance, where timely repair is provided.</a:t>
            </a:r>
            <a:endParaRPr lang="en-US" dirty="0">
              <a:latin typeface="Tahoma" charset="0"/>
              <a:ea typeface="Tahoma" charset="0"/>
              <a:cs typeface="Tahoma" charset="0"/>
            </a:endParaRPr>
          </a:p>
        </p:txBody>
      </p:sp>
      <p:sp>
        <p:nvSpPr>
          <p:cNvPr id="6" name="TextBox 5">
            <a:extLst>
              <a:ext uri="{FF2B5EF4-FFF2-40B4-BE49-F238E27FC236}">
                <a16:creationId xmlns:a16="http://schemas.microsoft.com/office/drawing/2014/main" id="{01D520A1-EEA7-BF80-C397-5BACC53AB312}"/>
              </a:ext>
            </a:extLst>
          </p:cNvPr>
          <p:cNvSpPr txBox="1"/>
          <p:nvPr/>
        </p:nvSpPr>
        <p:spPr>
          <a:xfrm>
            <a:off x="4913549" y="2571101"/>
            <a:ext cx="2868790" cy="2492990"/>
          </a:xfrm>
          <a:prstGeom prst="rect">
            <a:avLst/>
          </a:prstGeom>
          <a:solidFill>
            <a:schemeClr val="tx1">
              <a:lumMod val="10000"/>
              <a:lumOff val="90000"/>
            </a:schemeClr>
          </a:solidFill>
        </p:spPr>
        <p:txBody>
          <a:bodyPr wrap="square" lIns="0" tIns="0" rIns="0" bIns="0" rtlCol="0">
            <a:spAutoFit/>
          </a:bodyPr>
          <a:lstStyle/>
          <a:p>
            <a:r>
              <a:rPr lang="en-US" dirty="0"/>
              <a:t>Scenarios 2–5: 2–5 pumps, 12-month interval. Scenarios 2 to 5 represent redundant pump systems operating under unmanned maintenance conditions, with only a single annual visit. These scenarios consider systems with  2, 3, 4, and  5 pumps,  respectively. </a:t>
            </a:r>
            <a:endParaRPr lang="en-US" dirty="0">
              <a:latin typeface="Tahoma" charset="0"/>
              <a:ea typeface="Tahoma" charset="0"/>
              <a:cs typeface="Tahoma" charset="0"/>
            </a:endParaRPr>
          </a:p>
        </p:txBody>
      </p:sp>
      <p:sp>
        <p:nvSpPr>
          <p:cNvPr id="7" name="TextBox 6">
            <a:extLst>
              <a:ext uri="{FF2B5EF4-FFF2-40B4-BE49-F238E27FC236}">
                <a16:creationId xmlns:a16="http://schemas.microsoft.com/office/drawing/2014/main" id="{5A5786A7-8988-31AE-F16D-D6DB22E76D62}"/>
              </a:ext>
            </a:extLst>
          </p:cNvPr>
          <p:cNvSpPr txBox="1"/>
          <p:nvPr/>
        </p:nvSpPr>
        <p:spPr>
          <a:xfrm>
            <a:off x="8372267" y="2561214"/>
            <a:ext cx="2868790" cy="2769989"/>
          </a:xfrm>
          <a:prstGeom prst="rect">
            <a:avLst/>
          </a:prstGeom>
          <a:solidFill>
            <a:schemeClr val="tx1">
              <a:lumMod val="10000"/>
              <a:lumOff val="90000"/>
            </a:schemeClr>
          </a:solidFill>
        </p:spPr>
        <p:txBody>
          <a:bodyPr wrap="square" lIns="0" tIns="0" rIns="0" bIns="0" rtlCol="0">
            <a:spAutoFit/>
          </a:bodyPr>
          <a:lstStyle/>
          <a:p>
            <a:r>
              <a:rPr lang="en-US" dirty="0"/>
              <a:t>Scenarios 6–9: 2–5 pumps, 6-month interval. Scenarios  6 to 9 represent redundant pump systems operating under unmanned maintenance conditions,  with only a single bi-annual visit. These scenarios consider systems with  2, 3, 4, and  5 pumps,  respectively. </a:t>
            </a:r>
            <a:endParaRPr lang="en-US" dirty="0">
              <a:latin typeface="Tahoma" charset="0"/>
              <a:ea typeface="Tahoma" charset="0"/>
              <a:cs typeface="Tahoma" charset="0"/>
            </a:endParaRPr>
          </a:p>
        </p:txBody>
      </p:sp>
    </p:spTree>
    <p:extLst>
      <p:ext uri="{BB962C8B-B14F-4D97-AF65-F5344CB8AC3E}">
        <p14:creationId xmlns:p14="http://schemas.microsoft.com/office/powerpoint/2010/main" val="2024607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a:extLst>
            <a:ext uri="{FF2B5EF4-FFF2-40B4-BE49-F238E27FC236}">
              <a16:creationId xmlns:a16="http://schemas.microsoft.com/office/drawing/2014/main" id="{DF5E249C-E848-594B-17FA-0C18A8EA2CD7}"/>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42E5BA75-04F2-60AD-13DF-7C2CA1922AEC}"/>
              </a:ext>
            </a:extLst>
          </p:cNvPr>
          <p:cNvSpPr>
            <a:spLocks noGrp="1"/>
          </p:cNvSpPr>
          <p:nvPr>
            <p:ph type="ctrTitle"/>
          </p:nvPr>
        </p:nvSpPr>
        <p:spPr>
          <a:xfrm>
            <a:off x="1663700" y="1858756"/>
            <a:ext cx="9736483" cy="4224885"/>
          </a:xfrm>
        </p:spPr>
        <p:txBody>
          <a:bodyPr>
            <a:normAutofit fontScale="90000"/>
          </a:bodyPr>
          <a:lstStyle/>
          <a:p>
            <a:pPr>
              <a:lnSpc>
                <a:spcPct val="150000"/>
              </a:lnSpc>
            </a:pPr>
            <a:br>
              <a:rPr lang="en-US" sz="1200" dirty="0"/>
            </a:br>
            <a:r>
              <a:rPr lang="en-US" sz="1200" dirty="0"/>
              <a:t>Table 2 below provides a detailed summary of the simulation results for both the Baseline and Redundancy scenarios, covering a 20-year maintenance timeline where 9 scenarios are compared. </a:t>
            </a:r>
            <a:br>
              <a:rPr lang="en-US" sz="1200" dirty="0"/>
            </a:br>
            <a:r>
              <a:rPr lang="en-US" sz="1200" dirty="0"/>
              <a:t> </a:t>
            </a:r>
            <a:r>
              <a:rPr lang="en-US" sz="1200" b="1" dirty="0"/>
              <a:t>Scenario 1</a:t>
            </a:r>
            <a:r>
              <a:rPr lang="en-US" sz="1200" dirty="0"/>
              <a:t> represents the baseline estimates, where the system is modeled as a parallel configuration of two pumps and a direct repair policy (direct after failure, and has a deterministic repair time).</a:t>
            </a:r>
            <a:br>
              <a:rPr lang="en-US" sz="1200" dirty="0"/>
            </a:br>
            <a:r>
              <a:rPr lang="en-US" sz="1200" dirty="0"/>
              <a:t> </a:t>
            </a:r>
            <a:r>
              <a:rPr lang="en-US" sz="1200" b="1" dirty="0"/>
              <a:t>Scenarios 2 to 5 </a:t>
            </a:r>
            <a:r>
              <a:rPr lang="en-US" sz="1200" dirty="0"/>
              <a:t>represent the redundancy scenario for 2, 3, 4, and 5 pump systems with a fixed maintenance interval (Once every 12 months). It will be observed that the direct maintenance policy for the baseline scenario 1 ensures 99% availability compared to 26.50%, 35.70%, 62.60%, and 87.00% for 2 to 5 pumps, respectively, with a fixed maintenance interval. Availability increases with an increase in redundancy.</a:t>
            </a:r>
            <a:br>
              <a:rPr lang="en-US" sz="1200" dirty="0"/>
            </a:br>
            <a:r>
              <a:rPr lang="en-US" sz="1200" dirty="0"/>
              <a:t> </a:t>
            </a:r>
            <a:r>
              <a:rPr lang="en-US" sz="1200" b="1" dirty="0"/>
              <a:t>Scenarios 6 to 9 </a:t>
            </a:r>
            <a:r>
              <a:rPr lang="en-US" sz="1200" dirty="0"/>
              <a:t>represent the redundancy scenario for 2, 3, 4, and 5 pump systems with a fixed maintenance interval (Once every 6 months). Availability</a:t>
            </a:r>
            <a:r>
              <a:rPr lang="en-US" sz="1300" dirty="0"/>
              <a:t> increases whenever shorter maintenance intervals are introduced. With a 6-month maintenance interval, availability of the 2 pump system is about  67%, while it is 98.10%, 99.50%, and 99.70% for the 3, 4, and 5 pump systems, respectively.</a:t>
            </a:r>
            <a:br>
              <a:rPr lang="en-US" sz="1300" dirty="0"/>
            </a:br>
            <a:r>
              <a:rPr lang="en-US" sz="1300" dirty="0"/>
              <a:t>Also, Table 2 shows the gains for the fixed maintenance intervals in terms of CO2 emissions, OPEX, and other associated expenses like manning, CO2 taxes, and vessel rent.</a:t>
            </a:r>
            <a:br>
              <a:rPr lang="en-US" sz="1300" dirty="0"/>
            </a:br>
            <a:r>
              <a:rPr lang="en-US" sz="1300" dirty="0"/>
              <a:t>The result clearly shows that More Redundancy leads to Higher Availability. 4 4-pump redundant system with a 6-month interval fixed maintenance gives better availability than the 2-pump system with direct repair, and Overall reduction in the number of visits leads to reduced OPEX, CO2 emissions, and overall safety assets and personnel.</a:t>
            </a:r>
            <a:br>
              <a:rPr lang="en-US" sz="1300" dirty="0"/>
            </a:br>
            <a:br>
              <a:rPr lang="en-US" dirty="0"/>
            </a:br>
            <a:endParaRPr lang="en-US" sz="1200" dirty="0"/>
          </a:p>
        </p:txBody>
      </p:sp>
      <p:sp>
        <p:nvSpPr>
          <p:cNvPr id="3" name="Plassholder for dato 2">
            <a:extLst>
              <a:ext uri="{FF2B5EF4-FFF2-40B4-BE49-F238E27FC236}">
                <a16:creationId xmlns:a16="http://schemas.microsoft.com/office/drawing/2014/main" id="{79FB6B68-AF41-F39A-E2A6-7A06F97A872E}"/>
              </a:ext>
            </a:extLst>
          </p:cNvPr>
          <p:cNvSpPr>
            <a:spLocks noGrp="1"/>
          </p:cNvSpPr>
          <p:nvPr>
            <p:ph type="dt" sz="half" idx="10"/>
          </p:nvPr>
        </p:nvSpPr>
        <p:spPr/>
        <p:txBody>
          <a:bodyPr/>
          <a:lstStyle/>
          <a:p>
            <a:fld id="{4207B3CB-D57E-B34D-938E-CE045753DD47}" type="datetime1">
              <a:rPr lang="en-US" smtClean="0"/>
              <a:t>6/13/2025</a:t>
            </a:fld>
            <a:endParaRPr lang="en-US" dirty="0"/>
          </a:p>
        </p:txBody>
      </p:sp>
      <p:sp>
        <p:nvSpPr>
          <p:cNvPr id="4" name="Undertittel 2">
            <a:extLst>
              <a:ext uri="{FF2B5EF4-FFF2-40B4-BE49-F238E27FC236}">
                <a16:creationId xmlns:a16="http://schemas.microsoft.com/office/drawing/2014/main" id="{E67B3170-C3A2-54C9-DF46-C45AD09C332E}"/>
              </a:ext>
            </a:extLst>
          </p:cNvPr>
          <p:cNvSpPr txBox="1">
            <a:spLocks/>
          </p:cNvSpPr>
          <p:nvPr/>
        </p:nvSpPr>
        <p:spPr>
          <a:xfrm>
            <a:off x="1652120" y="1378206"/>
            <a:ext cx="7937608" cy="293215"/>
          </a:xfrm>
          <a:prstGeom prst="rect">
            <a:avLst/>
          </a:prstGeom>
        </p:spPr>
        <p:txBody>
          <a:bodyPr/>
          <a:lstStyle>
            <a:lvl1pPr marL="324000" indent="-324000" algn="l" defTabSz="914400" rtl="0" eaLnBrk="1" latinLnBrk="0" hangingPunct="1">
              <a:lnSpc>
                <a:spcPct val="90000"/>
              </a:lnSpc>
              <a:spcBef>
                <a:spcPts val="1000"/>
              </a:spcBef>
              <a:buSzPct val="90000"/>
              <a:buFontTx/>
              <a:buBlip>
                <a:blip r:embed="rId2"/>
              </a:buBlip>
              <a:defRPr sz="2300" kern="1200">
                <a:solidFill>
                  <a:schemeClr val="tx1"/>
                </a:solidFill>
                <a:latin typeface="Tahoma" charset="0"/>
                <a:ea typeface="Tahoma" charset="0"/>
                <a:cs typeface="Tahoma" charset="0"/>
              </a:defRPr>
            </a:lvl1pPr>
            <a:lvl2pPr marL="685800" indent="-228600" algn="l" defTabSz="914400" rtl="0" eaLnBrk="1" latinLnBrk="0" hangingPunct="1">
              <a:lnSpc>
                <a:spcPct val="90000"/>
              </a:lnSpc>
              <a:spcBef>
                <a:spcPts val="500"/>
              </a:spcBef>
              <a:buFont typeface="Arial"/>
              <a:buChar char="•"/>
              <a:defRPr sz="2100" kern="1200">
                <a:solidFill>
                  <a:schemeClr val="tx1"/>
                </a:solidFill>
                <a:latin typeface="Tahoma" charset="0"/>
                <a:ea typeface="Tahoma" charset="0"/>
                <a:cs typeface="Tahoma" charset="0"/>
              </a:defRPr>
            </a:lvl2pPr>
            <a:lvl3pPr marL="1143000" indent="-228600" algn="l" defTabSz="914400" rtl="0" eaLnBrk="1" latinLnBrk="0" hangingPunct="1">
              <a:lnSpc>
                <a:spcPct val="90000"/>
              </a:lnSpc>
              <a:spcBef>
                <a:spcPts val="500"/>
              </a:spcBef>
              <a:buFont typeface="Wingdings" charset="2"/>
              <a:buChar char="§"/>
              <a:defRPr sz="1800" kern="1200">
                <a:solidFill>
                  <a:schemeClr val="tx1"/>
                </a:solidFill>
                <a:latin typeface="Tahoma" charset="0"/>
                <a:ea typeface="Tahoma" charset="0"/>
                <a:cs typeface="Tahoma" charset="0"/>
              </a:defRPr>
            </a:lvl3pPr>
            <a:lvl4pPr marL="1600200" indent="-228600" algn="l" defTabSz="914400" rtl="0" eaLnBrk="1" latinLnBrk="0" hangingPunct="1">
              <a:lnSpc>
                <a:spcPct val="90000"/>
              </a:lnSpc>
              <a:spcBef>
                <a:spcPts val="500"/>
              </a:spcBef>
              <a:buFont typeface="Arial"/>
              <a:buChar char="•"/>
              <a:defRPr sz="1600" kern="1200" baseline="0">
                <a:solidFill>
                  <a:schemeClr val="tx1"/>
                </a:solidFill>
                <a:latin typeface="Tahoma" charset="0"/>
                <a:ea typeface="Tahoma" charset="0"/>
                <a:cs typeface="Tahoma" charset="0"/>
              </a:defRPr>
            </a:lvl4pPr>
            <a:lvl5pPr marL="2057400" indent="-228600" algn="l" defTabSz="914400" rtl="0" eaLnBrk="1" latinLnBrk="0" hangingPunct="1">
              <a:lnSpc>
                <a:spcPct val="90000"/>
              </a:lnSpc>
              <a:spcBef>
                <a:spcPts val="500"/>
              </a:spcBef>
              <a:buFont typeface="Wingdings" charset="2"/>
              <a:buChar char="§"/>
              <a:defRPr sz="15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b="1" dirty="0"/>
              <a:t>Results</a:t>
            </a:r>
            <a:endParaRPr lang="en-US" sz="2400" dirty="0"/>
          </a:p>
        </p:txBody>
      </p:sp>
    </p:spTree>
    <p:extLst>
      <p:ext uri="{BB962C8B-B14F-4D97-AF65-F5344CB8AC3E}">
        <p14:creationId xmlns:p14="http://schemas.microsoft.com/office/powerpoint/2010/main" val="2751427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a:extLst>
            <a:ext uri="{FF2B5EF4-FFF2-40B4-BE49-F238E27FC236}">
              <a16:creationId xmlns:a16="http://schemas.microsoft.com/office/drawing/2014/main" id="{71478F4E-ED6F-CC25-8938-32DF9072DBCE}"/>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BF8A8386-7F7A-EAE3-DEF8-F4123AF94C5C}"/>
              </a:ext>
            </a:extLst>
          </p:cNvPr>
          <p:cNvSpPr>
            <a:spLocks noGrp="1"/>
          </p:cNvSpPr>
          <p:nvPr>
            <p:ph type="ctrTitle"/>
          </p:nvPr>
        </p:nvSpPr>
        <p:spPr>
          <a:xfrm>
            <a:off x="596348" y="2136159"/>
            <a:ext cx="4959626" cy="410838"/>
          </a:xfrm>
        </p:spPr>
        <p:txBody>
          <a:bodyPr>
            <a:normAutofit fontScale="90000"/>
          </a:bodyPr>
          <a:lstStyle/>
          <a:p>
            <a:pPr>
              <a:lnSpc>
                <a:spcPct val="150000"/>
              </a:lnSpc>
            </a:pPr>
            <a:r>
              <a:rPr lang="en-US" sz="1200" dirty="0"/>
              <a:t>Table 2: Summary of KPI Over 20 years for Baseline and Redundancy Scenario</a:t>
            </a:r>
            <a:br>
              <a:rPr lang="en-US" sz="1200" dirty="0"/>
            </a:br>
            <a:endParaRPr lang="en-US" sz="1200" dirty="0"/>
          </a:p>
        </p:txBody>
      </p:sp>
      <p:sp>
        <p:nvSpPr>
          <p:cNvPr id="3" name="Plassholder for dato 2">
            <a:extLst>
              <a:ext uri="{FF2B5EF4-FFF2-40B4-BE49-F238E27FC236}">
                <a16:creationId xmlns:a16="http://schemas.microsoft.com/office/drawing/2014/main" id="{53128F10-63CA-23E1-D2DE-48F470FBC4AC}"/>
              </a:ext>
            </a:extLst>
          </p:cNvPr>
          <p:cNvSpPr>
            <a:spLocks noGrp="1"/>
          </p:cNvSpPr>
          <p:nvPr>
            <p:ph type="dt" sz="half" idx="10"/>
          </p:nvPr>
        </p:nvSpPr>
        <p:spPr/>
        <p:txBody>
          <a:bodyPr/>
          <a:lstStyle/>
          <a:p>
            <a:fld id="{4207B3CB-D57E-B34D-938E-CE045753DD47}" type="datetime1">
              <a:rPr lang="en-US" smtClean="0"/>
              <a:t>6/13/2025</a:t>
            </a:fld>
            <a:endParaRPr lang="en-US" dirty="0"/>
          </a:p>
        </p:txBody>
      </p:sp>
      <p:sp>
        <p:nvSpPr>
          <p:cNvPr id="4" name="Undertittel 2">
            <a:extLst>
              <a:ext uri="{FF2B5EF4-FFF2-40B4-BE49-F238E27FC236}">
                <a16:creationId xmlns:a16="http://schemas.microsoft.com/office/drawing/2014/main" id="{4EECF650-0775-DC7B-4156-2859EC8B6F75}"/>
              </a:ext>
            </a:extLst>
          </p:cNvPr>
          <p:cNvSpPr txBox="1">
            <a:spLocks/>
          </p:cNvSpPr>
          <p:nvPr/>
        </p:nvSpPr>
        <p:spPr>
          <a:xfrm>
            <a:off x="1652120" y="1378206"/>
            <a:ext cx="7937608" cy="410837"/>
          </a:xfrm>
          <a:prstGeom prst="rect">
            <a:avLst/>
          </a:prstGeom>
        </p:spPr>
        <p:txBody>
          <a:bodyPr/>
          <a:lstStyle>
            <a:lvl1pPr marL="324000" indent="-324000" algn="l" defTabSz="914400" rtl="0" eaLnBrk="1" latinLnBrk="0" hangingPunct="1">
              <a:lnSpc>
                <a:spcPct val="90000"/>
              </a:lnSpc>
              <a:spcBef>
                <a:spcPts val="1000"/>
              </a:spcBef>
              <a:buSzPct val="90000"/>
              <a:buFontTx/>
              <a:buBlip>
                <a:blip r:embed="rId2"/>
              </a:buBlip>
              <a:defRPr sz="2300" kern="1200">
                <a:solidFill>
                  <a:schemeClr val="tx1"/>
                </a:solidFill>
                <a:latin typeface="Tahoma" charset="0"/>
                <a:ea typeface="Tahoma" charset="0"/>
                <a:cs typeface="Tahoma" charset="0"/>
              </a:defRPr>
            </a:lvl1pPr>
            <a:lvl2pPr marL="685800" indent="-228600" algn="l" defTabSz="914400" rtl="0" eaLnBrk="1" latinLnBrk="0" hangingPunct="1">
              <a:lnSpc>
                <a:spcPct val="90000"/>
              </a:lnSpc>
              <a:spcBef>
                <a:spcPts val="500"/>
              </a:spcBef>
              <a:buFont typeface="Arial"/>
              <a:buChar char="•"/>
              <a:defRPr sz="2100" kern="1200">
                <a:solidFill>
                  <a:schemeClr val="tx1"/>
                </a:solidFill>
                <a:latin typeface="Tahoma" charset="0"/>
                <a:ea typeface="Tahoma" charset="0"/>
                <a:cs typeface="Tahoma" charset="0"/>
              </a:defRPr>
            </a:lvl2pPr>
            <a:lvl3pPr marL="1143000" indent="-228600" algn="l" defTabSz="914400" rtl="0" eaLnBrk="1" latinLnBrk="0" hangingPunct="1">
              <a:lnSpc>
                <a:spcPct val="90000"/>
              </a:lnSpc>
              <a:spcBef>
                <a:spcPts val="500"/>
              </a:spcBef>
              <a:buFont typeface="Wingdings" charset="2"/>
              <a:buChar char="§"/>
              <a:defRPr sz="1800" kern="1200">
                <a:solidFill>
                  <a:schemeClr val="tx1"/>
                </a:solidFill>
                <a:latin typeface="Tahoma" charset="0"/>
                <a:ea typeface="Tahoma" charset="0"/>
                <a:cs typeface="Tahoma" charset="0"/>
              </a:defRPr>
            </a:lvl3pPr>
            <a:lvl4pPr marL="1600200" indent="-228600" algn="l" defTabSz="914400" rtl="0" eaLnBrk="1" latinLnBrk="0" hangingPunct="1">
              <a:lnSpc>
                <a:spcPct val="90000"/>
              </a:lnSpc>
              <a:spcBef>
                <a:spcPts val="500"/>
              </a:spcBef>
              <a:buFont typeface="Arial"/>
              <a:buChar char="•"/>
              <a:defRPr sz="1600" kern="1200" baseline="0">
                <a:solidFill>
                  <a:schemeClr val="tx1"/>
                </a:solidFill>
                <a:latin typeface="Tahoma" charset="0"/>
                <a:ea typeface="Tahoma" charset="0"/>
                <a:cs typeface="Tahoma" charset="0"/>
              </a:defRPr>
            </a:lvl4pPr>
            <a:lvl5pPr marL="2057400" indent="-228600" algn="l" defTabSz="914400" rtl="0" eaLnBrk="1" latinLnBrk="0" hangingPunct="1">
              <a:lnSpc>
                <a:spcPct val="90000"/>
              </a:lnSpc>
              <a:spcBef>
                <a:spcPts val="500"/>
              </a:spcBef>
              <a:buFont typeface="Wingdings" charset="2"/>
              <a:buChar char="§"/>
              <a:defRPr sz="15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b="1" dirty="0"/>
              <a:t>Results Contd.</a:t>
            </a:r>
            <a:endParaRPr lang="en-US" sz="2400" dirty="0"/>
          </a:p>
        </p:txBody>
      </p:sp>
      <p:graphicFrame>
        <p:nvGraphicFramePr>
          <p:cNvPr id="5" name="Object 4">
            <a:extLst>
              <a:ext uri="{FF2B5EF4-FFF2-40B4-BE49-F238E27FC236}">
                <a16:creationId xmlns:a16="http://schemas.microsoft.com/office/drawing/2014/main" id="{9821608B-009C-03FA-6B53-9342D2EAD521}"/>
              </a:ext>
            </a:extLst>
          </p:cNvPr>
          <p:cNvGraphicFramePr>
            <a:graphicFrameLocks noChangeAspect="1"/>
          </p:cNvGraphicFramePr>
          <p:nvPr>
            <p:extLst>
              <p:ext uri="{D42A27DB-BD31-4B8C-83A1-F6EECF244321}">
                <p14:modId xmlns:p14="http://schemas.microsoft.com/office/powerpoint/2010/main" val="2414847600"/>
              </p:ext>
            </p:extLst>
          </p:nvPr>
        </p:nvGraphicFramePr>
        <p:xfrm>
          <a:off x="596348" y="2433154"/>
          <a:ext cx="4660900" cy="2890838"/>
        </p:xfrm>
        <a:graphic>
          <a:graphicData uri="http://schemas.openxmlformats.org/presentationml/2006/ole">
            <mc:AlternateContent xmlns:mc="http://schemas.openxmlformats.org/markup-compatibility/2006">
              <mc:Choice xmlns:v="urn:schemas-microsoft-com:vml" Requires="v">
                <p:oleObj name="Worksheet" r:id="rId3" imgW="5829862" imgH="2552181" progId="Excel.Sheet.12">
                  <p:embed/>
                </p:oleObj>
              </mc:Choice>
              <mc:Fallback>
                <p:oleObj name="Worksheet" r:id="rId3" imgW="5829862" imgH="2552181" progId="Excel.Sheet.12">
                  <p:embed/>
                  <p:pic>
                    <p:nvPicPr>
                      <p:cNvPr id="0" name=""/>
                      <p:cNvPicPr/>
                      <p:nvPr/>
                    </p:nvPicPr>
                    <p:blipFill>
                      <a:blip r:embed="rId4"/>
                      <a:stretch>
                        <a:fillRect/>
                      </a:stretch>
                    </p:blipFill>
                    <p:spPr>
                      <a:xfrm>
                        <a:off x="596348" y="2433154"/>
                        <a:ext cx="4660900" cy="2890838"/>
                      </a:xfrm>
                      <a:prstGeom prst="rect">
                        <a:avLst/>
                      </a:prstGeom>
                    </p:spPr>
                  </p:pic>
                </p:oleObj>
              </mc:Fallback>
            </mc:AlternateContent>
          </a:graphicData>
        </a:graphic>
      </p:graphicFrame>
      <p:graphicFrame>
        <p:nvGraphicFramePr>
          <p:cNvPr id="6" name="Chart 5">
            <a:extLst>
              <a:ext uri="{FF2B5EF4-FFF2-40B4-BE49-F238E27FC236}">
                <a16:creationId xmlns:a16="http://schemas.microsoft.com/office/drawing/2014/main" id="{B58A4256-C49E-4917-A692-4E9659471BA0}"/>
              </a:ext>
            </a:extLst>
          </p:cNvPr>
          <p:cNvGraphicFramePr/>
          <p:nvPr>
            <p:extLst>
              <p:ext uri="{D42A27DB-BD31-4B8C-83A1-F6EECF244321}">
                <p14:modId xmlns:p14="http://schemas.microsoft.com/office/powerpoint/2010/main" val="522488281"/>
              </p:ext>
            </p:extLst>
          </p:nvPr>
        </p:nvGraphicFramePr>
        <p:xfrm>
          <a:off x="5555975" y="1946641"/>
          <a:ext cx="5614656" cy="4224885"/>
        </p:xfrm>
        <a:graphic>
          <a:graphicData uri="http://schemas.openxmlformats.org/drawingml/2006/chart">
            <c:chart xmlns:c="http://schemas.openxmlformats.org/drawingml/2006/chart" xmlns:r="http://schemas.openxmlformats.org/officeDocument/2006/relationships" r:id="rId5"/>
          </a:graphicData>
        </a:graphic>
      </p:graphicFrame>
      <p:sp>
        <p:nvSpPr>
          <p:cNvPr id="7" name="Tittel 1">
            <a:extLst>
              <a:ext uri="{FF2B5EF4-FFF2-40B4-BE49-F238E27FC236}">
                <a16:creationId xmlns:a16="http://schemas.microsoft.com/office/drawing/2014/main" id="{A2D38CA5-F3EC-B53F-19CE-FACAFEF586BD}"/>
              </a:ext>
            </a:extLst>
          </p:cNvPr>
          <p:cNvSpPr txBox="1">
            <a:spLocks/>
          </p:cNvSpPr>
          <p:nvPr/>
        </p:nvSpPr>
        <p:spPr>
          <a:xfrm>
            <a:off x="5705061" y="6213842"/>
            <a:ext cx="5913782" cy="410838"/>
          </a:xfrm>
          <a:prstGeom prst="rect">
            <a:avLst/>
          </a:prstGeom>
        </p:spPr>
        <p:txBody>
          <a:bodyPr vert="horz" lIns="0" tIns="0" rIns="0" bIns="0" rtlCol="0" anchor="t" anchorCtr="0">
            <a:normAutofit fontScale="75000" lnSpcReduction="20000"/>
          </a:bodyPr>
          <a:lstStyle>
            <a:lvl1pPr algn="l" defTabSz="914400" rtl="0" eaLnBrk="1" latinLnBrk="0" hangingPunct="1">
              <a:lnSpc>
                <a:spcPct val="93000"/>
              </a:lnSpc>
              <a:spcBef>
                <a:spcPct val="0"/>
              </a:spcBef>
              <a:buNone/>
              <a:defRPr sz="4600" kern="1200" baseline="0">
                <a:solidFill>
                  <a:schemeClr val="tx1"/>
                </a:solidFill>
                <a:latin typeface="Tahoma" charset="0"/>
                <a:ea typeface="Tahoma" charset="0"/>
                <a:cs typeface="Tahoma" charset="0"/>
              </a:defRPr>
            </a:lvl1pPr>
          </a:lstStyle>
          <a:p>
            <a:pPr>
              <a:lnSpc>
                <a:spcPct val="150000"/>
              </a:lnSpc>
            </a:pPr>
            <a:r>
              <a:rPr lang="en-US" sz="1200" dirty="0"/>
              <a:t>Figure 9: OPEX Comparison Between Baseline and Redundancy Scenarios for 12 Months Maintenance Interval</a:t>
            </a:r>
            <a:br>
              <a:rPr lang="en-US" sz="1200" dirty="0"/>
            </a:br>
            <a:endParaRPr lang="en-US" sz="1200" dirty="0"/>
          </a:p>
        </p:txBody>
      </p:sp>
    </p:spTree>
    <p:extLst>
      <p:ext uri="{BB962C8B-B14F-4D97-AF65-F5344CB8AC3E}">
        <p14:creationId xmlns:p14="http://schemas.microsoft.com/office/powerpoint/2010/main" val="3333442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a:extLst>
            <a:ext uri="{FF2B5EF4-FFF2-40B4-BE49-F238E27FC236}">
              <a16:creationId xmlns:a16="http://schemas.microsoft.com/office/drawing/2014/main" id="{07837FCC-2D59-8EFF-811C-85726388F03F}"/>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E23CE877-5448-83AD-3964-160E76A90F77}"/>
              </a:ext>
            </a:extLst>
          </p:cNvPr>
          <p:cNvSpPr>
            <a:spLocks noGrp="1"/>
          </p:cNvSpPr>
          <p:nvPr>
            <p:ph type="ctrTitle"/>
          </p:nvPr>
        </p:nvSpPr>
        <p:spPr>
          <a:xfrm>
            <a:off x="1663700" y="2136158"/>
            <a:ext cx="9736483" cy="4224885"/>
          </a:xfrm>
        </p:spPr>
        <p:txBody>
          <a:bodyPr>
            <a:normAutofit/>
          </a:bodyPr>
          <a:lstStyle/>
          <a:p>
            <a:pPr>
              <a:lnSpc>
                <a:spcPct val="150000"/>
              </a:lnSpc>
            </a:pPr>
            <a:br>
              <a:rPr lang="en-US" sz="1200" dirty="0"/>
            </a:br>
            <a:endParaRPr lang="en-US" sz="1200" dirty="0"/>
          </a:p>
        </p:txBody>
      </p:sp>
      <p:sp>
        <p:nvSpPr>
          <p:cNvPr id="3" name="Plassholder for dato 2">
            <a:extLst>
              <a:ext uri="{FF2B5EF4-FFF2-40B4-BE49-F238E27FC236}">
                <a16:creationId xmlns:a16="http://schemas.microsoft.com/office/drawing/2014/main" id="{7099708E-A957-4D33-FD81-BA3C4838E4D4}"/>
              </a:ext>
            </a:extLst>
          </p:cNvPr>
          <p:cNvSpPr>
            <a:spLocks noGrp="1"/>
          </p:cNvSpPr>
          <p:nvPr>
            <p:ph type="dt" sz="half" idx="10"/>
          </p:nvPr>
        </p:nvSpPr>
        <p:spPr/>
        <p:txBody>
          <a:bodyPr/>
          <a:lstStyle/>
          <a:p>
            <a:fld id="{4207B3CB-D57E-B34D-938E-CE045753DD47}" type="datetime1">
              <a:rPr lang="en-US" smtClean="0"/>
              <a:t>6/13/2025</a:t>
            </a:fld>
            <a:endParaRPr lang="en-US" dirty="0"/>
          </a:p>
        </p:txBody>
      </p:sp>
      <p:sp>
        <p:nvSpPr>
          <p:cNvPr id="4" name="Undertittel 2">
            <a:extLst>
              <a:ext uri="{FF2B5EF4-FFF2-40B4-BE49-F238E27FC236}">
                <a16:creationId xmlns:a16="http://schemas.microsoft.com/office/drawing/2014/main" id="{7AABC3A7-02DD-9C96-5109-C41A207C977C}"/>
              </a:ext>
            </a:extLst>
          </p:cNvPr>
          <p:cNvSpPr txBox="1">
            <a:spLocks/>
          </p:cNvSpPr>
          <p:nvPr/>
        </p:nvSpPr>
        <p:spPr>
          <a:xfrm>
            <a:off x="1652120" y="1378206"/>
            <a:ext cx="7937608" cy="410837"/>
          </a:xfrm>
          <a:prstGeom prst="rect">
            <a:avLst/>
          </a:prstGeom>
        </p:spPr>
        <p:txBody>
          <a:bodyPr/>
          <a:lstStyle>
            <a:lvl1pPr marL="324000" indent="-324000" algn="l" defTabSz="914400" rtl="0" eaLnBrk="1" latinLnBrk="0" hangingPunct="1">
              <a:lnSpc>
                <a:spcPct val="90000"/>
              </a:lnSpc>
              <a:spcBef>
                <a:spcPts val="1000"/>
              </a:spcBef>
              <a:buSzPct val="90000"/>
              <a:buFontTx/>
              <a:buBlip>
                <a:blip r:embed="rId2"/>
              </a:buBlip>
              <a:defRPr sz="2300" kern="1200">
                <a:solidFill>
                  <a:schemeClr val="tx1"/>
                </a:solidFill>
                <a:latin typeface="Tahoma" charset="0"/>
                <a:ea typeface="Tahoma" charset="0"/>
                <a:cs typeface="Tahoma" charset="0"/>
              </a:defRPr>
            </a:lvl1pPr>
            <a:lvl2pPr marL="685800" indent="-228600" algn="l" defTabSz="914400" rtl="0" eaLnBrk="1" latinLnBrk="0" hangingPunct="1">
              <a:lnSpc>
                <a:spcPct val="90000"/>
              </a:lnSpc>
              <a:spcBef>
                <a:spcPts val="500"/>
              </a:spcBef>
              <a:buFont typeface="Arial"/>
              <a:buChar char="•"/>
              <a:defRPr sz="2100" kern="1200">
                <a:solidFill>
                  <a:schemeClr val="tx1"/>
                </a:solidFill>
                <a:latin typeface="Tahoma" charset="0"/>
                <a:ea typeface="Tahoma" charset="0"/>
                <a:cs typeface="Tahoma" charset="0"/>
              </a:defRPr>
            </a:lvl2pPr>
            <a:lvl3pPr marL="1143000" indent="-228600" algn="l" defTabSz="914400" rtl="0" eaLnBrk="1" latinLnBrk="0" hangingPunct="1">
              <a:lnSpc>
                <a:spcPct val="90000"/>
              </a:lnSpc>
              <a:spcBef>
                <a:spcPts val="500"/>
              </a:spcBef>
              <a:buFont typeface="Wingdings" charset="2"/>
              <a:buChar char="§"/>
              <a:defRPr sz="1800" kern="1200">
                <a:solidFill>
                  <a:schemeClr val="tx1"/>
                </a:solidFill>
                <a:latin typeface="Tahoma" charset="0"/>
                <a:ea typeface="Tahoma" charset="0"/>
                <a:cs typeface="Tahoma" charset="0"/>
              </a:defRPr>
            </a:lvl3pPr>
            <a:lvl4pPr marL="1600200" indent="-228600" algn="l" defTabSz="914400" rtl="0" eaLnBrk="1" latinLnBrk="0" hangingPunct="1">
              <a:lnSpc>
                <a:spcPct val="90000"/>
              </a:lnSpc>
              <a:spcBef>
                <a:spcPts val="500"/>
              </a:spcBef>
              <a:buFont typeface="Arial"/>
              <a:buChar char="•"/>
              <a:defRPr sz="1600" kern="1200" baseline="0">
                <a:solidFill>
                  <a:schemeClr val="tx1"/>
                </a:solidFill>
                <a:latin typeface="Tahoma" charset="0"/>
                <a:ea typeface="Tahoma" charset="0"/>
                <a:cs typeface="Tahoma" charset="0"/>
              </a:defRPr>
            </a:lvl4pPr>
            <a:lvl5pPr marL="2057400" indent="-228600" algn="l" defTabSz="914400" rtl="0" eaLnBrk="1" latinLnBrk="0" hangingPunct="1">
              <a:lnSpc>
                <a:spcPct val="90000"/>
              </a:lnSpc>
              <a:spcBef>
                <a:spcPts val="500"/>
              </a:spcBef>
              <a:buFont typeface="Wingdings" charset="2"/>
              <a:buChar char="§"/>
              <a:defRPr sz="15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b="1" dirty="0"/>
              <a:t>Results Contd.</a:t>
            </a:r>
            <a:endParaRPr lang="en-US" sz="2400" dirty="0"/>
          </a:p>
        </p:txBody>
      </p:sp>
      <p:graphicFrame>
        <p:nvGraphicFramePr>
          <p:cNvPr id="8" name="Chart 7">
            <a:extLst>
              <a:ext uri="{FF2B5EF4-FFF2-40B4-BE49-F238E27FC236}">
                <a16:creationId xmlns:a16="http://schemas.microsoft.com/office/drawing/2014/main" id="{73AB7C3E-6A08-FF30-12DB-AB52EB196909}"/>
              </a:ext>
            </a:extLst>
          </p:cNvPr>
          <p:cNvGraphicFramePr/>
          <p:nvPr>
            <p:extLst>
              <p:ext uri="{D42A27DB-BD31-4B8C-83A1-F6EECF244321}">
                <p14:modId xmlns:p14="http://schemas.microsoft.com/office/powerpoint/2010/main" val="941843022"/>
              </p:ext>
            </p:extLst>
          </p:nvPr>
        </p:nvGraphicFramePr>
        <p:xfrm>
          <a:off x="771221" y="2341001"/>
          <a:ext cx="5187790" cy="31387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22894645-0CFB-570C-F9A3-979E55B39489}"/>
              </a:ext>
            </a:extLst>
          </p:cNvPr>
          <p:cNvGraphicFramePr>
            <a:graphicFrameLocks/>
          </p:cNvGraphicFramePr>
          <p:nvPr>
            <p:extLst>
              <p:ext uri="{D42A27DB-BD31-4B8C-83A1-F6EECF244321}">
                <p14:modId xmlns:p14="http://schemas.microsoft.com/office/powerpoint/2010/main" val="1512696672"/>
              </p:ext>
            </p:extLst>
          </p:nvPr>
        </p:nvGraphicFramePr>
        <p:xfrm>
          <a:off x="6232991" y="2341000"/>
          <a:ext cx="5369426" cy="3138793"/>
        </p:xfrm>
        <a:graphic>
          <a:graphicData uri="http://schemas.openxmlformats.org/drawingml/2006/chart">
            <c:chart xmlns:c="http://schemas.openxmlformats.org/drawingml/2006/chart" xmlns:r="http://schemas.openxmlformats.org/officeDocument/2006/relationships" r:id="rId4"/>
          </a:graphicData>
        </a:graphic>
      </p:graphicFrame>
      <p:sp>
        <p:nvSpPr>
          <p:cNvPr id="10" name="Tittel 1">
            <a:extLst>
              <a:ext uri="{FF2B5EF4-FFF2-40B4-BE49-F238E27FC236}">
                <a16:creationId xmlns:a16="http://schemas.microsoft.com/office/drawing/2014/main" id="{ACADE99D-B016-0303-66A5-4199017F6054}"/>
              </a:ext>
            </a:extLst>
          </p:cNvPr>
          <p:cNvSpPr txBox="1">
            <a:spLocks/>
          </p:cNvSpPr>
          <p:nvPr/>
        </p:nvSpPr>
        <p:spPr>
          <a:xfrm>
            <a:off x="1227759" y="5669311"/>
            <a:ext cx="4402480" cy="317426"/>
          </a:xfrm>
          <a:prstGeom prst="rect">
            <a:avLst/>
          </a:prstGeom>
        </p:spPr>
        <p:txBody>
          <a:bodyPr vert="horz" lIns="0" tIns="0" rIns="0" bIns="0" rtlCol="0" anchor="t" anchorCtr="0">
            <a:normAutofit fontScale="45000" lnSpcReduction="20000"/>
          </a:bodyPr>
          <a:lstStyle>
            <a:lvl1pPr algn="l" defTabSz="914400" rtl="0" eaLnBrk="1" latinLnBrk="0" hangingPunct="1">
              <a:lnSpc>
                <a:spcPct val="93000"/>
              </a:lnSpc>
              <a:spcBef>
                <a:spcPct val="0"/>
              </a:spcBef>
              <a:buNone/>
              <a:defRPr sz="4600" kern="1200" baseline="0">
                <a:solidFill>
                  <a:schemeClr val="tx1"/>
                </a:solidFill>
                <a:latin typeface="Tahoma" charset="0"/>
                <a:ea typeface="Tahoma" charset="0"/>
                <a:cs typeface="Tahoma" charset="0"/>
              </a:defRPr>
            </a:lvl1pPr>
          </a:lstStyle>
          <a:p>
            <a:pPr>
              <a:lnSpc>
                <a:spcPct val="150000"/>
              </a:lnSpc>
            </a:pPr>
            <a:r>
              <a:rPr lang="en-US" sz="2400" dirty="0"/>
              <a:t>Figure 10: Availability trend for 12-month intervals</a:t>
            </a:r>
            <a:br>
              <a:rPr lang="en-US" dirty="0"/>
            </a:br>
            <a:endParaRPr lang="en-US" sz="1200" dirty="0"/>
          </a:p>
        </p:txBody>
      </p:sp>
      <p:sp>
        <p:nvSpPr>
          <p:cNvPr id="11" name="Tittel 1">
            <a:extLst>
              <a:ext uri="{FF2B5EF4-FFF2-40B4-BE49-F238E27FC236}">
                <a16:creationId xmlns:a16="http://schemas.microsoft.com/office/drawing/2014/main" id="{F346312E-EA53-A1F2-3A04-4A9A5AB315A6}"/>
              </a:ext>
            </a:extLst>
          </p:cNvPr>
          <p:cNvSpPr txBox="1">
            <a:spLocks/>
          </p:cNvSpPr>
          <p:nvPr/>
        </p:nvSpPr>
        <p:spPr>
          <a:xfrm>
            <a:off x="6522718" y="5668195"/>
            <a:ext cx="4402480" cy="317426"/>
          </a:xfrm>
          <a:prstGeom prst="rect">
            <a:avLst/>
          </a:prstGeom>
        </p:spPr>
        <p:txBody>
          <a:bodyPr vert="horz" lIns="0" tIns="0" rIns="0" bIns="0" rtlCol="0" anchor="t" anchorCtr="0">
            <a:normAutofit fontScale="45000" lnSpcReduction="20000"/>
          </a:bodyPr>
          <a:lstStyle>
            <a:lvl1pPr algn="l" defTabSz="914400" rtl="0" eaLnBrk="1" latinLnBrk="0" hangingPunct="1">
              <a:lnSpc>
                <a:spcPct val="93000"/>
              </a:lnSpc>
              <a:spcBef>
                <a:spcPct val="0"/>
              </a:spcBef>
              <a:buNone/>
              <a:defRPr sz="4600" kern="1200" baseline="0">
                <a:solidFill>
                  <a:schemeClr val="tx1"/>
                </a:solidFill>
                <a:latin typeface="Tahoma" charset="0"/>
                <a:ea typeface="Tahoma" charset="0"/>
                <a:cs typeface="Tahoma" charset="0"/>
              </a:defRPr>
            </a:lvl1pPr>
          </a:lstStyle>
          <a:p>
            <a:pPr>
              <a:lnSpc>
                <a:spcPct val="150000"/>
              </a:lnSpc>
            </a:pPr>
            <a:r>
              <a:rPr lang="en-US" sz="2400" dirty="0"/>
              <a:t>Figure 11: Availability trend for 6-month intervals</a:t>
            </a:r>
            <a:br>
              <a:rPr lang="en-US" dirty="0"/>
            </a:br>
            <a:endParaRPr lang="en-US" sz="1200" dirty="0"/>
          </a:p>
        </p:txBody>
      </p:sp>
    </p:spTree>
    <p:extLst>
      <p:ext uri="{BB962C8B-B14F-4D97-AF65-F5344CB8AC3E}">
        <p14:creationId xmlns:p14="http://schemas.microsoft.com/office/powerpoint/2010/main" val="3863853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a:extLst>
            <a:ext uri="{FF2B5EF4-FFF2-40B4-BE49-F238E27FC236}">
              <a16:creationId xmlns:a16="http://schemas.microsoft.com/office/drawing/2014/main" id="{430401FE-DCD3-57E6-9F50-3AE9F8969C39}"/>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2D5ECF2E-CDA9-09C2-EEE3-04A12BAE8721}"/>
              </a:ext>
            </a:extLst>
          </p:cNvPr>
          <p:cNvSpPr>
            <a:spLocks noGrp="1"/>
          </p:cNvSpPr>
          <p:nvPr>
            <p:ph type="ctrTitle"/>
          </p:nvPr>
        </p:nvSpPr>
        <p:spPr>
          <a:xfrm>
            <a:off x="1663700" y="2136158"/>
            <a:ext cx="9736483" cy="4224885"/>
          </a:xfrm>
        </p:spPr>
        <p:txBody>
          <a:bodyPr>
            <a:normAutofit/>
          </a:bodyPr>
          <a:lstStyle/>
          <a:p>
            <a:pPr>
              <a:lnSpc>
                <a:spcPct val="150000"/>
              </a:lnSpc>
            </a:pPr>
            <a:br>
              <a:rPr lang="en-US" sz="1200" dirty="0"/>
            </a:br>
            <a:endParaRPr lang="en-US" sz="1200" dirty="0"/>
          </a:p>
        </p:txBody>
      </p:sp>
      <p:sp>
        <p:nvSpPr>
          <p:cNvPr id="3" name="Plassholder for dato 2">
            <a:extLst>
              <a:ext uri="{FF2B5EF4-FFF2-40B4-BE49-F238E27FC236}">
                <a16:creationId xmlns:a16="http://schemas.microsoft.com/office/drawing/2014/main" id="{27BAEB3C-DB4F-989A-139C-6F79277B0860}"/>
              </a:ext>
            </a:extLst>
          </p:cNvPr>
          <p:cNvSpPr>
            <a:spLocks noGrp="1"/>
          </p:cNvSpPr>
          <p:nvPr>
            <p:ph type="dt" sz="half" idx="10"/>
          </p:nvPr>
        </p:nvSpPr>
        <p:spPr/>
        <p:txBody>
          <a:bodyPr/>
          <a:lstStyle/>
          <a:p>
            <a:fld id="{4207B3CB-D57E-B34D-938E-CE045753DD47}" type="datetime1">
              <a:rPr lang="en-US" smtClean="0"/>
              <a:t>6/13/2025</a:t>
            </a:fld>
            <a:endParaRPr lang="en-US" dirty="0"/>
          </a:p>
        </p:txBody>
      </p:sp>
      <p:sp>
        <p:nvSpPr>
          <p:cNvPr id="4" name="Undertittel 2">
            <a:extLst>
              <a:ext uri="{FF2B5EF4-FFF2-40B4-BE49-F238E27FC236}">
                <a16:creationId xmlns:a16="http://schemas.microsoft.com/office/drawing/2014/main" id="{95230F5F-B514-F120-2434-0BC16A2924FF}"/>
              </a:ext>
            </a:extLst>
          </p:cNvPr>
          <p:cNvSpPr txBox="1">
            <a:spLocks/>
          </p:cNvSpPr>
          <p:nvPr/>
        </p:nvSpPr>
        <p:spPr>
          <a:xfrm>
            <a:off x="1652120" y="1378206"/>
            <a:ext cx="7937608" cy="410837"/>
          </a:xfrm>
          <a:prstGeom prst="rect">
            <a:avLst/>
          </a:prstGeom>
        </p:spPr>
        <p:txBody>
          <a:bodyPr/>
          <a:lstStyle>
            <a:lvl1pPr marL="324000" indent="-324000" algn="l" defTabSz="914400" rtl="0" eaLnBrk="1" latinLnBrk="0" hangingPunct="1">
              <a:lnSpc>
                <a:spcPct val="90000"/>
              </a:lnSpc>
              <a:spcBef>
                <a:spcPts val="1000"/>
              </a:spcBef>
              <a:buSzPct val="90000"/>
              <a:buFontTx/>
              <a:buBlip>
                <a:blip r:embed="rId2"/>
              </a:buBlip>
              <a:defRPr sz="2300" kern="1200">
                <a:solidFill>
                  <a:schemeClr val="tx1"/>
                </a:solidFill>
                <a:latin typeface="Tahoma" charset="0"/>
                <a:ea typeface="Tahoma" charset="0"/>
                <a:cs typeface="Tahoma" charset="0"/>
              </a:defRPr>
            </a:lvl1pPr>
            <a:lvl2pPr marL="685800" indent="-228600" algn="l" defTabSz="914400" rtl="0" eaLnBrk="1" latinLnBrk="0" hangingPunct="1">
              <a:lnSpc>
                <a:spcPct val="90000"/>
              </a:lnSpc>
              <a:spcBef>
                <a:spcPts val="500"/>
              </a:spcBef>
              <a:buFont typeface="Arial"/>
              <a:buChar char="•"/>
              <a:defRPr sz="2100" kern="1200">
                <a:solidFill>
                  <a:schemeClr val="tx1"/>
                </a:solidFill>
                <a:latin typeface="Tahoma" charset="0"/>
                <a:ea typeface="Tahoma" charset="0"/>
                <a:cs typeface="Tahoma" charset="0"/>
              </a:defRPr>
            </a:lvl2pPr>
            <a:lvl3pPr marL="1143000" indent="-228600" algn="l" defTabSz="914400" rtl="0" eaLnBrk="1" latinLnBrk="0" hangingPunct="1">
              <a:lnSpc>
                <a:spcPct val="90000"/>
              </a:lnSpc>
              <a:spcBef>
                <a:spcPts val="500"/>
              </a:spcBef>
              <a:buFont typeface="Wingdings" charset="2"/>
              <a:buChar char="§"/>
              <a:defRPr sz="1800" kern="1200">
                <a:solidFill>
                  <a:schemeClr val="tx1"/>
                </a:solidFill>
                <a:latin typeface="Tahoma" charset="0"/>
                <a:ea typeface="Tahoma" charset="0"/>
                <a:cs typeface="Tahoma" charset="0"/>
              </a:defRPr>
            </a:lvl3pPr>
            <a:lvl4pPr marL="1600200" indent="-228600" algn="l" defTabSz="914400" rtl="0" eaLnBrk="1" latinLnBrk="0" hangingPunct="1">
              <a:lnSpc>
                <a:spcPct val="90000"/>
              </a:lnSpc>
              <a:spcBef>
                <a:spcPts val="500"/>
              </a:spcBef>
              <a:buFont typeface="Arial"/>
              <a:buChar char="•"/>
              <a:defRPr sz="1600" kern="1200" baseline="0">
                <a:solidFill>
                  <a:schemeClr val="tx1"/>
                </a:solidFill>
                <a:latin typeface="Tahoma" charset="0"/>
                <a:ea typeface="Tahoma" charset="0"/>
                <a:cs typeface="Tahoma" charset="0"/>
              </a:defRPr>
            </a:lvl4pPr>
            <a:lvl5pPr marL="2057400" indent="-228600" algn="l" defTabSz="914400" rtl="0" eaLnBrk="1" latinLnBrk="0" hangingPunct="1">
              <a:lnSpc>
                <a:spcPct val="90000"/>
              </a:lnSpc>
              <a:spcBef>
                <a:spcPts val="500"/>
              </a:spcBef>
              <a:buFont typeface="Wingdings" charset="2"/>
              <a:buChar char="§"/>
              <a:defRPr sz="15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b="1" dirty="0"/>
              <a:t>Conclusion</a:t>
            </a:r>
            <a:endParaRPr lang="en-US" sz="2400" dirty="0"/>
          </a:p>
        </p:txBody>
      </p:sp>
      <p:sp>
        <p:nvSpPr>
          <p:cNvPr id="10" name="Tittel 1">
            <a:extLst>
              <a:ext uri="{FF2B5EF4-FFF2-40B4-BE49-F238E27FC236}">
                <a16:creationId xmlns:a16="http://schemas.microsoft.com/office/drawing/2014/main" id="{0DFB5F24-0322-93E2-5B7E-B8D6134C0218}"/>
              </a:ext>
            </a:extLst>
          </p:cNvPr>
          <p:cNvSpPr txBox="1">
            <a:spLocks/>
          </p:cNvSpPr>
          <p:nvPr/>
        </p:nvSpPr>
        <p:spPr>
          <a:xfrm>
            <a:off x="1780921" y="2309661"/>
            <a:ext cx="9017217" cy="4051382"/>
          </a:xfrm>
          <a:prstGeom prst="rect">
            <a:avLst/>
          </a:prstGeom>
        </p:spPr>
        <p:txBody>
          <a:bodyPr vert="horz" lIns="0" tIns="0" rIns="0" bIns="0" rtlCol="0" anchor="t" anchorCtr="0">
            <a:normAutofit fontScale="67500" lnSpcReduction="20000"/>
          </a:bodyPr>
          <a:lstStyle>
            <a:lvl1pPr algn="l" defTabSz="914400" rtl="0" eaLnBrk="1" latinLnBrk="0" hangingPunct="1">
              <a:lnSpc>
                <a:spcPct val="93000"/>
              </a:lnSpc>
              <a:spcBef>
                <a:spcPct val="0"/>
              </a:spcBef>
              <a:buNone/>
              <a:defRPr sz="4600" kern="1200" baseline="0">
                <a:solidFill>
                  <a:schemeClr val="tx1"/>
                </a:solidFill>
                <a:latin typeface="Tahoma" charset="0"/>
                <a:ea typeface="Tahoma" charset="0"/>
                <a:cs typeface="Tahoma" charset="0"/>
              </a:defRPr>
            </a:lvl1pPr>
          </a:lstStyle>
          <a:p>
            <a:pPr>
              <a:lnSpc>
                <a:spcPct val="170000"/>
              </a:lnSpc>
            </a:pPr>
            <a:r>
              <a:rPr lang="en-US" sz="1600" dirty="0"/>
              <a:t> An agent-based simulation model for estimating the availability of unmanned assets is presented in this paper. Since the next potential maintenance visit may occur in two weeks, three months, etc., the primary difficulty in evaluating the availability of unmanned assets is the unpredictable repair time. When the incident happened and when the potential maintenance visit is scheduled, determine how long the repair will take. The repair time can be configured as a condition that continuously checks when the next maintenance visit is active, thanks to the flexibility of agent-based simulation modeling. </a:t>
            </a:r>
            <a:br>
              <a:rPr lang="en-US" sz="1600" dirty="0"/>
            </a:br>
            <a:r>
              <a:rPr lang="en-US" sz="1600" dirty="0"/>
              <a:t>We can conclude that the introduction of more redundant equipment and shorter maintenance intervals results in increased availability. Redundancy is unquestionably a useful design technique to guarantee unmanned asset availability.</a:t>
            </a:r>
          </a:p>
          <a:p>
            <a:pPr>
              <a:lnSpc>
                <a:spcPct val="170000"/>
              </a:lnSpc>
            </a:pPr>
            <a:endParaRPr lang="en-US" sz="1600" dirty="0"/>
          </a:p>
          <a:p>
            <a:pPr>
              <a:lnSpc>
                <a:spcPct val="170000"/>
              </a:lnSpc>
            </a:pPr>
            <a:r>
              <a:rPr lang="en-US" sz="1600" dirty="0"/>
              <a:t>Future work is to explore the Flexible maintenance interval and condition-based policy. It may be possible to use a more flexible policy to manage the annual maintenance interval, such as requiring maintenance anytime three of the four pumps fail. More research will be done on the flexible maintenance interval policy.</a:t>
            </a:r>
          </a:p>
          <a:p>
            <a:endParaRPr lang="en-US" sz="1300" dirty="0"/>
          </a:p>
          <a:p>
            <a:endParaRPr lang="en-US" dirty="0"/>
          </a:p>
          <a:p>
            <a:pPr>
              <a:lnSpc>
                <a:spcPct val="150000"/>
              </a:lnSpc>
            </a:pPr>
            <a:br>
              <a:rPr lang="en-US" dirty="0"/>
            </a:br>
            <a:endParaRPr lang="en-US" sz="1200" dirty="0"/>
          </a:p>
        </p:txBody>
      </p:sp>
    </p:spTree>
    <p:extLst>
      <p:ext uri="{BB962C8B-B14F-4D97-AF65-F5344CB8AC3E}">
        <p14:creationId xmlns:p14="http://schemas.microsoft.com/office/powerpoint/2010/main" val="2025335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bilde 4"/>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409322" y="428767"/>
            <a:ext cx="11373104" cy="6000465"/>
          </a:xfrm>
        </p:spPr>
      </p:pic>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4945" y="1136132"/>
            <a:ext cx="773517" cy="494260"/>
          </a:xfrm>
          <a:prstGeom prst="rect">
            <a:avLst/>
          </a:prstGeom>
        </p:spPr>
      </p:pic>
      <p:sp>
        <p:nvSpPr>
          <p:cNvPr id="2" name="Plassholder for dato 1"/>
          <p:cNvSpPr>
            <a:spLocks noGrp="1"/>
          </p:cNvSpPr>
          <p:nvPr>
            <p:ph type="dt" sz="half" idx="10"/>
          </p:nvPr>
        </p:nvSpPr>
        <p:spPr/>
        <p:txBody>
          <a:bodyPr/>
          <a:lstStyle/>
          <a:p>
            <a:fld id="{6FC65316-E663-254D-8034-1018F51977C8}" type="datetime1">
              <a:rPr lang="nb-NO" noProof="0" smtClean="0"/>
              <a:t>13.06.2025</a:t>
            </a:fld>
            <a:endParaRPr lang="en-US" noProof="0" dirty="0"/>
          </a:p>
        </p:txBody>
      </p:sp>
      <p:sp>
        <p:nvSpPr>
          <p:cNvPr id="8" name="TekstSylinder 7"/>
          <p:cNvSpPr txBox="1"/>
          <p:nvPr/>
        </p:nvSpPr>
        <p:spPr>
          <a:xfrm>
            <a:off x="2173856" y="1003838"/>
            <a:ext cx="7762623" cy="569387"/>
          </a:xfrm>
          <a:prstGeom prst="rect">
            <a:avLst/>
          </a:prstGeom>
          <a:noFill/>
        </p:spPr>
        <p:txBody>
          <a:bodyPr wrap="square" lIns="0" tIns="0" rIns="0" bIns="0" rtlCol="0">
            <a:spAutoFit/>
          </a:bodyPr>
          <a:lstStyle/>
          <a:p>
            <a:r>
              <a:rPr lang="en-US" sz="3700" dirty="0">
                <a:solidFill>
                  <a:srgbClr val="050F41"/>
                </a:solidFill>
                <a:latin typeface="Tahoma" charset="0"/>
                <a:ea typeface="Tahoma" charset="0"/>
                <a:cs typeface="Tahoma" charset="0"/>
              </a:rPr>
              <a:t>THANK YOU</a:t>
            </a:r>
          </a:p>
        </p:txBody>
      </p:sp>
    </p:spTree>
    <p:extLst>
      <p:ext uri="{BB962C8B-B14F-4D97-AF65-F5344CB8AC3E}">
        <p14:creationId xmlns:p14="http://schemas.microsoft.com/office/powerpoint/2010/main" val="904031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4" name="Plassholder for dato 13"/>
          <p:cNvSpPr>
            <a:spLocks noGrp="1"/>
          </p:cNvSpPr>
          <p:nvPr>
            <p:ph type="dt" sz="half" idx="10"/>
          </p:nvPr>
        </p:nvSpPr>
        <p:spPr/>
        <p:txBody>
          <a:bodyPr/>
          <a:lstStyle/>
          <a:p>
            <a:fld id="{0E18F7DA-DCA5-EA4E-932A-D6BA35899D38}" type="datetime1">
              <a:rPr lang="en-US" smtClean="0"/>
              <a:t>6/13/2025</a:t>
            </a:fld>
            <a:endParaRPr lang="en-US" dirty="0"/>
          </a:p>
        </p:txBody>
      </p:sp>
      <p:graphicFrame>
        <p:nvGraphicFramePr>
          <p:cNvPr id="2" name="Content Placeholder 2">
            <a:extLst>
              <a:ext uri="{FF2B5EF4-FFF2-40B4-BE49-F238E27FC236}">
                <a16:creationId xmlns:a16="http://schemas.microsoft.com/office/drawing/2014/main" id="{822D24D0-070D-B5FB-6B21-59F4DBF9D98C}"/>
              </a:ext>
            </a:extLst>
          </p:cNvPr>
          <p:cNvGraphicFramePr>
            <a:graphicFrameLocks/>
          </p:cNvGraphicFramePr>
          <p:nvPr>
            <p:extLst>
              <p:ext uri="{D42A27DB-BD31-4B8C-83A1-F6EECF244321}">
                <p14:modId xmlns:p14="http://schemas.microsoft.com/office/powerpoint/2010/main" val="3802438708"/>
              </p:ext>
            </p:extLst>
          </p:nvPr>
        </p:nvGraphicFramePr>
        <p:xfrm>
          <a:off x="2445025" y="1414764"/>
          <a:ext cx="4860236" cy="46381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Graphic 3" descr="Check List">
            <a:extLst>
              <a:ext uri="{FF2B5EF4-FFF2-40B4-BE49-F238E27FC236}">
                <a16:creationId xmlns:a16="http://schemas.microsoft.com/office/drawing/2014/main" id="{6EBCC300-18D8-A695-0E33-261A4E6EA36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609155" y="2515550"/>
            <a:ext cx="3446337" cy="3446337"/>
          </a:xfrm>
          <a:prstGeom prst="rect">
            <a:avLst/>
          </a:prstGeom>
        </p:spPr>
      </p:pic>
      <p:sp>
        <p:nvSpPr>
          <p:cNvPr id="3" name="Undertittel 2">
            <a:extLst>
              <a:ext uri="{FF2B5EF4-FFF2-40B4-BE49-F238E27FC236}">
                <a16:creationId xmlns:a16="http://schemas.microsoft.com/office/drawing/2014/main" id="{CD1AE4CD-D262-4E2F-8DDB-AC2FC1FC93F4}"/>
              </a:ext>
            </a:extLst>
          </p:cNvPr>
          <p:cNvSpPr txBox="1">
            <a:spLocks/>
          </p:cNvSpPr>
          <p:nvPr/>
        </p:nvSpPr>
        <p:spPr>
          <a:xfrm>
            <a:off x="2445025" y="1414764"/>
            <a:ext cx="7937608" cy="293215"/>
          </a:xfrm>
          <a:prstGeom prst="rect">
            <a:avLst/>
          </a:prstGeom>
        </p:spPr>
        <p:txBody>
          <a:bodyPr/>
          <a:lstStyle>
            <a:lvl1pPr marL="324000" indent="-324000" algn="l" defTabSz="914400" rtl="0" eaLnBrk="1" latinLnBrk="0" hangingPunct="1">
              <a:lnSpc>
                <a:spcPct val="90000"/>
              </a:lnSpc>
              <a:spcBef>
                <a:spcPts val="1000"/>
              </a:spcBef>
              <a:buSzPct val="90000"/>
              <a:buFontTx/>
              <a:buBlip>
                <a:blip r:embed="rId10"/>
              </a:buBlip>
              <a:defRPr sz="2300" kern="1200">
                <a:solidFill>
                  <a:schemeClr val="tx1"/>
                </a:solidFill>
                <a:latin typeface="Tahoma" charset="0"/>
                <a:ea typeface="Tahoma" charset="0"/>
                <a:cs typeface="Tahoma" charset="0"/>
              </a:defRPr>
            </a:lvl1pPr>
            <a:lvl2pPr marL="685800" indent="-228600" algn="l" defTabSz="914400" rtl="0" eaLnBrk="1" latinLnBrk="0" hangingPunct="1">
              <a:lnSpc>
                <a:spcPct val="90000"/>
              </a:lnSpc>
              <a:spcBef>
                <a:spcPts val="500"/>
              </a:spcBef>
              <a:buFont typeface="Arial"/>
              <a:buChar char="•"/>
              <a:defRPr sz="2100" kern="1200">
                <a:solidFill>
                  <a:schemeClr val="tx1"/>
                </a:solidFill>
                <a:latin typeface="Tahoma" charset="0"/>
                <a:ea typeface="Tahoma" charset="0"/>
                <a:cs typeface="Tahoma" charset="0"/>
              </a:defRPr>
            </a:lvl2pPr>
            <a:lvl3pPr marL="1143000" indent="-228600" algn="l" defTabSz="914400" rtl="0" eaLnBrk="1" latinLnBrk="0" hangingPunct="1">
              <a:lnSpc>
                <a:spcPct val="90000"/>
              </a:lnSpc>
              <a:spcBef>
                <a:spcPts val="500"/>
              </a:spcBef>
              <a:buFont typeface="Wingdings" charset="2"/>
              <a:buChar char="§"/>
              <a:defRPr sz="1800" kern="1200">
                <a:solidFill>
                  <a:schemeClr val="tx1"/>
                </a:solidFill>
                <a:latin typeface="Tahoma" charset="0"/>
                <a:ea typeface="Tahoma" charset="0"/>
                <a:cs typeface="Tahoma" charset="0"/>
              </a:defRPr>
            </a:lvl3pPr>
            <a:lvl4pPr marL="1600200" indent="-228600" algn="l" defTabSz="914400" rtl="0" eaLnBrk="1" latinLnBrk="0" hangingPunct="1">
              <a:lnSpc>
                <a:spcPct val="90000"/>
              </a:lnSpc>
              <a:spcBef>
                <a:spcPts val="500"/>
              </a:spcBef>
              <a:buFont typeface="Arial"/>
              <a:buChar char="•"/>
              <a:defRPr sz="1600" kern="1200" baseline="0">
                <a:solidFill>
                  <a:schemeClr val="tx1"/>
                </a:solidFill>
                <a:latin typeface="Tahoma" charset="0"/>
                <a:ea typeface="Tahoma" charset="0"/>
                <a:cs typeface="Tahoma" charset="0"/>
              </a:defRPr>
            </a:lvl4pPr>
            <a:lvl5pPr marL="2057400" indent="-228600" algn="l" defTabSz="914400" rtl="0" eaLnBrk="1" latinLnBrk="0" hangingPunct="1">
              <a:lnSpc>
                <a:spcPct val="90000"/>
              </a:lnSpc>
              <a:spcBef>
                <a:spcPts val="500"/>
              </a:spcBef>
              <a:buFont typeface="Wingdings" charset="2"/>
              <a:buChar char="§"/>
              <a:defRPr sz="15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b="1" dirty="0"/>
              <a:t> Content</a:t>
            </a:r>
            <a:endParaRPr lang="en-US" sz="2400" dirty="0"/>
          </a:p>
        </p:txBody>
      </p:sp>
    </p:spTree>
    <p:extLst>
      <p:ext uri="{BB962C8B-B14F-4D97-AF65-F5344CB8AC3E}">
        <p14:creationId xmlns:p14="http://schemas.microsoft.com/office/powerpoint/2010/main" val="34934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a:extLst>
            <a:ext uri="{FF2B5EF4-FFF2-40B4-BE49-F238E27FC236}">
              <a16:creationId xmlns:a16="http://schemas.microsoft.com/office/drawing/2014/main" id="{5A467CC5-4F34-6B5F-636A-90A320119F2A}"/>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7C27EEAD-4617-4075-66C6-E5DE5111AA4E}"/>
              </a:ext>
            </a:extLst>
          </p:cNvPr>
          <p:cNvSpPr>
            <a:spLocks noGrp="1"/>
          </p:cNvSpPr>
          <p:nvPr>
            <p:ph type="ctrTitle"/>
          </p:nvPr>
        </p:nvSpPr>
        <p:spPr/>
        <p:txBody>
          <a:bodyPr>
            <a:normAutofit fontScale="90000"/>
          </a:bodyPr>
          <a:lstStyle/>
          <a:p>
            <a:pPr>
              <a:lnSpc>
                <a:spcPct val="150000"/>
              </a:lnSpc>
            </a:pPr>
            <a:r>
              <a:rPr lang="en-US" sz="1400" dirty="0"/>
              <a:t>The offshore oil and gas industry has long been challenged by the high operational costs associated with manned offshore platforms. Traditional manned platforms require significant investment in infrastructure, personnel, and ongoing maintenance to ensure operational efficiency and safety. The design and maintenance of these platforms have often been characterized by substantial topsides equipment, high CAPEX investments ranging from $70 to $100 million, and frequent offshore visitation, driving up OPEX expenditures and posing inherent safety risks (2). However, recent advancements in unmanned platform technology have sparked considerable interest in exploring alternative approaches to offshore asset management.</a:t>
            </a:r>
            <a:br>
              <a:rPr lang="en-US" sz="1400" dirty="0"/>
            </a:br>
            <a:br>
              <a:rPr lang="en-US" sz="1400" dirty="0"/>
            </a:br>
            <a:r>
              <a:rPr lang="en-US" sz="1400" dirty="0"/>
              <a:t>Unmanned Offshore Platforms with single-annual or Bi-annual maintenance interventions are expected to become standard in 5-10 years due to their numerous advantages in relation to cost savings, Reliability, Safety, reducing complexity, flexibility, and maintaining High availability and reliability under limited maintenance (6-12 months) intervals.</a:t>
            </a:r>
          </a:p>
        </p:txBody>
      </p:sp>
      <p:sp>
        <p:nvSpPr>
          <p:cNvPr id="3" name="Plassholder for dato 2">
            <a:extLst>
              <a:ext uri="{FF2B5EF4-FFF2-40B4-BE49-F238E27FC236}">
                <a16:creationId xmlns:a16="http://schemas.microsoft.com/office/drawing/2014/main" id="{E9592E49-08E3-8C79-51F4-41659E28C6C4}"/>
              </a:ext>
            </a:extLst>
          </p:cNvPr>
          <p:cNvSpPr>
            <a:spLocks noGrp="1"/>
          </p:cNvSpPr>
          <p:nvPr>
            <p:ph type="dt" sz="half" idx="10"/>
          </p:nvPr>
        </p:nvSpPr>
        <p:spPr/>
        <p:txBody>
          <a:bodyPr/>
          <a:lstStyle/>
          <a:p>
            <a:fld id="{4207B3CB-D57E-B34D-938E-CE045753DD47}" type="datetime1">
              <a:rPr lang="en-US" smtClean="0"/>
              <a:t>6/13/2025</a:t>
            </a:fld>
            <a:endParaRPr lang="en-US" dirty="0"/>
          </a:p>
        </p:txBody>
      </p:sp>
      <p:sp>
        <p:nvSpPr>
          <p:cNvPr id="4" name="Undertittel 2">
            <a:extLst>
              <a:ext uri="{FF2B5EF4-FFF2-40B4-BE49-F238E27FC236}">
                <a16:creationId xmlns:a16="http://schemas.microsoft.com/office/drawing/2014/main" id="{1BB09A46-465B-8828-60D6-0A00FD3018BF}"/>
              </a:ext>
            </a:extLst>
          </p:cNvPr>
          <p:cNvSpPr txBox="1">
            <a:spLocks/>
          </p:cNvSpPr>
          <p:nvPr/>
        </p:nvSpPr>
        <p:spPr>
          <a:xfrm>
            <a:off x="1583411" y="1438050"/>
            <a:ext cx="7937608" cy="293215"/>
          </a:xfrm>
          <a:prstGeom prst="rect">
            <a:avLst/>
          </a:prstGeom>
        </p:spPr>
        <p:txBody>
          <a:bodyPr/>
          <a:lstStyle>
            <a:lvl1pPr marL="324000" indent="-324000" algn="l" defTabSz="914400" rtl="0" eaLnBrk="1" latinLnBrk="0" hangingPunct="1">
              <a:lnSpc>
                <a:spcPct val="90000"/>
              </a:lnSpc>
              <a:spcBef>
                <a:spcPts val="1000"/>
              </a:spcBef>
              <a:buSzPct val="90000"/>
              <a:buFontTx/>
              <a:buBlip>
                <a:blip r:embed="rId2"/>
              </a:buBlip>
              <a:defRPr sz="2300" kern="1200">
                <a:solidFill>
                  <a:schemeClr val="tx1"/>
                </a:solidFill>
                <a:latin typeface="Tahoma" charset="0"/>
                <a:ea typeface="Tahoma" charset="0"/>
                <a:cs typeface="Tahoma" charset="0"/>
              </a:defRPr>
            </a:lvl1pPr>
            <a:lvl2pPr marL="685800" indent="-228600" algn="l" defTabSz="914400" rtl="0" eaLnBrk="1" latinLnBrk="0" hangingPunct="1">
              <a:lnSpc>
                <a:spcPct val="90000"/>
              </a:lnSpc>
              <a:spcBef>
                <a:spcPts val="500"/>
              </a:spcBef>
              <a:buFont typeface="Arial"/>
              <a:buChar char="•"/>
              <a:defRPr sz="2100" kern="1200">
                <a:solidFill>
                  <a:schemeClr val="tx1"/>
                </a:solidFill>
                <a:latin typeface="Tahoma" charset="0"/>
                <a:ea typeface="Tahoma" charset="0"/>
                <a:cs typeface="Tahoma" charset="0"/>
              </a:defRPr>
            </a:lvl2pPr>
            <a:lvl3pPr marL="1143000" indent="-228600" algn="l" defTabSz="914400" rtl="0" eaLnBrk="1" latinLnBrk="0" hangingPunct="1">
              <a:lnSpc>
                <a:spcPct val="90000"/>
              </a:lnSpc>
              <a:spcBef>
                <a:spcPts val="500"/>
              </a:spcBef>
              <a:buFont typeface="Wingdings" charset="2"/>
              <a:buChar char="§"/>
              <a:defRPr sz="1800" kern="1200">
                <a:solidFill>
                  <a:schemeClr val="tx1"/>
                </a:solidFill>
                <a:latin typeface="Tahoma" charset="0"/>
                <a:ea typeface="Tahoma" charset="0"/>
                <a:cs typeface="Tahoma" charset="0"/>
              </a:defRPr>
            </a:lvl3pPr>
            <a:lvl4pPr marL="1600200" indent="-228600" algn="l" defTabSz="914400" rtl="0" eaLnBrk="1" latinLnBrk="0" hangingPunct="1">
              <a:lnSpc>
                <a:spcPct val="90000"/>
              </a:lnSpc>
              <a:spcBef>
                <a:spcPts val="500"/>
              </a:spcBef>
              <a:buFont typeface="Arial"/>
              <a:buChar char="•"/>
              <a:defRPr sz="1600" kern="1200" baseline="0">
                <a:solidFill>
                  <a:schemeClr val="tx1"/>
                </a:solidFill>
                <a:latin typeface="Tahoma" charset="0"/>
                <a:ea typeface="Tahoma" charset="0"/>
                <a:cs typeface="Tahoma" charset="0"/>
              </a:defRPr>
            </a:lvl4pPr>
            <a:lvl5pPr marL="2057400" indent="-228600" algn="l" defTabSz="914400" rtl="0" eaLnBrk="1" latinLnBrk="0" hangingPunct="1">
              <a:lnSpc>
                <a:spcPct val="90000"/>
              </a:lnSpc>
              <a:spcBef>
                <a:spcPts val="500"/>
              </a:spcBef>
              <a:buFont typeface="Wingdings" charset="2"/>
              <a:buChar char="§"/>
              <a:defRPr sz="15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b="1" dirty="0"/>
              <a:t>Background &amp; Motivation</a:t>
            </a:r>
            <a:endParaRPr lang="en-US" sz="2400" dirty="0"/>
          </a:p>
        </p:txBody>
      </p:sp>
    </p:spTree>
    <p:extLst>
      <p:ext uri="{BB962C8B-B14F-4D97-AF65-F5344CB8AC3E}">
        <p14:creationId xmlns:p14="http://schemas.microsoft.com/office/powerpoint/2010/main" val="3576615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a:spLocks noGrp="1" noRot="1" noChangeAspect="1" noMove="1" noResize="1" noEditPoints="1" noAdjustHandles="1" noChangeArrowheads="1" noChangeShapeType="1" noTextEdit="1"/>
          </p:cNvSpPr>
          <p:nvPr/>
        </p:nvSpPr>
        <p:spPr>
          <a:xfrm>
            <a:off x="305" y="0"/>
            <a:ext cx="1219169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p:cNvSpPr>
            <a:spLocks noGrp="1"/>
          </p:cNvSpPr>
          <p:nvPr>
            <p:ph type="title"/>
          </p:nvPr>
        </p:nvSpPr>
        <p:spPr>
          <a:xfrm>
            <a:off x="895030" y="397465"/>
            <a:ext cx="10962354" cy="466146"/>
          </a:xfrm>
        </p:spPr>
        <p:txBody>
          <a:bodyPr>
            <a:normAutofit/>
          </a:bodyPr>
          <a:lstStyle/>
          <a:p>
            <a:r>
              <a:rPr lang="en-US" sz="2000" b="1" dirty="0"/>
              <a:t>Background &amp; Motivation </a:t>
            </a:r>
            <a:r>
              <a:rPr lang="en-US" sz="2000" b="1" dirty="0">
                <a:solidFill>
                  <a:schemeClr val="tx2"/>
                </a:solidFill>
              </a:rPr>
              <a:t>Contd.</a:t>
            </a:r>
          </a:p>
        </p:txBody>
      </p:sp>
      <p:pic>
        <p:nvPicPr>
          <p:cNvPr id="5" name="Picture 4">
            <a:extLst>
              <a:ext uri="{FF2B5EF4-FFF2-40B4-BE49-F238E27FC236}">
                <a16:creationId xmlns:a16="http://schemas.microsoft.com/office/drawing/2014/main" id="{80D21F6C-5278-6F43-2856-87FA9D20F5B8}"/>
              </a:ext>
            </a:extLst>
          </p:cNvPr>
          <p:cNvPicPr>
            <a:picLocks noChangeAspect="1"/>
          </p:cNvPicPr>
          <p:nvPr/>
        </p:nvPicPr>
        <p:blipFill>
          <a:blip r:embed="rId2"/>
          <a:stretch>
            <a:fillRect/>
          </a:stretch>
        </p:blipFill>
        <p:spPr>
          <a:xfrm>
            <a:off x="6816590" y="1437439"/>
            <a:ext cx="3344359" cy="2673374"/>
          </a:xfrm>
          <a:prstGeom prst="rect">
            <a:avLst/>
          </a:prstGeom>
        </p:spPr>
      </p:pic>
      <p:sp>
        <p:nvSpPr>
          <p:cNvPr id="9" name="Title 1">
            <a:extLst>
              <a:ext uri="{FF2B5EF4-FFF2-40B4-BE49-F238E27FC236}">
                <a16:creationId xmlns:a16="http://schemas.microsoft.com/office/drawing/2014/main" id="{1DEEA691-6379-5FF0-544D-F893BF457BA7}"/>
              </a:ext>
            </a:extLst>
          </p:cNvPr>
          <p:cNvSpPr txBox="1"/>
          <p:nvPr/>
        </p:nvSpPr>
        <p:spPr>
          <a:xfrm>
            <a:off x="6587062" y="4012599"/>
            <a:ext cx="5755638" cy="3093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lnSpc>
                <a:spcPct val="150000"/>
              </a:lnSpc>
              <a:spcBef>
                <a:spcPts val="0"/>
              </a:spcBef>
              <a:spcAft>
                <a:spcPts val="800"/>
              </a:spcAft>
            </a:pPr>
            <a:r>
              <a:rPr lang="en-US" sz="1000" dirty="0">
                <a:latin typeface="Times New Roman" panose="02020603050405020304" pitchFamily="18" charset="0"/>
                <a:ea typeface="Times New Roman" panose="02020603050405020304" pitchFamily="18" charset="0"/>
                <a:cs typeface="Times New Roman" panose="02020603050405020304" pitchFamily="18" charset="0"/>
              </a:rPr>
              <a:t>Fig 2. NUI Philosophy</a:t>
            </a:r>
            <a:endParaRPr lang="en-US" sz="1000" dirty="0">
              <a:effectLst/>
              <a:latin typeface="Tw Cen MT" panose="020B0602020104020603" pitchFamily="34" charset="0"/>
              <a:ea typeface="Times New Roman" panose="02020603050405020304" pitchFamily="18" charset="0"/>
              <a:cs typeface="Times New Roman" panose="02020603050405020304" pitchFamily="18" charset="0"/>
            </a:endParaRPr>
          </a:p>
        </p:txBody>
      </p:sp>
      <p:sp>
        <p:nvSpPr>
          <p:cNvPr id="11" name="Title 1">
            <a:extLst>
              <a:ext uri="{FF2B5EF4-FFF2-40B4-BE49-F238E27FC236}">
                <a16:creationId xmlns:a16="http://schemas.microsoft.com/office/drawing/2014/main" id="{503D427F-5911-75B5-A89E-321EFC7AFE4D}"/>
              </a:ext>
            </a:extLst>
          </p:cNvPr>
          <p:cNvSpPr txBox="1"/>
          <p:nvPr/>
        </p:nvSpPr>
        <p:spPr>
          <a:xfrm>
            <a:off x="823337" y="3823698"/>
            <a:ext cx="5755638" cy="3093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lnSpc>
                <a:spcPct val="150000"/>
              </a:lnSpc>
              <a:spcBef>
                <a:spcPts val="0"/>
              </a:spcBef>
              <a:spcAft>
                <a:spcPts val="800"/>
              </a:spcAft>
            </a:pPr>
            <a:r>
              <a:rPr lang="en-US" sz="1000" dirty="0">
                <a:latin typeface="Times New Roman" panose="02020603050405020304" pitchFamily="18" charset="0"/>
                <a:ea typeface="Times New Roman" panose="02020603050405020304" pitchFamily="18" charset="0"/>
                <a:cs typeface="Times New Roman" panose="02020603050405020304" pitchFamily="18" charset="0"/>
              </a:rPr>
              <a:t>Fig 1. How Personnel affect Platform Facility requirement (Nicholson et al., 2021)</a:t>
            </a:r>
            <a:endParaRPr lang="en-US" sz="1000" dirty="0">
              <a:effectLst/>
              <a:latin typeface="Tw Cen MT" panose="020B0602020104020603" pitchFamily="34" charset="0"/>
              <a:ea typeface="Times New Roman" panose="02020603050405020304" pitchFamily="18" charset="0"/>
              <a:cs typeface="Times New Roman" panose="02020603050405020304" pitchFamily="18" charset="0"/>
            </a:endParaRPr>
          </a:p>
        </p:txBody>
      </p:sp>
      <p:sp>
        <p:nvSpPr>
          <p:cNvPr id="18" name="Title 1">
            <a:extLst>
              <a:ext uri="{FF2B5EF4-FFF2-40B4-BE49-F238E27FC236}">
                <a16:creationId xmlns:a16="http://schemas.microsoft.com/office/drawing/2014/main" id="{DDE46CC3-F9E4-96BC-7320-6D632A814C52}"/>
              </a:ext>
            </a:extLst>
          </p:cNvPr>
          <p:cNvSpPr txBox="1"/>
          <p:nvPr/>
        </p:nvSpPr>
        <p:spPr>
          <a:xfrm>
            <a:off x="831424" y="6491459"/>
            <a:ext cx="5755638" cy="3093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lnSpc>
                <a:spcPct val="150000"/>
              </a:lnSpc>
              <a:spcBef>
                <a:spcPts val="0"/>
              </a:spcBef>
              <a:spcAft>
                <a:spcPts val="800"/>
              </a:spcAft>
            </a:pPr>
            <a:r>
              <a:rPr lang="en-US" sz="1000" dirty="0">
                <a:latin typeface="Times New Roman" panose="02020603050405020304" pitchFamily="18" charset="0"/>
                <a:ea typeface="Times New Roman" panose="02020603050405020304" pitchFamily="18" charset="0"/>
                <a:cs typeface="Times New Roman" panose="02020603050405020304" pitchFamily="18" charset="0"/>
              </a:rPr>
              <a:t>Fig 3. Impact of NUI on Total Project Cost</a:t>
            </a:r>
            <a:endParaRPr lang="en-US" sz="1000" dirty="0">
              <a:effectLst/>
              <a:latin typeface="Tw Cen MT" panose="020B0602020104020603" pitchFamily="34" charset="0"/>
              <a:ea typeface="Times New Roman" panose="02020603050405020304" pitchFamily="18" charset="0"/>
              <a:cs typeface="Times New Roman" panose="02020603050405020304" pitchFamily="18" charset="0"/>
            </a:endParaRPr>
          </a:p>
        </p:txBody>
      </p:sp>
      <p:sp>
        <p:nvSpPr>
          <p:cNvPr id="20" name="Title 1">
            <a:extLst>
              <a:ext uri="{FF2B5EF4-FFF2-40B4-BE49-F238E27FC236}">
                <a16:creationId xmlns:a16="http://schemas.microsoft.com/office/drawing/2014/main" id="{0FDBC232-7B8F-3379-367C-2A71A92AB685}"/>
              </a:ext>
            </a:extLst>
          </p:cNvPr>
          <p:cNvSpPr txBox="1"/>
          <p:nvPr/>
        </p:nvSpPr>
        <p:spPr>
          <a:xfrm>
            <a:off x="6587062" y="4352455"/>
            <a:ext cx="5085522" cy="2139002"/>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28600" marR="0">
              <a:lnSpc>
                <a:spcPct val="150000"/>
              </a:lnSpc>
              <a:spcBef>
                <a:spcPts val="0"/>
              </a:spcBef>
              <a:spcAft>
                <a:spcPts val="80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a:lnSpc>
                <a:spcPct val="150000"/>
              </a:lnSpc>
              <a:spcBef>
                <a:spcPts val="0"/>
              </a:spcBef>
              <a:spcAft>
                <a:spcPts val="800"/>
              </a:spcAft>
            </a:pPr>
            <a:r>
              <a:rPr lang="en-US" sz="4800" dirty="0">
                <a:effectLst/>
                <a:latin typeface="Times New Roman" panose="02020603050405020304" pitchFamily="18" charset="0"/>
                <a:ea typeface="Times New Roman" panose="02020603050405020304" pitchFamily="18" charset="0"/>
                <a:cs typeface="Times New Roman" panose="02020603050405020304" pitchFamily="18" charset="0"/>
              </a:rPr>
              <a:t>Fig 1 shows clearly how the reduction in personnel leads to a reduction in equipment count and complexity. </a:t>
            </a:r>
            <a:endParaRPr lang="en-US" sz="4800" dirty="0">
              <a:latin typeface="Times New Roman" panose="02020603050405020304" pitchFamily="18" charset="0"/>
              <a:ea typeface="Times New Roman" panose="02020603050405020304" pitchFamily="18" charset="0"/>
              <a:cs typeface="Times New Roman" panose="02020603050405020304" pitchFamily="18" charset="0"/>
            </a:endParaRPr>
          </a:p>
          <a:p>
            <a:pPr marL="228600">
              <a:lnSpc>
                <a:spcPct val="150000"/>
              </a:lnSpc>
              <a:spcBef>
                <a:spcPts val="0"/>
              </a:spcBef>
              <a:spcAft>
                <a:spcPts val="800"/>
              </a:spcAft>
            </a:pPr>
            <a:r>
              <a:rPr lang="en-US" sz="4800" dirty="0">
                <a:effectLst/>
                <a:latin typeface="Times New Roman" panose="02020603050405020304" pitchFamily="18" charset="0"/>
                <a:ea typeface="Times New Roman" panose="02020603050405020304" pitchFamily="18" charset="0"/>
                <a:cs typeface="Times New Roman" panose="02020603050405020304" pitchFamily="18" charset="0"/>
              </a:rPr>
              <a:t>Fig 2 Briefly explains the Philosophy behind NUI which is Mainly Reliability, Maintenance requirements, and Remote Operations.</a:t>
            </a:r>
          </a:p>
          <a:p>
            <a:pPr marL="228600">
              <a:lnSpc>
                <a:spcPct val="150000"/>
              </a:lnSpc>
              <a:spcBef>
                <a:spcPts val="0"/>
              </a:spcBef>
              <a:spcAft>
                <a:spcPts val="800"/>
              </a:spcAft>
            </a:pPr>
            <a:r>
              <a:rPr lang="en-US" sz="4800" dirty="0">
                <a:effectLst/>
                <a:latin typeface="Times New Roman" panose="02020603050405020304" pitchFamily="18" charset="0"/>
                <a:ea typeface="Times New Roman" panose="02020603050405020304" pitchFamily="18" charset="0"/>
                <a:cs typeface="Times New Roman" panose="02020603050405020304" pitchFamily="18" charset="0"/>
              </a:rPr>
              <a:t>Fig 3 Shows the expected savings NUI has on Total project cost.</a:t>
            </a:r>
          </a:p>
          <a:p>
            <a:pPr marL="228600" marR="0">
              <a:lnSpc>
                <a:spcPct val="150000"/>
              </a:lnSpc>
              <a:spcBef>
                <a:spcPts val="0"/>
              </a:spcBef>
              <a:spcAft>
                <a:spcPts val="800"/>
              </a:spcAft>
            </a:pPr>
            <a:endParaRPr lang="en-US" sz="1800" dirty="0">
              <a:effectLst/>
              <a:latin typeface="Tw Cen MT" panose="020B0602020104020603" pitchFamily="34" charset="0"/>
              <a:ea typeface="Times New Roman" panose="02020603050405020304" pitchFamily="18" charset="0"/>
              <a:cs typeface="Times New Roman" panose="02020603050405020304" pitchFamily="18" charset="0"/>
            </a:endParaRPr>
          </a:p>
        </p:txBody>
      </p:sp>
      <p:sp>
        <p:nvSpPr>
          <p:cNvPr id="3" name="Arrow: Curved Down 2">
            <a:extLst>
              <a:ext uri="{FF2B5EF4-FFF2-40B4-BE49-F238E27FC236}">
                <a16:creationId xmlns:a16="http://schemas.microsoft.com/office/drawing/2014/main" id="{56076D82-58DE-938D-24EC-18E8C2363027}"/>
              </a:ext>
            </a:extLst>
          </p:cNvPr>
          <p:cNvSpPr/>
          <p:nvPr/>
        </p:nvSpPr>
        <p:spPr>
          <a:xfrm>
            <a:off x="974038" y="1187780"/>
            <a:ext cx="1933834" cy="1321903"/>
          </a:xfrm>
          <a:prstGeom prst="curvedDown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More POB</a:t>
            </a:r>
          </a:p>
        </p:txBody>
      </p:sp>
      <p:sp>
        <p:nvSpPr>
          <p:cNvPr id="4" name="Arrow: Curved Up 3">
            <a:extLst>
              <a:ext uri="{FF2B5EF4-FFF2-40B4-BE49-F238E27FC236}">
                <a16:creationId xmlns:a16="http://schemas.microsoft.com/office/drawing/2014/main" id="{C6EB9C2B-C7FA-B45B-7C7C-A92D402A0505}"/>
              </a:ext>
            </a:extLst>
          </p:cNvPr>
          <p:cNvSpPr/>
          <p:nvPr/>
        </p:nvSpPr>
        <p:spPr>
          <a:xfrm flipH="1">
            <a:off x="823337" y="2509683"/>
            <a:ext cx="1959615" cy="1224168"/>
          </a:xfrm>
          <a:prstGeom prst="curvedUpArrow">
            <a:avLst>
              <a:gd name="adj1" fmla="val 34559"/>
              <a:gd name="adj2" fmla="val 50000"/>
              <a:gd name="adj3" fmla="val 25000"/>
            </a:avLst>
          </a:prstGeom>
          <a:solidFill>
            <a:schemeClr val="tx1">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More Facilities</a:t>
            </a:r>
          </a:p>
        </p:txBody>
      </p:sp>
      <p:sp>
        <p:nvSpPr>
          <p:cNvPr id="6" name="Arrow: Curved Down 5">
            <a:extLst>
              <a:ext uri="{FF2B5EF4-FFF2-40B4-BE49-F238E27FC236}">
                <a16:creationId xmlns:a16="http://schemas.microsoft.com/office/drawing/2014/main" id="{1C5D764C-AC0F-3904-2E58-0F05CC1D9247}"/>
              </a:ext>
            </a:extLst>
          </p:cNvPr>
          <p:cNvSpPr/>
          <p:nvPr/>
        </p:nvSpPr>
        <p:spPr>
          <a:xfrm flipH="1">
            <a:off x="3346117" y="1204018"/>
            <a:ext cx="1933832" cy="1321903"/>
          </a:xfrm>
          <a:prstGeom prst="curvedDownArrow">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    Fewer POB</a:t>
            </a:r>
          </a:p>
        </p:txBody>
      </p:sp>
      <p:sp>
        <p:nvSpPr>
          <p:cNvPr id="12" name="Arrow: Curved Up 11">
            <a:extLst>
              <a:ext uri="{FF2B5EF4-FFF2-40B4-BE49-F238E27FC236}">
                <a16:creationId xmlns:a16="http://schemas.microsoft.com/office/drawing/2014/main" id="{81156CA3-0BA4-E00E-88A0-F3E5F5F6F5F8}"/>
              </a:ext>
            </a:extLst>
          </p:cNvPr>
          <p:cNvSpPr/>
          <p:nvPr/>
        </p:nvSpPr>
        <p:spPr>
          <a:xfrm>
            <a:off x="3419062" y="2568526"/>
            <a:ext cx="1956349" cy="1263280"/>
          </a:xfrm>
          <a:prstGeom prst="curvedUpArrow">
            <a:avLst>
              <a:gd name="adj1" fmla="val 34559"/>
              <a:gd name="adj2" fmla="val 50000"/>
              <a:gd name="adj3" fmla="val 25000"/>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Fewer Facilities</a:t>
            </a:r>
          </a:p>
        </p:txBody>
      </p:sp>
      <p:sp>
        <p:nvSpPr>
          <p:cNvPr id="13" name="Arrow: Chevron 12">
            <a:extLst>
              <a:ext uri="{FF2B5EF4-FFF2-40B4-BE49-F238E27FC236}">
                <a16:creationId xmlns:a16="http://schemas.microsoft.com/office/drawing/2014/main" id="{73CD2ED8-673A-AE96-150F-59155F0190D6}"/>
              </a:ext>
            </a:extLst>
          </p:cNvPr>
          <p:cNvSpPr/>
          <p:nvPr/>
        </p:nvSpPr>
        <p:spPr>
          <a:xfrm>
            <a:off x="483847" y="4189669"/>
            <a:ext cx="2267428" cy="673810"/>
          </a:xfrm>
          <a:prstGeom prst="chevron">
            <a:avLst/>
          </a:prstGeom>
          <a:solidFill>
            <a:schemeClr val="accent1">
              <a:lumMod val="40000"/>
              <a:lumOff val="6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3">
                    <a:lumMod val="20000"/>
                    <a:lumOff val="80000"/>
                  </a:schemeClr>
                </a:solidFill>
              </a:rPr>
              <a:t>Simpler Design</a:t>
            </a:r>
          </a:p>
        </p:txBody>
      </p:sp>
      <p:sp>
        <p:nvSpPr>
          <p:cNvPr id="15" name="Arrow: Chevron 14">
            <a:extLst>
              <a:ext uri="{FF2B5EF4-FFF2-40B4-BE49-F238E27FC236}">
                <a16:creationId xmlns:a16="http://schemas.microsoft.com/office/drawing/2014/main" id="{93755B49-9FF1-9030-6D7D-29001A612919}"/>
              </a:ext>
            </a:extLst>
          </p:cNvPr>
          <p:cNvSpPr/>
          <p:nvPr/>
        </p:nvSpPr>
        <p:spPr>
          <a:xfrm>
            <a:off x="2553933" y="4189668"/>
            <a:ext cx="2267733" cy="673810"/>
          </a:xfrm>
          <a:prstGeom prst="chevron">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u="sng" dirty="0">
                <a:solidFill>
                  <a:schemeClr val="bg1"/>
                </a:solidFill>
              </a:rPr>
              <a:t>Lower Capex</a:t>
            </a:r>
          </a:p>
          <a:p>
            <a:pPr algn="ctr"/>
            <a:r>
              <a:rPr lang="en-US" sz="1300" dirty="0">
                <a:solidFill>
                  <a:schemeClr val="accent3">
                    <a:lumMod val="20000"/>
                    <a:lumOff val="80000"/>
                  </a:schemeClr>
                </a:solidFill>
              </a:rPr>
              <a:t>Reduce equipment</a:t>
            </a:r>
          </a:p>
          <a:p>
            <a:pPr algn="ctr"/>
            <a:r>
              <a:rPr lang="en-US" sz="1300" dirty="0">
                <a:solidFill>
                  <a:schemeClr val="accent3">
                    <a:lumMod val="20000"/>
                    <a:lumOff val="80000"/>
                  </a:schemeClr>
                </a:solidFill>
              </a:rPr>
              <a:t>Lower weight</a:t>
            </a:r>
          </a:p>
        </p:txBody>
      </p:sp>
      <p:sp>
        <p:nvSpPr>
          <p:cNvPr id="16" name="Arrow: Chevron 15">
            <a:extLst>
              <a:ext uri="{FF2B5EF4-FFF2-40B4-BE49-F238E27FC236}">
                <a16:creationId xmlns:a16="http://schemas.microsoft.com/office/drawing/2014/main" id="{6704AC0A-6642-C89C-CA6F-E13499E66BEC}"/>
              </a:ext>
            </a:extLst>
          </p:cNvPr>
          <p:cNvSpPr/>
          <p:nvPr/>
        </p:nvSpPr>
        <p:spPr>
          <a:xfrm>
            <a:off x="483847" y="4956783"/>
            <a:ext cx="2267428" cy="673810"/>
          </a:xfrm>
          <a:prstGeom prst="chevron">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3">
                    <a:lumMod val="20000"/>
                    <a:lumOff val="80000"/>
                  </a:schemeClr>
                </a:solidFill>
              </a:rPr>
              <a:t>High reliability Low maintenance</a:t>
            </a:r>
          </a:p>
        </p:txBody>
      </p:sp>
      <p:sp>
        <p:nvSpPr>
          <p:cNvPr id="17" name="Arrow: Chevron 16">
            <a:extLst>
              <a:ext uri="{FF2B5EF4-FFF2-40B4-BE49-F238E27FC236}">
                <a16:creationId xmlns:a16="http://schemas.microsoft.com/office/drawing/2014/main" id="{C678FA54-3F43-874F-D368-38F67938C777}"/>
              </a:ext>
            </a:extLst>
          </p:cNvPr>
          <p:cNvSpPr/>
          <p:nvPr/>
        </p:nvSpPr>
        <p:spPr>
          <a:xfrm>
            <a:off x="2567289" y="4927080"/>
            <a:ext cx="2267733" cy="673810"/>
          </a:xfrm>
          <a:prstGeom prst="chevron">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u="sng" dirty="0">
              <a:solidFill>
                <a:schemeClr val="bg1"/>
              </a:solidFill>
            </a:endParaRPr>
          </a:p>
          <a:p>
            <a:pPr algn="ctr"/>
            <a:r>
              <a:rPr lang="en-US" u="sng" dirty="0">
                <a:solidFill>
                  <a:schemeClr val="bg1"/>
                </a:solidFill>
              </a:rPr>
              <a:t>Lower </a:t>
            </a:r>
            <a:r>
              <a:rPr lang="en-US" u="sng" dirty="0" err="1">
                <a:solidFill>
                  <a:schemeClr val="bg1"/>
                </a:solidFill>
              </a:rPr>
              <a:t>Opex</a:t>
            </a:r>
            <a:endParaRPr lang="en-US" u="sng" dirty="0">
              <a:solidFill>
                <a:schemeClr val="bg1"/>
              </a:solidFill>
            </a:endParaRPr>
          </a:p>
          <a:p>
            <a:pPr algn="ctr"/>
            <a:r>
              <a:rPr lang="en-US" sz="1100" dirty="0">
                <a:solidFill>
                  <a:schemeClr val="accent3">
                    <a:lumMod val="20000"/>
                    <a:lumOff val="80000"/>
                  </a:schemeClr>
                </a:solidFill>
              </a:rPr>
              <a:t>Fewer visits</a:t>
            </a:r>
          </a:p>
          <a:p>
            <a:pPr algn="ctr"/>
            <a:r>
              <a:rPr lang="en-US" sz="1100" dirty="0">
                <a:solidFill>
                  <a:schemeClr val="accent3">
                    <a:lumMod val="20000"/>
                    <a:lumOff val="80000"/>
                  </a:schemeClr>
                </a:solidFill>
              </a:rPr>
              <a:t>Reduce offshore work</a:t>
            </a:r>
          </a:p>
          <a:p>
            <a:pPr algn="ctr"/>
            <a:endParaRPr lang="en-US" dirty="0">
              <a:solidFill>
                <a:schemeClr val="tx1"/>
              </a:solidFill>
            </a:endParaRPr>
          </a:p>
        </p:txBody>
      </p:sp>
      <p:sp>
        <p:nvSpPr>
          <p:cNvPr id="19" name="Arrow: Chevron 18">
            <a:extLst>
              <a:ext uri="{FF2B5EF4-FFF2-40B4-BE49-F238E27FC236}">
                <a16:creationId xmlns:a16="http://schemas.microsoft.com/office/drawing/2014/main" id="{32B3F705-ECCC-0F26-DCDE-595CD016A83D}"/>
              </a:ext>
            </a:extLst>
          </p:cNvPr>
          <p:cNvSpPr/>
          <p:nvPr/>
        </p:nvSpPr>
        <p:spPr>
          <a:xfrm>
            <a:off x="469721" y="5723896"/>
            <a:ext cx="2267428" cy="673810"/>
          </a:xfrm>
          <a:prstGeom prst="chevron">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3">
                    <a:lumMod val="20000"/>
                    <a:lumOff val="80000"/>
                  </a:schemeClr>
                </a:solidFill>
              </a:rPr>
              <a:t>Remote Operations</a:t>
            </a:r>
          </a:p>
        </p:txBody>
      </p:sp>
      <p:sp>
        <p:nvSpPr>
          <p:cNvPr id="21" name="Arrow: Chevron 20">
            <a:extLst>
              <a:ext uri="{FF2B5EF4-FFF2-40B4-BE49-F238E27FC236}">
                <a16:creationId xmlns:a16="http://schemas.microsoft.com/office/drawing/2014/main" id="{3E33F731-7190-CE74-C27F-5B06844A8A67}"/>
              </a:ext>
            </a:extLst>
          </p:cNvPr>
          <p:cNvSpPr/>
          <p:nvPr/>
        </p:nvSpPr>
        <p:spPr>
          <a:xfrm>
            <a:off x="2539807" y="5723895"/>
            <a:ext cx="2267733" cy="673810"/>
          </a:xfrm>
          <a:prstGeom prst="chevron">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u="sng" dirty="0">
                <a:solidFill>
                  <a:schemeClr val="bg1"/>
                </a:solidFill>
              </a:rPr>
              <a:t>Increase availability</a:t>
            </a:r>
          </a:p>
          <a:p>
            <a:pPr algn="ctr"/>
            <a:r>
              <a:rPr lang="en-US" sz="1000" dirty="0">
                <a:solidFill>
                  <a:schemeClr val="accent3">
                    <a:lumMod val="20000"/>
                    <a:lumOff val="80000"/>
                  </a:schemeClr>
                </a:solidFill>
              </a:rPr>
              <a:t>Continuous monitoring and control</a:t>
            </a:r>
          </a:p>
          <a:p>
            <a:pPr algn="ctr"/>
            <a:r>
              <a:rPr lang="en-US" sz="1000" dirty="0">
                <a:solidFill>
                  <a:schemeClr val="accent3">
                    <a:lumMod val="20000"/>
                    <a:lumOff val="80000"/>
                  </a:schemeClr>
                </a:solidFill>
              </a:rPr>
              <a:t>Predictive Maintenance</a:t>
            </a:r>
          </a:p>
        </p:txBody>
      </p:sp>
      <p:sp>
        <p:nvSpPr>
          <p:cNvPr id="22" name="Flowchart: Connector 21">
            <a:extLst>
              <a:ext uri="{FF2B5EF4-FFF2-40B4-BE49-F238E27FC236}">
                <a16:creationId xmlns:a16="http://schemas.microsoft.com/office/drawing/2014/main" id="{F96FBAD7-5490-96FB-3B6C-F2F4D193CC31}"/>
              </a:ext>
            </a:extLst>
          </p:cNvPr>
          <p:cNvSpPr/>
          <p:nvPr/>
        </p:nvSpPr>
        <p:spPr>
          <a:xfrm>
            <a:off x="4969566" y="4352455"/>
            <a:ext cx="1603370" cy="1837810"/>
          </a:xfrm>
          <a:prstGeom prst="flowChartConnector">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TOTEX Saving</a:t>
            </a:r>
          </a:p>
          <a:p>
            <a:pPr algn="ctr"/>
            <a:r>
              <a:rPr lang="en-US" dirty="0"/>
              <a:t>&gt;50%</a:t>
            </a:r>
          </a:p>
        </p:txBody>
      </p:sp>
      <p:sp>
        <p:nvSpPr>
          <p:cNvPr id="7" name="Title 1">
            <a:extLst>
              <a:ext uri="{FF2B5EF4-FFF2-40B4-BE49-F238E27FC236}">
                <a16:creationId xmlns:a16="http://schemas.microsoft.com/office/drawing/2014/main" id="{7068F78B-773E-5078-CADE-AB70497957DB}"/>
              </a:ext>
            </a:extLst>
          </p:cNvPr>
          <p:cNvSpPr txBox="1">
            <a:spLocks/>
          </p:cNvSpPr>
          <p:nvPr/>
        </p:nvSpPr>
        <p:spPr>
          <a:xfrm>
            <a:off x="895029" y="795905"/>
            <a:ext cx="7256235" cy="4661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baseline="0">
                <a:solidFill>
                  <a:schemeClr val="tx1"/>
                </a:solidFill>
                <a:latin typeface="Tahoma" charset="0"/>
                <a:ea typeface="Tahoma" charset="0"/>
                <a:cs typeface="Tahoma" charset="0"/>
              </a:defRPr>
            </a:lvl1pPr>
          </a:lstStyle>
          <a:p>
            <a:r>
              <a:rPr lang="en-US" sz="2000">
                <a:solidFill>
                  <a:schemeClr val="tx2"/>
                </a:solidFill>
              </a:rPr>
              <a:t>Demanning approach and Impact on Project cost</a:t>
            </a:r>
            <a:endParaRPr lang="en-US" sz="2000" dirty="0">
              <a:solidFill>
                <a:schemeClr val="tx2"/>
              </a:solidFill>
            </a:endParaRPr>
          </a:p>
        </p:txBody>
      </p:sp>
    </p:spTree>
    <p:extLst>
      <p:ext uri="{BB962C8B-B14F-4D97-AF65-F5344CB8AC3E}">
        <p14:creationId xmlns:p14="http://schemas.microsoft.com/office/powerpoint/2010/main" val="1449554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t>Dyson &amp; Varney, 2020)</a:t>
            </a:r>
          </a:p>
        </p:txBody>
      </p:sp>
      <p:sp>
        <p:nvSpPr>
          <p:cNvPr id="14" name="Rectangle 13"/>
          <p:cNvSpPr>
            <a:spLocks noGrp="1" noRot="1" noChangeAspect="1" noMove="1" noResize="1" noEditPoints="1" noAdjustHandles="1" noChangeArrowheads="1" noChangeShapeType="1" noTextEdit="1"/>
          </p:cNvSpPr>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Grp="1" noRot="1" noChangeAspect="1" noMove="1" noResize="1" noEditPoints="1" noAdjustHandles="1" noChangeArrowheads="1" noChangeShapeType="1" noTextEdit="1"/>
          </p:cNvSpPr>
          <p:nvPr/>
        </p:nvSpPr>
        <p:spPr>
          <a:xfrm>
            <a:off x="459350" y="-1"/>
            <a:ext cx="11732646" cy="1597433"/>
          </a:xfrm>
          <a:prstGeom prst="rect">
            <a:avLst/>
          </a:prstGeom>
          <a:gradFill>
            <a:gsLst>
              <a:gs pos="97000">
                <a:schemeClr val="tx1">
                  <a:lumMod val="10000"/>
                  <a:lumOff val="90000"/>
                </a:scheme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0866" y="186869"/>
            <a:ext cx="9895951" cy="1458854"/>
          </a:xfrm>
        </p:spPr>
        <p:txBody>
          <a:bodyPr>
            <a:normAutofit fontScale="90000"/>
          </a:bodyPr>
          <a:lstStyle/>
          <a:p>
            <a:r>
              <a:rPr lang="en-US" sz="4000" dirty="0">
                <a:solidFill>
                  <a:srgbClr val="FFFFFF"/>
                </a:solidFill>
              </a:rPr>
              <a:t>Facility Access and Weight Comparison of OPTIMISED NUI over Traditional Manned Platform</a:t>
            </a:r>
          </a:p>
        </p:txBody>
      </p:sp>
      <p:pic>
        <p:nvPicPr>
          <p:cNvPr id="5" name="Picture 4">
            <a:extLst>
              <a:ext uri="{FF2B5EF4-FFF2-40B4-BE49-F238E27FC236}">
                <a16:creationId xmlns:a16="http://schemas.microsoft.com/office/drawing/2014/main" id="{B3619EBC-C5D6-2283-1B33-E9377EA15737}"/>
              </a:ext>
            </a:extLst>
          </p:cNvPr>
          <p:cNvPicPr>
            <a:picLocks noChangeAspect="1"/>
          </p:cNvPicPr>
          <p:nvPr/>
        </p:nvPicPr>
        <p:blipFill>
          <a:blip r:embed="rId2"/>
          <a:stretch>
            <a:fillRect/>
          </a:stretch>
        </p:blipFill>
        <p:spPr>
          <a:xfrm>
            <a:off x="95474" y="2430629"/>
            <a:ext cx="5188899" cy="3552825"/>
          </a:xfrm>
          <a:prstGeom prst="rect">
            <a:avLst/>
          </a:prstGeom>
        </p:spPr>
      </p:pic>
      <p:sp>
        <p:nvSpPr>
          <p:cNvPr id="6" name="Title 1">
            <a:extLst>
              <a:ext uri="{FF2B5EF4-FFF2-40B4-BE49-F238E27FC236}">
                <a16:creationId xmlns:a16="http://schemas.microsoft.com/office/drawing/2014/main" id="{857F7D78-3844-EE2A-715A-D85C628D40EF}"/>
              </a:ext>
            </a:extLst>
          </p:cNvPr>
          <p:cNvSpPr txBox="1"/>
          <p:nvPr/>
        </p:nvSpPr>
        <p:spPr>
          <a:xfrm>
            <a:off x="280409" y="5962573"/>
            <a:ext cx="5755638" cy="3093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lnSpc>
                <a:spcPct val="150000"/>
              </a:lnSpc>
              <a:spcBef>
                <a:spcPts val="0"/>
              </a:spcBef>
              <a:spcAft>
                <a:spcPts val="800"/>
              </a:spcAft>
            </a:pPr>
            <a:r>
              <a:rPr lang="en-US" sz="1000" dirty="0">
                <a:latin typeface="Times New Roman" panose="02020603050405020304" pitchFamily="18" charset="0"/>
                <a:ea typeface="Times New Roman" panose="02020603050405020304" pitchFamily="18" charset="0"/>
                <a:cs typeface="Times New Roman" panose="02020603050405020304" pitchFamily="18" charset="0"/>
              </a:rPr>
              <a:t>Fig 4. Walk to Work Vessel and Gangway (Dyson &amp; Varney, 2020)</a:t>
            </a:r>
            <a:endParaRPr lang="en-US" sz="1000" dirty="0">
              <a:effectLst/>
              <a:latin typeface="Tw Cen MT" panose="020B0602020104020603" pitchFamily="34" charset="0"/>
              <a:ea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F30B952A-F4B7-A9E0-E36A-643FC22488E1}"/>
              </a:ext>
            </a:extLst>
          </p:cNvPr>
          <p:cNvPicPr>
            <a:picLocks noChangeAspect="1"/>
          </p:cNvPicPr>
          <p:nvPr/>
        </p:nvPicPr>
        <p:blipFill>
          <a:blip r:embed="rId3"/>
          <a:stretch>
            <a:fillRect/>
          </a:stretch>
        </p:blipFill>
        <p:spPr>
          <a:xfrm>
            <a:off x="5668842" y="2318636"/>
            <a:ext cx="5755639" cy="3685699"/>
          </a:xfrm>
          <a:prstGeom prst="rect">
            <a:avLst/>
          </a:prstGeom>
        </p:spPr>
      </p:pic>
      <p:sp>
        <p:nvSpPr>
          <p:cNvPr id="13" name="Title 1">
            <a:extLst>
              <a:ext uri="{FF2B5EF4-FFF2-40B4-BE49-F238E27FC236}">
                <a16:creationId xmlns:a16="http://schemas.microsoft.com/office/drawing/2014/main" id="{2D5A01B0-7352-99E9-00D5-680B1EC5E011}"/>
              </a:ext>
            </a:extLst>
          </p:cNvPr>
          <p:cNvSpPr txBox="1"/>
          <p:nvPr/>
        </p:nvSpPr>
        <p:spPr>
          <a:xfrm>
            <a:off x="5668842" y="5983454"/>
            <a:ext cx="5755638" cy="309302"/>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lnSpc>
                <a:spcPct val="150000"/>
              </a:lnSpc>
              <a:spcBef>
                <a:spcPts val="0"/>
              </a:spcBef>
              <a:spcAft>
                <a:spcPts val="800"/>
              </a:spcAft>
            </a:pPr>
            <a:r>
              <a:rPr lang="en-US" sz="1000" dirty="0">
                <a:latin typeface="Times New Roman" panose="02020603050405020304" pitchFamily="18" charset="0"/>
                <a:ea typeface="Times New Roman" panose="02020603050405020304" pitchFamily="18" charset="0"/>
                <a:cs typeface="Times New Roman" panose="02020603050405020304" pitchFamily="18" charset="0"/>
              </a:rPr>
              <a:t>Fig 5. Optimized NUI vs Traditional Manned Platform Equipment Weight Reduction. (Dyson &amp; Varney, 2020)</a:t>
            </a:r>
            <a:endParaRPr lang="en-US" sz="1000" dirty="0">
              <a:effectLst/>
              <a:latin typeface="Tw Cen MT" panose="020B0602020104020603"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2639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a:extLst>
            <a:ext uri="{FF2B5EF4-FFF2-40B4-BE49-F238E27FC236}">
              <a16:creationId xmlns:a16="http://schemas.microsoft.com/office/drawing/2014/main" id="{91F9DEFA-1E64-9E93-CC41-9CA93B234FDB}"/>
            </a:ext>
          </a:extLst>
        </p:cNvPr>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3CF70E85-26B2-76E9-007A-DA5C88ACE8DF}"/>
              </a:ext>
            </a:extLst>
          </p:cNvPr>
          <p:cNvSpPr>
            <a:spLocks noGrp="1"/>
          </p:cNvSpPr>
          <p:nvPr>
            <p:ph type="dt" sz="half" idx="10"/>
          </p:nvPr>
        </p:nvSpPr>
        <p:spPr/>
        <p:txBody>
          <a:bodyPr/>
          <a:lstStyle/>
          <a:p>
            <a:fld id="{4207B3CB-D57E-B34D-938E-CE045753DD47}" type="datetime1">
              <a:rPr lang="en-US" smtClean="0"/>
              <a:t>6/13/2025</a:t>
            </a:fld>
            <a:endParaRPr lang="en-US" dirty="0"/>
          </a:p>
        </p:txBody>
      </p:sp>
      <p:sp>
        <p:nvSpPr>
          <p:cNvPr id="4" name="Undertittel 2">
            <a:extLst>
              <a:ext uri="{FF2B5EF4-FFF2-40B4-BE49-F238E27FC236}">
                <a16:creationId xmlns:a16="http://schemas.microsoft.com/office/drawing/2014/main" id="{B432147B-8BDF-BEAF-5AE5-B9F313A58F38}"/>
              </a:ext>
            </a:extLst>
          </p:cNvPr>
          <p:cNvSpPr txBox="1">
            <a:spLocks/>
          </p:cNvSpPr>
          <p:nvPr/>
        </p:nvSpPr>
        <p:spPr>
          <a:xfrm>
            <a:off x="1583411" y="1438050"/>
            <a:ext cx="7937608" cy="293215"/>
          </a:xfrm>
          <a:prstGeom prst="rect">
            <a:avLst/>
          </a:prstGeom>
        </p:spPr>
        <p:txBody>
          <a:bodyPr/>
          <a:lstStyle>
            <a:lvl1pPr marL="324000" indent="-324000" algn="l" defTabSz="914400" rtl="0" eaLnBrk="1" latinLnBrk="0" hangingPunct="1">
              <a:lnSpc>
                <a:spcPct val="90000"/>
              </a:lnSpc>
              <a:spcBef>
                <a:spcPts val="1000"/>
              </a:spcBef>
              <a:buSzPct val="90000"/>
              <a:buFontTx/>
              <a:buBlip>
                <a:blip r:embed="rId2"/>
              </a:buBlip>
              <a:defRPr sz="2300" kern="1200">
                <a:solidFill>
                  <a:schemeClr val="tx1"/>
                </a:solidFill>
                <a:latin typeface="Tahoma" charset="0"/>
                <a:ea typeface="Tahoma" charset="0"/>
                <a:cs typeface="Tahoma" charset="0"/>
              </a:defRPr>
            </a:lvl1pPr>
            <a:lvl2pPr marL="685800" indent="-228600" algn="l" defTabSz="914400" rtl="0" eaLnBrk="1" latinLnBrk="0" hangingPunct="1">
              <a:lnSpc>
                <a:spcPct val="90000"/>
              </a:lnSpc>
              <a:spcBef>
                <a:spcPts val="500"/>
              </a:spcBef>
              <a:buFont typeface="Arial"/>
              <a:buChar char="•"/>
              <a:defRPr sz="2100" kern="1200">
                <a:solidFill>
                  <a:schemeClr val="tx1"/>
                </a:solidFill>
                <a:latin typeface="Tahoma" charset="0"/>
                <a:ea typeface="Tahoma" charset="0"/>
                <a:cs typeface="Tahoma" charset="0"/>
              </a:defRPr>
            </a:lvl2pPr>
            <a:lvl3pPr marL="1143000" indent="-228600" algn="l" defTabSz="914400" rtl="0" eaLnBrk="1" latinLnBrk="0" hangingPunct="1">
              <a:lnSpc>
                <a:spcPct val="90000"/>
              </a:lnSpc>
              <a:spcBef>
                <a:spcPts val="500"/>
              </a:spcBef>
              <a:buFont typeface="Wingdings" charset="2"/>
              <a:buChar char="§"/>
              <a:defRPr sz="1800" kern="1200">
                <a:solidFill>
                  <a:schemeClr val="tx1"/>
                </a:solidFill>
                <a:latin typeface="Tahoma" charset="0"/>
                <a:ea typeface="Tahoma" charset="0"/>
                <a:cs typeface="Tahoma" charset="0"/>
              </a:defRPr>
            </a:lvl3pPr>
            <a:lvl4pPr marL="1600200" indent="-228600" algn="l" defTabSz="914400" rtl="0" eaLnBrk="1" latinLnBrk="0" hangingPunct="1">
              <a:lnSpc>
                <a:spcPct val="90000"/>
              </a:lnSpc>
              <a:spcBef>
                <a:spcPts val="500"/>
              </a:spcBef>
              <a:buFont typeface="Arial"/>
              <a:buChar char="•"/>
              <a:defRPr sz="1600" kern="1200" baseline="0">
                <a:solidFill>
                  <a:schemeClr val="tx1"/>
                </a:solidFill>
                <a:latin typeface="Tahoma" charset="0"/>
                <a:ea typeface="Tahoma" charset="0"/>
                <a:cs typeface="Tahoma" charset="0"/>
              </a:defRPr>
            </a:lvl4pPr>
            <a:lvl5pPr marL="2057400" indent="-228600" algn="l" defTabSz="914400" rtl="0" eaLnBrk="1" latinLnBrk="0" hangingPunct="1">
              <a:lnSpc>
                <a:spcPct val="90000"/>
              </a:lnSpc>
              <a:spcBef>
                <a:spcPts val="500"/>
              </a:spcBef>
              <a:buFont typeface="Wingdings" charset="2"/>
              <a:buChar char="§"/>
              <a:defRPr sz="15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b="1" dirty="0"/>
              <a:t>Objectives</a:t>
            </a:r>
            <a:endParaRPr lang="en-US" sz="2400" dirty="0"/>
          </a:p>
        </p:txBody>
      </p:sp>
      <p:sp>
        <p:nvSpPr>
          <p:cNvPr id="6" name="Undertittel 4">
            <a:extLst>
              <a:ext uri="{FF2B5EF4-FFF2-40B4-BE49-F238E27FC236}">
                <a16:creationId xmlns:a16="http://schemas.microsoft.com/office/drawing/2014/main" id="{3593658D-4070-FD59-46F8-95C03AF7C243}"/>
              </a:ext>
            </a:extLst>
          </p:cNvPr>
          <p:cNvSpPr txBox="1">
            <a:spLocks/>
          </p:cNvSpPr>
          <p:nvPr/>
        </p:nvSpPr>
        <p:spPr>
          <a:xfrm>
            <a:off x="1583411" y="2243103"/>
            <a:ext cx="7937608" cy="1638427"/>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SzPct val="90000"/>
              <a:buFontTx/>
              <a:buNone/>
              <a:defRPr sz="1200" b="0" kern="1200">
                <a:solidFill>
                  <a:schemeClr val="tx1"/>
                </a:solidFill>
                <a:latin typeface="Tahoma" charset="0"/>
                <a:ea typeface="Tahoma" charset="0"/>
                <a:cs typeface="Tahoma"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Tahoma" charset="0"/>
                <a:ea typeface="Tahoma" charset="0"/>
                <a:cs typeface="Tahoma" charset="0"/>
              </a:defRPr>
            </a:lvl2pPr>
            <a:lvl3pPr marL="914400" indent="0" algn="ctr" defTabSz="914400" rtl="0" eaLnBrk="1" latinLnBrk="0" hangingPunct="1">
              <a:lnSpc>
                <a:spcPct val="90000"/>
              </a:lnSpc>
              <a:spcBef>
                <a:spcPts val="500"/>
              </a:spcBef>
              <a:buFont typeface="Wingdings" charset="2"/>
              <a:buNone/>
              <a:defRPr sz="1800" kern="1200">
                <a:solidFill>
                  <a:schemeClr val="tx1"/>
                </a:solidFill>
                <a:latin typeface="Tahoma" charset="0"/>
                <a:ea typeface="Tahoma" charset="0"/>
                <a:cs typeface="Tahoma" charset="0"/>
              </a:defRPr>
            </a:lvl3pPr>
            <a:lvl4pPr marL="1371600" indent="0" algn="ctr" defTabSz="914400" rtl="0" eaLnBrk="1" latinLnBrk="0" hangingPunct="1">
              <a:lnSpc>
                <a:spcPct val="90000"/>
              </a:lnSpc>
              <a:spcBef>
                <a:spcPts val="500"/>
              </a:spcBef>
              <a:buFont typeface="Arial"/>
              <a:buNone/>
              <a:defRPr sz="1600" kern="1200" baseline="0">
                <a:solidFill>
                  <a:schemeClr val="tx1"/>
                </a:solidFill>
                <a:latin typeface="Tahoma" charset="0"/>
                <a:ea typeface="Tahoma" charset="0"/>
                <a:cs typeface="Tahoma" charset="0"/>
              </a:defRPr>
            </a:lvl4pPr>
            <a:lvl5pPr marL="1828800" indent="0" algn="ctr" defTabSz="914400" rtl="0" eaLnBrk="1" latinLnBrk="0" hangingPunct="1">
              <a:lnSpc>
                <a:spcPct val="90000"/>
              </a:lnSpc>
              <a:spcBef>
                <a:spcPts val="500"/>
              </a:spcBef>
              <a:buFont typeface="Wingdings" charset="2"/>
              <a:buNone/>
              <a:defRPr sz="1600" kern="1200">
                <a:solidFill>
                  <a:schemeClr val="tx1"/>
                </a:solidFill>
                <a:latin typeface="Tahoma" charset="0"/>
                <a:ea typeface="Tahoma" charset="0"/>
                <a:cs typeface="Tahoma"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indent="-228600" fontAlgn="base">
              <a:spcBef>
                <a:spcPct val="0"/>
              </a:spcBef>
              <a:spcAft>
                <a:spcPts val="600"/>
              </a:spcAft>
              <a:buSzTx/>
              <a:buFont typeface="Arial" panose="020B0604020202020204" pitchFamily="34" charset="0"/>
              <a:buChar char="•"/>
            </a:pPr>
            <a:r>
              <a:rPr lang="en-US" altLang="en-US" sz="1400" dirty="0"/>
              <a:t>To simulate and estimate availability and Maintenance Workload for unmanned Assets.</a:t>
            </a:r>
          </a:p>
          <a:p>
            <a:pPr marL="0" marR="0" lvl="0" indent="-228600" fontAlgn="base">
              <a:spcBef>
                <a:spcPct val="0"/>
              </a:spcBef>
              <a:spcAft>
                <a:spcPts val="600"/>
              </a:spcAft>
              <a:buSzTx/>
              <a:buFont typeface="Arial" panose="020B0604020202020204" pitchFamily="34" charset="0"/>
              <a:buChar char="•"/>
              <a:tabLst/>
            </a:pPr>
            <a:r>
              <a:rPr lang="en-US" altLang="en-US" sz="1400" dirty="0"/>
              <a:t> Analyze different redundancy scenarios ( 2 to 5 pumps)</a:t>
            </a:r>
          </a:p>
          <a:p>
            <a:pPr marL="0" marR="0" lvl="0" indent="-228600" fontAlgn="base">
              <a:spcBef>
                <a:spcPct val="0"/>
              </a:spcBef>
              <a:spcAft>
                <a:spcPts val="600"/>
              </a:spcAft>
              <a:buSzTx/>
              <a:buFont typeface="Arial" panose="020B0604020202020204" pitchFamily="34" charset="0"/>
              <a:buChar char="•"/>
              <a:tabLst/>
            </a:pPr>
            <a:r>
              <a:rPr lang="en-US" altLang="en-US" sz="1400" dirty="0"/>
              <a:t>Access the effects of 6 months vs. 12 months intervals.</a:t>
            </a:r>
          </a:p>
          <a:p>
            <a:endParaRPr lang="en-US" dirty="0">
              <a:solidFill>
                <a:schemeClr val="bg2"/>
              </a:solidFill>
            </a:endParaRPr>
          </a:p>
        </p:txBody>
      </p:sp>
    </p:spTree>
    <p:extLst>
      <p:ext uri="{BB962C8B-B14F-4D97-AF65-F5344CB8AC3E}">
        <p14:creationId xmlns:p14="http://schemas.microsoft.com/office/powerpoint/2010/main" val="1872380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a:extLst>
            <a:ext uri="{FF2B5EF4-FFF2-40B4-BE49-F238E27FC236}">
              <a16:creationId xmlns:a16="http://schemas.microsoft.com/office/drawing/2014/main" id="{C9BFB2A1-15E1-0372-C820-9513E382A83F}"/>
            </a:ext>
          </a:extLst>
        </p:cNvPr>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ACFE5427-FC6E-5AB7-ED88-A1620178852E}"/>
              </a:ext>
            </a:extLst>
          </p:cNvPr>
          <p:cNvSpPr>
            <a:spLocks noGrp="1"/>
          </p:cNvSpPr>
          <p:nvPr>
            <p:ph type="dt" sz="half" idx="10"/>
          </p:nvPr>
        </p:nvSpPr>
        <p:spPr/>
        <p:txBody>
          <a:bodyPr/>
          <a:lstStyle/>
          <a:p>
            <a:fld id="{4207B3CB-D57E-B34D-938E-CE045753DD47}" type="datetime1">
              <a:rPr lang="en-US" smtClean="0"/>
              <a:t>6/13/2025</a:t>
            </a:fld>
            <a:endParaRPr lang="en-US" dirty="0"/>
          </a:p>
        </p:txBody>
      </p:sp>
      <p:sp>
        <p:nvSpPr>
          <p:cNvPr id="4" name="Undertittel 2">
            <a:extLst>
              <a:ext uri="{FF2B5EF4-FFF2-40B4-BE49-F238E27FC236}">
                <a16:creationId xmlns:a16="http://schemas.microsoft.com/office/drawing/2014/main" id="{ECA069F5-AA1D-95CE-F6FC-DDEDDEC9A458}"/>
              </a:ext>
            </a:extLst>
          </p:cNvPr>
          <p:cNvSpPr txBox="1">
            <a:spLocks/>
          </p:cNvSpPr>
          <p:nvPr/>
        </p:nvSpPr>
        <p:spPr>
          <a:xfrm>
            <a:off x="1583411" y="1438050"/>
            <a:ext cx="7937608" cy="293215"/>
          </a:xfrm>
          <a:prstGeom prst="rect">
            <a:avLst/>
          </a:prstGeom>
        </p:spPr>
        <p:txBody>
          <a:bodyPr/>
          <a:lstStyle>
            <a:lvl1pPr marL="324000" indent="-324000" algn="l" defTabSz="914400" rtl="0" eaLnBrk="1" latinLnBrk="0" hangingPunct="1">
              <a:lnSpc>
                <a:spcPct val="90000"/>
              </a:lnSpc>
              <a:spcBef>
                <a:spcPts val="1000"/>
              </a:spcBef>
              <a:buSzPct val="90000"/>
              <a:buFontTx/>
              <a:buBlip>
                <a:blip r:embed="rId2"/>
              </a:buBlip>
              <a:defRPr sz="2300" kern="1200">
                <a:solidFill>
                  <a:schemeClr val="tx1"/>
                </a:solidFill>
                <a:latin typeface="Tahoma" charset="0"/>
                <a:ea typeface="Tahoma" charset="0"/>
                <a:cs typeface="Tahoma" charset="0"/>
              </a:defRPr>
            </a:lvl1pPr>
            <a:lvl2pPr marL="685800" indent="-228600" algn="l" defTabSz="914400" rtl="0" eaLnBrk="1" latinLnBrk="0" hangingPunct="1">
              <a:lnSpc>
                <a:spcPct val="90000"/>
              </a:lnSpc>
              <a:spcBef>
                <a:spcPts val="500"/>
              </a:spcBef>
              <a:buFont typeface="Arial"/>
              <a:buChar char="•"/>
              <a:defRPr sz="2100" kern="1200">
                <a:solidFill>
                  <a:schemeClr val="tx1"/>
                </a:solidFill>
                <a:latin typeface="Tahoma" charset="0"/>
                <a:ea typeface="Tahoma" charset="0"/>
                <a:cs typeface="Tahoma" charset="0"/>
              </a:defRPr>
            </a:lvl2pPr>
            <a:lvl3pPr marL="1143000" indent="-228600" algn="l" defTabSz="914400" rtl="0" eaLnBrk="1" latinLnBrk="0" hangingPunct="1">
              <a:lnSpc>
                <a:spcPct val="90000"/>
              </a:lnSpc>
              <a:spcBef>
                <a:spcPts val="500"/>
              </a:spcBef>
              <a:buFont typeface="Wingdings" charset="2"/>
              <a:buChar char="§"/>
              <a:defRPr sz="1800" kern="1200">
                <a:solidFill>
                  <a:schemeClr val="tx1"/>
                </a:solidFill>
                <a:latin typeface="Tahoma" charset="0"/>
                <a:ea typeface="Tahoma" charset="0"/>
                <a:cs typeface="Tahoma" charset="0"/>
              </a:defRPr>
            </a:lvl3pPr>
            <a:lvl4pPr marL="1600200" indent="-228600" algn="l" defTabSz="914400" rtl="0" eaLnBrk="1" latinLnBrk="0" hangingPunct="1">
              <a:lnSpc>
                <a:spcPct val="90000"/>
              </a:lnSpc>
              <a:spcBef>
                <a:spcPts val="500"/>
              </a:spcBef>
              <a:buFont typeface="Arial"/>
              <a:buChar char="•"/>
              <a:defRPr sz="1600" kern="1200" baseline="0">
                <a:solidFill>
                  <a:schemeClr val="tx1"/>
                </a:solidFill>
                <a:latin typeface="Tahoma" charset="0"/>
                <a:ea typeface="Tahoma" charset="0"/>
                <a:cs typeface="Tahoma" charset="0"/>
              </a:defRPr>
            </a:lvl4pPr>
            <a:lvl5pPr marL="2057400" indent="-228600" algn="l" defTabSz="914400" rtl="0" eaLnBrk="1" latinLnBrk="0" hangingPunct="1">
              <a:lnSpc>
                <a:spcPct val="90000"/>
              </a:lnSpc>
              <a:spcBef>
                <a:spcPts val="500"/>
              </a:spcBef>
              <a:buFont typeface="Wingdings" charset="2"/>
              <a:buChar char="§"/>
              <a:defRPr sz="15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b="1" dirty="0"/>
              <a:t>Methodology</a:t>
            </a:r>
            <a:endParaRPr lang="en-US" sz="2400" dirty="0"/>
          </a:p>
        </p:txBody>
      </p:sp>
      <p:grpSp>
        <p:nvGrpSpPr>
          <p:cNvPr id="5" name="Group 4">
            <a:extLst>
              <a:ext uri="{FF2B5EF4-FFF2-40B4-BE49-F238E27FC236}">
                <a16:creationId xmlns:a16="http://schemas.microsoft.com/office/drawing/2014/main" id="{EA16FEB5-2002-75DE-8873-33A42E4B4EA2}"/>
              </a:ext>
            </a:extLst>
          </p:cNvPr>
          <p:cNvGrpSpPr/>
          <p:nvPr/>
        </p:nvGrpSpPr>
        <p:grpSpPr>
          <a:xfrm>
            <a:off x="1265362" y="2920241"/>
            <a:ext cx="1811567" cy="1790908"/>
            <a:chOff x="0" y="845344"/>
            <a:chExt cx="1643062" cy="1971675"/>
          </a:xfrm>
        </p:grpSpPr>
        <p:sp>
          <p:nvSpPr>
            <p:cNvPr id="6" name="Rectangle 5">
              <a:extLst>
                <a:ext uri="{FF2B5EF4-FFF2-40B4-BE49-F238E27FC236}">
                  <a16:creationId xmlns:a16="http://schemas.microsoft.com/office/drawing/2014/main" id="{3BB2F756-B705-1AAB-29A4-629D82BEFB4E}"/>
                </a:ext>
              </a:extLst>
            </p:cNvPr>
            <p:cNvSpPr/>
            <p:nvPr/>
          </p:nvSpPr>
          <p:spPr>
            <a:xfrm>
              <a:off x="0" y="845344"/>
              <a:ext cx="1643062" cy="1971675"/>
            </a:xfrm>
            <a:prstGeom prst="rect">
              <a:avLst/>
            </a:prstGeom>
            <a:solidFill>
              <a:schemeClr val="accent2"/>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7" name="TextBox 6">
              <a:extLst>
                <a:ext uri="{FF2B5EF4-FFF2-40B4-BE49-F238E27FC236}">
                  <a16:creationId xmlns:a16="http://schemas.microsoft.com/office/drawing/2014/main" id="{E6F32CC5-2960-C264-78B3-90A53CB2ED69}"/>
                </a:ext>
              </a:extLst>
            </p:cNvPr>
            <p:cNvSpPr txBox="1"/>
            <p:nvPr/>
          </p:nvSpPr>
          <p:spPr>
            <a:xfrm>
              <a:off x="0" y="1249834"/>
              <a:ext cx="1643062" cy="11830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2298" tIns="0" rIns="162298" bIns="330200" numCol="1" spcCol="1270" anchor="t" anchorCtr="0">
              <a:noAutofit/>
            </a:bodyPr>
            <a:lstStyle/>
            <a:p>
              <a:pPr marL="0" lvl="0" indent="0" algn="l" defTabSz="800100">
                <a:lnSpc>
                  <a:spcPct val="90000"/>
                </a:lnSpc>
                <a:spcBef>
                  <a:spcPct val="0"/>
                </a:spcBef>
                <a:spcAft>
                  <a:spcPct val="35000"/>
                </a:spcAft>
                <a:buNone/>
              </a:pPr>
              <a:r>
                <a:rPr lang="nb-NO" sz="1600" dirty="0"/>
                <a:t>Simulation Model: Agent-Based Model (ABM)</a:t>
              </a:r>
              <a:endParaRPr lang="en-US" sz="1600" kern="1200" dirty="0"/>
            </a:p>
          </p:txBody>
        </p:sp>
      </p:grpSp>
      <p:grpSp>
        <p:nvGrpSpPr>
          <p:cNvPr id="8" name="Group 7">
            <a:extLst>
              <a:ext uri="{FF2B5EF4-FFF2-40B4-BE49-F238E27FC236}">
                <a16:creationId xmlns:a16="http://schemas.microsoft.com/office/drawing/2014/main" id="{78D78870-0D26-27C4-9F47-CA105B8D6A7B}"/>
              </a:ext>
            </a:extLst>
          </p:cNvPr>
          <p:cNvGrpSpPr/>
          <p:nvPr/>
        </p:nvGrpSpPr>
        <p:grpSpPr>
          <a:xfrm>
            <a:off x="3248929" y="2929465"/>
            <a:ext cx="1732947" cy="1790908"/>
            <a:chOff x="0" y="845344"/>
            <a:chExt cx="1643062" cy="1971675"/>
          </a:xfrm>
        </p:grpSpPr>
        <p:sp>
          <p:nvSpPr>
            <p:cNvPr id="9" name="Rectangle 8">
              <a:extLst>
                <a:ext uri="{FF2B5EF4-FFF2-40B4-BE49-F238E27FC236}">
                  <a16:creationId xmlns:a16="http://schemas.microsoft.com/office/drawing/2014/main" id="{5B9E3F1B-A918-CF6C-7B02-8310FC1780C6}"/>
                </a:ext>
              </a:extLst>
            </p:cNvPr>
            <p:cNvSpPr/>
            <p:nvPr/>
          </p:nvSpPr>
          <p:spPr>
            <a:xfrm>
              <a:off x="0" y="845344"/>
              <a:ext cx="1643062" cy="1971675"/>
            </a:xfrm>
            <a:prstGeom prst="rect">
              <a:avLst/>
            </a:prstGeom>
            <a:solidFill>
              <a:schemeClr val="accent2"/>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0" name="TextBox 9">
              <a:extLst>
                <a:ext uri="{FF2B5EF4-FFF2-40B4-BE49-F238E27FC236}">
                  <a16:creationId xmlns:a16="http://schemas.microsoft.com/office/drawing/2014/main" id="{791FBD56-7702-A261-DE45-6DE6F9B5AD78}"/>
                </a:ext>
              </a:extLst>
            </p:cNvPr>
            <p:cNvSpPr txBox="1"/>
            <p:nvPr/>
          </p:nvSpPr>
          <p:spPr>
            <a:xfrm>
              <a:off x="0" y="1249834"/>
              <a:ext cx="1643062" cy="11830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2298" tIns="0" rIns="162298" bIns="330200" numCol="1" spcCol="1270" anchor="t" anchorCtr="0">
              <a:noAutofit/>
            </a:bodyPr>
            <a:lstStyle/>
            <a:p>
              <a:pPr marL="0" lvl="0" indent="0" algn="l" defTabSz="800100">
                <a:lnSpc>
                  <a:spcPct val="90000"/>
                </a:lnSpc>
                <a:spcBef>
                  <a:spcPct val="0"/>
                </a:spcBef>
                <a:spcAft>
                  <a:spcPct val="35000"/>
                </a:spcAft>
                <a:buNone/>
              </a:pPr>
              <a:r>
                <a:rPr lang="nb-NO" sz="1600" kern="1200" dirty="0"/>
                <a:t>Tools/Software Used: AnyLogic</a:t>
              </a:r>
              <a:endParaRPr lang="en-US" sz="1600" kern="1200" dirty="0"/>
            </a:p>
          </p:txBody>
        </p:sp>
      </p:grpSp>
      <p:grpSp>
        <p:nvGrpSpPr>
          <p:cNvPr id="11" name="Group 10">
            <a:extLst>
              <a:ext uri="{FF2B5EF4-FFF2-40B4-BE49-F238E27FC236}">
                <a16:creationId xmlns:a16="http://schemas.microsoft.com/office/drawing/2014/main" id="{B64CF441-95CB-E421-AEA6-3E988B3D4B5B}"/>
              </a:ext>
            </a:extLst>
          </p:cNvPr>
          <p:cNvGrpSpPr/>
          <p:nvPr/>
        </p:nvGrpSpPr>
        <p:grpSpPr>
          <a:xfrm>
            <a:off x="5153876" y="2929465"/>
            <a:ext cx="1590820" cy="1790908"/>
            <a:chOff x="0" y="845344"/>
            <a:chExt cx="1643062" cy="1971675"/>
          </a:xfrm>
        </p:grpSpPr>
        <p:sp>
          <p:nvSpPr>
            <p:cNvPr id="12" name="Rectangle 11">
              <a:extLst>
                <a:ext uri="{FF2B5EF4-FFF2-40B4-BE49-F238E27FC236}">
                  <a16:creationId xmlns:a16="http://schemas.microsoft.com/office/drawing/2014/main" id="{E341A12C-74A6-1B03-5E3A-AE92A6445B25}"/>
                </a:ext>
              </a:extLst>
            </p:cNvPr>
            <p:cNvSpPr/>
            <p:nvPr/>
          </p:nvSpPr>
          <p:spPr>
            <a:xfrm>
              <a:off x="0" y="845344"/>
              <a:ext cx="1643062" cy="1971675"/>
            </a:xfrm>
            <a:prstGeom prst="rect">
              <a:avLst/>
            </a:prstGeom>
            <a:solidFill>
              <a:schemeClr val="accent2"/>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3" name="TextBox 12">
              <a:extLst>
                <a:ext uri="{FF2B5EF4-FFF2-40B4-BE49-F238E27FC236}">
                  <a16:creationId xmlns:a16="http://schemas.microsoft.com/office/drawing/2014/main" id="{E85BCEB7-6CDF-75B5-1898-EF5EE0659F6D}"/>
                </a:ext>
              </a:extLst>
            </p:cNvPr>
            <p:cNvSpPr txBox="1"/>
            <p:nvPr/>
          </p:nvSpPr>
          <p:spPr>
            <a:xfrm>
              <a:off x="0" y="1249834"/>
              <a:ext cx="1471462" cy="11830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2298" tIns="0" rIns="162298" bIns="330200" numCol="1" spcCol="1270" anchor="t" anchorCtr="0">
              <a:noAutofit/>
            </a:bodyPr>
            <a:lstStyle/>
            <a:p>
              <a:pPr marL="0" lvl="0" indent="0" algn="l" defTabSz="800100">
                <a:lnSpc>
                  <a:spcPct val="90000"/>
                </a:lnSpc>
                <a:spcBef>
                  <a:spcPct val="0"/>
                </a:spcBef>
                <a:spcAft>
                  <a:spcPct val="35000"/>
                </a:spcAft>
                <a:buNone/>
              </a:pPr>
              <a:r>
                <a:rPr lang="nb-NO" sz="1600" kern="1200" dirty="0"/>
                <a:t>Inputs: Historical Failure/ Repair Data</a:t>
              </a:r>
              <a:endParaRPr lang="en-US" sz="1600" kern="1200" dirty="0"/>
            </a:p>
          </p:txBody>
        </p:sp>
      </p:grpSp>
      <p:grpSp>
        <p:nvGrpSpPr>
          <p:cNvPr id="14" name="Group 13">
            <a:extLst>
              <a:ext uri="{FF2B5EF4-FFF2-40B4-BE49-F238E27FC236}">
                <a16:creationId xmlns:a16="http://schemas.microsoft.com/office/drawing/2014/main" id="{724414BD-2E18-AE99-3A52-CA7077499602}"/>
              </a:ext>
            </a:extLst>
          </p:cNvPr>
          <p:cNvGrpSpPr/>
          <p:nvPr/>
        </p:nvGrpSpPr>
        <p:grpSpPr>
          <a:xfrm>
            <a:off x="6916696" y="2938689"/>
            <a:ext cx="2107042" cy="1790908"/>
            <a:chOff x="0" y="845344"/>
            <a:chExt cx="1643062" cy="1971675"/>
          </a:xfrm>
        </p:grpSpPr>
        <p:sp>
          <p:nvSpPr>
            <p:cNvPr id="15" name="Rectangle 14">
              <a:extLst>
                <a:ext uri="{FF2B5EF4-FFF2-40B4-BE49-F238E27FC236}">
                  <a16:creationId xmlns:a16="http://schemas.microsoft.com/office/drawing/2014/main" id="{A0857E27-3A25-1BE5-F087-E899E4C877AC}"/>
                </a:ext>
              </a:extLst>
            </p:cNvPr>
            <p:cNvSpPr/>
            <p:nvPr/>
          </p:nvSpPr>
          <p:spPr>
            <a:xfrm>
              <a:off x="0" y="845344"/>
              <a:ext cx="1643062" cy="1971675"/>
            </a:xfrm>
            <a:prstGeom prst="rect">
              <a:avLst/>
            </a:prstGeom>
            <a:solidFill>
              <a:schemeClr val="accent2"/>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6" name="TextBox 15">
              <a:extLst>
                <a:ext uri="{FF2B5EF4-FFF2-40B4-BE49-F238E27FC236}">
                  <a16:creationId xmlns:a16="http://schemas.microsoft.com/office/drawing/2014/main" id="{BF59F2F6-B06F-29C5-369F-B3496098690A}"/>
                </a:ext>
              </a:extLst>
            </p:cNvPr>
            <p:cNvSpPr txBox="1"/>
            <p:nvPr/>
          </p:nvSpPr>
          <p:spPr>
            <a:xfrm>
              <a:off x="0" y="1085699"/>
              <a:ext cx="1643062" cy="11830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2298" tIns="0" rIns="162298" bIns="330200" numCol="1" spcCol="1270" anchor="t" anchorCtr="0">
              <a:noAutofit/>
            </a:bodyPr>
            <a:lstStyle/>
            <a:p>
              <a:pPr marL="0" lvl="0" indent="0" algn="l" defTabSz="800100">
                <a:lnSpc>
                  <a:spcPct val="90000"/>
                </a:lnSpc>
                <a:spcBef>
                  <a:spcPct val="0"/>
                </a:spcBef>
                <a:spcAft>
                  <a:spcPct val="35000"/>
                </a:spcAft>
                <a:buNone/>
              </a:pPr>
              <a:r>
                <a:rPr lang="nb-NO" sz="1600" kern="1200" dirty="0"/>
                <a:t>Output: Maintenance Visits, Availability, and Other measurable parameters (CO2 Emission, Manning, and OPEX)</a:t>
              </a:r>
              <a:endParaRPr lang="en-US" sz="1600" kern="1200" dirty="0"/>
            </a:p>
          </p:txBody>
        </p:sp>
      </p:grpSp>
      <p:grpSp>
        <p:nvGrpSpPr>
          <p:cNvPr id="17" name="Group 16">
            <a:extLst>
              <a:ext uri="{FF2B5EF4-FFF2-40B4-BE49-F238E27FC236}">
                <a16:creationId xmlns:a16="http://schemas.microsoft.com/office/drawing/2014/main" id="{B4EF0677-59F8-3CDE-8BE6-6EB992F444C9}"/>
              </a:ext>
            </a:extLst>
          </p:cNvPr>
          <p:cNvGrpSpPr/>
          <p:nvPr/>
        </p:nvGrpSpPr>
        <p:grpSpPr>
          <a:xfrm>
            <a:off x="9195738" y="2929465"/>
            <a:ext cx="2107042" cy="1790908"/>
            <a:chOff x="0" y="845344"/>
            <a:chExt cx="1643062" cy="1971675"/>
          </a:xfrm>
        </p:grpSpPr>
        <p:sp>
          <p:nvSpPr>
            <p:cNvPr id="18" name="Rectangle 17">
              <a:extLst>
                <a:ext uri="{FF2B5EF4-FFF2-40B4-BE49-F238E27FC236}">
                  <a16:creationId xmlns:a16="http://schemas.microsoft.com/office/drawing/2014/main" id="{E8C1358A-BE21-1637-0F09-5EDFDADED901}"/>
                </a:ext>
              </a:extLst>
            </p:cNvPr>
            <p:cNvSpPr/>
            <p:nvPr/>
          </p:nvSpPr>
          <p:spPr>
            <a:xfrm>
              <a:off x="0" y="845344"/>
              <a:ext cx="1643062" cy="1971675"/>
            </a:xfrm>
            <a:prstGeom prst="rect">
              <a:avLst/>
            </a:prstGeom>
            <a:solidFill>
              <a:schemeClr val="accent2"/>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9" name="TextBox 18">
              <a:extLst>
                <a:ext uri="{FF2B5EF4-FFF2-40B4-BE49-F238E27FC236}">
                  <a16:creationId xmlns:a16="http://schemas.microsoft.com/office/drawing/2014/main" id="{E4813928-94CE-EAD2-6CB9-F519A6FE4B87}"/>
                </a:ext>
              </a:extLst>
            </p:cNvPr>
            <p:cNvSpPr txBox="1"/>
            <p:nvPr/>
          </p:nvSpPr>
          <p:spPr>
            <a:xfrm>
              <a:off x="0" y="1085699"/>
              <a:ext cx="1643062" cy="11830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2298" tIns="0" rIns="162298" bIns="330200" numCol="1" spcCol="1270" anchor="t" anchorCtr="0">
              <a:noAutofit/>
            </a:bodyPr>
            <a:lstStyle/>
            <a:p>
              <a:pPr marL="0" lvl="0" indent="0" algn="l" defTabSz="800100">
                <a:lnSpc>
                  <a:spcPct val="90000"/>
                </a:lnSpc>
                <a:spcBef>
                  <a:spcPct val="0"/>
                </a:spcBef>
                <a:spcAft>
                  <a:spcPct val="35000"/>
                </a:spcAft>
                <a:buNone/>
              </a:pPr>
              <a:r>
                <a:rPr lang="nb-NO" sz="1600" kern="1200" dirty="0"/>
                <a:t>The High-Pressure (HP) pump in the Hydraulic Power Unit (HPU) is purposely selected as the main industrial system for this study</a:t>
              </a:r>
              <a:endParaRPr lang="en-US" sz="1600" kern="1200" dirty="0"/>
            </a:p>
          </p:txBody>
        </p:sp>
      </p:grpSp>
    </p:spTree>
    <p:extLst>
      <p:ext uri="{BB962C8B-B14F-4D97-AF65-F5344CB8AC3E}">
        <p14:creationId xmlns:p14="http://schemas.microsoft.com/office/powerpoint/2010/main" val="1409890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a:extLst>
            <a:ext uri="{FF2B5EF4-FFF2-40B4-BE49-F238E27FC236}">
              <a16:creationId xmlns:a16="http://schemas.microsoft.com/office/drawing/2014/main" id="{4C77508A-0648-C5CA-3B8C-E64447423C1F}"/>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D0F89A86-FE58-1681-FCB2-7BDD94364F62}"/>
              </a:ext>
            </a:extLst>
          </p:cNvPr>
          <p:cNvSpPr>
            <a:spLocks noGrp="1"/>
          </p:cNvSpPr>
          <p:nvPr>
            <p:ph type="ctrTitle"/>
          </p:nvPr>
        </p:nvSpPr>
        <p:spPr>
          <a:xfrm>
            <a:off x="1583411" y="3836504"/>
            <a:ext cx="10065251" cy="1918629"/>
          </a:xfrm>
        </p:spPr>
        <p:txBody>
          <a:bodyPr>
            <a:normAutofit fontScale="90000"/>
          </a:bodyPr>
          <a:lstStyle/>
          <a:p>
            <a:pPr>
              <a:lnSpc>
                <a:spcPct val="150000"/>
              </a:lnSpc>
            </a:pPr>
            <a:r>
              <a:rPr lang="en-US" sz="1400" b="1" dirty="0"/>
              <a:t>Reliability Block Diagram (RBD) Fundamentals</a:t>
            </a:r>
            <a:r>
              <a:rPr lang="en-US" sz="1400" dirty="0"/>
              <a:t>: Traditional RBDs are static and exhibit several limitations when state dependency, dependent events, non-series-parallel topologies, and load-sharing aspects are involved, which complicate analysis and hinder efficiency in large-scale systems.</a:t>
            </a:r>
            <a:r>
              <a:rPr lang="en-US" sz="1400" b="1" dirty="0"/>
              <a:t> </a:t>
            </a:r>
            <a:r>
              <a:rPr lang="en-US" sz="1400" dirty="0"/>
              <a:t>Traditional RBDs are suitable for timely repair and have a common MTTR value for all failure events, but have a challenge in handling unknown and variable MTTRs. </a:t>
            </a:r>
            <a:br>
              <a:rPr lang="en-US" sz="1400" dirty="0"/>
            </a:br>
            <a:br>
              <a:rPr lang="en-US" sz="1400" dirty="0"/>
            </a:br>
            <a:br>
              <a:rPr lang="en-US" sz="1400" dirty="0"/>
            </a:br>
            <a:br>
              <a:rPr lang="en-US" sz="1400" dirty="0"/>
            </a:br>
            <a:r>
              <a:rPr lang="en-US" sz="1400" dirty="0"/>
              <a:t> </a:t>
            </a:r>
            <a:br>
              <a:rPr lang="en-US" dirty="0"/>
            </a:br>
            <a:br>
              <a:rPr lang="en-US" sz="1400" dirty="0"/>
            </a:br>
            <a:endParaRPr lang="en-US" sz="1400" dirty="0"/>
          </a:p>
        </p:txBody>
      </p:sp>
      <p:sp>
        <p:nvSpPr>
          <p:cNvPr id="3" name="Plassholder for dato 2">
            <a:extLst>
              <a:ext uri="{FF2B5EF4-FFF2-40B4-BE49-F238E27FC236}">
                <a16:creationId xmlns:a16="http://schemas.microsoft.com/office/drawing/2014/main" id="{2077C33C-D933-1F3D-88C1-A483DEF74400}"/>
              </a:ext>
            </a:extLst>
          </p:cNvPr>
          <p:cNvSpPr>
            <a:spLocks noGrp="1"/>
          </p:cNvSpPr>
          <p:nvPr>
            <p:ph type="dt" sz="half" idx="10"/>
          </p:nvPr>
        </p:nvSpPr>
        <p:spPr/>
        <p:txBody>
          <a:bodyPr/>
          <a:lstStyle/>
          <a:p>
            <a:fld id="{4207B3CB-D57E-B34D-938E-CE045753DD47}" type="datetime1">
              <a:rPr lang="en-US" smtClean="0"/>
              <a:t>6/13/2025</a:t>
            </a:fld>
            <a:endParaRPr lang="en-US" dirty="0"/>
          </a:p>
        </p:txBody>
      </p:sp>
      <p:sp>
        <p:nvSpPr>
          <p:cNvPr id="4" name="Undertittel 2">
            <a:extLst>
              <a:ext uri="{FF2B5EF4-FFF2-40B4-BE49-F238E27FC236}">
                <a16:creationId xmlns:a16="http://schemas.microsoft.com/office/drawing/2014/main" id="{DC78AC1A-24EC-E58F-2CFB-827C1621208E}"/>
              </a:ext>
            </a:extLst>
          </p:cNvPr>
          <p:cNvSpPr txBox="1">
            <a:spLocks/>
          </p:cNvSpPr>
          <p:nvPr/>
        </p:nvSpPr>
        <p:spPr>
          <a:xfrm>
            <a:off x="1583411" y="1438050"/>
            <a:ext cx="7937608" cy="293215"/>
          </a:xfrm>
          <a:prstGeom prst="rect">
            <a:avLst/>
          </a:prstGeom>
        </p:spPr>
        <p:txBody>
          <a:bodyPr/>
          <a:lstStyle>
            <a:lvl1pPr marL="324000" indent="-324000" algn="l" defTabSz="914400" rtl="0" eaLnBrk="1" latinLnBrk="0" hangingPunct="1">
              <a:lnSpc>
                <a:spcPct val="90000"/>
              </a:lnSpc>
              <a:spcBef>
                <a:spcPts val="1000"/>
              </a:spcBef>
              <a:buSzPct val="90000"/>
              <a:buFontTx/>
              <a:buBlip>
                <a:blip r:embed="rId2"/>
              </a:buBlip>
              <a:defRPr sz="2300" kern="1200">
                <a:solidFill>
                  <a:schemeClr val="tx1"/>
                </a:solidFill>
                <a:latin typeface="Tahoma" charset="0"/>
                <a:ea typeface="Tahoma" charset="0"/>
                <a:cs typeface="Tahoma" charset="0"/>
              </a:defRPr>
            </a:lvl1pPr>
            <a:lvl2pPr marL="685800" indent="-228600" algn="l" defTabSz="914400" rtl="0" eaLnBrk="1" latinLnBrk="0" hangingPunct="1">
              <a:lnSpc>
                <a:spcPct val="90000"/>
              </a:lnSpc>
              <a:spcBef>
                <a:spcPts val="500"/>
              </a:spcBef>
              <a:buFont typeface="Arial"/>
              <a:buChar char="•"/>
              <a:defRPr sz="2100" kern="1200">
                <a:solidFill>
                  <a:schemeClr val="tx1"/>
                </a:solidFill>
                <a:latin typeface="Tahoma" charset="0"/>
                <a:ea typeface="Tahoma" charset="0"/>
                <a:cs typeface="Tahoma" charset="0"/>
              </a:defRPr>
            </a:lvl2pPr>
            <a:lvl3pPr marL="1143000" indent="-228600" algn="l" defTabSz="914400" rtl="0" eaLnBrk="1" latinLnBrk="0" hangingPunct="1">
              <a:lnSpc>
                <a:spcPct val="90000"/>
              </a:lnSpc>
              <a:spcBef>
                <a:spcPts val="500"/>
              </a:spcBef>
              <a:buFont typeface="Wingdings" charset="2"/>
              <a:buChar char="§"/>
              <a:defRPr sz="1800" kern="1200">
                <a:solidFill>
                  <a:schemeClr val="tx1"/>
                </a:solidFill>
                <a:latin typeface="Tahoma" charset="0"/>
                <a:ea typeface="Tahoma" charset="0"/>
                <a:cs typeface="Tahoma" charset="0"/>
              </a:defRPr>
            </a:lvl3pPr>
            <a:lvl4pPr marL="1600200" indent="-228600" algn="l" defTabSz="914400" rtl="0" eaLnBrk="1" latinLnBrk="0" hangingPunct="1">
              <a:lnSpc>
                <a:spcPct val="90000"/>
              </a:lnSpc>
              <a:spcBef>
                <a:spcPts val="500"/>
              </a:spcBef>
              <a:buFont typeface="Arial"/>
              <a:buChar char="•"/>
              <a:defRPr sz="1600" kern="1200" baseline="0">
                <a:solidFill>
                  <a:schemeClr val="tx1"/>
                </a:solidFill>
                <a:latin typeface="Tahoma" charset="0"/>
                <a:ea typeface="Tahoma" charset="0"/>
                <a:cs typeface="Tahoma" charset="0"/>
              </a:defRPr>
            </a:lvl4pPr>
            <a:lvl5pPr marL="2057400" indent="-228600" algn="l" defTabSz="914400" rtl="0" eaLnBrk="1" latinLnBrk="0" hangingPunct="1">
              <a:lnSpc>
                <a:spcPct val="90000"/>
              </a:lnSpc>
              <a:spcBef>
                <a:spcPts val="500"/>
              </a:spcBef>
              <a:buFont typeface="Wingdings" charset="2"/>
              <a:buChar char="§"/>
              <a:defRPr sz="15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b="1" dirty="0"/>
              <a:t>System Modelling Techniques</a:t>
            </a:r>
            <a:endParaRPr lang="en-US" sz="2400" dirty="0"/>
          </a:p>
        </p:txBody>
      </p:sp>
      <p:sp>
        <p:nvSpPr>
          <p:cNvPr id="8" name="Rectangle 7">
            <a:extLst>
              <a:ext uri="{FF2B5EF4-FFF2-40B4-BE49-F238E27FC236}">
                <a16:creationId xmlns:a16="http://schemas.microsoft.com/office/drawing/2014/main" id="{63F51A8F-52EA-CDAD-ED8C-7B559C225D42}"/>
              </a:ext>
            </a:extLst>
          </p:cNvPr>
          <p:cNvSpPr/>
          <p:nvPr/>
        </p:nvSpPr>
        <p:spPr>
          <a:xfrm>
            <a:off x="1711348" y="2138769"/>
            <a:ext cx="2598230" cy="147099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Reliability Block Diagram (RBD): Limited with Variable MTTR and Complex topologies</a:t>
            </a:r>
          </a:p>
        </p:txBody>
      </p:sp>
      <p:sp>
        <p:nvSpPr>
          <p:cNvPr id="9" name="Rectangle 8">
            <a:extLst>
              <a:ext uri="{FF2B5EF4-FFF2-40B4-BE49-F238E27FC236}">
                <a16:creationId xmlns:a16="http://schemas.microsoft.com/office/drawing/2014/main" id="{6F27082C-E886-61ED-8DEB-47D3BCBA7933}"/>
              </a:ext>
            </a:extLst>
          </p:cNvPr>
          <p:cNvSpPr/>
          <p:nvPr/>
        </p:nvSpPr>
        <p:spPr>
          <a:xfrm>
            <a:off x="5661490" y="2128829"/>
            <a:ext cx="2677439" cy="1470991"/>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Agent-Based Modeling (ABM): Flexible, Models agents and their interactions dynamically. Suitable for complex systems.</a:t>
            </a:r>
          </a:p>
        </p:txBody>
      </p:sp>
    </p:spTree>
    <p:extLst>
      <p:ext uri="{BB962C8B-B14F-4D97-AF65-F5344CB8AC3E}">
        <p14:creationId xmlns:p14="http://schemas.microsoft.com/office/powerpoint/2010/main" val="2749499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a:extLst>
            <a:ext uri="{FF2B5EF4-FFF2-40B4-BE49-F238E27FC236}">
              <a16:creationId xmlns:a16="http://schemas.microsoft.com/office/drawing/2014/main" id="{457494EB-8BD5-3915-97E0-9B85DBF6FA7F}"/>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1D2F7C40-CE8C-F8D4-85AC-DE612CEDFE66}"/>
              </a:ext>
            </a:extLst>
          </p:cNvPr>
          <p:cNvSpPr>
            <a:spLocks noGrp="1"/>
          </p:cNvSpPr>
          <p:nvPr>
            <p:ph type="ctrTitle"/>
          </p:nvPr>
        </p:nvSpPr>
        <p:spPr>
          <a:xfrm>
            <a:off x="1663700" y="2136158"/>
            <a:ext cx="9736483" cy="4224885"/>
          </a:xfrm>
        </p:spPr>
        <p:txBody>
          <a:bodyPr>
            <a:normAutofit fontScale="90000"/>
          </a:bodyPr>
          <a:lstStyle/>
          <a:p>
            <a:pPr>
              <a:lnSpc>
                <a:spcPct val="150000"/>
              </a:lnSpc>
            </a:pPr>
            <a:r>
              <a:rPr lang="en-US" sz="1600" b="1" dirty="0"/>
              <a:t>Agent-Based Modeling and Simulation (ABMS)</a:t>
            </a:r>
            <a:r>
              <a:rPr lang="en-US" sz="1600" dirty="0"/>
              <a:t>:</a:t>
            </a:r>
            <a:br>
              <a:rPr lang="en-US" sz="1300" dirty="0"/>
            </a:br>
            <a:r>
              <a:rPr lang="en-US" sz="1300" dirty="0"/>
              <a:t>Modelling with agents is the simplest modelling technique. After determining which elements of the real system are crucial to the problem's solution, you replicate those elements in the model. Agents can be individuals, homes, cars, trucks, machinery, goods, businesses, or anything else that is pertinent to the system.</a:t>
            </a:r>
            <a:br>
              <a:rPr lang="en-US" sz="1300" dirty="0">
                <a:highlight>
                  <a:srgbClr val="FFFF00"/>
                </a:highlight>
              </a:rPr>
            </a:br>
            <a:r>
              <a:rPr lang="en-US" sz="1600" dirty="0"/>
              <a:t>  </a:t>
            </a:r>
            <a:r>
              <a:rPr lang="en-US" sz="1600" b="1" dirty="0"/>
              <a:t>1. Modelling Manned Redundant System</a:t>
            </a:r>
            <a:r>
              <a:rPr lang="en-US" sz="1300" dirty="0"/>
              <a:t>: Redundant systems can be modeled using a state chart, as shown in Figure 6. The system has two main states: (1) Active, (2) Downtime. However, the "active" state has internal states that represent redundant equipment, as shown in Figure 6. The "HP1 Working" state represents the first pump, and the "HP2 Working" state represents the second pump. If both pumps fail, the entire system will fail and go to a "Downtime" state. The maintenance policy in Figure 6 is modelled to offer a direct repair action. This means that if one pump fails, it will be immediately repaired, and the system goes to the "Downtime" state only if both pumps fail. Therefore, the system availability is high for this configuration with a high level of maintenance service. </a:t>
            </a:r>
            <a:br>
              <a:rPr lang="en-US" sz="1400" dirty="0">
                <a:highlight>
                  <a:srgbClr val="FFFF00"/>
                </a:highlight>
              </a:rPr>
            </a:br>
            <a:br>
              <a:rPr lang="en-US" sz="1400" dirty="0"/>
            </a:br>
            <a:r>
              <a:rPr lang="en-US" sz="1400" dirty="0"/>
              <a:t>    </a:t>
            </a:r>
            <a:br>
              <a:rPr lang="en-US" sz="1400" dirty="0"/>
            </a:br>
            <a:r>
              <a:rPr lang="en-US" sz="1400" dirty="0"/>
              <a:t> </a:t>
            </a:r>
            <a:br>
              <a:rPr lang="en-US" dirty="0"/>
            </a:br>
            <a:br>
              <a:rPr lang="en-US" sz="1400" dirty="0"/>
            </a:br>
            <a:endParaRPr lang="en-US" sz="1400" dirty="0"/>
          </a:p>
        </p:txBody>
      </p:sp>
      <p:sp>
        <p:nvSpPr>
          <p:cNvPr id="3" name="Plassholder for dato 2">
            <a:extLst>
              <a:ext uri="{FF2B5EF4-FFF2-40B4-BE49-F238E27FC236}">
                <a16:creationId xmlns:a16="http://schemas.microsoft.com/office/drawing/2014/main" id="{7ED99795-9DB7-AB0C-908A-65B2F266EFA0}"/>
              </a:ext>
            </a:extLst>
          </p:cNvPr>
          <p:cNvSpPr>
            <a:spLocks noGrp="1"/>
          </p:cNvSpPr>
          <p:nvPr>
            <p:ph type="dt" sz="half" idx="10"/>
          </p:nvPr>
        </p:nvSpPr>
        <p:spPr/>
        <p:txBody>
          <a:bodyPr/>
          <a:lstStyle/>
          <a:p>
            <a:fld id="{4207B3CB-D57E-B34D-938E-CE045753DD47}" type="datetime1">
              <a:rPr lang="en-US" smtClean="0"/>
              <a:t>6/13/2025</a:t>
            </a:fld>
            <a:endParaRPr lang="en-US" dirty="0"/>
          </a:p>
        </p:txBody>
      </p:sp>
      <p:sp>
        <p:nvSpPr>
          <p:cNvPr id="4" name="Undertittel 2">
            <a:extLst>
              <a:ext uri="{FF2B5EF4-FFF2-40B4-BE49-F238E27FC236}">
                <a16:creationId xmlns:a16="http://schemas.microsoft.com/office/drawing/2014/main" id="{BFE53D9E-CC73-AB43-A005-F1A43D19F035}"/>
              </a:ext>
            </a:extLst>
          </p:cNvPr>
          <p:cNvSpPr txBox="1">
            <a:spLocks/>
          </p:cNvSpPr>
          <p:nvPr/>
        </p:nvSpPr>
        <p:spPr>
          <a:xfrm>
            <a:off x="1583411" y="1438050"/>
            <a:ext cx="7937608" cy="293215"/>
          </a:xfrm>
          <a:prstGeom prst="rect">
            <a:avLst/>
          </a:prstGeom>
        </p:spPr>
        <p:txBody>
          <a:bodyPr/>
          <a:lstStyle>
            <a:lvl1pPr marL="324000" indent="-324000" algn="l" defTabSz="914400" rtl="0" eaLnBrk="1" latinLnBrk="0" hangingPunct="1">
              <a:lnSpc>
                <a:spcPct val="90000"/>
              </a:lnSpc>
              <a:spcBef>
                <a:spcPts val="1000"/>
              </a:spcBef>
              <a:buSzPct val="90000"/>
              <a:buFontTx/>
              <a:buBlip>
                <a:blip r:embed="rId2"/>
              </a:buBlip>
              <a:defRPr sz="2300" kern="1200">
                <a:solidFill>
                  <a:schemeClr val="tx1"/>
                </a:solidFill>
                <a:latin typeface="Tahoma" charset="0"/>
                <a:ea typeface="Tahoma" charset="0"/>
                <a:cs typeface="Tahoma" charset="0"/>
              </a:defRPr>
            </a:lvl1pPr>
            <a:lvl2pPr marL="685800" indent="-228600" algn="l" defTabSz="914400" rtl="0" eaLnBrk="1" latinLnBrk="0" hangingPunct="1">
              <a:lnSpc>
                <a:spcPct val="90000"/>
              </a:lnSpc>
              <a:spcBef>
                <a:spcPts val="500"/>
              </a:spcBef>
              <a:buFont typeface="Arial"/>
              <a:buChar char="•"/>
              <a:defRPr sz="2100" kern="1200">
                <a:solidFill>
                  <a:schemeClr val="tx1"/>
                </a:solidFill>
                <a:latin typeface="Tahoma" charset="0"/>
                <a:ea typeface="Tahoma" charset="0"/>
                <a:cs typeface="Tahoma" charset="0"/>
              </a:defRPr>
            </a:lvl2pPr>
            <a:lvl3pPr marL="1143000" indent="-228600" algn="l" defTabSz="914400" rtl="0" eaLnBrk="1" latinLnBrk="0" hangingPunct="1">
              <a:lnSpc>
                <a:spcPct val="90000"/>
              </a:lnSpc>
              <a:spcBef>
                <a:spcPts val="500"/>
              </a:spcBef>
              <a:buFont typeface="Wingdings" charset="2"/>
              <a:buChar char="§"/>
              <a:defRPr sz="1800" kern="1200">
                <a:solidFill>
                  <a:schemeClr val="tx1"/>
                </a:solidFill>
                <a:latin typeface="Tahoma" charset="0"/>
                <a:ea typeface="Tahoma" charset="0"/>
                <a:cs typeface="Tahoma" charset="0"/>
              </a:defRPr>
            </a:lvl3pPr>
            <a:lvl4pPr marL="1600200" indent="-228600" algn="l" defTabSz="914400" rtl="0" eaLnBrk="1" latinLnBrk="0" hangingPunct="1">
              <a:lnSpc>
                <a:spcPct val="90000"/>
              </a:lnSpc>
              <a:spcBef>
                <a:spcPts val="500"/>
              </a:spcBef>
              <a:buFont typeface="Arial"/>
              <a:buChar char="•"/>
              <a:defRPr sz="1600" kern="1200" baseline="0">
                <a:solidFill>
                  <a:schemeClr val="tx1"/>
                </a:solidFill>
                <a:latin typeface="Tahoma" charset="0"/>
                <a:ea typeface="Tahoma" charset="0"/>
                <a:cs typeface="Tahoma" charset="0"/>
              </a:defRPr>
            </a:lvl4pPr>
            <a:lvl5pPr marL="2057400" indent="-228600" algn="l" defTabSz="914400" rtl="0" eaLnBrk="1" latinLnBrk="0" hangingPunct="1">
              <a:lnSpc>
                <a:spcPct val="90000"/>
              </a:lnSpc>
              <a:spcBef>
                <a:spcPts val="500"/>
              </a:spcBef>
              <a:buFont typeface="Wingdings" charset="2"/>
              <a:buChar char="§"/>
              <a:defRPr sz="15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b="1" dirty="0"/>
              <a:t>System Modelling Techniques Contd.</a:t>
            </a:r>
            <a:endParaRPr lang="en-US" sz="2400" dirty="0"/>
          </a:p>
        </p:txBody>
      </p:sp>
    </p:spTree>
    <p:extLst>
      <p:ext uri="{BB962C8B-B14F-4D97-AF65-F5344CB8AC3E}">
        <p14:creationId xmlns:p14="http://schemas.microsoft.com/office/powerpoint/2010/main" val="2107500757"/>
      </p:ext>
    </p:extLst>
  </p:cSld>
  <p:clrMapOvr>
    <a:masterClrMapping/>
  </p:clrMapOvr>
</p:sld>
</file>

<file path=ppt/theme/theme1.xml><?xml version="1.0" encoding="utf-8"?>
<a:theme xmlns:a="http://schemas.openxmlformats.org/drawingml/2006/main" name="UiS, english">
  <a:themeElements>
    <a:clrScheme name="UiS – RGB - 3 oktober 2017">
      <a:dk1>
        <a:srgbClr val="050F41"/>
      </a:dk1>
      <a:lt1>
        <a:srgbClr val="F0ECE3"/>
      </a:lt1>
      <a:dk2>
        <a:srgbClr val="000000"/>
      </a:dk2>
      <a:lt2>
        <a:srgbClr val="FFFFFF"/>
      </a:lt2>
      <a:accent1>
        <a:srgbClr val="EB5F0A"/>
      </a:accent1>
      <a:accent2>
        <a:srgbClr val="0A3CA0"/>
      </a:accent2>
      <a:accent3>
        <a:srgbClr val="AAC8F0"/>
      </a:accent3>
      <a:accent4>
        <a:srgbClr val="F09600"/>
      </a:accent4>
      <a:accent5>
        <a:srgbClr val="AE937D"/>
      </a:accent5>
      <a:accent6>
        <a:srgbClr val="641E14"/>
      </a:accent6>
      <a:hlink>
        <a:srgbClr val="0A3CA0"/>
      </a:hlink>
      <a:folHlink>
        <a:srgbClr val="C8460A"/>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err="1" smtClean="0">
            <a:latin typeface="Tahoma" charset="0"/>
            <a:ea typeface="Tahoma" charset="0"/>
            <a:cs typeface="Tahoma" charset="0"/>
          </a:defRPr>
        </a:defPPr>
      </a:lstStyle>
    </a:txDef>
  </a:objectDefaults>
  <a:extraClrSchemeLst/>
  <a:extLst>
    <a:ext uri="{05A4C25C-085E-4340-85A3-A5531E510DB2}">
      <thm15:themeFamily xmlns:thm15="http://schemas.microsoft.com/office/thememl/2012/main" name="UiS PPT-mal engelsk" id="{CED12EB0-5F7F-4410-90EC-8D0F45533AD9}" vid="{BC6CFC2D-465A-4935-A3B1-F2258C22C2E7}"/>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2b7fce66-bf2d-46b5-b59a-9f0018501bcd}" enabled="1" method="Standard" siteId="{f8a213d2-8f6c-400d-9e74-4e8b475316c6}" contentBits="0" removed="0"/>
</clbl:labelList>
</file>

<file path=docProps/app.xml><?xml version="1.0" encoding="utf-8"?>
<Properties xmlns="http://schemas.openxmlformats.org/officeDocument/2006/extended-properties" xmlns:vt="http://schemas.openxmlformats.org/officeDocument/2006/docPropsVTypes">
  <Template>UiS PPT-mal engelsk</Template>
  <TotalTime>1687</TotalTime>
  <Words>1903</Words>
  <Application>Microsoft Office PowerPoint</Application>
  <PresentationFormat>Widescreen</PresentationFormat>
  <Paragraphs>158</Paragraphs>
  <Slides>18</Slides>
  <Notes>2</Notes>
  <HiddenSlides>0</HiddenSlides>
  <MMClips>0</MMClips>
  <ScaleCrop>false</ScaleCrop>
  <HeadingPairs>
    <vt:vector size="8" baseType="variant">
      <vt:variant>
        <vt:lpstr>Brukte skrifter</vt:lpstr>
      </vt:variant>
      <vt:variant>
        <vt:i4>6</vt:i4>
      </vt:variant>
      <vt:variant>
        <vt:lpstr>Tema</vt:lpstr>
      </vt:variant>
      <vt:variant>
        <vt:i4>1</vt:i4>
      </vt:variant>
      <vt:variant>
        <vt:lpstr>Innebygde OLE-servere</vt:lpstr>
      </vt:variant>
      <vt:variant>
        <vt:i4>1</vt:i4>
      </vt:variant>
      <vt:variant>
        <vt:lpstr>Lysbildetitler</vt:lpstr>
      </vt:variant>
      <vt:variant>
        <vt:i4>18</vt:i4>
      </vt:variant>
    </vt:vector>
  </HeadingPairs>
  <TitlesOfParts>
    <vt:vector size="26" baseType="lpstr">
      <vt:lpstr>Arial</vt:lpstr>
      <vt:lpstr>Calibri</vt:lpstr>
      <vt:lpstr>Tahoma</vt:lpstr>
      <vt:lpstr>Times New Roman</vt:lpstr>
      <vt:lpstr>Tw Cen MT</vt:lpstr>
      <vt:lpstr>Wingdings</vt:lpstr>
      <vt:lpstr>UiS, english</vt:lpstr>
      <vt:lpstr>Worksheet</vt:lpstr>
      <vt:lpstr>Modelling System Availability of Unmanned Platform Under Fixed Maintenance Intervals.</vt:lpstr>
      <vt:lpstr>PowerPoint-presentasjon</vt:lpstr>
      <vt:lpstr>The offshore oil and gas industry has long been challenged by the high operational costs associated with manned offshore platforms. Traditional manned platforms require significant investment in infrastructure, personnel, and ongoing maintenance to ensure operational efficiency and safety. The design and maintenance of these platforms have often been characterized by substantial topsides equipment, high CAPEX investments ranging from $70 to $100 million, and frequent offshore visitation, driving up OPEX expenditures and posing inherent safety risks (2). However, recent advancements in unmanned platform technology have sparked considerable interest in exploring alternative approaches to offshore asset management.  Unmanned Offshore Platforms with single-annual or Bi-annual maintenance interventions are expected to become standard in 5-10 years due to their numerous advantages in relation to cost savings, Reliability, Safety, reducing complexity, flexibility, and maintaining High availability and reliability under limited maintenance (6-12 months) intervals.</vt:lpstr>
      <vt:lpstr>Background &amp; Motivation Contd.</vt:lpstr>
      <vt:lpstr>Facility Access and Weight Comparison of OPTIMISED NUI over Traditional Manned Platform</vt:lpstr>
      <vt:lpstr>PowerPoint-presentasjon</vt:lpstr>
      <vt:lpstr>PowerPoint-presentasjon</vt:lpstr>
      <vt:lpstr>Reliability Block Diagram (RBD) Fundamentals: Traditional RBDs are static and exhibit several limitations when state dependency, dependent events, non-series-parallel topologies, and load-sharing aspects are involved, which complicate analysis and hinder efficiency in large-scale systems. Traditional RBDs are suitable for timely repair and have a common MTTR value for all failure events, but have a challenge in handling unknown and variable MTTRs.        </vt:lpstr>
      <vt:lpstr>Agent-Based Modeling and Simulation (ABMS): Modelling with agents is the simplest modelling technique. After determining which elements of the real system are crucial to the problem's solution, you replicate those elements in the model. Agents can be individuals, homes, cars, trucks, machinery, goods, businesses, or anything else that is pertinent to the system.   1. Modelling Manned Redundant System: Redundant systems can be modeled using a state chart, as shown in Figure 6. The system has two main states: (1) Active, (2) Downtime. However, the "active" state has internal states that represent redundant equipment, as shown in Figure 6. The "HP1 Working" state represents the first pump, and the "HP2 Working" state represents the second pump. If both pumps fail, the entire system will fail and go to a "Downtime" state. The maintenance policy in Figure 6 is modelled to offer a direct repair action. This means that if one pump fails, it will be immediately repaired, and the system goes to the "Downtime" state only if both pumps fail. Therefore, the system availability is high for this configuration with a high level of maintenance service.           </vt:lpstr>
      <vt:lpstr>         </vt:lpstr>
      <vt:lpstr>         </vt:lpstr>
      <vt:lpstr>Fig. 8         </vt:lpstr>
      <vt:lpstr>PowerPoint-presentasjon</vt:lpstr>
      <vt:lpstr> Table 2 below provides a detailed summary of the simulation results for both the Baseline and Redundancy scenarios, covering a 20-year maintenance timeline where 9 scenarios are compared.   Scenario 1 represents the baseline estimates, where the system is modeled as a parallel configuration of two pumps and a direct repair policy (direct after failure, and has a deterministic repair time).  Scenarios 2 to 5 represent the redundancy scenario for 2, 3, 4, and 5 pump systems with a fixed maintenance interval (Once every 12 months). It will be observed that the direct maintenance policy for the baseline scenario 1 ensures 99% availability compared to 26.50%, 35.70%, 62.60%, and 87.00% for 2 to 5 pumps, respectively, with a fixed maintenance interval. Availability increases with an increase in redundancy.  Scenarios 6 to 9 represent the redundancy scenario for 2, 3, 4, and 5 pump systems with a fixed maintenance interval (Once every 6 months). Availability increases whenever shorter maintenance intervals are introduced. With a 6-month maintenance interval, availability of the 2 pump system is about  67%, while it is 98.10%, 99.50%, and 99.70% for the 3, 4, and 5 pump systems, respectively. Also, Table 2 shows the gains for the fixed maintenance intervals in terms of CO2 emissions, OPEX, and other associated expenses like manning, CO2 taxes, and vessel rent. The result clearly shows that More Redundancy leads to Higher Availability. 4 4-pump redundant system with a 6-month interval fixed maintenance gives better availability than the 2-pump system with direct repair, and Overall reduction in the number of visits leads to reduced OPEX, CO2 emissions, and overall safety assets and personnel.  </vt:lpstr>
      <vt:lpstr>Table 2: Summary of KPI Over 20 years for Baseline and Redundancy Scenario </vt:lpstr>
      <vt:lpstr> </vt:lpstr>
      <vt:lpstr> </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Idriss El-Thalji</dc:creator>
  <cp:lastModifiedBy>Vanessa Grace Ochon Booc</cp:lastModifiedBy>
  <cp:revision>22</cp:revision>
  <dcterms:created xsi:type="dcterms:W3CDTF">2025-05-28T08:00:27Z</dcterms:created>
  <dcterms:modified xsi:type="dcterms:W3CDTF">2025-06-13T07:43:00Z</dcterms:modified>
</cp:coreProperties>
</file>