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97" r:id="rId3"/>
    <p:sldId id="291" r:id="rId4"/>
    <p:sldId id="290" r:id="rId5"/>
    <p:sldId id="263" r:id="rId6"/>
    <p:sldId id="312" r:id="rId7"/>
    <p:sldId id="277" r:id="rId8"/>
    <p:sldId id="266" r:id="rId9"/>
    <p:sldId id="257" r:id="rId10"/>
    <p:sldId id="278" r:id="rId11"/>
    <p:sldId id="272" r:id="rId12"/>
    <p:sldId id="305" r:id="rId13"/>
    <p:sldId id="299" r:id="rId14"/>
    <p:sldId id="300" r:id="rId15"/>
    <p:sldId id="301" r:id="rId16"/>
    <p:sldId id="308" r:id="rId17"/>
    <p:sldId id="318" r:id="rId18"/>
    <p:sldId id="309" r:id="rId19"/>
    <p:sldId id="319" r:id="rId20"/>
    <p:sldId id="310" r:id="rId21"/>
    <p:sldId id="315" r:id="rId22"/>
    <p:sldId id="302" r:id="rId23"/>
    <p:sldId id="307" r:id="rId24"/>
    <p:sldId id="303" r:id="rId25"/>
    <p:sldId id="304" r:id="rId26"/>
    <p:sldId id="311" r:id="rId27"/>
    <p:sldId id="282" r:id="rId28"/>
    <p:sldId id="283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FFFF"/>
    <a:srgbClr val="33CC33"/>
    <a:srgbClr val="3366CC"/>
    <a:srgbClr val="CC3399"/>
    <a:srgbClr val="FF7C80"/>
    <a:srgbClr val="4D4D4D"/>
    <a:srgbClr val="CC6600"/>
    <a:srgbClr val="FF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1" d="100"/>
          <a:sy n="71" d="100"/>
        </p:scale>
        <p:origin x="2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leepa Chathuranga Hettiarachchi" userId="708673d8-9020-4585-8ba9-a6ea900262c2" providerId="ADAL" clId="{7BB4D565-7F84-4333-9761-137B3FE8B37F}"/>
    <pc:docChg chg="undo redo custSel addSld delSld modSld sldOrd">
      <pc:chgData name="Dileepa Chathuranga Hettiarachchi" userId="708673d8-9020-4585-8ba9-a6ea900262c2" providerId="ADAL" clId="{7BB4D565-7F84-4333-9761-137B3FE8B37F}" dt="2025-06-12T21:56:55.141" v="2664" actId="20577"/>
      <pc:docMkLst>
        <pc:docMk/>
      </pc:docMkLst>
      <pc:sldChg chg="addSp delSp modSp mod">
        <pc:chgData name="Dileepa Chathuranga Hettiarachchi" userId="708673d8-9020-4585-8ba9-a6ea900262c2" providerId="ADAL" clId="{7BB4D565-7F84-4333-9761-137B3FE8B37F}" dt="2025-06-11T17:23:15.642" v="554" actId="1076"/>
        <pc:sldMkLst>
          <pc:docMk/>
          <pc:sldMk cId="2552508175" sldId="257"/>
        </pc:sldMkLst>
        <pc:spChg chg="mod ord">
          <ac:chgData name="Dileepa Chathuranga Hettiarachchi" userId="708673d8-9020-4585-8ba9-a6ea900262c2" providerId="ADAL" clId="{7BB4D565-7F84-4333-9761-137B3FE8B37F}" dt="2025-06-11T17:22:38.656" v="547" actId="20577"/>
          <ac:spMkLst>
            <pc:docMk/>
            <pc:sldMk cId="2552508175" sldId="257"/>
            <ac:spMk id="4" creationId="{356068E1-0A90-610B-9526-12CB6780778D}"/>
          </ac:spMkLst>
        </pc:spChg>
        <pc:spChg chg="mod">
          <ac:chgData name="Dileepa Chathuranga Hettiarachchi" userId="708673d8-9020-4585-8ba9-a6ea900262c2" providerId="ADAL" clId="{7BB4D565-7F84-4333-9761-137B3FE8B37F}" dt="2025-06-11T17:23:15.642" v="554" actId="1076"/>
          <ac:spMkLst>
            <pc:docMk/>
            <pc:sldMk cId="2552508175" sldId="257"/>
            <ac:spMk id="8" creationId="{BDC2FC9B-3C80-0413-8C46-B7AD1DB15E00}"/>
          </ac:spMkLst>
        </pc:spChg>
        <pc:picChg chg="add mod">
          <ac:chgData name="Dileepa Chathuranga Hettiarachchi" userId="708673d8-9020-4585-8ba9-a6ea900262c2" providerId="ADAL" clId="{7BB4D565-7F84-4333-9761-137B3FE8B37F}" dt="2025-06-11T17:22:49.689" v="548" actId="14100"/>
          <ac:picMkLst>
            <pc:docMk/>
            <pc:sldMk cId="2552508175" sldId="257"/>
            <ac:picMk id="9" creationId="{2273DF44-AE20-EE11-715F-946596BFBFFA}"/>
          </ac:picMkLst>
        </pc:picChg>
      </pc:sldChg>
      <pc:sldChg chg="addSp delSp modSp mod">
        <pc:chgData name="Dileepa Chathuranga Hettiarachchi" userId="708673d8-9020-4585-8ba9-a6ea900262c2" providerId="ADAL" clId="{7BB4D565-7F84-4333-9761-137B3FE8B37F}" dt="2025-06-11T17:58:29.177" v="880" actId="255"/>
        <pc:sldMkLst>
          <pc:docMk/>
          <pc:sldMk cId="688353819" sldId="259"/>
        </pc:sldMkLst>
        <pc:spChg chg="mod">
          <ac:chgData name="Dileepa Chathuranga Hettiarachchi" userId="708673d8-9020-4585-8ba9-a6ea900262c2" providerId="ADAL" clId="{7BB4D565-7F84-4333-9761-137B3FE8B37F}" dt="2025-06-11T17:58:29.177" v="880" actId="255"/>
          <ac:spMkLst>
            <pc:docMk/>
            <pc:sldMk cId="688353819" sldId="259"/>
            <ac:spMk id="3" creationId="{00000000-0000-0000-0000-000000000000}"/>
          </ac:spMkLst>
        </pc:spChg>
        <pc:spChg chg="add mod">
          <ac:chgData name="Dileepa Chathuranga Hettiarachchi" userId="708673d8-9020-4585-8ba9-a6ea900262c2" providerId="ADAL" clId="{7BB4D565-7F84-4333-9761-137B3FE8B37F}" dt="2025-06-11T17:57:45.287" v="870" actId="1076"/>
          <ac:spMkLst>
            <pc:docMk/>
            <pc:sldMk cId="688353819" sldId="259"/>
            <ac:spMk id="5" creationId="{615E07DA-3625-0771-CFA2-F5195B758669}"/>
          </ac:spMkLst>
        </pc:spChg>
      </pc:sldChg>
      <pc:sldChg chg="addSp modSp mod">
        <pc:chgData name="Dileepa Chathuranga Hettiarachchi" userId="708673d8-9020-4585-8ba9-a6ea900262c2" providerId="ADAL" clId="{7BB4D565-7F84-4333-9761-137B3FE8B37F}" dt="2025-06-11T22:25:20.038" v="1404" actId="207"/>
        <pc:sldMkLst>
          <pc:docMk/>
          <pc:sldMk cId="325536906" sldId="263"/>
        </pc:sldMkLst>
        <pc:spChg chg="add mod">
          <ac:chgData name="Dileepa Chathuranga Hettiarachchi" userId="708673d8-9020-4585-8ba9-a6ea900262c2" providerId="ADAL" clId="{7BB4D565-7F84-4333-9761-137B3FE8B37F}" dt="2025-06-11T22:25:20.038" v="1404" actId="207"/>
          <ac:spMkLst>
            <pc:docMk/>
            <pc:sldMk cId="325536906" sldId="263"/>
            <ac:spMk id="3" creationId="{F1EBF381-BBBD-97E1-4911-6913042F2FD6}"/>
          </ac:spMkLst>
        </pc:spChg>
      </pc:sldChg>
      <pc:sldChg chg="addSp delSp modSp mod">
        <pc:chgData name="Dileepa Chathuranga Hettiarachchi" userId="708673d8-9020-4585-8ba9-a6ea900262c2" providerId="ADAL" clId="{7BB4D565-7F84-4333-9761-137B3FE8B37F}" dt="2025-06-11T22:43:25.773" v="1626" actId="14100"/>
        <pc:sldMkLst>
          <pc:docMk/>
          <pc:sldMk cId="4217699682" sldId="266"/>
        </pc:sldMkLst>
        <pc:spChg chg="mod">
          <ac:chgData name="Dileepa Chathuranga Hettiarachchi" userId="708673d8-9020-4585-8ba9-a6ea900262c2" providerId="ADAL" clId="{7BB4D565-7F84-4333-9761-137B3FE8B37F}" dt="2025-06-11T22:35:40.767" v="1490" actId="1076"/>
          <ac:spMkLst>
            <pc:docMk/>
            <pc:sldMk cId="4217699682" sldId="266"/>
            <ac:spMk id="2" creationId="{514CF6CF-5029-47F6-6187-F5FBAA674C9A}"/>
          </ac:spMkLst>
        </pc:spChg>
        <pc:spChg chg="add mod">
          <ac:chgData name="Dileepa Chathuranga Hettiarachchi" userId="708673d8-9020-4585-8ba9-a6ea900262c2" providerId="ADAL" clId="{7BB4D565-7F84-4333-9761-137B3FE8B37F}" dt="2025-06-11T22:43:25.773" v="1626" actId="14100"/>
          <ac:spMkLst>
            <pc:docMk/>
            <pc:sldMk cId="4217699682" sldId="266"/>
            <ac:spMk id="24" creationId="{1EBD6931-1B56-0BCF-9F66-86CC990B46A7}"/>
          </ac:spMkLst>
        </pc:spChg>
        <pc:grpChg chg="add mod">
          <ac:chgData name="Dileepa Chathuranga Hettiarachchi" userId="708673d8-9020-4585-8ba9-a6ea900262c2" providerId="ADAL" clId="{7BB4D565-7F84-4333-9761-137B3FE8B37F}" dt="2025-06-11T22:41:34.182" v="1545" actId="164"/>
          <ac:grpSpMkLst>
            <pc:docMk/>
            <pc:sldMk cId="4217699682" sldId="266"/>
            <ac:grpSpMk id="12" creationId="{EAB37AEB-FA17-3BA6-A043-92C33E424B55}"/>
          </ac:grpSpMkLst>
        </pc:grpChg>
        <pc:grpChg chg="add mod">
          <ac:chgData name="Dileepa Chathuranga Hettiarachchi" userId="708673d8-9020-4585-8ba9-a6ea900262c2" providerId="ADAL" clId="{7BB4D565-7F84-4333-9761-137B3FE8B37F}" dt="2025-06-11T22:40:43.667" v="1535" actId="164"/>
          <ac:grpSpMkLst>
            <pc:docMk/>
            <pc:sldMk cId="4217699682" sldId="266"/>
            <ac:grpSpMk id="19" creationId="{FF33471D-1A9A-3425-72E6-218C390554E1}"/>
          </ac:grpSpMkLst>
        </pc:grpChg>
        <pc:grpChg chg="add mod">
          <ac:chgData name="Dileepa Chathuranga Hettiarachchi" userId="708673d8-9020-4585-8ba9-a6ea900262c2" providerId="ADAL" clId="{7BB4D565-7F84-4333-9761-137B3FE8B37F}" dt="2025-06-11T22:41:34.182" v="1545" actId="164"/>
          <ac:grpSpMkLst>
            <pc:docMk/>
            <pc:sldMk cId="4217699682" sldId="266"/>
            <ac:grpSpMk id="22" creationId="{202F3C4B-38DF-63AC-B0D5-4D20431A0F6D}"/>
          </ac:grpSpMkLst>
        </pc:grpChg>
        <pc:grpChg chg="add mod">
          <ac:chgData name="Dileepa Chathuranga Hettiarachchi" userId="708673d8-9020-4585-8ba9-a6ea900262c2" providerId="ADAL" clId="{7BB4D565-7F84-4333-9761-137B3FE8B37F}" dt="2025-06-11T22:41:37.504" v="1546" actId="1076"/>
          <ac:grpSpMkLst>
            <pc:docMk/>
            <pc:sldMk cId="4217699682" sldId="266"/>
            <ac:grpSpMk id="23" creationId="{62B80A03-CC38-4FBA-82F7-1C50E98DD992}"/>
          </ac:grpSpMkLst>
        </pc:grpChg>
        <pc:picChg chg="mod topLvl">
          <ac:chgData name="Dileepa Chathuranga Hettiarachchi" userId="708673d8-9020-4585-8ba9-a6ea900262c2" providerId="ADAL" clId="{7BB4D565-7F84-4333-9761-137B3FE8B37F}" dt="2025-06-11T22:37:30.314" v="1500" actId="165"/>
          <ac:picMkLst>
            <pc:docMk/>
            <pc:sldMk cId="4217699682" sldId="266"/>
            <ac:picMk id="3" creationId="{D77636BD-7CCD-FC89-72C0-79E671D85C54}"/>
          </ac:picMkLst>
        </pc:picChg>
        <pc:picChg chg="mod topLvl">
          <ac:chgData name="Dileepa Chathuranga Hettiarachchi" userId="708673d8-9020-4585-8ba9-a6ea900262c2" providerId="ADAL" clId="{7BB4D565-7F84-4333-9761-137B3FE8B37F}" dt="2025-06-11T22:41:05.407" v="1538" actId="1076"/>
          <ac:picMkLst>
            <pc:docMk/>
            <pc:sldMk cId="4217699682" sldId="266"/>
            <ac:picMk id="4" creationId="{DCF94464-35AB-617D-9A33-8216388C1D49}"/>
          </ac:picMkLst>
        </pc:picChg>
        <pc:picChg chg="add mod topLvl modCrop">
          <ac:chgData name="Dileepa Chathuranga Hettiarachchi" userId="708673d8-9020-4585-8ba9-a6ea900262c2" providerId="ADAL" clId="{7BB4D565-7F84-4333-9761-137B3FE8B37F}" dt="2025-06-11T22:40:34.337" v="1533" actId="164"/>
          <ac:picMkLst>
            <pc:docMk/>
            <pc:sldMk cId="4217699682" sldId="266"/>
            <ac:picMk id="6" creationId="{3AA2C971-3D00-A415-FB17-ECE2FDAA8C59}"/>
          </ac:picMkLst>
        </pc:picChg>
        <pc:picChg chg="mod topLvl modCrop">
          <ac:chgData name="Dileepa Chathuranga Hettiarachchi" userId="708673d8-9020-4585-8ba9-a6ea900262c2" providerId="ADAL" clId="{7BB4D565-7F84-4333-9761-137B3FE8B37F}" dt="2025-06-11T22:40:43.667" v="1535" actId="164"/>
          <ac:picMkLst>
            <pc:docMk/>
            <pc:sldMk cId="4217699682" sldId="266"/>
            <ac:picMk id="7" creationId="{D5DE8081-1469-CA4D-2469-62CA75896AF9}"/>
          </ac:picMkLst>
        </pc:picChg>
        <pc:picChg chg="add mod topLvl modCrop">
          <ac:chgData name="Dileepa Chathuranga Hettiarachchi" userId="708673d8-9020-4585-8ba9-a6ea900262c2" providerId="ADAL" clId="{7BB4D565-7F84-4333-9761-137B3FE8B37F}" dt="2025-06-11T22:40:34.337" v="1533" actId="164"/>
          <ac:picMkLst>
            <pc:docMk/>
            <pc:sldMk cId="4217699682" sldId="266"/>
            <ac:picMk id="11" creationId="{E0F947B7-AACC-7FB4-8A12-0506FAABDC9C}"/>
          </ac:picMkLst>
        </pc:picChg>
        <pc:picChg chg="add mod ord modCrop">
          <ac:chgData name="Dileepa Chathuranga Hettiarachchi" userId="708673d8-9020-4585-8ba9-a6ea900262c2" providerId="ADAL" clId="{7BB4D565-7F84-4333-9761-137B3FE8B37F}" dt="2025-06-11T22:39:04.504" v="1519" actId="164"/>
          <ac:picMkLst>
            <pc:docMk/>
            <pc:sldMk cId="4217699682" sldId="266"/>
            <ac:picMk id="13" creationId="{5746C82C-E8CC-46DA-8F38-9937712BB8DD}"/>
          </ac:picMkLst>
        </pc:picChg>
        <pc:picChg chg="add mod">
          <ac:chgData name="Dileepa Chathuranga Hettiarachchi" userId="708673d8-9020-4585-8ba9-a6ea900262c2" providerId="ADAL" clId="{7BB4D565-7F84-4333-9761-137B3FE8B37F}" dt="2025-06-11T22:39:04.504" v="1519" actId="164"/>
          <ac:picMkLst>
            <pc:docMk/>
            <pc:sldMk cId="4217699682" sldId="266"/>
            <ac:picMk id="18" creationId="{2DD88DA5-E447-C4C1-4A99-9EE52712B8CE}"/>
          </ac:picMkLst>
        </pc:picChg>
        <pc:picChg chg="add mod modCrop">
          <ac:chgData name="Dileepa Chathuranga Hettiarachchi" userId="708673d8-9020-4585-8ba9-a6ea900262c2" providerId="ADAL" clId="{7BB4D565-7F84-4333-9761-137B3FE8B37F}" dt="2025-06-11T22:41:34.182" v="1545" actId="164"/>
          <ac:picMkLst>
            <pc:docMk/>
            <pc:sldMk cId="4217699682" sldId="266"/>
            <ac:picMk id="20" creationId="{47AF4729-8BAA-AA14-7D98-5E6789EDB928}"/>
          </ac:picMkLst>
        </pc:picChg>
      </pc:sldChg>
      <pc:sldChg chg="addSp delSp modSp mod">
        <pc:chgData name="Dileepa Chathuranga Hettiarachchi" userId="708673d8-9020-4585-8ba9-a6ea900262c2" providerId="ADAL" clId="{7BB4D565-7F84-4333-9761-137B3FE8B37F}" dt="2025-06-11T23:22:33.471" v="1729" actId="20577"/>
        <pc:sldMkLst>
          <pc:docMk/>
          <pc:sldMk cId="2494928785" sldId="272"/>
        </pc:sldMkLst>
        <pc:spChg chg="add mod">
          <ac:chgData name="Dileepa Chathuranga Hettiarachchi" userId="708673d8-9020-4585-8ba9-a6ea900262c2" providerId="ADAL" clId="{7BB4D565-7F84-4333-9761-137B3FE8B37F}" dt="2025-06-11T23:21:55.228" v="1714" actId="1076"/>
          <ac:spMkLst>
            <pc:docMk/>
            <pc:sldMk cId="2494928785" sldId="272"/>
            <ac:spMk id="3" creationId="{49257072-72CA-4CFC-0E28-5F469154F0DD}"/>
          </ac:spMkLst>
        </pc:spChg>
        <pc:spChg chg="add mod">
          <ac:chgData name="Dileepa Chathuranga Hettiarachchi" userId="708673d8-9020-4585-8ba9-a6ea900262c2" providerId="ADAL" clId="{7BB4D565-7F84-4333-9761-137B3FE8B37F}" dt="2025-06-11T23:21:43.756" v="1712" actId="1076"/>
          <ac:spMkLst>
            <pc:docMk/>
            <pc:sldMk cId="2494928785" sldId="272"/>
            <ac:spMk id="6" creationId="{44EBF441-8AAF-023A-BA75-EFD7CB167612}"/>
          </ac:spMkLst>
        </pc:spChg>
        <pc:spChg chg="add mod">
          <ac:chgData name="Dileepa Chathuranga Hettiarachchi" userId="708673d8-9020-4585-8ba9-a6ea900262c2" providerId="ADAL" clId="{7BB4D565-7F84-4333-9761-137B3FE8B37F}" dt="2025-06-11T23:22:33.471" v="1729" actId="20577"/>
          <ac:spMkLst>
            <pc:docMk/>
            <pc:sldMk cId="2494928785" sldId="272"/>
            <ac:spMk id="7" creationId="{D57315B1-F8F1-CA5D-123C-48ECD640AE17}"/>
          </ac:spMkLst>
        </pc:spChg>
        <pc:spChg chg="mod">
          <ac:chgData name="Dileepa Chathuranga Hettiarachchi" userId="708673d8-9020-4585-8ba9-a6ea900262c2" providerId="ADAL" clId="{7BB4D565-7F84-4333-9761-137B3FE8B37F}" dt="2025-06-11T23:21:37.175" v="1711" actId="1076"/>
          <ac:spMkLst>
            <pc:docMk/>
            <pc:sldMk cId="2494928785" sldId="272"/>
            <ac:spMk id="8" creationId="{D9B1F0FB-5829-4949-9E35-841A9DF31F2D}"/>
          </ac:spMkLst>
        </pc:spChg>
        <pc:spChg chg="add">
          <ac:chgData name="Dileepa Chathuranga Hettiarachchi" userId="708673d8-9020-4585-8ba9-a6ea900262c2" providerId="ADAL" clId="{7BB4D565-7F84-4333-9761-137B3FE8B37F}" dt="2025-06-11T23:22:06.336" v="1715" actId="11529"/>
          <ac:spMkLst>
            <pc:docMk/>
            <pc:sldMk cId="2494928785" sldId="272"/>
            <ac:spMk id="9" creationId="{3078F87C-CF81-2E7A-870E-E65F432A157B}"/>
          </ac:spMkLst>
        </pc:spChg>
        <pc:spChg chg="add mod">
          <ac:chgData name="Dileepa Chathuranga Hettiarachchi" userId="708673d8-9020-4585-8ba9-a6ea900262c2" providerId="ADAL" clId="{7BB4D565-7F84-4333-9761-137B3FE8B37F}" dt="2025-06-11T23:22:16.114" v="1720" actId="1037"/>
          <ac:spMkLst>
            <pc:docMk/>
            <pc:sldMk cId="2494928785" sldId="272"/>
            <ac:spMk id="10" creationId="{1C782145-50DA-BE51-5F2B-C2E10A7ED751}"/>
          </ac:spMkLst>
        </pc:spChg>
      </pc:sldChg>
      <pc:sldChg chg="del">
        <pc:chgData name="Dileepa Chathuranga Hettiarachchi" userId="708673d8-9020-4585-8ba9-a6ea900262c2" providerId="ADAL" clId="{7BB4D565-7F84-4333-9761-137B3FE8B37F}" dt="2025-06-12T21:29:20.031" v="2570" actId="2696"/>
        <pc:sldMkLst>
          <pc:docMk/>
          <pc:sldMk cId="904031375" sldId="275"/>
        </pc:sldMkLst>
      </pc:sldChg>
      <pc:sldChg chg="addSp delSp modSp mod">
        <pc:chgData name="Dileepa Chathuranga Hettiarachchi" userId="708673d8-9020-4585-8ba9-a6ea900262c2" providerId="ADAL" clId="{7BB4D565-7F84-4333-9761-137B3FE8B37F}" dt="2025-06-11T22:34:29.739" v="1487" actId="478"/>
        <pc:sldMkLst>
          <pc:docMk/>
          <pc:sldMk cId="1637414965" sldId="277"/>
        </pc:sldMkLst>
        <pc:spChg chg="mod">
          <ac:chgData name="Dileepa Chathuranga Hettiarachchi" userId="708673d8-9020-4585-8ba9-a6ea900262c2" providerId="ADAL" clId="{7BB4D565-7F84-4333-9761-137B3FE8B37F}" dt="2025-06-11T22:30:15.696" v="1429" actId="571"/>
          <ac:spMkLst>
            <pc:docMk/>
            <pc:sldMk cId="1637414965" sldId="277"/>
            <ac:spMk id="2" creationId="{6EA39610-B51D-26B7-38F7-D29715B9EB31}"/>
          </ac:spMkLst>
        </pc:spChg>
        <pc:spChg chg="mod topLvl">
          <ac:chgData name="Dileepa Chathuranga Hettiarachchi" userId="708673d8-9020-4585-8ba9-a6ea900262c2" providerId="ADAL" clId="{7BB4D565-7F84-4333-9761-137B3FE8B37F}" dt="2025-06-11T22:33:36.558" v="1473" actId="165"/>
          <ac:spMkLst>
            <pc:docMk/>
            <pc:sldMk cId="1637414965" sldId="277"/>
            <ac:spMk id="4" creationId="{54BCC721-02AD-DF08-07B8-9795D1D97A7E}"/>
          </ac:spMkLst>
        </pc:spChg>
        <pc:spChg chg="mod topLvl">
          <ac:chgData name="Dileepa Chathuranga Hettiarachchi" userId="708673d8-9020-4585-8ba9-a6ea900262c2" providerId="ADAL" clId="{7BB4D565-7F84-4333-9761-137B3FE8B37F}" dt="2025-06-11T22:33:36.558" v="1473" actId="165"/>
          <ac:spMkLst>
            <pc:docMk/>
            <pc:sldMk cId="1637414965" sldId="277"/>
            <ac:spMk id="5" creationId="{5FBE9EB2-A1F8-D92F-A2C5-AD6E2FDDD137}"/>
          </ac:spMkLst>
        </pc:spChg>
        <pc:spChg chg="mod">
          <ac:chgData name="Dileepa Chathuranga Hettiarachchi" userId="708673d8-9020-4585-8ba9-a6ea900262c2" providerId="ADAL" clId="{7BB4D565-7F84-4333-9761-137B3FE8B37F}" dt="2025-06-11T22:30:53.015" v="1441" actId="1076"/>
          <ac:spMkLst>
            <pc:docMk/>
            <pc:sldMk cId="1637414965" sldId="277"/>
            <ac:spMk id="6" creationId="{CF562793-C80B-C8FE-72A1-C1097B285FEE}"/>
          </ac:spMkLst>
        </pc:spChg>
        <pc:spChg chg="mod">
          <ac:chgData name="Dileepa Chathuranga Hettiarachchi" userId="708673d8-9020-4585-8ba9-a6ea900262c2" providerId="ADAL" clId="{7BB4D565-7F84-4333-9761-137B3FE8B37F}" dt="2025-06-11T22:30:22.676" v="1432" actId="1076"/>
          <ac:spMkLst>
            <pc:docMk/>
            <pc:sldMk cId="1637414965" sldId="277"/>
            <ac:spMk id="7" creationId="{B820531F-2DC3-AAD5-43F7-F7861B50633E}"/>
          </ac:spMkLst>
        </pc:spChg>
        <pc:spChg chg="mod topLvl">
          <ac:chgData name="Dileepa Chathuranga Hettiarachchi" userId="708673d8-9020-4585-8ba9-a6ea900262c2" providerId="ADAL" clId="{7BB4D565-7F84-4333-9761-137B3FE8B37F}" dt="2025-06-11T22:33:36.558" v="1473" actId="165"/>
          <ac:spMkLst>
            <pc:docMk/>
            <pc:sldMk cId="1637414965" sldId="277"/>
            <ac:spMk id="8" creationId="{554712F7-6C91-C16D-6323-C8C2EBB8315A}"/>
          </ac:spMkLst>
        </pc:spChg>
        <pc:spChg chg="mod">
          <ac:chgData name="Dileepa Chathuranga Hettiarachchi" userId="708673d8-9020-4585-8ba9-a6ea900262c2" providerId="ADAL" clId="{7BB4D565-7F84-4333-9761-137B3FE8B37F}" dt="2025-06-11T22:30:27.292" v="1433" actId="1076"/>
          <ac:spMkLst>
            <pc:docMk/>
            <pc:sldMk cId="1637414965" sldId="277"/>
            <ac:spMk id="9" creationId="{90A366C7-0402-8F7A-2191-751A61E71A72}"/>
          </ac:spMkLst>
        </pc:spChg>
        <pc:spChg chg="mod topLvl">
          <ac:chgData name="Dileepa Chathuranga Hettiarachchi" userId="708673d8-9020-4585-8ba9-a6ea900262c2" providerId="ADAL" clId="{7BB4D565-7F84-4333-9761-137B3FE8B37F}" dt="2025-06-11T22:33:36.558" v="1473" actId="165"/>
          <ac:spMkLst>
            <pc:docMk/>
            <pc:sldMk cId="1637414965" sldId="277"/>
            <ac:spMk id="11" creationId="{98A59AFD-D271-1E51-7E6F-D0CE22B6A77D}"/>
          </ac:spMkLst>
        </pc:spChg>
        <pc:spChg chg="mod topLvl">
          <ac:chgData name="Dileepa Chathuranga Hettiarachchi" userId="708673d8-9020-4585-8ba9-a6ea900262c2" providerId="ADAL" clId="{7BB4D565-7F84-4333-9761-137B3FE8B37F}" dt="2025-06-11T22:33:50.112" v="1476" actId="164"/>
          <ac:spMkLst>
            <pc:docMk/>
            <pc:sldMk cId="1637414965" sldId="277"/>
            <ac:spMk id="13" creationId="{A2B6002F-C02A-15C1-6E89-7ABB6E461FDA}"/>
          </ac:spMkLst>
        </pc:spChg>
        <pc:spChg chg="mod topLvl">
          <ac:chgData name="Dileepa Chathuranga Hettiarachchi" userId="708673d8-9020-4585-8ba9-a6ea900262c2" providerId="ADAL" clId="{7BB4D565-7F84-4333-9761-137B3FE8B37F}" dt="2025-06-11T22:33:36.558" v="1473" actId="165"/>
          <ac:spMkLst>
            <pc:docMk/>
            <pc:sldMk cId="1637414965" sldId="277"/>
            <ac:spMk id="14" creationId="{422B1894-AA48-22FF-8B06-CF7943C56A2D}"/>
          </ac:spMkLst>
        </pc:spChg>
        <pc:spChg chg="mod">
          <ac:chgData name="Dileepa Chathuranga Hettiarachchi" userId="708673d8-9020-4585-8ba9-a6ea900262c2" providerId="ADAL" clId="{7BB4D565-7F84-4333-9761-137B3FE8B37F}" dt="2025-06-11T22:30:15.696" v="1429" actId="571"/>
          <ac:spMkLst>
            <pc:docMk/>
            <pc:sldMk cId="1637414965" sldId="277"/>
            <ac:spMk id="15" creationId="{3A7BECC3-E58C-8DD5-80F1-929860C3CCE2}"/>
          </ac:spMkLst>
        </pc:spChg>
        <pc:spChg chg="mod">
          <ac:chgData name="Dileepa Chathuranga Hettiarachchi" userId="708673d8-9020-4585-8ba9-a6ea900262c2" providerId="ADAL" clId="{7BB4D565-7F84-4333-9761-137B3FE8B37F}" dt="2025-06-11T22:30:15.696" v="1429" actId="571"/>
          <ac:spMkLst>
            <pc:docMk/>
            <pc:sldMk cId="1637414965" sldId="277"/>
            <ac:spMk id="16" creationId="{6F067F64-D276-3F0A-DD67-AE15BEC01D7B}"/>
          </ac:spMkLst>
        </pc:spChg>
        <pc:spChg chg="mod topLvl">
          <ac:chgData name="Dileepa Chathuranga Hettiarachchi" userId="708673d8-9020-4585-8ba9-a6ea900262c2" providerId="ADAL" clId="{7BB4D565-7F84-4333-9761-137B3FE8B37F}" dt="2025-06-11T22:33:36.558" v="1473" actId="165"/>
          <ac:spMkLst>
            <pc:docMk/>
            <pc:sldMk cId="1637414965" sldId="277"/>
            <ac:spMk id="17" creationId="{8F3C25AD-4394-9282-142D-0B7B95C65ECF}"/>
          </ac:spMkLst>
        </pc:spChg>
        <pc:spChg chg="mod topLvl">
          <ac:chgData name="Dileepa Chathuranga Hettiarachchi" userId="708673d8-9020-4585-8ba9-a6ea900262c2" providerId="ADAL" clId="{7BB4D565-7F84-4333-9761-137B3FE8B37F}" dt="2025-06-11T22:33:36.558" v="1473" actId="165"/>
          <ac:spMkLst>
            <pc:docMk/>
            <pc:sldMk cId="1637414965" sldId="277"/>
            <ac:spMk id="18" creationId="{D0A1A9ED-604E-3B9B-D1AA-ADE8B2B85B1D}"/>
          </ac:spMkLst>
        </pc:spChg>
        <pc:spChg chg="add mod">
          <ac:chgData name="Dileepa Chathuranga Hettiarachchi" userId="708673d8-9020-4585-8ba9-a6ea900262c2" providerId="ADAL" clId="{7BB4D565-7F84-4333-9761-137B3FE8B37F}" dt="2025-06-11T22:30:45.634" v="1439" actId="1076"/>
          <ac:spMkLst>
            <pc:docMk/>
            <pc:sldMk cId="1637414965" sldId="277"/>
            <ac:spMk id="22" creationId="{9062A0DA-646C-C595-92A4-DECB438EDA0F}"/>
          </ac:spMkLst>
        </pc:spChg>
        <pc:spChg chg="add mod topLvl">
          <ac:chgData name="Dileepa Chathuranga Hettiarachchi" userId="708673d8-9020-4585-8ba9-a6ea900262c2" providerId="ADAL" clId="{7BB4D565-7F84-4333-9761-137B3FE8B37F}" dt="2025-06-11T22:33:50.112" v="1476" actId="164"/>
          <ac:spMkLst>
            <pc:docMk/>
            <pc:sldMk cId="1637414965" sldId="277"/>
            <ac:spMk id="24" creationId="{0BAB940F-EC38-0C87-300A-ED7131C55325}"/>
          </ac:spMkLst>
        </pc:spChg>
        <pc:spChg chg="mod">
          <ac:chgData name="Dileepa Chathuranga Hettiarachchi" userId="708673d8-9020-4585-8ba9-a6ea900262c2" providerId="ADAL" clId="{7BB4D565-7F84-4333-9761-137B3FE8B37F}" dt="2025-06-11T22:33:58.152" v="1477" actId="571"/>
          <ac:spMkLst>
            <pc:docMk/>
            <pc:sldMk cId="1637414965" sldId="277"/>
            <ac:spMk id="27" creationId="{A5495340-C66E-DFCD-5D71-8ADC1F544A4E}"/>
          </ac:spMkLst>
        </pc:spChg>
        <pc:spChg chg="mod">
          <ac:chgData name="Dileepa Chathuranga Hettiarachchi" userId="708673d8-9020-4585-8ba9-a6ea900262c2" providerId="ADAL" clId="{7BB4D565-7F84-4333-9761-137B3FE8B37F}" dt="2025-06-11T22:33:58.152" v="1477" actId="571"/>
          <ac:spMkLst>
            <pc:docMk/>
            <pc:sldMk cId="1637414965" sldId="277"/>
            <ac:spMk id="28" creationId="{D7DD5E2E-42D0-F7E7-B540-AC46C7617DF7}"/>
          </ac:spMkLst>
        </pc:spChg>
        <pc:spChg chg="mod">
          <ac:chgData name="Dileepa Chathuranga Hettiarachchi" userId="708673d8-9020-4585-8ba9-a6ea900262c2" providerId="ADAL" clId="{7BB4D565-7F84-4333-9761-137B3FE8B37F}" dt="2025-06-11T22:34:00.435" v="1478" actId="571"/>
          <ac:spMkLst>
            <pc:docMk/>
            <pc:sldMk cId="1637414965" sldId="277"/>
            <ac:spMk id="30" creationId="{F58BFC8C-AD68-999A-D3FC-D859F0FE4514}"/>
          </ac:spMkLst>
        </pc:spChg>
        <pc:spChg chg="mod">
          <ac:chgData name="Dileepa Chathuranga Hettiarachchi" userId="708673d8-9020-4585-8ba9-a6ea900262c2" providerId="ADAL" clId="{7BB4D565-7F84-4333-9761-137B3FE8B37F}" dt="2025-06-11T22:34:00.435" v="1478" actId="571"/>
          <ac:spMkLst>
            <pc:docMk/>
            <pc:sldMk cId="1637414965" sldId="277"/>
            <ac:spMk id="31" creationId="{91F56D50-F1E9-FA56-8452-05FA133BF30A}"/>
          </ac:spMkLst>
        </pc:spChg>
        <pc:spChg chg="mod">
          <ac:chgData name="Dileepa Chathuranga Hettiarachchi" userId="708673d8-9020-4585-8ba9-a6ea900262c2" providerId="ADAL" clId="{7BB4D565-7F84-4333-9761-137B3FE8B37F}" dt="2025-06-11T22:34:03.917" v="1479" actId="571"/>
          <ac:spMkLst>
            <pc:docMk/>
            <pc:sldMk cId="1637414965" sldId="277"/>
            <ac:spMk id="33" creationId="{ABC35F4F-6FCB-002F-7D78-E021860B01BA}"/>
          </ac:spMkLst>
        </pc:spChg>
        <pc:spChg chg="mod">
          <ac:chgData name="Dileepa Chathuranga Hettiarachchi" userId="708673d8-9020-4585-8ba9-a6ea900262c2" providerId="ADAL" clId="{7BB4D565-7F84-4333-9761-137B3FE8B37F}" dt="2025-06-11T22:34:03.917" v="1479" actId="571"/>
          <ac:spMkLst>
            <pc:docMk/>
            <pc:sldMk cId="1637414965" sldId="277"/>
            <ac:spMk id="34" creationId="{C627B470-881F-A1CB-8B14-A4101D8F7A6E}"/>
          </ac:spMkLst>
        </pc:spChg>
        <pc:grpChg chg="add mod">
          <ac:chgData name="Dileepa Chathuranga Hettiarachchi" userId="708673d8-9020-4585-8ba9-a6ea900262c2" providerId="ADAL" clId="{7BB4D565-7F84-4333-9761-137B3FE8B37F}" dt="2025-06-11T22:33:50.112" v="1476" actId="164"/>
          <ac:grpSpMkLst>
            <pc:docMk/>
            <pc:sldMk cId="1637414965" sldId="277"/>
            <ac:grpSpMk id="25" creationId="{B1E06538-DDA6-ECA7-4816-F1499A8801A3}"/>
          </ac:grpSpMkLst>
        </pc:grpChg>
        <pc:grpChg chg="add mod">
          <ac:chgData name="Dileepa Chathuranga Hettiarachchi" userId="708673d8-9020-4585-8ba9-a6ea900262c2" providerId="ADAL" clId="{7BB4D565-7F84-4333-9761-137B3FE8B37F}" dt="2025-06-11T22:33:58.152" v="1477" actId="571"/>
          <ac:grpSpMkLst>
            <pc:docMk/>
            <pc:sldMk cId="1637414965" sldId="277"/>
            <ac:grpSpMk id="26" creationId="{5845DA63-ED48-7A6A-4BCE-AF70A5B6D0D2}"/>
          </ac:grpSpMkLst>
        </pc:grpChg>
        <pc:grpChg chg="add mod">
          <ac:chgData name="Dileepa Chathuranga Hettiarachchi" userId="708673d8-9020-4585-8ba9-a6ea900262c2" providerId="ADAL" clId="{7BB4D565-7F84-4333-9761-137B3FE8B37F}" dt="2025-06-11T22:34:19.675" v="1484" actId="1076"/>
          <ac:grpSpMkLst>
            <pc:docMk/>
            <pc:sldMk cId="1637414965" sldId="277"/>
            <ac:grpSpMk id="29" creationId="{25CF6DA2-A8BA-5673-77F7-6EA892E3F232}"/>
          </ac:grpSpMkLst>
        </pc:grpChg>
        <pc:grpChg chg="add mod">
          <ac:chgData name="Dileepa Chathuranga Hettiarachchi" userId="708673d8-9020-4585-8ba9-a6ea900262c2" providerId="ADAL" clId="{7BB4D565-7F84-4333-9761-137B3FE8B37F}" dt="2025-06-11T22:34:27.843" v="1486" actId="1076"/>
          <ac:grpSpMkLst>
            <pc:docMk/>
            <pc:sldMk cId="1637414965" sldId="277"/>
            <ac:grpSpMk id="32" creationId="{EC2960FF-6F75-70EC-2BD6-A9CBB0BA093F}"/>
          </ac:grpSpMkLst>
        </pc:grpChg>
      </pc:sldChg>
      <pc:sldChg chg="addSp delSp modSp mod">
        <pc:chgData name="Dileepa Chathuranga Hettiarachchi" userId="708673d8-9020-4585-8ba9-a6ea900262c2" providerId="ADAL" clId="{7BB4D565-7F84-4333-9761-137B3FE8B37F}" dt="2025-06-11T22:46:14.342" v="1694" actId="1076"/>
        <pc:sldMkLst>
          <pc:docMk/>
          <pc:sldMk cId="4045048288" sldId="278"/>
        </pc:sldMkLst>
        <pc:spChg chg="mod">
          <ac:chgData name="Dileepa Chathuranga Hettiarachchi" userId="708673d8-9020-4585-8ba9-a6ea900262c2" providerId="ADAL" clId="{7BB4D565-7F84-4333-9761-137B3FE8B37F}" dt="2025-06-11T17:53:57.981" v="830" actId="1076"/>
          <ac:spMkLst>
            <pc:docMk/>
            <pc:sldMk cId="4045048288" sldId="278"/>
            <ac:spMk id="2" creationId="{8E8AC583-6FEC-310A-EFAD-D107133D71A3}"/>
          </ac:spMkLst>
        </pc:spChg>
        <pc:spChg chg="mod">
          <ac:chgData name="Dileepa Chathuranga Hettiarachchi" userId="708673d8-9020-4585-8ba9-a6ea900262c2" providerId="ADAL" clId="{7BB4D565-7F84-4333-9761-137B3FE8B37F}" dt="2025-06-11T17:43:52.985" v="708" actId="1076"/>
          <ac:spMkLst>
            <pc:docMk/>
            <pc:sldMk cId="4045048288" sldId="278"/>
            <ac:spMk id="3" creationId="{1EF7E4D8-6EAE-ECDC-B5CC-692832DD41F3}"/>
          </ac:spMkLst>
        </pc:spChg>
        <pc:spChg chg="add mod">
          <ac:chgData name="Dileepa Chathuranga Hettiarachchi" userId="708673d8-9020-4585-8ba9-a6ea900262c2" providerId="ADAL" clId="{7BB4D565-7F84-4333-9761-137B3FE8B37F}" dt="2025-06-11T22:46:14.342" v="1694" actId="1076"/>
          <ac:spMkLst>
            <pc:docMk/>
            <pc:sldMk cId="4045048288" sldId="278"/>
            <ac:spMk id="4" creationId="{795B14B6-DED6-C8D8-4FBD-7028506FED4D}"/>
          </ac:spMkLst>
        </pc:spChg>
        <pc:spChg chg="add mod">
          <ac:chgData name="Dileepa Chathuranga Hettiarachchi" userId="708673d8-9020-4585-8ba9-a6ea900262c2" providerId="ADAL" clId="{7BB4D565-7F84-4333-9761-137B3FE8B37F}" dt="2025-06-11T22:45:44.766" v="1675" actId="571"/>
          <ac:spMkLst>
            <pc:docMk/>
            <pc:sldMk cId="4045048288" sldId="278"/>
            <ac:spMk id="35" creationId="{B3AEFC24-0A24-3840-652A-D61FB850014C}"/>
          </ac:spMkLst>
        </pc:spChg>
        <pc:spChg chg="add mod">
          <ac:chgData name="Dileepa Chathuranga Hettiarachchi" userId="708673d8-9020-4585-8ba9-a6ea900262c2" providerId="ADAL" clId="{7BB4D565-7F84-4333-9761-137B3FE8B37F}" dt="2025-06-11T22:45:44.766" v="1675" actId="571"/>
          <ac:spMkLst>
            <pc:docMk/>
            <pc:sldMk cId="4045048288" sldId="278"/>
            <ac:spMk id="43" creationId="{531E9D89-9D3F-0238-D63F-96CFDF9616AD}"/>
          </ac:spMkLst>
        </pc:spChg>
        <pc:spChg chg="add mod ord">
          <ac:chgData name="Dileepa Chathuranga Hettiarachchi" userId="708673d8-9020-4585-8ba9-a6ea900262c2" providerId="ADAL" clId="{7BB4D565-7F84-4333-9761-137B3FE8B37F}" dt="2025-06-11T22:45:44.766" v="1675" actId="571"/>
          <ac:spMkLst>
            <pc:docMk/>
            <pc:sldMk cId="4045048288" sldId="278"/>
            <ac:spMk id="45" creationId="{6B754C29-8DD3-D472-BAA8-D0BF942E40E2}"/>
          </ac:spMkLst>
        </pc:spChg>
        <pc:spChg chg="add mod">
          <ac:chgData name="Dileepa Chathuranga Hettiarachchi" userId="708673d8-9020-4585-8ba9-a6ea900262c2" providerId="ADAL" clId="{7BB4D565-7F84-4333-9761-137B3FE8B37F}" dt="2025-06-11T22:45:44.766" v="1675" actId="571"/>
          <ac:spMkLst>
            <pc:docMk/>
            <pc:sldMk cId="4045048288" sldId="278"/>
            <ac:spMk id="46" creationId="{2041A55A-46C9-E396-00FB-A308A297DECC}"/>
          </ac:spMkLst>
        </pc:spChg>
        <pc:spChg chg="add mod">
          <ac:chgData name="Dileepa Chathuranga Hettiarachchi" userId="708673d8-9020-4585-8ba9-a6ea900262c2" providerId="ADAL" clId="{7BB4D565-7F84-4333-9761-137B3FE8B37F}" dt="2025-06-11T22:45:44.766" v="1675" actId="571"/>
          <ac:spMkLst>
            <pc:docMk/>
            <pc:sldMk cId="4045048288" sldId="278"/>
            <ac:spMk id="48" creationId="{FFEAC6E4-52B0-C6A6-5090-98291A1273EA}"/>
          </ac:spMkLst>
        </pc:spChg>
        <pc:spChg chg="add mod">
          <ac:chgData name="Dileepa Chathuranga Hettiarachchi" userId="708673d8-9020-4585-8ba9-a6ea900262c2" providerId="ADAL" clId="{7BB4D565-7F84-4333-9761-137B3FE8B37F}" dt="2025-06-11T22:45:44.766" v="1675" actId="571"/>
          <ac:spMkLst>
            <pc:docMk/>
            <pc:sldMk cId="4045048288" sldId="278"/>
            <ac:spMk id="49" creationId="{FA4587E3-8121-5C01-03A8-163F6686391D}"/>
          </ac:spMkLst>
        </pc:spChg>
        <pc:spChg chg="add mod">
          <ac:chgData name="Dileepa Chathuranga Hettiarachchi" userId="708673d8-9020-4585-8ba9-a6ea900262c2" providerId="ADAL" clId="{7BB4D565-7F84-4333-9761-137B3FE8B37F}" dt="2025-06-11T22:45:44.766" v="1675" actId="571"/>
          <ac:spMkLst>
            <pc:docMk/>
            <pc:sldMk cId="4045048288" sldId="278"/>
            <ac:spMk id="56" creationId="{2D61477F-F521-535A-B1A8-EF4A386BCE29}"/>
          </ac:spMkLst>
        </pc:spChg>
        <pc:spChg chg="add mod">
          <ac:chgData name="Dileepa Chathuranga Hettiarachchi" userId="708673d8-9020-4585-8ba9-a6ea900262c2" providerId="ADAL" clId="{7BB4D565-7F84-4333-9761-137B3FE8B37F}" dt="2025-06-11T22:46:09.368" v="1693" actId="20577"/>
          <ac:spMkLst>
            <pc:docMk/>
            <pc:sldMk cId="4045048288" sldId="278"/>
            <ac:spMk id="58" creationId="{7E277321-0D26-A8CC-D0D8-CA0995746FD4}"/>
          </ac:spMkLst>
        </pc:spChg>
        <pc:spChg chg="add mod">
          <ac:chgData name="Dileepa Chathuranga Hettiarachchi" userId="708673d8-9020-4585-8ba9-a6ea900262c2" providerId="ADAL" clId="{7BB4D565-7F84-4333-9761-137B3FE8B37F}" dt="2025-06-11T22:45:50.671" v="1684" actId="1036"/>
          <ac:spMkLst>
            <pc:docMk/>
            <pc:sldMk cId="4045048288" sldId="278"/>
            <ac:spMk id="59" creationId="{059465E6-2B0C-18C7-CFF3-6754DA70C501}"/>
          </ac:spMkLst>
        </pc:spChg>
        <pc:grpChg chg="add mod">
          <ac:chgData name="Dileepa Chathuranga Hettiarachchi" userId="708673d8-9020-4585-8ba9-a6ea900262c2" providerId="ADAL" clId="{7BB4D565-7F84-4333-9761-137B3FE8B37F}" dt="2025-06-11T17:50:32.581" v="786" actId="164"/>
          <ac:grpSpMkLst>
            <pc:docMk/>
            <pc:sldMk cId="4045048288" sldId="278"/>
            <ac:grpSpMk id="29" creationId="{E9537A2D-C913-C344-C513-9F5903ACE24A}"/>
          </ac:grpSpMkLst>
        </pc:grpChg>
        <pc:grpChg chg="add mod">
          <ac:chgData name="Dileepa Chathuranga Hettiarachchi" userId="708673d8-9020-4585-8ba9-a6ea900262c2" providerId="ADAL" clId="{7BB4D565-7F84-4333-9761-137B3FE8B37F}" dt="2025-06-11T17:44:24.852" v="713" actId="164"/>
          <ac:grpSpMkLst>
            <pc:docMk/>
            <pc:sldMk cId="4045048288" sldId="278"/>
            <ac:grpSpMk id="36" creationId="{431BCE75-259B-B2DD-2235-2409CA464F01}"/>
          </ac:grpSpMkLst>
        </pc:grpChg>
        <pc:grpChg chg="add mod">
          <ac:chgData name="Dileepa Chathuranga Hettiarachchi" userId="708673d8-9020-4585-8ba9-a6ea900262c2" providerId="ADAL" clId="{7BB4D565-7F84-4333-9761-137B3FE8B37F}" dt="2025-06-11T17:50:32.581" v="786" actId="164"/>
          <ac:grpSpMkLst>
            <pc:docMk/>
            <pc:sldMk cId="4045048288" sldId="278"/>
            <ac:grpSpMk id="44" creationId="{1EDBE3E0-A622-D20C-2785-4E600881CAAE}"/>
          </ac:grpSpMkLst>
        </pc:grpChg>
        <pc:grpChg chg="add mod">
          <ac:chgData name="Dileepa Chathuranga Hettiarachchi" userId="708673d8-9020-4585-8ba9-a6ea900262c2" providerId="ADAL" clId="{7BB4D565-7F84-4333-9761-137B3FE8B37F}" dt="2025-06-11T17:50:32.581" v="786" actId="164"/>
          <ac:grpSpMkLst>
            <pc:docMk/>
            <pc:sldMk cId="4045048288" sldId="278"/>
            <ac:grpSpMk id="50" creationId="{70EB9ACF-AF15-4080-733B-87941973CB26}"/>
          </ac:grpSpMkLst>
        </pc:grpChg>
        <pc:grpChg chg="add mod">
          <ac:chgData name="Dileepa Chathuranga Hettiarachchi" userId="708673d8-9020-4585-8ba9-a6ea900262c2" providerId="ADAL" clId="{7BB4D565-7F84-4333-9761-137B3FE8B37F}" dt="2025-06-11T17:53:51.385" v="828" actId="164"/>
          <ac:grpSpMkLst>
            <pc:docMk/>
            <pc:sldMk cId="4045048288" sldId="278"/>
            <ac:grpSpMk id="51" creationId="{29E4C181-0397-0874-42EC-39A3358005B5}"/>
          </ac:grpSpMkLst>
        </pc:grpChg>
        <pc:grpChg chg="add mod">
          <ac:chgData name="Dileepa Chathuranga Hettiarachchi" userId="708673d8-9020-4585-8ba9-a6ea900262c2" providerId="ADAL" clId="{7BB4D565-7F84-4333-9761-137B3FE8B37F}" dt="2025-06-11T22:44:43.464" v="1630" actId="1076"/>
          <ac:grpSpMkLst>
            <pc:docMk/>
            <pc:sldMk cId="4045048288" sldId="278"/>
            <ac:grpSpMk id="57" creationId="{28882C36-6B19-D14F-6395-823B4B67EAA6}"/>
          </ac:grpSpMkLst>
        </pc:grpChg>
        <pc:picChg chg="add mod ord topLvl">
          <ac:chgData name="Dileepa Chathuranga Hettiarachchi" userId="708673d8-9020-4585-8ba9-a6ea900262c2" providerId="ADAL" clId="{7BB4D565-7F84-4333-9761-137B3FE8B37F}" dt="2025-06-11T17:35:46.920" v="670" actId="164"/>
          <ac:picMkLst>
            <pc:docMk/>
            <pc:sldMk cId="4045048288" sldId="278"/>
            <ac:picMk id="8" creationId="{B105F7EC-7E3B-3E2D-1FB0-F58886E8A10A}"/>
          </ac:picMkLst>
        </pc:picChg>
        <pc:picChg chg="add mod ord">
          <ac:chgData name="Dileepa Chathuranga Hettiarachchi" userId="708673d8-9020-4585-8ba9-a6ea900262c2" providerId="ADAL" clId="{7BB4D565-7F84-4333-9761-137B3FE8B37F}" dt="2025-06-11T17:35:46.920" v="670" actId="164"/>
          <ac:picMkLst>
            <pc:docMk/>
            <pc:sldMk cId="4045048288" sldId="278"/>
            <ac:picMk id="22" creationId="{912AB093-4FBE-63D6-2BC9-5D3C8E1B1E82}"/>
          </ac:picMkLst>
        </pc:picChg>
        <pc:picChg chg="add mod ord">
          <ac:chgData name="Dileepa Chathuranga Hettiarachchi" userId="708673d8-9020-4585-8ba9-a6ea900262c2" providerId="ADAL" clId="{7BB4D565-7F84-4333-9761-137B3FE8B37F}" dt="2025-06-11T17:35:46.920" v="670" actId="164"/>
          <ac:picMkLst>
            <pc:docMk/>
            <pc:sldMk cId="4045048288" sldId="278"/>
            <ac:picMk id="25" creationId="{37EC0910-5C01-C1E8-B332-74549FAA3228}"/>
          </ac:picMkLst>
        </pc:picChg>
        <pc:picChg chg="add mod">
          <ac:chgData name="Dileepa Chathuranga Hettiarachchi" userId="708673d8-9020-4585-8ba9-a6ea900262c2" providerId="ADAL" clId="{7BB4D565-7F84-4333-9761-137B3FE8B37F}" dt="2025-06-11T17:35:46.920" v="670" actId="164"/>
          <ac:picMkLst>
            <pc:docMk/>
            <pc:sldMk cId="4045048288" sldId="278"/>
            <ac:picMk id="26" creationId="{52F733E2-D131-5338-C972-25251FDC0236}"/>
          </ac:picMkLst>
        </pc:picChg>
        <pc:picChg chg="add mod">
          <ac:chgData name="Dileepa Chathuranga Hettiarachchi" userId="708673d8-9020-4585-8ba9-a6ea900262c2" providerId="ADAL" clId="{7BB4D565-7F84-4333-9761-137B3FE8B37F}" dt="2025-06-11T17:35:46.920" v="670" actId="164"/>
          <ac:picMkLst>
            <pc:docMk/>
            <pc:sldMk cId="4045048288" sldId="278"/>
            <ac:picMk id="27" creationId="{245E8E1D-E998-5FAC-0A72-DBF6A8159C5F}"/>
          </ac:picMkLst>
        </pc:picChg>
        <pc:picChg chg="add mod">
          <ac:chgData name="Dileepa Chathuranga Hettiarachchi" userId="708673d8-9020-4585-8ba9-a6ea900262c2" providerId="ADAL" clId="{7BB4D565-7F84-4333-9761-137B3FE8B37F}" dt="2025-06-11T22:45:03.014" v="1635" actId="571"/>
          <ac:picMkLst>
            <pc:docMk/>
            <pc:sldMk cId="4045048288" sldId="278"/>
            <ac:picMk id="28" creationId="{2FC6C008-9DB3-E817-93A9-A2BE5DE0C331}"/>
          </ac:picMkLst>
        </pc:picChg>
        <pc:picChg chg="add mod">
          <ac:chgData name="Dileepa Chathuranga Hettiarachchi" userId="708673d8-9020-4585-8ba9-a6ea900262c2" providerId="ADAL" clId="{7BB4D565-7F84-4333-9761-137B3FE8B37F}" dt="2025-06-11T22:44:24.758" v="1627" actId="571"/>
          <ac:picMkLst>
            <pc:docMk/>
            <pc:sldMk cId="4045048288" sldId="278"/>
            <ac:picMk id="32" creationId="{BF63DACC-EB69-0A88-A00A-173EBC3DAC64}"/>
          </ac:picMkLst>
        </pc:picChg>
        <pc:picChg chg="add mod">
          <ac:chgData name="Dileepa Chathuranga Hettiarachchi" userId="708673d8-9020-4585-8ba9-a6ea900262c2" providerId="ADAL" clId="{7BB4D565-7F84-4333-9761-137B3FE8B37F}" dt="2025-06-11T17:38:29.600" v="690" actId="164"/>
          <ac:picMkLst>
            <pc:docMk/>
            <pc:sldMk cId="4045048288" sldId="278"/>
            <ac:picMk id="33" creationId="{03A94EF5-7EF5-B50A-45AE-CCB46C73FCBA}"/>
          </ac:picMkLst>
        </pc:picChg>
        <pc:picChg chg="add mod">
          <ac:chgData name="Dileepa Chathuranga Hettiarachchi" userId="708673d8-9020-4585-8ba9-a6ea900262c2" providerId="ADAL" clId="{7BB4D565-7F84-4333-9761-137B3FE8B37F}" dt="2025-06-11T17:38:29.600" v="690" actId="164"/>
          <ac:picMkLst>
            <pc:docMk/>
            <pc:sldMk cId="4045048288" sldId="278"/>
            <ac:picMk id="34" creationId="{83D3264F-3295-0BD0-D54E-0EF53B86EF0B}"/>
          </ac:picMkLst>
        </pc:picChg>
        <pc:picChg chg="add mod">
          <ac:chgData name="Dileepa Chathuranga Hettiarachchi" userId="708673d8-9020-4585-8ba9-a6ea900262c2" providerId="ADAL" clId="{7BB4D565-7F84-4333-9761-137B3FE8B37F}" dt="2025-06-11T17:44:24.852" v="713" actId="164"/>
          <ac:picMkLst>
            <pc:docMk/>
            <pc:sldMk cId="4045048288" sldId="278"/>
            <ac:picMk id="42" creationId="{F7E035F8-4E10-E4A3-794A-52A575926287}"/>
          </ac:picMkLst>
        </pc:picChg>
        <pc:picChg chg="add mod modCrop">
          <ac:chgData name="Dileepa Chathuranga Hettiarachchi" userId="708673d8-9020-4585-8ba9-a6ea900262c2" providerId="ADAL" clId="{7BB4D565-7F84-4333-9761-137B3FE8B37F}" dt="2025-06-11T17:53:51.385" v="828" actId="164"/>
          <ac:picMkLst>
            <pc:docMk/>
            <pc:sldMk cId="4045048288" sldId="278"/>
            <ac:picMk id="54" creationId="{0E661DDE-4EEA-25E3-6AEA-442C070DF8A2}"/>
          </ac:picMkLst>
        </pc:picChg>
        <pc:picChg chg="add mod modCrop">
          <ac:chgData name="Dileepa Chathuranga Hettiarachchi" userId="708673d8-9020-4585-8ba9-a6ea900262c2" providerId="ADAL" clId="{7BB4D565-7F84-4333-9761-137B3FE8B37F}" dt="2025-06-11T17:53:51.385" v="828" actId="164"/>
          <ac:picMkLst>
            <pc:docMk/>
            <pc:sldMk cId="4045048288" sldId="278"/>
            <ac:picMk id="55" creationId="{444D53EF-1E95-3E0B-1B18-ADF8E07C5EB8}"/>
          </ac:picMkLst>
        </pc:picChg>
      </pc:sldChg>
      <pc:sldChg chg="modSp mod">
        <pc:chgData name="Dileepa Chathuranga Hettiarachchi" userId="708673d8-9020-4585-8ba9-a6ea900262c2" providerId="ADAL" clId="{7BB4D565-7F84-4333-9761-137B3FE8B37F}" dt="2025-06-12T21:32:26.179" v="2604" actId="20577"/>
        <pc:sldMkLst>
          <pc:docMk/>
          <pc:sldMk cId="517300179" sldId="281"/>
        </pc:sldMkLst>
        <pc:spChg chg="mod">
          <ac:chgData name="Dileepa Chathuranga Hettiarachchi" userId="708673d8-9020-4585-8ba9-a6ea900262c2" providerId="ADAL" clId="{7BB4D565-7F84-4333-9761-137B3FE8B37F}" dt="2025-06-12T21:32:26.179" v="2604" actId="20577"/>
          <ac:spMkLst>
            <pc:docMk/>
            <pc:sldMk cId="517300179" sldId="281"/>
            <ac:spMk id="2" creationId="{9511A6D6-BDF9-69B2-14D4-38372B7A085E}"/>
          </ac:spMkLst>
        </pc:spChg>
      </pc:sldChg>
      <pc:sldChg chg="addSp modSp mod">
        <pc:chgData name="Dileepa Chathuranga Hettiarachchi" userId="708673d8-9020-4585-8ba9-a6ea900262c2" providerId="ADAL" clId="{7BB4D565-7F84-4333-9761-137B3FE8B37F}" dt="2025-06-12T21:32:30.507" v="2606" actId="20577"/>
        <pc:sldMkLst>
          <pc:docMk/>
          <pc:sldMk cId="733269600" sldId="282"/>
        </pc:sldMkLst>
        <pc:spChg chg="mod">
          <ac:chgData name="Dileepa Chathuranga Hettiarachchi" userId="708673d8-9020-4585-8ba9-a6ea900262c2" providerId="ADAL" clId="{7BB4D565-7F84-4333-9761-137B3FE8B37F}" dt="2025-06-12T21:32:30.507" v="2606" actId="20577"/>
          <ac:spMkLst>
            <pc:docMk/>
            <pc:sldMk cId="733269600" sldId="282"/>
            <ac:spMk id="2" creationId="{AA9B0CE2-ACCC-F815-197B-956C1B5EBB18}"/>
          </ac:spMkLst>
        </pc:spChg>
        <pc:spChg chg="add mod">
          <ac:chgData name="Dileepa Chathuranga Hettiarachchi" userId="708673d8-9020-4585-8ba9-a6ea900262c2" providerId="ADAL" clId="{7BB4D565-7F84-4333-9761-137B3FE8B37F}" dt="2025-06-12T00:01:03.607" v="2193" actId="20577"/>
          <ac:spMkLst>
            <pc:docMk/>
            <pc:sldMk cId="733269600" sldId="282"/>
            <ac:spMk id="4" creationId="{B3B44077-31DE-C567-C120-3BA405434C88}"/>
          </ac:spMkLst>
        </pc:spChg>
        <pc:spChg chg="mod">
          <ac:chgData name="Dileepa Chathuranga Hettiarachchi" userId="708673d8-9020-4585-8ba9-a6ea900262c2" providerId="ADAL" clId="{7BB4D565-7F84-4333-9761-137B3FE8B37F}" dt="2025-06-12T00:00:58.146" v="2188" actId="1076"/>
          <ac:spMkLst>
            <pc:docMk/>
            <pc:sldMk cId="733269600" sldId="282"/>
            <ac:spMk id="7" creationId="{AAF2B781-BB96-E452-51AC-1CED236F7F47}"/>
          </ac:spMkLst>
        </pc:spChg>
      </pc:sldChg>
      <pc:sldChg chg="modSp mod">
        <pc:chgData name="Dileepa Chathuranga Hettiarachchi" userId="708673d8-9020-4585-8ba9-a6ea900262c2" providerId="ADAL" clId="{7BB4D565-7F84-4333-9761-137B3FE8B37F}" dt="2025-06-12T21:37:10.415" v="2632" actId="20577"/>
        <pc:sldMkLst>
          <pc:docMk/>
          <pc:sldMk cId="3206331828" sldId="283"/>
        </pc:sldMkLst>
        <pc:spChg chg="mod">
          <ac:chgData name="Dileepa Chathuranga Hettiarachchi" userId="708673d8-9020-4585-8ba9-a6ea900262c2" providerId="ADAL" clId="{7BB4D565-7F84-4333-9761-137B3FE8B37F}" dt="2025-06-12T21:37:10.415" v="2632" actId="20577"/>
          <ac:spMkLst>
            <pc:docMk/>
            <pc:sldMk cId="3206331828" sldId="283"/>
            <ac:spMk id="3" creationId="{E172168C-2203-E413-2388-8A2E4439B839}"/>
          </ac:spMkLst>
        </pc:spChg>
      </pc:sldChg>
      <pc:sldChg chg="addSp modSp del mod">
        <pc:chgData name="Dileepa Chathuranga Hettiarachchi" userId="708673d8-9020-4585-8ba9-a6ea900262c2" providerId="ADAL" clId="{7BB4D565-7F84-4333-9761-137B3FE8B37F}" dt="2025-06-12T21:29:40.811" v="2571" actId="2696"/>
        <pc:sldMkLst>
          <pc:docMk/>
          <pc:sldMk cId="3953926317" sldId="285"/>
        </pc:sldMkLst>
      </pc:sldChg>
      <pc:sldChg chg="addSp delSp modSp mod">
        <pc:chgData name="Dileepa Chathuranga Hettiarachchi" userId="708673d8-9020-4585-8ba9-a6ea900262c2" providerId="ADAL" clId="{7BB4D565-7F84-4333-9761-137B3FE8B37F}" dt="2025-06-12T21:40:58.621" v="2649" actId="26606"/>
        <pc:sldMkLst>
          <pc:docMk/>
          <pc:sldMk cId="4003717689" sldId="289"/>
        </pc:sldMkLst>
        <pc:spChg chg="mod">
          <ac:chgData name="Dileepa Chathuranga Hettiarachchi" userId="708673d8-9020-4585-8ba9-a6ea900262c2" providerId="ADAL" clId="{7BB4D565-7F84-4333-9761-137B3FE8B37F}" dt="2025-06-12T21:40:58.621" v="2649" actId="26606"/>
          <ac:spMkLst>
            <pc:docMk/>
            <pc:sldMk cId="4003717689" sldId="289"/>
            <ac:spMk id="6" creationId="{53A117D3-BF34-7FEB-099A-0A07A9855162}"/>
          </ac:spMkLst>
        </pc:spChg>
        <pc:spChg chg="mod ord">
          <ac:chgData name="Dileepa Chathuranga Hettiarachchi" userId="708673d8-9020-4585-8ba9-a6ea900262c2" providerId="ADAL" clId="{7BB4D565-7F84-4333-9761-137B3FE8B37F}" dt="2025-06-12T21:40:58.621" v="2649" actId="26606"/>
          <ac:spMkLst>
            <pc:docMk/>
            <pc:sldMk cId="4003717689" sldId="289"/>
            <ac:spMk id="8" creationId="{3AF33932-B0DA-3E7A-83BB-F3668EFCDA20}"/>
          </ac:spMkLst>
        </pc:spChg>
        <pc:spChg chg="add del">
          <ac:chgData name="Dileepa Chathuranga Hettiarachchi" userId="708673d8-9020-4585-8ba9-a6ea900262c2" providerId="ADAL" clId="{7BB4D565-7F84-4333-9761-137B3FE8B37F}" dt="2025-06-12T21:40:58.621" v="2649" actId="26606"/>
          <ac:spMkLst>
            <pc:docMk/>
            <pc:sldMk cId="4003717689" sldId="289"/>
            <ac:spMk id="16" creationId="{06DA9DF9-31F7-4056-B42E-878CC92417B8}"/>
          </ac:spMkLst>
        </pc:spChg>
        <pc:spChg chg="add del">
          <ac:chgData name="Dileepa Chathuranga Hettiarachchi" userId="708673d8-9020-4585-8ba9-a6ea900262c2" providerId="ADAL" clId="{7BB4D565-7F84-4333-9761-137B3FE8B37F}" dt="2025-06-12T21:40:22.344" v="2640" actId="26606"/>
          <ac:spMkLst>
            <pc:docMk/>
            <pc:sldMk cId="4003717689" sldId="289"/>
            <ac:spMk id="19" creationId="{A8CCCB6D-5162-4AAE-A5E3-3AC55410DBCE}"/>
          </ac:spMkLst>
        </pc:spChg>
        <pc:spChg chg="add del">
          <ac:chgData name="Dileepa Chathuranga Hettiarachchi" userId="708673d8-9020-4585-8ba9-a6ea900262c2" providerId="ADAL" clId="{7BB4D565-7F84-4333-9761-137B3FE8B37F}" dt="2025-06-12T21:40:22.344" v="2640" actId="26606"/>
          <ac:spMkLst>
            <pc:docMk/>
            <pc:sldMk cId="4003717689" sldId="289"/>
            <ac:spMk id="21" creationId="{0BCD8C04-CC7B-40EF-82EB-E9821F79BB86}"/>
          </ac:spMkLst>
        </pc:spChg>
        <pc:grpChg chg="add del">
          <ac:chgData name="Dileepa Chathuranga Hettiarachchi" userId="708673d8-9020-4585-8ba9-a6ea900262c2" providerId="ADAL" clId="{7BB4D565-7F84-4333-9761-137B3FE8B37F}" dt="2025-06-12T21:40:58.621" v="2649" actId="26606"/>
          <ac:grpSpMkLst>
            <pc:docMk/>
            <pc:sldMk cId="4003717689" sldId="289"/>
            <ac:grpSpMk id="10" creationId="{26176824-7946-6969-3841-DD5C101DF42D}"/>
          </ac:grpSpMkLst>
        </pc:grpChg>
        <pc:picChg chg="add del mod">
          <ac:chgData name="Dileepa Chathuranga Hettiarachchi" userId="708673d8-9020-4585-8ba9-a6ea900262c2" providerId="ADAL" clId="{7BB4D565-7F84-4333-9761-137B3FE8B37F}" dt="2025-06-12T21:40:22.916" v="2641" actId="22"/>
          <ac:picMkLst>
            <pc:docMk/>
            <pc:sldMk cId="4003717689" sldId="289"/>
            <ac:picMk id="3" creationId="{430C2D84-247D-748F-22C6-AC8FCEA742A1}"/>
          </ac:picMkLst>
        </pc:picChg>
        <pc:picChg chg="mod ord">
          <ac:chgData name="Dileepa Chathuranga Hettiarachchi" userId="708673d8-9020-4585-8ba9-a6ea900262c2" providerId="ADAL" clId="{7BB4D565-7F84-4333-9761-137B3FE8B37F}" dt="2025-06-12T21:40:58.621" v="2649" actId="26606"/>
          <ac:picMkLst>
            <pc:docMk/>
            <pc:sldMk cId="4003717689" sldId="289"/>
            <ac:picMk id="5" creationId="{1DA519E6-1E93-D61A-1CE8-15523076F50E}"/>
          </ac:picMkLst>
        </pc:picChg>
        <pc:picChg chg="add del mod">
          <ac:chgData name="Dileepa Chathuranga Hettiarachchi" userId="708673d8-9020-4585-8ba9-a6ea900262c2" providerId="ADAL" clId="{7BB4D565-7F84-4333-9761-137B3FE8B37F}" dt="2025-06-12T21:40:54.847" v="2648" actId="22"/>
          <ac:picMkLst>
            <pc:docMk/>
            <pc:sldMk cId="4003717689" sldId="289"/>
            <ac:picMk id="7" creationId="{357845D8-D410-3299-3FAF-8AF1E7A99866}"/>
          </ac:picMkLst>
        </pc:picChg>
      </pc:sldChg>
      <pc:sldChg chg="addSp delSp modSp mod">
        <pc:chgData name="Dileepa Chathuranga Hettiarachchi" userId="708673d8-9020-4585-8ba9-a6ea900262c2" providerId="ADAL" clId="{7BB4D565-7F84-4333-9761-137B3FE8B37F}" dt="2025-06-12T21:56:55.141" v="2664" actId="20577"/>
        <pc:sldMkLst>
          <pc:docMk/>
          <pc:sldMk cId="3994463066" sldId="290"/>
        </pc:sldMkLst>
        <pc:spChg chg="mod">
          <ac:chgData name="Dileepa Chathuranga Hettiarachchi" userId="708673d8-9020-4585-8ba9-a6ea900262c2" providerId="ADAL" clId="{7BB4D565-7F84-4333-9761-137B3FE8B37F}" dt="2025-06-12T21:56:55.141" v="2664" actId="20577"/>
          <ac:spMkLst>
            <pc:docMk/>
            <pc:sldMk cId="3994463066" sldId="290"/>
            <ac:spMk id="21" creationId="{598CD6C1-AB47-ADA9-E115-A13F1DAD8F9D}"/>
          </ac:spMkLst>
        </pc:spChg>
      </pc:sldChg>
      <pc:sldChg chg="addSp delSp mod">
        <pc:chgData name="Dileepa Chathuranga Hettiarachchi" userId="708673d8-9020-4585-8ba9-a6ea900262c2" providerId="ADAL" clId="{7BB4D565-7F84-4333-9761-137B3FE8B37F}" dt="2025-06-11T22:18:43.828" v="1388" actId="21"/>
        <pc:sldMkLst>
          <pc:docMk/>
          <pc:sldMk cId="2010552399" sldId="291"/>
        </pc:sldMkLst>
        <pc:spChg chg="add del">
          <ac:chgData name="Dileepa Chathuranga Hettiarachchi" userId="708673d8-9020-4585-8ba9-a6ea900262c2" providerId="ADAL" clId="{7BB4D565-7F84-4333-9761-137B3FE8B37F}" dt="2025-06-11T22:18:43.828" v="1388" actId="21"/>
          <ac:spMkLst>
            <pc:docMk/>
            <pc:sldMk cId="2010552399" sldId="291"/>
            <ac:spMk id="4" creationId="{3B101F59-EE49-4729-8262-13C35393FB0D}"/>
          </ac:spMkLst>
        </pc:spChg>
      </pc:sldChg>
      <pc:sldChg chg="addSp modSp mod ord">
        <pc:chgData name="Dileepa Chathuranga Hettiarachchi" userId="708673d8-9020-4585-8ba9-a6ea900262c2" providerId="ADAL" clId="{7BB4D565-7F84-4333-9761-137B3FE8B37F}" dt="2025-06-11T23:55:27.830" v="2147" actId="1076"/>
        <pc:sldMkLst>
          <pc:docMk/>
          <pc:sldMk cId="2555495255" sldId="298"/>
        </pc:sldMkLst>
      </pc:sldChg>
      <pc:sldChg chg="modSp mod">
        <pc:chgData name="Dileepa Chathuranga Hettiarachchi" userId="708673d8-9020-4585-8ba9-a6ea900262c2" providerId="ADAL" clId="{7BB4D565-7F84-4333-9761-137B3FE8B37F}" dt="2025-06-12T21:30:35.515" v="2578" actId="20577"/>
        <pc:sldMkLst>
          <pc:docMk/>
          <pc:sldMk cId="3169995632" sldId="299"/>
        </pc:sldMkLst>
        <pc:spChg chg="mod">
          <ac:chgData name="Dileepa Chathuranga Hettiarachchi" userId="708673d8-9020-4585-8ba9-a6ea900262c2" providerId="ADAL" clId="{7BB4D565-7F84-4333-9761-137B3FE8B37F}" dt="2025-06-12T21:13:24.878" v="2451" actId="207"/>
          <ac:spMkLst>
            <pc:docMk/>
            <pc:sldMk cId="3169995632" sldId="299"/>
            <ac:spMk id="12" creationId="{C9D7D3FF-BBB1-0B08-4F3A-52AA26D70BA7}"/>
          </ac:spMkLst>
        </pc:spChg>
        <pc:spChg chg="mod">
          <ac:chgData name="Dileepa Chathuranga Hettiarachchi" userId="708673d8-9020-4585-8ba9-a6ea900262c2" providerId="ADAL" clId="{7BB4D565-7F84-4333-9761-137B3FE8B37F}" dt="2025-06-12T21:30:35.515" v="2578" actId="20577"/>
          <ac:spMkLst>
            <pc:docMk/>
            <pc:sldMk cId="3169995632" sldId="299"/>
            <ac:spMk id="14" creationId="{0BD5872D-9699-6540-086B-5EA27473A44A}"/>
          </ac:spMkLst>
        </pc:spChg>
      </pc:sldChg>
      <pc:sldChg chg="addSp delSp modSp mod">
        <pc:chgData name="Dileepa Chathuranga Hettiarachchi" userId="708673d8-9020-4585-8ba9-a6ea900262c2" providerId="ADAL" clId="{7BB4D565-7F84-4333-9761-137B3FE8B37F}" dt="2025-06-12T21:30:39.866" v="2579" actId="20577"/>
        <pc:sldMkLst>
          <pc:docMk/>
          <pc:sldMk cId="3281804557" sldId="300"/>
        </pc:sldMkLst>
        <pc:spChg chg="mod">
          <ac:chgData name="Dileepa Chathuranga Hettiarachchi" userId="708673d8-9020-4585-8ba9-a6ea900262c2" providerId="ADAL" clId="{7BB4D565-7F84-4333-9761-137B3FE8B37F}" dt="2025-06-12T21:14:51.663" v="2460" actId="207"/>
          <ac:spMkLst>
            <pc:docMk/>
            <pc:sldMk cId="3281804557" sldId="300"/>
            <ac:spMk id="4" creationId="{EB35124F-432B-2F47-B631-591BDFA5D1D8}"/>
          </ac:spMkLst>
        </pc:spChg>
        <pc:spChg chg="mod">
          <ac:chgData name="Dileepa Chathuranga Hettiarachchi" userId="708673d8-9020-4585-8ba9-a6ea900262c2" providerId="ADAL" clId="{7BB4D565-7F84-4333-9761-137B3FE8B37F}" dt="2025-06-11T23:25:28.391" v="1738" actId="1076"/>
          <ac:spMkLst>
            <pc:docMk/>
            <pc:sldMk cId="3281804557" sldId="300"/>
            <ac:spMk id="12" creationId="{61CCC1D9-6A48-3E5C-4258-06F2D4B366E1}"/>
          </ac:spMkLst>
        </pc:spChg>
        <pc:spChg chg="mod">
          <ac:chgData name="Dileepa Chathuranga Hettiarachchi" userId="708673d8-9020-4585-8ba9-a6ea900262c2" providerId="ADAL" clId="{7BB4D565-7F84-4333-9761-137B3FE8B37F}" dt="2025-06-12T21:30:39.866" v="2579" actId="20577"/>
          <ac:spMkLst>
            <pc:docMk/>
            <pc:sldMk cId="3281804557" sldId="300"/>
            <ac:spMk id="14" creationId="{A06A9919-5385-553E-C00C-9E8DBB385F2A}"/>
          </ac:spMkLst>
        </pc:spChg>
        <pc:grpChg chg="add mod">
          <ac:chgData name="Dileepa Chathuranga Hettiarachchi" userId="708673d8-9020-4585-8ba9-a6ea900262c2" providerId="ADAL" clId="{7BB4D565-7F84-4333-9761-137B3FE8B37F}" dt="2025-06-12T21:16:54.444" v="2483" actId="164"/>
          <ac:grpSpMkLst>
            <pc:docMk/>
            <pc:sldMk cId="3281804557" sldId="300"/>
            <ac:grpSpMk id="9" creationId="{F887A0A1-6061-10F1-F587-E4D84E75E14B}"/>
          </ac:grpSpMkLst>
        </pc:grpChg>
        <pc:picChg chg="mod modCrop">
          <ac:chgData name="Dileepa Chathuranga Hettiarachchi" userId="708673d8-9020-4585-8ba9-a6ea900262c2" providerId="ADAL" clId="{7BB4D565-7F84-4333-9761-137B3FE8B37F}" dt="2025-06-12T21:16:54.444" v="2483" actId="164"/>
          <ac:picMkLst>
            <pc:docMk/>
            <pc:sldMk cId="3281804557" sldId="300"/>
            <ac:picMk id="5" creationId="{ECD1FE2A-3BE0-F6ED-EC68-517A06769285}"/>
          </ac:picMkLst>
        </pc:picChg>
        <pc:picChg chg="add del mod modCrop">
          <ac:chgData name="Dileepa Chathuranga Hettiarachchi" userId="708673d8-9020-4585-8ba9-a6ea900262c2" providerId="ADAL" clId="{7BB4D565-7F84-4333-9761-137B3FE8B37F}" dt="2025-06-12T21:16:11.507" v="2475" actId="478"/>
          <ac:picMkLst>
            <pc:docMk/>
            <pc:sldMk cId="3281804557" sldId="300"/>
            <ac:picMk id="7" creationId="{D070BC32-4AAB-80F1-D08E-98A87890C6E3}"/>
          </ac:picMkLst>
        </pc:picChg>
        <pc:picChg chg="add mod modCrop">
          <ac:chgData name="Dileepa Chathuranga Hettiarachchi" userId="708673d8-9020-4585-8ba9-a6ea900262c2" providerId="ADAL" clId="{7BB4D565-7F84-4333-9761-137B3FE8B37F}" dt="2025-06-12T21:16:54.444" v="2483" actId="164"/>
          <ac:picMkLst>
            <pc:docMk/>
            <pc:sldMk cId="3281804557" sldId="300"/>
            <ac:picMk id="8" creationId="{FDF02F60-030E-C902-93C8-B3C7D6775E8E}"/>
          </ac:picMkLst>
        </pc:picChg>
        <pc:picChg chg="add mod">
          <ac:chgData name="Dileepa Chathuranga Hettiarachchi" userId="708673d8-9020-4585-8ba9-a6ea900262c2" providerId="ADAL" clId="{7BB4D565-7F84-4333-9761-137B3FE8B37F}" dt="2025-06-09T14:57:56.576" v="126"/>
          <ac:picMkLst>
            <pc:docMk/>
            <pc:sldMk cId="3281804557" sldId="300"/>
            <ac:picMk id="17" creationId="{150DB5F2-8673-470F-E157-FB20A0F52C8E}"/>
          </ac:picMkLst>
        </pc:picChg>
      </pc:sldChg>
      <pc:sldChg chg="addSp delSp modSp mod">
        <pc:chgData name="Dileepa Chathuranga Hettiarachchi" userId="708673d8-9020-4585-8ba9-a6ea900262c2" providerId="ADAL" clId="{7BB4D565-7F84-4333-9761-137B3FE8B37F}" dt="2025-06-12T21:30:47.484" v="2580" actId="20577"/>
        <pc:sldMkLst>
          <pc:docMk/>
          <pc:sldMk cId="1833997838" sldId="301"/>
        </pc:sldMkLst>
        <pc:spChg chg="mod">
          <ac:chgData name="Dileepa Chathuranga Hettiarachchi" userId="708673d8-9020-4585-8ba9-a6ea900262c2" providerId="ADAL" clId="{7BB4D565-7F84-4333-9761-137B3FE8B37F}" dt="2025-06-12T21:18:29.229" v="2487" actId="207"/>
          <ac:spMkLst>
            <pc:docMk/>
            <pc:sldMk cId="1833997838" sldId="301"/>
            <ac:spMk id="5" creationId="{2E233EB2-62E2-98CD-B3CD-5E9D1711AF0B}"/>
          </ac:spMkLst>
        </pc:spChg>
        <pc:spChg chg="mod">
          <ac:chgData name="Dileepa Chathuranga Hettiarachchi" userId="708673d8-9020-4585-8ba9-a6ea900262c2" providerId="ADAL" clId="{7BB4D565-7F84-4333-9761-137B3FE8B37F}" dt="2025-06-12T21:30:47.484" v="2580" actId="20577"/>
          <ac:spMkLst>
            <pc:docMk/>
            <pc:sldMk cId="1833997838" sldId="301"/>
            <ac:spMk id="8" creationId="{AF707610-8558-F307-5CF7-C52A43F647D5}"/>
          </ac:spMkLst>
        </pc:spChg>
        <pc:grpChg chg="add mod">
          <ac:chgData name="Dileepa Chathuranga Hettiarachchi" userId="708673d8-9020-4585-8ba9-a6ea900262c2" providerId="ADAL" clId="{7BB4D565-7F84-4333-9761-137B3FE8B37F}" dt="2025-06-11T18:18:38.325" v="1378" actId="1076"/>
          <ac:grpSpMkLst>
            <pc:docMk/>
            <pc:sldMk cId="1833997838" sldId="301"/>
            <ac:grpSpMk id="4" creationId="{FE00D809-B1A3-B9DE-F90E-F8010A5D15DC}"/>
          </ac:grpSpMkLst>
        </pc:grpChg>
        <pc:picChg chg="add mod">
          <ac:chgData name="Dileepa Chathuranga Hettiarachchi" userId="708673d8-9020-4585-8ba9-a6ea900262c2" providerId="ADAL" clId="{7BB4D565-7F84-4333-9761-137B3FE8B37F}" dt="2025-06-11T18:17:52.968" v="1376" actId="164"/>
          <ac:picMkLst>
            <pc:docMk/>
            <pc:sldMk cId="1833997838" sldId="301"/>
            <ac:picMk id="2" creationId="{8F81ADAE-791B-CF70-4E2F-96DD336F71C9}"/>
          </ac:picMkLst>
        </pc:picChg>
        <pc:picChg chg="add mod">
          <ac:chgData name="Dileepa Chathuranga Hettiarachchi" userId="708673d8-9020-4585-8ba9-a6ea900262c2" providerId="ADAL" clId="{7BB4D565-7F84-4333-9761-137B3FE8B37F}" dt="2025-06-11T18:17:52.968" v="1376" actId="164"/>
          <ac:picMkLst>
            <pc:docMk/>
            <pc:sldMk cId="1833997838" sldId="301"/>
            <ac:picMk id="3" creationId="{D3F89802-4BF1-F1FD-6C41-ABFE3442179D}"/>
          </ac:picMkLst>
        </pc:picChg>
      </pc:sldChg>
      <pc:sldChg chg="addSp delSp modSp mod ord">
        <pc:chgData name="Dileepa Chathuranga Hettiarachchi" userId="708673d8-9020-4585-8ba9-a6ea900262c2" providerId="ADAL" clId="{7BB4D565-7F84-4333-9761-137B3FE8B37F}" dt="2025-06-12T21:31:46.866" v="2591" actId="20577"/>
        <pc:sldMkLst>
          <pc:docMk/>
          <pc:sldMk cId="3237239503" sldId="302"/>
        </pc:sldMkLst>
        <pc:spChg chg="add mod">
          <ac:chgData name="Dileepa Chathuranga Hettiarachchi" userId="708673d8-9020-4585-8ba9-a6ea900262c2" providerId="ADAL" clId="{7BB4D565-7F84-4333-9761-137B3FE8B37F}" dt="2025-06-12T21:05:18.922" v="2354" actId="1076"/>
          <ac:spMkLst>
            <pc:docMk/>
            <pc:sldMk cId="3237239503" sldId="302"/>
            <ac:spMk id="7" creationId="{DB804172-14BE-C0BB-84DB-A280DD90B6FC}"/>
          </ac:spMkLst>
        </pc:spChg>
        <pc:spChg chg="add mod">
          <ac:chgData name="Dileepa Chathuranga Hettiarachchi" userId="708673d8-9020-4585-8ba9-a6ea900262c2" providerId="ADAL" clId="{7BB4D565-7F84-4333-9761-137B3FE8B37F}" dt="2025-06-12T21:05:14.631" v="2353" actId="164"/>
          <ac:spMkLst>
            <pc:docMk/>
            <pc:sldMk cId="3237239503" sldId="302"/>
            <ac:spMk id="8" creationId="{014EAAAA-AA95-5D97-0198-2E95ED5B48E7}"/>
          </ac:spMkLst>
        </pc:spChg>
        <pc:spChg chg="add mod">
          <ac:chgData name="Dileepa Chathuranga Hettiarachchi" userId="708673d8-9020-4585-8ba9-a6ea900262c2" providerId="ADAL" clId="{7BB4D565-7F84-4333-9761-137B3FE8B37F}" dt="2025-06-12T21:05:14.631" v="2353" actId="164"/>
          <ac:spMkLst>
            <pc:docMk/>
            <pc:sldMk cId="3237239503" sldId="302"/>
            <ac:spMk id="9" creationId="{1E90E401-7FDC-443C-75CF-50DD1AFC3949}"/>
          </ac:spMkLst>
        </pc:spChg>
        <pc:spChg chg="add mod">
          <ac:chgData name="Dileepa Chathuranga Hettiarachchi" userId="708673d8-9020-4585-8ba9-a6ea900262c2" providerId="ADAL" clId="{7BB4D565-7F84-4333-9761-137B3FE8B37F}" dt="2025-06-12T21:09:30.684" v="2445" actId="255"/>
          <ac:spMkLst>
            <pc:docMk/>
            <pc:sldMk cId="3237239503" sldId="302"/>
            <ac:spMk id="11" creationId="{D48F25E1-31ED-34CB-D547-EB826F255A9E}"/>
          </ac:spMkLst>
        </pc:spChg>
        <pc:spChg chg="mod">
          <ac:chgData name="Dileepa Chathuranga Hettiarachchi" userId="708673d8-9020-4585-8ba9-a6ea900262c2" providerId="ADAL" clId="{7BB4D565-7F84-4333-9761-137B3FE8B37F}" dt="2025-06-12T21:09:50.561" v="2448" actId="1076"/>
          <ac:spMkLst>
            <pc:docMk/>
            <pc:sldMk cId="3237239503" sldId="302"/>
            <ac:spMk id="13" creationId="{F0C7BAFD-065D-AAFF-BE31-1CD860687672}"/>
          </ac:spMkLst>
        </pc:spChg>
        <pc:spChg chg="mod topLvl">
          <ac:chgData name="Dileepa Chathuranga Hettiarachchi" userId="708673d8-9020-4585-8ba9-a6ea900262c2" providerId="ADAL" clId="{7BB4D565-7F84-4333-9761-137B3FE8B37F}" dt="2025-06-12T21:09:46.271" v="2447" actId="1076"/>
          <ac:spMkLst>
            <pc:docMk/>
            <pc:sldMk cId="3237239503" sldId="302"/>
            <ac:spMk id="16" creationId="{26ECDEAF-78B0-1861-B432-2075900C0B07}"/>
          </ac:spMkLst>
        </pc:spChg>
        <pc:spChg chg="mod">
          <ac:chgData name="Dileepa Chathuranga Hettiarachchi" userId="708673d8-9020-4585-8ba9-a6ea900262c2" providerId="ADAL" clId="{7BB4D565-7F84-4333-9761-137B3FE8B37F}" dt="2025-06-09T15:04:14.170" v="222" actId="6549"/>
          <ac:spMkLst>
            <pc:docMk/>
            <pc:sldMk cId="3237239503" sldId="302"/>
            <ac:spMk id="17" creationId="{E57939E4-8A59-B83F-1340-29BC7548EB8D}"/>
          </ac:spMkLst>
        </pc:spChg>
        <pc:spChg chg="mod">
          <ac:chgData name="Dileepa Chathuranga Hettiarachchi" userId="708673d8-9020-4585-8ba9-a6ea900262c2" providerId="ADAL" clId="{7BB4D565-7F84-4333-9761-137B3FE8B37F}" dt="2025-06-12T21:31:46.866" v="2591" actId="20577"/>
          <ac:spMkLst>
            <pc:docMk/>
            <pc:sldMk cId="3237239503" sldId="302"/>
            <ac:spMk id="25" creationId="{2DCA1F18-584C-3278-D078-1A5DAB33D576}"/>
          </ac:spMkLst>
        </pc:spChg>
        <pc:grpChg chg="add mod">
          <ac:chgData name="Dileepa Chathuranga Hettiarachchi" userId="708673d8-9020-4585-8ba9-a6ea900262c2" providerId="ADAL" clId="{7BB4D565-7F84-4333-9761-137B3FE8B37F}" dt="2025-06-12T21:06:20.179" v="2380" actId="164"/>
          <ac:grpSpMkLst>
            <pc:docMk/>
            <pc:sldMk cId="3237239503" sldId="302"/>
            <ac:grpSpMk id="2" creationId="{0FA39B7B-9732-9703-FDDA-E71144E65AA7}"/>
          </ac:grpSpMkLst>
        </pc:grpChg>
        <pc:grpChg chg="add mod">
          <ac:chgData name="Dileepa Chathuranga Hettiarachchi" userId="708673d8-9020-4585-8ba9-a6ea900262c2" providerId="ADAL" clId="{7BB4D565-7F84-4333-9761-137B3FE8B37F}" dt="2025-06-12T21:09:23.689" v="2444" actId="14100"/>
          <ac:grpSpMkLst>
            <pc:docMk/>
            <pc:sldMk cId="3237239503" sldId="302"/>
            <ac:grpSpMk id="14" creationId="{D530582D-A057-ACE8-4503-D551B46CCA03}"/>
          </ac:grpSpMkLst>
        </pc:grpChg>
        <pc:picChg chg="add mod topLvl">
          <ac:chgData name="Dileepa Chathuranga Hettiarachchi" userId="708673d8-9020-4585-8ba9-a6ea900262c2" providerId="ADAL" clId="{7BB4D565-7F84-4333-9761-137B3FE8B37F}" dt="2025-06-12T21:05:14.631" v="2353" actId="164"/>
          <ac:picMkLst>
            <pc:docMk/>
            <pc:sldMk cId="3237239503" sldId="302"/>
            <ac:picMk id="3" creationId="{4F30E992-2EE4-220C-7ED3-68D3ED3772C8}"/>
          </ac:picMkLst>
        </pc:picChg>
        <pc:picChg chg="add mod topLvl">
          <ac:chgData name="Dileepa Chathuranga Hettiarachchi" userId="708673d8-9020-4585-8ba9-a6ea900262c2" providerId="ADAL" clId="{7BB4D565-7F84-4333-9761-137B3FE8B37F}" dt="2025-06-12T21:05:14.631" v="2353" actId="164"/>
          <ac:picMkLst>
            <pc:docMk/>
            <pc:sldMk cId="3237239503" sldId="302"/>
            <ac:picMk id="4" creationId="{3C99F10A-C366-6395-7B30-AD4D70727EAB}"/>
          </ac:picMkLst>
        </pc:picChg>
        <pc:picChg chg="mod topLvl">
          <ac:chgData name="Dileepa Chathuranga Hettiarachchi" userId="708673d8-9020-4585-8ba9-a6ea900262c2" providerId="ADAL" clId="{7BB4D565-7F84-4333-9761-137B3FE8B37F}" dt="2025-06-12T21:09:42.616" v="2446" actId="1076"/>
          <ac:picMkLst>
            <pc:docMk/>
            <pc:sldMk cId="3237239503" sldId="302"/>
            <ac:picMk id="15" creationId="{69399F2D-E93F-FB67-DF73-BF51630A0764}"/>
          </ac:picMkLst>
        </pc:picChg>
        <pc:cxnChg chg="add mod">
          <ac:chgData name="Dileepa Chathuranga Hettiarachchi" userId="708673d8-9020-4585-8ba9-a6ea900262c2" providerId="ADAL" clId="{7BB4D565-7F84-4333-9761-137B3FE8B37F}" dt="2025-06-12T21:06:20.179" v="2380" actId="164"/>
          <ac:cxnSpMkLst>
            <pc:docMk/>
            <pc:sldMk cId="3237239503" sldId="302"/>
            <ac:cxnSpMk id="6" creationId="{047FF2F1-D8E4-7B66-FACB-ECAC075911D2}"/>
          </ac:cxnSpMkLst>
        </pc:cxnChg>
      </pc:sldChg>
      <pc:sldChg chg="addSp delSp modSp mod">
        <pc:chgData name="Dileepa Chathuranga Hettiarachchi" userId="708673d8-9020-4585-8ba9-a6ea900262c2" providerId="ADAL" clId="{7BB4D565-7F84-4333-9761-137B3FE8B37F}" dt="2025-06-12T21:32:04.868" v="2596" actId="20577"/>
        <pc:sldMkLst>
          <pc:docMk/>
          <pc:sldMk cId="2208139360" sldId="303"/>
        </pc:sldMkLst>
        <pc:spChg chg="mod">
          <ac:chgData name="Dileepa Chathuranga Hettiarachchi" userId="708673d8-9020-4585-8ba9-a6ea900262c2" providerId="ADAL" clId="{7BB4D565-7F84-4333-9761-137B3FE8B37F}" dt="2025-06-09T15:05:16.325" v="243" actId="20577"/>
          <ac:spMkLst>
            <pc:docMk/>
            <pc:sldMk cId="2208139360" sldId="303"/>
            <ac:spMk id="5" creationId="{DAF54DD6-09E8-7001-24B8-3C643CAB1E35}"/>
          </ac:spMkLst>
        </pc:spChg>
        <pc:spChg chg="mod">
          <ac:chgData name="Dileepa Chathuranga Hettiarachchi" userId="708673d8-9020-4585-8ba9-a6ea900262c2" providerId="ADAL" clId="{7BB4D565-7F84-4333-9761-137B3FE8B37F}" dt="2025-06-09T15:04:49.226" v="232" actId="1076"/>
          <ac:spMkLst>
            <pc:docMk/>
            <pc:sldMk cId="2208139360" sldId="303"/>
            <ac:spMk id="8" creationId="{3EDB9F70-0963-7826-548F-0463361CCC5C}"/>
          </ac:spMkLst>
        </pc:spChg>
        <pc:spChg chg="mod">
          <ac:chgData name="Dileepa Chathuranga Hettiarachchi" userId="708673d8-9020-4585-8ba9-a6ea900262c2" providerId="ADAL" clId="{7BB4D565-7F84-4333-9761-137B3FE8B37F}" dt="2025-06-12T21:32:04.868" v="2596" actId="20577"/>
          <ac:spMkLst>
            <pc:docMk/>
            <pc:sldMk cId="2208139360" sldId="303"/>
            <ac:spMk id="9" creationId="{A9F5B370-1259-90DB-FC63-F14605CED860}"/>
          </ac:spMkLst>
        </pc:spChg>
        <pc:spChg chg="add mod topLvl">
          <ac:chgData name="Dileepa Chathuranga Hettiarachchi" userId="708673d8-9020-4585-8ba9-a6ea900262c2" providerId="ADAL" clId="{7BB4D565-7F84-4333-9761-137B3FE8B37F}" dt="2025-06-11T23:45:40.217" v="2030" actId="164"/>
          <ac:spMkLst>
            <pc:docMk/>
            <pc:sldMk cId="2208139360" sldId="303"/>
            <ac:spMk id="12" creationId="{4028B8D5-3021-5978-8084-D500F7239D9D}"/>
          </ac:spMkLst>
        </pc:spChg>
        <pc:spChg chg="add mod topLvl">
          <ac:chgData name="Dileepa Chathuranga Hettiarachchi" userId="708673d8-9020-4585-8ba9-a6ea900262c2" providerId="ADAL" clId="{7BB4D565-7F84-4333-9761-137B3FE8B37F}" dt="2025-06-11T23:45:40.217" v="2030" actId="164"/>
          <ac:spMkLst>
            <pc:docMk/>
            <pc:sldMk cId="2208139360" sldId="303"/>
            <ac:spMk id="13" creationId="{6BC53156-713A-0F5A-6B8A-A3B411C1D823}"/>
          </ac:spMkLst>
        </pc:spChg>
        <pc:spChg chg="add mod topLvl">
          <ac:chgData name="Dileepa Chathuranga Hettiarachchi" userId="708673d8-9020-4585-8ba9-a6ea900262c2" providerId="ADAL" clId="{7BB4D565-7F84-4333-9761-137B3FE8B37F}" dt="2025-06-11T23:45:29.920" v="2028" actId="164"/>
          <ac:spMkLst>
            <pc:docMk/>
            <pc:sldMk cId="2208139360" sldId="303"/>
            <ac:spMk id="14" creationId="{17A1D9B3-BADA-72F7-CFF2-B491B04F4DD1}"/>
          </ac:spMkLst>
        </pc:spChg>
        <pc:spChg chg="add mod topLvl">
          <ac:chgData name="Dileepa Chathuranga Hettiarachchi" userId="708673d8-9020-4585-8ba9-a6ea900262c2" providerId="ADAL" clId="{7BB4D565-7F84-4333-9761-137B3FE8B37F}" dt="2025-06-11T23:45:29.920" v="2028" actId="164"/>
          <ac:spMkLst>
            <pc:docMk/>
            <pc:sldMk cId="2208139360" sldId="303"/>
            <ac:spMk id="15" creationId="{C655A901-4DD7-60F4-B31F-28C60BD45D83}"/>
          </ac:spMkLst>
        </pc:spChg>
        <pc:spChg chg="add mod">
          <ac:chgData name="Dileepa Chathuranga Hettiarachchi" userId="708673d8-9020-4585-8ba9-a6ea900262c2" providerId="ADAL" clId="{7BB4D565-7F84-4333-9761-137B3FE8B37F}" dt="2025-06-09T15:05:48.673" v="251" actId="1076"/>
          <ac:spMkLst>
            <pc:docMk/>
            <pc:sldMk cId="2208139360" sldId="303"/>
            <ac:spMk id="20" creationId="{3FAE404E-729F-50CA-81A0-CF90491EA88A}"/>
          </ac:spMkLst>
        </pc:spChg>
        <pc:grpChg chg="add mod">
          <ac:chgData name="Dileepa Chathuranga Hettiarachchi" userId="708673d8-9020-4585-8ba9-a6ea900262c2" providerId="ADAL" clId="{7BB4D565-7F84-4333-9761-137B3FE8B37F}" dt="2025-06-11T23:47:08.926" v="2073" actId="14100"/>
          <ac:grpSpMkLst>
            <pc:docMk/>
            <pc:sldMk cId="2208139360" sldId="303"/>
            <ac:grpSpMk id="7" creationId="{01158D74-5B23-C598-B56B-34375B494576}"/>
          </ac:grpSpMkLst>
        </pc:grpChg>
        <pc:grpChg chg="add mod">
          <ac:chgData name="Dileepa Chathuranga Hettiarachchi" userId="708673d8-9020-4585-8ba9-a6ea900262c2" providerId="ADAL" clId="{7BB4D565-7F84-4333-9761-137B3FE8B37F}" dt="2025-06-11T23:46:43.563" v="2058" actId="1076"/>
          <ac:grpSpMkLst>
            <pc:docMk/>
            <pc:sldMk cId="2208139360" sldId="303"/>
            <ac:grpSpMk id="19" creationId="{8F3F4B06-7655-BC19-2D77-A5E0B313B85D}"/>
          </ac:grpSpMkLst>
        </pc:grpChg>
        <pc:picChg chg="add mod topLvl">
          <ac:chgData name="Dileepa Chathuranga Hettiarachchi" userId="708673d8-9020-4585-8ba9-a6ea900262c2" providerId="ADAL" clId="{7BB4D565-7F84-4333-9761-137B3FE8B37F}" dt="2025-06-11T23:45:29.920" v="2028" actId="164"/>
          <ac:picMkLst>
            <pc:docMk/>
            <pc:sldMk cId="2208139360" sldId="303"/>
            <ac:picMk id="16" creationId="{0D46A476-56CD-51A5-9BD1-B1839EABC964}"/>
          </ac:picMkLst>
        </pc:picChg>
        <pc:picChg chg="add mod topLvl">
          <ac:chgData name="Dileepa Chathuranga Hettiarachchi" userId="708673d8-9020-4585-8ba9-a6ea900262c2" providerId="ADAL" clId="{7BB4D565-7F84-4333-9761-137B3FE8B37F}" dt="2025-06-11T23:45:40.217" v="2030" actId="164"/>
          <ac:picMkLst>
            <pc:docMk/>
            <pc:sldMk cId="2208139360" sldId="303"/>
            <ac:picMk id="17" creationId="{D0FC3CA2-E8FA-3734-C24B-13E5AD8015FB}"/>
          </ac:picMkLst>
        </pc:picChg>
      </pc:sldChg>
      <pc:sldChg chg="addSp delSp modSp mod">
        <pc:chgData name="Dileepa Chathuranga Hettiarachchi" userId="708673d8-9020-4585-8ba9-a6ea900262c2" providerId="ADAL" clId="{7BB4D565-7F84-4333-9761-137B3FE8B37F}" dt="2025-06-12T21:37:14.222" v="2633" actId="478"/>
        <pc:sldMkLst>
          <pc:docMk/>
          <pc:sldMk cId="1421923233" sldId="304"/>
        </pc:sldMkLst>
        <pc:spChg chg="add mod">
          <ac:chgData name="Dileepa Chathuranga Hettiarachchi" userId="708673d8-9020-4585-8ba9-a6ea900262c2" providerId="ADAL" clId="{7BB4D565-7F84-4333-9761-137B3FE8B37F}" dt="2025-06-12T21:28:34.374" v="2569" actId="20577"/>
          <ac:spMkLst>
            <pc:docMk/>
            <pc:sldMk cId="1421923233" sldId="304"/>
            <ac:spMk id="2" creationId="{7A548AFF-B925-6E77-63DD-0D281984954C}"/>
          </ac:spMkLst>
        </pc:spChg>
        <pc:spChg chg="mod topLvl">
          <ac:chgData name="Dileepa Chathuranga Hettiarachchi" userId="708673d8-9020-4585-8ba9-a6ea900262c2" providerId="ADAL" clId="{7BB4D565-7F84-4333-9761-137B3FE8B37F}" dt="2025-06-12T21:35:17.676" v="2610" actId="165"/>
          <ac:spMkLst>
            <pc:docMk/>
            <pc:sldMk cId="1421923233" sldId="304"/>
            <ac:spMk id="8" creationId="{ED58127C-CBE0-BEC6-D561-7787B8CAF8BC}"/>
          </ac:spMkLst>
        </pc:spChg>
        <pc:spChg chg="mod topLvl">
          <ac:chgData name="Dileepa Chathuranga Hettiarachchi" userId="708673d8-9020-4585-8ba9-a6ea900262c2" providerId="ADAL" clId="{7BB4D565-7F84-4333-9761-137B3FE8B37F}" dt="2025-06-12T21:37:03.743" v="2622" actId="1076"/>
          <ac:spMkLst>
            <pc:docMk/>
            <pc:sldMk cId="1421923233" sldId="304"/>
            <ac:spMk id="10" creationId="{C8E00F32-ADE2-998C-BD49-8CAEF5984A21}"/>
          </ac:spMkLst>
        </pc:spChg>
        <pc:spChg chg="mod topLvl">
          <ac:chgData name="Dileepa Chathuranga Hettiarachchi" userId="708673d8-9020-4585-8ba9-a6ea900262c2" providerId="ADAL" clId="{7BB4D565-7F84-4333-9761-137B3FE8B37F}" dt="2025-06-12T21:35:17.676" v="2610" actId="165"/>
          <ac:spMkLst>
            <pc:docMk/>
            <pc:sldMk cId="1421923233" sldId="304"/>
            <ac:spMk id="11" creationId="{060D0639-A4B2-5E6F-0697-0B3997607AA7}"/>
          </ac:spMkLst>
        </pc:spChg>
        <pc:spChg chg="mod">
          <ac:chgData name="Dileepa Chathuranga Hettiarachchi" userId="708673d8-9020-4585-8ba9-a6ea900262c2" providerId="ADAL" clId="{7BB4D565-7F84-4333-9761-137B3FE8B37F}" dt="2025-06-12T21:37:04.168" v="2623" actId="1076"/>
          <ac:spMkLst>
            <pc:docMk/>
            <pc:sldMk cId="1421923233" sldId="304"/>
            <ac:spMk id="12" creationId="{985CA365-A6FD-BFC5-5A95-B0AEAB7287C5}"/>
          </ac:spMkLst>
        </pc:spChg>
        <pc:spChg chg="mod topLvl">
          <ac:chgData name="Dileepa Chathuranga Hettiarachchi" userId="708673d8-9020-4585-8ba9-a6ea900262c2" providerId="ADAL" clId="{7BB4D565-7F84-4333-9761-137B3FE8B37F}" dt="2025-06-12T21:37:04.973" v="2626" actId="1076"/>
          <ac:spMkLst>
            <pc:docMk/>
            <pc:sldMk cId="1421923233" sldId="304"/>
            <ac:spMk id="13" creationId="{F89E01F2-1D2B-63B8-AB3D-9C628EBAFE97}"/>
          </ac:spMkLst>
        </pc:spChg>
        <pc:spChg chg="mod topLvl">
          <ac:chgData name="Dileepa Chathuranga Hettiarachchi" userId="708673d8-9020-4585-8ba9-a6ea900262c2" providerId="ADAL" clId="{7BB4D565-7F84-4333-9761-137B3FE8B37F}" dt="2025-06-12T21:35:17.676" v="2610" actId="165"/>
          <ac:spMkLst>
            <pc:docMk/>
            <pc:sldMk cId="1421923233" sldId="304"/>
            <ac:spMk id="16" creationId="{36743332-B5EF-9300-6635-A9E312EC4CAF}"/>
          </ac:spMkLst>
        </pc:spChg>
        <pc:spChg chg="mod topLvl">
          <ac:chgData name="Dileepa Chathuranga Hettiarachchi" userId="708673d8-9020-4585-8ba9-a6ea900262c2" providerId="ADAL" clId="{7BB4D565-7F84-4333-9761-137B3FE8B37F}" dt="2025-06-12T21:35:17.676" v="2610" actId="165"/>
          <ac:spMkLst>
            <pc:docMk/>
            <pc:sldMk cId="1421923233" sldId="304"/>
            <ac:spMk id="17" creationId="{DEE7EE07-2BF6-EED2-D856-554C0FA8E980}"/>
          </ac:spMkLst>
        </pc:spChg>
        <pc:spChg chg="mod">
          <ac:chgData name="Dileepa Chathuranga Hettiarachchi" userId="708673d8-9020-4585-8ba9-a6ea900262c2" providerId="ADAL" clId="{7BB4D565-7F84-4333-9761-137B3FE8B37F}" dt="2025-06-12T21:35:17.676" v="2610" actId="165"/>
          <ac:spMkLst>
            <pc:docMk/>
            <pc:sldMk cId="1421923233" sldId="304"/>
            <ac:spMk id="19" creationId="{3320CA4B-542A-5645-E723-49D3A435B307}"/>
          </ac:spMkLst>
        </pc:spChg>
        <pc:spChg chg="mod">
          <ac:chgData name="Dileepa Chathuranga Hettiarachchi" userId="708673d8-9020-4585-8ba9-a6ea900262c2" providerId="ADAL" clId="{7BB4D565-7F84-4333-9761-137B3FE8B37F}" dt="2025-06-12T21:35:17.676" v="2610" actId="165"/>
          <ac:spMkLst>
            <pc:docMk/>
            <pc:sldMk cId="1421923233" sldId="304"/>
            <ac:spMk id="20" creationId="{1C1F24E8-7635-CBBB-B39F-06FEB93B9CB5}"/>
          </ac:spMkLst>
        </pc:spChg>
        <pc:spChg chg="mod">
          <ac:chgData name="Dileepa Chathuranga Hettiarachchi" userId="708673d8-9020-4585-8ba9-a6ea900262c2" providerId="ADAL" clId="{7BB4D565-7F84-4333-9761-137B3FE8B37F}" dt="2025-06-12T21:35:17.676" v="2610" actId="165"/>
          <ac:spMkLst>
            <pc:docMk/>
            <pc:sldMk cId="1421923233" sldId="304"/>
            <ac:spMk id="22" creationId="{F972D105-574E-C3B8-4B7E-737409CA1E84}"/>
          </ac:spMkLst>
        </pc:spChg>
        <pc:spChg chg="mod">
          <ac:chgData name="Dileepa Chathuranga Hettiarachchi" userId="708673d8-9020-4585-8ba9-a6ea900262c2" providerId="ADAL" clId="{7BB4D565-7F84-4333-9761-137B3FE8B37F}" dt="2025-06-12T21:35:17.676" v="2610" actId="165"/>
          <ac:spMkLst>
            <pc:docMk/>
            <pc:sldMk cId="1421923233" sldId="304"/>
            <ac:spMk id="23" creationId="{D0838A99-5246-5A21-364B-FD263BC1B6C2}"/>
          </ac:spMkLst>
        </pc:spChg>
        <pc:spChg chg="mod">
          <ac:chgData name="Dileepa Chathuranga Hettiarachchi" userId="708673d8-9020-4585-8ba9-a6ea900262c2" providerId="ADAL" clId="{7BB4D565-7F84-4333-9761-137B3FE8B37F}" dt="2025-06-12T21:32:20.851" v="2602" actId="20577"/>
          <ac:spMkLst>
            <pc:docMk/>
            <pc:sldMk cId="1421923233" sldId="304"/>
            <ac:spMk id="24" creationId="{9F8DC849-FC27-2C61-B5EB-2C22150D6FD6}"/>
          </ac:spMkLst>
        </pc:spChg>
        <pc:spChg chg="mod">
          <ac:chgData name="Dileepa Chathuranga Hettiarachchi" userId="708673d8-9020-4585-8ba9-a6ea900262c2" providerId="ADAL" clId="{7BB4D565-7F84-4333-9761-137B3FE8B37F}" dt="2025-06-12T21:36:09.686" v="2615"/>
          <ac:spMkLst>
            <pc:docMk/>
            <pc:sldMk cId="1421923233" sldId="304"/>
            <ac:spMk id="28" creationId="{7A2723E0-085F-DAB6-BFB6-D22DF0482700}"/>
          </ac:spMkLst>
        </pc:spChg>
        <pc:spChg chg="mod">
          <ac:chgData name="Dileepa Chathuranga Hettiarachchi" userId="708673d8-9020-4585-8ba9-a6ea900262c2" providerId="ADAL" clId="{7BB4D565-7F84-4333-9761-137B3FE8B37F}" dt="2025-06-12T21:36:09.686" v="2615"/>
          <ac:spMkLst>
            <pc:docMk/>
            <pc:sldMk cId="1421923233" sldId="304"/>
            <ac:spMk id="30" creationId="{E05AA38D-E8D5-F4E0-08BF-0D31DC85FC0D}"/>
          </ac:spMkLst>
        </pc:spChg>
        <pc:spChg chg="mod">
          <ac:chgData name="Dileepa Chathuranga Hettiarachchi" userId="708673d8-9020-4585-8ba9-a6ea900262c2" providerId="ADAL" clId="{7BB4D565-7F84-4333-9761-137B3FE8B37F}" dt="2025-06-12T21:36:09.686" v="2615"/>
          <ac:spMkLst>
            <pc:docMk/>
            <pc:sldMk cId="1421923233" sldId="304"/>
            <ac:spMk id="31" creationId="{0B2EC45F-45D8-4D71-DCBA-EB0E56CEF6E4}"/>
          </ac:spMkLst>
        </pc:spChg>
        <pc:spChg chg="mod">
          <ac:chgData name="Dileepa Chathuranga Hettiarachchi" userId="708673d8-9020-4585-8ba9-a6ea900262c2" providerId="ADAL" clId="{7BB4D565-7F84-4333-9761-137B3FE8B37F}" dt="2025-06-12T21:36:09.686" v="2615"/>
          <ac:spMkLst>
            <pc:docMk/>
            <pc:sldMk cId="1421923233" sldId="304"/>
            <ac:spMk id="32" creationId="{0B6B1A7F-6E03-20FE-48B2-6AFF692958A9}"/>
          </ac:spMkLst>
        </pc:spChg>
        <pc:spChg chg="mod">
          <ac:chgData name="Dileepa Chathuranga Hettiarachchi" userId="708673d8-9020-4585-8ba9-a6ea900262c2" providerId="ADAL" clId="{7BB4D565-7F84-4333-9761-137B3FE8B37F}" dt="2025-06-12T21:36:09.686" v="2615"/>
          <ac:spMkLst>
            <pc:docMk/>
            <pc:sldMk cId="1421923233" sldId="304"/>
            <ac:spMk id="33" creationId="{D08264A0-AA10-CDF3-091E-0F10EBF43BE4}"/>
          </ac:spMkLst>
        </pc:spChg>
        <pc:spChg chg="mod">
          <ac:chgData name="Dileepa Chathuranga Hettiarachchi" userId="708673d8-9020-4585-8ba9-a6ea900262c2" providerId="ADAL" clId="{7BB4D565-7F84-4333-9761-137B3FE8B37F}" dt="2025-06-12T21:36:09.686" v="2615"/>
          <ac:spMkLst>
            <pc:docMk/>
            <pc:sldMk cId="1421923233" sldId="304"/>
            <ac:spMk id="35" creationId="{B64BAA12-A5FC-8FF0-2B42-340E6461903B}"/>
          </ac:spMkLst>
        </pc:spChg>
        <pc:spChg chg="mod">
          <ac:chgData name="Dileepa Chathuranga Hettiarachchi" userId="708673d8-9020-4585-8ba9-a6ea900262c2" providerId="ADAL" clId="{7BB4D565-7F84-4333-9761-137B3FE8B37F}" dt="2025-06-12T21:36:09.686" v="2615"/>
          <ac:spMkLst>
            <pc:docMk/>
            <pc:sldMk cId="1421923233" sldId="304"/>
            <ac:spMk id="38" creationId="{37F92E5D-CE23-B5B0-8080-C8614E1BAB90}"/>
          </ac:spMkLst>
        </pc:spChg>
        <pc:spChg chg="mod">
          <ac:chgData name="Dileepa Chathuranga Hettiarachchi" userId="708673d8-9020-4585-8ba9-a6ea900262c2" providerId="ADAL" clId="{7BB4D565-7F84-4333-9761-137B3FE8B37F}" dt="2025-06-12T21:36:09.686" v="2615"/>
          <ac:spMkLst>
            <pc:docMk/>
            <pc:sldMk cId="1421923233" sldId="304"/>
            <ac:spMk id="39" creationId="{436FC244-44C6-18D3-907C-1FAADA6A21AC}"/>
          </ac:spMkLst>
        </pc:spChg>
        <pc:spChg chg="mod">
          <ac:chgData name="Dileepa Chathuranga Hettiarachchi" userId="708673d8-9020-4585-8ba9-a6ea900262c2" providerId="ADAL" clId="{7BB4D565-7F84-4333-9761-137B3FE8B37F}" dt="2025-06-12T21:36:09.686" v="2615"/>
          <ac:spMkLst>
            <pc:docMk/>
            <pc:sldMk cId="1421923233" sldId="304"/>
            <ac:spMk id="41" creationId="{ABCCC263-F0D7-CBD9-58D0-E74367953929}"/>
          </ac:spMkLst>
        </pc:spChg>
        <pc:spChg chg="mod">
          <ac:chgData name="Dileepa Chathuranga Hettiarachchi" userId="708673d8-9020-4585-8ba9-a6ea900262c2" providerId="ADAL" clId="{7BB4D565-7F84-4333-9761-137B3FE8B37F}" dt="2025-06-12T21:36:09.686" v="2615"/>
          <ac:spMkLst>
            <pc:docMk/>
            <pc:sldMk cId="1421923233" sldId="304"/>
            <ac:spMk id="42" creationId="{72BAA1A9-5D4E-C08A-2BB0-BAE21AC05212}"/>
          </ac:spMkLst>
        </pc:spChg>
        <pc:grpChg chg="mod">
          <ac:chgData name="Dileepa Chathuranga Hettiarachchi" userId="708673d8-9020-4585-8ba9-a6ea900262c2" providerId="ADAL" clId="{7BB4D565-7F84-4333-9761-137B3FE8B37F}" dt="2025-06-12T21:37:05.212" v="2627" actId="1076"/>
          <ac:grpSpMkLst>
            <pc:docMk/>
            <pc:sldMk cId="1421923233" sldId="304"/>
            <ac:grpSpMk id="6" creationId="{6B3B0BC9-F9B9-1B6B-6D27-A54BFC8ED2FB}"/>
          </ac:grpSpMkLst>
        </pc:grpChg>
        <pc:picChg chg="add del mod ord modCrop">
          <ac:chgData name="Dileepa Chathuranga Hettiarachchi" userId="708673d8-9020-4585-8ba9-a6ea900262c2" providerId="ADAL" clId="{7BB4D565-7F84-4333-9761-137B3FE8B37F}" dt="2025-06-12T21:37:14.222" v="2633" actId="478"/>
          <ac:picMkLst>
            <pc:docMk/>
            <pc:sldMk cId="1421923233" sldId="304"/>
            <ac:picMk id="3" creationId="{E666DFA5-6A98-BB0C-E65C-4827FDF0F75E}"/>
          </ac:picMkLst>
        </pc:picChg>
        <pc:picChg chg="del">
          <ac:chgData name="Dileepa Chathuranga Hettiarachchi" userId="708673d8-9020-4585-8ba9-a6ea900262c2" providerId="ADAL" clId="{7BB4D565-7F84-4333-9761-137B3FE8B37F}" dt="2025-06-12T21:28:17.417" v="2550" actId="478"/>
          <ac:picMkLst>
            <pc:docMk/>
            <pc:sldMk cId="1421923233" sldId="304"/>
            <ac:picMk id="4" creationId="{73877E01-FB02-D7EA-189D-D9E687646AD7}"/>
          </ac:picMkLst>
        </pc:picChg>
      </pc:sldChg>
      <pc:sldChg chg="addSp delSp modSp new mod ord">
        <pc:chgData name="Dileepa Chathuranga Hettiarachchi" userId="708673d8-9020-4585-8ba9-a6ea900262c2" providerId="ADAL" clId="{7BB4D565-7F84-4333-9761-137B3FE8B37F}" dt="2025-06-12T21:30:28.974" v="2577" actId="14100"/>
        <pc:sldMkLst>
          <pc:docMk/>
          <pc:sldMk cId="259313204" sldId="305"/>
        </pc:sldMkLst>
        <pc:spChg chg="add mod">
          <ac:chgData name="Dileepa Chathuranga Hettiarachchi" userId="708673d8-9020-4585-8ba9-a6ea900262c2" providerId="ADAL" clId="{7BB4D565-7F84-4333-9761-137B3FE8B37F}" dt="2025-06-12T21:30:28.974" v="2577" actId="14100"/>
          <ac:spMkLst>
            <pc:docMk/>
            <pc:sldMk cId="259313204" sldId="305"/>
            <ac:spMk id="5" creationId="{CC5DA11D-1642-CCDA-E652-AEFB7DBB6C69}"/>
          </ac:spMkLst>
        </pc:spChg>
        <pc:spChg chg="mod">
          <ac:chgData name="Dileepa Chathuranga Hettiarachchi" userId="708673d8-9020-4585-8ba9-a6ea900262c2" providerId="ADAL" clId="{7BB4D565-7F84-4333-9761-137B3FE8B37F}" dt="2025-06-11T18:08:42.529" v="1049" actId="1076"/>
          <ac:spMkLst>
            <pc:docMk/>
            <pc:sldMk cId="259313204" sldId="305"/>
            <ac:spMk id="6" creationId="{FD8E50D0-A69C-8662-10E9-B892C85F2984}"/>
          </ac:spMkLst>
        </pc:spChg>
        <pc:spChg chg="add mod">
          <ac:chgData name="Dileepa Chathuranga Hettiarachchi" userId="708673d8-9020-4585-8ba9-a6ea900262c2" providerId="ADAL" clId="{7BB4D565-7F84-4333-9761-137B3FE8B37F}" dt="2025-06-09T14:56:31.894" v="116" actId="14100"/>
          <ac:spMkLst>
            <pc:docMk/>
            <pc:sldMk cId="259313204" sldId="305"/>
            <ac:spMk id="11" creationId="{E3BCDA3E-5EDE-8D0D-4408-8D85013F2536}"/>
          </ac:spMkLst>
        </pc:spChg>
        <pc:spChg chg="add mod">
          <ac:chgData name="Dileepa Chathuranga Hettiarachchi" userId="708673d8-9020-4585-8ba9-a6ea900262c2" providerId="ADAL" clId="{7BB4D565-7F84-4333-9761-137B3FE8B37F}" dt="2025-06-09T14:56:33.679" v="117" actId="14100"/>
          <ac:spMkLst>
            <pc:docMk/>
            <pc:sldMk cId="259313204" sldId="305"/>
            <ac:spMk id="12" creationId="{94DA57B6-78DD-CF64-97A0-1CCE64B6EA82}"/>
          </ac:spMkLst>
        </pc:spChg>
        <pc:spChg chg="mod">
          <ac:chgData name="Dileepa Chathuranga Hettiarachchi" userId="708673d8-9020-4585-8ba9-a6ea900262c2" providerId="ADAL" clId="{7BB4D565-7F84-4333-9761-137B3FE8B37F}" dt="2025-06-11T18:08:48.166" v="1051" actId="1076"/>
          <ac:spMkLst>
            <pc:docMk/>
            <pc:sldMk cId="259313204" sldId="305"/>
            <ac:spMk id="13" creationId="{DAED6FE5-D8C8-6CEC-9B14-A417F5505415}"/>
          </ac:spMkLst>
        </pc:spChg>
        <pc:spChg chg="mod">
          <ac:chgData name="Dileepa Chathuranga Hettiarachchi" userId="708673d8-9020-4585-8ba9-a6ea900262c2" providerId="ADAL" clId="{7BB4D565-7F84-4333-9761-137B3FE8B37F}" dt="2025-06-11T18:08:44.981" v="1050" actId="1076"/>
          <ac:spMkLst>
            <pc:docMk/>
            <pc:sldMk cId="259313204" sldId="305"/>
            <ac:spMk id="14" creationId="{83D6E63F-810C-999A-2248-2CE8945FF427}"/>
          </ac:spMkLst>
        </pc:spChg>
        <pc:spChg chg="add mod">
          <ac:chgData name="Dileepa Chathuranga Hettiarachchi" userId="708673d8-9020-4585-8ba9-a6ea900262c2" providerId="ADAL" clId="{7BB4D565-7F84-4333-9761-137B3FE8B37F}" dt="2025-06-11T18:06:55.086" v="1025" actId="1076"/>
          <ac:spMkLst>
            <pc:docMk/>
            <pc:sldMk cId="259313204" sldId="305"/>
            <ac:spMk id="16" creationId="{1C62480C-E8C8-3EC8-765B-AE2B49515BFA}"/>
          </ac:spMkLst>
        </pc:spChg>
        <pc:spChg chg="add mod">
          <ac:chgData name="Dileepa Chathuranga Hettiarachchi" userId="708673d8-9020-4585-8ba9-a6ea900262c2" providerId="ADAL" clId="{7BB4D565-7F84-4333-9761-137B3FE8B37F}" dt="2025-06-11T18:07:35.345" v="1037" actId="20577"/>
          <ac:spMkLst>
            <pc:docMk/>
            <pc:sldMk cId="259313204" sldId="305"/>
            <ac:spMk id="17" creationId="{15CA0145-919C-ACBE-F3CC-3B929C51B793}"/>
          </ac:spMkLst>
        </pc:spChg>
        <pc:spChg chg="add mod">
          <ac:chgData name="Dileepa Chathuranga Hettiarachchi" userId="708673d8-9020-4585-8ba9-a6ea900262c2" providerId="ADAL" clId="{7BB4D565-7F84-4333-9761-137B3FE8B37F}" dt="2025-06-11T23:23:29.226" v="1730" actId="1076"/>
          <ac:spMkLst>
            <pc:docMk/>
            <pc:sldMk cId="259313204" sldId="305"/>
            <ac:spMk id="18" creationId="{E5DFB82E-0ECA-48EC-932D-AB1234A9AB96}"/>
          </ac:spMkLst>
        </pc:spChg>
        <pc:grpChg chg="add mod">
          <ac:chgData name="Dileepa Chathuranga Hettiarachchi" userId="708673d8-9020-4585-8ba9-a6ea900262c2" providerId="ADAL" clId="{7BB4D565-7F84-4333-9761-137B3FE8B37F}" dt="2025-06-11T18:08:05.614" v="1043" actId="14100"/>
          <ac:grpSpMkLst>
            <pc:docMk/>
            <pc:sldMk cId="259313204" sldId="305"/>
            <ac:grpSpMk id="2" creationId="{230D49AE-305A-2C2C-223B-E99822E1818E}"/>
          </ac:grpSpMkLst>
        </pc:grpChg>
        <pc:grpChg chg="add mod">
          <ac:chgData name="Dileepa Chathuranga Hettiarachchi" userId="708673d8-9020-4585-8ba9-a6ea900262c2" providerId="ADAL" clId="{7BB4D565-7F84-4333-9761-137B3FE8B37F}" dt="2025-06-11T18:06:47.806" v="1022" actId="1076"/>
          <ac:grpSpMkLst>
            <pc:docMk/>
            <pc:sldMk cId="259313204" sldId="305"/>
            <ac:grpSpMk id="8" creationId="{CB15D84D-8947-8C5E-21AD-C42CBD950863}"/>
          </ac:grpSpMkLst>
        </pc:grpChg>
        <pc:picChg chg="mod">
          <ac:chgData name="Dileepa Chathuranga Hettiarachchi" userId="708673d8-9020-4585-8ba9-a6ea900262c2" providerId="ADAL" clId="{7BB4D565-7F84-4333-9761-137B3FE8B37F}" dt="2025-06-11T18:02:56.180" v="901"/>
          <ac:picMkLst>
            <pc:docMk/>
            <pc:sldMk cId="259313204" sldId="305"/>
            <ac:picMk id="3" creationId="{C0202086-4CD1-0D82-D91D-822F5631419E}"/>
          </ac:picMkLst>
        </pc:picChg>
        <pc:picChg chg="add mod">
          <ac:chgData name="Dileepa Chathuranga Hettiarachchi" userId="708673d8-9020-4585-8ba9-a6ea900262c2" providerId="ADAL" clId="{7BB4D565-7F84-4333-9761-137B3FE8B37F}" dt="2025-06-11T18:08:08.947" v="1044" actId="1076"/>
          <ac:picMkLst>
            <pc:docMk/>
            <pc:sldMk cId="259313204" sldId="305"/>
            <ac:picMk id="4" creationId="{B555C572-10CF-E6A9-1E31-D3FDE2A85F84}"/>
          </ac:picMkLst>
        </pc:picChg>
        <pc:picChg chg="add mod">
          <ac:chgData name="Dileepa Chathuranga Hettiarachchi" userId="708673d8-9020-4585-8ba9-a6ea900262c2" providerId="ADAL" clId="{7BB4D565-7F84-4333-9761-137B3FE8B37F}" dt="2025-06-09T14:56:26.010" v="113"/>
          <ac:picMkLst>
            <pc:docMk/>
            <pc:sldMk cId="259313204" sldId="305"/>
            <ac:picMk id="9" creationId="{946AB85A-132D-4F96-64F5-F54B7C8F8D02}"/>
          </ac:picMkLst>
        </pc:picChg>
        <pc:picChg chg="add mod">
          <ac:chgData name="Dileepa Chathuranga Hettiarachchi" userId="708673d8-9020-4585-8ba9-a6ea900262c2" providerId="ADAL" clId="{7BB4D565-7F84-4333-9761-137B3FE8B37F}" dt="2025-06-09T14:56:26.010" v="113"/>
          <ac:picMkLst>
            <pc:docMk/>
            <pc:sldMk cId="259313204" sldId="305"/>
            <ac:picMk id="10" creationId="{A458CF58-53ED-1393-CE43-9B074D2D67B4}"/>
          </ac:picMkLst>
        </pc:picChg>
        <pc:picChg chg="add mod">
          <ac:chgData name="Dileepa Chathuranga Hettiarachchi" userId="708673d8-9020-4585-8ba9-a6ea900262c2" providerId="ADAL" clId="{7BB4D565-7F84-4333-9761-137B3FE8B37F}" dt="2025-06-11T18:07:13.384" v="1031" actId="14100"/>
          <ac:picMkLst>
            <pc:docMk/>
            <pc:sldMk cId="259313204" sldId="305"/>
            <ac:picMk id="15" creationId="{AFD5492E-9A8E-4E2F-7362-E1E37D6A9433}"/>
          </ac:picMkLst>
        </pc:picChg>
      </pc:sldChg>
      <pc:sldChg chg="addSp delSp modSp new del mod">
        <pc:chgData name="Dileepa Chathuranga Hettiarachchi" userId="708673d8-9020-4585-8ba9-a6ea900262c2" providerId="ADAL" clId="{7BB4D565-7F84-4333-9761-137B3FE8B37F}" dt="2025-06-11T18:07:52.016" v="1042" actId="2696"/>
        <pc:sldMkLst>
          <pc:docMk/>
          <pc:sldMk cId="847795818" sldId="306"/>
        </pc:sldMkLst>
      </pc:sldChg>
      <pc:sldChg chg="addSp delSp modSp new mod ord">
        <pc:chgData name="Dileepa Chathuranga Hettiarachchi" userId="708673d8-9020-4585-8ba9-a6ea900262c2" providerId="ADAL" clId="{7BB4D565-7F84-4333-9761-137B3FE8B37F}" dt="2025-06-12T21:31:58.692" v="2594" actId="14100"/>
        <pc:sldMkLst>
          <pc:docMk/>
          <pc:sldMk cId="821107494" sldId="307"/>
        </pc:sldMkLst>
        <pc:spChg chg="add mod">
          <ac:chgData name="Dileepa Chathuranga Hettiarachchi" userId="708673d8-9020-4585-8ba9-a6ea900262c2" providerId="ADAL" clId="{7BB4D565-7F84-4333-9761-137B3FE8B37F}" dt="2025-06-12T21:03:50.392" v="2328" actId="1076"/>
          <ac:spMkLst>
            <pc:docMk/>
            <pc:sldMk cId="821107494" sldId="307"/>
            <ac:spMk id="2" creationId="{A5409E0F-C9A1-F301-81D1-B06D61F1EA40}"/>
          </ac:spMkLst>
        </pc:spChg>
        <pc:spChg chg="add del mod">
          <ac:chgData name="Dileepa Chathuranga Hettiarachchi" userId="708673d8-9020-4585-8ba9-a6ea900262c2" providerId="ADAL" clId="{7BB4D565-7F84-4333-9761-137B3FE8B37F}" dt="2025-06-12T20:51:56.559" v="2197" actId="478"/>
          <ac:spMkLst>
            <pc:docMk/>
            <pc:sldMk cId="821107494" sldId="307"/>
            <ac:spMk id="3" creationId="{ECE95A9A-EA9E-0346-3749-936830C9C82E}"/>
          </ac:spMkLst>
        </pc:spChg>
        <pc:spChg chg="add mod topLvl">
          <ac:chgData name="Dileepa Chathuranga Hettiarachchi" userId="708673d8-9020-4585-8ba9-a6ea900262c2" providerId="ADAL" clId="{7BB4D565-7F84-4333-9761-137B3FE8B37F}" dt="2025-06-12T21:03:42.091" v="2326" actId="164"/>
          <ac:spMkLst>
            <pc:docMk/>
            <pc:sldMk cId="821107494" sldId="307"/>
            <ac:spMk id="10" creationId="{F68B3F01-22EE-1DAE-E540-E22EC7875DF1}"/>
          </ac:spMkLst>
        </pc:spChg>
        <pc:spChg chg="add del mod">
          <ac:chgData name="Dileepa Chathuranga Hettiarachchi" userId="708673d8-9020-4585-8ba9-a6ea900262c2" providerId="ADAL" clId="{7BB4D565-7F84-4333-9761-137B3FE8B37F}" dt="2025-06-12T20:56:01.708" v="2252" actId="478"/>
          <ac:spMkLst>
            <pc:docMk/>
            <pc:sldMk cId="821107494" sldId="307"/>
            <ac:spMk id="11" creationId="{179B2281-1D1C-707E-5FC7-5D7EBB781230}"/>
          </ac:spMkLst>
        </pc:spChg>
        <pc:spChg chg="add del mod">
          <ac:chgData name="Dileepa Chathuranga Hettiarachchi" userId="708673d8-9020-4585-8ba9-a6ea900262c2" providerId="ADAL" clId="{7BB4D565-7F84-4333-9761-137B3FE8B37F}" dt="2025-06-12T20:56:26.149" v="2260" actId="478"/>
          <ac:spMkLst>
            <pc:docMk/>
            <pc:sldMk cId="821107494" sldId="307"/>
            <ac:spMk id="12" creationId="{6C97FC4B-CECF-08AD-F40E-CFC657DCBE0F}"/>
          </ac:spMkLst>
        </pc:spChg>
        <pc:spChg chg="add mod">
          <ac:chgData name="Dileepa Chathuranga Hettiarachchi" userId="708673d8-9020-4585-8ba9-a6ea900262c2" providerId="ADAL" clId="{7BB4D565-7F84-4333-9761-137B3FE8B37F}" dt="2025-06-12T21:31:58.692" v="2594" actId="14100"/>
          <ac:spMkLst>
            <pc:docMk/>
            <pc:sldMk cId="821107494" sldId="307"/>
            <ac:spMk id="27" creationId="{AAABC43C-7245-2460-4F45-AAC55B47FC3C}"/>
          </ac:spMkLst>
        </pc:spChg>
        <pc:grpChg chg="add del mod">
          <ac:chgData name="Dileepa Chathuranga Hettiarachchi" userId="708673d8-9020-4585-8ba9-a6ea900262c2" providerId="ADAL" clId="{7BB4D565-7F84-4333-9761-137B3FE8B37F}" dt="2025-06-12T20:58:02.906" v="2282" actId="165"/>
          <ac:grpSpMkLst>
            <pc:docMk/>
            <pc:sldMk cId="821107494" sldId="307"/>
            <ac:grpSpMk id="15" creationId="{53C15B84-957C-9932-7D74-FC68D5CD053B}"/>
          </ac:grpSpMkLst>
        </pc:grpChg>
        <pc:grpChg chg="add del mod topLvl">
          <ac:chgData name="Dileepa Chathuranga Hettiarachchi" userId="708673d8-9020-4585-8ba9-a6ea900262c2" providerId="ADAL" clId="{7BB4D565-7F84-4333-9761-137B3FE8B37F}" dt="2025-06-12T21:03:35.162" v="2325" actId="165"/>
          <ac:grpSpMkLst>
            <pc:docMk/>
            <pc:sldMk cId="821107494" sldId="307"/>
            <ac:grpSpMk id="16" creationId="{00F7BD67-0BEE-2132-D5B3-1818FF3DE323}"/>
          </ac:grpSpMkLst>
        </pc:grpChg>
        <pc:grpChg chg="add del mod">
          <ac:chgData name="Dileepa Chathuranga Hettiarachchi" userId="708673d8-9020-4585-8ba9-a6ea900262c2" providerId="ADAL" clId="{7BB4D565-7F84-4333-9761-137B3FE8B37F}" dt="2025-06-12T21:02:56.389" v="2316" actId="478"/>
          <ac:grpSpMkLst>
            <pc:docMk/>
            <pc:sldMk cId="821107494" sldId="307"/>
            <ac:grpSpMk id="23" creationId="{7969E1C0-F1CA-2B3F-9BAD-A02CDB988AB9}"/>
          </ac:grpSpMkLst>
        </pc:grpChg>
        <pc:grpChg chg="add mod">
          <ac:chgData name="Dileepa Chathuranga Hettiarachchi" userId="708673d8-9020-4585-8ba9-a6ea900262c2" providerId="ADAL" clId="{7BB4D565-7F84-4333-9761-137B3FE8B37F}" dt="2025-06-12T21:03:42.091" v="2326" actId="164"/>
          <ac:grpSpMkLst>
            <pc:docMk/>
            <pc:sldMk cId="821107494" sldId="307"/>
            <ac:grpSpMk id="26" creationId="{B8745DC6-6C84-B1B1-3D7F-C3A5F0B4BBB2}"/>
          </ac:grpSpMkLst>
        </pc:grpChg>
        <pc:picChg chg="add del mod modCrop">
          <ac:chgData name="Dileepa Chathuranga Hettiarachchi" userId="708673d8-9020-4585-8ba9-a6ea900262c2" providerId="ADAL" clId="{7BB4D565-7F84-4333-9761-137B3FE8B37F}" dt="2025-06-12T20:52:11.261" v="2200" actId="478"/>
          <ac:picMkLst>
            <pc:docMk/>
            <pc:sldMk cId="821107494" sldId="307"/>
            <ac:picMk id="5" creationId="{4081F6B3-8075-DB89-67DD-BA6D3ED596FA}"/>
          </ac:picMkLst>
        </pc:picChg>
        <pc:picChg chg="add del mod topLvl modCrop">
          <ac:chgData name="Dileepa Chathuranga Hettiarachchi" userId="708673d8-9020-4585-8ba9-a6ea900262c2" providerId="ADAL" clId="{7BB4D565-7F84-4333-9761-137B3FE8B37F}" dt="2025-06-12T21:01:26.456" v="2308" actId="478"/>
          <ac:picMkLst>
            <pc:docMk/>
            <pc:sldMk cId="821107494" sldId="307"/>
            <ac:picMk id="7" creationId="{A884E402-06DD-89F4-9026-8CBA3110409D}"/>
          </ac:picMkLst>
        </pc:picChg>
        <pc:picChg chg="add del mod topLvl">
          <ac:chgData name="Dileepa Chathuranga Hettiarachchi" userId="708673d8-9020-4585-8ba9-a6ea900262c2" providerId="ADAL" clId="{7BB4D565-7F84-4333-9761-137B3FE8B37F}" dt="2025-06-12T21:00:15.752" v="2297" actId="478"/>
          <ac:picMkLst>
            <pc:docMk/>
            <pc:sldMk cId="821107494" sldId="307"/>
            <ac:picMk id="9" creationId="{411D2E3C-557E-EE04-EE1D-7DA89CF7738A}"/>
          </ac:picMkLst>
        </pc:picChg>
        <pc:picChg chg="add mod modCrop">
          <ac:chgData name="Dileepa Chathuranga Hettiarachchi" userId="708673d8-9020-4585-8ba9-a6ea900262c2" providerId="ADAL" clId="{7BB4D565-7F84-4333-9761-137B3FE8B37F}" dt="2025-06-12T21:03:44.842" v="2327" actId="1076"/>
          <ac:picMkLst>
            <pc:docMk/>
            <pc:sldMk cId="821107494" sldId="307"/>
            <ac:picMk id="19" creationId="{8C41F401-3291-1ACA-BCD9-DB5209ECB565}"/>
          </ac:picMkLst>
        </pc:picChg>
        <pc:picChg chg="add del mod ord topLvl modCrop">
          <ac:chgData name="Dileepa Chathuranga Hettiarachchi" userId="708673d8-9020-4585-8ba9-a6ea900262c2" providerId="ADAL" clId="{7BB4D565-7F84-4333-9761-137B3FE8B37F}" dt="2025-06-12T21:02:56.389" v="2316" actId="478"/>
          <ac:picMkLst>
            <pc:docMk/>
            <pc:sldMk cId="821107494" sldId="307"/>
            <ac:picMk id="22" creationId="{6F3EAB37-DBC2-4926-E73D-30CE322A108F}"/>
          </ac:picMkLst>
        </pc:picChg>
        <pc:picChg chg="add mod ord modCrop">
          <ac:chgData name="Dileepa Chathuranga Hettiarachchi" userId="708673d8-9020-4585-8ba9-a6ea900262c2" providerId="ADAL" clId="{7BB4D565-7F84-4333-9761-137B3FE8B37F}" dt="2025-06-12T21:03:42.091" v="2326" actId="164"/>
          <ac:picMkLst>
            <pc:docMk/>
            <pc:sldMk cId="821107494" sldId="307"/>
            <ac:picMk id="25" creationId="{62BD15D6-C1A5-4088-CED0-97738E27D8BD}"/>
          </ac:picMkLst>
        </pc:picChg>
        <pc:cxnChg chg="add mod topLvl">
          <ac:chgData name="Dileepa Chathuranga Hettiarachchi" userId="708673d8-9020-4585-8ba9-a6ea900262c2" providerId="ADAL" clId="{7BB4D565-7F84-4333-9761-137B3FE8B37F}" dt="2025-06-12T21:03:42.091" v="2326" actId="164"/>
          <ac:cxnSpMkLst>
            <pc:docMk/>
            <pc:sldMk cId="821107494" sldId="307"/>
            <ac:cxnSpMk id="14" creationId="{E8C32B09-1322-060E-D223-F1D560704A96}"/>
          </ac:cxnSpMkLst>
        </pc:cxnChg>
      </pc:sldChg>
      <pc:sldChg chg="addSp delSp modSp add mod">
        <pc:chgData name="Dileepa Chathuranga Hettiarachchi" userId="708673d8-9020-4585-8ba9-a6ea900262c2" providerId="ADAL" clId="{7BB4D565-7F84-4333-9761-137B3FE8B37F}" dt="2025-06-12T21:30:56.931" v="2581" actId="20577"/>
        <pc:sldMkLst>
          <pc:docMk/>
          <pc:sldMk cId="2355740653" sldId="308"/>
        </pc:sldMkLst>
        <pc:spChg chg="mod">
          <ac:chgData name="Dileepa Chathuranga Hettiarachchi" userId="708673d8-9020-4585-8ba9-a6ea900262c2" providerId="ADAL" clId="{7BB4D565-7F84-4333-9761-137B3FE8B37F}" dt="2025-06-09T15:00:37.148" v="163" actId="20577"/>
          <ac:spMkLst>
            <pc:docMk/>
            <pc:sldMk cId="2355740653" sldId="308"/>
            <ac:spMk id="6" creationId="{85301BEA-639D-5FF5-0367-145FA2CDC334}"/>
          </ac:spMkLst>
        </pc:spChg>
        <pc:spChg chg="mod">
          <ac:chgData name="Dileepa Chathuranga Hettiarachchi" userId="708673d8-9020-4585-8ba9-a6ea900262c2" providerId="ADAL" clId="{7BB4D565-7F84-4333-9761-137B3FE8B37F}" dt="2025-06-12T21:30:56.931" v="2581" actId="20577"/>
          <ac:spMkLst>
            <pc:docMk/>
            <pc:sldMk cId="2355740653" sldId="308"/>
            <ac:spMk id="8" creationId="{F00FC49F-6480-CDE9-2284-F3801C231160}"/>
          </ac:spMkLst>
        </pc:spChg>
        <pc:graphicFrameChg chg="add mod modGraphic">
          <ac:chgData name="Dileepa Chathuranga Hettiarachchi" userId="708673d8-9020-4585-8ba9-a6ea900262c2" providerId="ADAL" clId="{7BB4D565-7F84-4333-9761-137B3FE8B37F}" dt="2025-06-11T23:26:43.035" v="1752" actId="14734"/>
          <ac:graphicFrameMkLst>
            <pc:docMk/>
            <pc:sldMk cId="2355740653" sldId="308"/>
            <ac:graphicFrameMk id="4" creationId="{5474D7B1-A0D1-6A91-EB46-57B0EACD5B27}"/>
          </ac:graphicFrameMkLst>
        </pc:graphicFrameChg>
      </pc:sldChg>
      <pc:sldChg chg="addSp delSp modSp add mod">
        <pc:chgData name="Dileepa Chathuranga Hettiarachchi" userId="708673d8-9020-4585-8ba9-a6ea900262c2" providerId="ADAL" clId="{7BB4D565-7F84-4333-9761-137B3FE8B37F}" dt="2025-06-12T21:31:18.151" v="2584" actId="1076"/>
        <pc:sldMkLst>
          <pc:docMk/>
          <pc:sldMk cId="4271785082" sldId="309"/>
        </pc:sldMkLst>
        <pc:spChg chg="add mod">
          <ac:chgData name="Dileepa Chathuranga Hettiarachchi" userId="708673d8-9020-4585-8ba9-a6ea900262c2" providerId="ADAL" clId="{7BB4D565-7F84-4333-9761-137B3FE8B37F}" dt="2025-06-12T21:31:18.151" v="2584" actId="1076"/>
          <ac:spMkLst>
            <pc:docMk/>
            <pc:sldMk cId="4271785082" sldId="309"/>
            <ac:spMk id="4" creationId="{E9C35C26-C395-B490-D3DD-FA7F4CBC1B5E}"/>
          </ac:spMkLst>
        </pc:spChg>
        <pc:spChg chg="mod">
          <ac:chgData name="Dileepa Chathuranga Hettiarachchi" userId="708673d8-9020-4585-8ba9-a6ea900262c2" providerId="ADAL" clId="{7BB4D565-7F84-4333-9761-137B3FE8B37F}" dt="2025-06-12T21:21:14.018" v="2490" actId="1076"/>
          <ac:spMkLst>
            <pc:docMk/>
            <pc:sldMk cId="4271785082" sldId="309"/>
            <ac:spMk id="6" creationId="{160A8D41-3175-BDAA-FEA1-840947355EE7}"/>
          </ac:spMkLst>
        </pc:spChg>
        <pc:spChg chg="mod">
          <ac:chgData name="Dileepa Chathuranga Hettiarachchi" userId="708673d8-9020-4585-8ba9-a6ea900262c2" providerId="ADAL" clId="{7BB4D565-7F84-4333-9761-137B3FE8B37F}" dt="2025-06-12T21:31:13.715" v="2583" actId="20577"/>
          <ac:spMkLst>
            <pc:docMk/>
            <pc:sldMk cId="4271785082" sldId="309"/>
            <ac:spMk id="8" creationId="{B9DF891B-37E2-106C-3901-9D4FB4ABBFDE}"/>
          </ac:spMkLst>
        </pc:spChg>
        <pc:spChg chg="add mod">
          <ac:chgData name="Dileepa Chathuranga Hettiarachchi" userId="708673d8-9020-4585-8ba9-a6ea900262c2" providerId="ADAL" clId="{7BB4D565-7F84-4333-9761-137B3FE8B37F}" dt="2025-06-12T21:23:29.469" v="2516" actId="1076"/>
          <ac:spMkLst>
            <pc:docMk/>
            <pc:sldMk cId="4271785082" sldId="309"/>
            <ac:spMk id="9" creationId="{A21C1B2D-CBD2-5759-ABAF-D830B2F6837B}"/>
          </ac:spMkLst>
        </pc:spChg>
        <pc:spChg chg="add mod">
          <ac:chgData name="Dileepa Chathuranga Hettiarachchi" userId="708673d8-9020-4585-8ba9-a6ea900262c2" providerId="ADAL" clId="{7BB4D565-7F84-4333-9761-137B3FE8B37F}" dt="2025-06-12T21:23:37.431" v="2518" actId="1076"/>
          <ac:spMkLst>
            <pc:docMk/>
            <pc:sldMk cId="4271785082" sldId="309"/>
            <ac:spMk id="10" creationId="{59AEF004-686F-09E5-6582-979AE2325BD0}"/>
          </ac:spMkLst>
        </pc:spChg>
        <pc:grpChg chg="add mod">
          <ac:chgData name="Dileepa Chathuranga Hettiarachchi" userId="708673d8-9020-4585-8ba9-a6ea900262c2" providerId="ADAL" clId="{7BB4D565-7F84-4333-9761-137B3FE8B37F}" dt="2025-06-12T21:22:40.494" v="2510" actId="164"/>
          <ac:grpSpMkLst>
            <pc:docMk/>
            <pc:sldMk cId="4271785082" sldId="309"/>
            <ac:grpSpMk id="7" creationId="{0B6DBA3E-375C-9194-F1D4-5F3CF1E4FEDD}"/>
          </ac:grpSpMkLst>
        </pc:grpChg>
        <pc:picChg chg="add mod">
          <ac:chgData name="Dileepa Chathuranga Hettiarachchi" userId="708673d8-9020-4585-8ba9-a6ea900262c2" providerId="ADAL" clId="{7BB4D565-7F84-4333-9761-137B3FE8B37F}" dt="2025-06-12T21:22:40.494" v="2510" actId="164"/>
          <ac:picMkLst>
            <pc:docMk/>
            <pc:sldMk cId="4271785082" sldId="309"/>
            <ac:picMk id="2" creationId="{6D60FB3D-DF1A-209E-6591-E765CA4BE092}"/>
          </ac:picMkLst>
        </pc:picChg>
        <pc:picChg chg="add mod">
          <ac:chgData name="Dileepa Chathuranga Hettiarachchi" userId="708673d8-9020-4585-8ba9-a6ea900262c2" providerId="ADAL" clId="{7BB4D565-7F84-4333-9761-137B3FE8B37F}" dt="2025-06-12T21:22:40.494" v="2510" actId="164"/>
          <ac:picMkLst>
            <pc:docMk/>
            <pc:sldMk cId="4271785082" sldId="309"/>
            <ac:picMk id="3" creationId="{5601F077-1870-71C9-1399-AE168786B8D7}"/>
          </ac:picMkLst>
        </pc:picChg>
      </pc:sldChg>
      <pc:sldChg chg="addSp delSp modSp add mod">
        <pc:chgData name="Dileepa Chathuranga Hettiarachchi" userId="708673d8-9020-4585-8ba9-a6ea900262c2" providerId="ADAL" clId="{7BB4D565-7F84-4333-9761-137B3FE8B37F}" dt="2025-06-12T21:31:30.235" v="2587" actId="1076"/>
        <pc:sldMkLst>
          <pc:docMk/>
          <pc:sldMk cId="1258277620" sldId="310"/>
        </pc:sldMkLst>
        <pc:spChg chg="add mod">
          <ac:chgData name="Dileepa Chathuranga Hettiarachchi" userId="708673d8-9020-4585-8ba9-a6ea900262c2" providerId="ADAL" clId="{7BB4D565-7F84-4333-9761-137B3FE8B37F}" dt="2025-06-12T21:24:38.022" v="2529" actId="164"/>
          <ac:spMkLst>
            <pc:docMk/>
            <pc:sldMk cId="1258277620" sldId="310"/>
            <ac:spMk id="2" creationId="{DB11AA40-68C4-DA70-A743-FC3F9D4DEBA2}"/>
          </ac:spMkLst>
        </pc:spChg>
        <pc:spChg chg="add mod">
          <ac:chgData name="Dileepa Chathuranga Hettiarachchi" userId="708673d8-9020-4585-8ba9-a6ea900262c2" providerId="ADAL" clId="{7BB4D565-7F84-4333-9761-137B3FE8B37F}" dt="2025-06-12T21:24:38.022" v="2529" actId="164"/>
          <ac:spMkLst>
            <pc:docMk/>
            <pc:sldMk cId="1258277620" sldId="310"/>
            <ac:spMk id="3" creationId="{DA8D2E75-0F58-66F9-ABCB-8BA3220D3061}"/>
          </ac:spMkLst>
        </pc:spChg>
        <pc:spChg chg="mod">
          <ac:chgData name="Dileepa Chathuranga Hettiarachchi" userId="708673d8-9020-4585-8ba9-a6ea900262c2" providerId="ADAL" clId="{7BB4D565-7F84-4333-9761-137B3FE8B37F}" dt="2025-06-12T21:23:53.942" v="2520" actId="1076"/>
          <ac:spMkLst>
            <pc:docMk/>
            <pc:sldMk cId="1258277620" sldId="310"/>
            <ac:spMk id="6" creationId="{843E98C3-5F68-77C9-0866-0F51CC1E135F}"/>
          </ac:spMkLst>
        </pc:spChg>
        <pc:spChg chg="mod">
          <ac:chgData name="Dileepa Chathuranga Hettiarachchi" userId="708673d8-9020-4585-8ba9-a6ea900262c2" providerId="ADAL" clId="{7BB4D565-7F84-4333-9761-137B3FE8B37F}" dt="2025-06-12T21:31:28.099" v="2586" actId="20577"/>
          <ac:spMkLst>
            <pc:docMk/>
            <pc:sldMk cId="1258277620" sldId="310"/>
            <ac:spMk id="8" creationId="{3754365C-8F06-D1EC-83DE-30F281D5A217}"/>
          </ac:spMkLst>
        </pc:spChg>
        <pc:spChg chg="add mod">
          <ac:chgData name="Dileepa Chathuranga Hettiarachchi" userId="708673d8-9020-4585-8ba9-a6ea900262c2" providerId="ADAL" clId="{7BB4D565-7F84-4333-9761-137B3FE8B37F}" dt="2025-06-12T21:31:30.235" v="2587" actId="1076"/>
          <ac:spMkLst>
            <pc:docMk/>
            <pc:sldMk cId="1258277620" sldId="310"/>
            <ac:spMk id="9" creationId="{E6D8F4F6-03B4-D213-74A6-08FFA0CE4B9F}"/>
          </ac:spMkLst>
        </pc:spChg>
        <pc:spChg chg="add del mod">
          <ac:chgData name="Dileepa Chathuranga Hettiarachchi" userId="708673d8-9020-4585-8ba9-a6ea900262c2" providerId="ADAL" clId="{7BB4D565-7F84-4333-9761-137B3FE8B37F}" dt="2025-06-12T21:24:14.905" v="2523" actId="478"/>
          <ac:spMkLst>
            <pc:docMk/>
            <pc:sldMk cId="1258277620" sldId="310"/>
            <ac:spMk id="13" creationId="{F767EEFB-9E5A-4ECC-ED68-633E551AACDD}"/>
          </ac:spMkLst>
        </pc:spChg>
        <pc:spChg chg="add del mod">
          <ac:chgData name="Dileepa Chathuranga Hettiarachchi" userId="708673d8-9020-4585-8ba9-a6ea900262c2" providerId="ADAL" clId="{7BB4D565-7F84-4333-9761-137B3FE8B37F}" dt="2025-06-12T21:24:13.347" v="2522" actId="478"/>
          <ac:spMkLst>
            <pc:docMk/>
            <pc:sldMk cId="1258277620" sldId="310"/>
            <ac:spMk id="14" creationId="{C01CEF3D-AA78-310D-3FE9-E65B0FD77391}"/>
          </ac:spMkLst>
        </pc:spChg>
        <pc:spChg chg="add mod">
          <ac:chgData name="Dileepa Chathuranga Hettiarachchi" userId="708673d8-9020-4585-8ba9-a6ea900262c2" providerId="ADAL" clId="{7BB4D565-7F84-4333-9761-137B3FE8B37F}" dt="2025-06-12T21:25:05.420" v="2539" actId="20577"/>
          <ac:spMkLst>
            <pc:docMk/>
            <pc:sldMk cId="1258277620" sldId="310"/>
            <ac:spMk id="20" creationId="{815AAC2A-F32C-9F9A-261D-C434F9B2AE46}"/>
          </ac:spMkLst>
        </pc:spChg>
        <pc:grpChg chg="add mod">
          <ac:chgData name="Dileepa Chathuranga Hettiarachchi" userId="708673d8-9020-4585-8ba9-a6ea900262c2" providerId="ADAL" clId="{7BB4D565-7F84-4333-9761-137B3FE8B37F}" dt="2025-06-12T21:24:38.022" v="2529" actId="164"/>
          <ac:grpSpMkLst>
            <pc:docMk/>
            <pc:sldMk cId="1258277620" sldId="310"/>
            <ac:grpSpMk id="4" creationId="{EDE41DBA-3747-335C-0AF2-B3509EBDF88C}"/>
          </ac:grpSpMkLst>
        </pc:grpChg>
        <pc:picChg chg="add mod topLvl">
          <ac:chgData name="Dileepa Chathuranga Hettiarachchi" userId="708673d8-9020-4585-8ba9-a6ea900262c2" providerId="ADAL" clId="{7BB4D565-7F84-4333-9761-137B3FE8B37F}" dt="2025-06-12T21:24:38.022" v="2529" actId="164"/>
          <ac:picMkLst>
            <pc:docMk/>
            <pc:sldMk cId="1258277620" sldId="310"/>
            <ac:picMk id="5" creationId="{F9306573-F5FB-2B20-9736-8E32CC015112}"/>
          </ac:picMkLst>
        </pc:picChg>
        <pc:picChg chg="add mod topLvl">
          <ac:chgData name="Dileepa Chathuranga Hettiarachchi" userId="708673d8-9020-4585-8ba9-a6ea900262c2" providerId="ADAL" clId="{7BB4D565-7F84-4333-9761-137B3FE8B37F}" dt="2025-06-12T21:24:38.022" v="2529" actId="164"/>
          <ac:picMkLst>
            <pc:docMk/>
            <pc:sldMk cId="1258277620" sldId="310"/>
            <ac:picMk id="7" creationId="{7C58C6FA-9153-95DD-DC04-DA320A684BAA}"/>
          </ac:picMkLst>
        </pc:picChg>
      </pc:sldChg>
      <pc:sldChg chg="addSp delSp modSp add mod ord">
        <pc:chgData name="Dileepa Chathuranga Hettiarachchi" userId="708673d8-9020-4585-8ba9-a6ea900262c2" providerId="ADAL" clId="{7BB4D565-7F84-4333-9761-137B3FE8B37F}" dt="2025-06-12T21:38:12.802" v="2637" actId="1076"/>
        <pc:sldMkLst>
          <pc:docMk/>
          <pc:sldMk cId="661133322" sldId="311"/>
        </pc:sldMkLst>
        <pc:spChg chg="add mod">
          <ac:chgData name="Dileepa Chathuranga Hettiarachchi" userId="708673d8-9020-4585-8ba9-a6ea900262c2" providerId="ADAL" clId="{7BB4D565-7F84-4333-9761-137B3FE8B37F}" dt="2025-06-12T21:38:12.802" v="2637" actId="1076"/>
          <ac:spMkLst>
            <pc:docMk/>
            <pc:sldMk cId="661133322" sldId="311"/>
            <ac:spMk id="2" creationId="{9B00F609-E451-A5E6-26C7-8FDFBA6A08C6}"/>
          </ac:spMkLst>
        </pc:spChg>
        <pc:spChg chg="mod">
          <ac:chgData name="Dileepa Chathuranga Hettiarachchi" userId="708673d8-9020-4585-8ba9-a6ea900262c2" providerId="ADAL" clId="{7BB4D565-7F84-4333-9761-137B3FE8B37F}" dt="2025-06-09T15:06:45.646" v="265" actId="6549"/>
          <ac:spMkLst>
            <pc:docMk/>
            <pc:sldMk cId="661133322" sldId="311"/>
            <ac:spMk id="5" creationId="{2B2FB083-102B-3AD8-CB4F-41C85D9B642D}"/>
          </ac:spMkLst>
        </pc:spChg>
        <pc:spChg chg="add mod">
          <ac:chgData name="Dileepa Chathuranga Hettiarachchi" userId="708673d8-9020-4585-8ba9-a6ea900262c2" providerId="ADAL" clId="{7BB4D565-7F84-4333-9761-137B3FE8B37F}" dt="2025-06-09T15:09:04.530" v="271" actId="20577"/>
          <ac:spMkLst>
            <pc:docMk/>
            <pc:sldMk cId="661133322" sldId="311"/>
            <ac:spMk id="7" creationId="{F5C54FD5-FB72-7447-4448-E695296D4EDB}"/>
          </ac:spMkLst>
        </pc:spChg>
        <pc:spChg chg="mod">
          <ac:chgData name="Dileepa Chathuranga Hettiarachchi" userId="708673d8-9020-4585-8ba9-a6ea900262c2" providerId="ADAL" clId="{7BB4D565-7F84-4333-9761-137B3FE8B37F}" dt="2025-06-12T21:32:15.994" v="2600" actId="20577"/>
          <ac:spMkLst>
            <pc:docMk/>
            <pc:sldMk cId="661133322" sldId="311"/>
            <ac:spMk id="9" creationId="{43003EDF-FA68-D97B-8015-F124D6166E05}"/>
          </ac:spMkLst>
        </pc:spChg>
        <pc:picChg chg="add">
          <ac:chgData name="Dileepa Chathuranga Hettiarachchi" userId="708673d8-9020-4585-8ba9-a6ea900262c2" providerId="ADAL" clId="{7BB4D565-7F84-4333-9761-137B3FE8B37F}" dt="2025-06-12T21:38:05.913" v="2634" actId="22"/>
          <ac:picMkLst>
            <pc:docMk/>
            <pc:sldMk cId="661133322" sldId="311"/>
            <ac:picMk id="4" creationId="{1A9191A4-5DD0-1181-D351-A03F443D7D40}"/>
          </ac:picMkLst>
        </pc:picChg>
      </pc:sldChg>
      <pc:sldChg chg="addSp delSp modSp new mod ord">
        <pc:chgData name="Dileepa Chathuranga Hettiarachchi" userId="708673d8-9020-4585-8ba9-a6ea900262c2" providerId="ADAL" clId="{7BB4D565-7F84-4333-9761-137B3FE8B37F}" dt="2025-06-12T21:42:15.706" v="2658" actId="14100"/>
        <pc:sldMkLst>
          <pc:docMk/>
          <pc:sldMk cId="2503539678" sldId="312"/>
        </pc:sldMkLst>
        <pc:spChg chg="add mod">
          <ac:chgData name="Dileepa Chathuranga Hettiarachchi" userId="708673d8-9020-4585-8ba9-a6ea900262c2" providerId="ADAL" clId="{7BB4D565-7F84-4333-9761-137B3FE8B37F}" dt="2025-06-12T21:30:01.092" v="2573" actId="20577"/>
          <ac:spMkLst>
            <pc:docMk/>
            <pc:sldMk cId="2503539678" sldId="312"/>
            <ac:spMk id="3" creationId="{E3D14189-B9AA-E04B-6188-9241E25DD0B2}"/>
          </ac:spMkLst>
        </pc:spChg>
        <pc:spChg chg="add mod">
          <ac:chgData name="Dileepa Chathuranga Hettiarachchi" userId="708673d8-9020-4585-8ba9-a6ea900262c2" providerId="ADAL" clId="{7BB4D565-7F84-4333-9761-137B3FE8B37F}" dt="2025-06-12T21:42:15.706" v="2658" actId="14100"/>
          <ac:spMkLst>
            <pc:docMk/>
            <pc:sldMk cId="2503539678" sldId="312"/>
            <ac:spMk id="6" creationId="{E7C61C6B-5DF2-3E97-9C4E-3AFF60CCACE6}"/>
          </ac:spMkLst>
        </pc:spChg>
        <pc:grpChg chg="add mod">
          <ac:chgData name="Dileepa Chathuranga Hettiarachchi" userId="708673d8-9020-4585-8ba9-a6ea900262c2" providerId="ADAL" clId="{7BB4D565-7F84-4333-9761-137B3FE8B37F}" dt="2025-06-11T23:52:45.911" v="2127" actId="1076"/>
          <ac:grpSpMkLst>
            <pc:docMk/>
            <pc:sldMk cId="2503539678" sldId="312"/>
            <ac:grpSpMk id="18" creationId="{FFA31A25-8D28-8859-E5CD-F9531D9B94FC}"/>
          </ac:grpSpMkLst>
        </pc:grpChg>
        <pc:picChg chg="add mod">
          <ac:chgData name="Dileepa Chathuranga Hettiarachchi" userId="708673d8-9020-4585-8ba9-a6ea900262c2" providerId="ADAL" clId="{7BB4D565-7F84-4333-9761-137B3FE8B37F}" dt="2025-06-11T23:51:30.946" v="2116" actId="1076"/>
          <ac:picMkLst>
            <pc:docMk/>
            <pc:sldMk cId="2503539678" sldId="312"/>
            <ac:picMk id="2" creationId="{236D3DAB-7C02-FF9C-23C1-42F04A2573BF}"/>
          </ac:picMkLst>
        </pc:picChg>
        <pc:picChg chg="add mod">
          <ac:chgData name="Dileepa Chathuranga Hettiarachchi" userId="708673d8-9020-4585-8ba9-a6ea900262c2" providerId="ADAL" clId="{7BB4D565-7F84-4333-9761-137B3FE8B37F}" dt="2025-06-11T23:51:23.900" v="2114" actId="1076"/>
          <ac:picMkLst>
            <pc:docMk/>
            <pc:sldMk cId="2503539678" sldId="312"/>
            <ac:picMk id="5" creationId="{12C10A9C-AEB3-2C14-9CBE-62C8A46889EC}"/>
          </ac:picMkLst>
        </pc:picChg>
        <pc:picChg chg="add mod">
          <ac:chgData name="Dileepa Chathuranga Hettiarachchi" userId="708673d8-9020-4585-8ba9-a6ea900262c2" providerId="ADAL" clId="{7BB4D565-7F84-4333-9761-137B3FE8B37F}" dt="2025-06-11T23:52:02.397" v="2124" actId="1076"/>
          <ac:picMkLst>
            <pc:docMk/>
            <pc:sldMk cId="2503539678" sldId="312"/>
            <ac:picMk id="9" creationId="{101C64A1-C95A-3ED1-FA61-8CB056B96D14}"/>
          </ac:picMkLst>
        </pc:picChg>
        <pc:picChg chg="add mod">
          <ac:chgData name="Dileepa Chathuranga Hettiarachchi" userId="708673d8-9020-4585-8ba9-a6ea900262c2" providerId="ADAL" clId="{7BB4D565-7F84-4333-9761-137B3FE8B37F}" dt="2025-06-11T23:51:33.385" v="2117" actId="1076"/>
          <ac:picMkLst>
            <pc:docMk/>
            <pc:sldMk cId="2503539678" sldId="312"/>
            <ac:picMk id="11" creationId="{F4E3DDC9-E63A-D50F-E501-E581542B5D0F}"/>
          </ac:picMkLst>
        </pc:picChg>
        <pc:picChg chg="add mod">
          <ac:chgData name="Dileepa Chathuranga Hettiarachchi" userId="708673d8-9020-4585-8ba9-a6ea900262c2" providerId="ADAL" clId="{7BB4D565-7F84-4333-9761-137B3FE8B37F}" dt="2025-06-11T23:52:41.427" v="2126" actId="1076"/>
          <ac:picMkLst>
            <pc:docMk/>
            <pc:sldMk cId="2503539678" sldId="312"/>
            <ac:picMk id="13" creationId="{DE821862-1555-D0B5-B44D-949966EFB8FF}"/>
          </ac:picMkLst>
        </pc:picChg>
        <pc:picChg chg="add mod">
          <ac:chgData name="Dileepa Chathuranga Hettiarachchi" userId="708673d8-9020-4585-8ba9-a6ea900262c2" providerId="ADAL" clId="{7BB4D565-7F84-4333-9761-137B3FE8B37F}" dt="2025-06-11T10:22:44.002" v="297" actId="164"/>
          <ac:picMkLst>
            <pc:docMk/>
            <pc:sldMk cId="2503539678" sldId="312"/>
            <ac:picMk id="15" creationId="{50D7F50C-3D23-848A-7566-6068454E9A51}"/>
          </ac:picMkLst>
        </pc:picChg>
        <pc:picChg chg="add mod">
          <ac:chgData name="Dileepa Chathuranga Hettiarachchi" userId="708673d8-9020-4585-8ba9-a6ea900262c2" providerId="ADAL" clId="{7BB4D565-7F84-4333-9761-137B3FE8B37F}" dt="2025-06-11T10:22:44.002" v="297" actId="164"/>
          <ac:picMkLst>
            <pc:docMk/>
            <pc:sldMk cId="2503539678" sldId="312"/>
            <ac:picMk id="17" creationId="{4CF27063-372A-0E32-D137-460DAD90BA53}"/>
          </ac:picMkLst>
        </pc:picChg>
        <pc:picChg chg="add mod">
          <ac:chgData name="Dileepa Chathuranga Hettiarachchi" userId="708673d8-9020-4585-8ba9-a6ea900262c2" providerId="ADAL" clId="{7BB4D565-7F84-4333-9761-137B3FE8B37F}" dt="2025-06-11T23:51:59.295" v="2123" actId="1076"/>
          <ac:picMkLst>
            <pc:docMk/>
            <pc:sldMk cId="2503539678" sldId="312"/>
            <ac:picMk id="20" creationId="{CA91D2ED-E4EA-3945-5575-3CFEAAD0EE75}"/>
          </ac:picMkLst>
        </pc:picChg>
      </pc:sldChg>
      <pc:sldChg chg="addSp delSp modSp new del mod ord">
        <pc:chgData name="Dileepa Chathuranga Hettiarachchi" userId="708673d8-9020-4585-8ba9-a6ea900262c2" providerId="ADAL" clId="{7BB4D565-7F84-4333-9761-137B3FE8B37F}" dt="2025-06-12T21:10:43.952" v="2449" actId="2696"/>
        <pc:sldMkLst>
          <pc:docMk/>
          <pc:sldMk cId="1348508167" sldId="313"/>
        </pc:sldMkLst>
      </pc:sldChg>
      <pc:sldChg chg="addSp delSp modSp new mod">
        <pc:chgData name="Dileepa Chathuranga Hettiarachchi" userId="708673d8-9020-4585-8ba9-a6ea900262c2" providerId="ADAL" clId="{7BB4D565-7F84-4333-9761-137B3FE8B37F}" dt="2025-06-11T22:18:03.375" v="1385"/>
        <pc:sldMkLst>
          <pc:docMk/>
          <pc:sldMk cId="1259213646" sldId="314"/>
        </pc:sldMkLst>
      </pc:sldChg>
      <pc:sldChg chg="add del">
        <pc:chgData name="Dileepa Chathuranga Hettiarachchi" userId="708673d8-9020-4585-8ba9-a6ea900262c2" providerId="ADAL" clId="{7BB4D565-7F84-4333-9761-137B3FE8B37F}" dt="2025-06-11T17:23:33.940" v="555" actId="2696"/>
        <pc:sldMkLst>
          <pc:docMk/>
          <pc:sldMk cId="2555582376" sldId="314"/>
        </pc:sldMkLst>
      </pc:sldChg>
      <pc:sldChg chg="addSp delSp modSp add mod">
        <pc:chgData name="Dileepa Chathuranga Hettiarachchi" userId="708673d8-9020-4585-8ba9-a6ea900262c2" providerId="ADAL" clId="{7BB4D565-7F84-4333-9761-137B3FE8B37F}" dt="2025-06-12T21:31:39.825" v="2590" actId="1076"/>
        <pc:sldMkLst>
          <pc:docMk/>
          <pc:sldMk cId="2956380591" sldId="315"/>
        </pc:sldMkLst>
        <pc:spChg chg="add del mod">
          <ac:chgData name="Dileepa Chathuranga Hettiarachchi" userId="708673d8-9020-4585-8ba9-a6ea900262c2" providerId="ADAL" clId="{7BB4D565-7F84-4333-9761-137B3FE8B37F}" dt="2025-06-12T21:25:18.180" v="2541" actId="478"/>
          <ac:spMkLst>
            <pc:docMk/>
            <pc:sldMk cId="2956380591" sldId="315"/>
            <ac:spMk id="2" creationId="{934A3147-F381-5DEA-133C-F5C79944E166}"/>
          </ac:spMkLst>
        </pc:spChg>
        <pc:spChg chg="add del mod">
          <ac:chgData name="Dileepa Chathuranga Hettiarachchi" userId="708673d8-9020-4585-8ba9-a6ea900262c2" providerId="ADAL" clId="{7BB4D565-7F84-4333-9761-137B3FE8B37F}" dt="2025-06-12T21:25:19.831" v="2542" actId="478"/>
          <ac:spMkLst>
            <pc:docMk/>
            <pc:sldMk cId="2956380591" sldId="315"/>
            <ac:spMk id="3" creationId="{DCCBF989-7FA0-EBBA-F055-E4D01AAEDB9F}"/>
          </ac:spMkLst>
        </pc:spChg>
        <pc:spChg chg="add mod">
          <ac:chgData name="Dileepa Chathuranga Hettiarachchi" userId="708673d8-9020-4585-8ba9-a6ea900262c2" providerId="ADAL" clId="{7BB4D565-7F84-4333-9761-137B3FE8B37F}" dt="2025-06-12T21:31:39.825" v="2590" actId="1076"/>
          <ac:spMkLst>
            <pc:docMk/>
            <pc:sldMk cId="2956380591" sldId="315"/>
            <ac:spMk id="4" creationId="{FCF368BE-02A6-0DA1-4EA2-05DE11CA3136}"/>
          </ac:spMkLst>
        </pc:spChg>
        <pc:spChg chg="add mod">
          <ac:chgData name="Dileepa Chathuranga Hettiarachchi" userId="708673d8-9020-4585-8ba9-a6ea900262c2" providerId="ADAL" clId="{7BB4D565-7F84-4333-9761-137B3FE8B37F}" dt="2025-06-12T21:25:45.575" v="2547" actId="1076"/>
          <ac:spMkLst>
            <pc:docMk/>
            <pc:sldMk cId="2956380591" sldId="315"/>
            <ac:spMk id="5" creationId="{F032A2AA-EDE6-63C6-BD36-377A0ABF4098}"/>
          </ac:spMkLst>
        </pc:spChg>
        <pc:spChg chg="mod">
          <ac:chgData name="Dileepa Chathuranga Hettiarachchi" userId="708673d8-9020-4585-8ba9-a6ea900262c2" providerId="ADAL" clId="{7BB4D565-7F84-4333-9761-137B3FE8B37F}" dt="2025-06-11T23:34:13.577" v="1861" actId="20577"/>
          <ac:spMkLst>
            <pc:docMk/>
            <pc:sldMk cId="2956380591" sldId="315"/>
            <ac:spMk id="6" creationId="{1AD21EF0-071E-51A2-6735-669BEEF02A8B}"/>
          </ac:spMkLst>
        </pc:spChg>
        <pc:spChg chg="add mod">
          <ac:chgData name="Dileepa Chathuranga Hettiarachchi" userId="708673d8-9020-4585-8ba9-a6ea900262c2" providerId="ADAL" clId="{7BB4D565-7F84-4333-9761-137B3FE8B37F}" dt="2025-06-12T21:25:45.575" v="2547" actId="1076"/>
          <ac:spMkLst>
            <pc:docMk/>
            <pc:sldMk cId="2956380591" sldId="315"/>
            <ac:spMk id="7" creationId="{6620EB7A-60E6-090A-C455-E95FFD25E25D}"/>
          </ac:spMkLst>
        </pc:spChg>
        <pc:spChg chg="mod">
          <ac:chgData name="Dileepa Chathuranga Hettiarachchi" userId="708673d8-9020-4585-8ba9-a6ea900262c2" providerId="ADAL" clId="{7BB4D565-7F84-4333-9761-137B3FE8B37F}" dt="2025-06-12T21:31:37.226" v="2589" actId="20577"/>
          <ac:spMkLst>
            <pc:docMk/>
            <pc:sldMk cId="2956380591" sldId="315"/>
            <ac:spMk id="8" creationId="{7CD6C2A9-973C-A907-BBC5-BAE04F8A021A}"/>
          </ac:spMkLst>
        </pc:spChg>
        <pc:picChg chg="mod topLvl">
          <ac:chgData name="Dileepa Chathuranga Hettiarachchi" userId="708673d8-9020-4585-8ba9-a6ea900262c2" providerId="ADAL" clId="{7BB4D565-7F84-4333-9761-137B3FE8B37F}" dt="2025-06-12T21:25:27.210" v="2544" actId="1076"/>
          <ac:picMkLst>
            <pc:docMk/>
            <pc:sldMk cId="2956380591" sldId="315"/>
            <ac:picMk id="16" creationId="{00CEE8F0-EB3B-59CB-EA93-D649B03572DC}"/>
          </ac:picMkLst>
        </pc:picChg>
        <pc:picChg chg="mod topLvl">
          <ac:chgData name="Dileepa Chathuranga Hettiarachchi" userId="708673d8-9020-4585-8ba9-a6ea900262c2" providerId="ADAL" clId="{7BB4D565-7F84-4333-9761-137B3FE8B37F}" dt="2025-06-12T21:25:24.637" v="2543" actId="1076"/>
          <ac:picMkLst>
            <pc:docMk/>
            <pc:sldMk cId="2956380591" sldId="315"/>
            <ac:picMk id="17" creationId="{CFE53143-B98E-22CD-E14C-17BC5EB44BFA}"/>
          </ac:picMkLst>
        </pc:picChg>
      </pc:sldChg>
      <pc:sldChg chg="addSp delSp modSp add mod">
        <pc:chgData name="Dileepa Chathuranga Hettiarachchi" userId="708673d8-9020-4585-8ba9-a6ea900262c2" providerId="ADAL" clId="{7BB4D565-7F84-4333-9761-137B3FE8B37F}" dt="2025-06-12T21:32:11.148" v="2598" actId="20577"/>
        <pc:sldMkLst>
          <pc:docMk/>
          <pc:sldMk cId="1146459632" sldId="316"/>
        </pc:sldMkLst>
        <pc:spChg chg="mod">
          <ac:chgData name="Dileepa Chathuranga Hettiarachchi" userId="708673d8-9020-4585-8ba9-a6ea900262c2" providerId="ADAL" clId="{7BB4D565-7F84-4333-9761-137B3FE8B37F}" dt="2025-06-12T21:32:11.148" v="2598" actId="20577"/>
          <ac:spMkLst>
            <pc:docMk/>
            <pc:sldMk cId="1146459632" sldId="316"/>
            <ac:spMk id="9" creationId="{8E8572A3-32F8-8ECD-3C1F-AC92F3EEB4A9}"/>
          </ac:spMkLst>
        </pc:spChg>
      </pc:sldChg>
      <pc:sldMasterChg chg="delSldLayout">
        <pc:chgData name="Dileepa Chathuranga Hettiarachchi" userId="708673d8-9020-4585-8ba9-a6ea900262c2" providerId="ADAL" clId="{7BB4D565-7F84-4333-9761-137B3FE8B37F}" dt="2025-06-12T21:29:20.031" v="2570" actId="2696"/>
        <pc:sldMasterMkLst>
          <pc:docMk/>
          <pc:sldMasterMk cId="3730338947" sldId="2147483648"/>
        </pc:sldMasterMkLst>
        <pc:sldLayoutChg chg="del">
          <pc:chgData name="Dileepa Chathuranga Hettiarachchi" userId="708673d8-9020-4585-8ba9-a6ea900262c2" providerId="ADAL" clId="{7BB4D565-7F84-4333-9761-137B3FE8B37F}" dt="2025-06-12T21:29:20.031" v="2570" actId="2696"/>
          <pc:sldLayoutMkLst>
            <pc:docMk/>
            <pc:sldMasterMk cId="3730338947" sldId="2147483648"/>
            <pc:sldLayoutMk cId="2690644274" sldId="2147483661"/>
          </pc:sldLayoutMkLst>
        </pc:sldLayoutChg>
      </pc:sldMasterChg>
    </pc:docChg>
  </pc:docChgLst>
  <pc:docChgLst>
    <pc:chgData name="Dileepa Chathuranga Hettiarachchi" userId="708673d8-9020-4585-8ba9-a6ea900262c2" providerId="ADAL" clId="{3DF745CB-C7C7-4A95-9DAB-CE485EE90C52}"/>
    <pc:docChg chg="undo custSel addSld delSld modSld sldOrd">
      <pc:chgData name="Dileepa Chathuranga Hettiarachchi" userId="708673d8-9020-4585-8ba9-a6ea900262c2" providerId="ADAL" clId="{3DF745CB-C7C7-4A95-9DAB-CE485EE90C52}" dt="2025-06-13T10:05:41.645" v="1029" actId="20577"/>
      <pc:docMkLst>
        <pc:docMk/>
      </pc:docMkLst>
      <pc:sldChg chg="modSp mod">
        <pc:chgData name="Dileepa Chathuranga Hettiarachchi" userId="708673d8-9020-4585-8ba9-a6ea900262c2" providerId="ADAL" clId="{3DF745CB-C7C7-4A95-9DAB-CE485EE90C52}" dt="2025-06-13T09:43:34.113" v="921" actId="20577"/>
        <pc:sldMkLst>
          <pc:docMk/>
          <pc:sldMk cId="2552508175" sldId="257"/>
        </pc:sldMkLst>
        <pc:spChg chg="mod">
          <ac:chgData name="Dileepa Chathuranga Hettiarachchi" userId="708673d8-9020-4585-8ba9-a6ea900262c2" providerId="ADAL" clId="{3DF745CB-C7C7-4A95-9DAB-CE485EE90C52}" dt="2025-06-13T09:43:34.113" v="921" actId="20577"/>
          <ac:spMkLst>
            <pc:docMk/>
            <pc:sldMk cId="2552508175" sldId="257"/>
            <ac:spMk id="2" creationId="{1DE74738-31E9-E5BB-8D3C-1771005D17F5}"/>
          </ac:spMkLst>
        </pc:spChg>
        <pc:spChg chg="mod">
          <ac:chgData name="Dileepa Chathuranga Hettiarachchi" userId="708673d8-9020-4585-8ba9-a6ea900262c2" providerId="ADAL" clId="{3DF745CB-C7C7-4A95-9DAB-CE485EE90C52}" dt="2025-06-12T23:23:58.568" v="486" actId="255"/>
          <ac:spMkLst>
            <pc:docMk/>
            <pc:sldMk cId="2552508175" sldId="257"/>
            <ac:spMk id="7" creationId="{3DDFB0F2-5E99-BA50-9443-5BAD4F38DEB1}"/>
          </ac:spMkLst>
        </pc:spChg>
      </pc:sldChg>
      <pc:sldChg chg="modSp mod">
        <pc:chgData name="Dileepa Chathuranga Hettiarachchi" userId="708673d8-9020-4585-8ba9-a6ea900262c2" providerId="ADAL" clId="{3DF745CB-C7C7-4A95-9DAB-CE485EE90C52}" dt="2025-06-13T09:42:45.343" v="898" actId="20577"/>
        <pc:sldMkLst>
          <pc:docMk/>
          <pc:sldMk cId="325536906" sldId="263"/>
        </pc:sldMkLst>
        <pc:spChg chg="mod">
          <ac:chgData name="Dileepa Chathuranga Hettiarachchi" userId="708673d8-9020-4585-8ba9-a6ea900262c2" providerId="ADAL" clId="{3DF745CB-C7C7-4A95-9DAB-CE485EE90C52}" dt="2025-06-13T09:42:45.343" v="898" actId="20577"/>
          <ac:spMkLst>
            <pc:docMk/>
            <pc:sldMk cId="325536906" sldId="263"/>
            <ac:spMk id="4" creationId="{288ED8F5-6FBB-41E5-B674-4309055C5897}"/>
          </ac:spMkLst>
        </pc:spChg>
      </pc:sldChg>
      <pc:sldChg chg="modSp mod">
        <pc:chgData name="Dileepa Chathuranga Hettiarachchi" userId="708673d8-9020-4585-8ba9-a6ea900262c2" providerId="ADAL" clId="{3DF745CB-C7C7-4A95-9DAB-CE485EE90C52}" dt="2025-06-13T09:43:20.852" v="915" actId="20577"/>
        <pc:sldMkLst>
          <pc:docMk/>
          <pc:sldMk cId="4217699682" sldId="266"/>
        </pc:sldMkLst>
        <pc:spChg chg="mod">
          <ac:chgData name="Dileepa Chathuranga Hettiarachchi" userId="708673d8-9020-4585-8ba9-a6ea900262c2" providerId="ADAL" clId="{3DF745CB-C7C7-4A95-9DAB-CE485EE90C52}" dt="2025-06-12T23:23:52.513" v="485" actId="255"/>
          <ac:spMkLst>
            <pc:docMk/>
            <pc:sldMk cId="4217699682" sldId="266"/>
            <ac:spMk id="2" creationId="{514CF6CF-5029-47F6-6187-F5FBAA674C9A}"/>
          </ac:spMkLst>
        </pc:spChg>
        <pc:spChg chg="mod">
          <ac:chgData name="Dileepa Chathuranga Hettiarachchi" userId="708673d8-9020-4585-8ba9-a6ea900262c2" providerId="ADAL" clId="{3DF745CB-C7C7-4A95-9DAB-CE485EE90C52}" dt="2025-06-13T09:43:20.852" v="915" actId="20577"/>
          <ac:spMkLst>
            <pc:docMk/>
            <pc:sldMk cId="4217699682" sldId="266"/>
            <ac:spMk id="5" creationId="{AECBA66B-55F8-4ED7-8FE6-8FC33F2680C1}"/>
          </ac:spMkLst>
        </pc:spChg>
      </pc:sldChg>
      <pc:sldChg chg="modSp mod">
        <pc:chgData name="Dileepa Chathuranga Hettiarachchi" userId="708673d8-9020-4585-8ba9-a6ea900262c2" providerId="ADAL" clId="{3DF745CB-C7C7-4A95-9DAB-CE485EE90C52}" dt="2025-06-13T09:44:08.135" v="933" actId="20577"/>
        <pc:sldMkLst>
          <pc:docMk/>
          <pc:sldMk cId="2494928785" sldId="272"/>
        </pc:sldMkLst>
        <pc:spChg chg="mod">
          <ac:chgData name="Dileepa Chathuranga Hettiarachchi" userId="708673d8-9020-4585-8ba9-a6ea900262c2" providerId="ADAL" clId="{3DF745CB-C7C7-4A95-9DAB-CE485EE90C52}" dt="2025-06-13T09:44:08.135" v="933" actId="20577"/>
          <ac:spMkLst>
            <pc:docMk/>
            <pc:sldMk cId="2494928785" sldId="272"/>
            <ac:spMk id="2" creationId="{9A234F51-E578-D551-C480-8BCF6B19856F}"/>
          </ac:spMkLst>
        </pc:spChg>
        <pc:spChg chg="mod">
          <ac:chgData name="Dileepa Chathuranga Hettiarachchi" userId="708673d8-9020-4585-8ba9-a6ea900262c2" providerId="ADAL" clId="{3DF745CB-C7C7-4A95-9DAB-CE485EE90C52}" dt="2025-06-12T23:23:35.143" v="482" actId="2711"/>
          <ac:spMkLst>
            <pc:docMk/>
            <pc:sldMk cId="2494928785" sldId="272"/>
            <ac:spMk id="8" creationId="{D9B1F0FB-5829-4949-9E35-841A9DF31F2D}"/>
          </ac:spMkLst>
        </pc:spChg>
      </pc:sldChg>
      <pc:sldChg chg="modSp mod">
        <pc:chgData name="Dileepa Chathuranga Hettiarachchi" userId="708673d8-9020-4585-8ba9-a6ea900262c2" providerId="ADAL" clId="{3DF745CB-C7C7-4A95-9DAB-CE485EE90C52}" dt="2025-06-13T09:43:09.793" v="909" actId="20577"/>
        <pc:sldMkLst>
          <pc:docMk/>
          <pc:sldMk cId="1637414965" sldId="277"/>
        </pc:sldMkLst>
        <pc:spChg chg="mod">
          <ac:chgData name="Dileepa Chathuranga Hettiarachchi" userId="708673d8-9020-4585-8ba9-a6ea900262c2" providerId="ADAL" clId="{3DF745CB-C7C7-4A95-9DAB-CE485EE90C52}" dt="2025-06-13T09:43:09.793" v="909" actId="20577"/>
          <ac:spMkLst>
            <pc:docMk/>
            <pc:sldMk cId="1637414965" sldId="277"/>
            <ac:spMk id="3" creationId="{71711446-26CB-73CA-8C0A-76ABA66ED4D0}"/>
          </ac:spMkLst>
        </pc:spChg>
      </pc:sldChg>
      <pc:sldChg chg="modSp mod">
        <pc:chgData name="Dileepa Chathuranga Hettiarachchi" userId="708673d8-9020-4585-8ba9-a6ea900262c2" providerId="ADAL" clId="{3DF745CB-C7C7-4A95-9DAB-CE485EE90C52}" dt="2025-06-13T09:43:45.865" v="927" actId="20577"/>
        <pc:sldMkLst>
          <pc:docMk/>
          <pc:sldMk cId="4045048288" sldId="278"/>
        </pc:sldMkLst>
        <pc:spChg chg="mod">
          <ac:chgData name="Dileepa Chathuranga Hettiarachchi" userId="708673d8-9020-4585-8ba9-a6ea900262c2" providerId="ADAL" clId="{3DF745CB-C7C7-4A95-9DAB-CE485EE90C52}" dt="2025-06-13T09:43:45.865" v="927" actId="20577"/>
          <ac:spMkLst>
            <pc:docMk/>
            <pc:sldMk cId="4045048288" sldId="278"/>
            <ac:spMk id="2" creationId="{8E8AC583-6FEC-310A-EFAD-D107133D71A3}"/>
          </ac:spMkLst>
        </pc:spChg>
        <pc:spChg chg="mod">
          <ac:chgData name="Dileepa Chathuranga Hettiarachchi" userId="708673d8-9020-4585-8ba9-a6ea900262c2" providerId="ADAL" clId="{3DF745CB-C7C7-4A95-9DAB-CE485EE90C52}" dt="2025-06-12T23:23:46.547" v="484" actId="2711"/>
          <ac:spMkLst>
            <pc:docMk/>
            <pc:sldMk cId="4045048288" sldId="278"/>
            <ac:spMk id="6" creationId="{EF326025-F08F-1D7E-A695-5AA5FB5CFD20}"/>
          </ac:spMkLst>
        </pc:spChg>
      </pc:sldChg>
      <pc:sldChg chg="del">
        <pc:chgData name="Dileepa Chathuranga Hettiarachchi" userId="708673d8-9020-4585-8ba9-a6ea900262c2" providerId="ADAL" clId="{3DF745CB-C7C7-4A95-9DAB-CE485EE90C52}" dt="2025-06-13T08:20:15.969" v="852" actId="2696"/>
        <pc:sldMkLst>
          <pc:docMk/>
          <pc:sldMk cId="517300179" sldId="281"/>
        </pc:sldMkLst>
      </pc:sldChg>
      <pc:sldChg chg="delSp modSp mod">
        <pc:chgData name="Dileepa Chathuranga Hettiarachchi" userId="708673d8-9020-4585-8ba9-a6ea900262c2" providerId="ADAL" clId="{3DF745CB-C7C7-4A95-9DAB-CE485EE90C52}" dt="2025-06-13T10:05:41.645" v="1029" actId="20577"/>
        <pc:sldMkLst>
          <pc:docMk/>
          <pc:sldMk cId="733269600" sldId="282"/>
        </pc:sldMkLst>
        <pc:spChg chg="mod">
          <ac:chgData name="Dileepa Chathuranga Hettiarachchi" userId="708673d8-9020-4585-8ba9-a6ea900262c2" providerId="ADAL" clId="{3DF745CB-C7C7-4A95-9DAB-CE485EE90C52}" dt="2025-06-13T09:47:49.764" v="1022" actId="6549"/>
          <ac:spMkLst>
            <pc:docMk/>
            <pc:sldMk cId="733269600" sldId="282"/>
            <ac:spMk id="2" creationId="{AA9B0CE2-ACCC-F815-197B-956C1B5EBB18}"/>
          </ac:spMkLst>
        </pc:spChg>
        <pc:spChg chg="del">
          <ac:chgData name="Dileepa Chathuranga Hettiarachchi" userId="708673d8-9020-4585-8ba9-a6ea900262c2" providerId="ADAL" clId="{3DF745CB-C7C7-4A95-9DAB-CE485EE90C52}" dt="2025-06-12T23:37:41.475" v="564" actId="478"/>
          <ac:spMkLst>
            <pc:docMk/>
            <pc:sldMk cId="733269600" sldId="282"/>
            <ac:spMk id="4" creationId="{B3B44077-31DE-C567-C120-3BA405434C88}"/>
          </ac:spMkLst>
        </pc:spChg>
        <pc:spChg chg="mod">
          <ac:chgData name="Dileepa Chathuranga Hettiarachchi" userId="708673d8-9020-4585-8ba9-a6ea900262c2" providerId="ADAL" clId="{3DF745CB-C7C7-4A95-9DAB-CE485EE90C52}" dt="2025-06-13T10:05:41.645" v="1029" actId="20577"/>
          <ac:spMkLst>
            <pc:docMk/>
            <pc:sldMk cId="733269600" sldId="282"/>
            <ac:spMk id="7" creationId="{AAF2B781-BB96-E452-51AC-1CED236F7F47}"/>
          </ac:spMkLst>
        </pc:spChg>
      </pc:sldChg>
      <pc:sldChg chg="modSp mod">
        <pc:chgData name="Dileepa Chathuranga Hettiarachchi" userId="708673d8-9020-4585-8ba9-a6ea900262c2" providerId="ADAL" clId="{3DF745CB-C7C7-4A95-9DAB-CE485EE90C52}" dt="2025-06-13T09:47:59.514" v="1026" actId="6549"/>
        <pc:sldMkLst>
          <pc:docMk/>
          <pc:sldMk cId="3206331828" sldId="283"/>
        </pc:sldMkLst>
        <pc:spChg chg="mod">
          <ac:chgData name="Dileepa Chathuranga Hettiarachchi" userId="708673d8-9020-4585-8ba9-a6ea900262c2" providerId="ADAL" clId="{3DF745CB-C7C7-4A95-9DAB-CE485EE90C52}" dt="2025-06-13T09:47:59.514" v="1026" actId="6549"/>
          <ac:spMkLst>
            <pc:docMk/>
            <pc:sldMk cId="3206331828" sldId="283"/>
            <ac:spMk id="3" creationId="{E172168C-2203-E413-2388-8A2E4439B839}"/>
          </ac:spMkLst>
        </pc:spChg>
      </pc:sldChg>
      <pc:sldChg chg="modSp mod">
        <pc:chgData name="Dileepa Chathuranga Hettiarachchi" userId="708673d8-9020-4585-8ba9-a6ea900262c2" providerId="ADAL" clId="{3DF745CB-C7C7-4A95-9DAB-CE485EE90C52}" dt="2025-06-13T09:42:39.386" v="894" actId="20577"/>
        <pc:sldMkLst>
          <pc:docMk/>
          <pc:sldMk cId="3994463066" sldId="290"/>
        </pc:sldMkLst>
        <pc:spChg chg="mod">
          <ac:chgData name="Dileepa Chathuranga Hettiarachchi" userId="708673d8-9020-4585-8ba9-a6ea900262c2" providerId="ADAL" clId="{3DF745CB-C7C7-4A95-9DAB-CE485EE90C52}" dt="2025-06-13T09:42:39.386" v="894" actId="20577"/>
          <ac:spMkLst>
            <pc:docMk/>
            <pc:sldMk cId="3994463066" sldId="290"/>
            <ac:spMk id="2" creationId="{B5BE790E-585B-2E82-3A23-101C8264A719}"/>
          </ac:spMkLst>
        </pc:spChg>
      </pc:sldChg>
      <pc:sldChg chg="modSp mod">
        <pc:chgData name="Dileepa Chathuranga Hettiarachchi" userId="708673d8-9020-4585-8ba9-a6ea900262c2" providerId="ADAL" clId="{3DF745CB-C7C7-4A95-9DAB-CE485EE90C52}" dt="2025-06-12T23:24:07.196" v="488" actId="255"/>
        <pc:sldMkLst>
          <pc:docMk/>
          <pc:sldMk cId="2010552399" sldId="291"/>
        </pc:sldMkLst>
        <pc:spChg chg="mod">
          <ac:chgData name="Dileepa Chathuranga Hettiarachchi" userId="708673d8-9020-4585-8ba9-a6ea900262c2" providerId="ADAL" clId="{3DF745CB-C7C7-4A95-9DAB-CE485EE90C52}" dt="2025-06-12T23:24:07.196" v="488" actId="255"/>
          <ac:spMkLst>
            <pc:docMk/>
            <pc:sldMk cId="2010552399" sldId="291"/>
            <ac:spMk id="4" creationId="{3B101F59-EE49-4729-8262-13C35393FB0D}"/>
          </ac:spMkLst>
        </pc:spChg>
      </pc:sldChg>
      <pc:sldChg chg="modSp mod">
        <pc:chgData name="Dileepa Chathuranga Hettiarachchi" userId="708673d8-9020-4585-8ba9-a6ea900262c2" providerId="ADAL" clId="{3DF745CB-C7C7-4A95-9DAB-CE485EE90C52}" dt="2025-06-13T09:42:33.425" v="890" actId="20577"/>
        <pc:sldMkLst>
          <pc:docMk/>
          <pc:sldMk cId="3539909327" sldId="297"/>
        </pc:sldMkLst>
        <pc:spChg chg="mod">
          <ac:chgData name="Dileepa Chathuranga Hettiarachchi" userId="708673d8-9020-4585-8ba9-a6ea900262c2" providerId="ADAL" clId="{3DF745CB-C7C7-4A95-9DAB-CE485EE90C52}" dt="2025-06-13T09:42:33.425" v="890" actId="20577"/>
          <ac:spMkLst>
            <pc:docMk/>
            <pc:sldMk cId="3539909327" sldId="297"/>
            <ac:spMk id="2" creationId="{15E1A339-D68D-D932-4E86-7FD95453DF83}"/>
          </ac:spMkLst>
        </pc:spChg>
        <pc:spChg chg="mod">
          <ac:chgData name="Dileepa Chathuranga Hettiarachchi" userId="708673d8-9020-4585-8ba9-a6ea900262c2" providerId="ADAL" clId="{3DF745CB-C7C7-4A95-9DAB-CE485EE90C52}" dt="2025-06-12T23:24:12.726" v="489" actId="255"/>
          <ac:spMkLst>
            <pc:docMk/>
            <pc:sldMk cId="3539909327" sldId="297"/>
            <ac:spMk id="4" creationId="{227FD54B-B7BC-19F2-2062-1F6556FD44BB}"/>
          </ac:spMkLst>
        </pc:spChg>
      </pc:sldChg>
      <pc:sldChg chg="del">
        <pc:chgData name="Dileepa Chathuranga Hettiarachchi" userId="708673d8-9020-4585-8ba9-a6ea900262c2" providerId="ADAL" clId="{3DF745CB-C7C7-4A95-9DAB-CE485EE90C52}" dt="2025-06-12T22:03:53.725" v="7" actId="2696"/>
        <pc:sldMkLst>
          <pc:docMk/>
          <pc:sldMk cId="2555495255" sldId="298"/>
        </pc:sldMkLst>
      </pc:sldChg>
      <pc:sldChg chg="modSp mod">
        <pc:chgData name="Dileepa Chathuranga Hettiarachchi" userId="708673d8-9020-4585-8ba9-a6ea900262c2" providerId="ADAL" clId="{3DF745CB-C7C7-4A95-9DAB-CE485EE90C52}" dt="2025-06-13T09:44:28.891" v="942" actId="20577"/>
        <pc:sldMkLst>
          <pc:docMk/>
          <pc:sldMk cId="3169995632" sldId="299"/>
        </pc:sldMkLst>
        <pc:spChg chg="mod">
          <ac:chgData name="Dileepa Chathuranga Hettiarachchi" userId="708673d8-9020-4585-8ba9-a6ea900262c2" providerId="ADAL" clId="{3DF745CB-C7C7-4A95-9DAB-CE485EE90C52}" dt="2025-06-12T23:23:26.054" v="480" actId="255"/>
          <ac:spMkLst>
            <pc:docMk/>
            <pc:sldMk cId="3169995632" sldId="299"/>
            <ac:spMk id="13" creationId="{72DAF1F7-AF42-6339-2898-97766343F52C}"/>
          </ac:spMkLst>
        </pc:spChg>
        <pc:spChg chg="mod">
          <ac:chgData name="Dileepa Chathuranga Hettiarachchi" userId="708673d8-9020-4585-8ba9-a6ea900262c2" providerId="ADAL" clId="{3DF745CB-C7C7-4A95-9DAB-CE485EE90C52}" dt="2025-06-13T09:44:28.891" v="942" actId="20577"/>
          <ac:spMkLst>
            <pc:docMk/>
            <pc:sldMk cId="3169995632" sldId="299"/>
            <ac:spMk id="14" creationId="{0BD5872D-9699-6540-086B-5EA27473A44A}"/>
          </ac:spMkLst>
        </pc:spChg>
      </pc:sldChg>
      <pc:sldChg chg="addSp delSp modSp mod">
        <pc:chgData name="Dileepa Chathuranga Hettiarachchi" userId="708673d8-9020-4585-8ba9-a6ea900262c2" providerId="ADAL" clId="{3DF745CB-C7C7-4A95-9DAB-CE485EE90C52}" dt="2025-06-13T09:44:36.486" v="946" actId="20577"/>
        <pc:sldMkLst>
          <pc:docMk/>
          <pc:sldMk cId="3281804557" sldId="300"/>
        </pc:sldMkLst>
        <pc:spChg chg="mod">
          <ac:chgData name="Dileepa Chathuranga Hettiarachchi" userId="708673d8-9020-4585-8ba9-a6ea900262c2" providerId="ADAL" clId="{3DF745CB-C7C7-4A95-9DAB-CE485EE90C52}" dt="2025-06-12T23:04:46.026" v="400" actId="1076"/>
          <ac:spMkLst>
            <pc:docMk/>
            <pc:sldMk cId="3281804557" sldId="300"/>
            <ac:spMk id="4" creationId="{EB35124F-432B-2F47-B631-591BDFA5D1D8}"/>
          </ac:spMkLst>
        </pc:spChg>
        <pc:spChg chg="del">
          <ac:chgData name="Dileepa Chathuranga Hettiarachchi" userId="708673d8-9020-4585-8ba9-a6ea900262c2" providerId="ADAL" clId="{3DF745CB-C7C7-4A95-9DAB-CE485EE90C52}" dt="2025-06-12T23:04:37.977" v="399" actId="478"/>
          <ac:spMkLst>
            <pc:docMk/>
            <pc:sldMk cId="3281804557" sldId="300"/>
            <ac:spMk id="6" creationId="{ADD8F965-D188-7C80-13DB-6BDD7E952EB9}"/>
          </ac:spMkLst>
        </pc:spChg>
        <pc:spChg chg="mod ord">
          <ac:chgData name="Dileepa Chathuranga Hettiarachchi" userId="708673d8-9020-4585-8ba9-a6ea900262c2" providerId="ADAL" clId="{3DF745CB-C7C7-4A95-9DAB-CE485EE90C52}" dt="2025-06-12T23:10:52.096" v="433" actId="164"/>
          <ac:spMkLst>
            <pc:docMk/>
            <pc:sldMk cId="3281804557" sldId="300"/>
            <ac:spMk id="12" creationId="{61CCC1D9-6A48-3E5C-4258-06F2D4B366E1}"/>
          </ac:spMkLst>
        </pc:spChg>
        <pc:spChg chg="mod">
          <ac:chgData name="Dileepa Chathuranga Hettiarachchi" userId="708673d8-9020-4585-8ba9-a6ea900262c2" providerId="ADAL" clId="{3DF745CB-C7C7-4A95-9DAB-CE485EE90C52}" dt="2025-06-12T23:23:19.778" v="479" actId="2711"/>
          <ac:spMkLst>
            <pc:docMk/>
            <pc:sldMk cId="3281804557" sldId="300"/>
            <ac:spMk id="13" creationId="{04D211E2-986A-4535-60A7-B961BB6305EE}"/>
          </ac:spMkLst>
        </pc:spChg>
        <pc:spChg chg="mod">
          <ac:chgData name="Dileepa Chathuranga Hettiarachchi" userId="708673d8-9020-4585-8ba9-a6ea900262c2" providerId="ADAL" clId="{3DF745CB-C7C7-4A95-9DAB-CE485EE90C52}" dt="2025-06-13T09:44:36.486" v="946" actId="20577"/>
          <ac:spMkLst>
            <pc:docMk/>
            <pc:sldMk cId="3281804557" sldId="300"/>
            <ac:spMk id="14" creationId="{A06A9919-5385-553E-C00C-9E8DBB385F2A}"/>
          </ac:spMkLst>
        </pc:spChg>
        <pc:spChg chg="del topLvl">
          <ac:chgData name="Dileepa Chathuranga Hettiarachchi" userId="708673d8-9020-4585-8ba9-a6ea900262c2" providerId="ADAL" clId="{3DF745CB-C7C7-4A95-9DAB-CE485EE90C52}" dt="2025-06-12T23:02:51.352" v="385" actId="478"/>
          <ac:spMkLst>
            <pc:docMk/>
            <pc:sldMk cId="3281804557" sldId="300"/>
            <ac:spMk id="15" creationId="{28B22ED5-9AAE-C5FD-53FF-EA336A95C0E1}"/>
          </ac:spMkLst>
        </pc:spChg>
        <pc:spChg chg="del">
          <ac:chgData name="Dileepa Chathuranga Hettiarachchi" userId="708673d8-9020-4585-8ba9-a6ea900262c2" providerId="ADAL" clId="{3DF745CB-C7C7-4A95-9DAB-CE485EE90C52}" dt="2025-06-12T23:02:48.069" v="384" actId="478"/>
          <ac:spMkLst>
            <pc:docMk/>
            <pc:sldMk cId="3281804557" sldId="300"/>
            <ac:spMk id="16" creationId="{ABCB1F2A-AC41-C4EC-86A1-4B0FA42E1AA2}"/>
          </ac:spMkLst>
        </pc:spChg>
        <pc:grpChg chg="del mod">
          <ac:chgData name="Dileepa Chathuranga Hettiarachchi" userId="708673d8-9020-4585-8ba9-a6ea900262c2" providerId="ADAL" clId="{3DF745CB-C7C7-4A95-9DAB-CE485EE90C52}" dt="2025-06-12T23:02:51.352" v="385" actId="478"/>
          <ac:grpSpMkLst>
            <pc:docMk/>
            <pc:sldMk cId="3281804557" sldId="300"/>
            <ac:grpSpMk id="2" creationId="{190450CC-4479-AA4D-3942-929A68BA7F78}"/>
          </ac:grpSpMkLst>
        </pc:grpChg>
        <pc:grpChg chg="del">
          <ac:chgData name="Dileepa Chathuranga Hettiarachchi" userId="708673d8-9020-4585-8ba9-a6ea900262c2" providerId="ADAL" clId="{3DF745CB-C7C7-4A95-9DAB-CE485EE90C52}" dt="2025-06-12T23:02:45.060" v="383" actId="21"/>
          <ac:grpSpMkLst>
            <pc:docMk/>
            <pc:sldMk cId="3281804557" sldId="300"/>
            <ac:grpSpMk id="3" creationId="{F2E79A65-DAD1-119B-67E5-0A6F47A3E67F}"/>
          </ac:grpSpMkLst>
        </pc:grpChg>
        <pc:grpChg chg="add mod">
          <ac:chgData name="Dileepa Chathuranga Hettiarachchi" userId="708673d8-9020-4585-8ba9-a6ea900262c2" providerId="ADAL" clId="{3DF745CB-C7C7-4A95-9DAB-CE485EE90C52}" dt="2025-06-12T23:10:52.096" v="433" actId="164"/>
          <ac:grpSpMkLst>
            <pc:docMk/>
            <pc:sldMk cId="3281804557" sldId="300"/>
            <ac:grpSpMk id="11" creationId="{DFF98565-1CC9-9A1D-B925-ABE1C996AFBD}"/>
          </ac:grpSpMkLst>
        </pc:grpChg>
        <pc:picChg chg="add mod ord modCrop">
          <ac:chgData name="Dileepa Chathuranga Hettiarachchi" userId="708673d8-9020-4585-8ba9-a6ea900262c2" providerId="ADAL" clId="{3DF745CB-C7C7-4A95-9DAB-CE485EE90C52}" dt="2025-06-12T23:10:52.096" v="433" actId="164"/>
          <ac:picMkLst>
            <pc:docMk/>
            <pc:sldMk cId="3281804557" sldId="300"/>
            <ac:picMk id="10" creationId="{456F3C24-5AA2-3F74-1189-C0B14DBD0DAC}"/>
          </ac:picMkLst>
        </pc:picChg>
        <pc:picChg chg="mod topLvl">
          <ac:chgData name="Dileepa Chathuranga Hettiarachchi" userId="708673d8-9020-4585-8ba9-a6ea900262c2" providerId="ADAL" clId="{3DF745CB-C7C7-4A95-9DAB-CE485EE90C52}" dt="2025-06-12T23:10:52.096" v="433" actId="164"/>
          <ac:picMkLst>
            <pc:docMk/>
            <pc:sldMk cId="3281804557" sldId="300"/>
            <ac:picMk id="17" creationId="{150DB5F2-8673-470F-E157-FB20A0F52C8E}"/>
          </ac:picMkLst>
        </pc:picChg>
        <pc:picChg chg="del">
          <ac:chgData name="Dileepa Chathuranga Hettiarachchi" userId="708673d8-9020-4585-8ba9-a6ea900262c2" providerId="ADAL" clId="{3DF745CB-C7C7-4A95-9DAB-CE485EE90C52}" dt="2025-06-12T23:02:45.060" v="383" actId="21"/>
          <ac:picMkLst>
            <pc:docMk/>
            <pc:sldMk cId="3281804557" sldId="300"/>
            <ac:picMk id="18" creationId="{B1EACCDC-025F-FCFF-848A-BED52058329E}"/>
          </ac:picMkLst>
        </pc:picChg>
      </pc:sldChg>
      <pc:sldChg chg="addSp delSp modSp mod">
        <pc:chgData name="Dileepa Chathuranga Hettiarachchi" userId="708673d8-9020-4585-8ba9-a6ea900262c2" providerId="ADAL" clId="{3DF745CB-C7C7-4A95-9DAB-CE485EE90C52}" dt="2025-06-13T09:44:43.841" v="950" actId="20577"/>
        <pc:sldMkLst>
          <pc:docMk/>
          <pc:sldMk cId="1833997838" sldId="301"/>
        </pc:sldMkLst>
        <pc:spChg chg="mod">
          <ac:chgData name="Dileepa Chathuranga Hettiarachchi" userId="708673d8-9020-4585-8ba9-a6ea900262c2" providerId="ADAL" clId="{3DF745CB-C7C7-4A95-9DAB-CE485EE90C52}" dt="2025-06-13T08:17:13.339" v="851" actId="20577"/>
          <ac:spMkLst>
            <pc:docMk/>
            <pc:sldMk cId="1833997838" sldId="301"/>
            <ac:spMk id="5" creationId="{2E233EB2-62E2-98CD-B3CD-5E9D1711AF0B}"/>
          </ac:spMkLst>
        </pc:spChg>
        <pc:spChg chg="mod">
          <ac:chgData name="Dileepa Chathuranga Hettiarachchi" userId="708673d8-9020-4585-8ba9-a6ea900262c2" providerId="ADAL" clId="{3DF745CB-C7C7-4A95-9DAB-CE485EE90C52}" dt="2025-06-13T08:16:49.591" v="849" actId="6549"/>
          <ac:spMkLst>
            <pc:docMk/>
            <pc:sldMk cId="1833997838" sldId="301"/>
            <ac:spMk id="6" creationId="{7FE96C03-02DF-63F6-FFE2-B9FE3D33D471}"/>
          </ac:spMkLst>
        </pc:spChg>
        <pc:spChg chg="del">
          <ac:chgData name="Dileepa Chathuranga Hettiarachchi" userId="708673d8-9020-4585-8ba9-a6ea900262c2" providerId="ADAL" clId="{3DF745CB-C7C7-4A95-9DAB-CE485EE90C52}" dt="2025-06-12T23:07:06.409" v="402" actId="478"/>
          <ac:spMkLst>
            <pc:docMk/>
            <pc:sldMk cId="1833997838" sldId="301"/>
            <ac:spMk id="7" creationId="{CA820E2A-D8B5-27A4-E22F-27BAC1641A1A}"/>
          </ac:spMkLst>
        </pc:spChg>
        <pc:spChg chg="mod">
          <ac:chgData name="Dileepa Chathuranga Hettiarachchi" userId="708673d8-9020-4585-8ba9-a6ea900262c2" providerId="ADAL" clId="{3DF745CB-C7C7-4A95-9DAB-CE485EE90C52}" dt="2025-06-13T09:44:43.841" v="950" actId="20577"/>
          <ac:spMkLst>
            <pc:docMk/>
            <pc:sldMk cId="1833997838" sldId="301"/>
            <ac:spMk id="8" creationId="{AF707610-8558-F307-5CF7-C52A43F647D5}"/>
          </ac:spMkLst>
        </pc:spChg>
        <pc:picChg chg="add mod">
          <ac:chgData name="Dileepa Chathuranga Hettiarachchi" userId="708673d8-9020-4585-8ba9-a6ea900262c2" providerId="ADAL" clId="{3DF745CB-C7C7-4A95-9DAB-CE485EE90C52}" dt="2025-06-12T23:08:56.394" v="419" actId="14100"/>
          <ac:picMkLst>
            <pc:docMk/>
            <pc:sldMk cId="1833997838" sldId="301"/>
            <ac:picMk id="10" creationId="{A10D4B4E-4846-704C-5BAC-9D1D1A1BAECC}"/>
          </ac:picMkLst>
        </pc:picChg>
        <pc:picChg chg="add mod modCrop">
          <ac:chgData name="Dileepa Chathuranga Hettiarachchi" userId="708673d8-9020-4585-8ba9-a6ea900262c2" providerId="ADAL" clId="{3DF745CB-C7C7-4A95-9DAB-CE485EE90C52}" dt="2025-06-12T23:09:08.835" v="421" actId="1076"/>
          <ac:picMkLst>
            <pc:docMk/>
            <pc:sldMk cId="1833997838" sldId="301"/>
            <ac:picMk id="12" creationId="{86571389-6315-6E4C-EC77-F722E0CDA4C8}"/>
          </ac:picMkLst>
        </pc:picChg>
      </pc:sldChg>
      <pc:sldChg chg="modSp mod">
        <pc:chgData name="Dileepa Chathuranga Hettiarachchi" userId="708673d8-9020-4585-8ba9-a6ea900262c2" providerId="ADAL" clId="{3DF745CB-C7C7-4A95-9DAB-CE485EE90C52}" dt="2025-06-13T09:46:47.608" v="992" actId="20577"/>
        <pc:sldMkLst>
          <pc:docMk/>
          <pc:sldMk cId="3237239503" sldId="302"/>
        </pc:sldMkLst>
        <pc:spChg chg="mod">
          <ac:chgData name="Dileepa Chathuranga Hettiarachchi" userId="708673d8-9020-4585-8ba9-a6ea900262c2" providerId="ADAL" clId="{3DF745CB-C7C7-4A95-9DAB-CE485EE90C52}" dt="2025-06-12T23:22:14.518" v="465" actId="2711"/>
          <ac:spMkLst>
            <pc:docMk/>
            <pc:sldMk cId="3237239503" sldId="302"/>
            <ac:spMk id="7" creationId="{DB804172-14BE-C0BB-84DB-A280DD90B6FC}"/>
          </ac:spMkLst>
        </pc:spChg>
        <pc:spChg chg="mod">
          <ac:chgData name="Dileepa Chathuranga Hettiarachchi" userId="708673d8-9020-4585-8ba9-a6ea900262c2" providerId="ADAL" clId="{3DF745CB-C7C7-4A95-9DAB-CE485EE90C52}" dt="2025-06-13T09:46:47.608" v="992" actId="20577"/>
          <ac:spMkLst>
            <pc:docMk/>
            <pc:sldMk cId="3237239503" sldId="302"/>
            <ac:spMk id="25" creationId="{2DCA1F18-584C-3278-D078-1A5DAB33D576}"/>
          </ac:spMkLst>
        </pc:spChg>
      </pc:sldChg>
      <pc:sldChg chg="addSp delSp modSp mod">
        <pc:chgData name="Dileepa Chathuranga Hettiarachchi" userId="708673d8-9020-4585-8ba9-a6ea900262c2" providerId="ADAL" clId="{3DF745CB-C7C7-4A95-9DAB-CE485EE90C52}" dt="2025-06-13T09:47:19.669" v="1008" actId="1076"/>
        <pc:sldMkLst>
          <pc:docMk/>
          <pc:sldMk cId="2208139360" sldId="303"/>
        </pc:sldMkLst>
        <pc:spChg chg="mod">
          <ac:chgData name="Dileepa Chathuranga Hettiarachchi" userId="708673d8-9020-4585-8ba9-a6ea900262c2" providerId="ADAL" clId="{3DF745CB-C7C7-4A95-9DAB-CE485EE90C52}" dt="2025-06-12T22:38:03.708" v="86" actId="255"/>
          <ac:spMkLst>
            <pc:docMk/>
            <pc:sldMk cId="2208139360" sldId="303"/>
            <ac:spMk id="5" creationId="{DAF54DD6-09E8-7001-24B8-3C643CAB1E35}"/>
          </ac:spMkLst>
        </pc:spChg>
        <pc:spChg chg="mod">
          <ac:chgData name="Dileepa Chathuranga Hettiarachchi" userId="708673d8-9020-4585-8ba9-a6ea900262c2" providerId="ADAL" clId="{3DF745CB-C7C7-4A95-9DAB-CE485EE90C52}" dt="2025-06-12T22:43:28.209" v="147" actId="1076"/>
          <ac:spMkLst>
            <pc:docMk/>
            <pc:sldMk cId="2208139360" sldId="303"/>
            <ac:spMk id="8" creationId="{3EDB9F70-0963-7826-548F-0463361CCC5C}"/>
          </ac:spMkLst>
        </pc:spChg>
        <pc:spChg chg="mod">
          <ac:chgData name="Dileepa Chathuranga Hettiarachchi" userId="708673d8-9020-4585-8ba9-a6ea900262c2" providerId="ADAL" clId="{3DF745CB-C7C7-4A95-9DAB-CE485EE90C52}" dt="2025-06-13T09:47:19.669" v="1008" actId="1076"/>
          <ac:spMkLst>
            <pc:docMk/>
            <pc:sldMk cId="2208139360" sldId="303"/>
            <ac:spMk id="9" creationId="{A9F5B370-1259-90DB-FC63-F14605CED860}"/>
          </ac:spMkLst>
        </pc:spChg>
        <pc:spChg chg="add del mod">
          <ac:chgData name="Dileepa Chathuranga Hettiarachchi" userId="708673d8-9020-4585-8ba9-a6ea900262c2" providerId="ADAL" clId="{3DF745CB-C7C7-4A95-9DAB-CE485EE90C52}" dt="2025-06-12T22:39:23.376" v="101" actId="478"/>
          <ac:spMkLst>
            <pc:docMk/>
            <pc:sldMk cId="2208139360" sldId="303"/>
            <ac:spMk id="11" creationId="{52022B0A-498E-CA82-7262-8198B705CB1F}"/>
          </ac:spMkLst>
        </pc:spChg>
        <pc:spChg chg="add mod">
          <ac:chgData name="Dileepa Chathuranga Hettiarachchi" userId="708673d8-9020-4585-8ba9-a6ea900262c2" providerId="ADAL" clId="{3DF745CB-C7C7-4A95-9DAB-CE485EE90C52}" dt="2025-06-12T22:39:14.176" v="98" actId="571"/>
          <ac:spMkLst>
            <pc:docMk/>
            <pc:sldMk cId="2208139360" sldId="303"/>
            <ac:spMk id="18" creationId="{FD2F4E1A-B814-BC2E-334C-34CB0C3C8073}"/>
          </ac:spMkLst>
        </pc:spChg>
        <pc:spChg chg="mod">
          <ac:chgData name="Dileepa Chathuranga Hettiarachchi" userId="708673d8-9020-4585-8ba9-a6ea900262c2" providerId="ADAL" clId="{3DF745CB-C7C7-4A95-9DAB-CE485EE90C52}" dt="2025-06-12T22:38:45.554" v="93" actId="1076"/>
          <ac:spMkLst>
            <pc:docMk/>
            <pc:sldMk cId="2208139360" sldId="303"/>
            <ac:spMk id="20" creationId="{3FAE404E-729F-50CA-81A0-CF90491EA88A}"/>
          </ac:spMkLst>
        </pc:spChg>
        <pc:spChg chg="add mod">
          <ac:chgData name="Dileepa Chathuranga Hettiarachchi" userId="708673d8-9020-4585-8ba9-a6ea900262c2" providerId="ADAL" clId="{3DF745CB-C7C7-4A95-9DAB-CE485EE90C52}" dt="2025-06-12T22:39:18.150" v="100" actId="20577"/>
          <ac:spMkLst>
            <pc:docMk/>
            <pc:sldMk cId="2208139360" sldId="303"/>
            <ac:spMk id="21" creationId="{6C1A39BF-5562-F582-C16F-CA5AF9BCCDE3}"/>
          </ac:spMkLst>
        </pc:spChg>
        <pc:grpChg chg="mod">
          <ac:chgData name="Dileepa Chathuranga Hettiarachchi" userId="708673d8-9020-4585-8ba9-a6ea900262c2" providerId="ADAL" clId="{3DF745CB-C7C7-4A95-9DAB-CE485EE90C52}" dt="2025-06-12T22:38:36.848" v="91" actId="1076"/>
          <ac:grpSpMkLst>
            <pc:docMk/>
            <pc:sldMk cId="2208139360" sldId="303"/>
            <ac:grpSpMk id="7" creationId="{01158D74-5B23-C598-B56B-34375B494576}"/>
          </ac:grpSpMkLst>
        </pc:grpChg>
        <pc:grpChg chg="mod">
          <ac:chgData name="Dileepa Chathuranga Hettiarachchi" userId="708673d8-9020-4585-8ba9-a6ea900262c2" providerId="ADAL" clId="{3DF745CB-C7C7-4A95-9DAB-CE485EE90C52}" dt="2025-06-12T22:38:40.672" v="92" actId="1076"/>
          <ac:grpSpMkLst>
            <pc:docMk/>
            <pc:sldMk cId="2208139360" sldId="303"/>
            <ac:grpSpMk id="19" creationId="{8F3F4B06-7655-BC19-2D77-A5E0B313B85D}"/>
          </ac:grpSpMkLst>
        </pc:grpChg>
        <pc:picChg chg="add mod ord">
          <ac:chgData name="Dileepa Chathuranga Hettiarachchi" userId="708673d8-9020-4585-8ba9-a6ea900262c2" providerId="ADAL" clId="{3DF745CB-C7C7-4A95-9DAB-CE485EE90C52}" dt="2025-06-13T09:47:15.837" v="1007" actId="1076"/>
          <ac:picMkLst>
            <pc:docMk/>
            <pc:sldMk cId="2208139360" sldId="303"/>
            <ac:picMk id="2" creationId="{58DC2657-915F-854F-8146-D058814B88E5}"/>
          </ac:picMkLst>
        </pc:picChg>
        <pc:cxnChg chg="add mod">
          <ac:chgData name="Dileepa Chathuranga Hettiarachchi" userId="708673d8-9020-4585-8ba9-a6ea900262c2" providerId="ADAL" clId="{3DF745CB-C7C7-4A95-9DAB-CE485EE90C52}" dt="2025-06-12T22:41:00.198" v="133" actId="692"/>
          <ac:cxnSpMkLst>
            <pc:docMk/>
            <pc:sldMk cId="2208139360" sldId="303"/>
            <ac:cxnSpMk id="4" creationId="{204B77C0-820B-11D9-9306-58EB26DBCAA5}"/>
          </ac:cxnSpMkLst>
        </pc:cxnChg>
      </pc:sldChg>
      <pc:sldChg chg="addSp delSp modSp mod">
        <pc:chgData name="Dileepa Chathuranga Hettiarachchi" userId="708673d8-9020-4585-8ba9-a6ea900262c2" providerId="ADAL" clId="{3DF745CB-C7C7-4A95-9DAB-CE485EE90C52}" dt="2025-06-13T09:47:27.373" v="1012" actId="20577"/>
        <pc:sldMkLst>
          <pc:docMk/>
          <pc:sldMk cId="1421923233" sldId="304"/>
        </pc:sldMkLst>
        <pc:spChg chg="del">
          <ac:chgData name="Dileepa Chathuranga Hettiarachchi" userId="708673d8-9020-4585-8ba9-a6ea900262c2" providerId="ADAL" clId="{3DF745CB-C7C7-4A95-9DAB-CE485EE90C52}" dt="2025-06-12T23:15:02.034" v="447" actId="478"/>
          <ac:spMkLst>
            <pc:docMk/>
            <pc:sldMk cId="1421923233" sldId="304"/>
            <ac:spMk id="2" creationId="{7A548AFF-B925-6E77-63DD-0D281984954C}"/>
          </ac:spMkLst>
        </pc:spChg>
        <pc:spChg chg="mod">
          <ac:chgData name="Dileepa Chathuranga Hettiarachchi" userId="708673d8-9020-4585-8ba9-a6ea900262c2" providerId="ADAL" clId="{3DF745CB-C7C7-4A95-9DAB-CE485EE90C52}" dt="2025-06-12T23:21:37.870" v="460" actId="255"/>
          <ac:spMkLst>
            <pc:docMk/>
            <pc:sldMk cId="1421923233" sldId="304"/>
            <ac:spMk id="5" creationId="{7920FBA8-3F52-B271-AFBC-86A908482A16}"/>
          </ac:spMkLst>
        </pc:spChg>
        <pc:spChg chg="mod">
          <ac:chgData name="Dileepa Chathuranga Hettiarachchi" userId="708673d8-9020-4585-8ba9-a6ea900262c2" providerId="ADAL" clId="{3DF745CB-C7C7-4A95-9DAB-CE485EE90C52}" dt="2025-06-13T09:47:27.373" v="1012" actId="20577"/>
          <ac:spMkLst>
            <pc:docMk/>
            <pc:sldMk cId="1421923233" sldId="304"/>
            <ac:spMk id="24" creationId="{9F8DC849-FC27-2C61-B5EB-2C22150D6FD6}"/>
          </ac:spMkLst>
        </pc:spChg>
        <pc:picChg chg="add mod modCrop">
          <ac:chgData name="Dileepa Chathuranga Hettiarachchi" userId="708673d8-9020-4585-8ba9-a6ea900262c2" providerId="ADAL" clId="{3DF745CB-C7C7-4A95-9DAB-CE485EE90C52}" dt="2025-06-12T23:15:06.310" v="450" actId="1076"/>
          <ac:picMkLst>
            <pc:docMk/>
            <pc:sldMk cId="1421923233" sldId="304"/>
            <ac:picMk id="4" creationId="{94927D61-E676-88D5-CE3F-F3621A8F6613}"/>
          </ac:picMkLst>
        </pc:picChg>
      </pc:sldChg>
      <pc:sldChg chg="addSp delSp modSp mod">
        <pc:chgData name="Dileepa Chathuranga Hettiarachchi" userId="708673d8-9020-4585-8ba9-a6ea900262c2" providerId="ADAL" clId="{3DF745CB-C7C7-4A95-9DAB-CE485EE90C52}" dt="2025-06-13T09:44:22.456" v="938" actId="1076"/>
        <pc:sldMkLst>
          <pc:docMk/>
          <pc:sldMk cId="259313204" sldId="305"/>
        </pc:sldMkLst>
        <pc:spChg chg="mod">
          <ac:chgData name="Dileepa Chathuranga Hettiarachchi" userId="708673d8-9020-4585-8ba9-a6ea900262c2" providerId="ADAL" clId="{3DF745CB-C7C7-4A95-9DAB-CE485EE90C52}" dt="2025-06-13T09:44:17.534" v="937" actId="20577"/>
          <ac:spMkLst>
            <pc:docMk/>
            <pc:sldMk cId="259313204" sldId="305"/>
            <ac:spMk id="5" creationId="{CC5DA11D-1642-CCDA-E652-AEFB7DBB6C69}"/>
          </ac:spMkLst>
        </pc:spChg>
        <pc:spChg chg="del">
          <ac:chgData name="Dileepa Chathuranga Hettiarachchi" userId="708673d8-9020-4585-8ba9-a6ea900262c2" providerId="ADAL" clId="{3DF745CB-C7C7-4A95-9DAB-CE485EE90C52}" dt="2025-06-12T22:03:12.960" v="1" actId="478"/>
          <ac:spMkLst>
            <pc:docMk/>
            <pc:sldMk cId="259313204" sldId="305"/>
            <ac:spMk id="7" creationId="{D902BC7E-C683-CC8D-B9FC-D7EDDF08C88A}"/>
          </ac:spMkLst>
        </pc:spChg>
        <pc:spChg chg="mod">
          <ac:chgData name="Dileepa Chathuranga Hettiarachchi" userId="708673d8-9020-4585-8ba9-a6ea900262c2" providerId="ADAL" clId="{3DF745CB-C7C7-4A95-9DAB-CE485EE90C52}" dt="2025-06-13T09:44:22.456" v="938" actId="1076"/>
          <ac:spMkLst>
            <pc:docMk/>
            <pc:sldMk cId="259313204" sldId="305"/>
            <ac:spMk id="16" creationId="{1C62480C-E8C8-3EC8-765B-AE2B49515BFA}"/>
          </ac:spMkLst>
        </pc:spChg>
        <pc:spChg chg="mod">
          <ac:chgData name="Dileepa Chathuranga Hettiarachchi" userId="708673d8-9020-4585-8ba9-a6ea900262c2" providerId="ADAL" clId="{3DF745CB-C7C7-4A95-9DAB-CE485EE90C52}" dt="2025-06-12T22:03:32.111" v="6" actId="1076"/>
          <ac:spMkLst>
            <pc:docMk/>
            <pc:sldMk cId="259313204" sldId="305"/>
            <ac:spMk id="18" creationId="{E5DFB82E-0ECA-48EC-932D-AB1234A9AB96}"/>
          </ac:spMkLst>
        </pc:spChg>
        <pc:spChg chg="add mod">
          <ac:chgData name="Dileepa Chathuranga Hettiarachchi" userId="708673d8-9020-4585-8ba9-a6ea900262c2" providerId="ADAL" clId="{3DF745CB-C7C7-4A95-9DAB-CE485EE90C52}" dt="2025-06-12T22:03:27.875" v="5" actId="1076"/>
          <ac:spMkLst>
            <pc:docMk/>
            <pc:sldMk cId="259313204" sldId="305"/>
            <ac:spMk id="19" creationId="{868173C3-266C-48A1-C551-D1CAE59B9F84}"/>
          </ac:spMkLst>
        </pc:spChg>
      </pc:sldChg>
      <pc:sldChg chg="modSp mod">
        <pc:chgData name="Dileepa Chathuranga Hettiarachchi" userId="708673d8-9020-4585-8ba9-a6ea900262c2" providerId="ADAL" clId="{3DF745CB-C7C7-4A95-9DAB-CE485EE90C52}" dt="2025-06-13T09:46:57.780" v="1000" actId="20577"/>
        <pc:sldMkLst>
          <pc:docMk/>
          <pc:sldMk cId="821107494" sldId="307"/>
        </pc:sldMkLst>
        <pc:spChg chg="mod">
          <ac:chgData name="Dileepa Chathuranga Hettiarachchi" userId="708673d8-9020-4585-8ba9-a6ea900262c2" providerId="ADAL" clId="{3DF745CB-C7C7-4A95-9DAB-CE485EE90C52}" dt="2025-06-12T23:22:08.822" v="464" actId="2711"/>
          <ac:spMkLst>
            <pc:docMk/>
            <pc:sldMk cId="821107494" sldId="307"/>
            <ac:spMk id="2" creationId="{A5409E0F-C9A1-F301-81D1-B06D61F1EA40}"/>
          </ac:spMkLst>
        </pc:spChg>
        <pc:spChg chg="mod">
          <ac:chgData name="Dileepa Chathuranga Hettiarachchi" userId="708673d8-9020-4585-8ba9-a6ea900262c2" providerId="ADAL" clId="{3DF745CB-C7C7-4A95-9DAB-CE485EE90C52}" dt="2025-06-13T09:46:57.780" v="1000" actId="20577"/>
          <ac:spMkLst>
            <pc:docMk/>
            <pc:sldMk cId="821107494" sldId="307"/>
            <ac:spMk id="27" creationId="{AAABC43C-7245-2460-4F45-AAC55B47FC3C}"/>
          </ac:spMkLst>
        </pc:spChg>
      </pc:sldChg>
      <pc:sldChg chg="addSp delSp modSp mod">
        <pc:chgData name="Dileepa Chathuranga Hettiarachchi" userId="708673d8-9020-4585-8ba9-a6ea900262c2" providerId="ADAL" clId="{3DF745CB-C7C7-4A95-9DAB-CE485EE90C52}" dt="2025-06-13T09:44:50.572" v="954" actId="20577"/>
        <pc:sldMkLst>
          <pc:docMk/>
          <pc:sldMk cId="2355740653" sldId="308"/>
        </pc:sldMkLst>
        <pc:spChg chg="del">
          <ac:chgData name="Dileepa Chathuranga Hettiarachchi" userId="708673d8-9020-4585-8ba9-a6ea900262c2" providerId="ADAL" clId="{3DF745CB-C7C7-4A95-9DAB-CE485EE90C52}" dt="2025-06-12T22:46:29.942" v="237" actId="478"/>
          <ac:spMkLst>
            <pc:docMk/>
            <pc:sldMk cId="2355740653" sldId="308"/>
            <ac:spMk id="2" creationId="{8B039774-E723-2346-69CB-5DD7255DFBD0}"/>
          </ac:spMkLst>
        </pc:spChg>
        <pc:spChg chg="mod">
          <ac:chgData name="Dileepa Chathuranga Hettiarachchi" userId="708673d8-9020-4585-8ba9-a6ea900262c2" providerId="ADAL" clId="{3DF745CB-C7C7-4A95-9DAB-CE485EE90C52}" dt="2025-06-12T23:23:03.102" v="475" actId="255"/>
          <ac:spMkLst>
            <pc:docMk/>
            <pc:sldMk cId="2355740653" sldId="308"/>
            <ac:spMk id="6" creationId="{85301BEA-639D-5FF5-0367-145FA2CDC334}"/>
          </ac:spMkLst>
        </pc:spChg>
        <pc:spChg chg="add mod">
          <ac:chgData name="Dileepa Chathuranga Hettiarachchi" userId="708673d8-9020-4585-8ba9-a6ea900262c2" providerId="ADAL" clId="{3DF745CB-C7C7-4A95-9DAB-CE485EE90C52}" dt="2025-06-12T22:46:54.517" v="240" actId="1076"/>
          <ac:spMkLst>
            <pc:docMk/>
            <pc:sldMk cId="2355740653" sldId="308"/>
            <ac:spMk id="7" creationId="{0CAA423E-BEDB-2172-35F8-231821FB32F7}"/>
          </ac:spMkLst>
        </pc:spChg>
        <pc:spChg chg="mod">
          <ac:chgData name="Dileepa Chathuranga Hettiarachchi" userId="708673d8-9020-4585-8ba9-a6ea900262c2" providerId="ADAL" clId="{3DF745CB-C7C7-4A95-9DAB-CE485EE90C52}" dt="2025-06-13T09:44:50.572" v="954" actId="20577"/>
          <ac:spMkLst>
            <pc:docMk/>
            <pc:sldMk cId="2355740653" sldId="308"/>
            <ac:spMk id="8" creationId="{F00FC49F-6480-CDE9-2284-F3801C231160}"/>
          </ac:spMkLst>
        </pc:spChg>
        <pc:grpChg chg="add del mod">
          <ac:chgData name="Dileepa Chathuranga Hettiarachchi" userId="708673d8-9020-4585-8ba9-a6ea900262c2" providerId="ADAL" clId="{3DF745CB-C7C7-4A95-9DAB-CE485EE90C52}" dt="2025-06-12T22:47:01.925" v="241" actId="478"/>
          <ac:grpSpMkLst>
            <pc:docMk/>
            <pc:sldMk cId="2355740653" sldId="308"/>
            <ac:grpSpMk id="3" creationId="{409A9917-5EAC-445C-B719-1D34FCA20A25}"/>
          </ac:grpSpMkLst>
        </pc:grpChg>
        <pc:graphicFrameChg chg="mod modGraphic">
          <ac:chgData name="Dileepa Chathuranga Hettiarachchi" userId="708673d8-9020-4585-8ba9-a6ea900262c2" providerId="ADAL" clId="{3DF745CB-C7C7-4A95-9DAB-CE485EE90C52}" dt="2025-06-12T22:54:48.273" v="346" actId="1076"/>
          <ac:graphicFrameMkLst>
            <pc:docMk/>
            <pc:sldMk cId="2355740653" sldId="308"/>
            <ac:graphicFrameMk id="4" creationId="{5474D7B1-A0D1-6A91-EB46-57B0EACD5B27}"/>
          </ac:graphicFrameMkLst>
        </pc:graphicFrameChg>
        <pc:picChg chg="add mod">
          <ac:chgData name="Dileepa Chathuranga Hettiarachchi" userId="708673d8-9020-4585-8ba9-a6ea900262c2" providerId="ADAL" clId="{3DF745CB-C7C7-4A95-9DAB-CE485EE90C52}" dt="2025-06-12T22:46:48.237" v="238"/>
          <ac:picMkLst>
            <pc:docMk/>
            <pc:sldMk cId="2355740653" sldId="308"/>
            <ac:picMk id="5" creationId="{6288AD97-B7D2-F61C-7414-C5F8110B8310}"/>
          </ac:picMkLst>
        </pc:picChg>
        <pc:picChg chg="add del mod">
          <ac:chgData name="Dileepa Chathuranga Hettiarachchi" userId="708673d8-9020-4585-8ba9-a6ea900262c2" providerId="ADAL" clId="{3DF745CB-C7C7-4A95-9DAB-CE485EE90C52}" dt="2025-06-12T22:47:18.398" v="245" actId="21"/>
          <ac:picMkLst>
            <pc:docMk/>
            <pc:sldMk cId="2355740653" sldId="308"/>
            <ac:picMk id="9" creationId="{0BE34140-4A3F-F368-45D0-01E5EA0A8D57}"/>
          </ac:picMkLst>
        </pc:picChg>
        <pc:picChg chg="add mod">
          <ac:chgData name="Dileepa Chathuranga Hettiarachchi" userId="708673d8-9020-4585-8ba9-a6ea900262c2" providerId="ADAL" clId="{3DF745CB-C7C7-4A95-9DAB-CE485EE90C52}" dt="2025-06-12T22:54:44.974" v="345" actId="1076"/>
          <ac:picMkLst>
            <pc:docMk/>
            <pc:sldMk cId="2355740653" sldId="308"/>
            <ac:picMk id="10" creationId="{0E7E2B80-7C8B-786A-53BA-3442E0C59E91}"/>
          </ac:picMkLst>
        </pc:picChg>
      </pc:sldChg>
      <pc:sldChg chg="delSp modSp mod">
        <pc:chgData name="Dileepa Chathuranga Hettiarachchi" userId="708673d8-9020-4585-8ba9-a6ea900262c2" providerId="ADAL" clId="{3DF745CB-C7C7-4A95-9DAB-CE485EE90C52}" dt="2025-06-13T09:45:18.040" v="966" actId="20577"/>
        <pc:sldMkLst>
          <pc:docMk/>
          <pc:sldMk cId="4271785082" sldId="309"/>
        </pc:sldMkLst>
        <pc:spChg chg="mod">
          <ac:chgData name="Dileepa Chathuranga Hettiarachchi" userId="708673d8-9020-4585-8ba9-a6ea900262c2" providerId="ADAL" clId="{3DF745CB-C7C7-4A95-9DAB-CE485EE90C52}" dt="2025-06-12T23:30:01.012" v="530" actId="207"/>
          <ac:spMkLst>
            <pc:docMk/>
            <pc:sldMk cId="4271785082" sldId="309"/>
            <ac:spMk id="4" creationId="{E9C35C26-C395-B490-D3DD-FA7F4CBC1B5E}"/>
          </ac:spMkLst>
        </pc:spChg>
        <pc:spChg chg="del">
          <ac:chgData name="Dileepa Chathuranga Hettiarachchi" userId="708673d8-9020-4585-8ba9-a6ea900262c2" providerId="ADAL" clId="{3DF745CB-C7C7-4A95-9DAB-CE485EE90C52}" dt="2025-06-12T22:57:57.066" v="367" actId="478"/>
          <ac:spMkLst>
            <pc:docMk/>
            <pc:sldMk cId="4271785082" sldId="309"/>
            <ac:spMk id="5" creationId="{829561A4-31D8-4BFD-A4A3-523842263A59}"/>
          </ac:spMkLst>
        </pc:spChg>
        <pc:spChg chg="mod">
          <ac:chgData name="Dileepa Chathuranga Hettiarachchi" userId="708673d8-9020-4585-8ba9-a6ea900262c2" providerId="ADAL" clId="{3DF745CB-C7C7-4A95-9DAB-CE485EE90C52}" dt="2025-06-12T23:26:41.263" v="492" actId="2711"/>
          <ac:spMkLst>
            <pc:docMk/>
            <pc:sldMk cId="4271785082" sldId="309"/>
            <ac:spMk id="6" creationId="{160A8D41-3175-BDAA-FEA1-840947355EE7}"/>
          </ac:spMkLst>
        </pc:spChg>
        <pc:spChg chg="mod">
          <ac:chgData name="Dileepa Chathuranga Hettiarachchi" userId="708673d8-9020-4585-8ba9-a6ea900262c2" providerId="ADAL" clId="{3DF745CB-C7C7-4A95-9DAB-CE485EE90C52}" dt="2025-06-13T09:45:18.040" v="966" actId="20577"/>
          <ac:spMkLst>
            <pc:docMk/>
            <pc:sldMk cId="4271785082" sldId="309"/>
            <ac:spMk id="8" creationId="{B9DF891B-37E2-106C-3901-9D4FB4ABBFDE}"/>
          </ac:spMkLst>
        </pc:spChg>
        <pc:grpChg chg="mod">
          <ac:chgData name="Dileepa Chathuranga Hettiarachchi" userId="708673d8-9020-4585-8ba9-a6ea900262c2" providerId="ADAL" clId="{3DF745CB-C7C7-4A95-9DAB-CE485EE90C52}" dt="2025-06-12T23:29:53.847" v="528" actId="1076"/>
          <ac:grpSpMkLst>
            <pc:docMk/>
            <pc:sldMk cId="4271785082" sldId="309"/>
            <ac:grpSpMk id="7" creationId="{0B6DBA3E-375C-9194-F1D4-5F3CF1E4FEDD}"/>
          </ac:grpSpMkLst>
        </pc:grpChg>
      </pc:sldChg>
      <pc:sldChg chg="addSp delSp modSp mod">
        <pc:chgData name="Dileepa Chathuranga Hettiarachchi" userId="708673d8-9020-4585-8ba9-a6ea900262c2" providerId="ADAL" clId="{3DF745CB-C7C7-4A95-9DAB-CE485EE90C52}" dt="2025-06-13T09:45:41.578" v="979" actId="20577"/>
        <pc:sldMkLst>
          <pc:docMk/>
          <pc:sldMk cId="1258277620" sldId="310"/>
        </pc:sldMkLst>
        <pc:spChg chg="mod">
          <ac:chgData name="Dileepa Chathuranga Hettiarachchi" userId="708673d8-9020-4585-8ba9-a6ea900262c2" providerId="ADAL" clId="{3DF745CB-C7C7-4A95-9DAB-CE485EE90C52}" dt="2025-06-12T23:22:21.389" v="466" actId="2711"/>
          <ac:spMkLst>
            <pc:docMk/>
            <pc:sldMk cId="1258277620" sldId="310"/>
            <ac:spMk id="6" creationId="{843E98C3-5F68-77C9-0866-0F51CC1E135F}"/>
          </ac:spMkLst>
        </pc:spChg>
        <pc:spChg chg="mod">
          <ac:chgData name="Dileepa Chathuranga Hettiarachchi" userId="708673d8-9020-4585-8ba9-a6ea900262c2" providerId="ADAL" clId="{3DF745CB-C7C7-4A95-9DAB-CE485EE90C52}" dt="2025-06-13T09:45:41.578" v="979" actId="20577"/>
          <ac:spMkLst>
            <pc:docMk/>
            <pc:sldMk cId="1258277620" sldId="310"/>
            <ac:spMk id="8" creationId="{3754365C-8F06-D1EC-83DE-30F281D5A217}"/>
          </ac:spMkLst>
        </pc:spChg>
        <pc:spChg chg="mod">
          <ac:chgData name="Dileepa Chathuranga Hettiarachchi" userId="708673d8-9020-4585-8ba9-a6ea900262c2" providerId="ADAL" clId="{3DF745CB-C7C7-4A95-9DAB-CE485EE90C52}" dt="2025-06-12T23:33:44.866" v="552" actId="207"/>
          <ac:spMkLst>
            <pc:docMk/>
            <pc:sldMk cId="1258277620" sldId="310"/>
            <ac:spMk id="9" creationId="{E6D8F4F6-03B4-D213-74A6-08FFA0CE4B9F}"/>
          </ac:spMkLst>
        </pc:spChg>
        <pc:spChg chg="del">
          <ac:chgData name="Dileepa Chathuranga Hettiarachchi" userId="708673d8-9020-4585-8ba9-a6ea900262c2" providerId="ADAL" clId="{3DF745CB-C7C7-4A95-9DAB-CE485EE90C52}" dt="2025-06-12T22:54:01.391" v="335" actId="478"/>
          <ac:spMkLst>
            <pc:docMk/>
            <pc:sldMk cId="1258277620" sldId="310"/>
            <ac:spMk id="20" creationId="{815AAC2A-F32C-9F9A-261D-C434F9B2AE46}"/>
          </ac:spMkLst>
        </pc:spChg>
        <pc:grpChg chg="mod">
          <ac:chgData name="Dileepa Chathuranga Hettiarachchi" userId="708673d8-9020-4585-8ba9-a6ea900262c2" providerId="ADAL" clId="{3DF745CB-C7C7-4A95-9DAB-CE485EE90C52}" dt="2025-06-12T22:58:13.809" v="369" actId="1076"/>
          <ac:grpSpMkLst>
            <pc:docMk/>
            <pc:sldMk cId="1258277620" sldId="310"/>
            <ac:grpSpMk id="4" creationId="{EDE41DBA-3747-335C-0AF2-B3509EBDF88C}"/>
          </ac:grpSpMkLst>
        </pc:grpChg>
        <pc:picChg chg="add del mod">
          <ac:chgData name="Dileepa Chathuranga Hettiarachchi" userId="708673d8-9020-4585-8ba9-a6ea900262c2" providerId="ADAL" clId="{3DF745CB-C7C7-4A95-9DAB-CE485EE90C52}" dt="2025-06-12T22:53:59.008" v="334" actId="478"/>
          <ac:picMkLst>
            <pc:docMk/>
            <pc:sldMk cId="1258277620" sldId="310"/>
            <ac:picMk id="10" creationId="{0BE34140-4A3F-F368-45D0-01E5EA0A8D57}"/>
          </ac:picMkLst>
        </pc:picChg>
      </pc:sldChg>
      <pc:sldChg chg="addSp delSp modSp mod">
        <pc:chgData name="Dileepa Chathuranga Hettiarachchi" userId="708673d8-9020-4585-8ba9-a6ea900262c2" providerId="ADAL" clId="{3DF745CB-C7C7-4A95-9DAB-CE485EE90C52}" dt="2025-06-13T09:47:38.142" v="1018" actId="20577"/>
        <pc:sldMkLst>
          <pc:docMk/>
          <pc:sldMk cId="661133322" sldId="311"/>
        </pc:sldMkLst>
        <pc:spChg chg="del">
          <ac:chgData name="Dileepa Chathuranga Hettiarachchi" userId="708673d8-9020-4585-8ba9-a6ea900262c2" providerId="ADAL" clId="{3DF745CB-C7C7-4A95-9DAB-CE485EE90C52}" dt="2025-06-12T23:00:46.892" v="371" actId="478"/>
          <ac:spMkLst>
            <pc:docMk/>
            <pc:sldMk cId="661133322" sldId="311"/>
            <ac:spMk id="2" creationId="{9B00F609-E451-A5E6-26C7-8FDFBA6A08C6}"/>
          </ac:spMkLst>
        </pc:spChg>
        <pc:spChg chg="mod">
          <ac:chgData name="Dileepa Chathuranga Hettiarachchi" userId="708673d8-9020-4585-8ba9-a6ea900262c2" providerId="ADAL" clId="{3DF745CB-C7C7-4A95-9DAB-CE485EE90C52}" dt="2025-06-12T23:21:43.258" v="461" actId="255"/>
          <ac:spMkLst>
            <pc:docMk/>
            <pc:sldMk cId="661133322" sldId="311"/>
            <ac:spMk id="5" creationId="{2B2FB083-102B-3AD8-CB4F-41C85D9B642D}"/>
          </ac:spMkLst>
        </pc:spChg>
        <pc:spChg chg="add mod">
          <ac:chgData name="Dileepa Chathuranga Hettiarachchi" userId="708673d8-9020-4585-8ba9-a6ea900262c2" providerId="ADAL" clId="{3DF745CB-C7C7-4A95-9DAB-CE485EE90C52}" dt="2025-06-12T23:20:47.708" v="455" actId="20577"/>
          <ac:spMkLst>
            <pc:docMk/>
            <pc:sldMk cId="661133322" sldId="311"/>
            <ac:spMk id="6" creationId="{C64D2686-38E6-8E64-6357-37A11C5AE87E}"/>
          </ac:spMkLst>
        </pc:spChg>
        <pc:spChg chg="mod">
          <ac:chgData name="Dileepa Chathuranga Hettiarachchi" userId="708673d8-9020-4585-8ba9-a6ea900262c2" providerId="ADAL" clId="{3DF745CB-C7C7-4A95-9DAB-CE485EE90C52}" dt="2025-06-13T09:47:38.142" v="1018" actId="20577"/>
          <ac:spMkLst>
            <pc:docMk/>
            <pc:sldMk cId="661133322" sldId="311"/>
            <ac:spMk id="9" creationId="{43003EDF-FA68-D97B-8015-F124D6166E05}"/>
          </ac:spMkLst>
        </pc:spChg>
        <pc:picChg chg="mod">
          <ac:chgData name="Dileepa Chathuranga Hettiarachchi" userId="708673d8-9020-4585-8ba9-a6ea900262c2" providerId="ADAL" clId="{3DF745CB-C7C7-4A95-9DAB-CE485EE90C52}" dt="2025-06-12T23:20:35.468" v="452" actId="14100"/>
          <ac:picMkLst>
            <pc:docMk/>
            <pc:sldMk cId="661133322" sldId="311"/>
            <ac:picMk id="4" creationId="{1A9191A4-5DD0-1181-D351-A03F443D7D40}"/>
          </ac:picMkLst>
        </pc:picChg>
      </pc:sldChg>
      <pc:sldChg chg="modSp mod">
        <pc:chgData name="Dileepa Chathuranga Hettiarachchi" userId="708673d8-9020-4585-8ba9-a6ea900262c2" providerId="ADAL" clId="{3DF745CB-C7C7-4A95-9DAB-CE485EE90C52}" dt="2025-06-13T09:43:00.379" v="904" actId="20577"/>
        <pc:sldMkLst>
          <pc:docMk/>
          <pc:sldMk cId="2503539678" sldId="312"/>
        </pc:sldMkLst>
        <pc:spChg chg="mod">
          <ac:chgData name="Dileepa Chathuranga Hettiarachchi" userId="708673d8-9020-4585-8ba9-a6ea900262c2" providerId="ADAL" clId="{3DF745CB-C7C7-4A95-9DAB-CE485EE90C52}" dt="2025-06-13T09:43:00.379" v="904" actId="20577"/>
          <ac:spMkLst>
            <pc:docMk/>
            <pc:sldMk cId="2503539678" sldId="312"/>
            <ac:spMk id="3" creationId="{E3D14189-B9AA-E04B-6188-9241E25DD0B2}"/>
          </ac:spMkLst>
        </pc:spChg>
      </pc:sldChg>
      <pc:sldChg chg="del">
        <pc:chgData name="Dileepa Chathuranga Hettiarachchi" userId="708673d8-9020-4585-8ba9-a6ea900262c2" providerId="ADAL" clId="{3DF745CB-C7C7-4A95-9DAB-CE485EE90C52}" dt="2025-06-12T22:02:45.880" v="0" actId="2696"/>
        <pc:sldMkLst>
          <pc:docMk/>
          <pc:sldMk cId="1259213646" sldId="314"/>
        </pc:sldMkLst>
      </pc:sldChg>
      <pc:sldChg chg="addSp modSp mod">
        <pc:chgData name="Dileepa Chathuranga Hettiarachchi" userId="708673d8-9020-4585-8ba9-a6ea900262c2" providerId="ADAL" clId="{3DF745CB-C7C7-4A95-9DAB-CE485EE90C52}" dt="2025-06-13T09:46:34.605" v="986" actId="1076"/>
        <pc:sldMkLst>
          <pc:docMk/>
          <pc:sldMk cId="2956380591" sldId="315"/>
        </pc:sldMkLst>
        <pc:spChg chg="mod">
          <ac:chgData name="Dileepa Chathuranga Hettiarachchi" userId="708673d8-9020-4585-8ba9-a6ea900262c2" providerId="ADAL" clId="{3DF745CB-C7C7-4A95-9DAB-CE485EE90C52}" dt="2025-06-12T23:36:50.207" v="563" actId="6549"/>
          <ac:spMkLst>
            <pc:docMk/>
            <pc:sldMk cId="2956380591" sldId="315"/>
            <ac:spMk id="4" creationId="{FCF368BE-02A6-0DA1-4EA2-05DE11CA3136}"/>
          </ac:spMkLst>
        </pc:spChg>
        <pc:spChg chg="mod">
          <ac:chgData name="Dileepa Chathuranga Hettiarachchi" userId="708673d8-9020-4585-8ba9-a6ea900262c2" providerId="ADAL" clId="{3DF745CB-C7C7-4A95-9DAB-CE485EE90C52}" dt="2025-06-12T23:32:48.384" v="548" actId="164"/>
          <ac:spMkLst>
            <pc:docMk/>
            <pc:sldMk cId="2956380591" sldId="315"/>
            <ac:spMk id="5" creationId="{F032A2AA-EDE6-63C6-BD36-377A0ABF4098}"/>
          </ac:spMkLst>
        </pc:spChg>
        <pc:spChg chg="mod">
          <ac:chgData name="Dileepa Chathuranga Hettiarachchi" userId="708673d8-9020-4585-8ba9-a6ea900262c2" providerId="ADAL" clId="{3DF745CB-C7C7-4A95-9DAB-CE485EE90C52}" dt="2025-06-12T23:32:48.384" v="548" actId="164"/>
          <ac:spMkLst>
            <pc:docMk/>
            <pc:sldMk cId="2956380591" sldId="315"/>
            <ac:spMk id="7" creationId="{6620EB7A-60E6-090A-C455-E95FFD25E25D}"/>
          </ac:spMkLst>
        </pc:spChg>
        <pc:spChg chg="mod">
          <ac:chgData name="Dileepa Chathuranga Hettiarachchi" userId="708673d8-9020-4585-8ba9-a6ea900262c2" providerId="ADAL" clId="{3DF745CB-C7C7-4A95-9DAB-CE485EE90C52}" dt="2025-06-13T09:46:34.605" v="986" actId="1076"/>
          <ac:spMkLst>
            <pc:docMk/>
            <pc:sldMk cId="2956380591" sldId="315"/>
            <ac:spMk id="8" creationId="{7CD6C2A9-973C-A907-BBC5-BAE04F8A021A}"/>
          </ac:spMkLst>
        </pc:spChg>
        <pc:grpChg chg="add mod">
          <ac:chgData name="Dileepa Chathuranga Hettiarachchi" userId="708673d8-9020-4585-8ba9-a6ea900262c2" providerId="ADAL" clId="{3DF745CB-C7C7-4A95-9DAB-CE485EE90C52}" dt="2025-06-12T23:32:48.384" v="548" actId="164"/>
          <ac:grpSpMkLst>
            <pc:docMk/>
            <pc:sldMk cId="2956380591" sldId="315"/>
            <ac:grpSpMk id="2" creationId="{4C2B9A79-5CAE-5940-E6C6-390180323F21}"/>
          </ac:grpSpMkLst>
        </pc:grpChg>
        <pc:picChg chg="mod">
          <ac:chgData name="Dileepa Chathuranga Hettiarachchi" userId="708673d8-9020-4585-8ba9-a6ea900262c2" providerId="ADAL" clId="{3DF745CB-C7C7-4A95-9DAB-CE485EE90C52}" dt="2025-06-12T23:32:48.384" v="548" actId="164"/>
          <ac:picMkLst>
            <pc:docMk/>
            <pc:sldMk cId="2956380591" sldId="315"/>
            <ac:picMk id="16" creationId="{00CEE8F0-EB3B-59CB-EA93-D649B03572DC}"/>
          </ac:picMkLst>
        </pc:picChg>
        <pc:picChg chg="mod">
          <ac:chgData name="Dileepa Chathuranga Hettiarachchi" userId="708673d8-9020-4585-8ba9-a6ea900262c2" providerId="ADAL" clId="{3DF745CB-C7C7-4A95-9DAB-CE485EE90C52}" dt="2025-06-12T23:32:48.384" v="548" actId="164"/>
          <ac:picMkLst>
            <pc:docMk/>
            <pc:sldMk cId="2956380591" sldId="315"/>
            <ac:picMk id="17" creationId="{CFE53143-B98E-22CD-E14C-17BC5EB44BFA}"/>
          </ac:picMkLst>
        </pc:picChg>
      </pc:sldChg>
      <pc:sldChg chg="addSp delSp modSp del mod">
        <pc:chgData name="Dileepa Chathuranga Hettiarachchi" userId="708673d8-9020-4585-8ba9-a6ea900262c2" providerId="ADAL" clId="{3DF745CB-C7C7-4A95-9DAB-CE485EE90C52}" dt="2025-06-12T23:24:22.606" v="490" actId="2696"/>
        <pc:sldMkLst>
          <pc:docMk/>
          <pc:sldMk cId="1146459632" sldId="316"/>
        </pc:sldMkLst>
        <pc:spChg chg="mod">
          <ac:chgData name="Dileepa Chathuranga Hettiarachchi" userId="708673d8-9020-4585-8ba9-a6ea900262c2" providerId="ADAL" clId="{3DF745CB-C7C7-4A95-9DAB-CE485EE90C52}" dt="2025-06-12T22:37:58.547" v="85" actId="255"/>
          <ac:spMkLst>
            <pc:docMk/>
            <pc:sldMk cId="1146459632" sldId="316"/>
            <ac:spMk id="5" creationId="{E2BBD116-A6AB-2DB2-B5A7-2DEA40BE5AFC}"/>
          </ac:spMkLst>
        </pc:spChg>
        <pc:spChg chg="mod">
          <ac:chgData name="Dileepa Chathuranga Hettiarachchi" userId="708673d8-9020-4585-8ba9-a6ea900262c2" providerId="ADAL" clId="{3DF745CB-C7C7-4A95-9DAB-CE485EE90C52}" dt="2025-06-12T22:30:36.434" v="52" actId="1076"/>
          <ac:spMkLst>
            <pc:docMk/>
            <pc:sldMk cId="1146459632" sldId="316"/>
            <ac:spMk id="6" creationId="{79A066E4-E8D9-37DE-7822-1DF46991A902}"/>
          </ac:spMkLst>
        </pc:spChg>
        <pc:spChg chg="mod">
          <ac:chgData name="Dileepa Chathuranga Hettiarachchi" userId="708673d8-9020-4585-8ba9-a6ea900262c2" providerId="ADAL" clId="{3DF745CB-C7C7-4A95-9DAB-CE485EE90C52}" dt="2025-06-12T22:30:33.819" v="51" actId="1076"/>
          <ac:spMkLst>
            <pc:docMk/>
            <pc:sldMk cId="1146459632" sldId="316"/>
            <ac:spMk id="22" creationId="{88471FDB-A516-D573-B174-7929276A1483}"/>
          </ac:spMkLst>
        </pc:spChg>
        <pc:picChg chg="add del mod">
          <ac:chgData name="Dileepa Chathuranga Hettiarachchi" userId="708673d8-9020-4585-8ba9-a6ea900262c2" providerId="ADAL" clId="{3DF745CB-C7C7-4A95-9DAB-CE485EE90C52}" dt="2025-06-12T22:27:26.772" v="38" actId="478"/>
          <ac:picMkLst>
            <pc:docMk/>
            <pc:sldMk cId="1146459632" sldId="316"/>
            <ac:picMk id="3" creationId="{D5A3936A-7030-0740-6DF1-7BD7D5AAA04A}"/>
          </ac:picMkLst>
        </pc:picChg>
        <pc:picChg chg="add del mod">
          <ac:chgData name="Dileepa Chathuranga Hettiarachchi" userId="708673d8-9020-4585-8ba9-a6ea900262c2" providerId="ADAL" clId="{3DF745CB-C7C7-4A95-9DAB-CE485EE90C52}" dt="2025-06-12T22:29:04.730" v="44" actId="478"/>
          <ac:picMkLst>
            <pc:docMk/>
            <pc:sldMk cId="1146459632" sldId="316"/>
            <ac:picMk id="10" creationId="{59FC1EA4-F5BC-8807-5A52-09A2FFE33694}"/>
          </ac:picMkLst>
        </pc:picChg>
        <pc:picChg chg="add del mod">
          <ac:chgData name="Dileepa Chathuranga Hettiarachchi" userId="708673d8-9020-4585-8ba9-a6ea900262c2" providerId="ADAL" clId="{3DF745CB-C7C7-4A95-9DAB-CE485EE90C52}" dt="2025-06-12T22:29:07.843" v="46" actId="478"/>
          <ac:picMkLst>
            <pc:docMk/>
            <pc:sldMk cId="1146459632" sldId="316"/>
            <ac:picMk id="12" creationId="{6E107123-F81D-75C4-B943-119FACF6E3C2}"/>
          </ac:picMkLst>
        </pc:picChg>
        <pc:picChg chg="add mod">
          <ac:chgData name="Dileepa Chathuranga Hettiarachchi" userId="708673d8-9020-4585-8ba9-a6ea900262c2" providerId="ADAL" clId="{3DF745CB-C7C7-4A95-9DAB-CE485EE90C52}" dt="2025-06-12T22:30:22.276" v="49" actId="1076"/>
          <ac:picMkLst>
            <pc:docMk/>
            <pc:sldMk cId="1146459632" sldId="316"/>
            <ac:picMk id="14" creationId="{B3988D2C-D18D-29E5-9D63-69D8C35154EA}"/>
          </ac:picMkLst>
        </pc:picChg>
        <pc:cxnChg chg="add">
          <ac:chgData name="Dileepa Chathuranga Hettiarachchi" userId="708673d8-9020-4585-8ba9-a6ea900262c2" providerId="ADAL" clId="{3DF745CB-C7C7-4A95-9DAB-CE485EE90C52}" dt="2025-06-12T22:43:40.346" v="148" actId="11529"/>
          <ac:cxnSpMkLst>
            <pc:docMk/>
            <pc:sldMk cId="1146459632" sldId="316"/>
            <ac:cxnSpMk id="16" creationId="{B58B1EE6-AC3A-1173-394A-0F3E0499B29B}"/>
          </ac:cxnSpMkLst>
        </pc:cxnChg>
      </pc:sldChg>
      <pc:sldChg chg="addSp delSp modSp add del mod ord">
        <pc:chgData name="Dileepa Chathuranga Hettiarachchi" userId="708673d8-9020-4585-8ba9-a6ea900262c2" providerId="ADAL" clId="{3DF745CB-C7C7-4A95-9DAB-CE485EE90C52}" dt="2025-06-12T22:54:38.173" v="344" actId="2696"/>
        <pc:sldMkLst>
          <pc:docMk/>
          <pc:sldMk cId="2970510902" sldId="317"/>
        </pc:sldMkLst>
        <pc:spChg chg="mod">
          <ac:chgData name="Dileepa Chathuranga Hettiarachchi" userId="708673d8-9020-4585-8ba9-a6ea900262c2" providerId="ADAL" clId="{3DF745CB-C7C7-4A95-9DAB-CE485EE90C52}" dt="2025-06-12T22:49:12.465" v="268" actId="20577"/>
          <ac:spMkLst>
            <pc:docMk/>
            <pc:sldMk cId="2970510902" sldId="317"/>
            <ac:spMk id="6" creationId="{7168B0D6-9CCD-8086-1F14-94F48435BF72}"/>
          </ac:spMkLst>
        </pc:spChg>
        <pc:spChg chg="del mod">
          <ac:chgData name="Dileepa Chathuranga Hettiarachchi" userId="708673d8-9020-4585-8ba9-a6ea900262c2" providerId="ADAL" clId="{3DF745CB-C7C7-4A95-9DAB-CE485EE90C52}" dt="2025-06-12T22:49:18.543" v="270" actId="478"/>
          <ac:spMkLst>
            <pc:docMk/>
            <pc:sldMk cId="2970510902" sldId="317"/>
            <ac:spMk id="9" creationId="{10AC626B-AC4E-4C6B-3441-CDF1A27A6C29}"/>
          </ac:spMkLst>
        </pc:spChg>
        <pc:spChg chg="del">
          <ac:chgData name="Dileepa Chathuranga Hettiarachchi" userId="708673d8-9020-4585-8ba9-a6ea900262c2" providerId="ADAL" clId="{3DF745CB-C7C7-4A95-9DAB-CE485EE90C52}" dt="2025-06-12T22:49:22.313" v="271" actId="478"/>
          <ac:spMkLst>
            <pc:docMk/>
            <pc:sldMk cId="2970510902" sldId="317"/>
            <ac:spMk id="20" creationId="{25469118-C00F-2FBC-05B2-931EC8D1A0AD}"/>
          </ac:spMkLst>
        </pc:spChg>
        <pc:grpChg chg="del">
          <ac:chgData name="Dileepa Chathuranga Hettiarachchi" userId="708673d8-9020-4585-8ba9-a6ea900262c2" providerId="ADAL" clId="{3DF745CB-C7C7-4A95-9DAB-CE485EE90C52}" dt="2025-06-12T22:48:09.212" v="250" actId="478"/>
          <ac:grpSpMkLst>
            <pc:docMk/>
            <pc:sldMk cId="2970510902" sldId="317"/>
            <ac:grpSpMk id="4" creationId="{F46462FD-D3A9-26CA-45D4-81FB7987F314}"/>
          </ac:grpSpMkLst>
        </pc:grpChg>
        <pc:picChg chg="mod">
          <ac:chgData name="Dileepa Chathuranga Hettiarachchi" userId="708673d8-9020-4585-8ba9-a6ea900262c2" providerId="ADAL" clId="{3DF745CB-C7C7-4A95-9DAB-CE485EE90C52}" dt="2025-06-12T22:52:06.439" v="314" actId="1076"/>
          <ac:picMkLst>
            <pc:docMk/>
            <pc:sldMk cId="2970510902" sldId="317"/>
            <ac:picMk id="10" creationId="{1EA92B4B-8CA6-41BA-7332-D5DD6175C58E}"/>
          </ac:picMkLst>
        </pc:picChg>
        <pc:picChg chg="add mod">
          <ac:chgData name="Dileepa Chathuranga Hettiarachchi" userId="708673d8-9020-4585-8ba9-a6ea900262c2" providerId="ADAL" clId="{3DF745CB-C7C7-4A95-9DAB-CE485EE90C52}" dt="2025-06-12T22:54:06.519" v="336" actId="1076"/>
          <ac:picMkLst>
            <pc:docMk/>
            <pc:sldMk cId="2970510902" sldId="317"/>
            <ac:picMk id="12" creationId="{F39BEDFE-C740-05EE-053A-C42F2FE2037F}"/>
          </ac:picMkLst>
        </pc:picChg>
      </pc:sldChg>
      <pc:sldChg chg="addSp delSp modSp add mod ord setBg">
        <pc:chgData name="Dileepa Chathuranga Hettiarachchi" userId="708673d8-9020-4585-8ba9-a6ea900262c2" providerId="ADAL" clId="{3DF745CB-C7C7-4A95-9DAB-CE485EE90C52}" dt="2025-06-13T09:45:03.471" v="960" actId="20577"/>
        <pc:sldMkLst>
          <pc:docMk/>
          <pc:sldMk cId="1446984071" sldId="318"/>
        </pc:sldMkLst>
        <pc:spChg chg="add del mod topLvl">
          <ac:chgData name="Dileepa Chathuranga Hettiarachchi" userId="708673d8-9020-4585-8ba9-a6ea900262c2" providerId="ADAL" clId="{3DF745CB-C7C7-4A95-9DAB-CE485EE90C52}" dt="2025-06-12T22:51:21.717" v="308" actId="478"/>
          <ac:spMkLst>
            <pc:docMk/>
            <pc:sldMk cId="1446984071" sldId="318"/>
            <ac:spMk id="5" creationId="{EFCDEC6E-E11B-C9A0-1C92-D32B961CAFB0}"/>
          </ac:spMkLst>
        </pc:spChg>
        <pc:spChg chg="mod">
          <ac:chgData name="Dileepa Chathuranga Hettiarachchi" userId="708673d8-9020-4585-8ba9-a6ea900262c2" providerId="ADAL" clId="{3DF745CB-C7C7-4A95-9DAB-CE485EE90C52}" dt="2025-06-12T23:22:54.487" v="473" actId="113"/>
          <ac:spMkLst>
            <pc:docMk/>
            <pc:sldMk cId="1446984071" sldId="318"/>
            <ac:spMk id="6" creationId="{E268C9FE-AF34-2128-5555-BF22BFBDA231}"/>
          </ac:spMkLst>
        </pc:spChg>
        <pc:spChg chg="mod ord">
          <ac:chgData name="Dileepa Chathuranga Hettiarachchi" userId="708673d8-9020-4585-8ba9-a6ea900262c2" providerId="ADAL" clId="{3DF745CB-C7C7-4A95-9DAB-CE485EE90C52}" dt="2025-06-13T09:45:03.471" v="960" actId="20577"/>
          <ac:spMkLst>
            <pc:docMk/>
            <pc:sldMk cId="1446984071" sldId="318"/>
            <ac:spMk id="8" creationId="{30595CE0-E9FE-FFFB-75A0-633823C172CF}"/>
          </ac:spMkLst>
        </pc:spChg>
        <pc:spChg chg="del mod topLvl">
          <ac:chgData name="Dileepa Chathuranga Hettiarachchi" userId="708673d8-9020-4585-8ba9-a6ea900262c2" providerId="ADAL" clId="{3DF745CB-C7C7-4A95-9DAB-CE485EE90C52}" dt="2025-06-12T22:50:54.583" v="301" actId="478"/>
          <ac:spMkLst>
            <pc:docMk/>
            <pc:sldMk cId="1446984071" sldId="318"/>
            <ac:spMk id="13" creationId="{3E74CC52-8A07-6383-C5CF-76AE75F5DD8F}"/>
          </ac:spMkLst>
        </pc:spChg>
        <pc:spChg chg="add">
          <ac:chgData name="Dileepa Chathuranga Hettiarachchi" userId="708673d8-9020-4585-8ba9-a6ea900262c2" providerId="ADAL" clId="{3DF745CB-C7C7-4A95-9DAB-CE485EE90C52}" dt="2025-06-12T22:51:41.965" v="311" actId="26606"/>
          <ac:spMkLst>
            <pc:docMk/>
            <pc:sldMk cId="1446984071" sldId="318"/>
            <ac:spMk id="14" creationId="{9B7AD9F6-8CE7-4299-8FC6-328F4DCD3FF9}"/>
          </ac:spMkLst>
        </pc:spChg>
        <pc:spChg chg="add">
          <ac:chgData name="Dileepa Chathuranga Hettiarachchi" userId="708673d8-9020-4585-8ba9-a6ea900262c2" providerId="ADAL" clId="{3DF745CB-C7C7-4A95-9DAB-CE485EE90C52}" dt="2025-06-12T22:51:41.965" v="311" actId="26606"/>
          <ac:spMkLst>
            <pc:docMk/>
            <pc:sldMk cId="1446984071" sldId="318"/>
            <ac:spMk id="15" creationId="{F49775AF-8896-43EE-92C6-83497D6DC56F}"/>
          </ac:spMkLst>
        </pc:spChg>
        <pc:grpChg chg="add del mod">
          <ac:chgData name="Dileepa Chathuranga Hettiarachchi" userId="708673d8-9020-4585-8ba9-a6ea900262c2" providerId="ADAL" clId="{3DF745CB-C7C7-4A95-9DAB-CE485EE90C52}" dt="2025-06-12T22:51:21.717" v="308" actId="478"/>
          <ac:grpSpMkLst>
            <pc:docMk/>
            <pc:sldMk cId="1446984071" sldId="318"/>
            <ac:grpSpMk id="2" creationId="{B1036F54-A943-2584-35DE-238A67D26DA9}"/>
          </ac:grpSpMkLst>
        </pc:grpChg>
        <pc:grpChg chg="add del mod">
          <ac:chgData name="Dileepa Chathuranga Hettiarachchi" userId="708673d8-9020-4585-8ba9-a6ea900262c2" providerId="ADAL" clId="{3DF745CB-C7C7-4A95-9DAB-CE485EE90C52}" dt="2025-06-12T22:50:54.583" v="301" actId="478"/>
          <ac:grpSpMkLst>
            <pc:docMk/>
            <pc:sldMk cId="1446984071" sldId="318"/>
            <ac:grpSpMk id="7" creationId="{9CCE7396-CD30-9C57-3FF7-BE2AEAF37CE5}"/>
          </ac:grpSpMkLst>
        </pc:grpChg>
        <pc:picChg chg="add del mod">
          <ac:chgData name="Dileepa Chathuranga Hettiarachchi" userId="708673d8-9020-4585-8ba9-a6ea900262c2" providerId="ADAL" clId="{3DF745CB-C7C7-4A95-9DAB-CE485EE90C52}" dt="2025-06-12T22:51:18.952" v="307" actId="478"/>
          <ac:picMkLst>
            <pc:docMk/>
            <pc:sldMk cId="1446984071" sldId="318"/>
            <ac:picMk id="3" creationId="{7D43674C-4803-F573-B8D9-6EBBDC56C33F}"/>
          </ac:picMkLst>
        </pc:picChg>
        <pc:picChg chg="add mod topLvl">
          <ac:chgData name="Dileepa Chathuranga Hettiarachchi" userId="708673d8-9020-4585-8ba9-a6ea900262c2" providerId="ADAL" clId="{3DF745CB-C7C7-4A95-9DAB-CE485EE90C52}" dt="2025-06-12T22:51:41.965" v="311" actId="26606"/>
          <ac:picMkLst>
            <pc:docMk/>
            <pc:sldMk cId="1446984071" sldId="318"/>
            <ac:picMk id="4" creationId="{DEE1D18C-3D4D-0E52-9086-05A8C679BB46}"/>
          </ac:picMkLst>
        </pc:picChg>
        <pc:picChg chg="del mod topLvl">
          <ac:chgData name="Dileepa Chathuranga Hettiarachchi" userId="708673d8-9020-4585-8ba9-a6ea900262c2" providerId="ADAL" clId="{3DF745CB-C7C7-4A95-9DAB-CE485EE90C52}" dt="2025-06-12T22:50:56.982" v="302" actId="21"/>
          <ac:picMkLst>
            <pc:docMk/>
            <pc:sldMk cId="1446984071" sldId="318"/>
            <ac:picMk id="9" creationId="{0E7E2B80-7C8B-786A-53BA-3442E0C59E91}"/>
          </ac:picMkLst>
        </pc:picChg>
        <pc:picChg chg="del">
          <ac:chgData name="Dileepa Chathuranga Hettiarachchi" userId="708673d8-9020-4585-8ba9-a6ea900262c2" providerId="ADAL" clId="{3DF745CB-C7C7-4A95-9DAB-CE485EE90C52}" dt="2025-06-12T22:50:16.078" v="294" actId="478"/>
          <ac:picMkLst>
            <pc:docMk/>
            <pc:sldMk cId="1446984071" sldId="318"/>
            <ac:picMk id="10" creationId="{4AED6D4C-8E22-541A-B075-680ED08BF370}"/>
          </ac:picMkLst>
        </pc:picChg>
        <pc:picChg chg="del mod">
          <ac:chgData name="Dileepa Chathuranga Hettiarachchi" userId="708673d8-9020-4585-8ba9-a6ea900262c2" providerId="ADAL" clId="{3DF745CB-C7C7-4A95-9DAB-CE485EE90C52}" dt="2025-06-12T22:50:50.093" v="299" actId="478"/>
          <ac:picMkLst>
            <pc:docMk/>
            <pc:sldMk cId="1446984071" sldId="318"/>
            <ac:picMk id="11" creationId="{F058C9BA-16CF-C873-8E3B-03CA4994630C}"/>
          </ac:picMkLst>
        </pc:picChg>
        <pc:picChg chg="del">
          <ac:chgData name="Dileepa Chathuranga Hettiarachchi" userId="708673d8-9020-4585-8ba9-a6ea900262c2" providerId="ADAL" clId="{3DF745CB-C7C7-4A95-9DAB-CE485EE90C52}" dt="2025-06-12T22:50:17.762" v="295" actId="478"/>
          <ac:picMkLst>
            <pc:docMk/>
            <pc:sldMk cId="1446984071" sldId="318"/>
            <ac:picMk id="12" creationId="{ED02FC31-A2B2-41E8-70EE-01A434DFF6F0}"/>
          </ac:picMkLst>
        </pc:picChg>
        <pc:picChg chg="add mod">
          <ac:chgData name="Dileepa Chathuranga Hettiarachchi" userId="708673d8-9020-4585-8ba9-a6ea900262c2" providerId="ADAL" clId="{3DF745CB-C7C7-4A95-9DAB-CE485EE90C52}" dt="2025-06-12T22:57:37.319" v="365" actId="1076"/>
          <ac:picMkLst>
            <pc:docMk/>
            <pc:sldMk cId="1446984071" sldId="318"/>
            <ac:picMk id="17" creationId="{C387EB55-60F5-72AF-13E3-C59A60879630}"/>
          </ac:picMkLst>
        </pc:picChg>
      </pc:sldChg>
      <pc:sldChg chg="addSp delSp modSp add mod ord">
        <pc:chgData name="Dileepa Chathuranga Hettiarachchi" userId="708673d8-9020-4585-8ba9-a6ea900262c2" providerId="ADAL" clId="{3DF745CB-C7C7-4A95-9DAB-CE485EE90C52}" dt="2025-06-13T09:45:29.021" v="973" actId="27636"/>
        <pc:sldMkLst>
          <pc:docMk/>
          <pc:sldMk cId="1346510628" sldId="319"/>
        </pc:sldMkLst>
        <pc:spChg chg="mod">
          <ac:chgData name="Dileepa Chathuranga Hettiarachchi" userId="708673d8-9020-4585-8ba9-a6ea900262c2" providerId="ADAL" clId="{3DF745CB-C7C7-4A95-9DAB-CE485EE90C52}" dt="2025-06-12T22:56:10.009" v="357" actId="14100"/>
          <ac:spMkLst>
            <pc:docMk/>
            <pc:sldMk cId="1346510628" sldId="319"/>
            <ac:spMk id="6" creationId="{CB1FD1FA-212A-DC6A-2DF9-402746A3E43F}"/>
          </ac:spMkLst>
        </pc:spChg>
        <pc:spChg chg="mod ord">
          <ac:chgData name="Dileepa Chathuranga Hettiarachchi" userId="708673d8-9020-4585-8ba9-a6ea900262c2" providerId="ADAL" clId="{3DF745CB-C7C7-4A95-9DAB-CE485EE90C52}" dt="2025-06-13T09:45:29.021" v="973" actId="27636"/>
          <ac:spMkLst>
            <pc:docMk/>
            <pc:sldMk cId="1346510628" sldId="319"/>
            <ac:spMk id="8" creationId="{060F6553-37D5-6271-E5DF-EE759AA03229}"/>
          </ac:spMkLst>
        </pc:spChg>
        <pc:picChg chg="add mod">
          <ac:chgData name="Dileepa Chathuranga Hettiarachchi" userId="708673d8-9020-4585-8ba9-a6ea900262c2" providerId="ADAL" clId="{3DF745CB-C7C7-4A95-9DAB-CE485EE90C52}" dt="2025-06-12T22:54:27.780" v="341" actId="1076"/>
          <ac:picMkLst>
            <pc:docMk/>
            <pc:sldMk cId="1346510628" sldId="319"/>
            <ac:picMk id="2" creationId="{42C75276-4271-70FA-BBB2-21C4EB5A10F1}"/>
          </ac:picMkLst>
        </pc:picChg>
        <pc:picChg chg="add mod">
          <ac:chgData name="Dileepa Chathuranga Hettiarachchi" userId="708673d8-9020-4585-8ba9-a6ea900262c2" providerId="ADAL" clId="{3DF745CB-C7C7-4A95-9DAB-CE485EE90C52}" dt="2025-06-12T23:03:12.070" v="389" actId="1076"/>
          <ac:picMkLst>
            <pc:docMk/>
            <pc:sldMk cId="1346510628" sldId="319"/>
            <ac:picMk id="3" creationId="{30B96E88-3188-911A-0DB3-8069D04ECAE0}"/>
          </ac:picMkLst>
        </pc:picChg>
        <pc:picChg chg="del">
          <ac:chgData name="Dileepa Chathuranga Hettiarachchi" userId="708673d8-9020-4585-8ba9-a6ea900262c2" providerId="ADAL" clId="{3DF745CB-C7C7-4A95-9DAB-CE485EE90C52}" dt="2025-06-12T22:53:30.032" v="330" actId="478"/>
          <ac:picMkLst>
            <pc:docMk/>
            <pc:sldMk cId="1346510628" sldId="319"/>
            <ac:picMk id="4" creationId="{4214652A-E901-06CF-2C5B-A29CBCA6509B}"/>
          </ac:picMkLst>
        </pc:picChg>
        <pc:picChg chg="add mod">
          <ac:chgData name="Dileepa Chathuranga Hettiarachchi" userId="708673d8-9020-4585-8ba9-a6ea900262c2" providerId="ADAL" clId="{3DF745CB-C7C7-4A95-9DAB-CE485EE90C52}" dt="2025-06-12T23:11:07.682" v="435" actId="14100"/>
          <ac:picMkLst>
            <pc:docMk/>
            <pc:sldMk cId="1346510628" sldId="319"/>
            <ac:picMk id="18" creationId="{B1EACCDC-025F-FCFF-848A-BED5205832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8CABB-B1C1-42D7-AB11-EC257DDA5A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065E5-5169-4860-9C6B-BBF848D948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42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CB3C0-0A27-9803-E486-C0DD279C9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C6775E-FD8B-4C2E-38C1-9E9D4D0B5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E9F48-52E5-8604-7AD2-594409F1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5FD9E-1CCA-1FD2-292D-6D995B27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532F4-FBAA-1124-5971-2FC28981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9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2717-8571-6A3A-4C89-940EED4A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1A620B-6FD6-A376-06A3-A3361F473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A66F0-7D50-BC9A-FDF2-7AC77B30F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2F0CF-65BA-0B4A-1873-014E6ECB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A376A-C61B-1E93-0C61-F7398541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7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DDC0CE-0A87-135A-F4FD-A1D1E3725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B0D2A-C988-D1D3-149B-E884C944B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AFD4B-70D4-882F-68B1-BFED726A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36596-3539-15C4-83A8-6D076321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862E3-9B87-B6CE-4C44-C40111845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736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932"/>
            <a:ext cx="1895707" cy="18957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597203" y="1414764"/>
            <a:ext cx="7937608" cy="29321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NAME, job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D784B492-E262-0C40-8854-40698DF4A8E5}" type="datetime1">
              <a:rPr lang="en-US" noProof="0" smtClean="0"/>
              <a:t>6/13/2025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2597150" y="3982113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add a subtitle</a:t>
            </a:r>
          </a:p>
        </p:txBody>
      </p:sp>
      <p:sp>
        <p:nvSpPr>
          <p:cNvPr id="12" name="Rektangel 11"/>
          <p:cNvSpPr/>
          <p:nvPr userDrawn="1"/>
        </p:nvSpPr>
        <p:spPr>
          <a:xfrm>
            <a:off x="2597203" y="1828800"/>
            <a:ext cx="7937608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3" name="Rett linje 12"/>
          <p:cNvCxnSpPr/>
          <p:nvPr userDrawn="1"/>
        </p:nvCxnSpPr>
        <p:spPr>
          <a:xfrm flipH="1">
            <a:off x="2619377" y="3738301"/>
            <a:ext cx="791527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80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5D73-EA45-FF36-0589-4696AF881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611AC-5931-92AA-7684-9F3646404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4AA9A-066F-9644-60F9-A6CC17AC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6C0-49A9-11D3-7208-A91A304A0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68AFB-0192-7709-EFE8-D72823BD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38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E6C8A-9169-D158-CFD3-F95BCB74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D1716-5593-212C-E531-1CFE2BCD5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61A38-2580-6955-BB9A-047611B2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6AE0A-0945-8C5F-8CDD-1026186D9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D60D3-A341-0C58-2B77-091F7639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95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F80A-1FD3-C6A2-2A2C-629CC8EB1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EE2BE-ABAF-40AE-1EF3-03CEE1FBE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4C5D7-8097-9EC8-4A76-64889647B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68333-D486-AF95-E2A3-8BB00C12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D7D31-C371-DCD6-0994-CD4D64D05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C0201-05B9-F43B-143C-82694A7A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05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3B65-63B3-B21E-5444-A6BE4AC6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B83A2-0D26-FBE8-7E41-DC5F0670D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2AC9E-98FB-19B7-67C4-3811E8044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BDE17-7AE2-4178-31C7-3C7DDF78D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7B36F-6045-9B7A-A31D-789EDD4116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54EBD4-E9AC-F919-D98C-D76AC949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2AF77-56B4-038D-3DC5-79D55204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BC215D-B974-F7D4-FC53-598961787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74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89039-0CFA-2B0A-B909-8B20E3F9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FB80A-C0D7-7A4C-6BB9-23F033C20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29FFD-43BA-1315-2685-83A3129A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9D478-5562-B981-1FB6-9D336D84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72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C43E4-D3D5-BFA1-0E82-3B9A16FB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7A7E4B-0A27-71C4-B39E-E23EE2CAD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D9596-F7FC-92B4-49C5-EBCEC2A4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21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BC71-D58C-97BA-738D-7599489C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73898-7AF5-7544-3A25-FF981A48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4A5BE-DF3F-051F-D7F9-5C99C5514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0F451-E260-F5D4-B18A-90527FDF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0CA31-B3AF-3D10-ADED-A9CD8097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C3691-07E2-66B4-08F2-66B55D69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36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1D69-9071-E178-950B-29E7F23F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3E58E2-851A-9680-6F14-74D6D4FC2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8CF9A-D9D1-0D25-531D-97525505D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67F0C-4008-217C-73E7-166180F8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B6F12-0036-7B73-343B-9A5E3490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E0DEF-3E86-4FDC-F077-F0F75B61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42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FC747B-1359-3FD1-DF5D-6C4FFCE1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07D45-E74F-A74D-7CED-9124DE1A9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234D1-C377-FBDC-391F-E77C2625F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6B128-C12E-4CCC-9D29-C40408639CB2}" type="datetimeFigureOut">
              <a:rPr lang="en-GB" smtClean="0"/>
              <a:t>13/06/2025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CC31D-0EEA-277B-5C38-17D2C1633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8C059-5D05-500C-3D36-882D51A86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53E46-4D6A-4CE7-8BCB-E0AAC5521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33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ctrTitle"/>
          </p:nvPr>
        </p:nvSpPr>
        <p:spPr>
          <a:xfrm>
            <a:off x="2597203" y="1907560"/>
            <a:ext cx="8091818" cy="2530433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Influence of High-Volume Cement Replacement with Silicon Manganese Slag on Mechanical, Autogenous and Drying Shrinkage performance of Composite Mortar </a:t>
            </a:r>
            <a:br>
              <a:rPr lang="en-GB" dirty="0"/>
            </a:br>
            <a:endParaRPr lang="en-US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597203" y="1197256"/>
            <a:ext cx="8914612" cy="516996"/>
          </a:xfrm>
        </p:spPr>
        <p:txBody>
          <a:bodyPr>
            <a:noAutofit/>
          </a:bodyPr>
          <a:lstStyle/>
          <a:p>
            <a:r>
              <a:rPr lang="en-GB" sz="1800" dirty="0"/>
              <a:t>S.M Samindi M.K Samarakoon, Kjell Tore Fosså and Kidane F. Gebremariam</a:t>
            </a:r>
          </a:p>
          <a:p>
            <a:r>
              <a:rPr lang="en-US" sz="1500" i="1" dirty="0">
                <a:effectLst/>
                <a:ea typeface="Times New Roman" panose="02020603050405020304" pitchFamily="18" charset="0"/>
              </a:rPr>
              <a:t>Department of Structural &amp; Mechanical Engineering &amp; Material science, University of Stavanger, Norway </a:t>
            </a:r>
            <a:endParaRPr lang="en-GB" sz="1500" i="1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14/06/2025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2597203" y="4195135"/>
            <a:ext cx="7937500" cy="485715"/>
          </a:xfrm>
        </p:spPr>
        <p:txBody>
          <a:bodyPr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Olympiad in Engineering Science – OES 2025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Undertittel 2">
            <a:extLst>
              <a:ext uri="{FF2B5EF4-FFF2-40B4-BE49-F238E27FC236}">
                <a16:creationId xmlns:a16="http://schemas.microsoft.com/office/drawing/2014/main" id="{615E07DA-3625-0771-CFA2-F5195B758669}"/>
              </a:ext>
            </a:extLst>
          </p:cNvPr>
          <p:cNvSpPr txBox="1">
            <a:spLocks/>
          </p:cNvSpPr>
          <p:nvPr/>
        </p:nvSpPr>
        <p:spPr>
          <a:xfrm>
            <a:off x="2597095" y="680260"/>
            <a:ext cx="7937608" cy="5169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DILEEPA HETTIARACHCHI ,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Phd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Fellow 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53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F326025-F08F-1D7E-A695-5AA5FB5CFD20}"/>
              </a:ext>
            </a:extLst>
          </p:cNvPr>
          <p:cNvSpPr txBox="1">
            <a:spLocks/>
          </p:cNvSpPr>
          <p:nvPr/>
        </p:nvSpPr>
        <p:spPr>
          <a:xfrm>
            <a:off x="0" y="-310551"/>
            <a:ext cx="86236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Objectives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F7E4D8-6EAE-ECDC-B5CC-692832DD41F3}"/>
              </a:ext>
            </a:extLst>
          </p:cNvPr>
          <p:cNvSpPr txBox="1"/>
          <p:nvPr/>
        </p:nvSpPr>
        <p:spPr>
          <a:xfrm>
            <a:off x="1717357" y="736729"/>
            <a:ext cx="88855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The objective of the study is to develop a low-carbon composite binders by incorporating SiMn slag, as well as combinations of SiMn slag and GGBFS, to replace the maximum amount of cement feasible. 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Then investigate the Influence of the high-volume cement replacement with studied SCMs on mechanical, autogenous and drying Shrinkage performance of composite mortar.</a:t>
            </a:r>
          </a:p>
          <a:p>
            <a:pPr algn="just"/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8AC583-6FEC-310A-EFAD-D107133D71A3}"/>
              </a:ext>
            </a:extLst>
          </p:cNvPr>
          <p:cNvSpPr txBox="1"/>
          <p:nvPr/>
        </p:nvSpPr>
        <p:spPr>
          <a:xfrm>
            <a:off x="11232419" y="6396335"/>
            <a:ext cx="7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8/26</a:t>
            </a:r>
            <a:endParaRPr lang="en-GB" sz="24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882C36-6B19-D14F-6395-823B4B67EAA6}"/>
              </a:ext>
            </a:extLst>
          </p:cNvPr>
          <p:cNvGrpSpPr/>
          <p:nvPr/>
        </p:nvGrpSpPr>
        <p:grpSpPr>
          <a:xfrm>
            <a:off x="1237513" y="3647307"/>
            <a:ext cx="9807441" cy="2928931"/>
            <a:chOff x="1895889" y="4107428"/>
            <a:chExt cx="9807441" cy="292893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9E4C181-0397-0874-42EC-39A3358005B5}"/>
                </a:ext>
              </a:extLst>
            </p:cNvPr>
            <p:cNvGrpSpPr/>
            <p:nvPr/>
          </p:nvGrpSpPr>
          <p:grpSpPr>
            <a:xfrm>
              <a:off x="1895889" y="4107428"/>
              <a:ext cx="9807441" cy="2884246"/>
              <a:chOff x="1905514" y="3459051"/>
              <a:chExt cx="9807441" cy="2884246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9537A2D-C913-C344-C513-9F5903ACE24A}"/>
                  </a:ext>
                </a:extLst>
              </p:cNvPr>
              <p:cNvGrpSpPr/>
              <p:nvPr/>
            </p:nvGrpSpPr>
            <p:grpSpPr>
              <a:xfrm>
                <a:off x="1952748" y="3541200"/>
                <a:ext cx="2238922" cy="1325564"/>
                <a:chOff x="8587031" y="4341350"/>
                <a:chExt cx="3243739" cy="1902585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B105F7EC-7E3B-3E2D-1FB0-F58886E8A1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7031" y="5023036"/>
                  <a:ext cx="1649711" cy="1189374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52F733E2-D131-5338-C972-25251FDC02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6148" y="5054561"/>
                  <a:ext cx="1751706" cy="1189374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37EC0910-5C01-C1E8-B332-74549FAA3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66317" y="4716008"/>
                  <a:ext cx="1751706" cy="1189374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12AB093-4FBE-63D6-2BC9-5D3C8E1B1E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79064" y="4377455"/>
                  <a:ext cx="1751706" cy="1189374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245E8E1D-E998-5FAC-0A72-DBF6A8159C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87200" y="4684749"/>
                  <a:ext cx="1649711" cy="1189374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FC6C008-9DB3-E817-93A9-A2BE5DE0C3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7851" y="4341350"/>
                  <a:ext cx="1649711" cy="1189374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EDBE3E0-A622-D20C-2785-4E600881CAAE}"/>
                  </a:ext>
                </a:extLst>
              </p:cNvPr>
              <p:cNvGrpSpPr/>
              <p:nvPr/>
            </p:nvGrpSpPr>
            <p:grpSpPr>
              <a:xfrm>
                <a:off x="5036802" y="3541200"/>
                <a:ext cx="2211022" cy="1280449"/>
                <a:chOff x="4077298" y="4316935"/>
                <a:chExt cx="3315405" cy="1804336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431BCE75-259B-B2DD-2235-2409CA464F01}"/>
                    </a:ext>
                  </a:extLst>
                </p:cNvPr>
                <p:cNvGrpSpPr/>
                <p:nvPr/>
              </p:nvGrpSpPr>
              <p:grpSpPr>
                <a:xfrm>
                  <a:off x="6047401" y="4316935"/>
                  <a:ext cx="1345302" cy="1804336"/>
                  <a:chOff x="9059395" y="3841129"/>
                  <a:chExt cx="1345302" cy="1804336"/>
                </a:xfrm>
              </p:grpSpPr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BF63DACC-EB69-0A88-A00A-173EBC3DAC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059395" y="3841129"/>
                    <a:ext cx="970266" cy="1293689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03A94EF5-7EF5-B50A-45AE-CCB46C73FC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172142" y="4104740"/>
                    <a:ext cx="970266" cy="1293689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83D3264F-3295-0BD0-D54E-0EF53B86EF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34431" y="4351776"/>
                    <a:ext cx="970266" cy="1293689"/>
                  </a:xfrm>
                  <a:prstGeom prst="rect">
                    <a:avLst/>
                  </a:prstGeom>
                </p:spPr>
              </p:pic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B3AEFC24-0A24-3840-652A-D61FB850014C}"/>
                      </a:ext>
                    </a:extLst>
                  </p:cNvPr>
                  <p:cNvSpPr txBox="1"/>
                  <p:nvPr/>
                </p:nvSpPr>
                <p:spPr>
                  <a:xfrm>
                    <a:off x="9659863" y="4845480"/>
                    <a:ext cx="744834" cy="346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u="sng" dirty="0">
                        <a:solidFill>
                          <a:srgbClr val="00B050"/>
                        </a:solidFill>
                      </a:rPr>
                      <a:t>SCM</a:t>
                    </a:r>
                    <a:endParaRPr lang="en-GB" sz="1000" b="1" u="sng" dirty="0">
                      <a:solidFill>
                        <a:srgbClr val="00B050"/>
                      </a:solidFill>
                    </a:endParaRPr>
                  </a:p>
                </p:txBody>
              </p:sp>
            </p:grp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7E035F8-4E10-E4A3-794A-52A5759262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77298" y="4420780"/>
                  <a:ext cx="1928053" cy="1586805"/>
                </a:xfrm>
                <a:prstGeom prst="rect">
                  <a:avLst/>
                </a:prstGeom>
              </p:spPr>
            </p:pic>
            <p:sp>
              <p:nvSpPr>
                <p:cNvPr id="43" name="Plus Sign 42">
                  <a:extLst>
                    <a:ext uri="{FF2B5EF4-FFF2-40B4-BE49-F238E27FC236}">
                      <a16:creationId xmlns:a16="http://schemas.microsoft.com/office/drawing/2014/main" id="{531E9D89-9D3F-0238-D63F-96CFDF9616AD}"/>
                    </a:ext>
                  </a:extLst>
                </p:cNvPr>
                <p:cNvSpPr/>
                <p:nvPr/>
              </p:nvSpPr>
              <p:spPr>
                <a:xfrm>
                  <a:off x="5776231" y="4693431"/>
                  <a:ext cx="247102" cy="315900"/>
                </a:xfrm>
                <a:prstGeom prst="mathPlus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0EB9ACF-AF15-4080-733B-87941973CB26}"/>
                  </a:ext>
                </a:extLst>
              </p:cNvPr>
              <p:cNvGrpSpPr/>
              <p:nvPr/>
            </p:nvGrpSpPr>
            <p:grpSpPr>
              <a:xfrm>
                <a:off x="1905514" y="3459051"/>
                <a:ext cx="9807441" cy="2884246"/>
                <a:chOff x="1905514" y="3459051"/>
                <a:chExt cx="9807441" cy="2884246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B754C29-8DD3-D472-BAA8-D0BF942E40E2}"/>
                    </a:ext>
                  </a:extLst>
                </p:cNvPr>
                <p:cNvSpPr/>
                <p:nvPr/>
              </p:nvSpPr>
              <p:spPr>
                <a:xfrm>
                  <a:off x="1905514" y="3459051"/>
                  <a:ext cx="2406317" cy="1437764"/>
                </a:xfrm>
                <a:prstGeom prst="rect">
                  <a:avLst/>
                </a:prstGeom>
                <a:solidFill>
                  <a:srgbClr val="FF0000">
                    <a:alpha val="18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041A55A-46C9-E396-00FB-A308A297DECC}"/>
                    </a:ext>
                  </a:extLst>
                </p:cNvPr>
                <p:cNvSpPr/>
                <p:nvPr/>
              </p:nvSpPr>
              <p:spPr>
                <a:xfrm>
                  <a:off x="4826029" y="3468424"/>
                  <a:ext cx="2406317" cy="1437764"/>
                </a:xfrm>
                <a:prstGeom prst="rect">
                  <a:avLst/>
                </a:prstGeom>
                <a:solidFill>
                  <a:schemeClr val="accent6">
                    <a:alpha val="18000"/>
                  </a:scheme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6">
                    <a:shade val="15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FEAC6E4-52B0-C6A6-5090-98291A1273EA}"/>
                    </a:ext>
                  </a:extLst>
                </p:cNvPr>
                <p:cNvSpPr txBox="1"/>
                <p:nvPr/>
              </p:nvSpPr>
              <p:spPr>
                <a:xfrm>
                  <a:off x="8354578" y="3728272"/>
                  <a:ext cx="3267909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Obtain at least similar performance</a:t>
                  </a:r>
                  <a:endParaRPr lang="en-GB" dirty="0"/>
                </a:p>
              </p:txBody>
            </p:sp>
            <p:sp>
              <p:nvSpPr>
                <p:cNvPr id="49" name="Arrow: Right 48">
                  <a:extLst>
                    <a:ext uri="{FF2B5EF4-FFF2-40B4-BE49-F238E27FC236}">
                      <a16:creationId xmlns:a16="http://schemas.microsoft.com/office/drawing/2014/main" id="{FA4587E3-8121-5C01-03A8-163F6686391D}"/>
                    </a:ext>
                  </a:extLst>
                </p:cNvPr>
                <p:cNvSpPr/>
                <p:nvPr/>
              </p:nvSpPr>
              <p:spPr>
                <a:xfrm>
                  <a:off x="7433397" y="3695262"/>
                  <a:ext cx="687632" cy="674596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E277321-0D26-A8CC-D0D8-CA0995746FD4}"/>
                    </a:ext>
                  </a:extLst>
                </p:cNvPr>
                <p:cNvSpPr txBox="1"/>
                <p:nvPr/>
              </p:nvSpPr>
              <p:spPr>
                <a:xfrm>
                  <a:off x="8445046" y="5419967"/>
                  <a:ext cx="326790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800" dirty="0"/>
                    <a:t>Strength performance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dirty="0"/>
                    <a:t>A</a:t>
                  </a:r>
                  <a:r>
                    <a:rPr lang="en-GB" sz="1800" dirty="0"/>
                    <a:t>utogenous and drying Shrinkage performance </a:t>
                  </a:r>
                  <a:endParaRPr lang="en-GB" dirty="0"/>
                </a:p>
              </p:txBody>
            </p:sp>
            <p:sp>
              <p:nvSpPr>
                <p:cNvPr id="59" name="Arrow: Right 58">
                  <a:extLst>
                    <a:ext uri="{FF2B5EF4-FFF2-40B4-BE49-F238E27FC236}">
                      <a16:creationId xmlns:a16="http://schemas.microsoft.com/office/drawing/2014/main" id="{059465E6-2B0C-18C7-CFF3-6754DA70C501}"/>
                    </a:ext>
                  </a:extLst>
                </p:cNvPr>
                <p:cNvSpPr/>
                <p:nvPr/>
              </p:nvSpPr>
              <p:spPr>
                <a:xfrm rot="5400000">
                  <a:off x="9279488" y="4619600"/>
                  <a:ext cx="687632" cy="674596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E661DDE-4EEA-25E3-6AEA-442C070D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2929"/>
            <a:stretch/>
          </p:blipFill>
          <p:spPr>
            <a:xfrm>
              <a:off x="3747504" y="5424649"/>
              <a:ext cx="1031344" cy="971686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44D53EF-1E95-3E0B-1B18-ADF8E07C5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50734"/>
            <a:stretch/>
          </p:blipFill>
          <p:spPr>
            <a:xfrm>
              <a:off x="6873398" y="5424649"/>
              <a:ext cx="1079440" cy="971686"/>
            </a:xfrm>
            <a:prstGeom prst="rect">
              <a:avLst/>
            </a:prstGeom>
          </p:spPr>
        </p:pic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D61477F-F521-535A-B1A8-EF4A386BCE29}"/>
                </a:ext>
              </a:extLst>
            </p:cNvPr>
            <p:cNvSpPr/>
            <p:nvPr/>
          </p:nvSpPr>
          <p:spPr>
            <a:xfrm>
              <a:off x="8257008" y="4189577"/>
              <a:ext cx="2858703" cy="1012700"/>
            </a:xfrm>
            <a:prstGeom prst="roundRect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95B14B6-DED6-C8D8-4FBD-7028506FED4D}"/>
                </a:ext>
              </a:extLst>
            </p:cNvPr>
            <p:cNvSpPr/>
            <p:nvPr/>
          </p:nvSpPr>
          <p:spPr>
            <a:xfrm>
              <a:off x="8402612" y="6023659"/>
              <a:ext cx="2858703" cy="1012700"/>
            </a:xfrm>
            <a:prstGeom prst="roundRect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45048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B1F0FB-5829-4949-9E35-841A9DF3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4" y="-371395"/>
            <a:ext cx="4371703" cy="1042654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Experimental setup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234F51-E578-D551-C480-8BCF6B19856F}"/>
              </a:ext>
            </a:extLst>
          </p:cNvPr>
          <p:cNvSpPr txBox="1"/>
          <p:nvPr/>
        </p:nvSpPr>
        <p:spPr>
          <a:xfrm>
            <a:off x="11405674" y="6396335"/>
            <a:ext cx="7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9/26</a:t>
            </a:r>
            <a:endParaRPr lang="en-GB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257072-72CA-4CFC-0E28-5F469154F0DD}"/>
              </a:ext>
            </a:extLst>
          </p:cNvPr>
          <p:cNvSpPr/>
          <p:nvPr/>
        </p:nvSpPr>
        <p:spPr>
          <a:xfrm>
            <a:off x="3284432" y="985023"/>
            <a:ext cx="5802430" cy="57413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Mortar- Phase</a:t>
            </a:r>
          </a:p>
          <a:p>
            <a:pPr lvl="0">
              <a:buNone/>
            </a:pPr>
            <a:endParaRPr lang="en-GB" sz="5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1950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Selection of SCMs &amp; proportions</a:t>
            </a:r>
          </a:p>
          <a:p>
            <a:pPr marL="361950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Particle size distribution</a:t>
            </a:r>
            <a:endParaRPr lang="en-GB" sz="2400" dirty="0">
              <a:solidFill>
                <a:schemeClr val="tx1"/>
              </a:solidFill>
            </a:endParaRPr>
          </a:p>
          <a:p>
            <a:pPr marL="361950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Chemical composition</a:t>
            </a:r>
          </a:p>
          <a:p>
            <a:pPr marL="361950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Prepare specimens with different cement replacement levels</a:t>
            </a:r>
            <a:endParaRPr lang="en-GB" sz="2400" dirty="0">
              <a:solidFill>
                <a:schemeClr val="tx1"/>
              </a:solidFill>
            </a:endParaRPr>
          </a:p>
          <a:p>
            <a:pPr marL="361950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Investigates Mechanical properties</a:t>
            </a:r>
            <a:endParaRPr lang="en-GB" sz="24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Eg</a:t>
            </a:r>
            <a:r>
              <a:rPr lang="en-US" sz="2400" dirty="0">
                <a:solidFill>
                  <a:schemeClr val="tx1"/>
                </a:solidFill>
              </a:rPr>
              <a:t>: Compressive strength </a:t>
            </a:r>
            <a:endParaRPr lang="en-GB" sz="2400" dirty="0">
              <a:solidFill>
                <a:schemeClr val="tx1"/>
              </a:solidFill>
            </a:endParaRPr>
          </a:p>
          <a:p>
            <a:pPr marL="361950" lvl="1" indent="-2762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Microstructure &amp; Mineralogy studies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EBF441-8AAF-023A-BA75-EFD7CB167612}"/>
              </a:ext>
            </a:extLst>
          </p:cNvPr>
          <p:cNvSpPr/>
          <p:nvPr/>
        </p:nvSpPr>
        <p:spPr>
          <a:xfrm>
            <a:off x="166744" y="1100996"/>
            <a:ext cx="2560556" cy="123207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Binder- Phase</a:t>
            </a:r>
          </a:p>
          <a:p>
            <a:pPr lvl="0" algn="ctr">
              <a:buNone/>
            </a:pPr>
            <a:endParaRPr lang="en-GB" sz="5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7315B1-F8F1-CA5D-123C-48ECD640AE17}"/>
              </a:ext>
            </a:extLst>
          </p:cNvPr>
          <p:cNvSpPr/>
          <p:nvPr/>
        </p:nvSpPr>
        <p:spPr>
          <a:xfrm>
            <a:off x="9464700" y="985023"/>
            <a:ext cx="2560556" cy="123207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Concrete Phase</a:t>
            </a:r>
          </a:p>
          <a:p>
            <a:pPr lvl="0" algn="ctr">
              <a:buNone/>
            </a:pPr>
            <a:endParaRPr lang="en-GB" sz="5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078F87C-CF81-2E7A-870E-E65F432A157B}"/>
              </a:ext>
            </a:extLst>
          </p:cNvPr>
          <p:cNvSpPr/>
          <p:nvPr/>
        </p:nvSpPr>
        <p:spPr>
          <a:xfrm>
            <a:off x="2859741" y="1100996"/>
            <a:ext cx="528918" cy="4498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C782145-50DA-BE51-5F2B-C2E10A7ED751}"/>
              </a:ext>
            </a:extLst>
          </p:cNvPr>
          <p:cNvSpPr/>
          <p:nvPr/>
        </p:nvSpPr>
        <p:spPr>
          <a:xfrm>
            <a:off x="8899922" y="920870"/>
            <a:ext cx="528918" cy="4498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92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5C572-10CF-E6A9-1E31-D3FDE2A85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124" y="5366167"/>
            <a:ext cx="5280062" cy="14918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B15D84D-8947-8C5E-21AD-C42CBD950863}"/>
              </a:ext>
            </a:extLst>
          </p:cNvPr>
          <p:cNvGrpSpPr>
            <a:grpSpLocks noChangeAspect="1"/>
          </p:cNvGrpSpPr>
          <p:nvPr/>
        </p:nvGrpSpPr>
        <p:grpSpPr>
          <a:xfrm>
            <a:off x="5779189" y="300921"/>
            <a:ext cx="5528580" cy="2170636"/>
            <a:chOff x="0" y="0"/>
            <a:chExt cx="5636306" cy="22146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6AB85A-132D-4F96-64F5-F54B7C8F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880000" cy="22146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58CF58-53ED-1393-CE43-9B074D2D6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6306" y="31397"/>
              <a:ext cx="2880000" cy="2151858"/>
            </a:xfrm>
            <a:prstGeom prst="rect">
              <a:avLst/>
            </a:prstGeom>
          </p:spPr>
        </p:pic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3BCDA3E-5EDE-8D0D-4408-8D85013F2536}"/>
                </a:ext>
              </a:extLst>
            </p:cNvPr>
            <p:cNvSpPr txBox="1"/>
            <p:nvPr/>
          </p:nvSpPr>
          <p:spPr>
            <a:xfrm>
              <a:off x="300852" y="68230"/>
              <a:ext cx="679370" cy="321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44145" algn="just" hangingPunct="0">
                <a:lnSpc>
                  <a:spcPts val="1200"/>
                </a:lnSpc>
              </a:pPr>
              <a:r>
                <a:rPr lang="en-US" sz="12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a)</a:t>
              </a:r>
              <a:endPara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4DA57B6-78DD-CF64-97A0-1CCE64B6EA82}"/>
                </a:ext>
              </a:extLst>
            </p:cNvPr>
            <p:cNvSpPr txBox="1"/>
            <p:nvPr/>
          </p:nvSpPr>
          <p:spPr>
            <a:xfrm>
              <a:off x="3081165" y="112449"/>
              <a:ext cx="655363" cy="321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44145" algn="just" hangingPunct="0">
                <a:lnSpc>
                  <a:spcPts val="1200"/>
                </a:lnSpc>
              </a:pPr>
              <a:r>
                <a:rPr lang="en-US" sz="12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b)</a:t>
              </a:r>
              <a:endPara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30D49AE-305A-2C2C-223B-E99822E1818E}"/>
              </a:ext>
            </a:extLst>
          </p:cNvPr>
          <p:cNvGrpSpPr/>
          <p:nvPr/>
        </p:nvGrpSpPr>
        <p:grpSpPr>
          <a:xfrm>
            <a:off x="405188" y="713087"/>
            <a:ext cx="4731842" cy="4455679"/>
            <a:chOff x="0" y="0"/>
            <a:chExt cx="4197678" cy="40084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202086-4CD1-0D82-D91D-822F56314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-3" b="10821"/>
            <a:stretch/>
          </p:blipFill>
          <p:spPr>
            <a:xfrm>
              <a:off x="0" y="0"/>
              <a:ext cx="4000500" cy="4008409"/>
            </a:xfrm>
            <a:custGeom>
              <a:avLst/>
              <a:gdLst/>
              <a:ahLst/>
              <a:cxnLst/>
              <a:rect l="l" t="t" r="r" b="b"/>
              <a:pathLst>
                <a:path w="4000500" h="3403026">
                  <a:moveTo>
                    <a:pt x="0" y="0"/>
                  </a:moveTo>
                  <a:lnTo>
                    <a:pt x="4000500" y="0"/>
                  </a:lnTo>
                  <a:lnTo>
                    <a:pt x="4000500" y="3403026"/>
                  </a:lnTo>
                  <a:lnTo>
                    <a:pt x="9072" y="3370108"/>
                  </a:lnTo>
                  <a:lnTo>
                    <a:pt x="0" y="3369340"/>
                  </a:lnTo>
                  <a:close/>
                </a:path>
              </a:pathLst>
            </a:cu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8E50D0-A69C-8662-10E9-B892C85F2984}"/>
                </a:ext>
              </a:extLst>
            </p:cNvPr>
            <p:cNvSpPr txBox="1"/>
            <p:nvPr/>
          </p:nvSpPr>
          <p:spPr>
            <a:xfrm>
              <a:off x="400178" y="3100473"/>
              <a:ext cx="1787611" cy="332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Cement</a:t>
              </a:r>
              <a:endParaRPr lang="en-GB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ED6FE5-D8C8-6CEC-9B14-A417F5505415}"/>
                </a:ext>
              </a:extLst>
            </p:cNvPr>
            <p:cNvSpPr txBox="1"/>
            <p:nvPr/>
          </p:nvSpPr>
          <p:spPr>
            <a:xfrm>
              <a:off x="1293984" y="561848"/>
              <a:ext cx="1787611" cy="332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SiMn slag</a:t>
              </a:r>
              <a:endParaRPr lang="en-GB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D6E63F-810C-999A-2248-2CE8945FF427}"/>
                </a:ext>
              </a:extLst>
            </p:cNvPr>
            <p:cNvSpPr txBox="1"/>
            <p:nvPr/>
          </p:nvSpPr>
          <p:spPr>
            <a:xfrm>
              <a:off x="3303872" y="2340022"/>
              <a:ext cx="893806" cy="332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GGBFS</a:t>
              </a:r>
              <a:endParaRPr lang="en-GB" b="1" dirty="0"/>
            </a:p>
          </p:txBody>
        </p:sp>
      </p:grpSp>
      <p:pic>
        <p:nvPicPr>
          <p:cNvPr id="15" name="Picture 14" descr="A graph of a red blue and black line&#10;&#10;AI-generated content may be incorrect.">
            <a:extLst>
              <a:ext uri="{FF2B5EF4-FFF2-40B4-BE49-F238E27FC236}">
                <a16:creationId xmlns:a16="http://schemas.microsoft.com/office/drawing/2014/main" id="{AFD5492E-9A8E-4E2F-7362-E1E37D6A94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71" y="3112754"/>
            <a:ext cx="4033332" cy="31130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62480C-E8C8-3EC8-765B-AE2B49515BFA}"/>
              </a:ext>
            </a:extLst>
          </p:cNvPr>
          <p:cNvSpPr txBox="1"/>
          <p:nvPr/>
        </p:nvSpPr>
        <p:spPr>
          <a:xfrm>
            <a:off x="6297605" y="6225760"/>
            <a:ext cx="4849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spcAft>
                <a:spcPts val="12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P-portlandite, C-calcite, E-ettringite, A-alite,                             Mo-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Moissanite,Ma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Mavlyanovite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Ak-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Akermanite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G-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Gehleite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CA0145-919C-ACBE-F3CC-3B929C51B793}"/>
              </a:ext>
            </a:extLst>
          </p:cNvPr>
          <p:cNvSpPr txBox="1"/>
          <p:nvPr/>
        </p:nvSpPr>
        <p:spPr>
          <a:xfrm>
            <a:off x="5211769" y="2717291"/>
            <a:ext cx="3392375" cy="252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11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XRD patterns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DFB82E-0ECA-48EC-932D-AB1234A9AB96}"/>
              </a:ext>
            </a:extLst>
          </p:cNvPr>
          <p:cNvSpPr txBox="1"/>
          <p:nvPr/>
        </p:nvSpPr>
        <p:spPr>
          <a:xfrm>
            <a:off x="5358783" y="62355"/>
            <a:ext cx="3392375" cy="252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ts val="11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PSD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DA11D-1642-CCDA-E652-AEFB7DBB6C69}"/>
              </a:ext>
            </a:extLst>
          </p:cNvPr>
          <p:cNvSpPr txBox="1"/>
          <p:nvPr/>
        </p:nvSpPr>
        <p:spPr>
          <a:xfrm>
            <a:off x="11184556" y="6396335"/>
            <a:ext cx="100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10/26</a:t>
            </a:r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8173C3-266C-48A1-C551-D1CAE59B9F84}"/>
              </a:ext>
            </a:extLst>
          </p:cNvPr>
          <p:cNvSpPr txBox="1"/>
          <p:nvPr/>
        </p:nvSpPr>
        <p:spPr>
          <a:xfrm>
            <a:off x="-293914" y="174661"/>
            <a:ext cx="4949944" cy="279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4145" algn="ctr" hangingPunct="0">
              <a:lnSpc>
                <a:spcPts val="12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Physical properties of raw materials</a:t>
            </a: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3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532C010-E23C-5920-8DE7-66ABA3ADF5EE}"/>
              </a:ext>
            </a:extLst>
          </p:cNvPr>
          <p:cNvGrpSpPr/>
          <p:nvPr/>
        </p:nvGrpSpPr>
        <p:grpSpPr>
          <a:xfrm>
            <a:off x="375421" y="888386"/>
            <a:ext cx="11441158" cy="2640606"/>
            <a:chOff x="375421" y="875777"/>
            <a:chExt cx="11441158" cy="264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362579-A8E3-8AE6-43E9-181803A5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421" y="875777"/>
              <a:ext cx="11441158" cy="2595682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7056D62-F299-8361-D13C-E8D7E6F2EA98}"/>
                </a:ext>
              </a:extLst>
            </p:cNvPr>
            <p:cNvSpPr/>
            <p:nvPr/>
          </p:nvSpPr>
          <p:spPr>
            <a:xfrm>
              <a:off x="1905000" y="1226479"/>
              <a:ext cx="495300" cy="58327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29DA48-4080-C934-0087-D943DD6336E4}"/>
                </a:ext>
              </a:extLst>
            </p:cNvPr>
            <p:cNvSpPr/>
            <p:nvPr/>
          </p:nvSpPr>
          <p:spPr>
            <a:xfrm>
              <a:off x="2581275" y="1226475"/>
              <a:ext cx="609600" cy="58327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A815556-1DF5-0B83-1B95-D58684F16F54}"/>
                </a:ext>
              </a:extLst>
            </p:cNvPr>
            <p:cNvSpPr/>
            <p:nvPr/>
          </p:nvSpPr>
          <p:spPr>
            <a:xfrm>
              <a:off x="3371850" y="1226474"/>
              <a:ext cx="609600" cy="58327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B84C82-D5F2-01AF-216A-7DCD62D4132A}"/>
                </a:ext>
              </a:extLst>
            </p:cNvPr>
            <p:cNvSpPr txBox="1"/>
            <p:nvPr/>
          </p:nvSpPr>
          <p:spPr>
            <a:xfrm>
              <a:off x="2376337" y="2031298"/>
              <a:ext cx="1180298" cy="33855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Appx. 85 %</a:t>
              </a:r>
              <a:endParaRPr lang="en-GB" sz="1600" b="1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E302D19-467B-23CB-49FB-C5CAA82C1F1C}"/>
                </a:ext>
              </a:extLst>
            </p:cNvPr>
            <p:cNvSpPr/>
            <p:nvPr/>
          </p:nvSpPr>
          <p:spPr>
            <a:xfrm>
              <a:off x="1905000" y="2366614"/>
              <a:ext cx="2181226" cy="11497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18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71002435-6E9D-8E30-FE3B-E35B55D575A8}"/>
                </a:ext>
              </a:extLst>
            </p:cNvPr>
            <p:cNvSpPr/>
            <p:nvPr/>
          </p:nvSpPr>
          <p:spPr>
            <a:xfrm rot="16200000">
              <a:off x="2873911" y="822219"/>
              <a:ext cx="243405" cy="2181227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D7D3FF-BBB1-0B08-4F3A-52AA26D70BA7}"/>
              </a:ext>
            </a:extLst>
          </p:cNvPr>
          <p:cNvSpPr txBox="1"/>
          <p:nvPr/>
        </p:nvSpPr>
        <p:spPr>
          <a:xfrm>
            <a:off x="375421" y="4048718"/>
            <a:ext cx="1094336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SiO</a:t>
            </a:r>
            <a:r>
              <a:rPr lang="en-US" sz="24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and Al</a:t>
            </a:r>
            <a:r>
              <a:rPr lang="en-US" sz="24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effectLst/>
                <a:ea typeface="Times New Roman" panose="02020603050405020304" pitchFamily="18" charset="0"/>
              </a:rPr>
              <a:t>3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are the main components of the two types of slags comprising together approximately 85% of total composition, similar to cement</a:t>
            </a:r>
            <a:endParaRPr lang="en-GB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composition of CaO in SiMn slag is 24.4%, which is lower than cement and GGBFS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SiMn slag and GGBFS have MgO content of 3.4% and 7.7% respectively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SiMn slag contains </a:t>
            </a:r>
            <a:r>
              <a:rPr lang="en-GB" sz="2400" dirty="0" err="1"/>
              <a:t>MnO</a:t>
            </a:r>
            <a:r>
              <a:rPr lang="en-GB" sz="2400" dirty="0"/>
              <a:t> 8.7% of total composition compared with 0.8 % of GGBFS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AF1F7-AF42-6339-2898-97766343F52C}"/>
              </a:ext>
            </a:extLst>
          </p:cNvPr>
          <p:cNvSpPr txBox="1"/>
          <p:nvPr/>
        </p:nvSpPr>
        <p:spPr>
          <a:xfrm>
            <a:off x="0" y="23394"/>
            <a:ext cx="9165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XRF studies cement and SCMs used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D5872D-9699-6540-086B-5EA27473A44A}"/>
              </a:ext>
            </a:extLst>
          </p:cNvPr>
          <p:cNvSpPr txBox="1"/>
          <p:nvPr/>
        </p:nvSpPr>
        <p:spPr>
          <a:xfrm>
            <a:off x="11219935" y="6396335"/>
            <a:ext cx="97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11/26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69995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35124F-432B-2F47-B631-591BDFA5D1D8}"/>
              </a:ext>
            </a:extLst>
          </p:cNvPr>
          <p:cNvSpPr txBox="1"/>
          <p:nvPr/>
        </p:nvSpPr>
        <p:spPr>
          <a:xfrm>
            <a:off x="160888" y="4524948"/>
            <a:ext cx="10110872" cy="2390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Binary Binders </a:t>
            </a:r>
            <a:r>
              <a:rPr lang="en-US" sz="2400" dirty="0"/>
              <a:t>(50 % - 90%)</a:t>
            </a:r>
            <a:endParaRPr lang="en-US" sz="24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      	Cement + [ SiMn slag ] at 3 different replacement levels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Ternary Binders (50 % - 90%)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	Cement + [SiMn slag ] + GGBFS (20%)  at 3 different 	replacement levels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4D211E2-986A-4535-60A7-B961BB63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198174" cy="74964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Mix Proportions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6A9919-5385-553E-C00C-9E8DBB385F2A}"/>
              </a:ext>
            </a:extLst>
          </p:cNvPr>
          <p:cNvSpPr txBox="1"/>
          <p:nvPr/>
        </p:nvSpPr>
        <p:spPr>
          <a:xfrm>
            <a:off x="11269362" y="6396335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12/26</a:t>
            </a:r>
            <a:endParaRPr lang="en-GB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87A0A1-6061-10F1-F587-E4D84E75E14B}"/>
              </a:ext>
            </a:extLst>
          </p:cNvPr>
          <p:cNvGrpSpPr/>
          <p:nvPr/>
        </p:nvGrpSpPr>
        <p:grpSpPr>
          <a:xfrm>
            <a:off x="660476" y="1068661"/>
            <a:ext cx="3986154" cy="3361127"/>
            <a:chOff x="660476" y="1068661"/>
            <a:chExt cx="3986154" cy="33611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D1FE2A-3BE0-F6ED-EC68-517A06769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2712"/>
            <a:stretch/>
          </p:blipFill>
          <p:spPr>
            <a:xfrm>
              <a:off x="660476" y="1953491"/>
              <a:ext cx="3986154" cy="247629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F02F60-030E-C902-93C8-B3C7D6775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73850"/>
            <a:stretch/>
          </p:blipFill>
          <p:spPr>
            <a:xfrm>
              <a:off x="660476" y="1068661"/>
              <a:ext cx="3986154" cy="96238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F98565-1CC9-9A1D-B925-ABE1C996AFBD}"/>
              </a:ext>
            </a:extLst>
          </p:cNvPr>
          <p:cNvGrpSpPr/>
          <p:nvPr/>
        </p:nvGrpSpPr>
        <p:grpSpPr>
          <a:xfrm>
            <a:off x="4959178" y="97737"/>
            <a:ext cx="6771503" cy="4722170"/>
            <a:chOff x="4959178" y="97737"/>
            <a:chExt cx="6771503" cy="4722170"/>
          </a:xfrm>
        </p:grpSpPr>
        <p:pic>
          <p:nvPicPr>
            <p:cNvPr id="10" name="Picture 9" descr="Several metal objects on a table&#10;&#10;AI-generated content may be incorrect.">
              <a:extLst>
                <a:ext uri="{FF2B5EF4-FFF2-40B4-BE49-F238E27FC236}">
                  <a16:creationId xmlns:a16="http://schemas.microsoft.com/office/drawing/2014/main" id="{456F3C24-5AA2-3F74-1189-C0B14DBD0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21" b="23088"/>
            <a:stretch/>
          </p:blipFill>
          <p:spPr>
            <a:xfrm>
              <a:off x="5107459" y="97737"/>
              <a:ext cx="4904774" cy="2957129"/>
            </a:xfrm>
            <a:prstGeom prst="rect">
              <a:avLst/>
            </a:prstGeom>
          </p:spPr>
        </p:pic>
        <p:pic>
          <p:nvPicPr>
            <p:cNvPr id="17" name="Picture 16" descr="A group of cubes with numbers on them&#10;&#10;AI-generated content may be incorrect.">
              <a:extLst>
                <a:ext uri="{FF2B5EF4-FFF2-40B4-BE49-F238E27FC236}">
                  <a16:creationId xmlns:a16="http://schemas.microsoft.com/office/drawing/2014/main" id="{150DB5F2-8673-470F-E157-FB20A0F5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3" t="31204" r="7825" b="27376"/>
            <a:stretch/>
          </p:blipFill>
          <p:spPr>
            <a:xfrm>
              <a:off x="6747253" y="2021283"/>
              <a:ext cx="4983428" cy="270346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CCC1D9-6A48-3E5C-4258-06F2D4B366E1}"/>
                </a:ext>
              </a:extLst>
            </p:cNvPr>
            <p:cNvSpPr txBox="1"/>
            <p:nvPr/>
          </p:nvSpPr>
          <p:spPr>
            <a:xfrm>
              <a:off x="4959178" y="3698165"/>
              <a:ext cx="3418703" cy="1121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W/C ratio      = 0.35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SP dosage      = 1% of wt.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Specimen size=  50x </a:t>
              </a:r>
              <a:r>
                <a:rPr lang="en-US" dirty="0" err="1"/>
                <a:t>50x</a:t>
              </a:r>
              <a:r>
                <a:rPr lang="en-US" dirty="0"/>
                <a:t> 50 mm</a:t>
              </a:r>
              <a:endParaRPr lang="en-GB" dirty="0"/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1804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233EB2-62E2-98CD-B3CD-5E9D1711AF0B}"/>
              </a:ext>
            </a:extLst>
          </p:cNvPr>
          <p:cNvSpPr txBox="1"/>
          <p:nvPr/>
        </p:nvSpPr>
        <p:spPr>
          <a:xfrm>
            <a:off x="527884" y="4553451"/>
            <a:ext cx="12049125" cy="200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Early age strength is less in mortars with SCMs than control 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a typeface="Times New Roman" panose="02020603050405020304" pitchFamily="18" charset="0"/>
              </a:rPr>
              <a:t>Higher the cement replacement lower the strength development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B2 &amp; T2 achieved compressive strengths higher than or equal to the control (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apx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. 85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Mpa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B3 &amp; T3 with higher replacement of 70% achieved compressive strengths over 65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Mpa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.</a:t>
            </a:r>
            <a:endParaRPr lang="en-US" sz="2400" dirty="0">
              <a:ea typeface="Times New Roman" panose="02020603050405020304" pitchFamily="18" charset="0"/>
            </a:endParaRP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B4 with 90% replacement levels showed a strength higher than 40 </a:t>
            </a:r>
            <a:r>
              <a:rPr lang="en-US" sz="2400" dirty="0" err="1"/>
              <a:t>Mpa</a:t>
            </a:r>
            <a:r>
              <a:rPr lang="en-US" sz="2400" dirty="0"/>
              <a:t>.</a:t>
            </a:r>
            <a:endParaRPr lang="en-GB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E96C03-02DF-63F6-FFE2-B9FE3D33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-218150"/>
            <a:ext cx="8615643" cy="1042654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Compressive strength (ASTM C 305-6)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07610-8558-F307-5CF7-C52A43F647D5}"/>
              </a:ext>
            </a:extLst>
          </p:cNvPr>
          <p:cNvSpPr txBox="1"/>
          <p:nvPr/>
        </p:nvSpPr>
        <p:spPr>
          <a:xfrm>
            <a:off x="11269362" y="6396335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13/26</a:t>
            </a:r>
            <a:endParaRPr lang="en-GB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00D809-B1A3-B9DE-F90E-F8010A5D15DC}"/>
              </a:ext>
            </a:extLst>
          </p:cNvPr>
          <p:cNvGrpSpPr/>
          <p:nvPr/>
        </p:nvGrpSpPr>
        <p:grpSpPr>
          <a:xfrm>
            <a:off x="259882" y="1212784"/>
            <a:ext cx="8739503" cy="3113556"/>
            <a:chOff x="1098308" y="849485"/>
            <a:chExt cx="9970509" cy="36789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81ADAE-791B-CF70-4E2F-96DD336F7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8308" y="849485"/>
              <a:ext cx="4680000" cy="367898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F89802-4BF1-F1FD-6C41-ABFE34421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8817" y="911274"/>
              <a:ext cx="4680000" cy="3517998"/>
            </a:xfrm>
            <a:prstGeom prst="rect">
              <a:avLst/>
            </a:prstGeom>
          </p:spPr>
        </p:pic>
      </p:grpSp>
      <p:pic>
        <p:nvPicPr>
          <p:cNvPr id="10" name="Picture 9" descr="A close-up of a grey object&#10;&#10;AI-generated content may be incorrect.">
            <a:extLst>
              <a:ext uri="{FF2B5EF4-FFF2-40B4-BE49-F238E27FC236}">
                <a16:creationId xmlns:a16="http://schemas.microsoft.com/office/drawing/2014/main" id="{A10D4B4E-4846-704C-5BAC-9D1D1A1BA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5096" y="164909"/>
            <a:ext cx="2667022" cy="2667022"/>
          </a:xfrm>
          <a:prstGeom prst="rect">
            <a:avLst/>
          </a:prstGeom>
        </p:spPr>
      </p:pic>
      <p:pic>
        <p:nvPicPr>
          <p:cNvPr id="12" name="Picture 11" descr="A tray of concrete blocks on a table&#10;&#10;AI-generated content may be incorrect.">
            <a:extLst>
              <a:ext uri="{FF2B5EF4-FFF2-40B4-BE49-F238E27FC236}">
                <a16:creationId xmlns:a16="http://schemas.microsoft.com/office/drawing/2014/main" id="{86571389-6315-6E4C-EC77-F722E0CDA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6" t="41314" b="39209"/>
          <a:stretch/>
        </p:blipFill>
        <p:spPr>
          <a:xfrm>
            <a:off x="9265096" y="2906672"/>
            <a:ext cx="2720421" cy="15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C498A-085D-11FF-FDE1-36E4DB30A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301BEA-639D-5FF5-0367-145FA2CD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-218150"/>
            <a:ext cx="8251553" cy="1042654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Final setting time (</a:t>
            </a:r>
            <a:r>
              <a:rPr lang="en-US" sz="3200" b="1" dirty="0">
                <a:latin typeface="+mn-lt"/>
              </a:rPr>
              <a:t>ASTM C191-21)</a:t>
            </a:r>
            <a:endParaRPr lang="en-GB" sz="32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FC49F-6480-CDE9-2284-F3801C231160}"/>
              </a:ext>
            </a:extLst>
          </p:cNvPr>
          <p:cNvSpPr txBox="1"/>
          <p:nvPr/>
        </p:nvSpPr>
        <p:spPr>
          <a:xfrm>
            <a:off x="11269362" y="6396335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14/26</a:t>
            </a:r>
            <a:endParaRPr lang="en-GB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74D7B1-A0D1-6A91-EB46-57B0EACD5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679987"/>
              </p:ext>
            </p:extLst>
          </p:nvPr>
        </p:nvGraphicFramePr>
        <p:xfrm>
          <a:off x="1693464" y="1037523"/>
          <a:ext cx="4247741" cy="3999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9117">
                  <a:extLst>
                    <a:ext uri="{9D8B030D-6E8A-4147-A177-3AD203B41FA5}">
                      <a16:colId xmlns:a16="http://schemas.microsoft.com/office/drawing/2014/main" val="2229046898"/>
                    </a:ext>
                  </a:extLst>
                </a:gridCol>
                <a:gridCol w="1415802">
                  <a:extLst>
                    <a:ext uri="{9D8B030D-6E8A-4147-A177-3AD203B41FA5}">
                      <a16:colId xmlns:a16="http://schemas.microsoft.com/office/drawing/2014/main" val="1560621489"/>
                    </a:ext>
                  </a:extLst>
                </a:gridCol>
                <a:gridCol w="1312822">
                  <a:extLst>
                    <a:ext uri="{9D8B030D-6E8A-4147-A177-3AD203B41FA5}">
                      <a16:colId xmlns:a16="http://schemas.microsoft.com/office/drawing/2014/main" val="1614666852"/>
                    </a:ext>
                  </a:extLst>
                </a:gridCol>
              </a:tblGrid>
              <a:tr h="1215795"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fr-FR" sz="2000" dirty="0">
                          <a:effectLst/>
                        </a:rPr>
                        <a:t>ID of Mortar type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Average final</a:t>
                      </a:r>
                    </a:p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setting time  (hrs.)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Standard</a:t>
                      </a:r>
                    </a:p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deviation (min)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3570942"/>
                  </a:ext>
                </a:extLst>
              </a:tr>
              <a:tr h="463367"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C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07:25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buNone/>
                      </a:pPr>
                      <a:r>
                        <a:rPr lang="en-GB" sz="2000" dirty="0">
                          <a:effectLst/>
                        </a:rPr>
                        <a:t>8.50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4150431"/>
                  </a:ext>
                </a:extLst>
              </a:tr>
              <a:tr h="463367"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B2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11:15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buNone/>
                      </a:pPr>
                      <a:r>
                        <a:rPr lang="en-GB" sz="2000" dirty="0">
                          <a:effectLst/>
                        </a:rPr>
                        <a:t>6.25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7170351"/>
                  </a:ext>
                </a:extLst>
              </a:tr>
              <a:tr h="463367"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B3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14:45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buNone/>
                      </a:pPr>
                      <a:r>
                        <a:rPr lang="en-GB" sz="2000" dirty="0">
                          <a:effectLst/>
                        </a:rPr>
                        <a:t>4.75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3034399"/>
                  </a:ext>
                </a:extLst>
              </a:tr>
              <a:tr h="463367"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>
                          <a:effectLst/>
                        </a:rPr>
                        <a:t>B4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20:50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buNone/>
                      </a:pPr>
                      <a:r>
                        <a:rPr lang="en-GB" sz="2000" dirty="0">
                          <a:effectLst/>
                        </a:rPr>
                        <a:t>14.5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592225"/>
                  </a:ext>
                </a:extLst>
              </a:tr>
              <a:tr h="463367"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>
                          <a:effectLst/>
                        </a:rPr>
                        <a:t>T2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10:50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buNone/>
                      </a:pPr>
                      <a:r>
                        <a:rPr lang="en-GB" sz="2000" dirty="0">
                          <a:effectLst/>
                        </a:rPr>
                        <a:t>1.25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5643298"/>
                  </a:ext>
                </a:extLst>
              </a:tr>
              <a:tr h="463367"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T3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buNone/>
                      </a:pPr>
                      <a:r>
                        <a:rPr lang="en-GB" sz="2000" dirty="0">
                          <a:effectLst/>
                        </a:rPr>
                        <a:t>14:35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buNone/>
                      </a:pPr>
                      <a:r>
                        <a:rPr lang="en-GB" sz="2000" dirty="0">
                          <a:effectLst/>
                        </a:rPr>
                        <a:t>13.10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7041178"/>
                  </a:ext>
                </a:extLst>
              </a:tr>
            </a:tbl>
          </a:graphicData>
        </a:graphic>
      </p:graphicFrame>
      <p:pic>
        <p:nvPicPr>
          <p:cNvPr id="10" name="Picture 9" descr="A scale on a table&#10;&#10;AI-generated content may be incorrect.">
            <a:extLst>
              <a:ext uri="{FF2B5EF4-FFF2-40B4-BE49-F238E27FC236}">
                <a16:creationId xmlns:a16="http://schemas.microsoft.com/office/drawing/2014/main" id="{0E7E2B80-7C8B-786A-53BA-3442E0C59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1" r="17938" b="26266"/>
          <a:stretch/>
        </p:blipFill>
        <p:spPr>
          <a:xfrm rot="5400000">
            <a:off x="5890524" y="2277912"/>
            <a:ext cx="5007807" cy="22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0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88D4E-C7BF-BDDF-1A4B-C806AB682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68C9FE-AF34-2128-5555-BF22BFBD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206133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latin typeface="+mn-lt"/>
              </a:rPr>
              <a:t>Autogenous Shrinkage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(ASTM C1698-09 )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mputer and several tubes&#10;&#10;AI-generated content may be incorrect.">
            <a:extLst>
              <a:ext uri="{FF2B5EF4-FFF2-40B4-BE49-F238E27FC236}">
                <a16:creationId xmlns:a16="http://schemas.microsoft.com/office/drawing/2014/main" id="{DEE1D18C-3D4D-0E52-9086-05A8C679B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r="1504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95CE0-E9FE-FFFB-75A0-633823C172CF}"/>
              </a:ext>
            </a:extLst>
          </p:cNvPr>
          <p:cNvSpPr txBox="1"/>
          <p:nvPr/>
        </p:nvSpPr>
        <p:spPr>
          <a:xfrm>
            <a:off x="11243914" y="6428222"/>
            <a:ext cx="948086" cy="429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15/26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87EB55-60F5-72AF-13E3-C59A60879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9" y="4530851"/>
            <a:ext cx="4437991" cy="222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84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B7410-D8AB-530B-780E-D0FF1063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60A8D41-3175-BDAA-FEA1-840947355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51553" cy="638081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Autogenous shrinkage of test specimens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DF891B-37E2-106C-3901-9D4FB4ABBFDE}"/>
              </a:ext>
            </a:extLst>
          </p:cNvPr>
          <p:cNvSpPr txBox="1"/>
          <p:nvPr/>
        </p:nvSpPr>
        <p:spPr>
          <a:xfrm>
            <a:off x="11269362" y="6396335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16/26</a:t>
            </a:r>
            <a:endParaRPr lang="en-GB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6DBA3E-375C-9194-F1D4-5F3CF1E4FEDD}"/>
              </a:ext>
            </a:extLst>
          </p:cNvPr>
          <p:cNvGrpSpPr/>
          <p:nvPr/>
        </p:nvGrpSpPr>
        <p:grpSpPr>
          <a:xfrm>
            <a:off x="1232196" y="536430"/>
            <a:ext cx="9727608" cy="3779674"/>
            <a:chOff x="71437" y="748457"/>
            <a:chExt cx="9727608" cy="3779674"/>
          </a:xfrm>
        </p:grpSpPr>
        <p:pic>
          <p:nvPicPr>
            <p:cNvPr id="2" name="Picture 1" descr="A graph of a number of different colored lines&#10;&#10;AI-generated content may be incorrect.">
              <a:extLst>
                <a:ext uri="{FF2B5EF4-FFF2-40B4-BE49-F238E27FC236}">
                  <a16:creationId xmlns:a16="http://schemas.microsoft.com/office/drawing/2014/main" id="{6D60FB3D-DF1A-209E-6591-E765CA4BE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7" y="1275033"/>
              <a:ext cx="4320000" cy="3253098"/>
            </a:xfrm>
            <a:prstGeom prst="rect">
              <a:avLst/>
            </a:prstGeom>
          </p:spPr>
        </p:pic>
        <p:pic>
          <p:nvPicPr>
            <p:cNvPr id="3" name="Picture 2" descr="A graph with a line and a line&#10;&#10;AI-generated content may be incorrect.">
              <a:extLst>
                <a:ext uri="{FF2B5EF4-FFF2-40B4-BE49-F238E27FC236}">
                  <a16:creationId xmlns:a16="http://schemas.microsoft.com/office/drawing/2014/main" id="{5601F077-1870-71C9-1399-AE168786B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437" y="1275033"/>
              <a:ext cx="4253813" cy="32530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1C1B2D-CBD2-5759-ABAF-D830B2F6837B}"/>
                </a:ext>
              </a:extLst>
            </p:cNvPr>
            <p:cNvSpPr txBox="1"/>
            <p:nvPr/>
          </p:nvSpPr>
          <p:spPr>
            <a:xfrm>
              <a:off x="4973847" y="748457"/>
              <a:ext cx="4825198" cy="458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fr-FR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Ternary mortar with SiMn slag &amp; GGBFS</a:t>
              </a:r>
              <a:endPara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AEF004-686F-09E5-6582-979AE2325BD0}"/>
                </a:ext>
              </a:extLst>
            </p:cNvPr>
            <p:cNvSpPr txBox="1"/>
            <p:nvPr/>
          </p:nvSpPr>
          <p:spPr>
            <a:xfrm>
              <a:off x="1166293" y="759769"/>
              <a:ext cx="4319999" cy="458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Binay mortar with SiMn slag</a:t>
              </a:r>
              <a:endPara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9C35C26-C395-B490-D3DD-FA7F4CBC1B5E}"/>
              </a:ext>
            </a:extLst>
          </p:cNvPr>
          <p:cNvSpPr txBox="1"/>
          <p:nvPr/>
        </p:nvSpPr>
        <p:spPr>
          <a:xfrm>
            <a:off x="211480" y="4472282"/>
            <a:ext cx="11593341" cy="2385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significantly reduced level of autogenous shrinkage compared to the control which is slightly below 320 µm/m particularly at early ages is observed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a typeface="Times New Roman" panose="02020603050405020304" pitchFamily="18" charset="0"/>
              </a:rPr>
              <a:t>followed by an increasing with fluctuations over time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Reduction in early-age autogenous shrinkage can be attributed to the lower heat of hydration associated with increased SCM content</a:t>
            </a:r>
            <a:endParaRPr lang="en-US" sz="2400" dirty="0">
              <a:ea typeface="Times New Roman" panose="02020603050405020304" pitchFamily="18" charset="0"/>
            </a:endParaRP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This is reducing the risk of early-age cracking in the paste</a:t>
            </a:r>
          </a:p>
        </p:txBody>
      </p:sp>
    </p:spTree>
    <p:extLst>
      <p:ext uri="{BB962C8B-B14F-4D97-AF65-F5344CB8AC3E}">
        <p14:creationId xmlns:p14="http://schemas.microsoft.com/office/powerpoint/2010/main" val="4271785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88B7B-3D0F-DF62-3FE7-86777A439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44540E-8B4C-8990-40EF-44B29FBD4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1FD1FA-212A-DC6A-2DF9-402746A3E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07" y="120535"/>
            <a:ext cx="4505842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sz="5400" b="1" dirty="0"/>
              <a:t>Drying Shrinkage of Test</a:t>
            </a:r>
            <a:br>
              <a:rPr lang="en-GB" sz="5400" b="1" dirty="0"/>
            </a:br>
            <a:r>
              <a:rPr lang="en-US" sz="5400" b="1" dirty="0"/>
              <a:t>(ASTM C 596-07)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9140DF60-CC50-9A15-14CF-0E035BCE0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F6553-37D5-6271-E5DF-EE759AA03229}"/>
              </a:ext>
            </a:extLst>
          </p:cNvPr>
          <p:cNvSpPr txBox="1"/>
          <p:nvPr/>
        </p:nvSpPr>
        <p:spPr>
          <a:xfrm>
            <a:off x="11362625" y="6403196"/>
            <a:ext cx="899960" cy="4239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17/26</a:t>
            </a:r>
          </a:p>
        </p:txBody>
      </p:sp>
      <p:pic>
        <p:nvPicPr>
          <p:cNvPr id="2" name="Picture 1" descr="A measuring device on a concrete pillar&#10;&#10;AI-generated content may be incorrect.">
            <a:extLst>
              <a:ext uri="{FF2B5EF4-FFF2-40B4-BE49-F238E27FC236}">
                <a16:creationId xmlns:a16="http://schemas.microsoft.com/office/drawing/2014/main" id="{42C75276-4271-70FA-BBB2-21C4EB5A1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22701" r="2170" b="28315"/>
          <a:stretch/>
        </p:blipFill>
        <p:spPr>
          <a:xfrm rot="5400000">
            <a:off x="3069006" y="2008338"/>
            <a:ext cx="6386446" cy="261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B96E88-3188-911A-0DB3-8069D04EC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066" y="2785291"/>
            <a:ext cx="4464325" cy="2973694"/>
          </a:xfrm>
          <a:prstGeom prst="rect">
            <a:avLst/>
          </a:prstGeom>
        </p:spPr>
      </p:pic>
      <p:pic>
        <p:nvPicPr>
          <p:cNvPr id="18" name="Picture 17" descr="A metal object with a metal handle&#10;&#10;AI-generated content may be incorrect.">
            <a:extLst>
              <a:ext uri="{FF2B5EF4-FFF2-40B4-BE49-F238E27FC236}">
                <a16:creationId xmlns:a16="http://schemas.microsoft.com/office/drawing/2014/main" id="{B1EACCDC-025F-FCFF-848A-BED520583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23002" r="25958" b="402"/>
          <a:stretch/>
        </p:blipFill>
        <p:spPr>
          <a:xfrm rot="5400000">
            <a:off x="8598603" y="-794958"/>
            <a:ext cx="2375532" cy="42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10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7FD54B-B7BC-19F2-2062-1F6556FD44BB}"/>
              </a:ext>
            </a:extLst>
          </p:cNvPr>
          <p:cNvSpPr txBox="1"/>
          <p:nvPr/>
        </p:nvSpPr>
        <p:spPr>
          <a:xfrm>
            <a:off x="19050" y="43165"/>
            <a:ext cx="745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Content</a:t>
            </a:r>
            <a:endParaRPr lang="en-GB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36963-29C4-2763-16B9-C268E424926E}"/>
              </a:ext>
            </a:extLst>
          </p:cNvPr>
          <p:cNvSpPr txBox="1"/>
          <p:nvPr/>
        </p:nvSpPr>
        <p:spPr>
          <a:xfrm>
            <a:off x="2370330" y="623225"/>
            <a:ext cx="7235223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Introduction</a:t>
            </a:r>
          </a:p>
          <a:p>
            <a:pPr marL="1436688" indent="-571500">
              <a:buFont typeface="Arial" panose="020B0604020202020204" pitchFamily="34" charset="0"/>
              <a:buChar char="•"/>
            </a:pPr>
            <a:r>
              <a:rPr lang="en-US" sz="3200" dirty="0"/>
              <a:t>Strategies to reduce CO</a:t>
            </a:r>
            <a:r>
              <a:rPr lang="en-US" sz="3200" baseline="-25000" dirty="0"/>
              <a:t>2</a:t>
            </a:r>
            <a:r>
              <a:rPr lang="en-US" sz="3200" dirty="0"/>
              <a:t> emissions in cement production</a:t>
            </a:r>
          </a:p>
          <a:p>
            <a:pPr marL="1436688" indent="-571500">
              <a:buFont typeface="Arial" panose="020B0604020202020204" pitchFamily="34" charset="0"/>
              <a:buChar char="•"/>
            </a:pPr>
            <a:r>
              <a:rPr lang="en-US" sz="3200" dirty="0"/>
              <a:t>Global average estimates of cement composition today and tomorrow</a:t>
            </a:r>
          </a:p>
          <a:p>
            <a:pPr marL="1436688" indent="-571500">
              <a:buFont typeface="Arial" panose="020B0604020202020204" pitchFamily="34" charset="0"/>
              <a:buChar char="•"/>
            </a:pPr>
            <a:r>
              <a:rPr lang="en-GB" sz="3200" dirty="0"/>
              <a:t>Silicon Manganese Slag </a:t>
            </a:r>
          </a:p>
          <a:p>
            <a:pPr marL="865188"/>
            <a:endParaRPr lang="en-GB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3200" dirty="0"/>
              <a:t>Objectives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3200" dirty="0"/>
              <a:t>Experimental setup with results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3200" dirty="0"/>
              <a:t>Conclusions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3200" dirty="0"/>
              <a:t>References</a:t>
            </a:r>
          </a:p>
          <a:p>
            <a:endParaRPr lang="en-GB" sz="3200" b="1" dirty="0"/>
          </a:p>
          <a:p>
            <a:endParaRPr lang="en-GB" sz="3200" dirty="0"/>
          </a:p>
          <a:p>
            <a:endParaRPr lang="en-GB" sz="3200" dirty="0"/>
          </a:p>
          <a:p>
            <a:endParaRPr lang="en-US" sz="3200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GB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E1A339-D68D-D932-4E86-7FD95453DF83}"/>
              </a:ext>
            </a:extLst>
          </p:cNvPr>
          <p:cNvSpPr txBox="1"/>
          <p:nvPr/>
        </p:nvSpPr>
        <p:spPr>
          <a:xfrm>
            <a:off x="11405674" y="6396335"/>
            <a:ext cx="7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1/26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39909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A5ECD-2BCC-59A8-F688-1DAAA7137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3E98C3-5F68-77C9-0866-0F51CC1E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51553" cy="664143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latin typeface="+mn-lt"/>
              </a:rPr>
              <a:t>Drying Shrinkage of Test Specimens at 90 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4365C-8F06-D1EC-83DE-30F281D5A217}"/>
              </a:ext>
            </a:extLst>
          </p:cNvPr>
          <p:cNvSpPr txBox="1"/>
          <p:nvPr/>
        </p:nvSpPr>
        <p:spPr>
          <a:xfrm>
            <a:off x="11269362" y="6396335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18/26</a:t>
            </a:r>
            <a:endParaRPr lang="en-GB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E41DBA-3747-335C-0AF2-B3509EBDF88C}"/>
              </a:ext>
            </a:extLst>
          </p:cNvPr>
          <p:cNvGrpSpPr/>
          <p:nvPr/>
        </p:nvGrpSpPr>
        <p:grpSpPr>
          <a:xfrm>
            <a:off x="1354402" y="939748"/>
            <a:ext cx="9694941" cy="3894826"/>
            <a:chOff x="276372" y="965524"/>
            <a:chExt cx="9694941" cy="38948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306573-F5FB-2B20-9736-8E32CC015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372" y="1492940"/>
              <a:ext cx="4320000" cy="3245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58C6FA-9153-95DD-DC04-DA320A68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6372" y="1557008"/>
              <a:ext cx="4320000" cy="330334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11AA40-68C4-DA70-A743-FC3F9D4DEBA2}"/>
                </a:ext>
              </a:extLst>
            </p:cNvPr>
            <p:cNvSpPr txBox="1"/>
            <p:nvPr/>
          </p:nvSpPr>
          <p:spPr>
            <a:xfrm>
              <a:off x="5146115" y="1032229"/>
              <a:ext cx="4825198" cy="458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fr-FR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Ternary mortar with SiMn slag &amp; GGBFS</a:t>
              </a:r>
              <a:endPara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A8D2E75-0F58-66F9-ABCB-8BA3220D3061}"/>
                </a:ext>
              </a:extLst>
            </p:cNvPr>
            <p:cNvSpPr txBox="1"/>
            <p:nvPr/>
          </p:nvSpPr>
          <p:spPr>
            <a:xfrm>
              <a:off x="1166293" y="965524"/>
              <a:ext cx="4319999" cy="458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Binay mortar with SiMn slag</a:t>
              </a:r>
              <a:endPara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6D8F4F6-03B4-D213-74A6-08FFA0CE4B9F}"/>
              </a:ext>
            </a:extLst>
          </p:cNvPr>
          <p:cNvSpPr txBox="1"/>
          <p:nvPr/>
        </p:nvSpPr>
        <p:spPr>
          <a:xfrm>
            <a:off x="98567" y="4704976"/>
            <a:ext cx="11302601" cy="2385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drying shrinkage observed to be higher than control and continued the same trend even after one year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a typeface="Times New Roman" panose="02020603050405020304" pitchFamily="18" charset="0"/>
              </a:rPr>
              <a:t>The observed drying shrinkage of composite mortars within a range of 900-1000 µm/m at 90 days 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It increase approximately 1200 µm/m after one year</a:t>
            </a:r>
            <a:endParaRPr lang="en-GB" sz="2400" dirty="0"/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en-GB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277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EB8A5-C7F0-02BD-22B3-6527F0D78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D21EF0-071E-51A2-6735-669BEEF02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00" y="0"/>
            <a:ext cx="8251553" cy="1042654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Drying Shrinkage of Test Specimens at 365 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6C2A9-973C-A907-BBC5-BAE04F8A021A}"/>
              </a:ext>
            </a:extLst>
          </p:cNvPr>
          <p:cNvSpPr txBox="1"/>
          <p:nvPr/>
        </p:nvSpPr>
        <p:spPr>
          <a:xfrm>
            <a:off x="11332115" y="6388338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19/26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368BE-02A6-0DA1-4EA2-05DE11CA3136}"/>
              </a:ext>
            </a:extLst>
          </p:cNvPr>
          <p:cNvSpPr txBox="1"/>
          <p:nvPr/>
        </p:nvSpPr>
        <p:spPr>
          <a:xfrm>
            <a:off x="126400" y="4787666"/>
            <a:ext cx="12049125" cy="200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refinement of the pore structure due to densification from the formation of secondary hydration products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these systems consume less amount of mixing water, relying more on pozzolanic reactions than cement hydration, which makes them more susceptible to water loss and elevated early-age drying shrinkage until sufficient matrix stiffness develops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2B9A79-5CAE-5940-E6C6-390180323F21}"/>
              </a:ext>
            </a:extLst>
          </p:cNvPr>
          <p:cNvGrpSpPr/>
          <p:nvPr/>
        </p:nvGrpSpPr>
        <p:grpSpPr>
          <a:xfrm>
            <a:off x="676710" y="949347"/>
            <a:ext cx="9949812" cy="3838319"/>
            <a:chOff x="676710" y="949347"/>
            <a:chExt cx="9949812" cy="38383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CEE8F0-EB3B-59CB-EA93-D649B0357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710" y="1505594"/>
              <a:ext cx="4320000" cy="32207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E53143-B98E-22CD-E14C-17BC5EB44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4895" y="1489404"/>
              <a:ext cx="4320000" cy="32982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32A2AA-EDE6-63C6-BD36-377A0ABF4098}"/>
                </a:ext>
              </a:extLst>
            </p:cNvPr>
            <p:cNvSpPr txBox="1"/>
            <p:nvPr/>
          </p:nvSpPr>
          <p:spPr>
            <a:xfrm>
              <a:off x="5801324" y="990339"/>
              <a:ext cx="4825198" cy="458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fr-FR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Ternary mortar with SiMn slag &amp; GGBFS</a:t>
              </a:r>
              <a:endPara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20EB7A-60E6-090A-C455-E95FFD25E25D}"/>
                </a:ext>
              </a:extLst>
            </p:cNvPr>
            <p:cNvSpPr txBox="1"/>
            <p:nvPr/>
          </p:nvSpPr>
          <p:spPr>
            <a:xfrm>
              <a:off x="1481325" y="949347"/>
              <a:ext cx="4319999" cy="458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Binay mortar with SiMn slag</a:t>
              </a:r>
              <a:endPara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380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0C7BAFD-065D-AAFF-BE31-1CD860687672}"/>
              </a:ext>
            </a:extLst>
          </p:cNvPr>
          <p:cNvSpPr txBox="1"/>
          <p:nvPr/>
        </p:nvSpPr>
        <p:spPr>
          <a:xfrm>
            <a:off x="114662" y="4662079"/>
            <a:ext cx="1207733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2</a:t>
            </a:r>
            <a:r>
              <a:rPr lang="en-GB" sz="2400" baseline="30000" dirty="0"/>
              <a:t>nd</a:t>
            </a:r>
            <a:r>
              <a:rPr lang="en-GB" sz="2400" dirty="0"/>
              <a:t>  peak(s) attributed to precipitation of C-S-H gel with time</a:t>
            </a:r>
          </a:p>
          <a:p>
            <a:pPr marL="342900" indent="-342900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The heat evolution during the reaction periods decreased in the following order: </a:t>
            </a:r>
          </a:p>
          <a:p>
            <a:pPr>
              <a:lnSpc>
                <a:spcPts val="2880"/>
              </a:lnSpc>
            </a:pPr>
            <a:r>
              <a:rPr lang="en-GB" sz="2400" dirty="0"/>
              <a:t>	C, T2, B2, T3, B3, and B4. </a:t>
            </a:r>
          </a:p>
          <a:p>
            <a:pPr marL="342900" indent="-342900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This is correlated to the strength characteristics of the specimens noted in same order </a:t>
            </a:r>
            <a:endParaRPr lang="en-GB" sz="1000" dirty="0"/>
          </a:p>
          <a:p>
            <a:pPr marL="342900" indent="-342900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Less hydration has taken place with increasing percentage of cement replacement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399F2D-E93F-FB67-DF73-BF51630A0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2" r="-3" b="21170"/>
          <a:stretch/>
        </p:blipFill>
        <p:spPr>
          <a:xfrm>
            <a:off x="8404988" y="1073002"/>
            <a:ext cx="3049769" cy="2684497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ECDEAF-78B0-1861-B432-2075900C0B07}"/>
              </a:ext>
            </a:extLst>
          </p:cNvPr>
          <p:cNvSpPr txBox="1"/>
          <p:nvPr/>
        </p:nvSpPr>
        <p:spPr>
          <a:xfrm>
            <a:off x="8499277" y="1085120"/>
            <a:ext cx="1430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23 </a:t>
            </a:r>
            <a:r>
              <a:rPr lang="en-GB" b="1" baseline="30000" dirty="0">
                <a:solidFill>
                  <a:schemeClr val="bg1"/>
                </a:solidFill>
              </a:rPr>
              <a:t>0</a:t>
            </a:r>
            <a:r>
              <a:rPr lang="en-GB" b="1" dirty="0">
                <a:solidFill>
                  <a:schemeClr val="bg1"/>
                </a:solidFill>
              </a:rPr>
              <a:t>C for </a:t>
            </a:r>
          </a:p>
          <a:p>
            <a:r>
              <a:rPr lang="en-GB" b="1" dirty="0">
                <a:solidFill>
                  <a:schemeClr val="bg1"/>
                </a:solidFill>
              </a:rPr>
              <a:t>120 hours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7939E4-8A59-B83F-1340-29BC7548EB8D}"/>
              </a:ext>
            </a:extLst>
          </p:cNvPr>
          <p:cNvSpPr txBox="1"/>
          <p:nvPr/>
        </p:nvSpPr>
        <p:spPr>
          <a:xfrm>
            <a:off x="-114656" y="0"/>
            <a:ext cx="5692774" cy="1077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3600" b="1" dirty="0">
                <a:solidFill>
                  <a:srgbClr val="FFFFFF"/>
                </a:solidFill>
              </a:rPr>
              <a:t>Isothermal Calorimetry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CA1F18-584C-3278-D078-1A5DAB33D576}"/>
              </a:ext>
            </a:extLst>
          </p:cNvPr>
          <p:cNvSpPr txBox="1"/>
          <p:nvPr/>
        </p:nvSpPr>
        <p:spPr>
          <a:xfrm>
            <a:off x="11269362" y="6370239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20/26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04172-14BE-C0BB-84DB-A280DD90B6FC}"/>
              </a:ext>
            </a:extLst>
          </p:cNvPr>
          <p:cNvSpPr txBox="1"/>
          <p:nvPr/>
        </p:nvSpPr>
        <p:spPr>
          <a:xfrm>
            <a:off x="14785" y="10929"/>
            <a:ext cx="62360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IC study on cementitious mixtures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30582D-A057-ACE8-4503-D551B46CCA03}"/>
              </a:ext>
            </a:extLst>
          </p:cNvPr>
          <p:cNvGrpSpPr/>
          <p:nvPr/>
        </p:nvGrpSpPr>
        <p:grpSpPr>
          <a:xfrm>
            <a:off x="114662" y="592454"/>
            <a:ext cx="8018685" cy="3714221"/>
            <a:chOff x="94313" y="610977"/>
            <a:chExt cx="8715122" cy="409139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FA39B7B-9732-9703-FDDA-E71144E65AA7}"/>
                </a:ext>
              </a:extLst>
            </p:cNvPr>
            <p:cNvGrpSpPr/>
            <p:nvPr/>
          </p:nvGrpSpPr>
          <p:grpSpPr>
            <a:xfrm>
              <a:off x="94313" y="610977"/>
              <a:ext cx="8715122" cy="4091398"/>
              <a:chOff x="114662" y="1068068"/>
              <a:chExt cx="8715122" cy="409139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F30E992-2EE4-220C-7ED3-68D3ED377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662" y="1412749"/>
                <a:ext cx="4320000" cy="374671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C99F10A-C366-6395-7B30-AD4D70727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4661" y="1437365"/>
                <a:ext cx="4395123" cy="370357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4EAAAA-AA95-5D97-0198-2E95ED5B48E7}"/>
                  </a:ext>
                </a:extLst>
              </p:cNvPr>
              <p:cNvSpPr txBox="1"/>
              <p:nvPr/>
            </p:nvSpPr>
            <p:spPr>
              <a:xfrm>
                <a:off x="1129275" y="1068068"/>
                <a:ext cx="26297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Normalized heat flow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90E401-7FDC-443C-75CF-50DD1AFC3949}"/>
                  </a:ext>
                </a:extLst>
              </p:cNvPr>
              <p:cNvSpPr txBox="1"/>
              <p:nvPr/>
            </p:nvSpPr>
            <p:spPr>
              <a:xfrm>
                <a:off x="5499954" y="1136461"/>
                <a:ext cx="30497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Normalized cumulative heat</a:t>
                </a:r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47FF2F1-D8E4-7B66-FACB-ECAC075911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3357" y="1247778"/>
              <a:ext cx="415501" cy="772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8F25E1-31ED-34CB-D547-EB826F255A9E}"/>
                </a:ext>
              </a:extLst>
            </p:cNvPr>
            <p:cNvSpPr txBox="1"/>
            <p:nvPr/>
          </p:nvSpPr>
          <p:spPr>
            <a:xfrm>
              <a:off x="1708859" y="1140324"/>
              <a:ext cx="1173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</a:t>
              </a:r>
              <a:r>
                <a:rPr lang="en-US" sz="1600" baseline="30000" dirty="0"/>
                <a:t>nd</a:t>
              </a:r>
              <a:r>
                <a:rPr lang="en-US" sz="1600" dirty="0"/>
                <a:t> peak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7239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409E0F-C9A1-F301-81D1-B06D61F1EA40}"/>
              </a:ext>
            </a:extLst>
          </p:cNvPr>
          <p:cNvSpPr txBox="1"/>
          <p:nvPr/>
        </p:nvSpPr>
        <p:spPr>
          <a:xfrm>
            <a:off x="212158" y="55972"/>
            <a:ext cx="62360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IC study on materials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745DC6-6C84-B1B1-3D7F-C3A5F0B4BBB2}"/>
              </a:ext>
            </a:extLst>
          </p:cNvPr>
          <p:cNvGrpSpPr/>
          <p:nvPr/>
        </p:nvGrpSpPr>
        <p:grpSpPr>
          <a:xfrm>
            <a:off x="336000" y="776508"/>
            <a:ext cx="6030180" cy="4702277"/>
            <a:chOff x="336000" y="776508"/>
            <a:chExt cx="6030180" cy="470227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2BD15D6-C1A5-4088-CED0-97738E27D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270"/>
            <a:stretch/>
          </p:blipFill>
          <p:spPr>
            <a:xfrm>
              <a:off x="336000" y="776508"/>
              <a:ext cx="5760000" cy="470227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68B3F01-22EE-1DAE-E540-E22EC7875DF1}"/>
                </a:ext>
              </a:extLst>
            </p:cNvPr>
            <p:cNvSpPr/>
            <p:nvPr/>
          </p:nvSpPr>
          <p:spPr>
            <a:xfrm>
              <a:off x="416427" y="4452068"/>
              <a:ext cx="994072" cy="924025"/>
            </a:xfrm>
            <a:prstGeom prst="ellipse">
              <a:avLst/>
            </a:prstGeom>
            <a:solidFill>
              <a:schemeClr val="accent1">
                <a:alpha val="5000"/>
              </a:scheme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E8C32B09-1322-060E-D223-F1D560704A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0499" y="4011672"/>
              <a:ext cx="4955681" cy="584775"/>
            </a:xfrm>
            <a:prstGeom prst="bentConnector3">
              <a:avLst/>
            </a:prstGeom>
            <a:ln w="31750"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C41F401-3291-1ACA-BCD9-DB5209ECB5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99"/>
          <a:stretch/>
        </p:blipFill>
        <p:spPr>
          <a:xfrm>
            <a:off x="6448200" y="2390866"/>
            <a:ext cx="5562583" cy="44111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AABC43C-7245-2460-4F45-AAC55B47FC3C}"/>
              </a:ext>
            </a:extLst>
          </p:cNvPr>
          <p:cNvSpPr txBox="1"/>
          <p:nvPr/>
        </p:nvSpPr>
        <p:spPr>
          <a:xfrm>
            <a:off x="11251933" y="6396335"/>
            <a:ext cx="94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21/26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21107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C2657-915F-854F-8146-D058814B8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903" y="4147355"/>
            <a:ext cx="3613774" cy="2677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F54DD6-09E8-7001-24B8-3C643CAB1E35}"/>
              </a:ext>
            </a:extLst>
          </p:cNvPr>
          <p:cNvSpPr txBox="1"/>
          <p:nvPr/>
        </p:nvSpPr>
        <p:spPr>
          <a:xfrm>
            <a:off x="-244385" y="235738"/>
            <a:ext cx="8384648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hangingPunct="0">
              <a:lnSpc>
                <a:spcPts val="1200"/>
              </a:lnSpc>
              <a:spcBef>
                <a:spcPts val="1800"/>
              </a:spcBef>
              <a:spcAft>
                <a:spcPts val="800"/>
              </a:spcAft>
            </a:pPr>
            <a:r>
              <a:rPr lang="en-US" sz="3200" b="1" dirty="0">
                <a:effectLst/>
                <a:ea typeface="Times New Roman" panose="02020603050405020304" pitchFamily="18" charset="0"/>
              </a:rPr>
              <a:t>XRD</a:t>
            </a:r>
            <a:r>
              <a:rPr lang="en-US" sz="3200" b="1" dirty="0">
                <a:ea typeface="Times New Roman" panose="02020603050405020304" pitchFamily="18" charset="0"/>
              </a:rPr>
              <a:t> Analysis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</a:t>
            </a:r>
            <a:endParaRPr lang="en-GB" sz="32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B9F70-0963-7826-548F-0463361CCC5C}"/>
              </a:ext>
            </a:extLst>
          </p:cNvPr>
          <p:cNvSpPr txBox="1"/>
          <p:nvPr/>
        </p:nvSpPr>
        <p:spPr>
          <a:xfrm>
            <a:off x="162268" y="4683270"/>
            <a:ext cx="81589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The existence of hydration products is clearly identifiable in the control specimen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the presence of lesser amounts of hydration products and remains of unreacted particles are clearly visible with increase of cement replacement.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5B370-1259-90DB-FC63-F14605CED860}"/>
              </a:ext>
            </a:extLst>
          </p:cNvPr>
          <p:cNvSpPr txBox="1"/>
          <p:nvPr/>
        </p:nvSpPr>
        <p:spPr>
          <a:xfrm>
            <a:off x="11276336" y="6449146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22/26</a:t>
            </a:r>
            <a:endParaRPr lang="en-GB" sz="2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3F4B06-7655-BC19-2D77-A5E0B313B85D}"/>
              </a:ext>
            </a:extLst>
          </p:cNvPr>
          <p:cNvGrpSpPr>
            <a:grpSpLocks noChangeAspect="1"/>
          </p:cNvGrpSpPr>
          <p:nvPr/>
        </p:nvGrpSpPr>
        <p:grpSpPr>
          <a:xfrm>
            <a:off x="226287" y="509941"/>
            <a:ext cx="5281528" cy="3456000"/>
            <a:chOff x="961994" y="1083472"/>
            <a:chExt cx="2823879" cy="184782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FC3CA2-E8FA-3734-C24B-13E5AD801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994" y="1083472"/>
              <a:ext cx="2823879" cy="1847823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28B8D5-3021-5978-8084-D500F7239D9D}"/>
                </a:ext>
              </a:extLst>
            </p:cNvPr>
            <p:cNvSpPr/>
            <p:nvPr/>
          </p:nvSpPr>
          <p:spPr>
            <a:xfrm>
              <a:off x="2226182" y="1270316"/>
              <a:ext cx="147752" cy="1277594"/>
            </a:xfrm>
            <a:prstGeom prst="roundRect">
              <a:avLst/>
            </a:prstGeom>
            <a:noFill/>
            <a:ln w="9525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BC53156-713A-0F5A-6B8A-A3B411C1D823}"/>
                </a:ext>
              </a:extLst>
            </p:cNvPr>
            <p:cNvSpPr/>
            <p:nvPr/>
          </p:nvSpPr>
          <p:spPr>
            <a:xfrm>
              <a:off x="1204712" y="1270314"/>
              <a:ext cx="158678" cy="1277595"/>
            </a:xfrm>
            <a:prstGeom prst="roundRect">
              <a:avLst/>
            </a:prstGeom>
            <a:noFill/>
            <a:ln w="9525" cap="flat" cmpd="sng" algn="ctr">
              <a:solidFill>
                <a:srgbClr val="00B0F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158D74-5B23-C598-B56B-34375B494576}"/>
              </a:ext>
            </a:extLst>
          </p:cNvPr>
          <p:cNvGrpSpPr>
            <a:grpSpLocks noChangeAspect="1"/>
          </p:cNvGrpSpPr>
          <p:nvPr/>
        </p:nvGrpSpPr>
        <p:grpSpPr>
          <a:xfrm>
            <a:off x="6034387" y="393794"/>
            <a:ext cx="5241949" cy="3801497"/>
            <a:chOff x="904773" y="2940531"/>
            <a:chExt cx="2823879" cy="225904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46A476-56CD-51A5-9BD1-B1839EABC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773" y="2940531"/>
              <a:ext cx="2823879" cy="2259044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7A1D9B3-BADA-72F7-CFF2-B491B04F4DD1}"/>
                </a:ext>
              </a:extLst>
            </p:cNvPr>
            <p:cNvSpPr/>
            <p:nvPr/>
          </p:nvSpPr>
          <p:spPr>
            <a:xfrm>
              <a:off x="2197877" y="3135598"/>
              <a:ext cx="147752" cy="1523118"/>
            </a:xfrm>
            <a:prstGeom prst="roundRect">
              <a:avLst/>
            </a:prstGeom>
            <a:noFill/>
            <a:ln w="9525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55A901-4DD7-60F4-B31F-28C60BD45D83}"/>
                </a:ext>
              </a:extLst>
            </p:cNvPr>
            <p:cNvSpPr/>
            <p:nvPr/>
          </p:nvSpPr>
          <p:spPr>
            <a:xfrm>
              <a:off x="1145272" y="3135597"/>
              <a:ext cx="210522" cy="1505658"/>
            </a:xfrm>
            <a:prstGeom prst="roundRect">
              <a:avLst/>
            </a:prstGeom>
            <a:noFill/>
            <a:ln w="9525" cap="flat" cmpd="sng" algn="ctr">
              <a:solidFill>
                <a:srgbClr val="00B0F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FAE404E-729F-50CA-81A0-CF90491EA88A}"/>
              </a:ext>
            </a:extLst>
          </p:cNvPr>
          <p:cNvSpPr txBox="1"/>
          <p:nvPr/>
        </p:nvSpPr>
        <p:spPr>
          <a:xfrm>
            <a:off x="518552" y="4026749"/>
            <a:ext cx="6203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XRD patterns of binders at 3 days (b) 90 days of curing.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204B77C0-820B-11D9-9306-58EB26DBCA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39993" y="3387271"/>
            <a:ext cx="969849" cy="939113"/>
          </a:xfrm>
          <a:prstGeom prst="bentConnector3">
            <a:avLst>
              <a:gd name="adj1" fmla="val 40656"/>
            </a:avLst>
          </a:prstGeom>
          <a:ln w="3492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D2F4E1A-B814-BC2E-334C-34CB0C3C8073}"/>
              </a:ext>
            </a:extLst>
          </p:cNvPr>
          <p:cNvSpPr txBox="1"/>
          <p:nvPr/>
        </p:nvSpPr>
        <p:spPr>
          <a:xfrm>
            <a:off x="6034387" y="325275"/>
            <a:ext cx="53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(b)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1A39BF-5562-F582-C16F-CA5AF9BCCDE3}"/>
              </a:ext>
            </a:extLst>
          </p:cNvPr>
          <p:cNvSpPr txBox="1"/>
          <p:nvPr/>
        </p:nvSpPr>
        <p:spPr>
          <a:xfrm>
            <a:off x="275780" y="478140"/>
            <a:ext cx="53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(a) </a:t>
            </a:r>
          </a:p>
        </p:txBody>
      </p:sp>
    </p:spTree>
    <p:extLst>
      <p:ext uri="{BB962C8B-B14F-4D97-AF65-F5344CB8AC3E}">
        <p14:creationId xmlns:p14="http://schemas.microsoft.com/office/powerpoint/2010/main" val="2208139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20FBA8-3F52-B271-AFBC-86A908482A16}"/>
              </a:ext>
            </a:extLst>
          </p:cNvPr>
          <p:cNvSpPr txBox="1"/>
          <p:nvPr/>
        </p:nvSpPr>
        <p:spPr>
          <a:xfrm>
            <a:off x="296910" y="457129"/>
            <a:ext cx="27820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Scanning Electron Microscopy (SEM) observation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3B0BC9-F9B9-1B6B-6D27-A54BFC8ED2FB}"/>
              </a:ext>
            </a:extLst>
          </p:cNvPr>
          <p:cNvGrpSpPr/>
          <p:nvPr/>
        </p:nvGrpSpPr>
        <p:grpSpPr>
          <a:xfrm>
            <a:off x="2963498" y="421003"/>
            <a:ext cx="8463133" cy="6001360"/>
            <a:chOff x="3108734" y="205629"/>
            <a:chExt cx="8463133" cy="60013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C9F3BA3-0D49-A2EA-0525-9EB3F1E59639}"/>
                </a:ext>
              </a:extLst>
            </p:cNvPr>
            <p:cNvGrpSpPr/>
            <p:nvPr/>
          </p:nvGrpSpPr>
          <p:grpSpPr>
            <a:xfrm>
              <a:off x="3108734" y="219324"/>
              <a:ext cx="8463133" cy="5987665"/>
              <a:chOff x="3108734" y="219324"/>
              <a:chExt cx="8463133" cy="598766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376B6615-FB64-8EBD-EA61-4D65073FC02D}"/>
                  </a:ext>
                </a:extLst>
              </p:cNvPr>
              <p:cNvGrpSpPr/>
              <p:nvPr/>
            </p:nvGrpSpPr>
            <p:grpSpPr>
              <a:xfrm>
                <a:off x="3108734" y="219324"/>
                <a:ext cx="8463133" cy="5987665"/>
                <a:chOff x="3085399" y="228309"/>
                <a:chExt cx="8463133" cy="598766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18F5ED26-8339-6852-4E78-E550757ED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085399" y="228309"/>
                  <a:ext cx="8463133" cy="5987665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972D105-574E-C3B8-4B7E-737409CA1E84}"/>
                    </a:ext>
                  </a:extLst>
                </p:cNvPr>
                <p:cNvSpPr/>
                <p:nvPr/>
              </p:nvSpPr>
              <p:spPr>
                <a:xfrm>
                  <a:off x="3233057" y="3069771"/>
                  <a:ext cx="751114" cy="2580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0838A99-5246-5A21-364B-FD263BC1B6C2}"/>
                    </a:ext>
                  </a:extLst>
                </p:cNvPr>
                <p:cNvSpPr/>
                <p:nvPr/>
              </p:nvSpPr>
              <p:spPr>
                <a:xfrm>
                  <a:off x="3222171" y="5822205"/>
                  <a:ext cx="751114" cy="3937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20CA4B-542A-5645-E723-49D3A435B307}"/>
                  </a:ext>
                </a:extLst>
              </p:cNvPr>
              <p:cNvSpPr txBox="1"/>
              <p:nvPr/>
            </p:nvSpPr>
            <p:spPr>
              <a:xfrm>
                <a:off x="3996620" y="3028490"/>
                <a:ext cx="55427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Microstructure at 500 x Magnification</a:t>
                </a:r>
                <a:endParaRPr lang="en-GB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C1F24E8-7635-CBBB-B39F-06FEB93B9CB5}"/>
                  </a:ext>
                </a:extLst>
              </p:cNvPr>
              <p:cNvSpPr txBox="1"/>
              <p:nvPr/>
            </p:nvSpPr>
            <p:spPr>
              <a:xfrm>
                <a:off x="3979723" y="5825438"/>
                <a:ext cx="58572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Microstructure at 15,000 x Magnification</a:t>
                </a:r>
                <a:endParaRPr lang="en-GB" dirty="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D58127C-CBE0-BEC6-D561-7787B8CAF8BC}"/>
                </a:ext>
              </a:extLst>
            </p:cNvPr>
            <p:cNvSpPr/>
            <p:nvPr/>
          </p:nvSpPr>
          <p:spPr>
            <a:xfrm>
              <a:off x="3474720" y="219324"/>
              <a:ext cx="532786" cy="443906"/>
            </a:xfrm>
            <a:prstGeom prst="ellipse">
              <a:avLst/>
            </a:prstGeom>
            <a:solidFill>
              <a:srgbClr val="33CC33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B57E2A9-2D2A-4BBA-54FD-22C5F864C755}"/>
                </a:ext>
              </a:extLst>
            </p:cNvPr>
            <p:cNvSpPr/>
            <p:nvPr/>
          </p:nvSpPr>
          <p:spPr>
            <a:xfrm>
              <a:off x="4793381" y="205629"/>
              <a:ext cx="532786" cy="443906"/>
            </a:xfrm>
            <a:prstGeom prst="ellipse">
              <a:avLst/>
            </a:prstGeom>
            <a:solidFill>
              <a:srgbClr val="33CC33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8E00F32-ADE2-998C-BD49-8CAEF5984A21}"/>
                </a:ext>
              </a:extLst>
            </p:cNvPr>
            <p:cNvSpPr/>
            <p:nvPr/>
          </p:nvSpPr>
          <p:spPr>
            <a:xfrm>
              <a:off x="6158137" y="205629"/>
              <a:ext cx="532786" cy="443906"/>
            </a:xfrm>
            <a:prstGeom prst="ellipse">
              <a:avLst/>
            </a:prstGeom>
            <a:solidFill>
              <a:srgbClr val="33CC33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60D0639-A4B2-5E6F-0697-0B3997607AA7}"/>
                </a:ext>
              </a:extLst>
            </p:cNvPr>
            <p:cNvSpPr/>
            <p:nvPr/>
          </p:nvSpPr>
          <p:spPr>
            <a:xfrm>
              <a:off x="7500246" y="219324"/>
              <a:ext cx="532786" cy="443906"/>
            </a:xfrm>
            <a:prstGeom prst="ellipse">
              <a:avLst/>
            </a:prstGeom>
            <a:solidFill>
              <a:srgbClr val="33CC33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85CA365-A6FD-BFC5-5A95-B0AEAB7287C5}"/>
                </a:ext>
              </a:extLst>
            </p:cNvPr>
            <p:cNvSpPr/>
            <p:nvPr/>
          </p:nvSpPr>
          <p:spPr>
            <a:xfrm>
              <a:off x="8878652" y="233592"/>
              <a:ext cx="532786" cy="443906"/>
            </a:xfrm>
            <a:prstGeom prst="ellipse">
              <a:avLst/>
            </a:prstGeom>
            <a:solidFill>
              <a:srgbClr val="33CC33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89E01F2-1D2B-63B8-AB3D-9C628EBAFE97}"/>
                </a:ext>
              </a:extLst>
            </p:cNvPr>
            <p:cNvSpPr/>
            <p:nvPr/>
          </p:nvSpPr>
          <p:spPr>
            <a:xfrm>
              <a:off x="10207111" y="210271"/>
              <a:ext cx="532786" cy="443906"/>
            </a:xfrm>
            <a:prstGeom prst="ellipse">
              <a:avLst/>
            </a:prstGeom>
            <a:solidFill>
              <a:srgbClr val="33CC33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1CE9EF4-A15D-FC76-695D-DC2BC7B7256D}"/>
                </a:ext>
              </a:extLst>
            </p:cNvPr>
            <p:cNvSpPr/>
            <p:nvPr/>
          </p:nvSpPr>
          <p:spPr>
            <a:xfrm>
              <a:off x="3394014" y="3538173"/>
              <a:ext cx="532786" cy="44390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90AEC9-F5A7-7DEC-A52B-24CB5241ACEE}"/>
                </a:ext>
              </a:extLst>
            </p:cNvPr>
            <p:cNvSpPr/>
            <p:nvPr/>
          </p:nvSpPr>
          <p:spPr>
            <a:xfrm>
              <a:off x="5326167" y="3523214"/>
              <a:ext cx="532786" cy="44390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743332-B5EF-9300-6635-A9E312EC4CAF}"/>
                </a:ext>
              </a:extLst>
            </p:cNvPr>
            <p:cNvSpPr/>
            <p:nvPr/>
          </p:nvSpPr>
          <p:spPr>
            <a:xfrm>
              <a:off x="7607354" y="3538173"/>
              <a:ext cx="532786" cy="44390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EE7EE07-2BF6-EED2-D856-554C0FA8E980}"/>
                </a:ext>
              </a:extLst>
            </p:cNvPr>
            <p:cNvSpPr/>
            <p:nvPr/>
          </p:nvSpPr>
          <p:spPr>
            <a:xfrm>
              <a:off x="9622148" y="3508395"/>
              <a:ext cx="532786" cy="44390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F8DC849-FC27-2C61-B5EB-2C22150D6FD6}"/>
              </a:ext>
            </a:extLst>
          </p:cNvPr>
          <p:cNvSpPr txBox="1"/>
          <p:nvPr/>
        </p:nvSpPr>
        <p:spPr>
          <a:xfrm>
            <a:off x="11269362" y="6396335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23/26</a:t>
            </a:r>
            <a:endParaRPr lang="en-GB" sz="2400" dirty="0"/>
          </a:p>
        </p:txBody>
      </p:sp>
      <p:pic>
        <p:nvPicPr>
          <p:cNvPr id="4" name="Picture 3" descr="A piece of grey rock on a white surface&#10;&#10;AI-generated content may be incorrect.">
            <a:extLst>
              <a:ext uri="{FF2B5EF4-FFF2-40B4-BE49-F238E27FC236}">
                <a16:creationId xmlns:a16="http://schemas.microsoft.com/office/drawing/2014/main" id="{94927D61-E676-88D5-CE3F-F3621A8F6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t="23345" r="21090" b="19504"/>
          <a:stretch/>
        </p:blipFill>
        <p:spPr>
          <a:xfrm rot="5400000">
            <a:off x="224235" y="3742080"/>
            <a:ext cx="2579389" cy="22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23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CE108-D327-4D54-8D17-7FA225930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2FB083-102B-3AD8-CB4F-41C85D9B642D}"/>
              </a:ext>
            </a:extLst>
          </p:cNvPr>
          <p:cNvSpPr txBox="1"/>
          <p:nvPr/>
        </p:nvSpPr>
        <p:spPr>
          <a:xfrm>
            <a:off x="-122391" y="334250"/>
            <a:ext cx="8384648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hangingPunct="0">
              <a:lnSpc>
                <a:spcPts val="1200"/>
              </a:lnSpc>
              <a:spcBef>
                <a:spcPts val="1800"/>
              </a:spcBef>
              <a:spcAft>
                <a:spcPts val="800"/>
              </a:spcAft>
            </a:pPr>
            <a:r>
              <a:rPr lang="en-US" sz="3200" b="1" dirty="0">
                <a:effectLst/>
                <a:ea typeface="Times New Roman" panose="02020603050405020304" pitchFamily="18" charset="0"/>
              </a:rPr>
              <a:t>SEM-EDS observations</a:t>
            </a:r>
            <a:endParaRPr lang="en-GB" sz="32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03EDF-FA68-D97B-8015-F124D6166E05}"/>
              </a:ext>
            </a:extLst>
          </p:cNvPr>
          <p:cNvSpPr txBox="1"/>
          <p:nvPr/>
        </p:nvSpPr>
        <p:spPr>
          <a:xfrm>
            <a:off x="11269362" y="6396335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24/26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54FD5-FB72-7447-4448-E695296D4EDB}"/>
              </a:ext>
            </a:extLst>
          </p:cNvPr>
          <p:cNvSpPr txBox="1"/>
          <p:nvPr/>
        </p:nvSpPr>
        <p:spPr>
          <a:xfrm>
            <a:off x="4939862" y="286932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191A4-5DD0-1181-D351-A03F443D7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180" y="720843"/>
            <a:ext cx="5490025" cy="5552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4D2686-38E6-8E64-6357-37A11C5AE87E}"/>
              </a:ext>
            </a:extLst>
          </p:cNvPr>
          <p:cNvSpPr txBox="1"/>
          <p:nvPr/>
        </p:nvSpPr>
        <p:spPr>
          <a:xfrm>
            <a:off x="1725827" y="6273560"/>
            <a:ext cx="9419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BSE microstructures images of C, B2 &amp; B4 at 2kx magnification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(a)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at 7-days) 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(b)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at 90-days.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133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F2B781-BB96-E452-51AC-1CED236F7F47}"/>
              </a:ext>
            </a:extLst>
          </p:cNvPr>
          <p:cNvSpPr txBox="1"/>
          <p:nvPr/>
        </p:nvSpPr>
        <p:spPr>
          <a:xfrm>
            <a:off x="312593" y="522385"/>
            <a:ext cx="1156681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Binary binder (B2) with SiMn slag replaced cement by up to 50% and ternary binder T2 comprised of 30% of SiMn slag and 20% GGBFS, replaced cement by 50%, achieved compressive strengths higher than 60 </a:t>
            </a:r>
            <a:r>
              <a:rPr lang="en-GB" sz="2400" dirty="0" err="1"/>
              <a:t>Mpa</a:t>
            </a:r>
            <a:r>
              <a:rPr lang="en-GB" sz="2400" dirty="0"/>
              <a:t> (10% less than control), after 28 days. Strength continued to develop and exceed the control by 4% after 90 days (85 </a:t>
            </a:r>
            <a:r>
              <a:rPr lang="en-GB" sz="2400" dirty="0" err="1"/>
              <a:t>Mpa</a:t>
            </a:r>
            <a:r>
              <a:rPr lang="en-GB" sz="2400" dirty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Moreover, utilizing even higher cement replacement proportions like 70% , binary and ternary binders gained compressive strengths exceeding 55 </a:t>
            </a:r>
            <a:r>
              <a:rPr lang="en-GB" sz="2400" dirty="0" err="1"/>
              <a:t>Mpa</a:t>
            </a:r>
            <a:r>
              <a:rPr lang="en-GB" sz="2400" dirty="0"/>
              <a:t>, after 28 days. Ended up with 12-20% less strength than control (70-65 MPa) after 90 days</a:t>
            </a:r>
          </a:p>
          <a:p>
            <a:pPr algn="just"/>
            <a:endParaRPr lang="en-GB" sz="1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 Further higher replacement proportions like 90%, binary binder achieved a  strength above 25 MPa, after 28 days and reached to 37 MPa at 90 days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B050"/>
                </a:solidFill>
              </a:rPr>
              <a:t>Several strength classes identified along with different higher replacement percentage of cement with </a:t>
            </a:r>
            <a:r>
              <a:rPr lang="en-GB" sz="2400" b="1" dirty="0" err="1">
                <a:solidFill>
                  <a:srgbClr val="00B050"/>
                </a:solidFill>
              </a:rPr>
              <a:t>SiMn</a:t>
            </a:r>
            <a:r>
              <a:rPr lang="en-GB" sz="2400" b="1" dirty="0">
                <a:solidFill>
                  <a:srgbClr val="00B050"/>
                </a:solidFill>
              </a:rPr>
              <a:t> slag and GGBFS. Their varied combinations needs to further research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Autogenous shrinkage initially decreased but tended to increase with time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Drying shrinkage consistently increased with elevated level than control</a:t>
            </a:r>
          </a:p>
          <a:p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25F71-0E30-68B4-CCC7-87CFF7DD7EB1}"/>
              </a:ext>
            </a:extLst>
          </p:cNvPr>
          <p:cNvSpPr txBox="1"/>
          <p:nvPr/>
        </p:nvSpPr>
        <p:spPr>
          <a:xfrm>
            <a:off x="0" y="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9B0CE2-ACCC-F815-197B-956C1B5EBB18}"/>
              </a:ext>
            </a:extLst>
          </p:cNvPr>
          <p:cNvSpPr txBox="1"/>
          <p:nvPr/>
        </p:nvSpPr>
        <p:spPr>
          <a:xfrm>
            <a:off x="11269362" y="6396335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25/26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33269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0C0EDB-734A-3717-602C-529D5F1A0D8E}"/>
              </a:ext>
            </a:extLst>
          </p:cNvPr>
          <p:cNvSpPr txBox="1"/>
          <p:nvPr/>
        </p:nvSpPr>
        <p:spPr>
          <a:xfrm>
            <a:off x="215984" y="116100"/>
            <a:ext cx="5693927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Acknowledgement. </a:t>
            </a:r>
          </a:p>
          <a:p>
            <a:endParaRPr lang="en-GB" sz="500" dirty="0"/>
          </a:p>
          <a:p>
            <a:r>
              <a:rPr lang="en-GB" sz="1600" dirty="0"/>
              <a:t>The author would like to express gratitude to </a:t>
            </a:r>
            <a:r>
              <a:rPr lang="en-GB" sz="1600" u="sng" dirty="0"/>
              <a:t>Mr. Leif Hunsbedt and Mr. Kjorkleiv Oyvind Karstein</a:t>
            </a:r>
            <a:r>
              <a:rPr lang="en-GB" sz="1600" dirty="0"/>
              <a:t> of ERAMET, Norway for   providing the ground SiMn slag necessary to conduct this study.</a:t>
            </a:r>
          </a:p>
          <a:p>
            <a:endParaRPr lang="en-GB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72069-E414-0E62-99CC-ACFC85571A2E}"/>
              </a:ext>
            </a:extLst>
          </p:cNvPr>
          <p:cNvSpPr txBox="1"/>
          <p:nvPr/>
        </p:nvSpPr>
        <p:spPr>
          <a:xfrm>
            <a:off x="5700149" y="1018935"/>
            <a:ext cx="576648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en-GB" sz="1200" dirty="0"/>
              <a:t>8.	Kumar, S., García-</a:t>
            </a:r>
            <a:r>
              <a:rPr lang="en-GB" sz="1200" dirty="0" err="1"/>
              <a:t>Triñanes</a:t>
            </a:r>
            <a:r>
              <a:rPr lang="en-GB" sz="1200" dirty="0"/>
              <a:t>, P., Teixeira-Pinto, A., and Bao, M.: ‘Development of alkali activated cement from mechanically activated silico-manganese (SiMn) slag’, Cement and Concrete Composites, 2013, 40, pp. 7-13</a:t>
            </a:r>
          </a:p>
          <a:p>
            <a:pPr marL="180975" indent="-180975"/>
            <a:r>
              <a:rPr lang="en-GB" sz="1200" dirty="0"/>
              <a:t>9.	Marsh, A.T.M., Yang, T., </a:t>
            </a:r>
            <a:r>
              <a:rPr lang="en-GB" sz="1200" dirty="0" err="1"/>
              <a:t>Adu</a:t>
            </a:r>
            <a:r>
              <a:rPr lang="en-GB" sz="1200" dirty="0"/>
              <a:t>-Amankwah, S., and Bernal, S.A. ‘11 - Utilization of metallurgical wastes as raw materials for manufacturing alkali-activated cements’, in de Brito, J., Thomas, C., Medina, C., and </a:t>
            </a:r>
            <a:r>
              <a:rPr lang="en-GB" sz="1200" dirty="0" err="1"/>
              <a:t>Agrela</a:t>
            </a:r>
            <a:r>
              <a:rPr lang="en-GB" sz="1200" dirty="0"/>
              <a:t>, F. (Eds.) ‘Waste and Byproducts in Cement-Based Materials’ (Woodhead Publishing, 2021), pp. 335-383</a:t>
            </a:r>
          </a:p>
          <a:p>
            <a:pPr marL="180975" indent="-180975"/>
            <a:r>
              <a:rPr lang="en-GB" sz="1200" dirty="0"/>
              <a:t>10.Nath, S.K., Randhawa, N.S., and Kumar, S. ‘A review on characteristics of silico manganese slag and its utilization into construction materials’, Resources, Conservation and Recycling, 2022, 176</a:t>
            </a:r>
          </a:p>
          <a:p>
            <a:pPr marL="180975" indent="-180975"/>
            <a:r>
              <a:rPr lang="en-GB" sz="1200" dirty="0"/>
              <a:t>11.Jiang, Y., Ling, T.-C., Shi, C., and Pan, S.-Y. ‘Characteristics of steel slags and their use </a:t>
            </a:r>
            <a:r>
              <a:rPr lang="en-GB" sz="1200" dirty="0" err="1"/>
              <a:t>incement</a:t>
            </a:r>
            <a:r>
              <a:rPr lang="en-GB" sz="1200" dirty="0"/>
              <a:t> and concrete—A review’, Resources, Conservation and Recycling, 2018, 136, pp. 187-197</a:t>
            </a:r>
          </a:p>
          <a:p>
            <a:pPr marL="180975" indent="-180975"/>
            <a:r>
              <a:rPr lang="en-GB" sz="1200" dirty="0"/>
              <a:t>12.Al-Duais, I.N.A., Ahmad, S., Al-</a:t>
            </a:r>
            <a:r>
              <a:rPr lang="en-GB" sz="1200" dirty="0" err="1"/>
              <a:t>Osta</a:t>
            </a:r>
            <a:r>
              <a:rPr lang="en-GB" sz="1200" dirty="0"/>
              <a:t>, M., </a:t>
            </a:r>
            <a:r>
              <a:rPr lang="en-GB" sz="1200" dirty="0" err="1"/>
              <a:t>Maslehuddin</a:t>
            </a:r>
            <a:r>
              <a:rPr lang="en-GB" sz="1200" dirty="0"/>
              <a:t>, M., Saleh, T., and Al-</a:t>
            </a:r>
            <a:r>
              <a:rPr lang="en-GB" sz="1200" dirty="0" err="1"/>
              <a:t>Dulaijan</a:t>
            </a:r>
            <a:r>
              <a:rPr lang="en-GB" sz="1200" dirty="0"/>
              <a:t>, </a:t>
            </a:r>
            <a:r>
              <a:rPr lang="en-GB" sz="1200" dirty="0" err="1"/>
              <a:t>S.‘Optimization</a:t>
            </a:r>
            <a:r>
              <a:rPr lang="en-GB" sz="1200" dirty="0"/>
              <a:t> of alkali-activated binders using natural minerals and industrial </a:t>
            </a:r>
            <a:r>
              <a:rPr lang="en-GB" sz="1200" dirty="0" err="1"/>
              <a:t>wastematerials</a:t>
            </a:r>
            <a:r>
              <a:rPr lang="en-GB" sz="1200" dirty="0"/>
              <a:t> as precursor materials’, Journal of Building Engineering, 2023, pp. 106230</a:t>
            </a:r>
          </a:p>
          <a:p>
            <a:pPr marL="180975" indent="-180975"/>
            <a:r>
              <a:rPr lang="en-GB" sz="1200" dirty="0"/>
              <a:t>13.Oh, T., Kim, M.-J., Banthia, N., and Yoo, D.-Y. ‘Influence of curing conditions on mechanical and microstructural properties of ultra-high-performance strain-hardening cementitious composites with strain capacity up to 17.3%’, Developments in the Built Environment, 2023, 14, pp. 100150</a:t>
            </a:r>
          </a:p>
          <a:p>
            <a:pPr marL="180975" indent="-180975"/>
            <a:r>
              <a:rPr lang="en-GB" sz="1200" dirty="0"/>
              <a:t>14.Boháč, M., Palou, M., </a:t>
            </a:r>
            <a:r>
              <a:rPr lang="en-GB" sz="1200" dirty="0" err="1"/>
              <a:t>Novotný</a:t>
            </a:r>
            <a:r>
              <a:rPr lang="en-GB" sz="1200" dirty="0"/>
              <a:t>, R., </a:t>
            </a:r>
            <a:r>
              <a:rPr lang="en-GB" sz="1200" dirty="0" err="1"/>
              <a:t>Másilko</a:t>
            </a:r>
            <a:r>
              <a:rPr lang="en-GB" sz="1200" dirty="0"/>
              <a:t>, J., </a:t>
            </a:r>
            <a:r>
              <a:rPr lang="en-GB" sz="1200" dirty="0" err="1"/>
              <a:t>Všianský</a:t>
            </a:r>
            <a:r>
              <a:rPr lang="en-GB" sz="1200" dirty="0"/>
              <a:t>, D., and </a:t>
            </a:r>
            <a:r>
              <a:rPr lang="en-GB" sz="1200" dirty="0" err="1"/>
              <a:t>Staněk</a:t>
            </a:r>
            <a:r>
              <a:rPr lang="en-GB" sz="1200" dirty="0"/>
              <a:t>, T. ‘Investigation on early hydration of ternary Portland cement-blast-furnace slag–metakaolin blends’, Construction and Building Materials, 2014, 64, pp. 333-341</a:t>
            </a:r>
          </a:p>
          <a:p>
            <a:pPr marL="180975" indent="-180975"/>
            <a:r>
              <a:rPr lang="en-GB" sz="1200" dirty="0"/>
              <a:t>15.Yang, K.-H., Moon, G. D., and Jeon, Y.-S. ‘Implementing ternary supplementary cementing binder for reduction of the heat of hydration of concrete’, Journal of Cleaner Production, 2016, 112, pp. 845-852</a:t>
            </a:r>
          </a:p>
          <a:p>
            <a:pPr marL="180975" indent="-180975"/>
            <a:r>
              <a:rPr lang="en-GB" sz="1200" dirty="0"/>
              <a:t>16.Sikora, P., Cendrowski, K., Abd </a:t>
            </a:r>
            <a:r>
              <a:rPr lang="en-GB" sz="1200" dirty="0" err="1"/>
              <a:t>Elrahman</a:t>
            </a:r>
            <a:r>
              <a:rPr lang="en-GB" sz="1200" dirty="0"/>
              <a:t>, M., Chung, S.-Y., </a:t>
            </a:r>
            <a:r>
              <a:rPr lang="en-GB" sz="1200" dirty="0" err="1"/>
              <a:t>Mijowska</a:t>
            </a:r>
            <a:r>
              <a:rPr lang="en-GB" sz="1200" dirty="0"/>
              <a:t>, E., and </a:t>
            </a:r>
            <a:r>
              <a:rPr lang="en-GB" sz="1200" dirty="0" err="1"/>
              <a:t>Stephan,D</a:t>
            </a:r>
            <a:r>
              <a:rPr lang="en-GB" sz="1200" dirty="0"/>
              <a:t>. ‘The effects of seawater on the hydration, microstructure and strength development of Portland cement pastes incorporating colloidal silica’, Applied Nanoscience, 2019,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71CB4D-C5B3-F124-CCBC-A38AE1D91740}"/>
              </a:ext>
            </a:extLst>
          </p:cNvPr>
          <p:cNvSpPr txBox="1"/>
          <p:nvPr/>
        </p:nvSpPr>
        <p:spPr>
          <a:xfrm>
            <a:off x="40755" y="2022096"/>
            <a:ext cx="576648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200" dirty="0"/>
          </a:p>
          <a:p>
            <a:pPr marL="180975" indent="-180975"/>
            <a:r>
              <a:rPr lang="en-GB" sz="1200" dirty="0"/>
              <a:t>1.	I.E.A. ‘Net Zero by 2050, A Road Map for the Global Energy Sector’, in Editor ‘Book NetZero by 2050, A Road Map for the Global Energy Sector’ (2021, </a:t>
            </a:r>
            <a:r>
              <a:rPr lang="en-GB" sz="1200" dirty="0" err="1"/>
              <a:t>edn</a:t>
            </a:r>
            <a:r>
              <a:rPr lang="en-GB" sz="1200" dirty="0"/>
              <a:t>.)</a:t>
            </a:r>
          </a:p>
          <a:p>
            <a:pPr marL="180975" indent="-180975"/>
            <a:r>
              <a:rPr lang="en-GB" sz="1200" dirty="0"/>
              <a:t>2.	Zhang, Y., Zhang, J., Luo, W., Wang, J., Shi, J., Zhuang, H., and Wang, Y. ‘Effect of compressive strength and chloride diffusion on life cycle CO2 assessment of concrete containing supplementary cementitious materials’, Journal of Cleaner Production, 2019, 218, pp. 450-458</a:t>
            </a:r>
          </a:p>
          <a:p>
            <a:pPr marL="180975" indent="-180975"/>
            <a:r>
              <a:rPr lang="en-GB" sz="1200" dirty="0"/>
              <a:t>3.	Anurag, Kumar, R., Goyal, S., and Srivastava, A. ‘A comprehensive study on the influence of supplementary cementitious materials on </a:t>
            </a:r>
            <a:r>
              <a:rPr lang="en-GB" sz="1200" dirty="0" err="1"/>
              <a:t>physico</a:t>
            </a:r>
            <a:r>
              <a:rPr lang="en-GB" sz="1200" dirty="0"/>
              <a:t>-mechanical, microstructural and 	durability properties of low carbon cement composites’, Powder Technology, 2021, 394, pp. 645-668</a:t>
            </a:r>
          </a:p>
          <a:p>
            <a:pPr marL="180975" indent="-180975"/>
            <a:r>
              <a:rPr lang="en-GB" sz="1200" dirty="0"/>
              <a:t>4.	</a:t>
            </a:r>
            <a:r>
              <a:rPr lang="en-GB" sz="1200" dirty="0" err="1"/>
              <a:t>Juenger</a:t>
            </a:r>
            <a:r>
              <a:rPr lang="en-GB" sz="1200" dirty="0"/>
              <a:t>, M.C.G., and Siddique, R. ‘Recent advances in understanding the role of supplementary cementitious materials in concrete’, Cement and Concrete Research, 2015, 78, pp. 71-80</a:t>
            </a:r>
          </a:p>
          <a:p>
            <a:pPr marL="180975" indent="-180975"/>
            <a:r>
              <a:rPr lang="en-GB" sz="1200" dirty="0"/>
              <a:t>5.	Sankar, B., and </a:t>
            </a:r>
            <a:r>
              <a:rPr lang="en-GB" sz="1200" dirty="0" err="1"/>
              <a:t>Ramadoss</a:t>
            </a:r>
            <a:r>
              <a:rPr lang="en-GB" sz="1200" dirty="0"/>
              <a:t>, P. ‘Mechanical and Durability Properties of High Strength Concrete Incorporating Different Combinations of Supplementary Cementitious Materials A Review’, ‘Proceedings of Fourth International Conference on Inventive Material Science Applications’ (2022), pp. 543-557</a:t>
            </a:r>
          </a:p>
          <a:p>
            <a:pPr marL="180975" indent="-180975"/>
            <a:r>
              <a:rPr lang="en-GB" sz="1200" dirty="0"/>
              <a:t>6.	Ramzi, S., Moradi, M.J., and </a:t>
            </a:r>
            <a:r>
              <a:rPr lang="en-GB" sz="1200" dirty="0" err="1"/>
              <a:t>Hajiloo</a:t>
            </a:r>
            <a:r>
              <a:rPr lang="en-GB" sz="1200" dirty="0"/>
              <a:t>, H. ‘The Study of the Effects of Supplementary Cementitious Materials (SCMs) on Concrete Compressive Strength at High Temperatures Using Artificial Neural Network Model’, Buildings, 2023, 13, (5)</a:t>
            </a:r>
          </a:p>
          <a:p>
            <a:pPr marL="180975" indent="-180975"/>
            <a:r>
              <a:rPr lang="en-GB" sz="1200" dirty="0"/>
              <a:t>7.	</a:t>
            </a:r>
            <a:r>
              <a:rPr lang="en-GB" sz="1200" dirty="0" err="1"/>
              <a:t>Juenger</a:t>
            </a:r>
            <a:r>
              <a:rPr lang="en-GB" sz="1200" dirty="0"/>
              <a:t>, M., </a:t>
            </a:r>
            <a:r>
              <a:rPr lang="en-GB" sz="1200" dirty="0" err="1"/>
              <a:t>Provis</a:t>
            </a:r>
            <a:r>
              <a:rPr lang="en-GB" sz="1200" dirty="0"/>
              <a:t>, J.L., </a:t>
            </a:r>
            <a:r>
              <a:rPr lang="en-GB" sz="1200" dirty="0" err="1"/>
              <a:t>Elsen</a:t>
            </a:r>
            <a:r>
              <a:rPr lang="en-GB" sz="1200" dirty="0"/>
              <a:t>, J., Matthes, W., Hooton, R.D., Duchesne, J., </a:t>
            </a:r>
            <a:r>
              <a:rPr lang="en-GB" sz="1200" dirty="0" err="1"/>
              <a:t>Courard</a:t>
            </a:r>
            <a:r>
              <a:rPr lang="en-GB" sz="1200" dirty="0"/>
              <a:t>, </a:t>
            </a:r>
            <a:r>
              <a:rPr lang="en-GB" sz="1200" dirty="0" err="1"/>
              <a:t>L.,He</a:t>
            </a:r>
            <a:r>
              <a:rPr lang="en-GB" sz="1200" dirty="0"/>
              <a:t>, H., Michel, F., Snellings, R., and Belie, N.D. ‘Supplementary Cementitious Materials for Concrete Characterization Needs’, MRS Proceedings, 2012, 1488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8A92FC-F9F0-1BD0-B749-439C6E7222A6}"/>
              </a:ext>
            </a:extLst>
          </p:cNvPr>
          <p:cNvSpPr txBox="1"/>
          <p:nvPr/>
        </p:nvSpPr>
        <p:spPr>
          <a:xfrm>
            <a:off x="215985" y="1547261"/>
            <a:ext cx="5336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2168C-2203-E413-2388-8A2E4439B839}"/>
              </a:ext>
            </a:extLst>
          </p:cNvPr>
          <p:cNvSpPr txBox="1"/>
          <p:nvPr/>
        </p:nvSpPr>
        <p:spPr>
          <a:xfrm>
            <a:off x="11269362" y="6396335"/>
            <a:ext cx="92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26/26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06331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Picture 4" descr="A green and white leaf carved into a concrete slab&#10;&#10;Description automatically generated">
            <a:extLst>
              <a:ext uri="{FF2B5EF4-FFF2-40B4-BE49-F238E27FC236}">
                <a16:creationId xmlns:a16="http://schemas.microsoft.com/office/drawing/2014/main" id="{1DA519E6-1E93-D61A-1CE8-15523076F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8" r="1" b="11563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F33932-B0DA-3E7A-83BB-F3668EFCDA20}"/>
              </a:ext>
            </a:extLst>
          </p:cNvPr>
          <p:cNvSpPr/>
          <p:nvPr/>
        </p:nvSpPr>
        <p:spPr>
          <a:xfrm>
            <a:off x="8670954" y="3981010"/>
            <a:ext cx="325973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>
                <a:ln/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Cement is not the problem. It is the solution</a:t>
            </a:r>
            <a:endParaRPr lang="en-US" sz="2800" b="1" dirty="0">
              <a:ln/>
              <a:gradFill flip="none" rotWithShape="1">
                <a:gsLst>
                  <a:gs pos="0">
                    <a:schemeClr val="accent3">
                      <a:shade val="30000"/>
                      <a:satMod val="115000"/>
                    </a:schemeClr>
                  </a:gs>
                  <a:gs pos="50000">
                    <a:schemeClr val="accent3">
                      <a:shade val="67500"/>
                      <a:satMod val="115000"/>
                    </a:schemeClr>
                  </a:gs>
                  <a:gs pos="100000">
                    <a:schemeClr val="accent3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117D3-BF34-7FEB-099A-0A07A9855162}"/>
              </a:ext>
            </a:extLst>
          </p:cNvPr>
          <p:cNvSpPr/>
          <p:nvPr/>
        </p:nvSpPr>
        <p:spPr>
          <a:xfrm>
            <a:off x="1140460" y="900410"/>
            <a:ext cx="3224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>
                <a:ln w="0"/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Thank you</a:t>
            </a:r>
            <a:endParaRPr lang="en-US" sz="5400" b="1" spc="50" dirty="0">
              <a:ln w="0"/>
              <a:solidFill>
                <a:schemeClr val="bg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717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939420-88ED-EFB9-9731-E2278DFE0E29}"/>
              </a:ext>
            </a:extLst>
          </p:cNvPr>
          <p:cNvSpPr/>
          <p:nvPr/>
        </p:nvSpPr>
        <p:spPr>
          <a:xfrm>
            <a:off x="12192000" y="-3024000"/>
            <a:ext cx="4428000" cy="3024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1ABE3-0CEB-FF07-5D0E-97D982557E22}"/>
              </a:ext>
            </a:extLst>
          </p:cNvPr>
          <p:cNvSpPr/>
          <p:nvPr/>
        </p:nvSpPr>
        <p:spPr>
          <a:xfrm>
            <a:off x="12192000" y="6858000"/>
            <a:ext cx="4428000" cy="3024000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D51F9-5217-5057-230D-E4A2FE76F91D}"/>
              </a:ext>
            </a:extLst>
          </p:cNvPr>
          <p:cNvSpPr/>
          <p:nvPr/>
        </p:nvSpPr>
        <p:spPr>
          <a:xfrm>
            <a:off x="-4448268" y="6858000"/>
            <a:ext cx="4428000" cy="3026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7D3F7F-C911-8C59-A61E-6C6156A5E106}"/>
              </a:ext>
            </a:extLst>
          </p:cNvPr>
          <p:cNvSpPr/>
          <p:nvPr/>
        </p:nvSpPr>
        <p:spPr>
          <a:xfrm>
            <a:off x="4125933" y="1544684"/>
            <a:ext cx="3940134" cy="4423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079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6C4952-C7C7-6DE7-50E9-B99539B2E8F9}"/>
              </a:ext>
            </a:extLst>
          </p:cNvPr>
          <p:cNvSpPr txBox="1"/>
          <p:nvPr/>
        </p:nvSpPr>
        <p:spPr>
          <a:xfrm>
            <a:off x="13397830" y="7043172"/>
            <a:ext cx="32221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-16%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Annual  emissions from cement must reduced by 16% by 2023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8CE821-FB4C-7EEC-D3D4-B46D60EE5177}"/>
              </a:ext>
            </a:extLst>
          </p:cNvPr>
          <p:cNvSpPr txBox="1"/>
          <p:nvPr/>
        </p:nvSpPr>
        <p:spPr>
          <a:xfrm>
            <a:off x="-4448270" y="6912428"/>
            <a:ext cx="25709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8.0 %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Cement is the source of 8% of the world’s CO2 emissions as the core ingredient of concrete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CD6C1-AB47-ADA9-E115-A13F1DAD8F9D}"/>
              </a:ext>
            </a:extLst>
          </p:cNvPr>
          <p:cNvSpPr txBox="1"/>
          <p:nvPr/>
        </p:nvSpPr>
        <p:spPr>
          <a:xfrm>
            <a:off x="13397828" y="-3024000"/>
            <a:ext cx="32221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2.2 Billion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The worldwide production of cement produces 2.2 billion tons of CO2 per year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542A50-6046-FFBF-9BBF-1107E0116A16}"/>
              </a:ext>
            </a:extLst>
          </p:cNvPr>
          <p:cNvSpPr/>
          <p:nvPr/>
        </p:nvSpPr>
        <p:spPr>
          <a:xfrm>
            <a:off x="-4448270" y="-3024000"/>
            <a:ext cx="4428000" cy="3024000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B717F3-6DC0-1BAE-11D3-7E898D7E74C8}"/>
              </a:ext>
            </a:extLst>
          </p:cNvPr>
          <p:cNvSpPr txBox="1"/>
          <p:nvPr/>
        </p:nvSpPr>
        <p:spPr>
          <a:xfrm>
            <a:off x="-4448272" y="-3024000"/>
            <a:ext cx="3222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  <a:r>
              <a:rPr lang="en-US" sz="2400" b="1" baseline="30000" dirty="0">
                <a:solidFill>
                  <a:schemeClr val="bg1"/>
                </a:solidFill>
              </a:rPr>
              <a:t>nd</a:t>
            </a:r>
            <a:r>
              <a:rPr lang="en-US" sz="2400" b="1" dirty="0">
                <a:solidFill>
                  <a:schemeClr val="bg1"/>
                </a:solidFill>
              </a:rPr>
              <a:t> Most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Cement is second only to water as  the most consumed resource in the world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03725-51E1-9834-7922-9CCE51FB8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846" y="2099957"/>
            <a:ext cx="2798307" cy="2658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4160D4-75D4-2640-A17B-42A2AEDD4EAC}"/>
              </a:ext>
            </a:extLst>
          </p:cNvPr>
          <p:cNvSpPr txBox="1"/>
          <p:nvPr/>
        </p:nvSpPr>
        <p:spPr>
          <a:xfrm>
            <a:off x="5339997" y="6581001"/>
            <a:ext cx="26647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https://stock.adobe.com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101F59-EE49-4729-8262-13C35393FB0D}"/>
              </a:ext>
            </a:extLst>
          </p:cNvPr>
          <p:cNvSpPr txBox="1"/>
          <p:nvPr/>
        </p:nvSpPr>
        <p:spPr>
          <a:xfrm>
            <a:off x="106103" y="81882"/>
            <a:ext cx="1102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Introduction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010552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E5B887-B152-CDCF-555B-34C806E30CC0}"/>
              </a:ext>
            </a:extLst>
          </p:cNvPr>
          <p:cNvSpPr/>
          <p:nvPr/>
        </p:nvSpPr>
        <p:spPr>
          <a:xfrm>
            <a:off x="1761614" y="232957"/>
            <a:ext cx="4428000" cy="3024000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939420-88ED-EFB9-9731-E2278DFE0E29}"/>
              </a:ext>
            </a:extLst>
          </p:cNvPr>
          <p:cNvSpPr/>
          <p:nvPr/>
        </p:nvSpPr>
        <p:spPr>
          <a:xfrm>
            <a:off x="6305006" y="232957"/>
            <a:ext cx="4428000" cy="3024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1ABE3-0CEB-FF07-5D0E-97D982557E22}"/>
              </a:ext>
            </a:extLst>
          </p:cNvPr>
          <p:cNvSpPr/>
          <p:nvPr/>
        </p:nvSpPr>
        <p:spPr>
          <a:xfrm>
            <a:off x="6305004" y="3363685"/>
            <a:ext cx="4428000" cy="3024000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D51F9-5217-5057-230D-E4A2FE76F91D}"/>
              </a:ext>
            </a:extLst>
          </p:cNvPr>
          <p:cNvSpPr/>
          <p:nvPr/>
        </p:nvSpPr>
        <p:spPr>
          <a:xfrm>
            <a:off x="1761614" y="3374572"/>
            <a:ext cx="4428000" cy="3026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7D3F7F-C911-8C59-A61E-6C6156A5E106}"/>
              </a:ext>
            </a:extLst>
          </p:cNvPr>
          <p:cNvSpPr/>
          <p:nvPr/>
        </p:nvSpPr>
        <p:spPr>
          <a:xfrm>
            <a:off x="4125933" y="1544684"/>
            <a:ext cx="3940134" cy="4423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079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6C4952-C7C7-6DE7-50E9-B99539B2E8F9}"/>
              </a:ext>
            </a:extLst>
          </p:cNvPr>
          <p:cNvSpPr txBox="1"/>
          <p:nvPr/>
        </p:nvSpPr>
        <p:spPr>
          <a:xfrm>
            <a:off x="7510834" y="3548857"/>
            <a:ext cx="32221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-16%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Annual  emissions from cement must reduced by 16% by 2025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8CE821-FB4C-7EEC-D3D4-B46D60EE5177}"/>
              </a:ext>
            </a:extLst>
          </p:cNvPr>
          <p:cNvSpPr txBox="1"/>
          <p:nvPr/>
        </p:nvSpPr>
        <p:spPr>
          <a:xfrm>
            <a:off x="1761612" y="3429000"/>
            <a:ext cx="25709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8.0 %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Cement is the source of 8% of the world’s CO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emissions as the core ingredient of concrete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3887AC-297D-4ED1-715F-2365AA932B70}"/>
              </a:ext>
            </a:extLst>
          </p:cNvPr>
          <p:cNvSpPr txBox="1"/>
          <p:nvPr/>
        </p:nvSpPr>
        <p:spPr>
          <a:xfrm>
            <a:off x="1761612" y="232957"/>
            <a:ext cx="3222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  <a:r>
              <a:rPr lang="en-US" sz="2400" b="1" baseline="30000" dirty="0">
                <a:solidFill>
                  <a:schemeClr val="bg1"/>
                </a:solidFill>
              </a:rPr>
              <a:t>nd</a:t>
            </a:r>
            <a:r>
              <a:rPr lang="en-US" sz="2400" b="1" dirty="0">
                <a:solidFill>
                  <a:schemeClr val="bg1"/>
                </a:solidFill>
              </a:rPr>
              <a:t> Most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Cement is second only to water as  the most consumed resource in the world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CD6C1-AB47-ADA9-E115-A13F1DAD8F9D}"/>
              </a:ext>
            </a:extLst>
          </p:cNvPr>
          <p:cNvSpPr txBox="1"/>
          <p:nvPr/>
        </p:nvSpPr>
        <p:spPr>
          <a:xfrm>
            <a:off x="7510834" y="232957"/>
            <a:ext cx="32221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2.5 Billion</a:t>
            </a: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endParaRPr lang="en-US" sz="2400" b="1" dirty="0">
              <a:solidFill>
                <a:schemeClr val="bg1"/>
              </a:solidFill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The worldwide production of cement produces 2.5 billion tons of CO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per year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BE790E-585B-2E82-3A23-101C8264A719}"/>
              </a:ext>
            </a:extLst>
          </p:cNvPr>
          <p:cNvSpPr txBox="1"/>
          <p:nvPr/>
        </p:nvSpPr>
        <p:spPr>
          <a:xfrm>
            <a:off x="11405674" y="6396335"/>
            <a:ext cx="7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2/26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94463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blue bars&#10;&#10;Description automatically generated">
            <a:extLst>
              <a:ext uri="{FF2B5EF4-FFF2-40B4-BE49-F238E27FC236}">
                <a16:creationId xmlns:a16="http://schemas.microsoft.com/office/drawing/2014/main" id="{A853B34E-936C-54C1-5C54-A0AD8BE14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1" y="0"/>
            <a:ext cx="105918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12623B-4D29-4DD5-C111-DC9526B75C4F}"/>
              </a:ext>
            </a:extLst>
          </p:cNvPr>
          <p:cNvSpPr/>
          <p:nvPr/>
        </p:nvSpPr>
        <p:spPr>
          <a:xfrm>
            <a:off x="3143628" y="2810577"/>
            <a:ext cx="7606748" cy="3474720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26F2710-F5B8-114A-F7DD-F21B6CCC8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355753"/>
              </p:ext>
            </p:extLst>
          </p:nvPr>
        </p:nvGraphicFramePr>
        <p:xfrm>
          <a:off x="1290858" y="765209"/>
          <a:ext cx="2897966" cy="11277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77873">
                  <a:extLst>
                    <a:ext uri="{9D8B030D-6E8A-4147-A177-3AD203B41FA5}">
                      <a16:colId xmlns:a16="http://schemas.microsoft.com/office/drawing/2014/main" val="781278376"/>
                    </a:ext>
                  </a:extLst>
                </a:gridCol>
                <a:gridCol w="1820093">
                  <a:extLst>
                    <a:ext uri="{9D8B030D-6E8A-4147-A177-3AD203B41FA5}">
                      <a16:colId xmlns:a16="http://schemas.microsoft.com/office/drawing/2014/main" val="2980709350"/>
                    </a:ext>
                  </a:extLst>
                </a:gridCol>
              </a:tblGrid>
              <a:tr h="188724">
                <a:tc>
                  <a:txBody>
                    <a:bodyPr/>
                    <a:lstStyle/>
                    <a:p>
                      <a:r>
                        <a:rPr lang="en-GB" sz="1000" dirty="0"/>
                        <a:t>Publication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194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/>
                        <a:t>Published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US Geological 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67811"/>
                  </a:ext>
                </a:extLst>
              </a:tr>
              <a:tr h="146326">
                <a:tc>
                  <a:txBody>
                    <a:bodyPr/>
                    <a:lstStyle/>
                    <a:p>
                      <a:r>
                        <a:rPr lang="en-GB" sz="1000" dirty="0"/>
                        <a:t>Publication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January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381839"/>
                  </a:ext>
                </a:extLst>
              </a:tr>
              <a:tr h="314540">
                <a:tc>
                  <a:txBody>
                    <a:bodyPr/>
                    <a:lstStyle/>
                    <a:p>
                      <a:r>
                        <a:rPr lang="en-GB" sz="1000" dirty="0"/>
                        <a:t>Original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USGS - Mineral Commodity </a:t>
                      </a:r>
                    </a:p>
                    <a:p>
                      <a:r>
                        <a:rPr lang="en-GB" sz="1000" dirty="0"/>
                        <a:t>Summaries 2024, page 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81808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9CACEBD-56C2-7C05-AC9F-2A462FC726BF}"/>
              </a:ext>
            </a:extLst>
          </p:cNvPr>
          <p:cNvSpPr txBox="1"/>
          <p:nvPr/>
        </p:nvSpPr>
        <p:spPr>
          <a:xfrm>
            <a:off x="3538331" y="2810577"/>
            <a:ext cx="7036904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Demand on concrete and hence on cement is increasing along with global urbanization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Need for significant reduction of direct CO</a:t>
            </a:r>
            <a:r>
              <a:rPr lang="en-US" sz="2400" baseline="-25000" dirty="0"/>
              <a:t>2</a:t>
            </a:r>
            <a:r>
              <a:rPr lang="en-US" sz="2400" dirty="0"/>
              <a:t> emissions from the global cement manufacture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Need for continue collaboration with all stakeholders to accelerate the sustainable transition 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8ED8F5-6FBB-41E5-B674-4309055C5897}"/>
              </a:ext>
            </a:extLst>
          </p:cNvPr>
          <p:cNvSpPr txBox="1"/>
          <p:nvPr/>
        </p:nvSpPr>
        <p:spPr>
          <a:xfrm>
            <a:off x="11405674" y="6396335"/>
            <a:ext cx="7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3/26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BF381-BBBD-97E1-4911-6913042F2FD6}"/>
              </a:ext>
            </a:extLst>
          </p:cNvPr>
          <p:cNvSpPr txBox="1"/>
          <p:nvPr/>
        </p:nvSpPr>
        <p:spPr>
          <a:xfrm>
            <a:off x="779929" y="225014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 new graph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6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10A9C-AEB3-2C14-9CBE-62C8A4688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" y="315956"/>
            <a:ext cx="3772499" cy="1889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E3DDC9-E63A-D50F-E501-E581542B5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083" y="246065"/>
            <a:ext cx="4086795" cy="2029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821862-1555-D0B5-B44D-949966EFB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005" y="4387752"/>
            <a:ext cx="3541047" cy="23443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A31A25-8D28-8859-E5CD-F9531D9B94FC}"/>
              </a:ext>
            </a:extLst>
          </p:cNvPr>
          <p:cNvGrpSpPr/>
          <p:nvPr/>
        </p:nvGrpSpPr>
        <p:grpSpPr>
          <a:xfrm>
            <a:off x="915171" y="2287751"/>
            <a:ext cx="3288023" cy="2043953"/>
            <a:chOff x="4506306" y="632010"/>
            <a:chExt cx="4134427" cy="25560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D7F50C-3D23-848A-7566-6068454E9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306" y="632010"/>
              <a:ext cx="4134427" cy="189574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F27063-372A-0E32-D137-460DAD90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6306" y="2511643"/>
              <a:ext cx="4007774" cy="6763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A91D2ED-E4EA-3945-5575-3CFEAAD0E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944" y="2205282"/>
            <a:ext cx="4429743" cy="4372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6D3DAB-7C02-FF9C-23C1-42F04A2573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9736" y="184035"/>
            <a:ext cx="4010585" cy="2067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1C64A1-C95A-3ED1-FA61-8CB056B96D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6392" y="3648085"/>
            <a:ext cx="4124901" cy="2181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D14189-B9AA-E04B-6188-9241E25DD0B2}"/>
              </a:ext>
            </a:extLst>
          </p:cNvPr>
          <p:cNvSpPr txBox="1"/>
          <p:nvPr/>
        </p:nvSpPr>
        <p:spPr>
          <a:xfrm>
            <a:off x="11405674" y="6396335"/>
            <a:ext cx="7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4/26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61C6B-5DF2-3E97-9C4E-3AFF60CCACE6}"/>
              </a:ext>
            </a:extLst>
          </p:cNvPr>
          <p:cNvSpPr txBox="1"/>
          <p:nvPr/>
        </p:nvSpPr>
        <p:spPr>
          <a:xfrm>
            <a:off x="6648773" y="6535465"/>
            <a:ext cx="47569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https://cembureau.eu/library/reports/cembureau-s-net-zero-roadmap</a:t>
            </a:r>
          </a:p>
        </p:txBody>
      </p:sp>
    </p:spTree>
    <p:extLst>
      <p:ext uri="{BB962C8B-B14F-4D97-AF65-F5344CB8AC3E}">
        <p14:creationId xmlns:p14="http://schemas.microsoft.com/office/powerpoint/2010/main" val="250353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EA39610-B51D-26B7-38F7-D29715B9EB31}"/>
              </a:ext>
            </a:extLst>
          </p:cNvPr>
          <p:cNvSpPr/>
          <p:nvPr/>
        </p:nvSpPr>
        <p:spPr>
          <a:xfrm>
            <a:off x="4496044" y="2125123"/>
            <a:ext cx="3175000" cy="31115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BE9EB2-A1F8-D92F-A2C5-AD6E2FDDD137}"/>
              </a:ext>
            </a:extLst>
          </p:cNvPr>
          <p:cNvSpPr/>
          <p:nvPr/>
        </p:nvSpPr>
        <p:spPr>
          <a:xfrm>
            <a:off x="7604000" y="4459229"/>
            <a:ext cx="1866900" cy="1905000"/>
          </a:xfrm>
          <a:prstGeom prst="ellipse">
            <a:avLst/>
          </a:prstGeom>
          <a:solidFill>
            <a:srgbClr val="CC339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62793-C80B-C8FE-72A1-C1097B285FEE}"/>
              </a:ext>
            </a:extLst>
          </p:cNvPr>
          <p:cNvSpPr/>
          <p:nvPr/>
        </p:nvSpPr>
        <p:spPr>
          <a:xfrm>
            <a:off x="7478463" y="863280"/>
            <a:ext cx="1866900" cy="1905000"/>
          </a:xfrm>
          <a:prstGeom prst="ellipse">
            <a:avLst/>
          </a:prstGeom>
          <a:ln w="571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4712F7-6C91-C16D-6323-C8C2EBB8315A}"/>
              </a:ext>
            </a:extLst>
          </p:cNvPr>
          <p:cNvSpPr/>
          <p:nvPr/>
        </p:nvSpPr>
        <p:spPr>
          <a:xfrm>
            <a:off x="2794244" y="830609"/>
            <a:ext cx="1866900" cy="190500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A366C7-0402-8F7A-2191-751A61E71A72}"/>
              </a:ext>
            </a:extLst>
          </p:cNvPr>
          <p:cNvSpPr/>
          <p:nvPr/>
        </p:nvSpPr>
        <p:spPr>
          <a:xfrm>
            <a:off x="2696186" y="4459229"/>
            <a:ext cx="1866900" cy="1905000"/>
          </a:xfrm>
          <a:prstGeom prst="ellipse">
            <a:avLst/>
          </a:prstGeom>
          <a:solidFill>
            <a:srgbClr val="3366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8A59AFD-D271-1E51-7E6F-D0CE22B6A77D}"/>
              </a:ext>
            </a:extLst>
          </p:cNvPr>
          <p:cNvSpPr/>
          <p:nvPr/>
        </p:nvSpPr>
        <p:spPr>
          <a:xfrm rot="12641954">
            <a:off x="6977277" y="4349252"/>
            <a:ext cx="664523" cy="6149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B1894-AA48-22FF-8B06-CF7943C56A2D}"/>
              </a:ext>
            </a:extLst>
          </p:cNvPr>
          <p:cNvSpPr txBox="1"/>
          <p:nvPr/>
        </p:nvSpPr>
        <p:spPr>
          <a:xfrm>
            <a:off x="5353491" y="2861821"/>
            <a:ext cx="1721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 of CO</a:t>
            </a:r>
            <a:r>
              <a:rPr 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emissions in cement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BECC3-E58C-8DD5-80F1-929860C3CCE2}"/>
              </a:ext>
            </a:extLst>
          </p:cNvPr>
          <p:cNvSpPr txBox="1"/>
          <p:nvPr/>
        </p:nvSpPr>
        <p:spPr>
          <a:xfrm>
            <a:off x="2383682" y="1141725"/>
            <a:ext cx="1721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efficiency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067F64-D276-3F0A-DD67-AE15BEC01D7B}"/>
              </a:ext>
            </a:extLst>
          </p:cNvPr>
          <p:cNvSpPr txBox="1"/>
          <p:nvPr/>
        </p:nvSpPr>
        <p:spPr>
          <a:xfrm>
            <a:off x="8512090" y="1046492"/>
            <a:ext cx="1721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Reducing clinker to cement ratio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3C25AD-4394-9282-142D-0B7B95C65ECF}"/>
              </a:ext>
            </a:extLst>
          </p:cNvPr>
          <p:cNvSpPr txBox="1"/>
          <p:nvPr/>
        </p:nvSpPr>
        <p:spPr>
          <a:xfrm>
            <a:off x="8277870" y="4933478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technologies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A1A9ED-604E-3B9B-D1AA-ADE8B2B85B1D}"/>
              </a:ext>
            </a:extLst>
          </p:cNvPr>
          <p:cNvSpPr txBox="1"/>
          <p:nvPr/>
        </p:nvSpPr>
        <p:spPr>
          <a:xfrm>
            <a:off x="1958401" y="4888813"/>
            <a:ext cx="1721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 to Alternative fuels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4BCC721-02AD-DF08-07B8-9795D1D97A7E}"/>
              </a:ext>
            </a:extLst>
          </p:cNvPr>
          <p:cNvSpPr/>
          <p:nvPr/>
        </p:nvSpPr>
        <p:spPr>
          <a:xfrm rot="8403494">
            <a:off x="6963106" y="2400461"/>
            <a:ext cx="664523" cy="6149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820531F-2DC3-AAD5-43F7-F7861B50633E}"/>
              </a:ext>
            </a:extLst>
          </p:cNvPr>
          <p:cNvSpPr/>
          <p:nvPr/>
        </p:nvSpPr>
        <p:spPr>
          <a:xfrm rot="2183089">
            <a:off x="4529665" y="2387396"/>
            <a:ext cx="664523" cy="6149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9062A0DA-646C-C595-92A4-DECB438EDA0F}"/>
              </a:ext>
            </a:extLst>
          </p:cNvPr>
          <p:cNvSpPr/>
          <p:nvPr/>
        </p:nvSpPr>
        <p:spPr>
          <a:xfrm rot="19553486">
            <a:off x="4454872" y="4310455"/>
            <a:ext cx="664523" cy="6149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E06538-DDA6-ECA7-4816-F1499A8801A3}"/>
              </a:ext>
            </a:extLst>
          </p:cNvPr>
          <p:cNvGrpSpPr/>
          <p:nvPr/>
        </p:nvGrpSpPr>
        <p:grpSpPr>
          <a:xfrm>
            <a:off x="5531093" y="5474590"/>
            <a:ext cx="1339028" cy="473232"/>
            <a:chOff x="5531093" y="5474590"/>
            <a:chExt cx="1339028" cy="473232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A2B6002F-C02A-15C1-6E89-7ABB6E461FDA}"/>
                </a:ext>
              </a:extLst>
            </p:cNvPr>
            <p:cNvSpPr/>
            <p:nvPr/>
          </p:nvSpPr>
          <p:spPr>
            <a:xfrm rot="10800000">
              <a:off x="5531093" y="5477923"/>
              <a:ext cx="1104900" cy="469899"/>
            </a:xfrm>
            <a:prstGeom prst="rightArrow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0BAB940F-EC38-0C87-300A-ED7131C55325}"/>
                </a:ext>
              </a:extLst>
            </p:cNvPr>
            <p:cNvSpPr/>
            <p:nvPr/>
          </p:nvSpPr>
          <p:spPr>
            <a:xfrm>
              <a:off x="5765221" y="5474590"/>
              <a:ext cx="1104900" cy="469899"/>
            </a:xfrm>
            <a:prstGeom prst="rightArrow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3E783FE-5A71-8DA8-A1A3-91380EA44C06}"/>
              </a:ext>
            </a:extLst>
          </p:cNvPr>
          <p:cNvSpPr txBox="1"/>
          <p:nvPr/>
        </p:nvSpPr>
        <p:spPr>
          <a:xfrm>
            <a:off x="106103" y="57169"/>
            <a:ext cx="1102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Strategies to reduce CO</a:t>
            </a:r>
            <a:r>
              <a:rPr lang="en-US" sz="3600" b="1" baseline="-25000" dirty="0"/>
              <a:t>2</a:t>
            </a:r>
            <a:r>
              <a:rPr lang="en-US" sz="3600" b="1" dirty="0"/>
              <a:t> emissions in cement production</a:t>
            </a:r>
            <a:endParaRPr lang="en-GB" sz="3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336803-9F6C-6F0D-EC8C-1B12AC9717CD}"/>
              </a:ext>
            </a:extLst>
          </p:cNvPr>
          <p:cNvSpPr txBox="1"/>
          <p:nvPr/>
        </p:nvSpPr>
        <p:spPr>
          <a:xfrm>
            <a:off x="8378711" y="6491339"/>
            <a:ext cx="265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Ref: IEA-CSI, 2018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11446-26CB-73CA-8C0A-76ABA66ED4D0}"/>
              </a:ext>
            </a:extLst>
          </p:cNvPr>
          <p:cNvSpPr txBox="1"/>
          <p:nvPr/>
        </p:nvSpPr>
        <p:spPr>
          <a:xfrm>
            <a:off x="11405674" y="6396335"/>
            <a:ext cx="7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5/26</a:t>
            </a:r>
            <a:endParaRPr lang="en-GB" sz="2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45DA63-ED48-7A6A-4BCE-AF70A5B6D0D2}"/>
              </a:ext>
            </a:extLst>
          </p:cNvPr>
          <p:cNvGrpSpPr/>
          <p:nvPr/>
        </p:nvGrpSpPr>
        <p:grpSpPr>
          <a:xfrm>
            <a:off x="5400289" y="1300304"/>
            <a:ext cx="1339028" cy="473232"/>
            <a:chOff x="5531093" y="5474590"/>
            <a:chExt cx="1339028" cy="473232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A5495340-C66E-DFCD-5D71-8ADC1F544A4E}"/>
                </a:ext>
              </a:extLst>
            </p:cNvPr>
            <p:cNvSpPr/>
            <p:nvPr/>
          </p:nvSpPr>
          <p:spPr>
            <a:xfrm rot="10800000">
              <a:off x="5531093" y="5477923"/>
              <a:ext cx="1104900" cy="469899"/>
            </a:xfrm>
            <a:prstGeom prst="rightArrow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D7DD5E2E-42D0-F7E7-B540-AC46C7617DF7}"/>
                </a:ext>
              </a:extLst>
            </p:cNvPr>
            <p:cNvSpPr/>
            <p:nvPr/>
          </p:nvSpPr>
          <p:spPr>
            <a:xfrm>
              <a:off x="5765221" y="5474590"/>
              <a:ext cx="1104900" cy="469899"/>
            </a:xfrm>
            <a:prstGeom prst="rightArrow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CF6DA2-A8BA-5673-77F7-6EA892E3F232}"/>
              </a:ext>
            </a:extLst>
          </p:cNvPr>
          <p:cNvGrpSpPr/>
          <p:nvPr/>
        </p:nvGrpSpPr>
        <p:grpSpPr>
          <a:xfrm rot="5400000">
            <a:off x="2873426" y="3410035"/>
            <a:ext cx="1339028" cy="473232"/>
            <a:chOff x="5531093" y="5474590"/>
            <a:chExt cx="1339028" cy="473232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F58BFC8C-AD68-999A-D3FC-D859F0FE4514}"/>
                </a:ext>
              </a:extLst>
            </p:cNvPr>
            <p:cNvSpPr/>
            <p:nvPr/>
          </p:nvSpPr>
          <p:spPr>
            <a:xfrm rot="10800000">
              <a:off x="5531093" y="5477923"/>
              <a:ext cx="1104900" cy="469899"/>
            </a:xfrm>
            <a:prstGeom prst="rightArrow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91F56D50-F1E9-FA56-8452-05FA133BF30A}"/>
                </a:ext>
              </a:extLst>
            </p:cNvPr>
            <p:cNvSpPr/>
            <p:nvPr/>
          </p:nvSpPr>
          <p:spPr>
            <a:xfrm>
              <a:off x="5765221" y="5474590"/>
              <a:ext cx="1104900" cy="469899"/>
            </a:xfrm>
            <a:prstGeom prst="rightArrow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C2960FF-6F75-70EC-2BD6-A9CBB0BA093F}"/>
              </a:ext>
            </a:extLst>
          </p:cNvPr>
          <p:cNvGrpSpPr/>
          <p:nvPr/>
        </p:nvGrpSpPr>
        <p:grpSpPr>
          <a:xfrm rot="5400000">
            <a:off x="7918862" y="3405554"/>
            <a:ext cx="1339028" cy="473232"/>
            <a:chOff x="5531093" y="5474590"/>
            <a:chExt cx="1339028" cy="473232"/>
          </a:xfrm>
        </p:grpSpPr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ABC35F4F-6FCB-002F-7D78-E021860B01BA}"/>
                </a:ext>
              </a:extLst>
            </p:cNvPr>
            <p:cNvSpPr/>
            <p:nvPr/>
          </p:nvSpPr>
          <p:spPr>
            <a:xfrm rot="10800000">
              <a:off x="5531093" y="5477923"/>
              <a:ext cx="1104900" cy="469899"/>
            </a:xfrm>
            <a:prstGeom prst="rightArrow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C627B470-881F-A1CB-8B14-A4101D8F7A6E}"/>
                </a:ext>
              </a:extLst>
            </p:cNvPr>
            <p:cNvSpPr/>
            <p:nvPr/>
          </p:nvSpPr>
          <p:spPr>
            <a:xfrm>
              <a:off x="5765221" y="5474590"/>
              <a:ext cx="1104900" cy="469899"/>
            </a:xfrm>
            <a:prstGeom prst="rightArrow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37414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4CF6CF-5029-47F6-6187-F5FBAA674C9A}"/>
              </a:ext>
            </a:extLst>
          </p:cNvPr>
          <p:cNvSpPr txBox="1"/>
          <p:nvPr/>
        </p:nvSpPr>
        <p:spPr>
          <a:xfrm>
            <a:off x="1336860" y="104484"/>
            <a:ext cx="1116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Global average estimates of cement composition</a:t>
            </a:r>
            <a:endParaRPr lang="en-GB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94464-35AB-617D-9A33-8216388C1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7" t="30301" r="55094" b="22654"/>
          <a:stretch/>
        </p:blipFill>
        <p:spPr>
          <a:xfrm>
            <a:off x="120135" y="2000797"/>
            <a:ext cx="4597401" cy="4320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7636BD-7CCD-FC89-72C0-79E671D85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68" t="29781" r="17019" b="24056"/>
          <a:stretch/>
        </p:blipFill>
        <p:spPr>
          <a:xfrm>
            <a:off x="7384535" y="1989759"/>
            <a:ext cx="4279901" cy="41826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5BE552-D4F0-E4A5-0A6D-F450960792E6}"/>
              </a:ext>
            </a:extLst>
          </p:cNvPr>
          <p:cNvSpPr txBox="1"/>
          <p:nvPr/>
        </p:nvSpPr>
        <p:spPr>
          <a:xfrm>
            <a:off x="8271618" y="6384854"/>
            <a:ext cx="265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Ref: IEA-CSI, 2018</a:t>
            </a: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24B28-278A-C7A9-B406-6946A089F064}"/>
              </a:ext>
            </a:extLst>
          </p:cNvPr>
          <p:cNvSpPr txBox="1"/>
          <p:nvPr/>
        </p:nvSpPr>
        <p:spPr>
          <a:xfrm>
            <a:off x="2649994" y="1592064"/>
            <a:ext cx="109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2014</a:t>
            </a:r>
            <a:endParaRPr lang="en-GB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6155A1-12E6-9776-21CB-57174CA6A6C8}"/>
              </a:ext>
            </a:extLst>
          </p:cNvPr>
          <p:cNvSpPr txBox="1"/>
          <p:nvPr/>
        </p:nvSpPr>
        <p:spPr>
          <a:xfrm>
            <a:off x="9765498" y="1529993"/>
            <a:ext cx="109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2050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BA66B-55F8-4ED7-8FE6-8FC33F2680C1}"/>
              </a:ext>
            </a:extLst>
          </p:cNvPr>
          <p:cNvSpPr txBox="1"/>
          <p:nvPr/>
        </p:nvSpPr>
        <p:spPr>
          <a:xfrm>
            <a:off x="11405674" y="6396335"/>
            <a:ext cx="7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6/26</a:t>
            </a:r>
            <a:endParaRPr lang="en-GB" sz="2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B80A03-CC38-4FBA-82F7-1C50E98DD992}"/>
              </a:ext>
            </a:extLst>
          </p:cNvPr>
          <p:cNvGrpSpPr/>
          <p:nvPr/>
        </p:nvGrpSpPr>
        <p:grpSpPr>
          <a:xfrm>
            <a:off x="4473422" y="2742560"/>
            <a:ext cx="3001044" cy="2677089"/>
            <a:chOff x="4302274" y="1461793"/>
            <a:chExt cx="3001044" cy="26770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AB37AEB-FA17-3BA6-A043-92C33E424B55}"/>
                </a:ext>
              </a:extLst>
            </p:cNvPr>
            <p:cNvGrpSpPr/>
            <p:nvPr/>
          </p:nvGrpSpPr>
          <p:grpSpPr>
            <a:xfrm>
              <a:off x="4302274" y="1461793"/>
              <a:ext cx="2229126" cy="801310"/>
              <a:chOff x="3915013" y="942069"/>
              <a:chExt cx="2229126" cy="80131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AA2C971-3D00-A415-FB17-ECE2FDAA8C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03" t="60174" r="59124" b="22941"/>
              <a:stretch/>
            </p:blipFill>
            <p:spPr>
              <a:xfrm>
                <a:off x="3915013" y="1469347"/>
                <a:ext cx="2229126" cy="27403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F947B7-AACC-7FB4-8A12-0506FAABDC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03" r="59124" b="62691"/>
              <a:stretch/>
            </p:blipFill>
            <p:spPr>
              <a:xfrm>
                <a:off x="3915013" y="942069"/>
                <a:ext cx="2229126" cy="605471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2F3C4B-38DF-63AC-B0D5-4D20431A0F6D}"/>
                </a:ext>
              </a:extLst>
            </p:cNvPr>
            <p:cNvGrpSpPr/>
            <p:nvPr/>
          </p:nvGrpSpPr>
          <p:grpSpPr>
            <a:xfrm>
              <a:off x="4302274" y="2487439"/>
              <a:ext cx="2983114" cy="1103713"/>
              <a:chOff x="4302274" y="2487439"/>
              <a:chExt cx="2983114" cy="110371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5DE8081-1469-CA4D-2469-62CA75896A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106" t="56510" b="20496"/>
              <a:stretch/>
            </p:blipFill>
            <p:spPr>
              <a:xfrm>
                <a:off x="4302274" y="3196158"/>
                <a:ext cx="2983114" cy="394994"/>
              </a:xfrm>
              <a:prstGeom prst="rect">
                <a:avLst/>
              </a:prstGeom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F33471D-1A9A-3425-72E6-218C390554E1}"/>
                  </a:ext>
                </a:extLst>
              </p:cNvPr>
              <p:cNvGrpSpPr/>
              <p:nvPr/>
            </p:nvGrpSpPr>
            <p:grpSpPr>
              <a:xfrm>
                <a:off x="4302274" y="2487439"/>
                <a:ext cx="2983114" cy="763146"/>
                <a:chOff x="7018324" y="1214289"/>
                <a:chExt cx="2983114" cy="763146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2DD88DA5-E447-C4C1-4A99-9EE52712B8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1106" t="6324" b="64352"/>
                <a:stretch/>
              </p:blipFill>
              <p:spPr>
                <a:xfrm>
                  <a:off x="7018324" y="1473708"/>
                  <a:ext cx="2983114" cy="503727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746C82C-E8CC-46DA-8F38-9937712BB8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203" t="33833" r="59124" b="41662"/>
                <a:stretch/>
              </p:blipFill>
              <p:spPr>
                <a:xfrm>
                  <a:off x="7036254" y="1214289"/>
                  <a:ext cx="2229126" cy="397697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AF4729-8BAA-AA14-7D98-5E6789EDB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106" t="34390" b="42616"/>
            <a:stretch/>
          </p:blipFill>
          <p:spPr>
            <a:xfrm>
              <a:off x="4320204" y="3743888"/>
              <a:ext cx="2983114" cy="394994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BD6931-1B56-0BCF-9F66-86CC990B46A7}"/>
              </a:ext>
            </a:extLst>
          </p:cNvPr>
          <p:cNvSpPr/>
          <p:nvPr/>
        </p:nvSpPr>
        <p:spPr>
          <a:xfrm>
            <a:off x="4753036" y="3696607"/>
            <a:ext cx="2721430" cy="1328048"/>
          </a:xfrm>
          <a:custGeom>
            <a:avLst/>
            <a:gdLst>
              <a:gd name="connsiteX0" fmla="*/ 0 w 2721430"/>
              <a:gd name="connsiteY0" fmla="*/ 221346 h 1328048"/>
              <a:gd name="connsiteX1" fmla="*/ 221346 w 2721430"/>
              <a:gd name="connsiteY1" fmla="*/ 0 h 1328048"/>
              <a:gd name="connsiteX2" fmla="*/ 745456 w 2721430"/>
              <a:gd name="connsiteY2" fmla="*/ 0 h 1328048"/>
              <a:gd name="connsiteX3" fmla="*/ 1315140 w 2721430"/>
              <a:gd name="connsiteY3" fmla="*/ 0 h 1328048"/>
              <a:gd name="connsiteX4" fmla="*/ 1839250 w 2721430"/>
              <a:gd name="connsiteY4" fmla="*/ 0 h 1328048"/>
              <a:gd name="connsiteX5" fmla="*/ 2500084 w 2721430"/>
              <a:gd name="connsiteY5" fmla="*/ 0 h 1328048"/>
              <a:gd name="connsiteX6" fmla="*/ 2721430 w 2721430"/>
              <a:gd name="connsiteY6" fmla="*/ 221346 h 1328048"/>
              <a:gd name="connsiteX7" fmla="*/ 2721430 w 2721430"/>
              <a:gd name="connsiteY7" fmla="*/ 664024 h 1328048"/>
              <a:gd name="connsiteX8" fmla="*/ 2721430 w 2721430"/>
              <a:gd name="connsiteY8" fmla="*/ 1106702 h 1328048"/>
              <a:gd name="connsiteX9" fmla="*/ 2500084 w 2721430"/>
              <a:gd name="connsiteY9" fmla="*/ 1328048 h 1328048"/>
              <a:gd name="connsiteX10" fmla="*/ 1953187 w 2721430"/>
              <a:gd name="connsiteY10" fmla="*/ 1328048 h 1328048"/>
              <a:gd name="connsiteX11" fmla="*/ 1451865 w 2721430"/>
              <a:gd name="connsiteY11" fmla="*/ 1328048 h 1328048"/>
              <a:gd name="connsiteX12" fmla="*/ 859393 w 2721430"/>
              <a:gd name="connsiteY12" fmla="*/ 1328048 h 1328048"/>
              <a:gd name="connsiteX13" fmla="*/ 221346 w 2721430"/>
              <a:gd name="connsiteY13" fmla="*/ 1328048 h 1328048"/>
              <a:gd name="connsiteX14" fmla="*/ 0 w 2721430"/>
              <a:gd name="connsiteY14" fmla="*/ 1106702 h 1328048"/>
              <a:gd name="connsiteX15" fmla="*/ 0 w 2721430"/>
              <a:gd name="connsiteY15" fmla="*/ 646317 h 1328048"/>
              <a:gd name="connsiteX16" fmla="*/ 0 w 2721430"/>
              <a:gd name="connsiteY16" fmla="*/ 221346 h 132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21430" h="1328048" fill="none" extrusionOk="0">
                <a:moveTo>
                  <a:pt x="0" y="221346"/>
                </a:moveTo>
                <a:cubicBezTo>
                  <a:pt x="-5608" y="109127"/>
                  <a:pt x="104269" y="3841"/>
                  <a:pt x="221346" y="0"/>
                </a:cubicBezTo>
                <a:cubicBezTo>
                  <a:pt x="334753" y="-20387"/>
                  <a:pt x="527117" y="40482"/>
                  <a:pt x="745456" y="0"/>
                </a:cubicBezTo>
                <a:cubicBezTo>
                  <a:pt x="963795" y="-40482"/>
                  <a:pt x="1100426" y="30614"/>
                  <a:pt x="1315140" y="0"/>
                </a:cubicBezTo>
                <a:cubicBezTo>
                  <a:pt x="1529854" y="-30614"/>
                  <a:pt x="1714716" y="6635"/>
                  <a:pt x="1839250" y="0"/>
                </a:cubicBezTo>
                <a:cubicBezTo>
                  <a:pt x="1963784" y="-6635"/>
                  <a:pt x="2363567" y="49238"/>
                  <a:pt x="2500084" y="0"/>
                </a:cubicBezTo>
                <a:cubicBezTo>
                  <a:pt x="2590272" y="-1814"/>
                  <a:pt x="2748775" y="122642"/>
                  <a:pt x="2721430" y="221346"/>
                </a:cubicBezTo>
                <a:cubicBezTo>
                  <a:pt x="2768233" y="346792"/>
                  <a:pt x="2681082" y="520443"/>
                  <a:pt x="2721430" y="664024"/>
                </a:cubicBezTo>
                <a:cubicBezTo>
                  <a:pt x="2761778" y="807605"/>
                  <a:pt x="2719133" y="960239"/>
                  <a:pt x="2721430" y="1106702"/>
                </a:cubicBezTo>
                <a:cubicBezTo>
                  <a:pt x="2720173" y="1202864"/>
                  <a:pt x="2632772" y="1334627"/>
                  <a:pt x="2500084" y="1328048"/>
                </a:cubicBezTo>
                <a:cubicBezTo>
                  <a:pt x="2289649" y="1375734"/>
                  <a:pt x="2074236" y="1263934"/>
                  <a:pt x="1953187" y="1328048"/>
                </a:cubicBezTo>
                <a:cubicBezTo>
                  <a:pt x="1832138" y="1392162"/>
                  <a:pt x="1690907" y="1287559"/>
                  <a:pt x="1451865" y="1328048"/>
                </a:cubicBezTo>
                <a:cubicBezTo>
                  <a:pt x="1212823" y="1368537"/>
                  <a:pt x="1068769" y="1278522"/>
                  <a:pt x="859393" y="1328048"/>
                </a:cubicBezTo>
                <a:cubicBezTo>
                  <a:pt x="650017" y="1377574"/>
                  <a:pt x="424562" y="1317001"/>
                  <a:pt x="221346" y="1328048"/>
                </a:cubicBezTo>
                <a:cubicBezTo>
                  <a:pt x="79879" y="1338826"/>
                  <a:pt x="2567" y="1235904"/>
                  <a:pt x="0" y="1106702"/>
                </a:cubicBezTo>
                <a:cubicBezTo>
                  <a:pt x="-54418" y="949693"/>
                  <a:pt x="12534" y="740173"/>
                  <a:pt x="0" y="646317"/>
                </a:cubicBezTo>
                <a:cubicBezTo>
                  <a:pt x="-12534" y="552461"/>
                  <a:pt x="20908" y="310401"/>
                  <a:pt x="0" y="221346"/>
                </a:cubicBezTo>
                <a:close/>
              </a:path>
              <a:path w="2721430" h="1328048" stroke="0" extrusionOk="0">
                <a:moveTo>
                  <a:pt x="0" y="221346"/>
                </a:moveTo>
                <a:cubicBezTo>
                  <a:pt x="-28279" y="81657"/>
                  <a:pt x="65401" y="12648"/>
                  <a:pt x="221346" y="0"/>
                </a:cubicBezTo>
                <a:cubicBezTo>
                  <a:pt x="351267" y="-9099"/>
                  <a:pt x="586972" y="43348"/>
                  <a:pt x="836605" y="0"/>
                </a:cubicBezTo>
                <a:cubicBezTo>
                  <a:pt x="1086238" y="-43348"/>
                  <a:pt x="1131965" y="44204"/>
                  <a:pt x="1383502" y="0"/>
                </a:cubicBezTo>
                <a:cubicBezTo>
                  <a:pt x="1635039" y="-44204"/>
                  <a:pt x="1800692" y="13998"/>
                  <a:pt x="1907612" y="0"/>
                </a:cubicBezTo>
                <a:cubicBezTo>
                  <a:pt x="2014532" y="-13998"/>
                  <a:pt x="2278675" y="25892"/>
                  <a:pt x="2500084" y="0"/>
                </a:cubicBezTo>
                <a:cubicBezTo>
                  <a:pt x="2631691" y="-19264"/>
                  <a:pt x="2714345" y="98015"/>
                  <a:pt x="2721430" y="221346"/>
                </a:cubicBezTo>
                <a:cubicBezTo>
                  <a:pt x="2742267" y="429900"/>
                  <a:pt x="2720629" y="535684"/>
                  <a:pt x="2721430" y="664024"/>
                </a:cubicBezTo>
                <a:cubicBezTo>
                  <a:pt x="2722231" y="792364"/>
                  <a:pt x="2692722" y="949100"/>
                  <a:pt x="2721430" y="1106702"/>
                </a:cubicBezTo>
                <a:cubicBezTo>
                  <a:pt x="2724995" y="1229805"/>
                  <a:pt x="2606385" y="1325469"/>
                  <a:pt x="2500084" y="1328048"/>
                </a:cubicBezTo>
                <a:cubicBezTo>
                  <a:pt x="2338256" y="1358520"/>
                  <a:pt x="2182936" y="1275227"/>
                  <a:pt x="1930400" y="1328048"/>
                </a:cubicBezTo>
                <a:cubicBezTo>
                  <a:pt x="1677864" y="1380869"/>
                  <a:pt x="1655155" y="1326225"/>
                  <a:pt x="1383502" y="1328048"/>
                </a:cubicBezTo>
                <a:cubicBezTo>
                  <a:pt x="1111849" y="1329871"/>
                  <a:pt x="943119" y="1314597"/>
                  <a:pt x="768243" y="1328048"/>
                </a:cubicBezTo>
                <a:cubicBezTo>
                  <a:pt x="593367" y="1341499"/>
                  <a:pt x="347569" y="1298499"/>
                  <a:pt x="221346" y="1328048"/>
                </a:cubicBezTo>
                <a:cubicBezTo>
                  <a:pt x="69080" y="1332978"/>
                  <a:pt x="-14217" y="1219138"/>
                  <a:pt x="0" y="1106702"/>
                </a:cubicBezTo>
                <a:cubicBezTo>
                  <a:pt x="-13698" y="995685"/>
                  <a:pt x="26483" y="808412"/>
                  <a:pt x="0" y="655170"/>
                </a:cubicBezTo>
                <a:cubicBezTo>
                  <a:pt x="-26483" y="501928"/>
                  <a:pt x="40856" y="367667"/>
                  <a:pt x="0" y="221346"/>
                </a:cubicBezTo>
                <a:close/>
              </a:path>
            </a:pathLst>
          </a:custGeom>
          <a:solidFill>
            <a:srgbClr val="FF0000">
              <a:alpha val="2000"/>
            </a:srgb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699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DDFB0F2-5E99-BA50-9443-5BAD4F38DEB1}"/>
              </a:ext>
            </a:extLst>
          </p:cNvPr>
          <p:cNvSpPr txBox="1"/>
          <p:nvPr/>
        </p:nvSpPr>
        <p:spPr>
          <a:xfrm>
            <a:off x="0" y="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Silicon Manganese Slag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C2FC9B-3C80-0413-8C46-B7AD1DB15E00}"/>
              </a:ext>
            </a:extLst>
          </p:cNvPr>
          <p:cNvSpPr txBox="1"/>
          <p:nvPr/>
        </p:nvSpPr>
        <p:spPr>
          <a:xfrm>
            <a:off x="5585640" y="151179"/>
            <a:ext cx="598852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u="sng" dirty="0"/>
              <a:t>SiMn slag from ERA MET –</a:t>
            </a:r>
            <a:r>
              <a:rPr lang="en-GB" sz="2200" b="1" u="sng" dirty="0"/>
              <a:t>Norway</a:t>
            </a:r>
          </a:p>
          <a:p>
            <a:endParaRPr lang="en-GB" sz="2200" dirty="0"/>
          </a:p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err="1"/>
              <a:t>SiGS</a:t>
            </a:r>
            <a:r>
              <a:rPr lang="en-GB" sz="2400" dirty="0"/>
              <a:t> is classified as a byproduct during the production of silicomanganese.</a:t>
            </a:r>
          </a:p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At </a:t>
            </a:r>
            <a:r>
              <a:rPr lang="en-GB" sz="2400" dirty="0" err="1"/>
              <a:t>Eramet</a:t>
            </a:r>
            <a:r>
              <a:rPr lang="en-GB" sz="2400" dirty="0"/>
              <a:t> Kvinesdal &amp; Porsgrunn plants, produce about 0.3 Mt per of </a:t>
            </a:r>
            <a:r>
              <a:rPr lang="en-GB" sz="2400" dirty="0" err="1"/>
              <a:t>SiGS</a:t>
            </a:r>
            <a:r>
              <a:rPr lang="en-GB" sz="2400" dirty="0"/>
              <a:t> per year during the production process of manganese alloy</a:t>
            </a:r>
          </a:p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Currently they are mainly used as a land fill material.</a:t>
            </a:r>
          </a:p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Investigating on to utilize in asphalt road construction works and use as a SCM in concrete replacing cement likely to GGBFS</a:t>
            </a:r>
          </a:p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err="1"/>
              <a:t>SiMn</a:t>
            </a:r>
            <a:r>
              <a:rPr lang="en-GB" sz="2400" dirty="0"/>
              <a:t> slag used in this investigation was processed from water quenched, granulated </a:t>
            </a:r>
            <a:r>
              <a:rPr lang="en-GB" sz="2400" dirty="0" err="1"/>
              <a:t>SiGS</a:t>
            </a:r>
            <a:r>
              <a:rPr lang="en-GB" sz="2400" dirty="0"/>
              <a:t>, then dried and grinded to a powder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E74738-31E9-E5BB-8D3C-1771005D17F5}"/>
              </a:ext>
            </a:extLst>
          </p:cNvPr>
          <p:cNvSpPr txBox="1"/>
          <p:nvPr/>
        </p:nvSpPr>
        <p:spPr>
          <a:xfrm>
            <a:off x="11405674" y="6396335"/>
            <a:ext cx="7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7/26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3DF44-AE20-EE11-715F-946596BF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7" y="794150"/>
            <a:ext cx="2397537" cy="6001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6068E1-0A90-610B-9526-12CB6780778D}"/>
              </a:ext>
            </a:extLst>
          </p:cNvPr>
          <p:cNvSpPr txBox="1"/>
          <p:nvPr/>
        </p:nvSpPr>
        <p:spPr>
          <a:xfrm>
            <a:off x="2421925" y="798773"/>
            <a:ext cx="2652584" cy="6001643"/>
          </a:xfrm>
          <a:prstGeom prst="rect">
            <a:avLst/>
          </a:prstGeom>
          <a:solidFill>
            <a:schemeClr val="accent5">
              <a:lumMod val="60000"/>
              <a:lumOff val="4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/>
              <a:t>General</a:t>
            </a:r>
          </a:p>
          <a:p>
            <a:pPr algn="just"/>
            <a:endParaRPr lang="en-US" sz="2400" b="1" u="sng" dirty="0"/>
          </a:p>
          <a:p>
            <a:r>
              <a:rPr lang="en-US" dirty="0"/>
              <a:t>SiMn Slag is a waste discharge in the process of ferro-manganese silicon production.</a:t>
            </a:r>
          </a:p>
          <a:p>
            <a:endParaRPr lang="en-US" dirty="0"/>
          </a:p>
          <a:p>
            <a:r>
              <a:rPr lang="en-US" dirty="0"/>
              <a:t>Rapid increase in steel production drives the fast development in ferro-manganese silicon                production</a:t>
            </a:r>
          </a:p>
          <a:p>
            <a:endParaRPr lang="en-US" dirty="0"/>
          </a:p>
          <a:p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The compound </a:t>
            </a:r>
            <a:r>
              <a:rPr lang="en-GB" dirty="0">
                <a:solidFill>
                  <a:srgbClr val="202124"/>
                </a:solidFill>
                <a:latin typeface="Google Sans"/>
              </a:rPr>
              <a:t>as an </a:t>
            </a: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annual growth rate (CAGR) 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 6.7% from 2024 to 2031.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(Ref; https://www.intellectualmarketinsights.com/report/ferro-alloys-market-growth-and-trends/imi-002996)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52508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b7fce66-bf2d-46b5-b59a-9f0018501bcd}" enabled="1" method="Standard" siteId="{f8a213d2-8f6c-400d-9e74-4e8b475316c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2461</TotalTime>
  <Words>2490</Words>
  <Application>Microsoft Office PowerPoint</Application>
  <PresentationFormat>Widescreen</PresentationFormat>
  <Paragraphs>279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Google Sans</vt:lpstr>
      <vt:lpstr>Tahoma</vt:lpstr>
      <vt:lpstr>Times New Roman</vt:lpstr>
      <vt:lpstr>Wingdings</vt:lpstr>
      <vt:lpstr>Office Theme</vt:lpstr>
      <vt:lpstr>Influence of High-Volume Cement Replacement with Silicon Manganese Slag on Mechanical, Autogenous and Drying Shrinkage performance of Composite Mortar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setup</vt:lpstr>
      <vt:lpstr>PowerPoint Presentation</vt:lpstr>
      <vt:lpstr>PowerPoint Presentation</vt:lpstr>
      <vt:lpstr>Mix Proportions</vt:lpstr>
      <vt:lpstr>Compressive strength (ASTM C 305-6)</vt:lpstr>
      <vt:lpstr>Final setting time (ASTM C191-21)</vt:lpstr>
      <vt:lpstr>Autogenous Shrinkage  (ASTM C1698-09 )</vt:lpstr>
      <vt:lpstr>Autogenous shrinkage of test specimens</vt:lpstr>
      <vt:lpstr>Drying Shrinkage of Test (ASTM C 596-07)</vt:lpstr>
      <vt:lpstr>Drying Shrinkage of Test Specimens at 90 days</vt:lpstr>
      <vt:lpstr>Drying Shrinkage of Test Specimens at 365 days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Dileepa Chathuranga Hettiarachchi</dc:creator>
  <cp:lastModifiedBy>Dileepa Chathuranga Hettiarachchi</cp:lastModifiedBy>
  <cp:revision>54</cp:revision>
  <dcterms:created xsi:type="dcterms:W3CDTF">2024-06-03T15:35:02Z</dcterms:created>
  <dcterms:modified xsi:type="dcterms:W3CDTF">2025-06-13T10:05:45Z</dcterms:modified>
</cp:coreProperties>
</file>