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18"/>
  </p:notesMasterIdLst>
  <p:sldIdLst>
    <p:sldId id="287" r:id="rId2"/>
    <p:sldId id="288" r:id="rId3"/>
    <p:sldId id="322" r:id="rId4"/>
    <p:sldId id="444" r:id="rId5"/>
    <p:sldId id="430" r:id="rId6"/>
    <p:sldId id="446" r:id="rId7"/>
    <p:sldId id="298" r:id="rId8"/>
    <p:sldId id="384" r:id="rId9"/>
    <p:sldId id="386" r:id="rId10"/>
    <p:sldId id="387" r:id="rId11"/>
    <p:sldId id="432" r:id="rId12"/>
    <p:sldId id="447" r:id="rId13"/>
    <p:sldId id="433" r:id="rId14"/>
    <p:sldId id="434" r:id="rId15"/>
    <p:sldId id="427" r:id="rId16"/>
    <p:sldId id="44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72BA41-91B0-4492-881A-662345413FDA}" v="280" dt="2025-03-17T12:52:49.6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s Sakaris" userId="a357f335-1fc9-4418-ab41-e223c074c33d" providerId="ADAL" clId="{74A1F73B-3A6C-43B1-8BBF-2341D4C838AE}"/>
    <pc:docChg chg="undo custSel addSld delSld modSld sldOrd modMainMaster">
      <pc:chgData name="Christos Sakaris" userId="a357f335-1fc9-4418-ab41-e223c074c33d" providerId="ADAL" clId="{74A1F73B-3A6C-43B1-8BBF-2341D4C838AE}" dt="2025-03-13T14:39:41.964" v="1960" actId="21"/>
      <pc:docMkLst>
        <pc:docMk/>
      </pc:docMkLst>
      <pc:sldChg chg="del">
        <pc:chgData name="Christos Sakaris" userId="a357f335-1fc9-4418-ab41-e223c074c33d" providerId="ADAL" clId="{74A1F73B-3A6C-43B1-8BBF-2341D4C838AE}" dt="2025-03-08T02:22:42.659" v="1139" actId="2696"/>
        <pc:sldMkLst>
          <pc:docMk/>
          <pc:sldMk cId="968230527" sldId="259"/>
        </pc:sldMkLst>
      </pc:sldChg>
      <pc:sldChg chg="del">
        <pc:chgData name="Christos Sakaris" userId="a357f335-1fc9-4418-ab41-e223c074c33d" providerId="ADAL" clId="{74A1F73B-3A6C-43B1-8BBF-2341D4C838AE}" dt="2025-03-08T02:23:01.246" v="1140" actId="2696"/>
        <pc:sldMkLst>
          <pc:docMk/>
          <pc:sldMk cId="1238393587" sldId="261"/>
        </pc:sldMkLst>
      </pc:sldChg>
      <pc:sldChg chg="addSp delSp modSp add mod ord">
        <pc:chgData name="Christos Sakaris" userId="a357f335-1fc9-4418-ab41-e223c074c33d" providerId="ADAL" clId="{74A1F73B-3A6C-43B1-8BBF-2341D4C838AE}" dt="2025-03-07T23:34:47.569" v="557" actId="1076"/>
        <pc:sldMkLst>
          <pc:docMk/>
          <pc:sldMk cId="0" sldId="287"/>
        </pc:sldMkLst>
        <pc:spChg chg="mod">
          <ac:chgData name="Christos Sakaris" userId="a357f335-1fc9-4418-ab41-e223c074c33d" providerId="ADAL" clId="{74A1F73B-3A6C-43B1-8BBF-2341D4C838AE}" dt="2025-03-07T23:34:47.569" v="557" actId="1076"/>
          <ac:spMkLst>
            <pc:docMk/>
            <pc:sldMk cId="0" sldId="287"/>
            <ac:spMk id="2" creationId="{00000000-0000-0000-0000-000000000000}"/>
          </ac:spMkLst>
        </pc:spChg>
        <pc:spChg chg="mod">
          <ac:chgData name="Christos Sakaris" userId="a357f335-1fc9-4418-ab41-e223c074c33d" providerId="ADAL" clId="{74A1F73B-3A6C-43B1-8BBF-2341D4C838AE}" dt="2025-03-07T23:34:35.603" v="554" actId="1076"/>
          <ac:spMkLst>
            <pc:docMk/>
            <pc:sldMk cId="0" sldId="287"/>
            <ac:spMk id="3" creationId="{00000000-0000-0000-0000-000000000000}"/>
          </ac:spMkLst>
        </pc:spChg>
        <pc:spChg chg="mod">
          <ac:chgData name="Christos Sakaris" userId="a357f335-1fc9-4418-ab41-e223c074c33d" providerId="ADAL" clId="{74A1F73B-3A6C-43B1-8BBF-2341D4C838AE}" dt="2025-03-07T23:17:08.028" v="469" actId="14100"/>
          <ac:spMkLst>
            <pc:docMk/>
            <pc:sldMk cId="0" sldId="287"/>
            <ac:spMk id="6" creationId="{EE59A6C8-7B5B-A2A6-A1C6-2BD867B1A83C}"/>
          </ac:spMkLst>
        </pc:spChg>
        <pc:spChg chg="mod">
          <ac:chgData name="Christos Sakaris" userId="a357f335-1fc9-4418-ab41-e223c074c33d" providerId="ADAL" clId="{74A1F73B-3A6C-43B1-8BBF-2341D4C838AE}" dt="2025-03-07T23:17:52.804" v="473" actId="1076"/>
          <ac:spMkLst>
            <pc:docMk/>
            <pc:sldMk cId="0" sldId="287"/>
            <ac:spMk id="9" creationId="{A939EA08-16AE-5F0E-4CAC-182DA965462E}"/>
          </ac:spMkLst>
        </pc:spChg>
        <pc:spChg chg="mod">
          <ac:chgData name="Christos Sakaris" userId="a357f335-1fc9-4418-ab41-e223c074c33d" providerId="ADAL" clId="{74A1F73B-3A6C-43B1-8BBF-2341D4C838AE}" dt="2025-03-07T23:34:35.603" v="554" actId="1076"/>
          <ac:spMkLst>
            <pc:docMk/>
            <pc:sldMk cId="0" sldId="287"/>
            <ac:spMk id="10" creationId="{AB16AE09-096E-4698-9644-A9FE723726EC}"/>
          </ac:spMkLst>
        </pc:spChg>
        <pc:spChg chg="mod">
          <ac:chgData name="Christos Sakaris" userId="a357f335-1fc9-4418-ab41-e223c074c33d" providerId="ADAL" clId="{74A1F73B-3A6C-43B1-8BBF-2341D4C838AE}" dt="2025-03-07T23:14:36.870" v="446" actId="14100"/>
          <ac:spMkLst>
            <pc:docMk/>
            <pc:sldMk cId="0" sldId="287"/>
            <ac:spMk id="13" creationId="{10EABAEC-E033-42F9-9F72-E325BDFE9061}"/>
          </ac:spMkLst>
        </pc:spChg>
        <pc:spChg chg="mod">
          <ac:chgData name="Christos Sakaris" userId="a357f335-1fc9-4418-ab41-e223c074c33d" providerId="ADAL" clId="{74A1F73B-3A6C-43B1-8BBF-2341D4C838AE}" dt="2025-03-07T23:15:01.167" v="449" actId="14100"/>
          <ac:spMkLst>
            <pc:docMk/>
            <pc:sldMk cId="0" sldId="287"/>
            <ac:spMk id="16" creationId="{9CBFF0B9-ADAB-4386-809B-A5B7ED774495}"/>
          </ac:spMkLst>
        </pc:spChg>
        <pc:spChg chg="mod">
          <ac:chgData name="Christos Sakaris" userId="a357f335-1fc9-4418-ab41-e223c074c33d" providerId="ADAL" clId="{74A1F73B-3A6C-43B1-8BBF-2341D4C838AE}" dt="2025-03-07T23:16:17.387" v="460" actId="14100"/>
          <ac:spMkLst>
            <pc:docMk/>
            <pc:sldMk cId="0" sldId="287"/>
            <ac:spMk id="17" creationId="{751B9E7D-CD80-0C58-07E7-E37801769D4D}"/>
          </ac:spMkLst>
        </pc:spChg>
        <pc:spChg chg="mod">
          <ac:chgData name="Christos Sakaris" userId="a357f335-1fc9-4418-ab41-e223c074c33d" providerId="ADAL" clId="{74A1F73B-3A6C-43B1-8BBF-2341D4C838AE}" dt="2025-03-07T23:32:58.120" v="544" actId="1076"/>
          <ac:spMkLst>
            <pc:docMk/>
            <pc:sldMk cId="0" sldId="287"/>
            <ac:spMk id="19" creationId="{D01C230A-2FBA-4D90-8BA4-7E0DC274C895}"/>
          </ac:spMkLst>
        </pc:spChg>
        <pc:spChg chg="add mod">
          <ac:chgData name="Christos Sakaris" userId="a357f335-1fc9-4418-ab41-e223c074c33d" providerId="ADAL" clId="{74A1F73B-3A6C-43B1-8BBF-2341D4C838AE}" dt="2025-03-07T23:29:48.756" v="508" actId="164"/>
          <ac:spMkLst>
            <pc:docMk/>
            <pc:sldMk cId="0" sldId="287"/>
            <ac:spMk id="22" creationId="{8FC89DB8-7624-8A96-7544-3A0C2D90E7F2}"/>
          </ac:spMkLst>
        </pc:spChg>
        <pc:spChg chg="mod">
          <ac:chgData name="Christos Sakaris" userId="a357f335-1fc9-4418-ab41-e223c074c33d" providerId="ADAL" clId="{74A1F73B-3A6C-43B1-8BBF-2341D4C838AE}" dt="2025-03-07T23:14:25.126" v="443" actId="255"/>
          <ac:spMkLst>
            <pc:docMk/>
            <pc:sldMk cId="0" sldId="287"/>
            <ac:spMk id="24" creationId="{CA8354AF-0E84-0686-A93F-C2D0FE4BE873}"/>
          </ac:spMkLst>
        </pc:spChg>
        <pc:spChg chg="mod topLvl">
          <ac:chgData name="Christos Sakaris" userId="a357f335-1fc9-4418-ab41-e223c074c33d" providerId="ADAL" clId="{74A1F73B-3A6C-43B1-8BBF-2341D4C838AE}" dt="2025-03-07T23:34:20.154" v="553" actId="338"/>
          <ac:spMkLst>
            <pc:docMk/>
            <pc:sldMk cId="0" sldId="287"/>
            <ac:spMk id="26" creationId="{726BD413-43B1-4FA2-9F1C-E714CA851E9D}"/>
          </ac:spMkLst>
        </pc:spChg>
        <pc:spChg chg="add mod">
          <ac:chgData name="Christos Sakaris" userId="a357f335-1fc9-4418-ab41-e223c074c33d" providerId="ADAL" clId="{74A1F73B-3A6C-43B1-8BBF-2341D4C838AE}" dt="2025-03-07T23:30:34.433" v="516" actId="1076"/>
          <ac:spMkLst>
            <pc:docMk/>
            <pc:sldMk cId="0" sldId="287"/>
            <ac:spMk id="28" creationId="{65F75E5B-2306-CBDB-D133-50FFABA5FFF1}"/>
          </ac:spMkLst>
        </pc:spChg>
        <pc:spChg chg="add del mod">
          <ac:chgData name="Christos Sakaris" userId="a357f335-1fc9-4418-ab41-e223c074c33d" providerId="ADAL" clId="{74A1F73B-3A6C-43B1-8BBF-2341D4C838AE}" dt="2025-03-07T23:29:21.353" v="503" actId="478"/>
          <ac:spMkLst>
            <pc:docMk/>
            <pc:sldMk cId="0" sldId="287"/>
            <ac:spMk id="30" creationId="{3BAE5E6B-EC82-6F1E-4520-34C5DBEF8E40}"/>
          </ac:spMkLst>
        </pc:spChg>
        <pc:spChg chg="del mod">
          <ac:chgData name="Christos Sakaris" userId="a357f335-1fc9-4418-ab41-e223c074c33d" providerId="ADAL" clId="{74A1F73B-3A6C-43B1-8BBF-2341D4C838AE}" dt="2025-03-07T22:32:04.360" v="99" actId="21"/>
          <ac:spMkLst>
            <pc:docMk/>
            <pc:sldMk cId="0" sldId="287"/>
            <ac:spMk id="34" creationId="{D15FFFB5-963D-D03C-D6BA-8E141CA4F4FE}"/>
          </ac:spMkLst>
        </pc:spChg>
        <pc:spChg chg="add mod">
          <ac:chgData name="Christos Sakaris" userId="a357f335-1fc9-4418-ab41-e223c074c33d" providerId="ADAL" clId="{74A1F73B-3A6C-43B1-8BBF-2341D4C838AE}" dt="2025-03-07T23:32:58.120" v="544" actId="1076"/>
          <ac:spMkLst>
            <pc:docMk/>
            <pc:sldMk cId="0" sldId="287"/>
            <ac:spMk id="36" creationId="{C2A15FEF-56A6-2AD3-91F4-FB783389346D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39" creationId="{53A4001F-676A-0584-C380-740D0C1EDCED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40" creationId="{1AAA0BCF-F88E-DE9C-8E7C-47EDBE3DD587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41" creationId="{D8D3B404-7ED8-F367-AF5A-4BBDC8CB81D7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42" creationId="{077FBB16-697A-60D9-D27C-5E7508790235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43" creationId="{4228E9B4-7D71-DDF6-BFAB-847FF9A7E834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44" creationId="{3170866C-AE7B-B362-2AF6-4DE53D741217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45" creationId="{C5C8E6E5-88A7-C8BC-07CC-32CC431E813A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46" creationId="{75A1F227-4209-F6FC-2905-836F6DCCDDA4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47" creationId="{FAD61E08-B699-2019-775F-DB7D3EB1FA9E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48" creationId="{93F60C9E-604C-C204-EF27-8D46C8FFE2F4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49" creationId="{6DBAFE97-1E9F-4CA6-8457-BAFD96905F52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50" creationId="{CACBB650-FABB-1982-C97B-51C98B645410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51" creationId="{077A669F-64B4-36E2-1C04-BA009E98B980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52" creationId="{3BFFBAE6-1EC7-D47A-9684-10C40FF3EBA5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53" creationId="{8EE1CF5E-CA3A-1AD1-0B06-AC869A76B294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54" creationId="{65608D6F-8F4E-93A0-184D-B233F7FFF73E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55" creationId="{E36C425E-0533-C8B1-0420-C9928A94FDD6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56" creationId="{1B3B73DB-2D11-5C65-9F92-53D52C01FA62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57" creationId="{7F83BE64-418C-DB90-610D-E179B936A271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58" creationId="{B669F7EE-935B-26AC-7F01-F144100840C7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59" creationId="{E3EC3CED-C825-4F4D-01B5-717862074C8C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60" creationId="{7214D98E-071C-9DDB-038D-AB6AF94C5904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61" creationId="{5526E833-651B-0C73-DDD4-6D477A2122E0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62" creationId="{D58FF7F2-43DE-8619-76F9-EFE746BEA9C8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63" creationId="{254EDE6C-412F-D906-A986-424A6F033FF6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64" creationId="{5C4EBAD7-7200-D6A8-1875-485BA4AF9197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65" creationId="{24BD415B-40E4-85E7-7A68-6AC3A95E860C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66" creationId="{BF813484-41B2-7509-3EDA-6A4E50FC903E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67" creationId="{802EB8B2-3422-C39D-4CFC-58ABFC4529A2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68" creationId="{98DF60FA-F4BB-B1B9-9FD9-8A10E8862AB3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69" creationId="{A374BFDA-7ABE-8259-F29C-11E4CE276808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70" creationId="{D60206AA-3458-2DB7-0385-C48C3011E2F8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71" creationId="{E814BD3E-0855-D4CD-6D85-CA61A0346A23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72" creationId="{0F20B800-64D2-7077-730E-4EB04C09B009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73" creationId="{675BBCF9-68D5-EC01-3882-F97D01A57005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74" creationId="{F9F85F59-CCA2-9AFD-FFC7-914C8BDE58A2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75" creationId="{C0A50A07-28FA-A292-145A-2338679CBB43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76" creationId="{1F6134C7-0047-9D87-6804-74123245F095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77" creationId="{FE294A75-2E62-8C7B-E6D6-1D078FC2DCAC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78" creationId="{6D38897A-1AE1-21BD-E7A3-69F0CD998DB6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79" creationId="{993DE6E8-A5C6-7DB7-0E6F-0E304AA7E4D7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80" creationId="{9F51FA34-D676-ACCC-CC41-5546D4772ED5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81" creationId="{5CA4A899-032C-63C6-1527-F50CB7317F53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82" creationId="{1BBFC28F-4D48-848E-7227-2E4162EA9EFC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83" creationId="{70F896C6-93AE-8B86-FA59-E645F3CFA4BB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84" creationId="{30F50943-B14B-B885-5589-AF401DBBC193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85" creationId="{AF97B2FF-4F9A-38C8-FFC1-8D4D34B6BCF6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86" creationId="{950139A8-7143-5AEC-57AC-5A17835CC4C4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87" creationId="{1A58DAEB-6B15-A3CE-3041-4638F8B44DAC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88" creationId="{A8532883-2DDB-CB39-1EC0-D3CE8CE3D5D0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89" creationId="{D301A680-500E-CF09-5304-4CD9325850B6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90" creationId="{522E1F78-CF6C-4BB9-97E8-63BD9EBC41D6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91" creationId="{19929D6C-E257-9934-34AA-A756AA0AF5F1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92" creationId="{9A611A2A-78AE-F3B8-7E39-B2DC5F7F9763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93" creationId="{C6552BC5-D608-1877-060D-1FC4DD699787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94" creationId="{C5EECCA1-A290-256B-AD63-BFA7CA323045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95" creationId="{84D8D056-8442-44CE-100E-4B81736F6968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96" creationId="{9371C037-0569-00A0-97A1-20482290A9C6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97" creationId="{F1BBA46F-BF7F-E020-DD6F-EE5EA26D8D3F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98" creationId="{F47A11D5-7BBF-363C-2D26-8828942378E2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99" creationId="{1E6B227B-7D73-3555-6CE2-3240E1F9A22D}"/>
          </ac:spMkLst>
        </pc:spChg>
        <pc:spChg chg="mod">
          <ac:chgData name="Christos Sakaris" userId="a357f335-1fc9-4418-ab41-e223c074c33d" providerId="ADAL" clId="{74A1F73B-3A6C-43B1-8BBF-2341D4C838AE}" dt="2025-03-07T23:34:09.185" v="552" actId="27803"/>
          <ac:spMkLst>
            <pc:docMk/>
            <pc:sldMk cId="0" sldId="287"/>
            <ac:spMk id="100" creationId="{5579584D-8CC9-B57B-DAB6-D35458B5F136}"/>
          </ac:spMkLst>
        </pc:spChg>
        <pc:grpChg chg="add mod">
          <ac:chgData name="Christos Sakaris" userId="a357f335-1fc9-4418-ab41-e223c074c33d" providerId="ADAL" clId="{74A1F73B-3A6C-43B1-8BBF-2341D4C838AE}" dt="2025-03-07T23:33:14.166" v="545" actId="1076"/>
          <ac:grpSpMkLst>
            <pc:docMk/>
            <pc:sldMk cId="0" sldId="287"/>
            <ac:grpSpMk id="4" creationId="{EEFEEFC1-4CC0-BF0A-E13C-EE589D946611}"/>
          </ac:grpSpMkLst>
        </pc:grpChg>
        <pc:grpChg chg="del mod">
          <ac:chgData name="Christos Sakaris" userId="a357f335-1fc9-4418-ab41-e223c074c33d" providerId="ADAL" clId="{74A1F73B-3A6C-43B1-8BBF-2341D4C838AE}" dt="2025-03-07T23:33:29.070" v="548" actId="165"/>
          <ac:grpSpMkLst>
            <pc:docMk/>
            <pc:sldMk cId="0" sldId="287"/>
            <ac:grpSpMk id="7" creationId="{9CE695CC-1E64-7121-0BF7-8071D4E3B210}"/>
          </ac:grpSpMkLst>
        </pc:grpChg>
        <pc:grpChg chg="mod">
          <ac:chgData name="Christos Sakaris" userId="a357f335-1fc9-4418-ab41-e223c074c33d" providerId="ADAL" clId="{74A1F73B-3A6C-43B1-8BBF-2341D4C838AE}" dt="2025-03-07T23:33:14.166" v="545" actId="1076"/>
          <ac:grpSpMkLst>
            <pc:docMk/>
            <pc:sldMk cId="0" sldId="287"/>
            <ac:grpSpMk id="25" creationId="{9C8A666C-091E-2EB4-D76E-C184B34832A2}"/>
          </ac:grpSpMkLst>
        </pc:grpChg>
        <pc:grpChg chg="mod">
          <ac:chgData name="Christos Sakaris" userId="a357f335-1fc9-4418-ab41-e223c074c33d" providerId="ADAL" clId="{74A1F73B-3A6C-43B1-8BBF-2341D4C838AE}" dt="2025-03-07T23:33:14.166" v="545" actId="1076"/>
          <ac:grpSpMkLst>
            <pc:docMk/>
            <pc:sldMk cId="0" sldId="287"/>
            <ac:grpSpMk id="31" creationId="{576E5789-EEF5-90B8-5B1B-FF7408C266FE}"/>
          </ac:grpSpMkLst>
        </pc:grpChg>
        <pc:grpChg chg="add mod">
          <ac:chgData name="Christos Sakaris" userId="a357f335-1fc9-4418-ab41-e223c074c33d" providerId="ADAL" clId="{74A1F73B-3A6C-43B1-8BBF-2341D4C838AE}" dt="2025-03-07T23:30:43.500" v="517" actId="1076"/>
          <ac:grpSpMkLst>
            <pc:docMk/>
            <pc:sldMk cId="0" sldId="287"/>
            <ac:grpSpMk id="32" creationId="{D9BB3B12-F881-A2E1-344F-57F25234BFD3}"/>
          </ac:grpSpMkLst>
        </pc:grpChg>
        <pc:grpChg chg="add del mod">
          <ac:chgData name="Christos Sakaris" userId="a357f335-1fc9-4418-ab41-e223c074c33d" providerId="ADAL" clId="{74A1F73B-3A6C-43B1-8BBF-2341D4C838AE}" dt="2025-03-07T23:33:51.226" v="550" actId="165"/>
          <ac:grpSpMkLst>
            <pc:docMk/>
            <pc:sldMk cId="0" sldId="287"/>
            <ac:grpSpMk id="37" creationId="{1DC7C7F6-4122-1B52-36DD-3C954C13B7A8}"/>
          </ac:grpSpMkLst>
        </pc:grpChg>
        <pc:grpChg chg="add del mod">
          <ac:chgData name="Christos Sakaris" userId="a357f335-1fc9-4418-ab41-e223c074c33d" providerId="ADAL" clId="{74A1F73B-3A6C-43B1-8BBF-2341D4C838AE}" dt="2025-03-07T23:34:09.185" v="552" actId="27803"/>
          <ac:grpSpMkLst>
            <pc:docMk/>
            <pc:sldMk cId="0" sldId="287"/>
            <ac:grpSpMk id="38" creationId="{D20C74E4-3109-66C5-05C8-CF9183FEEC5D}"/>
          </ac:grpSpMkLst>
        </pc:grpChg>
        <pc:grpChg chg="add mod">
          <ac:chgData name="Christos Sakaris" userId="a357f335-1fc9-4418-ab41-e223c074c33d" providerId="ADAL" clId="{74A1F73B-3A6C-43B1-8BBF-2341D4C838AE}" dt="2025-03-07T23:34:35.603" v="554" actId="1076"/>
          <ac:grpSpMkLst>
            <pc:docMk/>
            <pc:sldMk cId="0" sldId="287"/>
            <ac:grpSpMk id="101" creationId="{407005EF-B20B-2C45-1197-98F752B231EF}"/>
          </ac:grpSpMkLst>
        </pc:grpChg>
        <pc:picChg chg="del">
          <ac:chgData name="Christos Sakaris" userId="a357f335-1fc9-4418-ab41-e223c074c33d" providerId="ADAL" clId="{74A1F73B-3A6C-43B1-8BBF-2341D4C838AE}" dt="2025-03-07T21:04:50.130" v="10" actId="21"/>
          <ac:picMkLst>
            <pc:docMk/>
            <pc:sldMk cId="0" sldId="287"/>
            <ac:picMk id="5" creationId="{CFE99622-7D99-B666-429B-6F8996FF24F8}"/>
          </ac:picMkLst>
        </pc:picChg>
        <pc:picChg chg="mod">
          <ac:chgData name="Christos Sakaris" userId="a357f335-1fc9-4418-ab41-e223c074c33d" providerId="ADAL" clId="{74A1F73B-3A6C-43B1-8BBF-2341D4C838AE}" dt="2025-03-07T23:34:35.603" v="554" actId="1076"/>
          <ac:picMkLst>
            <pc:docMk/>
            <pc:sldMk cId="0" sldId="287"/>
            <ac:picMk id="8" creationId="{82CA8B7B-6C17-41D6-9DC4-B2E1E345455A}"/>
          </ac:picMkLst>
        </pc:picChg>
        <pc:picChg chg="add mod ord">
          <ac:chgData name="Christos Sakaris" userId="a357f335-1fc9-4418-ab41-e223c074c33d" providerId="ADAL" clId="{74A1F73B-3A6C-43B1-8BBF-2341D4C838AE}" dt="2025-03-07T23:29:48.756" v="508" actId="164"/>
          <ac:picMkLst>
            <pc:docMk/>
            <pc:sldMk cId="0" sldId="287"/>
            <ac:picMk id="18" creationId="{DC67A915-C1FC-35A6-0E7C-BEFD17B75648}"/>
          </ac:picMkLst>
        </pc:picChg>
        <pc:picChg chg="mod">
          <ac:chgData name="Christos Sakaris" userId="a357f335-1fc9-4418-ab41-e223c074c33d" providerId="ADAL" clId="{74A1F73B-3A6C-43B1-8BBF-2341D4C838AE}" dt="2025-03-07T23:32:58.120" v="544" actId="1076"/>
          <ac:picMkLst>
            <pc:docMk/>
            <pc:sldMk cId="0" sldId="287"/>
            <ac:picMk id="21" creationId="{8A5679C8-048F-41A2-BBA2-CC78C1BCD466}"/>
          </ac:picMkLst>
        </pc:picChg>
        <pc:picChg chg="add del mod topLvl">
          <ac:chgData name="Christos Sakaris" userId="a357f335-1fc9-4418-ab41-e223c074c33d" providerId="ADAL" clId="{74A1F73B-3A6C-43B1-8BBF-2341D4C838AE}" dt="2025-03-07T23:34:20.154" v="553" actId="338"/>
          <ac:picMkLst>
            <pc:docMk/>
            <pc:sldMk cId="0" sldId="287"/>
            <ac:picMk id="23" creationId="{3058128D-7673-4B5A-AC98-AE13489A4789}"/>
          </ac:picMkLst>
        </pc:picChg>
        <pc:picChg chg="del">
          <ac:chgData name="Christos Sakaris" userId="a357f335-1fc9-4418-ab41-e223c074c33d" providerId="ADAL" clId="{74A1F73B-3A6C-43B1-8BBF-2341D4C838AE}" dt="2025-03-07T21:04:41.722" v="9" actId="478"/>
          <ac:picMkLst>
            <pc:docMk/>
            <pc:sldMk cId="0" sldId="287"/>
            <ac:picMk id="33" creationId="{F65BD6FD-4D1C-F5E1-C13E-090FD4A4B4F2}"/>
          </ac:picMkLst>
        </pc:picChg>
      </pc:sldChg>
      <pc:sldChg chg="addSp delSp modSp add mod ord">
        <pc:chgData name="Christos Sakaris" userId="a357f335-1fc9-4418-ab41-e223c074c33d" providerId="ADAL" clId="{74A1F73B-3A6C-43B1-8BBF-2341D4C838AE}" dt="2025-03-08T02:42:06.680" v="1304" actId="1076"/>
        <pc:sldMkLst>
          <pc:docMk/>
          <pc:sldMk cId="2453627843" sldId="288"/>
        </pc:sldMkLst>
        <pc:spChg chg="mod">
          <ac:chgData name="Christos Sakaris" userId="a357f335-1fc9-4418-ab41-e223c074c33d" providerId="ADAL" clId="{74A1F73B-3A6C-43B1-8BBF-2341D4C838AE}" dt="2025-03-08T01:07:19.114" v="876" actId="14100"/>
          <ac:spMkLst>
            <pc:docMk/>
            <pc:sldMk cId="2453627843" sldId="288"/>
            <ac:spMk id="3" creationId="{FF2C13B0-6162-EE42-4FF6-D0BB353FCC94}"/>
          </ac:spMkLst>
        </pc:spChg>
        <pc:spChg chg="mod">
          <ac:chgData name="Christos Sakaris" userId="a357f335-1fc9-4418-ab41-e223c074c33d" providerId="ADAL" clId="{74A1F73B-3A6C-43B1-8BBF-2341D4C838AE}" dt="2025-03-08T01:08:28.848" v="887" actId="20577"/>
          <ac:spMkLst>
            <pc:docMk/>
            <pc:sldMk cId="2453627843" sldId="288"/>
            <ac:spMk id="4" creationId="{BC06E47D-032A-B69C-C2D3-8341B5156440}"/>
          </ac:spMkLst>
        </pc:spChg>
        <pc:spChg chg="mod">
          <ac:chgData name="Christos Sakaris" userId="a357f335-1fc9-4418-ab41-e223c074c33d" providerId="ADAL" clId="{74A1F73B-3A6C-43B1-8BBF-2341D4C838AE}" dt="2025-03-08T01:07:01.714" v="873" actId="14100"/>
          <ac:spMkLst>
            <pc:docMk/>
            <pc:sldMk cId="2453627843" sldId="288"/>
            <ac:spMk id="6" creationId="{3E812D55-0C76-F332-A494-AB6388142C89}"/>
          </ac:spMkLst>
        </pc:spChg>
        <pc:spChg chg="mod">
          <ac:chgData name="Christos Sakaris" userId="a357f335-1fc9-4418-ab41-e223c074c33d" providerId="ADAL" clId="{74A1F73B-3A6C-43B1-8BBF-2341D4C838AE}" dt="2025-03-08T01:18:36.685" v="973" actId="14100"/>
          <ac:spMkLst>
            <pc:docMk/>
            <pc:sldMk cId="2453627843" sldId="288"/>
            <ac:spMk id="8" creationId="{5E96943C-3B09-43DF-A6CC-E31682A0D016}"/>
          </ac:spMkLst>
        </pc:spChg>
        <pc:spChg chg="mod">
          <ac:chgData name="Christos Sakaris" userId="a357f335-1fc9-4418-ab41-e223c074c33d" providerId="ADAL" clId="{74A1F73B-3A6C-43B1-8BBF-2341D4C838AE}" dt="2025-03-08T02:41:30.399" v="1302" actId="207"/>
          <ac:spMkLst>
            <pc:docMk/>
            <pc:sldMk cId="2453627843" sldId="288"/>
            <ac:spMk id="10" creationId="{B894D52D-316F-4B63-83C4-DC02A150CC1A}"/>
          </ac:spMkLst>
        </pc:spChg>
        <pc:spChg chg="del">
          <ac:chgData name="Christos Sakaris" userId="a357f335-1fc9-4418-ab41-e223c074c33d" providerId="ADAL" clId="{74A1F73B-3A6C-43B1-8BBF-2341D4C838AE}" dt="2025-03-08T01:19:36.950" v="976" actId="478"/>
          <ac:spMkLst>
            <pc:docMk/>
            <pc:sldMk cId="2453627843" sldId="288"/>
            <ac:spMk id="20" creationId="{1A2C2F9A-2989-4D02-A680-01CC1050FB93}"/>
          </ac:spMkLst>
        </pc:spChg>
        <pc:spChg chg="del">
          <ac:chgData name="Christos Sakaris" userId="a357f335-1fc9-4418-ab41-e223c074c33d" providerId="ADAL" clId="{74A1F73B-3A6C-43B1-8BBF-2341D4C838AE}" dt="2025-03-08T01:19:36.950" v="976" actId="478"/>
          <ac:spMkLst>
            <pc:docMk/>
            <pc:sldMk cId="2453627843" sldId="288"/>
            <ac:spMk id="22" creationId="{6EA00E05-D812-02EF-83D2-EB3F4C8E3A1A}"/>
          </ac:spMkLst>
        </pc:spChg>
        <pc:spChg chg="del">
          <ac:chgData name="Christos Sakaris" userId="a357f335-1fc9-4418-ab41-e223c074c33d" providerId="ADAL" clId="{74A1F73B-3A6C-43B1-8BBF-2341D4C838AE}" dt="2025-03-08T01:19:36.950" v="976" actId="478"/>
          <ac:spMkLst>
            <pc:docMk/>
            <pc:sldMk cId="2453627843" sldId="288"/>
            <ac:spMk id="23" creationId="{96104387-3490-F6FD-62C9-0D50B659BC2D}"/>
          </ac:spMkLst>
        </pc:spChg>
        <pc:spChg chg="del">
          <ac:chgData name="Christos Sakaris" userId="a357f335-1fc9-4418-ab41-e223c074c33d" providerId="ADAL" clId="{74A1F73B-3A6C-43B1-8BBF-2341D4C838AE}" dt="2025-03-08T01:19:36.950" v="976" actId="478"/>
          <ac:spMkLst>
            <pc:docMk/>
            <pc:sldMk cId="2453627843" sldId="288"/>
            <ac:spMk id="26" creationId="{C4AD776C-68CB-70D1-5029-09B669DAA9E9}"/>
          </ac:spMkLst>
        </pc:spChg>
        <pc:spChg chg="mod">
          <ac:chgData name="Christos Sakaris" userId="a357f335-1fc9-4418-ab41-e223c074c33d" providerId="ADAL" clId="{74A1F73B-3A6C-43B1-8BBF-2341D4C838AE}" dt="2025-03-08T01:27:07.343" v="978"/>
          <ac:spMkLst>
            <pc:docMk/>
            <pc:sldMk cId="2453627843" sldId="288"/>
            <ac:spMk id="27" creationId="{B4D94700-AEC7-6F56-7BF6-B6E7F527B437}"/>
          </ac:spMkLst>
        </pc:spChg>
        <pc:spChg chg="mod">
          <ac:chgData name="Christos Sakaris" userId="a357f335-1fc9-4418-ab41-e223c074c33d" providerId="ADAL" clId="{74A1F73B-3A6C-43B1-8BBF-2341D4C838AE}" dt="2025-03-08T01:18:24.295" v="971" actId="20577"/>
          <ac:spMkLst>
            <pc:docMk/>
            <pc:sldMk cId="2453627843" sldId="288"/>
            <ac:spMk id="28" creationId="{DC781133-B1FB-AD50-51F5-F58156A76646}"/>
          </ac:spMkLst>
        </pc:spChg>
        <pc:spChg chg="del">
          <ac:chgData name="Christos Sakaris" userId="a357f335-1fc9-4418-ab41-e223c074c33d" providerId="ADAL" clId="{74A1F73B-3A6C-43B1-8BBF-2341D4C838AE}" dt="2025-03-08T00:12:43.931" v="562" actId="478"/>
          <ac:spMkLst>
            <pc:docMk/>
            <pc:sldMk cId="2453627843" sldId="288"/>
            <ac:spMk id="29" creationId="{B8C1A3DE-4E1E-447E-A414-6AFAADE8C95E}"/>
          </ac:spMkLst>
        </pc:spChg>
        <pc:spChg chg="mod">
          <ac:chgData name="Christos Sakaris" userId="a357f335-1fc9-4418-ab41-e223c074c33d" providerId="ADAL" clId="{74A1F73B-3A6C-43B1-8BBF-2341D4C838AE}" dt="2025-03-08T01:30:25.010" v="1011" actId="20577"/>
          <ac:spMkLst>
            <pc:docMk/>
            <pc:sldMk cId="2453627843" sldId="288"/>
            <ac:spMk id="31" creationId="{CE1B98EF-A1F7-9098-91B7-FDDE2C577FA0}"/>
          </ac:spMkLst>
        </pc:spChg>
        <pc:spChg chg="mod">
          <ac:chgData name="Christos Sakaris" userId="a357f335-1fc9-4418-ab41-e223c074c33d" providerId="ADAL" clId="{74A1F73B-3A6C-43B1-8BBF-2341D4C838AE}" dt="2025-03-08T01:27:07.343" v="978"/>
          <ac:spMkLst>
            <pc:docMk/>
            <pc:sldMk cId="2453627843" sldId="288"/>
            <ac:spMk id="33" creationId="{AC076243-BD29-810C-938A-34D26E4BDC4B}"/>
          </ac:spMkLst>
        </pc:spChg>
        <pc:spChg chg="mod">
          <ac:chgData name="Christos Sakaris" userId="a357f335-1fc9-4418-ab41-e223c074c33d" providerId="ADAL" clId="{74A1F73B-3A6C-43B1-8BBF-2341D4C838AE}" dt="2025-03-08T01:27:07.343" v="978"/>
          <ac:spMkLst>
            <pc:docMk/>
            <pc:sldMk cId="2453627843" sldId="288"/>
            <ac:spMk id="34" creationId="{6215311C-87DE-5BD6-0EF1-9D23D7235BD8}"/>
          </ac:spMkLst>
        </pc:spChg>
        <pc:spChg chg="mod">
          <ac:chgData name="Christos Sakaris" userId="a357f335-1fc9-4418-ab41-e223c074c33d" providerId="ADAL" clId="{74A1F73B-3A6C-43B1-8BBF-2341D4C838AE}" dt="2025-03-08T01:27:07.343" v="978"/>
          <ac:spMkLst>
            <pc:docMk/>
            <pc:sldMk cId="2453627843" sldId="288"/>
            <ac:spMk id="35" creationId="{98BA79E6-6BA2-D777-0EB2-1BB3982CE3D3}"/>
          </ac:spMkLst>
        </pc:spChg>
        <pc:spChg chg="mod">
          <ac:chgData name="Christos Sakaris" userId="a357f335-1fc9-4418-ab41-e223c074c33d" providerId="ADAL" clId="{74A1F73B-3A6C-43B1-8BBF-2341D4C838AE}" dt="2025-03-08T01:27:07.343" v="978"/>
          <ac:spMkLst>
            <pc:docMk/>
            <pc:sldMk cId="2453627843" sldId="288"/>
            <ac:spMk id="36" creationId="{65B37E16-1F03-3EAE-E505-A733220F0C80}"/>
          </ac:spMkLst>
        </pc:spChg>
        <pc:spChg chg="mod">
          <ac:chgData name="Christos Sakaris" userId="a357f335-1fc9-4418-ab41-e223c074c33d" providerId="ADAL" clId="{74A1F73B-3A6C-43B1-8BBF-2341D4C838AE}" dt="2025-03-08T01:57:06.842" v="1082" actId="20577"/>
          <ac:spMkLst>
            <pc:docMk/>
            <pc:sldMk cId="2453627843" sldId="288"/>
            <ac:spMk id="37" creationId="{642A13EF-C21E-10F3-4838-2FC8F75C05E3}"/>
          </ac:spMkLst>
        </pc:spChg>
        <pc:spChg chg="mod">
          <ac:chgData name="Christos Sakaris" userId="a357f335-1fc9-4418-ab41-e223c074c33d" providerId="ADAL" clId="{74A1F73B-3A6C-43B1-8BBF-2341D4C838AE}" dt="2025-03-08T01:57:20.685" v="1087" actId="20577"/>
          <ac:spMkLst>
            <pc:docMk/>
            <pc:sldMk cId="2453627843" sldId="288"/>
            <ac:spMk id="38" creationId="{5BDFA877-D800-A776-0B21-F8E5CC63ACAA}"/>
          </ac:spMkLst>
        </pc:spChg>
        <pc:spChg chg="mod">
          <ac:chgData name="Christos Sakaris" userId="a357f335-1fc9-4418-ab41-e223c074c33d" providerId="ADAL" clId="{74A1F73B-3A6C-43B1-8BBF-2341D4C838AE}" dt="2025-03-08T01:33:11.544" v="1069" actId="20577"/>
          <ac:spMkLst>
            <pc:docMk/>
            <pc:sldMk cId="2453627843" sldId="288"/>
            <ac:spMk id="39" creationId="{948A22F4-2061-DE15-BE25-8E7F064EC2EB}"/>
          </ac:spMkLst>
        </pc:spChg>
        <pc:spChg chg="mod">
          <ac:chgData name="Christos Sakaris" userId="a357f335-1fc9-4418-ab41-e223c074c33d" providerId="ADAL" clId="{74A1F73B-3A6C-43B1-8BBF-2341D4C838AE}" dt="2025-03-08T01:57:01.929" v="1081" actId="20577"/>
          <ac:spMkLst>
            <pc:docMk/>
            <pc:sldMk cId="2453627843" sldId="288"/>
            <ac:spMk id="40" creationId="{AC5D35A7-758E-A343-CABC-B7128DC24E06}"/>
          </ac:spMkLst>
        </pc:spChg>
        <pc:spChg chg="mod">
          <ac:chgData name="Christos Sakaris" userId="a357f335-1fc9-4418-ab41-e223c074c33d" providerId="ADAL" clId="{74A1F73B-3A6C-43B1-8BBF-2341D4C838AE}" dt="2025-03-08T01:27:07.343" v="978"/>
          <ac:spMkLst>
            <pc:docMk/>
            <pc:sldMk cId="2453627843" sldId="288"/>
            <ac:spMk id="41" creationId="{693AB6D0-9EFB-62E9-2CAF-D7D15FBA0D69}"/>
          </ac:spMkLst>
        </pc:spChg>
        <pc:spChg chg="mod">
          <ac:chgData name="Christos Sakaris" userId="a357f335-1fc9-4418-ab41-e223c074c33d" providerId="ADAL" clId="{74A1F73B-3A6C-43B1-8BBF-2341D4C838AE}" dt="2025-03-08T01:27:07.343" v="978"/>
          <ac:spMkLst>
            <pc:docMk/>
            <pc:sldMk cId="2453627843" sldId="288"/>
            <ac:spMk id="42" creationId="{A6CE1329-678F-AECA-42F6-DFD6BA868B76}"/>
          </ac:spMkLst>
        </pc:spChg>
        <pc:spChg chg="mod">
          <ac:chgData name="Christos Sakaris" userId="a357f335-1fc9-4418-ab41-e223c074c33d" providerId="ADAL" clId="{74A1F73B-3A6C-43B1-8BBF-2341D4C838AE}" dt="2025-03-08T01:32:50.906" v="1050" actId="1076"/>
          <ac:spMkLst>
            <pc:docMk/>
            <pc:sldMk cId="2453627843" sldId="288"/>
            <ac:spMk id="44" creationId="{E616D9B3-055D-C3D6-E5E1-8C7124F2AAA9}"/>
          </ac:spMkLst>
        </pc:spChg>
        <pc:spChg chg="mod">
          <ac:chgData name="Christos Sakaris" userId="a357f335-1fc9-4418-ab41-e223c074c33d" providerId="ADAL" clId="{74A1F73B-3A6C-43B1-8BBF-2341D4C838AE}" dt="2025-03-08T01:32:54.973" v="1051" actId="1076"/>
          <ac:spMkLst>
            <pc:docMk/>
            <pc:sldMk cId="2453627843" sldId="288"/>
            <ac:spMk id="45" creationId="{223C6B49-319D-B3A4-E647-DE2590E604B9}"/>
          </ac:spMkLst>
        </pc:spChg>
        <pc:spChg chg="mod">
          <ac:chgData name="Christos Sakaris" userId="a357f335-1fc9-4418-ab41-e223c074c33d" providerId="ADAL" clId="{74A1F73B-3A6C-43B1-8BBF-2341D4C838AE}" dt="2025-03-08T01:32:19.616" v="1041" actId="14100"/>
          <ac:spMkLst>
            <pc:docMk/>
            <pc:sldMk cId="2453627843" sldId="288"/>
            <ac:spMk id="46" creationId="{3DE7D373-0DA1-0ADA-B078-45D7DBEFC576}"/>
          </ac:spMkLst>
        </pc:spChg>
        <pc:spChg chg="mod">
          <ac:chgData name="Christos Sakaris" userId="a357f335-1fc9-4418-ab41-e223c074c33d" providerId="ADAL" clId="{74A1F73B-3A6C-43B1-8BBF-2341D4C838AE}" dt="2025-03-08T01:33:00.949" v="1060" actId="20577"/>
          <ac:spMkLst>
            <pc:docMk/>
            <pc:sldMk cId="2453627843" sldId="288"/>
            <ac:spMk id="49" creationId="{D01F0FEE-97C9-293D-4246-C7573C27FC5B}"/>
          </ac:spMkLst>
        </pc:spChg>
        <pc:spChg chg="mod">
          <ac:chgData name="Christos Sakaris" userId="a357f335-1fc9-4418-ab41-e223c074c33d" providerId="ADAL" clId="{74A1F73B-3A6C-43B1-8BBF-2341D4C838AE}" dt="2025-03-08T01:27:07.343" v="978"/>
          <ac:spMkLst>
            <pc:docMk/>
            <pc:sldMk cId="2453627843" sldId="288"/>
            <ac:spMk id="52" creationId="{307F0730-BD22-A7C2-8BBF-12186EA9B3C6}"/>
          </ac:spMkLst>
        </pc:spChg>
        <pc:spChg chg="mod">
          <ac:chgData name="Christos Sakaris" userId="a357f335-1fc9-4418-ab41-e223c074c33d" providerId="ADAL" clId="{74A1F73B-3A6C-43B1-8BBF-2341D4C838AE}" dt="2025-03-08T01:27:07.343" v="978"/>
          <ac:spMkLst>
            <pc:docMk/>
            <pc:sldMk cId="2453627843" sldId="288"/>
            <ac:spMk id="53" creationId="{3DA32693-1EC7-8D04-E813-7E612B41C885}"/>
          </ac:spMkLst>
        </pc:spChg>
        <pc:spChg chg="mod">
          <ac:chgData name="Christos Sakaris" userId="a357f335-1fc9-4418-ab41-e223c074c33d" providerId="ADAL" clId="{74A1F73B-3A6C-43B1-8BBF-2341D4C838AE}" dt="2025-03-08T01:27:07.343" v="978"/>
          <ac:spMkLst>
            <pc:docMk/>
            <pc:sldMk cId="2453627843" sldId="288"/>
            <ac:spMk id="54" creationId="{2443B060-FAEB-9B9A-5CF7-A8C4D1CD89DE}"/>
          </ac:spMkLst>
        </pc:spChg>
        <pc:spChg chg="mod">
          <ac:chgData name="Christos Sakaris" userId="a357f335-1fc9-4418-ab41-e223c074c33d" providerId="ADAL" clId="{74A1F73B-3A6C-43B1-8BBF-2341D4C838AE}" dt="2025-03-08T01:27:07.343" v="978"/>
          <ac:spMkLst>
            <pc:docMk/>
            <pc:sldMk cId="2453627843" sldId="288"/>
            <ac:spMk id="55" creationId="{A0454324-64D2-00F0-F54D-4107AE070567}"/>
          </ac:spMkLst>
        </pc:spChg>
        <pc:spChg chg="mod">
          <ac:chgData name="Christos Sakaris" userId="a357f335-1fc9-4418-ab41-e223c074c33d" providerId="ADAL" clId="{74A1F73B-3A6C-43B1-8BBF-2341D4C838AE}" dt="2025-03-08T01:27:07.343" v="978"/>
          <ac:spMkLst>
            <pc:docMk/>
            <pc:sldMk cId="2453627843" sldId="288"/>
            <ac:spMk id="56" creationId="{E7DD55BA-251E-29FE-341B-2D0659E706AE}"/>
          </ac:spMkLst>
        </pc:spChg>
        <pc:spChg chg="add mod">
          <ac:chgData name="Christos Sakaris" userId="a357f335-1fc9-4418-ab41-e223c074c33d" providerId="ADAL" clId="{74A1F73B-3A6C-43B1-8BBF-2341D4C838AE}" dt="2025-03-08T02:42:06.680" v="1304" actId="1076"/>
          <ac:spMkLst>
            <pc:docMk/>
            <pc:sldMk cId="2453627843" sldId="288"/>
            <ac:spMk id="59" creationId="{4E35FCFF-1FB3-4EDE-781C-603383A829FE}"/>
          </ac:spMkLst>
        </pc:spChg>
        <pc:spChg chg="add mod">
          <ac:chgData name="Christos Sakaris" userId="a357f335-1fc9-4418-ab41-e223c074c33d" providerId="ADAL" clId="{74A1F73B-3A6C-43B1-8BBF-2341D4C838AE}" dt="2025-03-08T02:42:06.680" v="1304" actId="1076"/>
          <ac:spMkLst>
            <pc:docMk/>
            <pc:sldMk cId="2453627843" sldId="288"/>
            <ac:spMk id="60" creationId="{392FC925-5847-9CD8-E057-AA57CB5DBDCC}"/>
          </ac:spMkLst>
        </pc:spChg>
        <pc:spChg chg="add mod">
          <ac:chgData name="Christos Sakaris" userId="a357f335-1fc9-4418-ab41-e223c074c33d" providerId="ADAL" clId="{74A1F73B-3A6C-43B1-8BBF-2341D4C838AE}" dt="2025-03-08T02:42:06.680" v="1304" actId="1076"/>
          <ac:spMkLst>
            <pc:docMk/>
            <pc:sldMk cId="2453627843" sldId="288"/>
            <ac:spMk id="61" creationId="{1602FCAA-46BE-26F4-7E34-AC4C6BF1AFDA}"/>
          </ac:spMkLst>
        </pc:spChg>
        <pc:spChg chg="add mod">
          <ac:chgData name="Christos Sakaris" userId="a357f335-1fc9-4418-ab41-e223c074c33d" providerId="ADAL" clId="{74A1F73B-3A6C-43B1-8BBF-2341D4C838AE}" dt="2025-03-08T02:42:06.680" v="1304" actId="1076"/>
          <ac:spMkLst>
            <pc:docMk/>
            <pc:sldMk cId="2453627843" sldId="288"/>
            <ac:spMk id="62" creationId="{4B76E509-4125-BD09-F53C-2DCEF269748A}"/>
          </ac:spMkLst>
        </pc:spChg>
        <pc:spChg chg="add mod">
          <ac:chgData name="Christos Sakaris" userId="a357f335-1fc9-4418-ab41-e223c074c33d" providerId="ADAL" clId="{74A1F73B-3A6C-43B1-8BBF-2341D4C838AE}" dt="2025-03-08T02:42:06.680" v="1304" actId="1076"/>
          <ac:spMkLst>
            <pc:docMk/>
            <pc:sldMk cId="2453627843" sldId="288"/>
            <ac:spMk id="64" creationId="{B459667D-7AAA-DD6A-7F3E-2774D4999EFA}"/>
          </ac:spMkLst>
        </pc:spChg>
        <pc:spChg chg="add mod">
          <ac:chgData name="Christos Sakaris" userId="a357f335-1fc9-4418-ab41-e223c074c33d" providerId="ADAL" clId="{74A1F73B-3A6C-43B1-8BBF-2341D4C838AE}" dt="2025-03-08T02:42:06.680" v="1304" actId="1076"/>
          <ac:spMkLst>
            <pc:docMk/>
            <pc:sldMk cId="2453627843" sldId="288"/>
            <ac:spMk id="65" creationId="{F213CF3D-BCFB-78A0-2878-B0365AF642EF}"/>
          </ac:spMkLst>
        </pc:spChg>
        <pc:spChg chg="mod">
          <ac:chgData name="Christos Sakaris" userId="a357f335-1fc9-4418-ab41-e223c074c33d" providerId="ADAL" clId="{74A1F73B-3A6C-43B1-8BBF-2341D4C838AE}" dt="2025-03-08T01:27:52.530" v="988" actId="1076"/>
          <ac:spMkLst>
            <pc:docMk/>
            <pc:sldMk cId="2453627843" sldId="288"/>
            <ac:spMk id="67" creationId="{195BCECE-AC45-96C5-5EFE-ABDFA8186970}"/>
          </ac:spMkLst>
        </pc:spChg>
        <pc:spChg chg="mod">
          <ac:chgData name="Christos Sakaris" userId="a357f335-1fc9-4418-ab41-e223c074c33d" providerId="ADAL" clId="{74A1F73B-3A6C-43B1-8BBF-2341D4C838AE}" dt="2025-03-08T02:17:14.624" v="1089"/>
          <ac:spMkLst>
            <pc:docMk/>
            <pc:sldMk cId="2453627843" sldId="288"/>
            <ac:spMk id="68" creationId="{D97AD9D7-2C02-287E-EEAB-A87097AFCAD9}"/>
          </ac:spMkLst>
        </pc:spChg>
        <pc:spChg chg="add mod">
          <ac:chgData name="Christos Sakaris" userId="a357f335-1fc9-4418-ab41-e223c074c33d" providerId="ADAL" clId="{74A1F73B-3A6C-43B1-8BBF-2341D4C838AE}" dt="2025-03-08T02:41:52.369" v="1303" actId="1076"/>
          <ac:spMkLst>
            <pc:docMk/>
            <pc:sldMk cId="2453627843" sldId="288"/>
            <ac:spMk id="85" creationId="{F88F205E-9EEB-8022-FB6E-A767EB97DB6E}"/>
          </ac:spMkLst>
        </pc:spChg>
        <pc:grpChg chg="del mod">
          <ac:chgData name="Christos Sakaris" userId="a357f335-1fc9-4418-ab41-e223c074c33d" providerId="ADAL" clId="{74A1F73B-3A6C-43B1-8BBF-2341D4C838AE}" dt="2025-03-08T01:18:42.613" v="974" actId="478"/>
          <ac:grpSpMkLst>
            <pc:docMk/>
            <pc:sldMk cId="2453627843" sldId="288"/>
            <ac:grpSpMk id="7" creationId="{E1570214-82E5-EEB9-7393-B954F2BEBFCA}"/>
          </ac:grpSpMkLst>
        </pc:grpChg>
        <pc:grpChg chg="mod">
          <ac:chgData name="Christos Sakaris" userId="a357f335-1fc9-4418-ab41-e223c074c33d" providerId="ADAL" clId="{74A1F73B-3A6C-43B1-8BBF-2341D4C838AE}" dt="2025-03-08T01:18:51.995" v="975" actId="1076"/>
          <ac:grpSpMkLst>
            <pc:docMk/>
            <pc:sldMk cId="2453627843" sldId="288"/>
            <ac:grpSpMk id="18" creationId="{F5FEE136-4DBE-CDD4-6FED-61C696025DBD}"/>
          </ac:grpSpMkLst>
        </pc:grpChg>
        <pc:grpChg chg="del">
          <ac:chgData name="Christos Sakaris" userId="a357f335-1fc9-4418-ab41-e223c074c33d" providerId="ADAL" clId="{74A1F73B-3A6C-43B1-8BBF-2341D4C838AE}" dt="2025-03-08T00:12:43.931" v="562" actId="478"/>
          <ac:grpSpMkLst>
            <pc:docMk/>
            <pc:sldMk cId="2453627843" sldId="288"/>
            <ac:grpSpMk id="24" creationId="{9FD7A088-FC45-95B3-8100-EE0196823D38}"/>
          </ac:grpSpMkLst>
        </pc:grpChg>
        <pc:grpChg chg="add mod">
          <ac:chgData name="Christos Sakaris" userId="a357f335-1fc9-4418-ab41-e223c074c33d" providerId="ADAL" clId="{74A1F73B-3A6C-43B1-8BBF-2341D4C838AE}" dt="2025-03-08T02:42:06.680" v="1304" actId="1076"/>
          <ac:grpSpMkLst>
            <pc:docMk/>
            <pc:sldMk cId="2453627843" sldId="288"/>
            <ac:grpSpMk id="25" creationId="{8F635F61-5493-88A0-9456-5ED94537D0DD}"/>
          </ac:grpSpMkLst>
        </pc:grpChg>
        <pc:grpChg chg="add mod">
          <ac:chgData name="Christos Sakaris" userId="a357f335-1fc9-4418-ab41-e223c074c33d" providerId="ADAL" clId="{74A1F73B-3A6C-43B1-8BBF-2341D4C838AE}" dt="2025-03-08T02:42:06.680" v="1304" actId="1076"/>
          <ac:grpSpMkLst>
            <pc:docMk/>
            <pc:sldMk cId="2453627843" sldId="288"/>
            <ac:grpSpMk id="32" creationId="{6DF8ABF5-B0EF-40A8-75E7-F07F61DCB2D7}"/>
          </ac:grpSpMkLst>
        </pc:grpChg>
        <pc:grpChg chg="add del mod">
          <ac:chgData name="Christos Sakaris" userId="a357f335-1fc9-4418-ab41-e223c074c33d" providerId="ADAL" clId="{74A1F73B-3A6C-43B1-8BBF-2341D4C838AE}" dt="2025-03-08T02:42:06.680" v="1304" actId="1076"/>
          <ac:grpSpMkLst>
            <pc:docMk/>
            <pc:sldMk cId="2453627843" sldId="288"/>
            <ac:grpSpMk id="43" creationId="{D6B6A2FF-68F3-8766-FD87-0516F6FFAEAE}"/>
          </ac:grpSpMkLst>
        </pc:grpChg>
        <pc:grpChg chg="add mod">
          <ac:chgData name="Christos Sakaris" userId="a357f335-1fc9-4418-ab41-e223c074c33d" providerId="ADAL" clId="{74A1F73B-3A6C-43B1-8BBF-2341D4C838AE}" dt="2025-03-08T02:42:06.680" v="1304" actId="1076"/>
          <ac:grpSpMkLst>
            <pc:docMk/>
            <pc:sldMk cId="2453627843" sldId="288"/>
            <ac:grpSpMk id="51" creationId="{0624FC88-351F-A9EA-1A71-C3232305DDD7}"/>
          </ac:grpSpMkLst>
        </pc:grpChg>
        <pc:grpChg chg="add mod">
          <ac:chgData name="Christos Sakaris" userId="a357f335-1fc9-4418-ab41-e223c074c33d" providerId="ADAL" clId="{74A1F73B-3A6C-43B1-8BBF-2341D4C838AE}" dt="2025-03-08T02:17:34.791" v="1093" actId="1076"/>
          <ac:grpSpMkLst>
            <pc:docMk/>
            <pc:sldMk cId="2453627843" sldId="288"/>
            <ac:grpSpMk id="66" creationId="{AEF8B57B-05D9-B40B-2D0F-B545C81E02DB}"/>
          </ac:grpSpMkLst>
        </pc:grpChg>
        <pc:picChg chg="del">
          <ac:chgData name="Christos Sakaris" userId="a357f335-1fc9-4418-ab41-e223c074c33d" providerId="ADAL" clId="{74A1F73B-3A6C-43B1-8BBF-2341D4C838AE}" dt="2025-03-08T01:19:36.950" v="976" actId="478"/>
          <ac:picMkLst>
            <pc:docMk/>
            <pc:sldMk cId="2453627843" sldId="288"/>
            <ac:picMk id="30" creationId="{E04C6BA8-6812-618C-EA26-9163DD7B3661}"/>
          </ac:picMkLst>
        </pc:picChg>
        <pc:picChg chg="add mod">
          <ac:chgData name="Christos Sakaris" userId="a357f335-1fc9-4418-ab41-e223c074c33d" providerId="ADAL" clId="{74A1F73B-3A6C-43B1-8BBF-2341D4C838AE}" dt="2025-03-08T02:42:06.680" v="1304" actId="1076"/>
          <ac:picMkLst>
            <pc:docMk/>
            <pc:sldMk cId="2453627843" sldId="288"/>
            <ac:picMk id="57" creationId="{B66CC059-31B9-E4C8-05AF-10233F89B893}"/>
          </ac:picMkLst>
        </pc:picChg>
        <pc:picChg chg="add mod">
          <ac:chgData name="Christos Sakaris" userId="a357f335-1fc9-4418-ab41-e223c074c33d" providerId="ADAL" clId="{74A1F73B-3A6C-43B1-8BBF-2341D4C838AE}" dt="2025-03-08T02:42:06.680" v="1304" actId="1076"/>
          <ac:picMkLst>
            <pc:docMk/>
            <pc:sldMk cId="2453627843" sldId="288"/>
            <ac:picMk id="58" creationId="{AD8335BD-02ED-29C2-8263-34A37723D7AE}"/>
          </ac:picMkLst>
        </pc:picChg>
        <pc:picChg chg="add mod">
          <ac:chgData name="Christos Sakaris" userId="a357f335-1fc9-4418-ab41-e223c074c33d" providerId="ADAL" clId="{74A1F73B-3A6C-43B1-8BBF-2341D4C838AE}" dt="2025-03-08T02:42:06.680" v="1304" actId="1076"/>
          <ac:picMkLst>
            <pc:docMk/>
            <pc:sldMk cId="2453627843" sldId="288"/>
            <ac:picMk id="63" creationId="{78A1F16B-6BA5-B8A9-00C9-855D84710562}"/>
          </ac:picMkLst>
        </pc:picChg>
        <pc:cxnChg chg="mod">
          <ac:chgData name="Christos Sakaris" userId="a357f335-1fc9-4418-ab41-e223c074c33d" providerId="ADAL" clId="{74A1F73B-3A6C-43B1-8BBF-2341D4C838AE}" dt="2025-03-08T01:32:54.973" v="1051" actId="1076"/>
          <ac:cxnSpMkLst>
            <pc:docMk/>
            <pc:sldMk cId="2453627843" sldId="288"/>
            <ac:cxnSpMk id="47" creationId="{F84FA501-2A26-5E38-12C7-25A9C5BA39BB}"/>
          </ac:cxnSpMkLst>
        </pc:cxnChg>
        <pc:cxnChg chg="mod">
          <ac:chgData name="Christos Sakaris" userId="a357f335-1fc9-4418-ab41-e223c074c33d" providerId="ADAL" clId="{74A1F73B-3A6C-43B1-8BBF-2341D4C838AE}" dt="2025-03-08T01:32:54.973" v="1051" actId="1076"/>
          <ac:cxnSpMkLst>
            <pc:docMk/>
            <pc:sldMk cId="2453627843" sldId="288"/>
            <ac:cxnSpMk id="48" creationId="{95A766F5-8D7E-FDB5-E2B1-A63EE4FAFEA4}"/>
          </ac:cxnSpMkLst>
        </pc:cxnChg>
        <pc:cxnChg chg="mod">
          <ac:chgData name="Christos Sakaris" userId="a357f335-1fc9-4418-ab41-e223c074c33d" providerId="ADAL" clId="{74A1F73B-3A6C-43B1-8BBF-2341D4C838AE}" dt="2025-03-08T01:32:59.258" v="1052" actId="20577"/>
          <ac:cxnSpMkLst>
            <pc:docMk/>
            <pc:sldMk cId="2453627843" sldId="288"/>
            <ac:cxnSpMk id="50" creationId="{BB976151-74E4-A8CC-262D-DBCC16C1DB2B}"/>
          </ac:cxnSpMkLst>
        </pc:cxnChg>
      </pc:sldChg>
      <pc:sldChg chg="add del ord">
        <pc:chgData name="Christos Sakaris" userId="a357f335-1fc9-4418-ab41-e223c074c33d" providerId="ADAL" clId="{74A1F73B-3A6C-43B1-8BBF-2341D4C838AE}" dt="2025-03-13T14:00:12.474" v="1959" actId="2696"/>
        <pc:sldMkLst>
          <pc:docMk/>
          <pc:sldMk cId="2542145880" sldId="289"/>
        </pc:sldMkLst>
      </pc:sldChg>
      <pc:sldChg chg="add">
        <pc:chgData name="Christos Sakaris" userId="a357f335-1fc9-4418-ab41-e223c074c33d" providerId="ADAL" clId="{74A1F73B-3A6C-43B1-8BBF-2341D4C838AE}" dt="2025-03-06T18:17:33.014" v="4"/>
        <pc:sldMkLst>
          <pc:docMk/>
          <pc:sldMk cId="865675329" sldId="296"/>
        </pc:sldMkLst>
      </pc:sldChg>
      <pc:sldChg chg="add">
        <pc:chgData name="Christos Sakaris" userId="a357f335-1fc9-4418-ab41-e223c074c33d" providerId="ADAL" clId="{74A1F73B-3A6C-43B1-8BBF-2341D4C838AE}" dt="2025-03-06T18:17:33.014" v="4"/>
        <pc:sldMkLst>
          <pc:docMk/>
          <pc:sldMk cId="3582244086" sldId="298"/>
        </pc:sldMkLst>
      </pc:sldChg>
      <pc:sldChg chg="add del">
        <pc:chgData name="Christos Sakaris" userId="a357f335-1fc9-4418-ab41-e223c074c33d" providerId="ADAL" clId="{74A1F73B-3A6C-43B1-8BBF-2341D4C838AE}" dt="2025-03-08T02:22:35.550" v="1137" actId="2696"/>
        <pc:sldMkLst>
          <pc:docMk/>
          <pc:sldMk cId="722271091" sldId="312"/>
        </pc:sldMkLst>
      </pc:sldChg>
      <pc:sldChg chg="addSp delSp modSp mod">
        <pc:chgData name="Christos Sakaris" userId="a357f335-1fc9-4418-ab41-e223c074c33d" providerId="ADAL" clId="{74A1F73B-3A6C-43B1-8BBF-2341D4C838AE}" dt="2025-03-10T13:34:18.816" v="1937" actId="1076"/>
        <pc:sldMkLst>
          <pc:docMk/>
          <pc:sldMk cId="3861791481" sldId="322"/>
        </pc:sldMkLst>
        <pc:spChg chg="add mod">
          <ac:chgData name="Christos Sakaris" userId="a357f335-1fc9-4418-ab41-e223c074c33d" providerId="ADAL" clId="{74A1F73B-3A6C-43B1-8BBF-2341D4C838AE}" dt="2025-03-10T13:30:34.742" v="1823" actId="1076"/>
          <ac:spMkLst>
            <pc:docMk/>
            <pc:sldMk cId="3861791481" sldId="322"/>
            <ac:spMk id="6" creationId="{4620B67F-8C75-67C4-AA03-522529239F29}"/>
          </ac:spMkLst>
        </pc:spChg>
        <pc:spChg chg="add mod">
          <ac:chgData name="Christos Sakaris" userId="a357f335-1fc9-4418-ab41-e223c074c33d" providerId="ADAL" clId="{74A1F73B-3A6C-43B1-8BBF-2341D4C838AE}" dt="2025-03-10T13:34:18.816" v="1937" actId="1076"/>
          <ac:spMkLst>
            <pc:docMk/>
            <pc:sldMk cId="3861791481" sldId="322"/>
            <ac:spMk id="7" creationId="{99F15E6B-C7E5-E2DB-38E1-502D656EB287}"/>
          </ac:spMkLst>
        </pc:spChg>
        <pc:spChg chg="add mod">
          <ac:chgData name="Christos Sakaris" userId="a357f335-1fc9-4418-ab41-e223c074c33d" providerId="ADAL" clId="{74A1F73B-3A6C-43B1-8BBF-2341D4C838AE}" dt="2025-03-10T13:30:53.156" v="1828"/>
          <ac:spMkLst>
            <pc:docMk/>
            <pc:sldMk cId="3861791481" sldId="322"/>
            <ac:spMk id="8" creationId="{98196EBB-C0BB-18A5-7B05-9AF426DAACB8}"/>
          </ac:spMkLst>
        </pc:spChg>
        <pc:spChg chg="mod">
          <ac:chgData name="Christos Sakaris" userId="a357f335-1fc9-4418-ab41-e223c074c33d" providerId="ADAL" clId="{74A1F73B-3A6C-43B1-8BBF-2341D4C838AE}" dt="2025-03-10T13:30:34.742" v="1823" actId="1076"/>
          <ac:spMkLst>
            <pc:docMk/>
            <pc:sldMk cId="3861791481" sldId="322"/>
            <ac:spMk id="11" creationId="{87E5B052-54A4-48EE-85E2-E962C8619A17}"/>
          </ac:spMkLst>
        </pc:spChg>
        <pc:spChg chg="mod">
          <ac:chgData name="Christos Sakaris" userId="a357f335-1fc9-4418-ab41-e223c074c33d" providerId="ADAL" clId="{74A1F73B-3A6C-43B1-8BBF-2341D4C838AE}" dt="2025-03-10T12:51:52.597" v="1660" actId="20577"/>
          <ac:spMkLst>
            <pc:docMk/>
            <pc:sldMk cId="3861791481" sldId="322"/>
            <ac:spMk id="17" creationId="{BA89D8AB-2F80-F11C-798D-3CB855CFFF04}"/>
          </ac:spMkLst>
        </pc:spChg>
        <pc:spChg chg="mod">
          <ac:chgData name="Christos Sakaris" userId="a357f335-1fc9-4418-ab41-e223c074c33d" providerId="ADAL" clId="{74A1F73B-3A6C-43B1-8BBF-2341D4C838AE}" dt="2025-03-10T13:30:34.742" v="1823" actId="1076"/>
          <ac:spMkLst>
            <pc:docMk/>
            <pc:sldMk cId="3861791481" sldId="322"/>
            <ac:spMk id="21" creationId="{BE79156B-3691-4223-B6D4-368D297C79B5}"/>
          </ac:spMkLst>
        </pc:spChg>
        <pc:spChg chg="mod">
          <ac:chgData name="Christos Sakaris" userId="a357f335-1fc9-4418-ab41-e223c074c33d" providerId="ADAL" clId="{74A1F73B-3A6C-43B1-8BBF-2341D4C838AE}" dt="2025-03-10T13:30:46.536" v="1826" actId="1076"/>
          <ac:spMkLst>
            <pc:docMk/>
            <pc:sldMk cId="3861791481" sldId="322"/>
            <ac:spMk id="22" creationId="{CDD79DF0-5A47-4F43-BD86-9B9335BB4DD5}"/>
          </ac:spMkLst>
        </pc:spChg>
        <pc:spChg chg="mod">
          <ac:chgData name="Christos Sakaris" userId="a357f335-1fc9-4418-ab41-e223c074c33d" providerId="ADAL" clId="{74A1F73B-3A6C-43B1-8BBF-2341D4C838AE}" dt="2025-03-10T13:30:46.536" v="1826" actId="1076"/>
          <ac:spMkLst>
            <pc:docMk/>
            <pc:sldMk cId="3861791481" sldId="322"/>
            <ac:spMk id="24" creationId="{D3C10204-46C3-4703-86D8-511DDAC3D7E0}"/>
          </ac:spMkLst>
        </pc:spChg>
        <pc:spChg chg="del">
          <ac:chgData name="Christos Sakaris" userId="a357f335-1fc9-4418-ab41-e223c074c33d" providerId="ADAL" clId="{74A1F73B-3A6C-43B1-8BBF-2341D4C838AE}" dt="2025-03-10T12:13:58.613" v="1342" actId="478"/>
          <ac:spMkLst>
            <pc:docMk/>
            <pc:sldMk cId="3861791481" sldId="322"/>
            <ac:spMk id="25" creationId="{EBF7A593-7BC1-467A-BDC7-C6F32056FEE4}"/>
          </ac:spMkLst>
        </pc:spChg>
        <pc:spChg chg="mod">
          <ac:chgData name="Christos Sakaris" userId="a357f335-1fc9-4418-ab41-e223c074c33d" providerId="ADAL" clId="{74A1F73B-3A6C-43B1-8BBF-2341D4C838AE}" dt="2025-03-10T13:30:34.742" v="1823" actId="1076"/>
          <ac:spMkLst>
            <pc:docMk/>
            <pc:sldMk cId="3861791481" sldId="322"/>
            <ac:spMk id="32" creationId="{DB615D2A-43E1-473F-B09A-7ACED7E19E62}"/>
          </ac:spMkLst>
        </pc:spChg>
        <pc:spChg chg="mod">
          <ac:chgData name="Christos Sakaris" userId="a357f335-1fc9-4418-ab41-e223c074c33d" providerId="ADAL" clId="{74A1F73B-3A6C-43B1-8BBF-2341D4C838AE}" dt="2025-03-10T12:43:56.061" v="1638" actId="14100"/>
          <ac:spMkLst>
            <pc:docMk/>
            <pc:sldMk cId="3861791481" sldId="322"/>
            <ac:spMk id="35" creationId="{913B8559-B4C0-4ECA-A140-326BF6F4E612}"/>
          </ac:spMkLst>
        </pc:spChg>
        <pc:spChg chg="mod">
          <ac:chgData name="Christos Sakaris" userId="a357f335-1fc9-4418-ab41-e223c074c33d" providerId="ADAL" clId="{74A1F73B-3A6C-43B1-8BBF-2341D4C838AE}" dt="2025-03-10T13:30:34.742" v="1823" actId="1076"/>
          <ac:spMkLst>
            <pc:docMk/>
            <pc:sldMk cId="3861791481" sldId="322"/>
            <ac:spMk id="36" creationId="{0A7743CC-7AA3-4BCA-B155-C4E22B745BCF}"/>
          </ac:spMkLst>
        </pc:spChg>
        <pc:spChg chg="mod">
          <ac:chgData name="Christos Sakaris" userId="a357f335-1fc9-4418-ab41-e223c074c33d" providerId="ADAL" clId="{74A1F73B-3A6C-43B1-8BBF-2341D4C838AE}" dt="2025-03-10T12:56:27.325" v="1743" actId="113"/>
          <ac:spMkLst>
            <pc:docMk/>
            <pc:sldMk cId="3861791481" sldId="322"/>
            <ac:spMk id="37" creationId="{5EA3883C-6E64-47A3-8401-D80E1A04C4B1}"/>
          </ac:spMkLst>
        </pc:spChg>
        <pc:grpChg chg="del mod">
          <ac:chgData name="Christos Sakaris" userId="a357f335-1fc9-4418-ab41-e223c074c33d" providerId="ADAL" clId="{74A1F73B-3A6C-43B1-8BBF-2341D4C838AE}" dt="2025-03-10T12:53:08.838" v="1706" actId="478"/>
          <ac:grpSpMkLst>
            <pc:docMk/>
            <pc:sldMk cId="3861791481" sldId="322"/>
            <ac:grpSpMk id="5" creationId="{C1812305-0929-45C2-94C1-9473818B5D69}"/>
          </ac:grpSpMkLst>
        </pc:grpChg>
        <pc:grpChg chg="mod">
          <ac:chgData name="Christos Sakaris" userId="a357f335-1fc9-4418-ab41-e223c074c33d" providerId="ADAL" clId="{74A1F73B-3A6C-43B1-8BBF-2341D4C838AE}" dt="2025-03-10T13:30:34.742" v="1823" actId="1076"/>
          <ac:grpSpMkLst>
            <pc:docMk/>
            <pc:sldMk cId="3861791481" sldId="322"/>
            <ac:grpSpMk id="14" creationId="{9BB204AB-D0EB-2A85-6C34-BE920A853573}"/>
          </ac:grpSpMkLst>
        </pc:grpChg>
        <pc:grpChg chg="add del mod">
          <ac:chgData name="Christos Sakaris" userId="a357f335-1fc9-4418-ab41-e223c074c33d" providerId="ADAL" clId="{74A1F73B-3A6C-43B1-8BBF-2341D4C838AE}" dt="2025-03-10T13:30:34.742" v="1823" actId="1076"/>
          <ac:grpSpMkLst>
            <pc:docMk/>
            <pc:sldMk cId="3861791481" sldId="322"/>
            <ac:grpSpMk id="38" creationId="{D9A435B5-7F8C-45D5-BA83-C43288471BF4}"/>
          </ac:grpSpMkLst>
        </pc:grpChg>
        <pc:graphicFrameChg chg="mod modGraphic">
          <ac:chgData name="Christos Sakaris" userId="a357f335-1fc9-4418-ab41-e223c074c33d" providerId="ADAL" clId="{74A1F73B-3A6C-43B1-8BBF-2341D4C838AE}" dt="2025-03-10T13:30:46.536" v="1826" actId="1076"/>
          <ac:graphicFrameMkLst>
            <pc:docMk/>
            <pc:sldMk cId="3861791481" sldId="322"/>
            <ac:graphicFrameMk id="23" creationId="{8F115E79-4C7F-4D85-AAD1-9A10FFB51779}"/>
          </ac:graphicFrameMkLst>
        </pc:graphicFrameChg>
        <pc:picChg chg="add mod">
          <ac:chgData name="Christos Sakaris" userId="a357f335-1fc9-4418-ab41-e223c074c33d" providerId="ADAL" clId="{74A1F73B-3A6C-43B1-8BBF-2341D4C838AE}" dt="2025-03-10T13:30:34.742" v="1823" actId="1076"/>
          <ac:picMkLst>
            <pc:docMk/>
            <pc:sldMk cId="3861791481" sldId="322"/>
            <ac:picMk id="3" creationId="{920520D8-A089-984E-A787-A85A864FF09B}"/>
          </ac:picMkLst>
        </pc:picChg>
        <pc:picChg chg="del">
          <ac:chgData name="Christos Sakaris" userId="a357f335-1fc9-4418-ab41-e223c074c33d" providerId="ADAL" clId="{74A1F73B-3A6C-43B1-8BBF-2341D4C838AE}" dt="2025-03-10T12:07:45.432" v="1305" actId="478"/>
          <ac:picMkLst>
            <pc:docMk/>
            <pc:sldMk cId="3861791481" sldId="322"/>
            <ac:picMk id="13" creationId="{1C5430DD-6A28-D292-11DB-C44FE58E7CCC}"/>
          </ac:picMkLst>
        </pc:picChg>
      </pc:sldChg>
      <pc:sldChg chg="add">
        <pc:chgData name="Christos Sakaris" userId="a357f335-1fc9-4418-ab41-e223c074c33d" providerId="ADAL" clId="{74A1F73B-3A6C-43B1-8BBF-2341D4C838AE}" dt="2025-03-06T16:35:04.203" v="0"/>
        <pc:sldMkLst>
          <pc:docMk/>
          <pc:sldMk cId="0" sldId="368"/>
        </pc:sldMkLst>
      </pc:sldChg>
      <pc:sldChg chg="add ord">
        <pc:chgData name="Christos Sakaris" userId="a357f335-1fc9-4418-ab41-e223c074c33d" providerId="ADAL" clId="{74A1F73B-3A6C-43B1-8BBF-2341D4C838AE}" dt="2025-03-07T23:54:09.484" v="560"/>
        <pc:sldMkLst>
          <pc:docMk/>
          <pc:sldMk cId="3758698860" sldId="382"/>
        </pc:sldMkLst>
      </pc:sldChg>
      <pc:sldChg chg="add">
        <pc:chgData name="Christos Sakaris" userId="a357f335-1fc9-4418-ab41-e223c074c33d" providerId="ADAL" clId="{74A1F73B-3A6C-43B1-8BBF-2341D4C838AE}" dt="2025-03-06T18:19:04.560" v="6"/>
        <pc:sldMkLst>
          <pc:docMk/>
          <pc:sldMk cId="3796262204" sldId="427"/>
        </pc:sldMkLst>
      </pc:sldChg>
      <pc:sldChg chg="add">
        <pc:chgData name="Christos Sakaris" userId="a357f335-1fc9-4418-ab41-e223c074c33d" providerId="ADAL" clId="{74A1F73B-3A6C-43B1-8BBF-2341D4C838AE}" dt="2025-03-06T18:19:04.560" v="6"/>
        <pc:sldMkLst>
          <pc:docMk/>
          <pc:sldMk cId="1532749772" sldId="428"/>
        </pc:sldMkLst>
      </pc:sldChg>
      <pc:sldChg chg="add">
        <pc:chgData name="Christos Sakaris" userId="a357f335-1fc9-4418-ab41-e223c074c33d" providerId="ADAL" clId="{74A1F73B-3A6C-43B1-8BBF-2341D4C838AE}" dt="2025-03-06T18:17:33.014" v="4"/>
        <pc:sldMkLst>
          <pc:docMk/>
          <pc:sldMk cId="1274552162" sldId="430"/>
        </pc:sldMkLst>
      </pc:sldChg>
      <pc:sldChg chg="add">
        <pc:chgData name="Christos Sakaris" userId="a357f335-1fc9-4418-ab41-e223c074c33d" providerId="ADAL" clId="{74A1F73B-3A6C-43B1-8BBF-2341D4C838AE}" dt="2025-03-06T18:19:04.560" v="6"/>
        <pc:sldMkLst>
          <pc:docMk/>
          <pc:sldMk cId="4022336350" sldId="431"/>
        </pc:sldMkLst>
      </pc:sldChg>
      <pc:sldChg chg="modSp new del mod">
        <pc:chgData name="Christos Sakaris" userId="a357f335-1fc9-4418-ab41-e223c074c33d" providerId="ADAL" clId="{74A1F73B-3A6C-43B1-8BBF-2341D4C838AE}" dt="2025-03-06T18:19:07.112" v="8" actId="2696"/>
        <pc:sldMkLst>
          <pc:docMk/>
          <pc:sldMk cId="829220528" sldId="435"/>
        </pc:sldMkLst>
        <pc:spChg chg="mod">
          <ac:chgData name="Christos Sakaris" userId="a357f335-1fc9-4418-ab41-e223c074c33d" providerId="ADAL" clId="{74A1F73B-3A6C-43B1-8BBF-2341D4C838AE}" dt="2025-03-06T18:19:04.683" v="7" actId="27636"/>
          <ac:spMkLst>
            <pc:docMk/>
            <pc:sldMk cId="829220528" sldId="435"/>
            <ac:spMk id="2" creationId="{DA0CBC3B-E1A3-5F62-358E-8BDAFCE73F0A}"/>
          </ac:spMkLst>
        </pc:spChg>
      </pc:sldChg>
      <pc:sldChg chg="add">
        <pc:chgData name="Christos Sakaris" userId="a357f335-1fc9-4418-ab41-e223c074c33d" providerId="ADAL" clId="{74A1F73B-3A6C-43B1-8BBF-2341D4C838AE}" dt="2025-03-06T18:19:04.560" v="6"/>
        <pc:sldMkLst>
          <pc:docMk/>
          <pc:sldMk cId="3743799903" sldId="436"/>
        </pc:sldMkLst>
      </pc:sldChg>
      <pc:sldChg chg="add">
        <pc:chgData name="Christos Sakaris" userId="a357f335-1fc9-4418-ab41-e223c074c33d" providerId="ADAL" clId="{74A1F73B-3A6C-43B1-8BBF-2341D4C838AE}" dt="2025-03-06T18:19:04.560" v="6"/>
        <pc:sldMkLst>
          <pc:docMk/>
          <pc:sldMk cId="1943260201" sldId="437"/>
        </pc:sldMkLst>
      </pc:sldChg>
      <pc:sldChg chg="addSp delSp modSp mod">
        <pc:chgData name="Christos Sakaris" userId="a357f335-1fc9-4418-ab41-e223c074c33d" providerId="ADAL" clId="{74A1F73B-3A6C-43B1-8BBF-2341D4C838AE}" dt="2025-03-13T14:39:41.964" v="1960" actId="21"/>
        <pc:sldMkLst>
          <pc:docMk/>
          <pc:sldMk cId="2499313901" sldId="444"/>
        </pc:sldMkLst>
        <pc:spChg chg="mod">
          <ac:chgData name="Christos Sakaris" userId="a357f335-1fc9-4418-ab41-e223c074c33d" providerId="ADAL" clId="{74A1F73B-3A6C-43B1-8BBF-2341D4C838AE}" dt="2025-03-10T14:24:09.618" v="1939" actId="1076"/>
          <ac:spMkLst>
            <pc:docMk/>
            <pc:sldMk cId="2499313901" sldId="444"/>
            <ac:spMk id="7" creationId="{055B094B-A6BD-38A9-BCB5-FED7721391FD}"/>
          </ac:spMkLst>
        </pc:spChg>
        <pc:picChg chg="add del mod">
          <ac:chgData name="Christos Sakaris" userId="a357f335-1fc9-4418-ab41-e223c074c33d" providerId="ADAL" clId="{74A1F73B-3A6C-43B1-8BBF-2341D4C838AE}" dt="2025-03-13T14:39:41.964" v="1960" actId="21"/>
          <ac:picMkLst>
            <pc:docMk/>
            <pc:sldMk cId="2499313901" sldId="444"/>
            <ac:picMk id="3" creationId="{E7418993-E49C-C185-2DB5-0E303CFDA12C}"/>
          </ac:picMkLst>
        </pc:picChg>
        <pc:picChg chg="del mod">
          <ac:chgData name="Christos Sakaris" userId="a357f335-1fc9-4418-ab41-e223c074c33d" providerId="ADAL" clId="{74A1F73B-3A6C-43B1-8BBF-2341D4C838AE}" dt="2025-03-13T13:58:12.471" v="1947" actId="478"/>
          <ac:picMkLst>
            <pc:docMk/>
            <pc:sldMk cId="2499313901" sldId="444"/>
            <ac:picMk id="16" creationId="{A62CB387-B7C5-1DFD-1063-BC414DD894BF}"/>
          </ac:picMkLst>
        </pc:picChg>
      </pc:sldChg>
      <pc:sldChg chg="add del">
        <pc:chgData name="Christos Sakaris" userId="a357f335-1fc9-4418-ab41-e223c074c33d" providerId="ADAL" clId="{74A1F73B-3A6C-43B1-8BBF-2341D4C838AE}" dt="2025-03-08T02:22:39.776" v="1138" actId="2696"/>
        <pc:sldMkLst>
          <pc:docMk/>
          <pc:sldMk cId="3339775959" sldId="446"/>
        </pc:sldMkLst>
      </pc:sldChg>
      <pc:sldChg chg="add del">
        <pc:chgData name="Christos Sakaris" userId="a357f335-1fc9-4418-ab41-e223c074c33d" providerId="ADAL" clId="{74A1F73B-3A6C-43B1-8BBF-2341D4C838AE}" dt="2025-03-08T01:04:30.273" v="815" actId="2696"/>
        <pc:sldMkLst>
          <pc:docMk/>
          <pc:sldMk cId="1483574019" sldId="2145706926"/>
        </pc:sldMkLst>
      </pc:sldChg>
      <pc:sldMasterChg chg="modSp mod">
        <pc:chgData name="Christos Sakaris" userId="a357f335-1fc9-4418-ab41-e223c074c33d" providerId="ADAL" clId="{74A1F73B-3A6C-43B1-8BBF-2341D4C838AE}" dt="2025-03-07T23:11:00.009" v="422" actId="14100"/>
        <pc:sldMasterMkLst>
          <pc:docMk/>
          <pc:sldMasterMk cId="1124340585" sldId="2147483691"/>
        </pc:sldMasterMkLst>
        <pc:spChg chg="mod">
          <ac:chgData name="Christos Sakaris" userId="a357f335-1fc9-4418-ab41-e223c074c33d" providerId="ADAL" clId="{74A1F73B-3A6C-43B1-8BBF-2341D4C838AE}" dt="2025-03-07T23:10:56.721" v="421" actId="14100"/>
          <ac:spMkLst>
            <pc:docMk/>
            <pc:sldMasterMk cId="1124340585" sldId="2147483691"/>
            <ac:spMk id="13" creationId="{00000000-0000-0000-0000-000000000000}"/>
          </ac:spMkLst>
        </pc:spChg>
        <pc:spChg chg="mod">
          <ac:chgData name="Christos Sakaris" userId="a357f335-1fc9-4418-ab41-e223c074c33d" providerId="ADAL" clId="{74A1F73B-3A6C-43B1-8BBF-2341D4C838AE}" dt="2025-03-07T23:11:00.009" v="422" actId="14100"/>
          <ac:spMkLst>
            <pc:docMk/>
            <pc:sldMasterMk cId="1124340585" sldId="2147483691"/>
            <ac:spMk id="14" creationId="{00000000-0000-0000-0000-000000000000}"/>
          </ac:spMkLst>
        </pc:spChg>
        <pc:spChg chg="mod">
          <ac:chgData name="Christos Sakaris" userId="a357f335-1fc9-4418-ab41-e223c074c33d" providerId="ADAL" clId="{74A1F73B-3A6C-43B1-8BBF-2341D4C838AE}" dt="2025-03-07T23:09:10.815" v="296" actId="20577"/>
          <ac:spMkLst>
            <pc:docMk/>
            <pc:sldMasterMk cId="1124340585" sldId="2147483691"/>
            <ac:spMk id="16" creationId="{00000000-0000-0000-0000-000000000000}"/>
          </ac:spMkLst>
        </pc:spChg>
      </pc:sldMasterChg>
    </pc:docChg>
  </pc:docChgLst>
  <pc:docChgLst>
    <pc:chgData name="Christos Sakaris" userId="a357f335-1fc9-4418-ab41-e223c074c33d" providerId="ADAL" clId="{B872BA41-91B0-4492-881A-662345413FDA}"/>
    <pc:docChg chg="undo custSel addSld modSld sldOrd">
      <pc:chgData name="Christos Sakaris" userId="a357f335-1fc9-4418-ab41-e223c074c33d" providerId="ADAL" clId="{B872BA41-91B0-4492-881A-662345413FDA}" dt="2025-03-17T13:10:53.847" v="664" actId="207"/>
      <pc:docMkLst>
        <pc:docMk/>
      </pc:docMkLst>
      <pc:sldChg chg="modSp mod">
        <pc:chgData name="Christos Sakaris" userId="a357f335-1fc9-4418-ab41-e223c074c33d" providerId="ADAL" clId="{B872BA41-91B0-4492-881A-662345413FDA}" dt="2025-03-17T12:48:26.646" v="608" actId="20577"/>
        <pc:sldMkLst>
          <pc:docMk/>
          <pc:sldMk cId="2453627843" sldId="288"/>
        </pc:sldMkLst>
        <pc:spChg chg="mod">
          <ac:chgData name="Christos Sakaris" userId="a357f335-1fc9-4418-ab41-e223c074c33d" providerId="ADAL" clId="{B872BA41-91B0-4492-881A-662345413FDA}" dt="2025-03-17T12:48:26.646" v="608" actId="20577"/>
          <ac:spMkLst>
            <pc:docMk/>
            <pc:sldMk cId="2453627843" sldId="288"/>
            <ac:spMk id="10" creationId="{B894D52D-316F-4B63-83C4-DC02A150CC1A}"/>
          </ac:spMkLst>
        </pc:spChg>
      </pc:sldChg>
      <pc:sldChg chg="addSp delSp modSp mod">
        <pc:chgData name="Christos Sakaris" userId="a357f335-1fc9-4418-ab41-e223c074c33d" providerId="ADAL" clId="{B872BA41-91B0-4492-881A-662345413FDA}" dt="2025-03-17T12:33:11.020" v="570" actId="20577"/>
        <pc:sldMkLst>
          <pc:docMk/>
          <pc:sldMk cId="3582244086" sldId="298"/>
        </pc:sldMkLst>
        <pc:spChg chg="mod">
          <ac:chgData name="Christos Sakaris" userId="a357f335-1fc9-4418-ab41-e223c074c33d" providerId="ADAL" clId="{B872BA41-91B0-4492-881A-662345413FDA}" dt="2025-03-17T11:54:05.456" v="89" actId="164"/>
          <ac:spMkLst>
            <pc:docMk/>
            <pc:sldMk cId="3582244086" sldId="298"/>
            <ac:spMk id="2" creationId="{F163DF66-46B6-F06E-3836-5B390C4B2AD9}"/>
          </ac:spMkLst>
        </pc:spChg>
        <pc:spChg chg="mod">
          <ac:chgData name="Christos Sakaris" userId="a357f335-1fc9-4418-ab41-e223c074c33d" providerId="ADAL" clId="{B872BA41-91B0-4492-881A-662345413FDA}" dt="2025-03-17T12:31:44.647" v="556" actId="1076"/>
          <ac:spMkLst>
            <pc:docMk/>
            <pc:sldMk cId="3582244086" sldId="298"/>
            <ac:spMk id="4" creationId="{6EABA988-585D-471B-B590-20D0B2DA2488}"/>
          </ac:spMkLst>
        </pc:spChg>
        <pc:spChg chg="mod">
          <ac:chgData name="Christos Sakaris" userId="a357f335-1fc9-4418-ab41-e223c074c33d" providerId="ADAL" clId="{B872BA41-91B0-4492-881A-662345413FDA}" dt="2025-03-17T12:33:07.310" v="568" actId="20577"/>
          <ac:spMkLst>
            <pc:docMk/>
            <pc:sldMk cId="3582244086" sldId="298"/>
            <ac:spMk id="5" creationId="{86CB5915-1D45-42B4-8AC5-1ACACA18BD33}"/>
          </ac:spMkLst>
        </pc:spChg>
        <pc:spChg chg="mod">
          <ac:chgData name="Christos Sakaris" userId="a357f335-1fc9-4418-ab41-e223c074c33d" providerId="ADAL" clId="{B872BA41-91B0-4492-881A-662345413FDA}" dt="2025-03-17T11:54:05.456" v="89" actId="164"/>
          <ac:spMkLst>
            <pc:docMk/>
            <pc:sldMk cId="3582244086" sldId="298"/>
            <ac:spMk id="7" creationId="{C2EEEED5-10DC-C4A8-09A5-E93813113FB8}"/>
          </ac:spMkLst>
        </pc:spChg>
        <pc:spChg chg="mod">
          <ac:chgData name="Christos Sakaris" userId="a357f335-1fc9-4418-ab41-e223c074c33d" providerId="ADAL" clId="{B872BA41-91B0-4492-881A-662345413FDA}" dt="2025-03-17T12:31:40.735" v="555" actId="1076"/>
          <ac:spMkLst>
            <pc:docMk/>
            <pc:sldMk cId="3582244086" sldId="298"/>
            <ac:spMk id="8" creationId="{D50088F2-61CE-24B6-D873-E20AE18DAA54}"/>
          </ac:spMkLst>
        </pc:spChg>
        <pc:spChg chg="mod">
          <ac:chgData name="Christos Sakaris" userId="a357f335-1fc9-4418-ab41-e223c074c33d" providerId="ADAL" clId="{B872BA41-91B0-4492-881A-662345413FDA}" dt="2025-03-17T11:55:40.262" v="105" actId="692"/>
          <ac:spMkLst>
            <pc:docMk/>
            <pc:sldMk cId="3582244086" sldId="298"/>
            <ac:spMk id="11" creationId="{22175BC0-2FFA-EC36-5EF0-2FCC5BC65972}"/>
          </ac:spMkLst>
        </pc:spChg>
        <pc:spChg chg="mod">
          <ac:chgData name="Christos Sakaris" userId="a357f335-1fc9-4418-ab41-e223c074c33d" providerId="ADAL" clId="{B872BA41-91B0-4492-881A-662345413FDA}" dt="2025-03-17T11:54:50.846" v="98" actId="164"/>
          <ac:spMkLst>
            <pc:docMk/>
            <pc:sldMk cId="3582244086" sldId="298"/>
            <ac:spMk id="12" creationId="{1342E3C7-59C0-C7E7-62C4-384BC955E48D}"/>
          </ac:spMkLst>
        </pc:spChg>
        <pc:spChg chg="mod">
          <ac:chgData name="Christos Sakaris" userId="a357f335-1fc9-4418-ab41-e223c074c33d" providerId="ADAL" clId="{B872BA41-91B0-4492-881A-662345413FDA}" dt="2025-03-17T12:31:30.611" v="554" actId="1076"/>
          <ac:spMkLst>
            <pc:docMk/>
            <pc:sldMk cId="3582244086" sldId="298"/>
            <ac:spMk id="13" creationId="{F150B067-0F28-4960-88F1-E244D88F7B34}"/>
          </ac:spMkLst>
        </pc:spChg>
        <pc:spChg chg="del">
          <ac:chgData name="Christos Sakaris" userId="a357f335-1fc9-4418-ab41-e223c074c33d" providerId="ADAL" clId="{B872BA41-91B0-4492-881A-662345413FDA}" dt="2025-03-17T12:00:51.488" v="110" actId="21"/>
          <ac:spMkLst>
            <pc:docMk/>
            <pc:sldMk cId="3582244086" sldId="298"/>
            <ac:spMk id="14" creationId="{CF2C39B4-ED41-C3F7-527E-A5350FE51DB9}"/>
          </ac:spMkLst>
        </pc:spChg>
        <pc:spChg chg="mod">
          <ac:chgData name="Christos Sakaris" userId="a357f335-1fc9-4418-ab41-e223c074c33d" providerId="ADAL" clId="{B872BA41-91B0-4492-881A-662345413FDA}" dt="2025-03-17T12:31:30.611" v="554" actId="1076"/>
          <ac:spMkLst>
            <pc:docMk/>
            <pc:sldMk cId="3582244086" sldId="298"/>
            <ac:spMk id="15" creationId="{18176C22-8A20-E837-E2BE-9123D0562613}"/>
          </ac:spMkLst>
        </pc:spChg>
        <pc:spChg chg="del mod">
          <ac:chgData name="Christos Sakaris" userId="a357f335-1fc9-4418-ab41-e223c074c33d" providerId="ADAL" clId="{B872BA41-91B0-4492-881A-662345413FDA}" dt="2025-03-17T12:01:55.057" v="130" actId="478"/>
          <ac:spMkLst>
            <pc:docMk/>
            <pc:sldMk cId="3582244086" sldId="298"/>
            <ac:spMk id="16" creationId="{B8D9E20E-8BB1-E9FB-A8BB-C140F645800C}"/>
          </ac:spMkLst>
        </pc:spChg>
        <pc:spChg chg="del mod">
          <ac:chgData name="Christos Sakaris" userId="a357f335-1fc9-4418-ab41-e223c074c33d" providerId="ADAL" clId="{B872BA41-91B0-4492-881A-662345413FDA}" dt="2025-03-17T12:14:36.720" v="309" actId="478"/>
          <ac:spMkLst>
            <pc:docMk/>
            <pc:sldMk cId="3582244086" sldId="298"/>
            <ac:spMk id="17" creationId="{C6A91734-F67A-F3CA-08BA-BD90E37C4E63}"/>
          </ac:spMkLst>
        </pc:spChg>
        <pc:spChg chg="mod">
          <ac:chgData name="Christos Sakaris" userId="a357f335-1fc9-4418-ab41-e223c074c33d" providerId="ADAL" clId="{B872BA41-91B0-4492-881A-662345413FDA}" dt="2025-03-17T12:32:41.670" v="562" actId="1076"/>
          <ac:spMkLst>
            <pc:docMk/>
            <pc:sldMk cId="3582244086" sldId="298"/>
            <ac:spMk id="19" creationId="{E1B0F930-2E8D-E705-8E77-8D8746B14AD7}"/>
          </ac:spMkLst>
        </pc:spChg>
        <pc:spChg chg="mod">
          <ac:chgData name="Christos Sakaris" userId="a357f335-1fc9-4418-ab41-e223c074c33d" providerId="ADAL" clId="{B872BA41-91B0-4492-881A-662345413FDA}" dt="2025-03-17T12:32:41.670" v="562" actId="1076"/>
          <ac:spMkLst>
            <pc:docMk/>
            <pc:sldMk cId="3582244086" sldId="298"/>
            <ac:spMk id="20" creationId="{B2504F95-ECF1-DD8D-409A-498F5971EB40}"/>
          </ac:spMkLst>
        </pc:spChg>
        <pc:spChg chg="mod">
          <ac:chgData name="Christos Sakaris" userId="a357f335-1fc9-4418-ab41-e223c074c33d" providerId="ADAL" clId="{B872BA41-91B0-4492-881A-662345413FDA}" dt="2025-03-17T12:23:31.739" v="450" actId="14100"/>
          <ac:spMkLst>
            <pc:docMk/>
            <pc:sldMk cId="3582244086" sldId="298"/>
            <ac:spMk id="23" creationId="{7C09C797-A754-47FD-BE80-C067B470FA42}"/>
          </ac:spMkLst>
        </pc:spChg>
        <pc:spChg chg="mod">
          <ac:chgData name="Christos Sakaris" userId="a357f335-1fc9-4418-ab41-e223c074c33d" providerId="ADAL" clId="{B872BA41-91B0-4492-881A-662345413FDA}" dt="2025-03-17T12:23:37.367" v="451" actId="1076"/>
          <ac:spMkLst>
            <pc:docMk/>
            <pc:sldMk cId="3582244086" sldId="298"/>
            <ac:spMk id="24" creationId="{2AE38443-FBBC-4C24-8EE6-813B16AAE60D}"/>
          </ac:spMkLst>
        </pc:spChg>
        <pc:spChg chg="mod">
          <ac:chgData name="Christos Sakaris" userId="a357f335-1fc9-4418-ab41-e223c074c33d" providerId="ADAL" clId="{B872BA41-91B0-4492-881A-662345413FDA}" dt="2025-03-17T12:22:12.346" v="426" actId="255"/>
          <ac:spMkLst>
            <pc:docMk/>
            <pc:sldMk cId="3582244086" sldId="298"/>
            <ac:spMk id="26" creationId="{C3A569D1-BCE8-40BA-9D9D-FF38BE4897F9}"/>
          </ac:spMkLst>
        </pc:spChg>
        <pc:spChg chg="mod">
          <ac:chgData name="Christos Sakaris" userId="a357f335-1fc9-4418-ab41-e223c074c33d" providerId="ADAL" clId="{B872BA41-91B0-4492-881A-662345413FDA}" dt="2025-03-17T12:22:12.346" v="426" actId="255"/>
          <ac:spMkLst>
            <pc:docMk/>
            <pc:sldMk cId="3582244086" sldId="298"/>
            <ac:spMk id="32" creationId="{D642C4E2-AA18-4BA9-9463-494C046163E0}"/>
          </ac:spMkLst>
        </pc:spChg>
        <pc:spChg chg="mod">
          <ac:chgData name="Christos Sakaris" userId="a357f335-1fc9-4418-ab41-e223c074c33d" providerId="ADAL" clId="{B872BA41-91B0-4492-881A-662345413FDA}" dt="2025-03-17T12:22:12.346" v="426" actId="255"/>
          <ac:spMkLst>
            <pc:docMk/>
            <pc:sldMk cId="3582244086" sldId="298"/>
            <ac:spMk id="33" creationId="{E01E1617-93AA-4D2D-8A0C-46EB96322147}"/>
          </ac:spMkLst>
        </pc:spChg>
        <pc:spChg chg="mod">
          <ac:chgData name="Christos Sakaris" userId="a357f335-1fc9-4418-ab41-e223c074c33d" providerId="ADAL" clId="{B872BA41-91B0-4492-881A-662345413FDA}" dt="2025-03-17T12:30:50.747" v="547" actId="1076"/>
          <ac:spMkLst>
            <pc:docMk/>
            <pc:sldMk cId="3582244086" sldId="298"/>
            <ac:spMk id="34" creationId="{5842F712-277D-4EB0-4ADD-9E367CB28798}"/>
          </ac:spMkLst>
        </pc:spChg>
        <pc:spChg chg="mod">
          <ac:chgData name="Christos Sakaris" userId="a357f335-1fc9-4418-ab41-e223c074c33d" providerId="ADAL" clId="{B872BA41-91B0-4492-881A-662345413FDA}" dt="2025-03-17T12:30:50.747" v="547" actId="1076"/>
          <ac:spMkLst>
            <pc:docMk/>
            <pc:sldMk cId="3582244086" sldId="298"/>
            <ac:spMk id="37" creationId="{A375E456-2009-A028-0B95-1DB8EA974D11}"/>
          </ac:spMkLst>
        </pc:spChg>
        <pc:spChg chg="mod">
          <ac:chgData name="Christos Sakaris" userId="a357f335-1fc9-4418-ab41-e223c074c33d" providerId="ADAL" clId="{B872BA41-91B0-4492-881A-662345413FDA}" dt="2025-03-17T12:22:12.346" v="426" actId="255"/>
          <ac:spMkLst>
            <pc:docMk/>
            <pc:sldMk cId="3582244086" sldId="298"/>
            <ac:spMk id="39" creationId="{C1B23AB9-15B0-4D99-B1EF-C88182CC69C6}"/>
          </ac:spMkLst>
        </pc:spChg>
        <pc:spChg chg="mod">
          <ac:chgData name="Christos Sakaris" userId="a357f335-1fc9-4418-ab41-e223c074c33d" providerId="ADAL" clId="{B872BA41-91B0-4492-881A-662345413FDA}" dt="2025-03-17T12:22:12.346" v="426" actId="255"/>
          <ac:spMkLst>
            <pc:docMk/>
            <pc:sldMk cId="3582244086" sldId="298"/>
            <ac:spMk id="41" creationId="{C5540FDB-F87E-4DD5-9818-A7224F1C3DC9}"/>
          </ac:spMkLst>
        </pc:spChg>
        <pc:spChg chg="mod">
          <ac:chgData name="Christos Sakaris" userId="a357f335-1fc9-4418-ab41-e223c074c33d" providerId="ADAL" clId="{B872BA41-91B0-4492-881A-662345413FDA}" dt="2025-03-17T12:22:12.346" v="426" actId="255"/>
          <ac:spMkLst>
            <pc:docMk/>
            <pc:sldMk cId="3582244086" sldId="298"/>
            <ac:spMk id="42" creationId="{BE0D59F6-C908-440F-AC1F-AB7EA3EA01BA}"/>
          </ac:spMkLst>
        </pc:spChg>
        <pc:spChg chg="del mod">
          <ac:chgData name="Christos Sakaris" userId="a357f335-1fc9-4418-ab41-e223c074c33d" providerId="ADAL" clId="{B872BA41-91B0-4492-881A-662345413FDA}" dt="2025-03-17T12:08:22.323" v="250" actId="478"/>
          <ac:spMkLst>
            <pc:docMk/>
            <pc:sldMk cId="3582244086" sldId="298"/>
            <ac:spMk id="43" creationId="{B4A67FC9-2D40-46E6-A9F0-E9FC8B78923D}"/>
          </ac:spMkLst>
        </pc:spChg>
        <pc:spChg chg="add mod">
          <ac:chgData name="Christos Sakaris" userId="a357f335-1fc9-4418-ab41-e223c074c33d" providerId="ADAL" clId="{B872BA41-91B0-4492-881A-662345413FDA}" dt="2025-03-17T12:01:03.456" v="111"/>
          <ac:spMkLst>
            <pc:docMk/>
            <pc:sldMk cId="3582244086" sldId="298"/>
            <ac:spMk id="44" creationId="{73944426-635D-31C5-7F3C-2FC38D53F234}"/>
          </ac:spMkLst>
        </pc:spChg>
        <pc:spChg chg="del mod topLvl">
          <ac:chgData name="Christos Sakaris" userId="a357f335-1fc9-4418-ab41-e223c074c33d" providerId="ADAL" clId="{B872BA41-91B0-4492-881A-662345413FDA}" dt="2025-03-17T12:01:19.057" v="115" actId="478"/>
          <ac:spMkLst>
            <pc:docMk/>
            <pc:sldMk cId="3582244086" sldId="298"/>
            <ac:spMk id="46" creationId="{37BC0503-B84A-9B83-9166-85CBEF3A63DD}"/>
          </ac:spMkLst>
        </pc:spChg>
        <pc:spChg chg="mod ord">
          <ac:chgData name="Christos Sakaris" userId="a357f335-1fc9-4418-ab41-e223c074c33d" providerId="ADAL" clId="{B872BA41-91B0-4492-881A-662345413FDA}" dt="2025-03-17T12:31:40.735" v="555" actId="1076"/>
          <ac:spMkLst>
            <pc:docMk/>
            <pc:sldMk cId="3582244086" sldId="298"/>
            <ac:spMk id="47" creationId="{54A77490-885C-4578-BBC8-9255BC8B7884}"/>
          </ac:spMkLst>
        </pc:spChg>
        <pc:spChg chg="mod ord topLvl">
          <ac:chgData name="Christos Sakaris" userId="a357f335-1fc9-4418-ab41-e223c074c33d" providerId="ADAL" clId="{B872BA41-91B0-4492-881A-662345413FDA}" dt="2025-03-17T12:31:30.611" v="554" actId="1076"/>
          <ac:spMkLst>
            <pc:docMk/>
            <pc:sldMk cId="3582244086" sldId="298"/>
            <ac:spMk id="48" creationId="{83FB57D4-E3DF-51D2-D345-5173DF5ED989}"/>
          </ac:spMkLst>
        </pc:spChg>
        <pc:spChg chg="mod ord">
          <ac:chgData name="Christos Sakaris" userId="a357f335-1fc9-4418-ab41-e223c074c33d" providerId="ADAL" clId="{B872BA41-91B0-4492-881A-662345413FDA}" dt="2025-03-17T12:32:01.396" v="558" actId="14100"/>
          <ac:spMkLst>
            <pc:docMk/>
            <pc:sldMk cId="3582244086" sldId="298"/>
            <ac:spMk id="49" creationId="{2CB08071-8CA9-4B33-84CC-AA6F32CA73BE}"/>
          </ac:spMkLst>
        </pc:spChg>
        <pc:spChg chg="add del mod">
          <ac:chgData name="Christos Sakaris" userId="a357f335-1fc9-4418-ab41-e223c074c33d" providerId="ADAL" clId="{B872BA41-91B0-4492-881A-662345413FDA}" dt="2025-03-17T12:04:06.554" v="167"/>
          <ac:spMkLst>
            <pc:docMk/>
            <pc:sldMk cId="3582244086" sldId="298"/>
            <ac:spMk id="50" creationId="{23E1CCCB-7144-9ED5-ABAD-CF2E80BCA8B7}"/>
          </ac:spMkLst>
        </pc:spChg>
        <pc:spChg chg="mod">
          <ac:chgData name="Christos Sakaris" userId="a357f335-1fc9-4418-ab41-e223c074c33d" providerId="ADAL" clId="{B872BA41-91B0-4492-881A-662345413FDA}" dt="2025-03-17T12:22:12.346" v="426" actId="255"/>
          <ac:spMkLst>
            <pc:docMk/>
            <pc:sldMk cId="3582244086" sldId="298"/>
            <ac:spMk id="51" creationId="{53B796DD-1A5E-4F46-BB45-172B14E1C560}"/>
          </ac:spMkLst>
        </pc:spChg>
        <pc:spChg chg="del mod">
          <ac:chgData name="Christos Sakaris" userId="a357f335-1fc9-4418-ab41-e223c074c33d" providerId="ADAL" clId="{B872BA41-91B0-4492-881A-662345413FDA}" dt="2025-03-17T12:24:12.898" v="455" actId="478"/>
          <ac:spMkLst>
            <pc:docMk/>
            <pc:sldMk cId="3582244086" sldId="298"/>
            <ac:spMk id="52" creationId="{63119940-7F0C-C6D8-2534-CB883244FA03}"/>
          </ac:spMkLst>
        </pc:spChg>
        <pc:spChg chg="mod">
          <ac:chgData name="Christos Sakaris" userId="a357f335-1fc9-4418-ab41-e223c074c33d" providerId="ADAL" clId="{B872BA41-91B0-4492-881A-662345413FDA}" dt="2025-03-17T12:30:50.747" v="547" actId="1076"/>
          <ac:spMkLst>
            <pc:docMk/>
            <pc:sldMk cId="3582244086" sldId="298"/>
            <ac:spMk id="53" creationId="{BB2C0FA5-D886-F7BC-09C2-41FFFEAEBAB6}"/>
          </ac:spMkLst>
        </pc:spChg>
        <pc:spChg chg="add del mod">
          <ac:chgData name="Christos Sakaris" userId="a357f335-1fc9-4418-ab41-e223c074c33d" providerId="ADAL" clId="{B872BA41-91B0-4492-881A-662345413FDA}" dt="2025-03-17T12:03:15.698" v="155" actId="478"/>
          <ac:spMkLst>
            <pc:docMk/>
            <pc:sldMk cId="3582244086" sldId="298"/>
            <ac:spMk id="56" creationId="{F41020E9-978F-ABEA-44BA-6047FFB620D5}"/>
          </ac:spMkLst>
        </pc:spChg>
        <pc:spChg chg="mod">
          <ac:chgData name="Christos Sakaris" userId="a357f335-1fc9-4418-ab41-e223c074c33d" providerId="ADAL" clId="{B872BA41-91B0-4492-881A-662345413FDA}" dt="2025-03-17T12:30:50.747" v="547" actId="1076"/>
          <ac:spMkLst>
            <pc:docMk/>
            <pc:sldMk cId="3582244086" sldId="298"/>
            <ac:spMk id="59" creationId="{A61351BA-93E9-EDB6-06DF-407079A88584}"/>
          </ac:spMkLst>
        </pc:spChg>
        <pc:spChg chg="mod">
          <ac:chgData name="Christos Sakaris" userId="a357f335-1fc9-4418-ab41-e223c074c33d" providerId="ADAL" clId="{B872BA41-91B0-4492-881A-662345413FDA}" dt="2025-03-17T12:30:50.747" v="547" actId="1076"/>
          <ac:spMkLst>
            <pc:docMk/>
            <pc:sldMk cId="3582244086" sldId="298"/>
            <ac:spMk id="60" creationId="{2947C10B-BC72-F927-D538-28F7A3146B6C}"/>
          </ac:spMkLst>
        </pc:spChg>
        <pc:spChg chg="mod">
          <ac:chgData name="Christos Sakaris" userId="a357f335-1fc9-4418-ab41-e223c074c33d" providerId="ADAL" clId="{B872BA41-91B0-4492-881A-662345413FDA}" dt="2025-03-17T12:30:50.747" v="547" actId="1076"/>
          <ac:spMkLst>
            <pc:docMk/>
            <pc:sldMk cId="3582244086" sldId="298"/>
            <ac:spMk id="61" creationId="{35917430-5523-0122-3AE5-A5526E184C6C}"/>
          </ac:spMkLst>
        </pc:spChg>
        <pc:spChg chg="mod">
          <ac:chgData name="Christos Sakaris" userId="a357f335-1fc9-4418-ab41-e223c074c33d" providerId="ADAL" clId="{B872BA41-91B0-4492-881A-662345413FDA}" dt="2025-03-17T12:31:30.611" v="554" actId="1076"/>
          <ac:spMkLst>
            <pc:docMk/>
            <pc:sldMk cId="3582244086" sldId="298"/>
            <ac:spMk id="62" creationId="{61CDC4F3-7CBE-4DBB-894B-01B803C820A7}"/>
          </ac:spMkLst>
        </pc:spChg>
        <pc:spChg chg="mod">
          <ac:chgData name="Christos Sakaris" userId="a357f335-1fc9-4418-ab41-e223c074c33d" providerId="ADAL" clId="{B872BA41-91B0-4492-881A-662345413FDA}" dt="2025-03-17T12:31:30.611" v="554" actId="1076"/>
          <ac:spMkLst>
            <pc:docMk/>
            <pc:sldMk cId="3582244086" sldId="298"/>
            <ac:spMk id="63" creationId="{75E61DF1-40CA-45A6-A45D-348E97F4A97B}"/>
          </ac:spMkLst>
        </pc:spChg>
        <pc:spChg chg="mod">
          <ac:chgData name="Christos Sakaris" userId="a357f335-1fc9-4418-ab41-e223c074c33d" providerId="ADAL" clId="{B872BA41-91B0-4492-881A-662345413FDA}" dt="2025-03-17T12:31:30.611" v="554" actId="1076"/>
          <ac:spMkLst>
            <pc:docMk/>
            <pc:sldMk cId="3582244086" sldId="298"/>
            <ac:spMk id="64" creationId="{EB4E0672-5271-487A-BC6A-42CEEE785104}"/>
          </ac:spMkLst>
        </pc:spChg>
        <pc:spChg chg="mod">
          <ac:chgData name="Christos Sakaris" userId="a357f335-1fc9-4418-ab41-e223c074c33d" providerId="ADAL" clId="{B872BA41-91B0-4492-881A-662345413FDA}" dt="2025-03-17T12:31:01.879" v="548" actId="14100"/>
          <ac:spMkLst>
            <pc:docMk/>
            <pc:sldMk cId="3582244086" sldId="298"/>
            <ac:spMk id="70" creationId="{37C35C11-3D7C-CF38-B4D4-84A2076D0158}"/>
          </ac:spMkLst>
        </pc:spChg>
        <pc:spChg chg="mod">
          <ac:chgData name="Christos Sakaris" userId="a357f335-1fc9-4418-ab41-e223c074c33d" providerId="ADAL" clId="{B872BA41-91B0-4492-881A-662345413FDA}" dt="2025-03-17T12:26:59.837" v="501" actId="1076"/>
          <ac:spMkLst>
            <pc:docMk/>
            <pc:sldMk cId="3582244086" sldId="298"/>
            <ac:spMk id="71" creationId="{57E208D7-C8B2-5463-14C6-0C6C35E19A31}"/>
          </ac:spMkLst>
        </pc:spChg>
        <pc:spChg chg="mod">
          <ac:chgData name="Christos Sakaris" userId="a357f335-1fc9-4418-ab41-e223c074c33d" providerId="ADAL" clId="{B872BA41-91B0-4492-881A-662345413FDA}" dt="2025-03-17T12:33:11.020" v="570" actId="20577"/>
          <ac:spMkLst>
            <pc:docMk/>
            <pc:sldMk cId="3582244086" sldId="298"/>
            <ac:spMk id="72" creationId="{09DCA4EF-3BEB-3C5E-2B54-D257D5FA584F}"/>
          </ac:spMkLst>
        </pc:spChg>
        <pc:spChg chg="mod">
          <ac:chgData name="Christos Sakaris" userId="a357f335-1fc9-4418-ab41-e223c074c33d" providerId="ADAL" clId="{B872BA41-91B0-4492-881A-662345413FDA}" dt="2025-03-17T12:32:41.670" v="562" actId="1076"/>
          <ac:spMkLst>
            <pc:docMk/>
            <pc:sldMk cId="3582244086" sldId="298"/>
            <ac:spMk id="74" creationId="{A892F6EA-73EF-E877-D0FE-1B374E599616}"/>
          </ac:spMkLst>
        </pc:spChg>
        <pc:spChg chg="mod">
          <ac:chgData name="Christos Sakaris" userId="a357f335-1fc9-4418-ab41-e223c074c33d" providerId="ADAL" clId="{B872BA41-91B0-4492-881A-662345413FDA}" dt="2025-03-17T12:32:41.670" v="562" actId="1076"/>
          <ac:spMkLst>
            <pc:docMk/>
            <pc:sldMk cId="3582244086" sldId="298"/>
            <ac:spMk id="75" creationId="{697302EE-B6B9-EE70-467A-07951F5A58CA}"/>
          </ac:spMkLst>
        </pc:spChg>
        <pc:spChg chg="del">
          <ac:chgData name="Christos Sakaris" userId="a357f335-1fc9-4418-ab41-e223c074c33d" providerId="ADAL" clId="{B872BA41-91B0-4492-881A-662345413FDA}" dt="2025-03-17T12:12:19.343" v="286" actId="478"/>
          <ac:spMkLst>
            <pc:docMk/>
            <pc:sldMk cId="3582244086" sldId="298"/>
            <ac:spMk id="77" creationId="{97A09F24-0EA5-26F1-3533-582E23D920D3}"/>
          </ac:spMkLst>
        </pc:spChg>
        <pc:spChg chg="del mod">
          <ac:chgData name="Christos Sakaris" userId="a357f335-1fc9-4418-ab41-e223c074c33d" providerId="ADAL" clId="{B872BA41-91B0-4492-881A-662345413FDA}" dt="2025-03-17T12:19:54.184" v="391" actId="478"/>
          <ac:spMkLst>
            <pc:docMk/>
            <pc:sldMk cId="3582244086" sldId="298"/>
            <ac:spMk id="78" creationId="{84DB5730-23BA-A65A-D14C-B85970ED0544}"/>
          </ac:spMkLst>
        </pc:spChg>
        <pc:spChg chg="del">
          <ac:chgData name="Christos Sakaris" userId="a357f335-1fc9-4418-ab41-e223c074c33d" providerId="ADAL" clId="{B872BA41-91B0-4492-881A-662345413FDA}" dt="2025-03-17T12:12:22.346" v="287" actId="478"/>
          <ac:spMkLst>
            <pc:docMk/>
            <pc:sldMk cId="3582244086" sldId="298"/>
            <ac:spMk id="79" creationId="{68ADA0B0-C83E-E4B4-DB55-B48B3C7E6B1F}"/>
          </ac:spMkLst>
        </pc:spChg>
        <pc:spChg chg="mod">
          <ac:chgData name="Christos Sakaris" userId="a357f335-1fc9-4418-ab41-e223c074c33d" providerId="ADAL" clId="{B872BA41-91B0-4492-881A-662345413FDA}" dt="2025-03-17T12:32:41.670" v="562" actId="1076"/>
          <ac:spMkLst>
            <pc:docMk/>
            <pc:sldMk cId="3582244086" sldId="298"/>
            <ac:spMk id="83" creationId="{EF717363-78CE-BC5C-AC11-8A3F016C9EB7}"/>
          </ac:spMkLst>
        </pc:spChg>
        <pc:spChg chg="del mod">
          <ac:chgData name="Christos Sakaris" userId="a357f335-1fc9-4418-ab41-e223c074c33d" providerId="ADAL" clId="{B872BA41-91B0-4492-881A-662345413FDA}" dt="2025-03-17T12:19:14.603" v="384" actId="478"/>
          <ac:spMkLst>
            <pc:docMk/>
            <pc:sldMk cId="3582244086" sldId="298"/>
            <ac:spMk id="101" creationId="{CD1253AD-4124-F8D0-A175-DAD176788E4A}"/>
          </ac:spMkLst>
        </pc:spChg>
        <pc:spChg chg="del">
          <ac:chgData name="Christos Sakaris" userId="a357f335-1fc9-4418-ab41-e223c074c33d" providerId="ADAL" clId="{B872BA41-91B0-4492-881A-662345413FDA}" dt="2025-03-17T12:19:16.694" v="385" actId="478"/>
          <ac:spMkLst>
            <pc:docMk/>
            <pc:sldMk cId="3582244086" sldId="298"/>
            <ac:spMk id="102" creationId="{9EA568A1-43B6-E721-3B3A-30B0E267188B}"/>
          </ac:spMkLst>
        </pc:spChg>
        <pc:spChg chg="mod">
          <ac:chgData name="Christos Sakaris" userId="a357f335-1fc9-4418-ab41-e223c074c33d" providerId="ADAL" clId="{B872BA41-91B0-4492-881A-662345413FDA}" dt="2025-03-17T12:32:41.670" v="562" actId="1076"/>
          <ac:spMkLst>
            <pc:docMk/>
            <pc:sldMk cId="3582244086" sldId="298"/>
            <ac:spMk id="104" creationId="{D967B55A-8755-E043-784A-7C8D1D713D45}"/>
          </ac:spMkLst>
        </pc:spChg>
        <pc:spChg chg="del mod">
          <ac:chgData name="Christos Sakaris" userId="a357f335-1fc9-4418-ab41-e223c074c33d" providerId="ADAL" clId="{B872BA41-91B0-4492-881A-662345413FDA}" dt="2025-03-17T12:19:14.603" v="384" actId="478"/>
          <ac:spMkLst>
            <pc:docMk/>
            <pc:sldMk cId="3582244086" sldId="298"/>
            <ac:spMk id="106" creationId="{5E8E613D-32EF-4A62-A894-201AD0FCD5AC}"/>
          </ac:spMkLst>
        </pc:spChg>
        <pc:grpChg chg="mod">
          <ac:chgData name="Christos Sakaris" userId="a357f335-1fc9-4418-ab41-e223c074c33d" providerId="ADAL" clId="{B872BA41-91B0-4492-881A-662345413FDA}" dt="2025-03-17T12:31:30.611" v="554" actId="1076"/>
          <ac:grpSpMkLst>
            <pc:docMk/>
            <pc:sldMk cId="3582244086" sldId="298"/>
            <ac:grpSpMk id="6" creationId="{568363B2-F7D3-4EF1-ADE9-A02CD5A128A9}"/>
          </ac:grpSpMkLst>
        </pc:grpChg>
        <pc:grpChg chg="mod">
          <ac:chgData name="Christos Sakaris" userId="a357f335-1fc9-4418-ab41-e223c074c33d" providerId="ADAL" clId="{B872BA41-91B0-4492-881A-662345413FDA}" dt="2025-03-17T12:22:12.346" v="426" actId="255"/>
          <ac:grpSpMkLst>
            <pc:docMk/>
            <pc:sldMk cId="3582244086" sldId="298"/>
            <ac:grpSpMk id="9" creationId="{CE3B065C-7DD2-4613-B7C0-CD08A4244339}"/>
          </ac:grpSpMkLst>
        </pc:grpChg>
        <pc:grpChg chg="mod">
          <ac:chgData name="Christos Sakaris" userId="a357f335-1fc9-4418-ab41-e223c074c33d" providerId="ADAL" clId="{B872BA41-91B0-4492-881A-662345413FDA}" dt="2025-03-17T12:22:12.346" v="426" actId="255"/>
          <ac:grpSpMkLst>
            <pc:docMk/>
            <pc:sldMk cId="3582244086" sldId="298"/>
            <ac:grpSpMk id="22" creationId="{AAC09739-F3C1-4912-AAD1-907BE6043B3D}"/>
          </ac:grpSpMkLst>
        </pc:grpChg>
        <pc:grpChg chg="mod">
          <ac:chgData name="Christos Sakaris" userId="a357f335-1fc9-4418-ab41-e223c074c33d" providerId="ADAL" clId="{B872BA41-91B0-4492-881A-662345413FDA}" dt="2025-03-17T12:32:41.670" v="562" actId="1076"/>
          <ac:grpSpMkLst>
            <pc:docMk/>
            <pc:sldMk cId="3582244086" sldId="298"/>
            <ac:grpSpMk id="25" creationId="{5836CA77-748F-1E71-2F43-CA39FAC86718}"/>
          </ac:grpSpMkLst>
        </pc:grpChg>
        <pc:grpChg chg="mod">
          <ac:chgData name="Christos Sakaris" userId="a357f335-1fc9-4418-ab41-e223c074c33d" providerId="ADAL" clId="{B872BA41-91B0-4492-881A-662345413FDA}" dt="2025-03-17T12:25:29.994" v="467" actId="20577"/>
          <ac:grpSpMkLst>
            <pc:docMk/>
            <pc:sldMk cId="3582244086" sldId="298"/>
            <ac:grpSpMk id="30" creationId="{F87A27BD-3CD8-A299-76E0-28A5414E0022}"/>
          </ac:grpSpMkLst>
        </pc:grpChg>
        <pc:grpChg chg="mod">
          <ac:chgData name="Christos Sakaris" userId="a357f335-1fc9-4418-ab41-e223c074c33d" providerId="ADAL" clId="{B872BA41-91B0-4492-881A-662345413FDA}" dt="2025-03-17T12:25:29.994" v="467" actId="20577"/>
          <ac:grpSpMkLst>
            <pc:docMk/>
            <pc:sldMk cId="3582244086" sldId="298"/>
            <ac:grpSpMk id="31" creationId="{B0BFEC50-915E-6315-2CF9-171EB227A412}"/>
          </ac:grpSpMkLst>
        </pc:grpChg>
        <pc:grpChg chg="add mod">
          <ac:chgData name="Christos Sakaris" userId="a357f335-1fc9-4418-ab41-e223c074c33d" providerId="ADAL" clId="{B872BA41-91B0-4492-881A-662345413FDA}" dt="2025-03-17T12:31:40.735" v="555" actId="1076"/>
          <ac:grpSpMkLst>
            <pc:docMk/>
            <pc:sldMk cId="3582244086" sldId="298"/>
            <ac:grpSpMk id="35" creationId="{874DD69F-9C2B-A561-B1F6-F4513F4C8834}"/>
          </ac:grpSpMkLst>
        </pc:grpChg>
        <pc:grpChg chg="add mod">
          <ac:chgData name="Christos Sakaris" userId="a357f335-1fc9-4418-ab41-e223c074c33d" providerId="ADAL" clId="{B872BA41-91B0-4492-881A-662345413FDA}" dt="2025-03-17T11:54:42.769" v="97" actId="164"/>
          <ac:grpSpMkLst>
            <pc:docMk/>
            <pc:sldMk cId="3582244086" sldId="298"/>
            <ac:grpSpMk id="36" creationId="{3E7A551C-CDDA-4876-7C2D-5D1CF6822E44}"/>
          </ac:grpSpMkLst>
        </pc:grpChg>
        <pc:grpChg chg="add mod">
          <ac:chgData name="Christos Sakaris" userId="a357f335-1fc9-4418-ab41-e223c074c33d" providerId="ADAL" clId="{B872BA41-91B0-4492-881A-662345413FDA}" dt="2025-03-17T12:31:40.735" v="555" actId="1076"/>
          <ac:grpSpMkLst>
            <pc:docMk/>
            <pc:sldMk cId="3582244086" sldId="298"/>
            <ac:grpSpMk id="38" creationId="{CDD55F5B-5810-C458-F0CE-558122494FD8}"/>
          </ac:grpSpMkLst>
        </pc:grpChg>
        <pc:grpChg chg="add del mod">
          <ac:chgData name="Christos Sakaris" userId="a357f335-1fc9-4418-ab41-e223c074c33d" providerId="ADAL" clId="{B872BA41-91B0-4492-881A-662345413FDA}" dt="2025-03-17T12:01:19.057" v="115" actId="478"/>
          <ac:grpSpMkLst>
            <pc:docMk/>
            <pc:sldMk cId="3582244086" sldId="298"/>
            <ac:grpSpMk id="45" creationId="{409426B9-0D2F-A6B6-9242-D0651A8BDD0B}"/>
          </ac:grpSpMkLst>
        </pc:grpChg>
        <pc:cxnChg chg="mod">
          <ac:chgData name="Christos Sakaris" userId="a357f335-1fc9-4418-ab41-e223c074c33d" providerId="ADAL" clId="{B872BA41-91B0-4492-881A-662345413FDA}" dt="2025-03-17T12:22:12.346" v="426" actId="255"/>
          <ac:cxnSpMkLst>
            <pc:docMk/>
            <pc:sldMk cId="3582244086" sldId="298"/>
            <ac:cxnSpMk id="28" creationId="{D15BEF47-FEBC-42DE-8176-BCFF1F78FEE5}"/>
          </ac:cxnSpMkLst>
        </pc:cxnChg>
        <pc:cxnChg chg="mod">
          <ac:chgData name="Christos Sakaris" userId="a357f335-1fc9-4418-ab41-e223c074c33d" providerId="ADAL" clId="{B872BA41-91B0-4492-881A-662345413FDA}" dt="2025-03-17T12:22:12.346" v="426" actId="255"/>
          <ac:cxnSpMkLst>
            <pc:docMk/>
            <pc:sldMk cId="3582244086" sldId="298"/>
            <ac:cxnSpMk id="29" creationId="{4BDBF5C6-E66C-43F5-A94D-D9ABF42899D8}"/>
          </ac:cxnSpMkLst>
        </pc:cxnChg>
        <pc:cxnChg chg="mod">
          <ac:chgData name="Christos Sakaris" userId="a357f335-1fc9-4418-ab41-e223c074c33d" providerId="ADAL" clId="{B872BA41-91B0-4492-881A-662345413FDA}" dt="2025-03-17T12:30:50.747" v="547" actId="1076"/>
          <ac:cxnSpMkLst>
            <pc:docMk/>
            <pc:sldMk cId="3582244086" sldId="298"/>
            <ac:cxnSpMk id="54" creationId="{05791D16-810E-C55E-4EC2-455137DBD303}"/>
          </ac:cxnSpMkLst>
        </pc:cxnChg>
        <pc:cxnChg chg="del">
          <ac:chgData name="Christos Sakaris" userId="a357f335-1fc9-4418-ab41-e223c074c33d" providerId="ADAL" clId="{B872BA41-91B0-4492-881A-662345413FDA}" dt="2025-03-17T12:14:37.598" v="310" actId="478"/>
          <ac:cxnSpMkLst>
            <pc:docMk/>
            <pc:sldMk cId="3582244086" sldId="298"/>
            <ac:cxnSpMk id="57" creationId="{B18C1A66-D2F1-444C-B24A-14CD0BD159F8}"/>
          </ac:cxnSpMkLst>
        </pc:cxnChg>
        <pc:cxnChg chg="mod">
          <ac:chgData name="Christos Sakaris" userId="a357f335-1fc9-4418-ab41-e223c074c33d" providerId="ADAL" clId="{B872BA41-91B0-4492-881A-662345413FDA}" dt="2025-03-17T12:30:50.747" v="547" actId="1076"/>
          <ac:cxnSpMkLst>
            <pc:docMk/>
            <pc:sldMk cId="3582244086" sldId="298"/>
            <ac:cxnSpMk id="58" creationId="{25D73611-57B1-69E8-6E7B-7EC95B17A20A}"/>
          </ac:cxnSpMkLst>
        </pc:cxnChg>
        <pc:cxnChg chg="mod">
          <ac:chgData name="Christos Sakaris" userId="a357f335-1fc9-4418-ab41-e223c074c33d" providerId="ADAL" clId="{B872BA41-91B0-4492-881A-662345413FDA}" dt="2025-03-17T12:31:30.611" v="554" actId="1076"/>
          <ac:cxnSpMkLst>
            <pc:docMk/>
            <pc:sldMk cId="3582244086" sldId="298"/>
            <ac:cxnSpMk id="66" creationId="{B50E498C-8311-4627-AF16-A8276744D838}"/>
          </ac:cxnSpMkLst>
        </pc:cxnChg>
        <pc:cxnChg chg="add mod">
          <ac:chgData name="Christos Sakaris" userId="a357f335-1fc9-4418-ab41-e223c074c33d" providerId="ADAL" clId="{B872BA41-91B0-4492-881A-662345413FDA}" dt="2025-03-17T12:32:41.670" v="562" actId="1076"/>
          <ac:cxnSpMkLst>
            <pc:docMk/>
            <pc:sldMk cId="3582244086" sldId="298"/>
            <ac:cxnSpMk id="69" creationId="{A08BD623-F3FA-A2C4-4E1C-311F265AB62C}"/>
          </ac:cxnSpMkLst>
        </pc:cxnChg>
        <pc:cxnChg chg="del">
          <ac:chgData name="Christos Sakaris" userId="a357f335-1fc9-4418-ab41-e223c074c33d" providerId="ADAL" clId="{B872BA41-91B0-4492-881A-662345413FDA}" dt="2025-03-17T12:19:56.568" v="392" actId="478"/>
          <ac:cxnSpMkLst>
            <pc:docMk/>
            <pc:sldMk cId="3582244086" sldId="298"/>
            <ac:cxnSpMk id="73" creationId="{2EE43792-2180-3703-952C-DC6889BF3399}"/>
          </ac:cxnSpMkLst>
        </pc:cxnChg>
        <pc:cxnChg chg="mod">
          <ac:chgData name="Christos Sakaris" userId="a357f335-1fc9-4418-ab41-e223c074c33d" providerId="ADAL" clId="{B872BA41-91B0-4492-881A-662345413FDA}" dt="2025-03-17T12:32:41.670" v="562" actId="1076"/>
          <ac:cxnSpMkLst>
            <pc:docMk/>
            <pc:sldMk cId="3582244086" sldId="298"/>
            <ac:cxnSpMk id="76" creationId="{E70B3F9E-2334-9ABE-7404-57BEC15A7774}"/>
          </ac:cxnSpMkLst>
        </pc:cxnChg>
        <pc:cxnChg chg="mod">
          <ac:chgData name="Christos Sakaris" userId="a357f335-1fc9-4418-ab41-e223c074c33d" providerId="ADAL" clId="{B872BA41-91B0-4492-881A-662345413FDA}" dt="2025-03-17T12:32:24.767" v="561" actId="1076"/>
          <ac:cxnSpMkLst>
            <pc:docMk/>
            <pc:sldMk cId="3582244086" sldId="298"/>
            <ac:cxnSpMk id="81" creationId="{521B8F37-F34A-2172-A612-52A5526BF881}"/>
          </ac:cxnSpMkLst>
        </pc:cxnChg>
        <pc:cxnChg chg="mod">
          <ac:chgData name="Christos Sakaris" userId="a357f335-1fc9-4418-ab41-e223c074c33d" providerId="ADAL" clId="{B872BA41-91B0-4492-881A-662345413FDA}" dt="2025-03-17T12:32:11.180" v="560" actId="14100"/>
          <ac:cxnSpMkLst>
            <pc:docMk/>
            <pc:sldMk cId="3582244086" sldId="298"/>
            <ac:cxnSpMk id="87" creationId="{434F24C1-E61D-3771-77FC-D173296BA209}"/>
          </ac:cxnSpMkLst>
        </pc:cxnChg>
        <pc:cxnChg chg="mod ord">
          <ac:chgData name="Christos Sakaris" userId="a357f335-1fc9-4418-ab41-e223c074c33d" providerId="ADAL" clId="{B872BA41-91B0-4492-881A-662345413FDA}" dt="2025-03-17T12:32:46.327" v="563" actId="14100"/>
          <ac:cxnSpMkLst>
            <pc:docMk/>
            <pc:sldMk cId="3582244086" sldId="298"/>
            <ac:cxnSpMk id="88" creationId="{9312B487-BBA0-F73A-D27D-D02698CDA635}"/>
          </ac:cxnSpMkLst>
        </pc:cxnChg>
        <pc:cxnChg chg="del">
          <ac:chgData name="Christos Sakaris" userId="a357f335-1fc9-4418-ab41-e223c074c33d" providerId="ADAL" clId="{B872BA41-91B0-4492-881A-662345413FDA}" dt="2025-03-17T12:22:56.139" v="444" actId="478"/>
          <ac:cxnSpMkLst>
            <pc:docMk/>
            <pc:sldMk cId="3582244086" sldId="298"/>
            <ac:cxnSpMk id="98" creationId="{21963D5C-C0EB-C885-0B3A-518F319C91DD}"/>
          </ac:cxnSpMkLst>
        </pc:cxnChg>
      </pc:sldChg>
      <pc:sldChg chg="modSp mod">
        <pc:chgData name="Christos Sakaris" userId="a357f335-1fc9-4418-ab41-e223c074c33d" providerId="ADAL" clId="{B872BA41-91B0-4492-881A-662345413FDA}" dt="2025-03-17T10:38:18.302" v="0" actId="115"/>
        <pc:sldMkLst>
          <pc:docMk/>
          <pc:sldMk cId="3861791481" sldId="322"/>
        </pc:sldMkLst>
        <pc:spChg chg="mod">
          <ac:chgData name="Christos Sakaris" userId="a357f335-1fc9-4418-ab41-e223c074c33d" providerId="ADAL" clId="{B872BA41-91B0-4492-881A-662345413FDA}" dt="2025-03-17T10:38:18.302" v="0" actId="115"/>
          <ac:spMkLst>
            <pc:docMk/>
            <pc:sldMk cId="3861791481" sldId="322"/>
            <ac:spMk id="6" creationId="{4620B67F-8C75-67C4-AA03-522529239F29}"/>
          </ac:spMkLst>
        </pc:spChg>
      </pc:sldChg>
      <pc:sldChg chg="modSp mod">
        <pc:chgData name="Christos Sakaris" userId="a357f335-1fc9-4418-ab41-e223c074c33d" providerId="ADAL" clId="{B872BA41-91B0-4492-881A-662345413FDA}" dt="2025-03-17T13:10:46.479" v="663" actId="207"/>
        <pc:sldMkLst>
          <pc:docMk/>
          <pc:sldMk cId="1274552162" sldId="430"/>
        </pc:sldMkLst>
        <pc:spChg chg="mod">
          <ac:chgData name="Christos Sakaris" userId="a357f335-1fc9-4418-ab41-e223c074c33d" providerId="ADAL" clId="{B872BA41-91B0-4492-881A-662345413FDA}" dt="2025-03-17T11:47:34.825" v="29" actId="20577"/>
          <ac:spMkLst>
            <pc:docMk/>
            <pc:sldMk cId="1274552162" sldId="430"/>
            <ac:spMk id="12" creationId="{978B4419-FF80-443A-9D58-C4BB9F8C22B0}"/>
          </ac:spMkLst>
        </pc:spChg>
        <pc:spChg chg="mod">
          <ac:chgData name="Christos Sakaris" userId="a357f335-1fc9-4418-ab41-e223c074c33d" providerId="ADAL" clId="{B872BA41-91B0-4492-881A-662345413FDA}" dt="2025-03-17T13:10:46.479" v="663" actId="207"/>
          <ac:spMkLst>
            <pc:docMk/>
            <pc:sldMk cId="1274552162" sldId="430"/>
            <ac:spMk id="73" creationId="{7808FF63-375A-EA26-190C-DD2C848A2194}"/>
          </ac:spMkLst>
        </pc:spChg>
      </pc:sldChg>
      <pc:sldChg chg="addSp delSp modSp mod">
        <pc:chgData name="Christos Sakaris" userId="a357f335-1fc9-4418-ab41-e223c074c33d" providerId="ADAL" clId="{B872BA41-91B0-4492-881A-662345413FDA}" dt="2025-03-17T12:48:11.200" v="606" actId="20577"/>
        <pc:sldMkLst>
          <pc:docMk/>
          <pc:sldMk cId="803171122" sldId="433"/>
        </pc:sldMkLst>
        <pc:spChg chg="mod">
          <ac:chgData name="Christos Sakaris" userId="a357f335-1fc9-4418-ab41-e223c074c33d" providerId="ADAL" clId="{B872BA41-91B0-4492-881A-662345413FDA}" dt="2025-03-17T12:48:11.200" v="606" actId="20577"/>
          <ac:spMkLst>
            <pc:docMk/>
            <pc:sldMk cId="803171122" sldId="433"/>
            <ac:spMk id="4" creationId="{B4153010-8977-B23A-BEE3-DC93FB3963DD}"/>
          </ac:spMkLst>
        </pc:spChg>
        <pc:picChg chg="add del mod ord">
          <ac:chgData name="Christos Sakaris" userId="a357f335-1fc9-4418-ab41-e223c074c33d" providerId="ADAL" clId="{B872BA41-91B0-4492-881A-662345413FDA}" dt="2025-03-17T12:47:45.903" v="584" actId="21"/>
          <ac:picMkLst>
            <pc:docMk/>
            <pc:sldMk cId="803171122" sldId="433"/>
            <ac:picMk id="5" creationId="{215BB204-4DBE-9636-EFD4-89004EA55930}"/>
          </ac:picMkLst>
        </pc:picChg>
        <pc:picChg chg="del">
          <ac:chgData name="Christos Sakaris" userId="a357f335-1fc9-4418-ab41-e223c074c33d" providerId="ADAL" clId="{B872BA41-91B0-4492-881A-662345413FDA}" dt="2025-03-17T12:46:41.042" v="577" actId="21"/>
          <ac:picMkLst>
            <pc:docMk/>
            <pc:sldMk cId="803171122" sldId="433"/>
            <ac:picMk id="7" creationId="{AADE6A3B-272A-8256-E3B2-9B950C1FB63E}"/>
          </ac:picMkLst>
        </pc:picChg>
        <pc:picChg chg="add mod ord">
          <ac:chgData name="Christos Sakaris" userId="a357f335-1fc9-4418-ab41-e223c074c33d" providerId="ADAL" clId="{B872BA41-91B0-4492-881A-662345413FDA}" dt="2025-03-17T12:47:54.850" v="587" actId="1076"/>
          <ac:picMkLst>
            <pc:docMk/>
            <pc:sldMk cId="803171122" sldId="433"/>
            <ac:picMk id="8" creationId="{294C9AC6-F1CC-F5C9-85C2-3EBF241E6F3B}"/>
          </ac:picMkLst>
        </pc:picChg>
      </pc:sldChg>
      <pc:sldChg chg="modSp mod">
        <pc:chgData name="Christos Sakaris" userId="a357f335-1fc9-4418-ab41-e223c074c33d" providerId="ADAL" clId="{B872BA41-91B0-4492-881A-662345413FDA}" dt="2025-03-17T13:04:00.870" v="661" actId="20577"/>
        <pc:sldMkLst>
          <pc:docMk/>
          <pc:sldMk cId="2999124377" sldId="434"/>
        </pc:sldMkLst>
        <pc:graphicFrameChg chg="modGraphic">
          <ac:chgData name="Christos Sakaris" userId="a357f335-1fc9-4418-ab41-e223c074c33d" providerId="ADAL" clId="{B872BA41-91B0-4492-881A-662345413FDA}" dt="2025-03-17T13:04:00.870" v="661" actId="20577"/>
          <ac:graphicFrameMkLst>
            <pc:docMk/>
            <pc:sldMk cId="2999124377" sldId="434"/>
            <ac:graphicFrameMk id="8" creationId="{01FEBFB6-E3D2-6C12-F937-B91227A3C47D}"/>
          </ac:graphicFrameMkLst>
        </pc:graphicFrameChg>
      </pc:sldChg>
      <pc:sldChg chg="addSp delSp modSp mod">
        <pc:chgData name="Christos Sakaris" userId="a357f335-1fc9-4418-ab41-e223c074c33d" providerId="ADAL" clId="{B872BA41-91B0-4492-881A-662345413FDA}" dt="2025-03-17T11:40:23.789" v="22" actId="21"/>
        <pc:sldMkLst>
          <pc:docMk/>
          <pc:sldMk cId="2499313901" sldId="444"/>
        </pc:sldMkLst>
        <pc:spChg chg="mod">
          <ac:chgData name="Christos Sakaris" userId="a357f335-1fc9-4418-ab41-e223c074c33d" providerId="ADAL" clId="{B872BA41-91B0-4492-881A-662345413FDA}" dt="2025-03-17T11:01:19.831" v="11" actId="1076"/>
          <ac:spMkLst>
            <pc:docMk/>
            <pc:sldMk cId="2499313901" sldId="444"/>
            <ac:spMk id="7" creationId="{055B094B-A6BD-38A9-BCB5-FED7721391FD}"/>
          </ac:spMkLst>
        </pc:spChg>
        <pc:picChg chg="add del mod">
          <ac:chgData name="Christos Sakaris" userId="a357f335-1fc9-4418-ab41-e223c074c33d" providerId="ADAL" clId="{B872BA41-91B0-4492-881A-662345413FDA}" dt="2025-03-17T11:40:23.789" v="22" actId="21"/>
          <ac:picMkLst>
            <pc:docMk/>
            <pc:sldMk cId="2499313901" sldId="444"/>
            <ac:picMk id="3" creationId="{FD34C821-B617-53C0-5CC1-A626290F6E55}"/>
          </ac:picMkLst>
        </pc:picChg>
        <pc:picChg chg="add mod ord">
          <ac:chgData name="Christos Sakaris" userId="a357f335-1fc9-4418-ab41-e223c074c33d" providerId="ADAL" clId="{B872BA41-91B0-4492-881A-662345413FDA}" dt="2025-03-17T11:40:21.671" v="21" actId="167"/>
          <ac:picMkLst>
            <pc:docMk/>
            <pc:sldMk cId="2499313901" sldId="444"/>
            <ac:picMk id="4" creationId="{33C6B4C0-7EF3-65E7-E6EB-96877490A26B}"/>
          </ac:picMkLst>
        </pc:picChg>
        <pc:picChg chg="del">
          <ac:chgData name="Christos Sakaris" userId="a357f335-1fc9-4418-ab41-e223c074c33d" providerId="ADAL" clId="{B872BA41-91B0-4492-881A-662345413FDA}" dt="2025-03-17T11:00:16.189" v="1" actId="21"/>
          <ac:picMkLst>
            <pc:docMk/>
            <pc:sldMk cId="2499313901" sldId="444"/>
            <ac:picMk id="8" creationId="{2234F378-8657-BBCC-58EE-E19B4B00267D}"/>
          </ac:picMkLst>
        </pc:picChg>
      </pc:sldChg>
      <pc:sldChg chg="modSp mod">
        <pc:chgData name="Christos Sakaris" userId="a357f335-1fc9-4418-ab41-e223c074c33d" providerId="ADAL" clId="{B872BA41-91B0-4492-881A-662345413FDA}" dt="2025-03-17T13:10:53.847" v="664" actId="207"/>
        <pc:sldMkLst>
          <pc:docMk/>
          <pc:sldMk cId="3370992901" sldId="446"/>
        </pc:sldMkLst>
        <pc:spChg chg="mod">
          <ac:chgData name="Christos Sakaris" userId="a357f335-1fc9-4418-ab41-e223c074c33d" providerId="ADAL" clId="{B872BA41-91B0-4492-881A-662345413FDA}" dt="2025-03-17T12:52:48.150" v="616" actId="20578"/>
          <ac:spMkLst>
            <pc:docMk/>
            <pc:sldMk cId="3370992901" sldId="446"/>
            <ac:spMk id="4" creationId="{9B0569AF-FF96-1C89-D83C-A9E27BD653FB}"/>
          </ac:spMkLst>
        </pc:spChg>
        <pc:spChg chg="mod">
          <ac:chgData name="Christos Sakaris" userId="a357f335-1fc9-4418-ab41-e223c074c33d" providerId="ADAL" clId="{B872BA41-91B0-4492-881A-662345413FDA}" dt="2025-03-17T13:10:53.847" v="664" actId="207"/>
          <ac:spMkLst>
            <pc:docMk/>
            <pc:sldMk cId="3370992901" sldId="446"/>
            <ac:spMk id="73" creationId="{7808FF63-375A-EA26-190C-DD2C848A2194}"/>
          </ac:spMkLst>
        </pc:spChg>
      </pc:sldChg>
      <pc:sldChg chg="add ord">
        <pc:chgData name="Christos Sakaris" userId="a357f335-1fc9-4418-ab41-e223c074c33d" providerId="ADAL" clId="{B872BA41-91B0-4492-881A-662345413FDA}" dt="2025-03-17T12:48:50.225" v="610"/>
        <pc:sldMkLst>
          <pc:docMk/>
          <pc:sldMk cId="2964028186" sldId="44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E2BE7-9BD7-4665-BDF6-885AB572BF2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DBF11-6F90-465A-A0F7-A77742D5D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56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82209-4B16-4A31-992D-21006B615E53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109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8047E-EF99-4091-9EA5-FB9B9FBD579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3210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DBF11-6F90-465A-A0F7-A77742D5D4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0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/>
              <a:t>Κάντε κλικ για να επεξεργαστείτε τον υπότιτλο του υποδείγματος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r>
              <a:rPr lang="en-US" dirty="0"/>
              <a:t>/25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64952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Damage localization on 3D truss 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76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Damage localization on 3D truss 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9001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Damage localization on 3D truss 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6218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r>
              <a:rPr lang="en-US"/>
              <a:t>/25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79043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r>
              <a:rPr lang="en-US"/>
              <a:t>/25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2504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B9BE76A-620E-7C4C-9B63-FB5C0116D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B741F0-8FC3-FFE2-83D4-D989C9A4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C6F958-04D7-B897-09FA-515374B96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046" y="1711187"/>
            <a:ext cx="9968754" cy="31157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84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23392" y="908720"/>
            <a:ext cx="10972800" cy="648072"/>
          </a:xfrm>
        </p:spPr>
        <p:txBody>
          <a:bodyPr/>
          <a:lstStyle/>
          <a:p>
            <a:r>
              <a:rPr lang="el-GR" dirty="0" err="1"/>
              <a:t>Kλικ</a:t>
            </a:r>
            <a:r>
              <a:rPr lang="el-GR" dirty="0"/>
              <a:t> για επεξεργασία του τίτλου</a:t>
            </a:r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r>
              <a:rPr lang="en-US"/>
              <a:t>/25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42961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r>
              <a:rPr lang="en-US"/>
              <a:t>/25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31306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r>
              <a:rPr lang="en-US"/>
              <a:t>/25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51431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23392" y="908720"/>
            <a:ext cx="10972800" cy="648072"/>
          </a:xfrm>
        </p:spPr>
        <p:txBody>
          <a:bodyPr/>
          <a:lstStyle/>
          <a:p>
            <a:r>
              <a:rPr lang="el-GR" dirty="0" err="1"/>
              <a:t>Kλικ</a:t>
            </a:r>
            <a:r>
              <a:rPr lang="el-GR" dirty="0"/>
              <a:t> για επεξεργασία του τίτλου</a:t>
            </a:r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r>
              <a:rPr lang="en-US"/>
              <a:t>/25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1823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r>
              <a:rPr lang="en-US" dirty="0"/>
              <a:t>/25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0993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806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Damage localization on 3D truss 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1714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4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976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Damage localization on 3D truss 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984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Damage localization on 3D truss 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4789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688288" y="566124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r>
              <a:rPr lang="en-US" dirty="0"/>
              <a:t>/25</a:t>
            </a:r>
            <a:endParaRPr lang="el-GR" dirty="0"/>
          </a:p>
        </p:txBody>
      </p:sp>
      <p:sp>
        <p:nvSpPr>
          <p:cNvPr id="10" name="3 - Θέση ημερομηνίας"/>
          <p:cNvSpPr txBox="1">
            <a:spLocks/>
          </p:cNvSpPr>
          <p:nvPr/>
        </p:nvSpPr>
        <p:spPr>
          <a:xfrm>
            <a:off x="0" y="1"/>
            <a:ext cx="6192011" cy="260647"/>
          </a:xfrm>
          <a:prstGeom prst="rect">
            <a:avLst/>
          </a:prstGeom>
          <a:solidFill>
            <a:srgbClr val="002BB8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4 - Θέση υποσέλιδου"/>
          <p:cNvSpPr txBox="1">
            <a:spLocks/>
          </p:cNvSpPr>
          <p:nvPr/>
        </p:nvSpPr>
        <p:spPr>
          <a:xfrm>
            <a:off x="6192011" y="1"/>
            <a:ext cx="5999989" cy="260647"/>
          </a:xfrm>
          <a:prstGeom prst="rect">
            <a:avLst/>
          </a:prstGeom>
          <a:solidFill>
            <a:srgbClr val="A98BF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4 - Θέση υποσέλιδου"/>
          <p:cNvSpPr txBox="1">
            <a:spLocks/>
          </p:cNvSpPr>
          <p:nvPr/>
        </p:nvSpPr>
        <p:spPr>
          <a:xfrm>
            <a:off x="8404529" y="6452755"/>
            <a:ext cx="3787472" cy="405245"/>
          </a:xfrm>
          <a:prstGeom prst="rect">
            <a:avLst/>
          </a:prstGeom>
          <a:solidFill>
            <a:srgbClr val="DCD0FF"/>
          </a:solidFill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800" b="0" baseline="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              OES, Stavanger, 2025  </a:t>
            </a:r>
            <a:fld id="{9D8056AC-FEA2-43C6-8CFE-9332AF94DEAD}" type="slidenum">
              <a:rPr lang="el-GR" sz="1800" b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pPr algn="l"/>
              <a:t>‹#›</a:t>
            </a:fld>
            <a:r>
              <a:rPr lang="en-US" sz="1800" b="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/ 15</a:t>
            </a:r>
            <a:endParaRPr lang="el-GR" sz="1800" b="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3" name="4 - Θέση υποσέλιδου"/>
          <p:cNvSpPr txBox="1">
            <a:spLocks/>
          </p:cNvSpPr>
          <p:nvPr/>
        </p:nvSpPr>
        <p:spPr>
          <a:xfrm>
            <a:off x="1868558" y="6452753"/>
            <a:ext cx="7323448" cy="405245"/>
          </a:xfrm>
          <a:prstGeom prst="rect">
            <a:avLst/>
          </a:prstGeom>
          <a:solidFill>
            <a:srgbClr val="A98BFF"/>
          </a:solidFill>
        </p:spPr>
        <p:txBody>
          <a:bodyPr lIns="7200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Damage detection &amp; magnitude estimation in a floating wind turbine’s tower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14" name="3 - Θέση ημερομηνίας"/>
          <p:cNvSpPr txBox="1">
            <a:spLocks/>
          </p:cNvSpPr>
          <p:nvPr/>
        </p:nvSpPr>
        <p:spPr>
          <a:xfrm>
            <a:off x="1" y="6452754"/>
            <a:ext cx="1868558" cy="405245"/>
          </a:xfrm>
          <a:prstGeom prst="rect">
            <a:avLst/>
          </a:prstGeom>
          <a:solidFill>
            <a:srgbClr val="002BB8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Grafikk 38">
            <a:extLst>
              <a:ext uri="{FF2B5EF4-FFF2-40B4-BE49-F238E27FC236}">
                <a16:creationId xmlns:a16="http://schemas.microsoft.com/office/drawing/2014/main" id="{F2A82C0B-D645-4BCD-A4C4-F08C7A5FD60F}"/>
              </a:ext>
            </a:extLst>
          </p:cNvPr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47311" y="6484509"/>
            <a:ext cx="1310326" cy="37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4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673" r:id="rId17"/>
    <p:sldLayoutId id="2147483674" r:id="rId18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2.sv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500.png"/><Relationship Id="rId18" Type="http://schemas.openxmlformats.org/officeDocument/2006/relationships/image" Target="../media/image550.png"/><Relationship Id="rId3" Type="http://schemas.openxmlformats.org/officeDocument/2006/relationships/image" Target="../media/image400.png"/><Relationship Id="rId21" Type="http://schemas.openxmlformats.org/officeDocument/2006/relationships/image" Target="../media/image580.png"/><Relationship Id="rId7" Type="http://schemas.openxmlformats.org/officeDocument/2006/relationships/image" Target="../media/image440.png"/><Relationship Id="rId12" Type="http://schemas.openxmlformats.org/officeDocument/2006/relationships/image" Target="../media/image490.png"/><Relationship Id="rId17" Type="http://schemas.openxmlformats.org/officeDocument/2006/relationships/image" Target="../media/image540.png"/><Relationship Id="rId2" Type="http://schemas.openxmlformats.org/officeDocument/2006/relationships/image" Target="../media/image390.png"/><Relationship Id="rId16" Type="http://schemas.openxmlformats.org/officeDocument/2006/relationships/image" Target="../media/image530.png"/><Relationship Id="rId20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11" Type="http://schemas.openxmlformats.org/officeDocument/2006/relationships/image" Target="../media/image480.png"/><Relationship Id="rId5" Type="http://schemas.openxmlformats.org/officeDocument/2006/relationships/image" Target="../media/image420.png"/><Relationship Id="rId15" Type="http://schemas.openxmlformats.org/officeDocument/2006/relationships/image" Target="../media/image520.png"/><Relationship Id="rId10" Type="http://schemas.openxmlformats.org/officeDocument/2006/relationships/image" Target="../media/image470.png"/><Relationship Id="rId19" Type="http://schemas.openxmlformats.org/officeDocument/2006/relationships/image" Target="../media/image560.png"/><Relationship Id="rId4" Type="http://schemas.openxmlformats.org/officeDocument/2006/relationships/image" Target="../media/image410.png"/><Relationship Id="rId9" Type="http://schemas.openxmlformats.org/officeDocument/2006/relationships/image" Target="../media/image460.png"/><Relationship Id="rId14" Type="http://schemas.openxmlformats.org/officeDocument/2006/relationships/image" Target="../media/image510.png"/><Relationship Id="rId22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4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11.gif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30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1.png"/><Relationship Id="rId5" Type="http://schemas.openxmlformats.org/officeDocument/2006/relationships/image" Target="../media/image17.png"/><Relationship Id="rId15" Type="http://schemas.openxmlformats.org/officeDocument/2006/relationships/image" Target="../media/image35.png"/><Relationship Id="rId10" Type="http://schemas.openxmlformats.org/officeDocument/2006/relationships/image" Target="../media/image28.png"/><Relationship Id="rId19" Type="http://schemas.openxmlformats.org/officeDocument/2006/relationships/image" Target="../media/image38.png"/><Relationship Id="rId4" Type="http://schemas.openxmlformats.org/officeDocument/2006/relationships/image" Target="../media/image11.gif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16AE09-096E-4698-9644-A9FE723726EC}"/>
              </a:ext>
            </a:extLst>
          </p:cNvPr>
          <p:cNvSpPr/>
          <p:nvPr/>
        </p:nvSpPr>
        <p:spPr>
          <a:xfrm>
            <a:off x="0" y="1515770"/>
            <a:ext cx="12206335" cy="11500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50772" y="414251"/>
            <a:ext cx="12074842" cy="8956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algn="just"/>
            <a:r>
              <a:rPr lang="en-US" sz="2800" b="1" dirty="0">
                <a:solidFill>
                  <a:srgbClr val="0B009E"/>
                </a:solidFill>
                <a:latin typeface="+mn-lt"/>
                <a:cs typeface="Times New Roman" pitchFamily="18" charset="0"/>
              </a:rPr>
              <a:t>10MW Floating offshore wind turbine: Damage detection &amp; damage magnitude estimation in the tower-base connection under varying operating conditions</a:t>
            </a:r>
            <a:endParaRPr lang="el-GR" sz="2800" b="1" dirty="0">
              <a:solidFill>
                <a:srgbClr val="0B009E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320727" y="1493549"/>
            <a:ext cx="7566324" cy="1369756"/>
          </a:xfrm>
        </p:spPr>
        <p:txBody>
          <a:bodyPr lIns="0" rIns="0">
            <a:normAutofit/>
          </a:bodyPr>
          <a:lstStyle/>
          <a:p>
            <a:pPr>
              <a:spcBef>
                <a:spcPts val="300"/>
              </a:spcBef>
            </a:pPr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Christos S. Sakaris</a:t>
            </a: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, Rune Schlanbusch</a:t>
            </a:r>
            <a:endParaRPr lang="en-US" sz="2200" i="1" dirty="0">
              <a:solidFill>
                <a:srgbClr val="0B009E"/>
              </a:solidFill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en-US" sz="2200" i="1" dirty="0">
                <a:solidFill>
                  <a:srgbClr val="0B009E"/>
                </a:solidFill>
                <a:cs typeface="Times New Roman" pitchFamily="18" charset="0"/>
              </a:rPr>
              <a:t>Darwin research group, Energy and Technology Division,</a:t>
            </a:r>
          </a:p>
          <a:p>
            <a:pPr>
              <a:spcBef>
                <a:spcPts val="0"/>
              </a:spcBef>
            </a:pPr>
            <a:r>
              <a:rPr lang="en-US" sz="2200" i="1" dirty="0">
                <a:solidFill>
                  <a:srgbClr val="0B009E"/>
                </a:solidFill>
                <a:cs typeface="Times New Roman" pitchFamily="18" charset="0"/>
              </a:rPr>
              <a:t>Norwegian Research Centre - NORCE AS, </a:t>
            </a:r>
            <a:r>
              <a:rPr lang="en-US" sz="2200" i="1" dirty="0" err="1">
                <a:solidFill>
                  <a:srgbClr val="0B009E"/>
                </a:solidFill>
                <a:cs typeface="Times New Roman" pitchFamily="18" charset="0"/>
              </a:rPr>
              <a:t>Grimstad</a:t>
            </a:r>
            <a:r>
              <a:rPr lang="en-US" sz="2200" i="1" dirty="0">
                <a:solidFill>
                  <a:srgbClr val="0B009E"/>
                </a:solidFill>
                <a:cs typeface="Times New Roman" pitchFamily="18" charset="0"/>
              </a:rPr>
              <a:t>, Norway</a:t>
            </a:r>
            <a:endParaRPr lang="en-US" sz="22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2CA8B7B-6C17-41D6-9DC4-B2E1E34545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6" t="26251" r="33541" b="-21761"/>
          <a:stretch/>
        </p:blipFill>
        <p:spPr>
          <a:xfrm>
            <a:off x="111951" y="1515770"/>
            <a:ext cx="2096825" cy="1150059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5524EE-B292-48AC-BC54-53B1DCB32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 l="17003" r="4057" b="11685"/>
          <a:stretch/>
        </p:blipFill>
        <p:spPr>
          <a:xfrm>
            <a:off x="142948" y="3987565"/>
            <a:ext cx="1393738" cy="2251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92D940-A9F5-46BA-A415-056FA6D62F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rcRect l="4548" r="8522"/>
          <a:stretch/>
        </p:blipFill>
        <p:spPr>
          <a:xfrm>
            <a:off x="10637278" y="3987565"/>
            <a:ext cx="1411774" cy="2251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F6FE1E-6502-4653-AD9A-9EC31B1E60AA}"/>
              </a:ext>
            </a:extLst>
          </p:cNvPr>
          <p:cNvSpPr txBox="1"/>
          <p:nvPr/>
        </p:nvSpPr>
        <p:spPr>
          <a:xfrm>
            <a:off x="11096119" y="5931098"/>
            <a:ext cx="1214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Equinor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31D6CE-4607-4166-8AB6-ED6E61C8921D}"/>
              </a:ext>
            </a:extLst>
          </p:cNvPr>
          <p:cNvSpPr txBox="1"/>
          <p:nvPr/>
        </p:nvSpPr>
        <p:spPr>
          <a:xfrm>
            <a:off x="482165" y="5912206"/>
            <a:ext cx="1214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Colourbox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8A666C-091E-2EB4-D76E-C184B34832A2}"/>
              </a:ext>
            </a:extLst>
          </p:cNvPr>
          <p:cNvGrpSpPr/>
          <p:nvPr/>
        </p:nvGrpSpPr>
        <p:grpSpPr>
          <a:xfrm>
            <a:off x="4436816" y="2797489"/>
            <a:ext cx="3609915" cy="995316"/>
            <a:chOff x="2284062" y="3433458"/>
            <a:chExt cx="6732974" cy="99531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BFF0B9-ADAB-4386-809B-A5B7ED774495}"/>
                </a:ext>
              </a:extLst>
            </p:cNvPr>
            <p:cNvSpPr/>
            <p:nvPr/>
          </p:nvSpPr>
          <p:spPr>
            <a:xfrm>
              <a:off x="2284062" y="3497822"/>
              <a:ext cx="6732974" cy="92194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2 - Υπότιτλος">
              <a:extLst>
                <a:ext uri="{FF2B5EF4-FFF2-40B4-BE49-F238E27FC236}">
                  <a16:creationId xmlns:a16="http://schemas.microsoft.com/office/drawing/2014/main" id="{10EABAEC-E033-42F9-9F72-E325BDFE9061}"/>
                </a:ext>
              </a:extLst>
            </p:cNvPr>
            <p:cNvSpPr txBox="1">
              <a:spLocks/>
            </p:cNvSpPr>
            <p:nvPr/>
          </p:nvSpPr>
          <p:spPr>
            <a:xfrm>
              <a:off x="2284062" y="3433458"/>
              <a:ext cx="6732973" cy="995316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Yang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Yang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700" b="0" i="1" u="none" strike="noStrike" kern="1200" cap="none" spc="0" normalizeH="0" baseline="0" noProof="0" dirty="0">
                  <a:ln>
                    <a:noFill/>
                  </a:ln>
                  <a:solidFill>
                    <a:srgbClr val="0B009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Faculty of Maritime and Transportation, Ningbo University, Ningbo, P.R. China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07005EF-B20B-2C45-1197-98F752B231EF}"/>
              </a:ext>
            </a:extLst>
          </p:cNvPr>
          <p:cNvGrpSpPr/>
          <p:nvPr/>
        </p:nvGrpSpPr>
        <p:grpSpPr>
          <a:xfrm>
            <a:off x="9999002" y="1515769"/>
            <a:ext cx="2075840" cy="1130494"/>
            <a:chOff x="9984667" y="1450917"/>
            <a:chExt cx="2075840" cy="113049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26BD413-43B1-4FA2-9F1C-E714CA851E9D}"/>
                </a:ext>
              </a:extLst>
            </p:cNvPr>
            <p:cNvSpPr/>
            <p:nvPr/>
          </p:nvSpPr>
          <p:spPr>
            <a:xfrm>
              <a:off x="9984667" y="1450917"/>
              <a:ext cx="2075840" cy="1130494"/>
            </a:xfrm>
            <a:prstGeom prst="roundRect">
              <a:avLst>
                <a:gd name="adj" fmla="val 8578"/>
              </a:avLst>
            </a:prstGeom>
            <a:solidFill>
              <a:srgbClr val="0D11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Grafikk 38">
              <a:extLst>
                <a:ext uri="{FF2B5EF4-FFF2-40B4-BE49-F238E27FC236}">
                  <a16:creationId xmlns:a16="http://schemas.microsoft.com/office/drawing/2014/main" id="{3058128D-7673-4B5A-AC98-AE13489A478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60734" y="1779160"/>
              <a:ext cx="1723704" cy="51103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6E5789-EEF5-90B8-5B1B-FF7408C266FE}"/>
              </a:ext>
            </a:extLst>
          </p:cNvPr>
          <p:cNvGrpSpPr/>
          <p:nvPr/>
        </p:nvGrpSpPr>
        <p:grpSpPr>
          <a:xfrm>
            <a:off x="-14335" y="2816791"/>
            <a:ext cx="4339200" cy="967005"/>
            <a:chOff x="1289095" y="4350081"/>
            <a:chExt cx="3670601" cy="96700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1B9E7D-CD80-0C58-07E7-E37801769D4D}"/>
                </a:ext>
              </a:extLst>
            </p:cNvPr>
            <p:cNvSpPr/>
            <p:nvPr/>
          </p:nvSpPr>
          <p:spPr>
            <a:xfrm>
              <a:off x="1357378" y="4398753"/>
              <a:ext cx="3586715" cy="91833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2 - Υπότιτλος">
              <a:extLst>
                <a:ext uri="{FF2B5EF4-FFF2-40B4-BE49-F238E27FC236}">
                  <a16:creationId xmlns:a16="http://schemas.microsoft.com/office/drawing/2014/main" id="{CA8354AF-0E84-0686-A93F-C2D0FE4BE873}"/>
                </a:ext>
              </a:extLst>
            </p:cNvPr>
            <p:cNvSpPr txBox="1">
              <a:spLocks/>
            </p:cNvSpPr>
            <p:nvPr/>
          </p:nvSpPr>
          <p:spPr>
            <a:xfrm>
              <a:off x="1289095" y="4350081"/>
              <a:ext cx="3670601" cy="950208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John S. Sakellariou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700" b="0" i="1" u="none" strike="noStrike" kern="1200" cap="none" spc="0" normalizeH="0" baseline="0" noProof="0" dirty="0">
                  <a:ln>
                    <a:noFill/>
                  </a:ln>
                  <a:solidFill>
                    <a:srgbClr val="0D11B3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Department of Mechanical &amp; Aeronautical Engineering, University of Patras, Patras,</a:t>
              </a:r>
              <a:r>
                <a:rPr kumimoji="0" lang="el-GR" sz="1700" b="0" i="1" u="none" strike="noStrike" kern="1200" cap="none" spc="0" normalizeH="0" baseline="0" noProof="0" dirty="0">
                  <a:ln>
                    <a:noFill/>
                  </a:ln>
                  <a:solidFill>
                    <a:srgbClr val="0D11B3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 </a:t>
              </a:r>
              <a:r>
                <a:rPr kumimoji="0" lang="en-US" sz="1700" b="0" i="1" u="none" strike="noStrike" kern="1200" cap="none" spc="0" normalizeH="0" baseline="0" noProof="0" dirty="0">
                  <a:ln>
                    <a:noFill/>
                  </a:ln>
                  <a:solidFill>
                    <a:srgbClr val="0D11B3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Greece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01C230A-2FBA-4D90-8BA4-7E0DC274C895}"/>
              </a:ext>
            </a:extLst>
          </p:cNvPr>
          <p:cNvSpPr txBox="1"/>
          <p:nvPr/>
        </p:nvSpPr>
        <p:spPr>
          <a:xfrm>
            <a:off x="1737528" y="4069033"/>
            <a:ext cx="8698908" cy="89789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5679C8-048F-41A2-BBA2-CC78C1BCD46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685" t="1123" r="-760" b="271"/>
          <a:stretch/>
        </p:blipFill>
        <p:spPr>
          <a:xfrm>
            <a:off x="8983776" y="4096585"/>
            <a:ext cx="1452659" cy="850776"/>
          </a:xfrm>
          <a:prstGeom prst="roundRect">
            <a:avLst>
              <a:gd name="adj" fmla="val 161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FEEFC1-4CC0-BF0A-E13C-EE589D946611}"/>
              </a:ext>
            </a:extLst>
          </p:cNvPr>
          <p:cNvGrpSpPr/>
          <p:nvPr/>
        </p:nvGrpSpPr>
        <p:grpSpPr>
          <a:xfrm>
            <a:off x="8208262" y="2831165"/>
            <a:ext cx="3923115" cy="960618"/>
            <a:chOff x="11959770" y="2243492"/>
            <a:chExt cx="7477093" cy="9606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59A6C8-7B5B-A2A6-A1C6-2BD867B1A83C}"/>
                </a:ext>
              </a:extLst>
            </p:cNvPr>
            <p:cNvSpPr/>
            <p:nvPr/>
          </p:nvSpPr>
          <p:spPr>
            <a:xfrm>
              <a:off x="11959770" y="2298965"/>
              <a:ext cx="7466109" cy="9051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2 - Υπότιτλος">
              <a:extLst>
                <a:ext uri="{FF2B5EF4-FFF2-40B4-BE49-F238E27FC236}">
                  <a16:creationId xmlns:a16="http://schemas.microsoft.com/office/drawing/2014/main" id="{A939EA08-16AE-5F0E-4CAC-182DA965462E}"/>
                </a:ext>
              </a:extLst>
            </p:cNvPr>
            <p:cNvSpPr txBox="1">
              <a:spLocks/>
            </p:cNvSpPr>
            <p:nvPr/>
          </p:nvSpPr>
          <p:spPr>
            <a:xfrm>
              <a:off x="11987726" y="2243492"/>
              <a:ext cx="7449137" cy="921943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Musa Bashir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700" b="0" i="1" u="none" strike="noStrike" kern="1200" cap="none" spc="0" normalizeH="0" baseline="0" noProof="0" dirty="0">
                  <a:ln>
                    <a:noFill/>
                  </a:ln>
                  <a:solidFill>
                    <a:srgbClr val="0B009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School of Engineering, Faculty of Science and Engineering, University of Liverpool, UK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9BB3B12-F881-A2E1-344F-57F25234BFD3}"/>
              </a:ext>
            </a:extLst>
          </p:cNvPr>
          <p:cNvGrpSpPr/>
          <p:nvPr/>
        </p:nvGrpSpPr>
        <p:grpSpPr>
          <a:xfrm>
            <a:off x="1604529" y="5127426"/>
            <a:ext cx="8964906" cy="681038"/>
            <a:chOff x="1602366" y="5744467"/>
            <a:chExt cx="8964906" cy="68103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C89DB8-7624-8A96-7544-3A0C2D90E7F2}"/>
                </a:ext>
              </a:extLst>
            </p:cNvPr>
            <p:cNvSpPr txBox="1"/>
            <p:nvPr/>
          </p:nvSpPr>
          <p:spPr>
            <a:xfrm>
              <a:off x="1602366" y="5744467"/>
              <a:ext cx="8964906" cy="68103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txBody>
            <a:bodyPr wrap="square" tIns="0" bIns="0">
              <a:spAutoFit/>
            </a:bodyPr>
            <a:lstStyle/>
            <a:p>
              <a:r>
                <a:rPr lang="en-US" sz="2000" b="1" dirty="0"/>
                <a:t>Adaptation and implementation of floating wind energy </a:t>
              </a:r>
            </a:p>
            <a:p>
              <a:r>
                <a:rPr lang="en-US" sz="2000" b="1" dirty="0"/>
                <a:t>conversion technology for the Atlantic Region (ARCWIND)</a:t>
              </a:r>
            </a:p>
          </p:txBody>
        </p:sp>
        <p:pic>
          <p:nvPicPr>
            <p:cNvPr id="18" name="Picture 17" descr="A blue letter with a red and white diamond&#10;&#10;Description automatically generated">
              <a:extLst>
                <a:ext uri="{FF2B5EF4-FFF2-40B4-BE49-F238E27FC236}">
                  <a16:creationId xmlns:a16="http://schemas.microsoft.com/office/drawing/2014/main" id="{DC67A915-C1FC-35A6-0E7C-BEFD17B75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7369" y="5797974"/>
              <a:ext cx="2559897" cy="554729"/>
            </a:xfrm>
            <a:prstGeom prst="roundRect">
              <a:avLst>
                <a:gd name="adj" fmla="val 8594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5F75E5B-2306-CBDB-D133-50FFABA5FFF1}"/>
              </a:ext>
            </a:extLst>
          </p:cNvPr>
          <p:cNvSpPr txBox="1"/>
          <p:nvPr/>
        </p:nvSpPr>
        <p:spPr>
          <a:xfrm>
            <a:off x="3499194" y="5968963"/>
            <a:ext cx="5485157" cy="4426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08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2nd Olympiad in Engineering Science (OES) 2025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A15FEF-56A6-2AD3-91F4-FB783389346D}"/>
              </a:ext>
            </a:extLst>
          </p:cNvPr>
          <p:cNvSpPr txBox="1"/>
          <p:nvPr/>
        </p:nvSpPr>
        <p:spPr>
          <a:xfrm>
            <a:off x="1737527" y="4317925"/>
            <a:ext cx="74024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Analytics for Asset Integrity Management in Wind farms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AIMWind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nb-NO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D365DC6-F984-103C-739B-2F5282BBD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75" y="628536"/>
            <a:ext cx="12128591" cy="2796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2 - Θέση υποσέλιδου">
            <a:extLst>
              <a:ext uri="{FF2B5EF4-FFF2-40B4-BE49-F238E27FC236}">
                <a16:creationId xmlns:a16="http://schemas.microsoft.com/office/drawing/2014/main" id="{380FB87C-5768-4486-A76F-B374036E2F5E}"/>
              </a:ext>
            </a:extLst>
          </p:cNvPr>
          <p:cNvSpPr txBox="1">
            <a:spLocks/>
          </p:cNvSpPr>
          <p:nvPr/>
        </p:nvSpPr>
        <p:spPr>
          <a:xfrm>
            <a:off x="1570676" y="0"/>
            <a:ext cx="4621658" cy="233916"/>
          </a:xfrm>
          <a:prstGeom prst="rect">
            <a:avLst/>
          </a:prstGeom>
          <a:solidFill>
            <a:srgbClr val="002BB8"/>
          </a:solidFill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FOWT dynamics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E4E34-697E-8E5A-D272-49893881E419}"/>
              </a:ext>
            </a:extLst>
          </p:cNvPr>
          <p:cNvSpPr txBox="1"/>
          <p:nvPr/>
        </p:nvSpPr>
        <p:spPr>
          <a:xfrm>
            <a:off x="-106941" y="567038"/>
            <a:ext cx="792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(a)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77EE01-10F8-421C-BAA2-B7BA7BA9D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9" y="3793964"/>
            <a:ext cx="5892861" cy="2496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74E452-476D-CE77-F471-2238302F3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2" t="900" b="1088"/>
          <a:stretch/>
        </p:blipFill>
        <p:spPr>
          <a:xfrm>
            <a:off x="6192334" y="3793964"/>
            <a:ext cx="5898782" cy="2496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0FF3A3-E220-DD33-6B99-58640F0B961E}"/>
              </a:ext>
            </a:extLst>
          </p:cNvPr>
          <p:cNvSpPr txBox="1"/>
          <p:nvPr/>
        </p:nvSpPr>
        <p:spPr>
          <a:xfrm>
            <a:off x="574848" y="5240278"/>
            <a:ext cx="792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(b)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11BB63-7A7C-FE3C-D974-603D7AED36CE}"/>
              </a:ext>
            </a:extLst>
          </p:cNvPr>
          <p:cNvSpPr txBox="1"/>
          <p:nvPr/>
        </p:nvSpPr>
        <p:spPr>
          <a:xfrm>
            <a:off x="6678869" y="5240278"/>
            <a:ext cx="792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(c)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4D4C7A-CEA1-8CB5-8978-E322347CB909}"/>
              </a:ext>
            </a:extLst>
          </p:cNvPr>
          <p:cNvSpPr txBox="1"/>
          <p:nvPr/>
        </p:nvSpPr>
        <p:spPr>
          <a:xfrm>
            <a:off x="-37475" y="217932"/>
            <a:ext cx="12266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11B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Effects of four different wind speeds on the healthy FOWT’s dynamics though a comparison of Power Spectral Densities (PSDs)</a:t>
            </a: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srgbClr val="0D11B3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2CF1B-B3D8-03A2-1F6C-E5D018D5B226}"/>
              </a:ext>
            </a:extLst>
          </p:cNvPr>
          <p:cNvSpPr txBox="1"/>
          <p:nvPr/>
        </p:nvSpPr>
        <p:spPr>
          <a:xfrm>
            <a:off x="-1" y="3424633"/>
            <a:ext cx="12192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11B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Comparison of the PSDs for the healthy FOWT and FOWT with damage of magnitudes 20 % &amp; 30 % under the four wind speeds</a:t>
            </a: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srgbClr val="0D11B3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13118-A7DD-9C77-B298-25601C914794}"/>
              </a:ext>
            </a:extLst>
          </p:cNvPr>
          <p:cNvSpPr txBox="1"/>
          <p:nvPr/>
        </p:nvSpPr>
        <p:spPr>
          <a:xfrm>
            <a:off x="4220661" y="6137728"/>
            <a:ext cx="3741577" cy="306467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Highly challenging damage detection</a:t>
            </a:r>
            <a:endParaRPr kumimoji="0" lang="da-DK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76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- Θέση υποσέλιδου">
            <a:extLst>
              <a:ext uri="{FF2B5EF4-FFF2-40B4-BE49-F238E27FC236}">
                <a16:creationId xmlns:a16="http://schemas.microsoft.com/office/drawing/2014/main" id="{4AC9272D-637A-C827-7778-E5C69A0C4F4A}"/>
              </a:ext>
            </a:extLst>
          </p:cNvPr>
          <p:cNvSpPr txBox="1">
            <a:spLocks/>
          </p:cNvSpPr>
          <p:nvPr/>
        </p:nvSpPr>
        <p:spPr>
          <a:xfrm>
            <a:off x="1563588" y="3729"/>
            <a:ext cx="4621658" cy="248268"/>
          </a:xfrm>
          <a:prstGeom prst="rect">
            <a:avLst/>
          </a:prstGeom>
          <a:solidFill>
            <a:srgbClr val="002BB8"/>
          </a:solidFill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Models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7" name="Ορθογώνιο 7">
            <a:extLst>
              <a:ext uri="{FF2B5EF4-FFF2-40B4-BE49-F238E27FC236}">
                <a16:creationId xmlns:a16="http://schemas.microsoft.com/office/drawing/2014/main" id="{C2C59233-8D91-E93A-B0A5-B33BB5F1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65" y="268807"/>
            <a:ext cx="417008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just"/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Results / Training phase</a:t>
            </a:r>
          </a:p>
        </p:txBody>
      </p:sp>
      <p:sp>
        <p:nvSpPr>
          <p:cNvPr id="8" name="8 - Στρογγυλεμένο ορθογώνιο">
            <a:extLst>
              <a:ext uri="{FF2B5EF4-FFF2-40B4-BE49-F238E27FC236}">
                <a16:creationId xmlns:a16="http://schemas.microsoft.com/office/drawing/2014/main" id="{1577F36B-CDB1-EAAF-1BD0-94A842DABA95}"/>
              </a:ext>
            </a:extLst>
          </p:cNvPr>
          <p:cNvSpPr/>
          <p:nvPr/>
        </p:nvSpPr>
        <p:spPr>
          <a:xfrm>
            <a:off x="116165" y="766655"/>
            <a:ext cx="11973129" cy="1685939"/>
          </a:xfrm>
          <a:prstGeom prst="roundRect">
            <a:avLst>
              <a:gd name="adj" fmla="val 13048"/>
            </a:avLst>
          </a:prstGeom>
          <a:solidFill>
            <a:srgbClr val="EDF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19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19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2F2366-15AD-F037-1125-F96E26669C65}"/>
                  </a:ext>
                </a:extLst>
              </p:cNvPr>
              <p:cNvSpPr txBox="1"/>
              <p:nvPr/>
            </p:nvSpPr>
            <p:spPr>
              <a:xfrm>
                <a:off x="162932" y="821378"/>
                <a:ext cx="11805911" cy="1354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-36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sv-SE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𝑀</m:t>
                    </m:r>
                  </m:oMath>
                </a14:m>
                <a:r>
                  <a:rPr kumimoji="0" lang="sv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4 simulations from the healthy FOWT, one per wind speed  [4, 11.4, 18, 25] m/s   (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FP-VAR model identification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)</a:t>
                </a:r>
              </a:p>
              <a:p>
                <a:pPr marL="0" marR="0" lvl="0" indent="-3600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sv-SE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𝑀</m:t>
                    </m:r>
                  </m:oMath>
                </a14:m>
                <a:r>
                  <a:rPr kumimoji="0" lang="sv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40 simulations from the damaged FOWT, one per combination between the damage magnitudes [10, 20, 30, 40, . . . , 100] % stiffness reduction and the wind speeds  [4, 11.4, 18, 25] m/s  (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VFP-VAR model identification / Three optimization algorithms: Bayesian optimization (BO), Particle Swarm Optimization (PSO), Genetic Algorithm (GA)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2F2366-15AD-F037-1125-F96E26669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32" y="821378"/>
                <a:ext cx="11805911" cy="1354217"/>
              </a:xfrm>
              <a:prstGeom prst="rect">
                <a:avLst/>
              </a:prstGeom>
              <a:blipFill>
                <a:blip r:embed="rId3"/>
                <a:stretch>
                  <a:fillRect l="-465" t="-2703" r="-465" b="-6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10 - Στρογγυλεμένο ορθογώνιο">
            <a:extLst>
              <a:ext uri="{FF2B5EF4-FFF2-40B4-BE49-F238E27FC236}">
                <a16:creationId xmlns:a16="http://schemas.microsoft.com/office/drawing/2014/main" id="{2E5F5C90-8C32-E88F-7A71-71A7EEB0EA08}"/>
              </a:ext>
            </a:extLst>
          </p:cNvPr>
          <p:cNvSpPr/>
          <p:nvPr/>
        </p:nvSpPr>
        <p:spPr>
          <a:xfrm>
            <a:off x="102706" y="2759978"/>
            <a:ext cx="11986587" cy="2648676"/>
          </a:xfrm>
          <a:prstGeom prst="roundRect">
            <a:avLst>
              <a:gd name="adj" fmla="val 563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BKM-cmss8" pitchFamily="34" charset="2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BKM-cmss8" pitchFamily="34" charset="2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BKM-cmss8" pitchFamily="34" charset="2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8" name="Table 5">
            <a:extLst>
              <a:ext uri="{FF2B5EF4-FFF2-40B4-BE49-F238E27FC236}">
                <a16:creationId xmlns:a16="http://schemas.microsoft.com/office/drawing/2014/main" id="{D14A621B-19ED-505B-2738-33182C34E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049183"/>
              </p:ext>
            </p:extLst>
          </p:nvPr>
        </p:nvGraphicFramePr>
        <p:xfrm>
          <a:off x="128943" y="2971848"/>
          <a:ext cx="11960351" cy="2251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4789">
                  <a:extLst>
                    <a:ext uri="{9D8B030D-6E8A-4147-A177-3AD203B41FA5}">
                      <a16:colId xmlns:a16="http://schemas.microsoft.com/office/drawing/2014/main" val="1157320236"/>
                    </a:ext>
                  </a:extLst>
                </a:gridCol>
                <a:gridCol w="3270422">
                  <a:extLst>
                    <a:ext uri="{9D8B030D-6E8A-4147-A177-3AD203B41FA5}">
                      <a16:colId xmlns:a16="http://schemas.microsoft.com/office/drawing/2014/main" val="1883542500"/>
                    </a:ext>
                  </a:extLst>
                </a:gridCol>
                <a:gridCol w="1771135">
                  <a:extLst>
                    <a:ext uri="{9D8B030D-6E8A-4147-A177-3AD203B41FA5}">
                      <a16:colId xmlns:a16="http://schemas.microsoft.com/office/drawing/2014/main" val="1407619972"/>
                    </a:ext>
                  </a:extLst>
                </a:gridCol>
                <a:gridCol w="1861751">
                  <a:extLst>
                    <a:ext uri="{9D8B030D-6E8A-4147-A177-3AD203B41FA5}">
                      <a16:colId xmlns:a16="http://schemas.microsoft.com/office/drawing/2014/main" val="3341726380"/>
                    </a:ext>
                  </a:extLst>
                </a:gridCol>
                <a:gridCol w="2882254">
                  <a:extLst>
                    <a:ext uri="{9D8B030D-6E8A-4147-A177-3AD203B41FA5}">
                      <a16:colId xmlns:a16="http://schemas.microsoft.com/office/drawing/2014/main" val="3518075084"/>
                    </a:ext>
                  </a:extLst>
                </a:gridCol>
              </a:tblGrid>
              <a:tr h="400459">
                <a:tc>
                  <a:txBody>
                    <a:bodyPr/>
                    <a:lstStyle/>
                    <a:p>
                      <a:pPr marL="0" indent="0" algn="ctr"/>
                      <a:r>
                        <a:rPr lang="nb-NO" sz="1700" dirty="0"/>
                        <a:t>FOWT </a:t>
                      </a:r>
                      <a:r>
                        <a:rPr lang="nb-NO" sz="1700" dirty="0" err="1"/>
                        <a:t>structural</a:t>
                      </a:r>
                      <a:r>
                        <a:rPr lang="nb-NO" sz="1700" dirty="0"/>
                        <a:t> state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Optimization algorithm</a:t>
                      </a:r>
                      <a:endParaRPr lang="nb-NO" sz="17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700" dirty="0" err="1"/>
                        <a:t>Identified</a:t>
                      </a:r>
                      <a:r>
                        <a:rPr lang="nb-NO" sz="1700" dirty="0"/>
                        <a:t> model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700" dirty="0"/>
                        <a:t>No. </a:t>
                      </a:r>
                      <a:r>
                        <a:rPr lang="nb-NO" sz="1700" dirty="0" err="1"/>
                        <a:t>of</a:t>
                      </a:r>
                      <a:r>
                        <a:rPr lang="nb-NO" sz="1700" dirty="0"/>
                        <a:t> </a:t>
                      </a:r>
                      <a:r>
                        <a:rPr lang="nb-NO" sz="1700" dirty="0" err="1"/>
                        <a:t>simulations</a:t>
                      </a:r>
                      <a:endParaRPr lang="nb-NO" sz="17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700" dirty="0" err="1"/>
                        <a:t>Bayeian</a:t>
                      </a:r>
                      <a:r>
                        <a:rPr lang="nb-NO" sz="1700" dirty="0"/>
                        <a:t> Information </a:t>
                      </a:r>
                      <a:r>
                        <a:rPr lang="nb-NO" sz="1700" dirty="0" err="1"/>
                        <a:t>Criterion</a:t>
                      </a:r>
                      <a:endParaRPr lang="nb-NO" sz="17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45978"/>
                  </a:ext>
                </a:extLst>
              </a:tr>
              <a:tr h="370295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Healthy</a:t>
                      </a:r>
                      <a:endParaRPr lang="nb-NO" sz="17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nb-NO" sz="17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VAR(170)</a:t>
                      </a:r>
                      <a:endParaRPr lang="nb-NO" sz="17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700" dirty="0"/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-20.42</a:t>
                      </a:r>
                      <a:endParaRPr lang="nb-NO" sz="17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95711518"/>
                  </a:ext>
                </a:extLst>
              </a:tr>
              <a:tr h="370295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Healthy</a:t>
                      </a:r>
                      <a:endParaRPr lang="nb-N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700" dirty="0"/>
                        <a:t>Genetic </a:t>
                      </a:r>
                      <a:r>
                        <a:rPr lang="nb-NO" sz="1700" dirty="0" err="1"/>
                        <a:t>Algorithm</a:t>
                      </a:r>
                      <a:r>
                        <a:rPr lang="nb-NO" sz="1700" dirty="0"/>
                        <a:t> (GA)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FP-VAR(170)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nb-N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7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-79.42</a:t>
                      </a:r>
                      <a:endParaRPr lang="nb-NO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398176"/>
                  </a:ext>
                </a:extLst>
              </a:tr>
              <a:tr h="370295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Damaged</a:t>
                      </a:r>
                      <a:endParaRPr lang="nb-N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700" dirty="0"/>
                        <a:t>Genetic </a:t>
                      </a:r>
                      <a:r>
                        <a:rPr lang="nb-NO" sz="1700" dirty="0" err="1"/>
                        <a:t>Algorithm</a:t>
                      </a:r>
                      <a:r>
                        <a:rPr lang="nb-NO" sz="1700" dirty="0"/>
                        <a:t> (GA)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VFP-VAR(170)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7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-810.68</a:t>
                      </a:r>
                      <a:endParaRPr lang="nb-NO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129642"/>
                  </a:ext>
                </a:extLst>
              </a:tr>
              <a:tr h="370295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Damaged</a:t>
                      </a:r>
                      <a:endParaRPr lang="nb-N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700" dirty="0" err="1"/>
                        <a:t>Particle</a:t>
                      </a:r>
                      <a:r>
                        <a:rPr lang="nb-NO" sz="1700" dirty="0"/>
                        <a:t> </a:t>
                      </a:r>
                      <a:r>
                        <a:rPr lang="nb-NO" sz="1700" dirty="0" err="1"/>
                        <a:t>Swarm</a:t>
                      </a:r>
                      <a:r>
                        <a:rPr lang="nb-NO" sz="1700" dirty="0"/>
                        <a:t> </a:t>
                      </a:r>
                      <a:r>
                        <a:rPr lang="nb-NO" sz="1700" dirty="0" err="1"/>
                        <a:t>Optimization</a:t>
                      </a:r>
                      <a:r>
                        <a:rPr lang="nb-NO" sz="1700" dirty="0"/>
                        <a:t> (PSO)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VFP-VAR(170)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7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-810.34</a:t>
                      </a:r>
                      <a:endParaRPr lang="nb-NO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044854"/>
                  </a:ext>
                </a:extLst>
              </a:tr>
              <a:tr h="370295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Damaged</a:t>
                      </a:r>
                      <a:endParaRPr lang="nb-NO" sz="17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700" dirty="0" err="1"/>
                        <a:t>Bayesian</a:t>
                      </a:r>
                      <a:r>
                        <a:rPr lang="nb-NO" sz="1700" dirty="0"/>
                        <a:t> </a:t>
                      </a:r>
                      <a:r>
                        <a:rPr lang="nb-NO" sz="1700" dirty="0" err="1"/>
                        <a:t>Optimization</a:t>
                      </a:r>
                      <a:r>
                        <a:rPr lang="nb-NO" sz="1700" dirty="0"/>
                        <a:t> (BO)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VFP-VAR(170)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nb-NO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700" dirty="0"/>
                        <a:t>40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-810.24</a:t>
                      </a:r>
                      <a:endParaRPr lang="nb-NO" sz="17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48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546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 - Στρογγυλεμένο ορθογώνιο">
            <a:extLst>
              <a:ext uri="{FF2B5EF4-FFF2-40B4-BE49-F238E27FC236}">
                <a16:creationId xmlns:a16="http://schemas.microsoft.com/office/drawing/2014/main" id="{426A0460-408D-8354-F34C-E011A8C3E910}"/>
              </a:ext>
            </a:extLst>
          </p:cNvPr>
          <p:cNvSpPr/>
          <p:nvPr/>
        </p:nvSpPr>
        <p:spPr>
          <a:xfrm>
            <a:off x="122895" y="890172"/>
            <a:ext cx="11852678" cy="1077217"/>
          </a:xfrm>
          <a:prstGeom prst="roundRect">
            <a:avLst>
              <a:gd name="adj" fmla="val 13048"/>
            </a:avLst>
          </a:prstGeom>
          <a:solidFill>
            <a:srgbClr val="FF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19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19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D316C-9B2B-01B3-4332-D49244C3F527}"/>
              </a:ext>
            </a:extLst>
          </p:cNvPr>
          <p:cNvSpPr txBox="1"/>
          <p:nvPr/>
        </p:nvSpPr>
        <p:spPr>
          <a:xfrm>
            <a:off x="122895" y="890171"/>
            <a:ext cx="117630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36 simulations from the healthy FOWT, nine per wind velocity [10, 11.7, 12, 14.8, 16, 17.3, 18] m/s </a:t>
            </a:r>
          </a:p>
          <a:p>
            <a:pPr marL="0" marR="0" lvl="0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188 simulations from the damage FOWT (damage magnitudes: [10, 15, 20, 25, 30, . . . , 95, 100] % stiffness reduction, wind velocities: [4, 11.4, 18, 25] m/s) </a:t>
            </a:r>
          </a:p>
        </p:txBody>
      </p:sp>
      <p:sp>
        <p:nvSpPr>
          <p:cNvPr id="5" name="Ορθογώνιο 7">
            <a:extLst>
              <a:ext uri="{FF2B5EF4-FFF2-40B4-BE49-F238E27FC236}">
                <a16:creationId xmlns:a16="http://schemas.microsoft.com/office/drawing/2014/main" id="{1FFA769F-2180-08CA-C828-0CB6B06194AD}"/>
              </a:ext>
            </a:extLst>
          </p:cNvPr>
          <p:cNvSpPr txBox="1">
            <a:spLocks/>
          </p:cNvSpPr>
          <p:nvPr/>
        </p:nvSpPr>
        <p:spPr>
          <a:xfrm>
            <a:off x="122895" y="418388"/>
            <a:ext cx="4170085" cy="3077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Inspection phase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26CA038E-456C-6231-A10A-3762EFC50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1" y="2697564"/>
            <a:ext cx="11679126" cy="3075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A99047-3EE6-D816-AE3C-D8EB2D93D1EC}"/>
              </a:ext>
            </a:extLst>
          </p:cNvPr>
          <p:cNvSpPr txBox="1"/>
          <p:nvPr/>
        </p:nvSpPr>
        <p:spPr>
          <a:xfrm>
            <a:off x="122895" y="2253522"/>
            <a:ext cx="1941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Damage detection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2 - Θέση υποσέλιδου">
            <a:extLst>
              <a:ext uri="{FF2B5EF4-FFF2-40B4-BE49-F238E27FC236}">
                <a16:creationId xmlns:a16="http://schemas.microsoft.com/office/drawing/2014/main" id="{5B291D2A-C891-97A3-E939-81F0530DB581}"/>
              </a:ext>
            </a:extLst>
          </p:cNvPr>
          <p:cNvSpPr txBox="1">
            <a:spLocks/>
          </p:cNvSpPr>
          <p:nvPr/>
        </p:nvSpPr>
        <p:spPr>
          <a:xfrm>
            <a:off x="1563588" y="3729"/>
            <a:ext cx="4621658" cy="248268"/>
          </a:xfrm>
          <a:prstGeom prst="rect">
            <a:avLst/>
          </a:prstGeom>
          <a:solidFill>
            <a:srgbClr val="002BB8"/>
          </a:solidFill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Detection results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92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ellow squares with a blue line&#10;&#10;AI-generated content may be incorrect.">
            <a:extLst>
              <a:ext uri="{FF2B5EF4-FFF2-40B4-BE49-F238E27FC236}">
                <a16:creationId xmlns:a16="http://schemas.microsoft.com/office/drawing/2014/main" id="{294C9AC6-F1CC-F5C9-85C2-3EBF241E6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743"/>
            <a:ext cx="12192000" cy="5346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2 - Θέση υποσέλιδου">
            <a:extLst>
              <a:ext uri="{FF2B5EF4-FFF2-40B4-BE49-F238E27FC236}">
                <a16:creationId xmlns:a16="http://schemas.microsoft.com/office/drawing/2014/main" id="{90C0CB81-B923-C3EC-7117-111A64F72A2E}"/>
              </a:ext>
            </a:extLst>
          </p:cNvPr>
          <p:cNvSpPr txBox="1">
            <a:spLocks/>
          </p:cNvSpPr>
          <p:nvPr/>
        </p:nvSpPr>
        <p:spPr>
          <a:xfrm>
            <a:off x="1563588" y="3729"/>
            <a:ext cx="4621658" cy="248268"/>
          </a:xfrm>
          <a:prstGeom prst="rect">
            <a:avLst/>
          </a:prstGeom>
          <a:solidFill>
            <a:srgbClr val="002BB8"/>
          </a:solidFill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Damage magnitude estimation results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153010-8977-B23A-BEE3-DC93FB3963DD}"/>
              </a:ext>
            </a:extLst>
          </p:cNvPr>
          <p:cNvSpPr txBox="1"/>
          <p:nvPr/>
        </p:nvSpPr>
        <p:spPr>
          <a:xfrm>
            <a:off x="55629" y="327168"/>
            <a:ext cx="7772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33CC"/>
                </a:solidFill>
                <a:latin typeface="Calibri"/>
                <a:cs typeface="Times New Roman" pitchFamily="18" charset="0"/>
              </a:rPr>
              <a:t>E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stimation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of damage magnitude and wind speed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B5A312-6BD6-CF7E-820E-C71455537B63}"/>
              </a:ext>
            </a:extLst>
          </p:cNvPr>
          <p:cNvSpPr txBox="1"/>
          <p:nvPr/>
        </p:nvSpPr>
        <p:spPr>
          <a:xfrm>
            <a:off x="322149" y="897433"/>
            <a:ext cx="953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(BO)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C03929-CF47-6198-927E-E2F23460F3FE}"/>
              </a:ext>
            </a:extLst>
          </p:cNvPr>
          <p:cNvSpPr txBox="1"/>
          <p:nvPr/>
        </p:nvSpPr>
        <p:spPr>
          <a:xfrm>
            <a:off x="4146885" y="835878"/>
            <a:ext cx="11263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(PSO)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84A40A-8AFE-8502-4B8C-2EDB4648F490}"/>
              </a:ext>
            </a:extLst>
          </p:cNvPr>
          <p:cNvSpPr txBox="1"/>
          <p:nvPr/>
        </p:nvSpPr>
        <p:spPr>
          <a:xfrm>
            <a:off x="8169442" y="851862"/>
            <a:ext cx="11263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(GA)</a:t>
            </a:r>
          </a:p>
        </p:txBody>
      </p:sp>
    </p:spTree>
    <p:extLst>
      <p:ext uri="{BB962C8B-B14F-4D97-AF65-F5344CB8AC3E}">
        <p14:creationId xmlns:p14="http://schemas.microsoft.com/office/powerpoint/2010/main" val="803171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4A6ABDDD-7D10-2998-CF25-A89CF3BFB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941"/>
            <a:ext cx="8357339" cy="5852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2 - Θέση υποσέλιδου">
            <a:extLst>
              <a:ext uri="{FF2B5EF4-FFF2-40B4-BE49-F238E27FC236}">
                <a16:creationId xmlns:a16="http://schemas.microsoft.com/office/drawing/2014/main" id="{4C645D38-58EB-9BD2-2922-3FFEBC4B66EA}"/>
              </a:ext>
            </a:extLst>
          </p:cNvPr>
          <p:cNvSpPr txBox="1">
            <a:spLocks/>
          </p:cNvSpPr>
          <p:nvPr/>
        </p:nvSpPr>
        <p:spPr>
          <a:xfrm>
            <a:off x="1563588" y="3729"/>
            <a:ext cx="4621658" cy="248268"/>
          </a:xfrm>
          <a:prstGeom prst="rect">
            <a:avLst/>
          </a:prstGeom>
          <a:solidFill>
            <a:srgbClr val="002BB8"/>
          </a:solidFill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Damage magnitude estimation results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9 - Πίνακας">
            <a:extLst>
              <a:ext uri="{FF2B5EF4-FFF2-40B4-BE49-F238E27FC236}">
                <a16:creationId xmlns:a16="http://schemas.microsoft.com/office/drawing/2014/main" id="{01FEBFB6-E3D2-6C12-F937-B91227A3C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673963"/>
              </p:ext>
            </p:extLst>
          </p:nvPr>
        </p:nvGraphicFramePr>
        <p:xfrm>
          <a:off x="6185246" y="2380507"/>
          <a:ext cx="5972108" cy="2252268"/>
        </p:xfrm>
        <a:graphic>
          <a:graphicData uri="http://schemas.openxmlformats.org/drawingml/2006/table">
            <a:tbl>
              <a:tblPr firstRow="1" bandRow="1"/>
              <a:tblGrid>
                <a:gridCol w="2276126">
                  <a:extLst>
                    <a:ext uri="{9D8B030D-6E8A-4147-A177-3AD203B41FA5}">
                      <a16:colId xmlns:a16="http://schemas.microsoft.com/office/drawing/2014/main" val="1830613333"/>
                    </a:ext>
                  </a:extLst>
                </a:gridCol>
                <a:gridCol w="1710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4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4988">
                <a:tc>
                  <a:txBody>
                    <a:bodyPr/>
                    <a:lstStyle/>
                    <a:p>
                      <a:pPr algn="ctr"/>
                      <a:r>
                        <a:rPr lang="nb-NO" sz="1700" b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Model</a:t>
                      </a:r>
                      <a:endParaRPr lang="el-GR" sz="1700" b="0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Mean estimation error for wind velocity (m/s)</a:t>
                      </a:r>
                      <a:endParaRPr lang="el-GR" sz="1700" b="0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Mean estimation error for damage magnitude (</a:t>
                      </a:r>
                      <a:r>
                        <a:rPr lang="en-US" sz="1700" b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percentage points)</a:t>
                      </a:r>
                      <a:endParaRPr lang="el-GR" sz="1700" b="0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99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VFP-VAR(170)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15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(GA)</a:t>
                      </a:r>
                      <a:endParaRPr lang="nb-NO" sz="1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0.17</a:t>
                      </a:r>
                      <a:endParaRPr lang="el-GR" sz="1700" b="0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3.28</a:t>
                      </a:r>
                      <a:endParaRPr lang="el-GR" sz="1700" b="0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99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VFP-VAR(170)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19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(PSO)</a:t>
                      </a:r>
                      <a:endParaRPr lang="nb-NO" sz="1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700" b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0.08</a:t>
                      </a:r>
                      <a:endParaRPr lang="el-GR" sz="1700" b="0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700" b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2.93</a:t>
                      </a:r>
                      <a:endParaRPr lang="el-GR" sz="1700" b="0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150720"/>
                  </a:ext>
                </a:extLst>
              </a:tr>
              <a:tr h="24599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VFP-VAR(170)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16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(BO)</a:t>
                      </a:r>
                      <a:endParaRPr lang="nb-NO" sz="1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700" b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0.07</a:t>
                      </a:r>
                      <a:endParaRPr lang="el-GR" sz="1700" b="0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700" b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2.79</a:t>
                      </a:r>
                      <a:endParaRPr lang="el-GR" sz="1700" b="0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407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9124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- Θέση υποσέλιδου">
            <a:extLst>
              <a:ext uri="{FF2B5EF4-FFF2-40B4-BE49-F238E27FC236}">
                <a16:creationId xmlns:a16="http://schemas.microsoft.com/office/drawing/2014/main" id="{09A82096-C387-4043-BE39-07E1D7E178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192334" cy="233916"/>
          </a:xfrm>
          <a:prstGeom prst="rect">
            <a:avLst/>
          </a:prstGeom>
          <a:solidFill>
            <a:srgbClr val="002BB8"/>
          </a:solidFill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Conclusions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4" name="Στρογγυλεμένο ορθογώνιο 6">
            <a:extLst>
              <a:ext uri="{FF2B5EF4-FFF2-40B4-BE49-F238E27FC236}">
                <a16:creationId xmlns:a16="http://schemas.microsoft.com/office/drawing/2014/main" id="{FAB8F8B9-D138-4D79-8601-C6A5BE483EE2}"/>
              </a:ext>
            </a:extLst>
          </p:cNvPr>
          <p:cNvSpPr/>
          <p:nvPr/>
        </p:nvSpPr>
        <p:spPr>
          <a:xfrm>
            <a:off x="91752" y="318780"/>
            <a:ext cx="12008498" cy="4467403"/>
          </a:xfrm>
          <a:prstGeom prst="roundRect">
            <a:avLst>
              <a:gd name="adj" fmla="val 8307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Concluding remarks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Three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formulated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PSD-based criteria for the selection of the measurement direction being the most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sensitive (dominant)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to damages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7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D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amage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magnitudes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smaller than 30%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of stiffness reduction to the tower base  →  very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similar effects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to the dynamics as the varying OCs to the healthy FOWT    →   challenging damage detection</a:t>
            </a:r>
          </a:p>
          <a:p>
            <a:pPr marL="285750" lvl="0" indent="-285750" algn="just">
              <a:spcAft>
                <a:spcPts val="2400"/>
              </a:spcAft>
              <a:buFont typeface="Wingdings" panose="05000000000000000000" pitchFamily="2" charset="2"/>
              <a:buChar char="Ø"/>
              <a:defRPr/>
            </a:pPr>
            <a:r>
              <a:rPr lang="en-US" sz="1700" b="1" dirty="0">
                <a:latin typeface="Calibri"/>
                <a:cs typeface="Times New Roman" pitchFamily="18" charset="0"/>
              </a:rPr>
              <a:t>A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chievement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of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100% correct detection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of the FOWT health state in all considered simulations with the healthy and damaged FOWT through the </a:t>
            </a:r>
            <a:r>
              <a:rPr lang="en-US" sz="1700" b="1" dirty="0">
                <a:cs typeface="Times New Roman" pitchFamily="18" charset="0"/>
              </a:rPr>
              <a:t>multivariate version of the FMBM</a:t>
            </a:r>
          </a:p>
          <a:p>
            <a:pPr marL="285750" lvl="0" indent="-285750" algn="just">
              <a:spcAft>
                <a:spcPts val="2400"/>
              </a:spcAft>
              <a:buFont typeface="Wingdings" panose="05000000000000000000" pitchFamily="2" charset="2"/>
              <a:buChar char="Ø"/>
              <a:defRPr/>
            </a:pPr>
            <a:r>
              <a:rPr lang="en-US" sz="1700" b="1" dirty="0">
                <a:solidFill>
                  <a:srgbClr val="FF0000"/>
                </a:solidFill>
                <a:cs typeface="Times New Roman" pitchFamily="18" charset="0"/>
              </a:rPr>
              <a:t>Remarkably low </a:t>
            </a:r>
            <a:r>
              <a:rPr lang="en-US" sz="1700" b="1" dirty="0">
                <a:cs typeface="Times New Roman" pitchFamily="18" charset="0"/>
              </a:rPr>
              <a:t>(∼ 3%) mean damage magnitude estimation error from the damaged FOWT, with all actual damage magnitudes being within or very close to the constructed confidence intervals</a:t>
            </a:r>
          </a:p>
          <a:p>
            <a:pPr marL="285750" lvl="0" indent="-285750" algn="just">
              <a:spcAft>
                <a:spcPts val="2400"/>
              </a:spcAft>
              <a:buFont typeface="Wingdings" panose="05000000000000000000" pitchFamily="2" charset="2"/>
              <a:buChar char="Ø"/>
              <a:defRPr/>
            </a:pPr>
            <a:r>
              <a:rPr lang="en-US" sz="1700" b="1" dirty="0">
                <a:cs typeface="Times New Roman" pitchFamily="18" charset="0"/>
              </a:rPr>
              <a:t>Performance of the FMBM in damage magnitude estimation </a:t>
            </a:r>
            <a:r>
              <a:rPr lang="en-US" sz="1700" b="1" dirty="0">
                <a:solidFill>
                  <a:srgbClr val="FF0000"/>
                </a:solidFill>
                <a:cs typeface="Times New Roman" pitchFamily="18" charset="0"/>
              </a:rPr>
              <a:t>almost unaffected </a:t>
            </a:r>
            <a:r>
              <a:rPr lang="en-US" sz="1700" b="1" dirty="0">
                <a:cs typeface="Times New Roman" pitchFamily="18" charset="0"/>
              </a:rPr>
              <a:t>by the optimization algorithms (BO, PSO, GA) used for the selection of the functional models’ basis functions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26B294-4D71-41C6-B181-7662682ACF29}"/>
              </a:ext>
            </a:extLst>
          </p:cNvPr>
          <p:cNvSpPr txBox="1"/>
          <p:nvPr/>
        </p:nvSpPr>
        <p:spPr>
          <a:xfrm>
            <a:off x="91751" y="4947675"/>
            <a:ext cx="12008498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Acknowledgement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This work is part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two projects: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”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Adaptation and implementation of floating wind energy conversion technology for the Atlantic region (ARCWIND)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funded by the Interreg Atlantic Area, European Regional Development Fund (grant num-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EAPA 344/ 2016) and the European Union’s Horizon 2020 (Marie Sklodowska- Curie grant no. 730888) and ii) ”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Analytics for asset Integrity Management of Windfarms (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AIMWind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)”, a collaboration between University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Norwegian Research Center - NORCE AS and Technical University Delft, funded by the Research Council of Norway (grant no. 312486).</a:t>
            </a:r>
          </a:p>
        </p:txBody>
      </p:sp>
    </p:spTree>
    <p:extLst>
      <p:ext uri="{BB962C8B-B14F-4D97-AF65-F5344CB8AC3E}">
        <p14:creationId xmlns:p14="http://schemas.microsoft.com/office/powerpoint/2010/main" val="3796262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2 - Στρογγυλεμένο ορθογώνιο">
            <a:extLst>
              <a:ext uri="{FF2B5EF4-FFF2-40B4-BE49-F238E27FC236}">
                <a16:creationId xmlns:a16="http://schemas.microsoft.com/office/drawing/2014/main" id="{2CB08071-8CA9-4B33-84CC-AA6F32CA73BE}"/>
              </a:ext>
            </a:extLst>
          </p:cNvPr>
          <p:cNvSpPr/>
          <p:nvPr/>
        </p:nvSpPr>
        <p:spPr>
          <a:xfrm>
            <a:off x="-23142" y="817649"/>
            <a:ext cx="12132894" cy="5714393"/>
          </a:xfrm>
          <a:prstGeom prst="roundRect">
            <a:avLst>
              <a:gd name="adj" fmla="val 3009"/>
            </a:avLst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endParaRPr lang="en-US" sz="1700" dirty="0">
              <a:solidFill>
                <a:schemeClr val="tx1"/>
              </a:solidFill>
              <a:latin typeface="BKM-cmss8" pitchFamily="34" charset="2"/>
              <a:cs typeface="Times New Roman" pitchFamily="18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61CDC4F3-7CBE-4DBB-894B-01B803C820A7}"/>
              </a:ext>
            </a:extLst>
          </p:cNvPr>
          <p:cNvSpPr/>
          <p:nvPr/>
        </p:nvSpPr>
        <p:spPr>
          <a:xfrm>
            <a:off x="3665151" y="984711"/>
            <a:ext cx="4107627" cy="72789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7" name="2 - Στρογγυλεμένο ορθογώνιο">
            <a:extLst>
              <a:ext uri="{FF2B5EF4-FFF2-40B4-BE49-F238E27FC236}">
                <a16:creationId xmlns:a16="http://schemas.microsoft.com/office/drawing/2014/main" id="{54A77490-885C-4578-BBC8-9255BC8B7884}"/>
              </a:ext>
            </a:extLst>
          </p:cNvPr>
          <p:cNvSpPr/>
          <p:nvPr/>
        </p:nvSpPr>
        <p:spPr>
          <a:xfrm>
            <a:off x="31020" y="271569"/>
            <a:ext cx="12107387" cy="391646"/>
          </a:xfrm>
          <a:prstGeom prst="roundRect">
            <a:avLst>
              <a:gd name="adj" fmla="val 3009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endParaRPr lang="en-US" sz="1700" dirty="0">
              <a:solidFill>
                <a:schemeClr val="tx1"/>
              </a:solidFill>
              <a:latin typeface="BKM-cmss8" pitchFamily="34" charset="2"/>
              <a:cs typeface="Times New Roman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150B067-0F28-4960-88F1-E244D88F7B34}"/>
              </a:ext>
            </a:extLst>
          </p:cNvPr>
          <p:cNvSpPr/>
          <p:nvPr/>
        </p:nvSpPr>
        <p:spPr>
          <a:xfrm>
            <a:off x="82248" y="999364"/>
            <a:ext cx="3203469" cy="64588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2 - Θέση υποσέλιδου">
            <a:extLst>
              <a:ext uri="{FF2B5EF4-FFF2-40B4-BE49-F238E27FC236}">
                <a16:creationId xmlns:a16="http://schemas.microsoft.com/office/drawing/2014/main" id="{F03403FC-AB9D-4B89-9A52-E15BFA6BF28F}"/>
              </a:ext>
            </a:extLst>
          </p:cNvPr>
          <p:cNvSpPr txBox="1">
            <a:spLocks/>
          </p:cNvSpPr>
          <p:nvPr/>
        </p:nvSpPr>
        <p:spPr>
          <a:xfrm>
            <a:off x="1042830" y="-25629"/>
            <a:ext cx="5216158" cy="260648"/>
          </a:xfrm>
          <a:prstGeom prst="rect">
            <a:avLst/>
          </a:prstGeom>
          <a:noFill/>
        </p:spPr>
        <p:txBody>
          <a:bodyPr lIns="0" rIns="0"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cs typeface="Times New Roman" pitchFamily="18" charset="0"/>
              </a:rPr>
              <a:t>Damage detection and magnitude estimation methodology </a:t>
            </a:r>
            <a:endParaRPr lang="el-GR" sz="1600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4" name="110 - Ορθογώνιο">
            <a:extLst>
              <a:ext uri="{FF2B5EF4-FFF2-40B4-BE49-F238E27FC236}">
                <a16:creationId xmlns:a16="http://schemas.microsoft.com/office/drawing/2014/main" id="{6EABA988-585D-471B-B590-20D0B2DA2488}"/>
              </a:ext>
            </a:extLst>
          </p:cNvPr>
          <p:cNvSpPr/>
          <p:nvPr/>
        </p:nvSpPr>
        <p:spPr>
          <a:xfrm>
            <a:off x="9281718" y="821222"/>
            <a:ext cx="183424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ts val="2000"/>
              </a:lnSpc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Inspection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CB5915-1D45-42B4-8AC5-1ACACA18BD33}"/>
                  </a:ext>
                </a:extLst>
              </p:cNvPr>
              <p:cNvSpPr txBox="1"/>
              <p:nvPr/>
            </p:nvSpPr>
            <p:spPr>
              <a:xfrm>
                <a:off x="60652" y="974931"/>
                <a:ext cx="3225065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solidFill>
                      <a:srgbClr val="0E00C0"/>
                    </a:solidFill>
                    <a:cs typeface="Times New Roman" panose="02020603050405020304" pitchFamily="18" charset="0"/>
                  </a:rPr>
                  <a:t>Current FOWT structural state </a:t>
                </a:r>
                <a14:m>
                  <m:oMath xmlns:m="http://schemas.openxmlformats.org/officeDocument/2006/math">
                    <m:r>
                      <a:rPr lang="nb-NO" sz="17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nb-NO" sz="17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nb-NO" sz="17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b-NO" sz="17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𝑤</m:t>
                    </m:r>
                  </m:oMath>
                </a14:m>
                <a:r>
                  <a:rPr lang="en-US" sz="1700" dirty="0">
                    <a:solidFill>
                      <a:srgbClr val="0E00C0"/>
                    </a:solidFill>
                    <a:cs typeface="Times New Roman" panose="02020603050405020304" pitchFamily="18" charset="0"/>
                  </a:rPr>
                  <a:t>  </a:t>
                </a:r>
                <a:r>
                  <a:rPr lang="en-US" sz="1700" b="1" dirty="0">
                    <a:cs typeface="Times New Roman" panose="02020603050405020304" pitchFamily="18" charset="0"/>
                  </a:rPr>
                  <a:t>→</a:t>
                </a:r>
                <a:r>
                  <a:rPr lang="en-US" sz="1700" dirty="0">
                    <a:solidFill>
                      <a:srgbClr val="0E00C0"/>
                    </a:solidFill>
                    <a:cs typeface="Times New Roman" panose="02020603050405020304" pitchFamily="18" charset="0"/>
                  </a:rPr>
                  <a:t> Response signals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1700" dirty="0">
                  <a:solidFill>
                    <a:srgbClr val="0E00C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CB5915-1D45-42B4-8AC5-1ACACA18B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2" y="974931"/>
                <a:ext cx="3225065" cy="630942"/>
              </a:xfrm>
              <a:prstGeom prst="rect">
                <a:avLst/>
              </a:prstGeom>
              <a:blipFill>
                <a:blip r:embed="rId2"/>
                <a:stretch>
                  <a:fillRect l="-1323" t="-3883" b="-12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18C1A66-D2F1-444C-B24A-14CD0BD159F8}"/>
              </a:ext>
            </a:extLst>
          </p:cNvPr>
          <p:cNvCxnSpPr>
            <a:cxnSpLocks/>
          </p:cNvCxnSpPr>
          <p:nvPr/>
        </p:nvCxnSpPr>
        <p:spPr>
          <a:xfrm>
            <a:off x="7808048" y="1393770"/>
            <a:ext cx="390574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Ορθογώνιο 31">
            <a:extLst>
              <a:ext uri="{FF2B5EF4-FFF2-40B4-BE49-F238E27FC236}">
                <a16:creationId xmlns:a16="http://schemas.microsoft.com/office/drawing/2014/main" id="{75E61DF1-40CA-45A6-A45D-348E97F4A97B}"/>
              </a:ext>
            </a:extLst>
          </p:cNvPr>
          <p:cNvSpPr/>
          <p:nvPr/>
        </p:nvSpPr>
        <p:spPr>
          <a:xfrm>
            <a:off x="3650909" y="1645252"/>
            <a:ext cx="412186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solidFill>
                  <a:srgbClr val="FF0000"/>
                </a:solidFill>
                <a:cs typeface="Times New Roman" pitchFamily="18" charset="0"/>
              </a:rPr>
              <a:t>Modelling (FP-VAR model)</a:t>
            </a:r>
            <a:endParaRPr lang="el-GR" i="1" dirty="0">
              <a:solidFill>
                <a:srgbClr val="FF0000"/>
              </a:solidFill>
            </a:endParaRPr>
          </a:p>
        </p:txBody>
      </p:sp>
      <p:sp>
        <p:nvSpPr>
          <p:cNvPr id="64" name="Ορθογώνιο 31">
            <a:extLst>
              <a:ext uri="{FF2B5EF4-FFF2-40B4-BE49-F238E27FC236}">
                <a16:creationId xmlns:a16="http://schemas.microsoft.com/office/drawing/2014/main" id="{EB4E0672-5271-487A-BC6A-42CEEE785104}"/>
              </a:ext>
            </a:extLst>
          </p:cNvPr>
          <p:cNvSpPr/>
          <p:nvPr/>
        </p:nvSpPr>
        <p:spPr>
          <a:xfrm>
            <a:off x="503916" y="1601036"/>
            <a:ext cx="220445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solidFill>
                  <a:prstClr val="black"/>
                </a:solidFill>
                <a:cs typeface="Times New Roman" pitchFamily="18" charset="0"/>
              </a:rPr>
              <a:t>Data acquisition</a:t>
            </a:r>
            <a:endParaRPr lang="el-GR" i="1" dirty="0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50E498C-8311-4627-AF16-A8276744D838}"/>
              </a:ext>
            </a:extLst>
          </p:cNvPr>
          <p:cNvCxnSpPr>
            <a:cxnSpLocks/>
          </p:cNvCxnSpPr>
          <p:nvPr/>
        </p:nvCxnSpPr>
        <p:spPr>
          <a:xfrm>
            <a:off x="3285717" y="1393770"/>
            <a:ext cx="383198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Ορθογώνιο 31">
            <a:extLst>
              <a:ext uri="{FF2B5EF4-FFF2-40B4-BE49-F238E27FC236}">
                <a16:creationId xmlns:a16="http://schemas.microsoft.com/office/drawing/2014/main" id="{18176C22-8A20-E837-E2BE-9123D0562613}"/>
              </a:ext>
            </a:extLst>
          </p:cNvPr>
          <p:cNvSpPr/>
          <p:nvPr/>
        </p:nvSpPr>
        <p:spPr>
          <a:xfrm>
            <a:off x="4882418" y="3370347"/>
            <a:ext cx="220445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Damage detection</a:t>
            </a:r>
            <a:endParaRPr lang="el-GR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0088F2-61CE-24B6-D873-E20AE18DAA54}"/>
              </a:ext>
            </a:extLst>
          </p:cNvPr>
          <p:cNvSpPr txBox="1"/>
          <p:nvPr/>
        </p:nvSpPr>
        <p:spPr>
          <a:xfrm>
            <a:off x="10079586" y="274363"/>
            <a:ext cx="1574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  <a:cs typeface="Times New Roman" pitchFamily="18" charset="0"/>
              </a:rPr>
              <a:t>Training phase</a:t>
            </a:r>
            <a:endParaRPr lang="nb-NO" dirty="0"/>
          </a:p>
        </p:txBody>
      </p:sp>
      <p:sp>
        <p:nvSpPr>
          <p:cNvPr id="2" name="85 - Στρογγυλεμένο ορθογώνιο">
            <a:extLst>
              <a:ext uri="{FF2B5EF4-FFF2-40B4-BE49-F238E27FC236}">
                <a16:creationId xmlns:a16="http://schemas.microsoft.com/office/drawing/2014/main" id="{F163DF66-46B6-F06E-3836-5B390C4B2AD9}"/>
              </a:ext>
            </a:extLst>
          </p:cNvPr>
          <p:cNvSpPr/>
          <p:nvPr/>
        </p:nvSpPr>
        <p:spPr>
          <a:xfrm>
            <a:off x="184558" y="299410"/>
            <a:ext cx="4548573" cy="3225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                       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Ορθογώνιο 23">
                <a:extLst>
                  <a:ext uri="{FF2B5EF4-FFF2-40B4-BE49-F238E27FC236}">
                    <a16:creationId xmlns:a16="http://schemas.microsoft.com/office/drawing/2014/main" id="{C2EEEED5-10DC-C4A8-09A5-E93813113FB8}"/>
                  </a:ext>
                </a:extLst>
              </p:cNvPr>
              <p:cNvSpPr/>
              <p:nvPr/>
            </p:nvSpPr>
            <p:spPr>
              <a:xfrm>
                <a:off x="113487" y="264420"/>
                <a:ext cx="4679538" cy="391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700" dirty="0">
                    <a:cs typeface="Times New Roman" pitchFamily="18" charset="0"/>
                  </a:rPr>
                  <a:t>Coefficients of projection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nb-NO" i="1" dirty="0"/>
                  <a:t> </a:t>
                </a:r>
                <a:r>
                  <a:rPr lang="nb-NO" sz="1700" dirty="0" err="1"/>
                  <a:t>of</a:t>
                </a:r>
                <a:r>
                  <a:rPr lang="nb-NO" sz="1700" dirty="0"/>
                  <a:t> </a:t>
                </a:r>
                <a:r>
                  <a:rPr lang="nb-NO" sz="1700" dirty="0" err="1"/>
                  <a:t>the</a:t>
                </a:r>
                <a:r>
                  <a:rPr lang="nb-NO" sz="1700" dirty="0"/>
                  <a:t> FP-VAR </a:t>
                </a:r>
                <a:r>
                  <a:rPr lang="nb-NO" sz="1700" dirty="0" err="1"/>
                  <a:t>model</a:t>
                </a:r>
                <a:r>
                  <a:rPr lang="nb-NO" sz="1700" dirty="0"/>
                  <a:t>   </a:t>
                </a:r>
                <a:endParaRPr lang="el-GR" sz="1700" dirty="0"/>
              </a:p>
            </p:txBody>
          </p:sp>
        </mc:Choice>
        <mc:Fallback xmlns="">
          <p:sp>
            <p:nvSpPr>
              <p:cNvPr id="7" name="Ορθογώνιο 23">
                <a:extLst>
                  <a:ext uri="{FF2B5EF4-FFF2-40B4-BE49-F238E27FC236}">
                    <a16:creationId xmlns:a16="http://schemas.microsoft.com/office/drawing/2014/main" id="{C2EEEED5-10DC-C4A8-09A5-E93813113F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87" y="264420"/>
                <a:ext cx="4679538" cy="391646"/>
              </a:xfrm>
              <a:prstGeom prst="rect">
                <a:avLst/>
              </a:prstGeom>
              <a:blipFill>
                <a:blip r:embed="rId3"/>
                <a:stretch>
                  <a:fillRect l="-913" b="-1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85 - Στρογγυλεμένο ορθογώνιο">
            <a:extLst>
              <a:ext uri="{FF2B5EF4-FFF2-40B4-BE49-F238E27FC236}">
                <a16:creationId xmlns:a16="http://schemas.microsoft.com/office/drawing/2014/main" id="{22175BC0-2FFA-EC36-5EF0-2FCC5BC65972}"/>
              </a:ext>
            </a:extLst>
          </p:cNvPr>
          <p:cNvSpPr/>
          <p:nvPr/>
        </p:nvSpPr>
        <p:spPr>
          <a:xfrm>
            <a:off x="4875359" y="301552"/>
            <a:ext cx="4720211" cy="3225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                       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Ορθογώνιο 23">
                <a:extLst>
                  <a:ext uri="{FF2B5EF4-FFF2-40B4-BE49-F238E27FC236}">
                    <a16:creationId xmlns:a16="http://schemas.microsoft.com/office/drawing/2014/main" id="{1342E3C7-59C0-C7E7-62C4-384BC955E48D}"/>
                  </a:ext>
                </a:extLst>
              </p:cNvPr>
              <p:cNvSpPr/>
              <p:nvPr/>
            </p:nvSpPr>
            <p:spPr>
              <a:xfrm>
                <a:off x="4876864" y="271569"/>
                <a:ext cx="4801040" cy="391646"/>
              </a:xfrm>
              <a:prstGeom prst="rect">
                <a:avLst/>
              </a:prstGeom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700" dirty="0">
                    <a:cs typeface="Times New Roman" pitchFamily="18" charset="0"/>
                  </a:rPr>
                  <a:t>Coefficients of projection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nb-NO" i="1" dirty="0"/>
                  <a:t> </a:t>
                </a:r>
                <a:r>
                  <a:rPr lang="nb-NO" sz="1700" dirty="0" err="1"/>
                  <a:t>of</a:t>
                </a:r>
                <a:r>
                  <a:rPr lang="nb-NO" sz="1700" dirty="0"/>
                  <a:t> </a:t>
                </a:r>
                <a:r>
                  <a:rPr lang="nb-NO" sz="1700" dirty="0" err="1"/>
                  <a:t>the</a:t>
                </a:r>
                <a:r>
                  <a:rPr lang="nb-NO" sz="1700" dirty="0"/>
                  <a:t> VFP-VAR </a:t>
                </a:r>
                <a:r>
                  <a:rPr lang="nb-NO" sz="1700" dirty="0" err="1"/>
                  <a:t>model</a:t>
                </a:r>
                <a:r>
                  <a:rPr lang="nb-NO" sz="1700" dirty="0"/>
                  <a:t>   </a:t>
                </a:r>
                <a:endParaRPr lang="el-GR" sz="1700" dirty="0"/>
              </a:p>
            </p:txBody>
          </p:sp>
        </mc:Choice>
        <mc:Fallback xmlns="">
          <p:sp>
            <p:nvSpPr>
              <p:cNvPr id="12" name="Ορθογώνιο 23">
                <a:extLst>
                  <a:ext uri="{FF2B5EF4-FFF2-40B4-BE49-F238E27FC236}">
                    <a16:creationId xmlns:a16="http://schemas.microsoft.com/office/drawing/2014/main" id="{1342E3C7-59C0-C7E7-62C4-384BC955E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64" y="271569"/>
                <a:ext cx="4801040" cy="391646"/>
              </a:xfrm>
              <a:prstGeom prst="rect">
                <a:avLst/>
              </a:prstGeom>
              <a:blipFill>
                <a:blip r:embed="rId4"/>
                <a:stretch>
                  <a:fillRect l="-761" t="-1563" b="-1562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6A91734-F67A-F3CA-08BA-BD90E37C4E63}"/>
              </a:ext>
            </a:extLst>
          </p:cNvPr>
          <p:cNvSpPr/>
          <p:nvPr/>
        </p:nvSpPr>
        <p:spPr>
          <a:xfrm>
            <a:off x="8198622" y="1136285"/>
            <a:ext cx="3886067" cy="61644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D9E20E-8BB1-E9FB-A8BB-C140F645800C}"/>
                  </a:ext>
                </a:extLst>
              </p:cNvPr>
              <p:cNvSpPr txBox="1"/>
              <p:nvPr/>
            </p:nvSpPr>
            <p:spPr>
              <a:xfrm>
                <a:off x="8152212" y="1093508"/>
                <a:ext cx="4000437" cy="659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nb-NO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GB" b="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acc>
                      <m:r>
                        <a:rPr lang="en-GB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nb-NO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nb-NO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nb-NO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GB" b="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nb-NO" b="0" i="0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det</m:t>
                              </m:r>
                              <m:f>
                                <m:fPr>
                                  <m:ctrlPr>
                                    <a:rPr lang="nb-NO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b-NO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b-NO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GB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1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𝒆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sSubSup>
                                    <m:sSubSup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𝒆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</m:sub>
                                    <m:sup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dirty="0">
                  <a:solidFill>
                    <a:srgbClr val="0E00C0"/>
                  </a:solidFill>
                  <a:latin typeface="BKM-cmss8" pitchFamily="34" charset="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D9E20E-8BB1-E9FB-A8BB-C140F6458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212" y="1093508"/>
                <a:ext cx="4000437" cy="6592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1B0F930-2E8D-E705-8E77-8D8746B14AD7}"/>
              </a:ext>
            </a:extLst>
          </p:cNvPr>
          <p:cNvSpPr/>
          <p:nvPr/>
        </p:nvSpPr>
        <p:spPr>
          <a:xfrm>
            <a:off x="3614647" y="3811691"/>
            <a:ext cx="4107627" cy="72789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504F95-ECF1-DD8D-409A-498F5971EB40}"/>
              </a:ext>
            </a:extLst>
          </p:cNvPr>
          <p:cNvSpPr/>
          <p:nvPr/>
        </p:nvSpPr>
        <p:spPr>
          <a:xfrm>
            <a:off x="31744" y="3826344"/>
            <a:ext cx="3203469" cy="61940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36CA77-748F-1E71-2F43-CA39FAC86718}"/>
              </a:ext>
            </a:extLst>
          </p:cNvPr>
          <p:cNvGrpSpPr/>
          <p:nvPr/>
        </p:nvGrpSpPr>
        <p:grpSpPr>
          <a:xfrm>
            <a:off x="31020" y="4839530"/>
            <a:ext cx="12107387" cy="1452450"/>
            <a:chOff x="351693" y="4231429"/>
            <a:chExt cx="12107387" cy="1452450"/>
          </a:xfrm>
        </p:grpSpPr>
        <p:grpSp>
          <p:nvGrpSpPr>
            <p:cNvPr id="30" name="Ομάδα 30">
              <a:extLst>
                <a:ext uri="{FF2B5EF4-FFF2-40B4-BE49-F238E27FC236}">
                  <a16:creationId xmlns:a16="http://schemas.microsoft.com/office/drawing/2014/main" id="{F87A27BD-3CD8-A299-76E0-28A5414E0022}"/>
                </a:ext>
              </a:extLst>
            </p:cNvPr>
            <p:cNvGrpSpPr/>
            <p:nvPr/>
          </p:nvGrpSpPr>
          <p:grpSpPr>
            <a:xfrm>
              <a:off x="351693" y="4231429"/>
              <a:ext cx="12003165" cy="1419465"/>
              <a:chOff x="1393759" y="6699015"/>
              <a:chExt cx="14873609" cy="1524443"/>
            </a:xfrm>
          </p:grpSpPr>
          <p:sp>
            <p:nvSpPr>
              <p:cNvPr id="70" name="74 - Στρογγυλεμένο ορθογώνιο">
                <a:extLst>
                  <a:ext uri="{FF2B5EF4-FFF2-40B4-BE49-F238E27FC236}">
                    <a16:creationId xmlns:a16="http://schemas.microsoft.com/office/drawing/2014/main" id="{37C35C11-3D7C-CF38-B4D4-84A2076D0158}"/>
                  </a:ext>
                </a:extLst>
              </p:cNvPr>
              <p:cNvSpPr/>
              <p:nvPr/>
            </p:nvSpPr>
            <p:spPr>
              <a:xfrm>
                <a:off x="1430478" y="6699015"/>
                <a:ext cx="14836890" cy="1524443"/>
              </a:xfrm>
              <a:prstGeom prst="roundRect">
                <a:avLst>
                  <a:gd name="adj" fmla="val 12458"/>
                </a:avLst>
              </a:prstGeom>
              <a:solidFill>
                <a:srgbClr val="FDE8D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0" bIns="0"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Rectangle 47">
                    <a:extLst>
                      <a:ext uri="{FF2B5EF4-FFF2-40B4-BE49-F238E27FC236}">
                        <a16:creationId xmlns:a16="http://schemas.microsoft.com/office/drawing/2014/main" id="{57E208D7-C8B2-5463-14C6-0C6C35E19A31}"/>
                      </a:ext>
                    </a:extLst>
                  </p:cNvPr>
                  <p:cNvSpPr/>
                  <p:nvPr/>
                </p:nvSpPr>
                <p:spPr>
                  <a:xfrm>
                    <a:off x="1393759" y="6749596"/>
                    <a:ext cx="9828517" cy="674574"/>
                  </a:xfrm>
                  <a:prstGeom prst="rect">
                    <a:avLst/>
                  </a:prstGeom>
                </p:spPr>
                <p:txBody>
                  <a:bodyPr wrap="square" lIns="72000" tIns="0" rIns="0" bIns="0">
                    <a:spAutoFit/>
                  </a:bodyPr>
                  <a:lstStyle/>
                  <a:p>
                    <a:pPr algn="just"/>
                    <a:r>
                      <a:rPr lang="en-US" sz="1700" dirty="0">
                        <a:solidFill>
                          <a:srgbClr val="3219DA"/>
                        </a:solidFill>
                        <a:latin typeface="+mj-lt"/>
                        <a:cs typeface="Times New Roman" panose="02020603050405020304" pitchFamily="18" charset="0"/>
                      </a:rPr>
                      <a:t>Check of the uncorrelatedness (whiteness) of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b-NO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𝒌</m:t>
                                </m:r>
                              </m:e>
                            </m:acc>
                          </m:e>
                        </m:d>
                        <m:r>
                          <a:rPr lang="nb-NO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1700" dirty="0">
                        <a:solidFill>
                          <a:srgbClr val="3219DA"/>
                        </a:solidFill>
                        <a:latin typeface="+mj-lt"/>
                        <a:cs typeface="Times New Roman" panose="02020603050405020304" pitchFamily="18" charset="0"/>
                      </a:rPr>
                      <a:t>though the Portmanteau test </a:t>
                    </a:r>
                    <a:r>
                      <a:rPr lang="en-US" sz="1700" kern="0" dirty="0">
                        <a:latin typeface="+mj-lt"/>
                        <a:cs typeface="Times New Roman" panose="02020603050405020304" pitchFamily="18" charset="0"/>
                      </a:rPr>
                      <a:t>which detects changes in the autocorrelation matrix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nb-NO" b="1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b-NO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nb-NO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</m:d>
                      </m:oMath>
                    </a14:m>
                    <a:r>
                      <a:rPr lang="en-US" dirty="0">
                        <a:latin typeface="+mj-lt"/>
                        <a:ea typeface="Times New Roman" panose="02020603050405020304" pitchFamily="18" charset="0"/>
                      </a:rPr>
                      <a:t> (</a:t>
                    </a:r>
                    <a14:m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=1,…,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nb-NO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lag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 </m:t>
                        </m:r>
                      </m:oMath>
                    </a14:m>
                    <a:r>
                      <a:rPr lang="en-US" sz="1700" kern="0" dirty="0">
                        <a:latin typeface="+mj-lt"/>
                        <a:cs typeface="Times New Roman" panose="02020603050405020304" pitchFamily="18" charset="0"/>
                      </a:rPr>
                      <a:t>of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b-NO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𝒌</m:t>
                                </m:r>
                              </m:e>
                            </m:acc>
                          </m:e>
                        </m:d>
                      </m:oMath>
                    </a14:m>
                    <a:r>
                      <a:rPr lang="en-US" sz="1400" kern="0" dirty="0">
                        <a:latin typeface="+mj-lt"/>
                        <a:cs typeface="Times New Roman" panose="02020603050405020304" pitchFamily="18" charset="0"/>
                      </a:rPr>
                      <a:t> :</a:t>
                    </a:r>
                  </a:p>
                </p:txBody>
              </p:sp>
            </mc:Choice>
            <mc:Fallback xmlns="">
              <p:sp>
                <p:nvSpPr>
                  <p:cNvPr id="71" name="Rectangle 47">
                    <a:extLst>
                      <a:ext uri="{FF2B5EF4-FFF2-40B4-BE49-F238E27FC236}">
                        <a16:creationId xmlns:a16="http://schemas.microsoft.com/office/drawing/2014/main" id="{57E208D7-C8B2-5463-14C6-0C6C35E19A3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93759" y="6749596"/>
                    <a:ext cx="9828517" cy="6745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769" t="-7767" r="-3305" b="-194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0BFEC50-915E-6315-2CF9-171EB227A412}"/>
                </a:ext>
              </a:extLst>
            </p:cNvPr>
            <p:cNvGrpSpPr/>
            <p:nvPr/>
          </p:nvGrpSpPr>
          <p:grpSpPr>
            <a:xfrm>
              <a:off x="4202534" y="4929652"/>
              <a:ext cx="8256546" cy="722476"/>
              <a:chOff x="1703980" y="4041498"/>
              <a:chExt cx="8256546" cy="7224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BB2C0FA5-D886-F7BC-09C2-41FFFEAEBAB6}"/>
                      </a:ext>
                    </a:extLst>
                  </p:cNvPr>
                  <p:cNvSpPr txBox="1"/>
                  <p:nvPr/>
                </p:nvSpPr>
                <p:spPr>
                  <a:xfrm>
                    <a:off x="4603270" y="4408796"/>
                    <a:ext cx="960588" cy="353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eaLnBrk="0"/>
                    <a:r>
                      <a:rPr lang="en-US" sz="1700" b="1" dirty="0">
                        <a:solidFill>
                          <a:srgbClr val="FF0000"/>
                        </a:solidFill>
                        <a:cs typeface="Times New Roman" panose="02020603050405020304" pitchFamily="18" charset="0"/>
                      </a:rPr>
                      <a:t>Invalid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nb-NO" sz="160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GB" sz="16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𝒌</m:t>
                            </m:r>
                          </m:e>
                        </m:acc>
                      </m:oMath>
                    </a14:m>
                    <a:endParaRPr lang="en-US" sz="1700" b="1" dirty="0">
                      <a:solidFill>
                        <a:srgbClr val="FF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BB2C0FA5-D886-F7BC-09C2-41FFFEAEBA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03270" y="4408796"/>
                    <a:ext cx="960588" cy="35394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797" t="-6897" r="-32278" b="-224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4" name="52 - Ευθύγραμμο βέλος σύνδεσης">
                <a:extLst>
                  <a:ext uri="{FF2B5EF4-FFF2-40B4-BE49-F238E27FC236}">
                    <a16:creationId xmlns:a16="http://schemas.microsoft.com/office/drawing/2014/main" id="{05791D16-810E-C55E-4EC2-455137DBD303}"/>
                  </a:ext>
                </a:extLst>
              </p:cNvPr>
              <p:cNvCxnSpPr/>
              <p:nvPr/>
            </p:nvCxnSpPr>
            <p:spPr>
              <a:xfrm>
                <a:off x="4283233" y="4220892"/>
                <a:ext cx="333691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52 - Ευθύγραμμο βέλος σύνδεσης">
                <a:extLst>
                  <a:ext uri="{FF2B5EF4-FFF2-40B4-BE49-F238E27FC236}">
                    <a16:creationId xmlns:a16="http://schemas.microsoft.com/office/drawing/2014/main" id="{25D73611-57B1-69E8-6E7B-7EC95B17A20A}"/>
                  </a:ext>
                </a:extLst>
              </p:cNvPr>
              <p:cNvCxnSpPr/>
              <p:nvPr/>
            </p:nvCxnSpPr>
            <p:spPr>
              <a:xfrm>
                <a:off x="4283233" y="4594286"/>
                <a:ext cx="333691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61351BA-93E9-EDB6-06DF-407079A88584}"/>
                  </a:ext>
                </a:extLst>
              </p:cNvPr>
              <p:cNvSpPr txBox="1"/>
              <p:nvPr/>
            </p:nvSpPr>
            <p:spPr>
              <a:xfrm>
                <a:off x="1703981" y="4061898"/>
                <a:ext cx="224799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/>
                <a:r>
                  <a:rPr lang="en-US" sz="1700" dirty="0">
                    <a:cs typeface="Times New Roman" panose="02020603050405020304" pitchFamily="18" charset="0"/>
                  </a:rPr>
                  <a:t>(White residual signals)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947C10B-BC72-F927-D538-28F7A3146B6C}"/>
                  </a:ext>
                </a:extLst>
              </p:cNvPr>
              <p:cNvSpPr txBox="1"/>
              <p:nvPr/>
            </p:nvSpPr>
            <p:spPr>
              <a:xfrm>
                <a:off x="1703980" y="4410031"/>
                <a:ext cx="270067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/>
                <a:r>
                  <a:rPr lang="en-US" sz="1700" dirty="0">
                    <a:cs typeface="Times New Roman" panose="02020603050405020304" pitchFamily="18" charset="0"/>
                  </a:rPr>
                  <a:t>(Non-white residual signals)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35917430-5523-0122-3AE5-A5526E184C6C}"/>
                      </a:ext>
                    </a:extLst>
                  </p:cNvPr>
                  <p:cNvSpPr txBox="1"/>
                  <p:nvPr/>
                </p:nvSpPr>
                <p:spPr>
                  <a:xfrm>
                    <a:off x="4594121" y="4041498"/>
                    <a:ext cx="5366405" cy="353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eaLnBrk="0"/>
                    <a:r>
                      <a:rPr lang="en-US" sz="1700" b="1" dirty="0">
                        <a:solidFill>
                          <a:srgbClr val="0033CC"/>
                        </a:solidFill>
                        <a:cs typeface="Times New Roman" panose="02020603050405020304" pitchFamily="18" charset="0"/>
                      </a:rPr>
                      <a:t>Valid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nb-NO" sz="160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GB" sz="16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𝒌</m:t>
                            </m:r>
                          </m:e>
                        </m:acc>
                      </m:oMath>
                    </a14:m>
                    <a:endParaRPr lang="en-US" sz="1700" b="1" dirty="0">
                      <a:solidFill>
                        <a:srgbClr val="0033CC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35917430-5523-0122-3AE5-A5526E184C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94121" y="4041498"/>
                    <a:ext cx="5366405" cy="35394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795" t="-5172" b="-224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842F712-277D-4EB0-4ADD-9E367CB28798}"/>
                </a:ext>
              </a:extLst>
            </p:cNvPr>
            <p:cNvSpPr txBox="1"/>
            <p:nvPr/>
          </p:nvSpPr>
          <p:spPr>
            <a:xfrm>
              <a:off x="1234449" y="5298185"/>
              <a:ext cx="61206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latin typeface="BKM-cmss8" pitchFamily="34" charset="2"/>
                </a:rPr>
                <a:t>Else</a:t>
              </a:r>
              <a:endParaRPr lang="el-GR" sz="17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375E456-2009-A028-0B95-1DB8EA974D11}"/>
                    </a:ext>
                  </a:extLst>
                </p:cNvPr>
                <p:cNvSpPr txBox="1"/>
                <p:nvPr/>
              </p:nvSpPr>
              <p:spPr>
                <a:xfrm>
                  <a:off x="884928" y="4922098"/>
                  <a:ext cx="3253649" cy="4752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𝑄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nb-NO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nb-NO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α</m:t>
                          </m:r>
                          <m:r>
                            <a:rPr lang="nb-NO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nb-NO" sz="18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nb-NO" sz="18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nb-NO" sz="18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nb-NO" sz="18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nb-NO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nb-NO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nb-NO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sz="18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nb-NO" sz="1800" b="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nb-NO" sz="1800" b="0" i="1" dirty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nb-NO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nb-NO" sz="1800" b="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nb-NO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b-NO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</m:d>
                    </m:oMath>
                  </a14:m>
                  <a:r>
                    <a:rPr lang="nb-NO" dirty="0"/>
                    <a:t> = </a:t>
                  </a:r>
                  <a:r>
                    <a:rPr lang="nb-NO" b="1" dirty="0"/>
                    <a:t>0</a:t>
                  </a: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375E456-2009-A028-0B95-1DB8EA974D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928" y="4922098"/>
                  <a:ext cx="3253649" cy="475258"/>
                </a:xfrm>
                <a:prstGeom prst="rect">
                  <a:avLst/>
                </a:prstGeom>
                <a:blipFill>
                  <a:blip r:embed="rId9"/>
                  <a:stretch>
                    <a:fillRect l="-375" t="-1282" b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3119940-7F0C-C6D8-2534-CB883244FA03}"/>
                    </a:ext>
                  </a:extLst>
                </p:cNvPr>
                <p:cNvSpPr txBox="1"/>
                <p:nvPr/>
              </p:nvSpPr>
              <p:spPr>
                <a:xfrm>
                  <a:off x="2249696" y="5314547"/>
                  <a:ext cx="186301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nb-NO" sz="1800" b="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nb-NO" sz="1800" b="0" i="1" dirty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nb-NO" sz="1800" b="0" i="1" dirty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nb-NO" sz="1800" b="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nb-NO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b-NO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</m:oMath>
                  </a14:m>
                  <a:r>
                    <a:rPr lang="nb-NO" dirty="0"/>
                    <a:t> </a:t>
                  </a:r>
                  <a:r>
                    <a:rPr lang="nb-NO" b="1" dirty="0"/>
                    <a:t>0</a:t>
                  </a: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3119940-7F0C-C6D8-2534-CB883244FA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9696" y="5314547"/>
                  <a:ext cx="1863016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10000" r="-98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9DCA4EF-3BEB-3C5E-2B54-D257D5FA584F}"/>
                  </a:ext>
                </a:extLst>
              </p:cNvPr>
              <p:cNvSpPr txBox="1"/>
              <p:nvPr/>
            </p:nvSpPr>
            <p:spPr>
              <a:xfrm>
                <a:off x="10147" y="3801911"/>
                <a:ext cx="3359129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solidFill>
                      <a:srgbClr val="0E00C0"/>
                    </a:solidFill>
                    <a:cs typeface="Times New Roman" panose="02020603050405020304" pitchFamily="18" charset="0"/>
                  </a:rPr>
                  <a:t>Detected damaged FOWT state </a:t>
                </a:r>
                <a14:m>
                  <m:oMath xmlns:m="http://schemas.openxmlformats.org/officeDocument/2006/math">
                    <m:r>
                      <a:rPr lang="nb-NO" sz="17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lang="nb-NO" sz="17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=[</m:t>
                    </m:r>
                    <m:r>
                      <a:rPr lang="nb-NO" sz="17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𝑤</m:t>
                    </m:r>
                    <m:r>
                      <a:rPr lang="nb-NO" sz="17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nb-NO" sz="17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nb-NO" sz="17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en-US" sz="1700" dirty="0">
                    <a:solidFill>
                      <a:srgbClr val="0E00C0"/>
                    </a:solidFill>
                    <a:cs typeface="Times New Roman" panose="02020603050405020304" pitchFamily="18" charset="0"/>
                  </a:rPr>
                  <a:t>  </a:t>
                </a:r>
                <a:r>
                  <a:rPr lang="en-US" sz="1700" b="1" dirty="0">
                    <a:cs typeface="Times New Roman" panose="02020603050405020304" pitchFamily="18" charset="0"/>
                  </a:rPr>
                  <a:t>→</a:t>
                </a:r>
                <a:r>
                  <a:rPr lang="en-US" sz="1700" dirty="0">
                    <a:solidFill>
                      <a:srgbClr val="0E00C0"/>
                    </a:solidFill>
                    <a:cs typeface="Times New Roman" panose="02020603050405020304" pitchFamily="18" charset="0"/>
                  </a:rPr>
                  <a:t> Response signals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1700" dirty="0">
                  <a:solidFill>
                    <a:srgbClr val="0E00C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9DCA4EF-3BEB-3C5E-2B54-D257D5FA5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7" y="3801911"/>
                <a:ext cx="3359129" cy="630942"/>
              </a:xfrm>
              <a:prstGeom prst="rect">
                <a:avLst/>
              </a:prstGeom>
              <a:blipFill>
                <a:blip r:embed="rId11"/>
                <a:stretch>
                  <a:fillRect l="-1270" t="-3883" b="-12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EE43792-2180-3703-952C-DC6889BF3399}"/>
              </a:ext>
            </a:extLst>
          </p:cNvPr>
          <p:cNvCxnSpPr>
            <a:cxnSpLocks/>
          </p:cNvCxnSpPr>
          <p:nvPr/>
        </p:nvCxnSpPr>
        <p:spPr>
          <a:xfrm>
            <a:off x="7757544" y="4220750"/>
            <a:ext cx="390574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Ορθογώνιο 31">
            <a:extLst>
              <a:ext uri="{FF2B5EF4-FFF2-40B4-BE49-F238E27FC236}">
                <a16:creationId xmlns:a16="http://schemas.microsoft.com/office/drawing/2014/main" id="{A892F6EA-73EF-E877-D0FE-1B374E599616}"/>
              </a:ext>
            </a:extLst>
          </p:cNvPr>
          <p:cNvSpPr/>
          <p:nvPr/>
        </p:nvSpPr>
        <p:spPr>
          <a:xfrm>
            <a:off x="3600405" y="4472232"/>
            <a:ext cx="412186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solidFill>
                  <a:srgbClr val="FF0000"/>
                </a:solidFill>
                <a:cs typeface="Times New Roman" pitchFamily="18" charset="0"/>
              </a:rPr>
              <a:t>Modelling (VFP-VAR model)</a:t>
            </a:r>
            <a:endParaRPr lang="el-GR" i="1" dirty="0">
              <a:solidFill>
                <a:srgbClr val="FF0000"/>
              </a:solidFill>
            </a:endParaRPr>
          </a:p>
        </p:txBody>
      </p:sp>
      <p:sp>
        <p:nvSpPr>
          <p:cNvPr id="75" name="Ορθογώνιο 31">
            <a:extLst>
              <a:ext uri="{FF2B5EF4-FFF2-40B4-BE49-F238E27FC236}">
                <a16:creationId xmlns:a16="http://schemas.microsoft.com/office/drawing/2014/main" id="{697302EE-B6B9-EE70-467A-07951F5A58CA}"/>
              </a:ext>
            </a:extLst>
          </p:cNvPr>
          <p:cNvSpPr/>
          <p:nvPr/>
        </p:nvSpPr>
        <p:spPr>
          <a:xfrm>
            <a:off x="453412" y="4428016"/>
            <a:ext cx="220445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solidFill>
                  <a:prstClr val="black"/>
                </a:solidFill>
                <a:cs typeface="Times New Roman" pitchFamily="18" charset="0"/>
              </a:rPr>
              <a:t>Data acquisition</a:t>
            </a:r>
            <a:endParaRPr lang="el-GR" i="1" dirty="0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70B3F9E-2334-9ABE-7404-57BEC15A7774}"/>
              </a:ext>
            </a:extLst>
          </p:cNvPr>
          <p:cNvCxnSpPr>
            <a:cxnSpLocks/>
          </p:cNvCxnSpPr>
          <p:nvPr/>
        </p:nvCxnSpPr>
        <p:spPr>
          <a:xfrm>
            <a:off x="3235213" y="4220750"/>
            <a:ext cx="332694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7A09F24-0EA5-26F1-3533-582E23D920D3}"/>
                  </a:ext>
                </a:extLst>
              </p:cNvPr>
              <p:cNvSpPr txBox="1"/>
              <p:nvPr/>
            </p:nvSpPr>
            <p:spPr>
              <a:xfrm>
                <a:off x="3677563" y="3866614"/>
                <a:ext cx="4013671" cy="61695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lIns="0" tIns="36000" rIns="0" bIns="3600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b-NO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𝒚</m:t>
                          </m:r>
                        </m:e>
                        <m:sub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nary>
                        <m:naryPr>
                          <m:chr m:val="∑"/>
                          <m:limLoc m:val="subSup"/>
                          <m:ctrlP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lang="nb-N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𝑛𝑎</m:t>
                          </m:r>
                        </m:sup>
                        <m:e>
                          <m:sSub>
                            <m:sSubPr>
                              <m:ctrlPr>
                                <a:rPr kumimoji="0" lang="nb-NO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nb-NO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e>
                            <m:sub>
                              <m:r>
                                <a:rPr kumimoji="0" lang="en-US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nb-NO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𝒌</m:t>
                          </m:r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nary>
                      <m:r>
                        <a:rPr kumimoji="0" lang="en-US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sSub>
                        <m:sSubPr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b-NO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𝒚</m:t>
                          </m:r>
                        </m:e>
                        <m:sub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e>
                      </m:d>
                      <m:r>
                        <a:rPr kumimoji="0" lang="en-US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b-NO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  <m:sub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nb-NO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𝒌</m:t>
                          </m:r>
                        </m:e>
                      </m:d>
                    </m:oMath>
                  </m:oMathPara>
                </a14:m>
                <a:endParaRPr kumimoji="0" lang="nb-NO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7A09F24-0EA5-26F1-3533-582E23D92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563" y="3866614"/>
                <a:ext cx="4013671" cy="61695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84DB5730-23BA-A65A-D14C-B85970ED0544}"/>
              </a:ext>
            </a:extLst>
          </p:cNvPr>
          <p:cNvSpPr/>
          <p:nvPr/>
        </p:nvSpPr>
        <p:spPr>
          <a:xfrm>
            <a:off x="8148118" y="3963265"/>
            <a:ext cx="3886067" cy="61644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8ADA0B0-C83E-E4B4-DB55-B48B3C7E6B1F}"/>
                  </a:ext>
                </a:extLst>
              </p:cNvPr>
              <p:cNvSpPr txBox="1"/>
              <p:nvPr/>
            </p:nvSpPr>
            <p:spPr>
              <a:xfrm>
                <a:off x="8045022" y="3920488"/>
                <a:ext cx="4107627" cy="659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nb-NO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GB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𝒌</m:t>
                          </m:r>
                        </m:e>
                      </m:acc>
                      <m:r>
                        <a:rPr lang="en-GB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nb-NO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nb-NO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nb-NO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GB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𝒌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nb-NO" b="0" i="0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det</m:t>
                              </m:r>
                              <m:f>
                                <m:fPr>
                                  <m:ctrlPr>
                                    <a:rPr lang="nb-NO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b-NO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b-NO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GB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1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𝒆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1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𝒌</m:t>
                                      </m:r>
                                    </m:e>
                                  </m:d>
                                  <m:sSubSup>
                                    <m:sSubSup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𝒆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</m:sub>
                                    <m:sup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𝒌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dirty="0">
                  <a:solidFill>
                    <a:srgbClr val="0E00C0"/>
                  </a:solidFill>
                  <a:latin typeface="BKM-cmss8" pitchFamily="34" charset="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8ADA0B0-C83E-E4B4-DB55-B48B3C7E6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022" y="3920488"/>
                <a:ext cx="4107627" cy="65921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21B8F37-F34A-2172-A612-52A5526BF881}"/>
              </a:ext>
            </a:extLst>
          </p:cNvPr>
          <p:cNvCxnSpPr>
            <a:cxnSpLocks/>
          </p:cNvCxnSpPr>
          <p:nvPr/>
        </p:nvCxnSpPr>
        <p:spPr>
          <a:xfrm>
            <a:off x="-1546" y="3735377"/>
            <a:ext cx="12132894" cy="0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9312B487-BBA0-F73A-D27D-D02698CDA635}"/>
              </a:ext>
            </a:extLst>
          </p:cNvPr>
          <p:cNvCxnSpPr>
            <a:cxnSpLocks/>
          </p:cNvCxnSpPr>
          <p:nvPr/>
        </p:nvCxnSpPr>
        <p:spPr>
          <a:xfrm rot="5400000">
            <a:off x="5882333" y="1867566"/>
            <a:ext cx="3251071" cy="809099"/>
          </a:xfrm>
          <a:prstGeom prst="bentConnector3">
            <a:avLst>
              <a:gd name="adj1" fmla="val 89782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Ορθογώνιο 31">
            <a:extLst>
              <a:ext uri="{FF2B5EF4-FFF2-40B4-BE49-F238E27FC236}">
                <a16:creationId xmlns:a16="http://schemas.microsoft.com/office/drawing/2014/main" id="{EF717363-78CE-BC5C-AC11-8A3F016C9EB7}"/>
              </a:ext>
            </a:extLst>
          </p:cNvPr>
          <p:cNvSpPr/>
          <p:nvPr/>
        </p:nvSpPr>
        <p:spPr>
          <a:xfrm>
            <a:off x="4533159" y="6183243"/>
            <a:ext cx="295588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Damage magnitude estimation</a:t>
            </a:r>
            <a:endParaRPr lang="el-GR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434F24C1-E61D-3771-77FC-D173296BA209}"/>
              </a:ext>
            </a:extLst>
          </p:cNvPr>
          <p:cNvCxnSpPr>
            <a:stCxn id="7" idx="2"/>
            <a:endCxn id="14" idx="0"/>
          </p:cNvCxnSpPr>
          <p:nvPr/>
        </p:nvCxnSpPr>
        <p:spPr>
          <a:xfrm rot="16200000" flipH="1">
            <a:off x="3902295" y="-792974"/>
            <a:ext cx="383568" cy="3281647"/>
          </a:xfrm>
          <a:prstGeom prst="bentConnector3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2C39B4-ED41-C3F7-527E-A5350FE51DB9}"/>
                  </a:ext>
                </a:extLst>
              </p:cNvPr>
              <p:cNvSpPr txBox="1"/>
              <p:nvPr/>
            </p:nvSpPr>
            <p:spPr>
              <a:xfrm>
                <a:off x="3728067" y="1039634"/>
                <a:ext cx="4013671" cy="61695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lIns="0" tIns="36000" rIns="0" bIns="3600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b-NO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𝒚</m:t>
                          </m:r>
                        </m:e>
                        <m:sub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nary>
                        <m:naryPr>
                          <m:chr m:val="∑"/>
                          <m:limLoc m:val="subSup"/>
                          <m:ctrlP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lang="nb-N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𝑛𝑎</m:t>
                          </m:r>
                        </m:sup>
                        <m:e>
                          <m:sSub>
                            <m:sSubPr>
                              <m:ctrlPr>
                                <a:rPr kumimoji="0" lang="nb-NO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nb-NO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e>
                            <m:sub>
                              <m:r>
                                <a:rPr kumimoji="0" lang="en-US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nary>
                      <m:r>
                        <a:rPr kumimoji="0" lang="en-US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sSub>
                        <m:sSubPr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b-NO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𝒚</m:t>
                          </m:r>
                        </m:e>
                        <m:sub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e>
                      </m:d>
                      <m:r>
                        <a:rPr kumimoji="0" lang="en-US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b-NO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  <m:sub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kumimoji="0" lang="nb-NO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2C39B4-ED41-C3F7-527E-A5350FE51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067" y="1039634"/>
                <a:ext cx="4013671" cy="61695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568363B2-F7D3-4EF1-ADE9-A02CD5A128A9}"/>
              </a:ext>
            </a:extLst>
          </p:cNvPr>
          <p:cNvGrpSpPr/>
          <p:nvPr/>
        </p:nvGrpSpPr>
        <p:grpSpPr>
          <a:xfrm>
            <a:off x="104097" y="2012091"/>
            <a:ext cx="11992618" cy="1476577"/>
            <a:chOff x="417525" y="4231429"/>
            <a:chExt cx="11992618" cy="1476577"/>
          </a:xfrm>
        </p:grpSpPr>
        <p:grpSp>
          <p:nvGrpSpPr>
            <p:cNvPr id="22" name="Ομάδα 30">
              <a:extLst>
                <a:ext uri="{FF2B5EF4-FFF2-40B4-BE49-F238E27FC236}">
                  <a16:creationId xmlns:a16="http://schemas.microsoft.com/office/drawing/2014/main" id="{AAC09739-F3C1-4912-AAD1-907BE6043B3D}"/>
                </a:ext>
              </a:extLst>
            </p:cNvPr>
            <p:cNvGrpSpPr/>
            <p:nvPr/>
          </p:nvGrpSpPr>
          <p:grpSpPr>
            <a:xfrm>
              <a:off x="417525" y="4231429"/>
              <a:ext cx="11935726" cy="1419465"/>
              <a:chOff x="1475334" y="6699015"/>
              <a:chExt cx="14790043" cy="1524443"/>
            </a:xfrm>
          </p:grpSpPr>
          <p:sp>
            <p:nvSpPr>
              <p:cNvPr id="23" name="74 - Στρογγυλεμένο ορθογώνιο">
                <a:extLst>
                  <a:ext uri="{FF2B5EF4-FFF2-40B4-BE49-F238E27FC236}">
                    <a16:creationId xmlns:a16="http://schemas.microsoft.com/office/drawing/2014/main" id="{7C09C797-A754-47FD-BE80-C067B470FA42}"/>
                  </a:ext>
                </a:extLst>
              </p:cNvPr>
              <p:cNvSpPr/>
              <p:nvPr/>
            </p:nvSpPr>
            <p:spPr>
              <a:xfrm>
                <a:off x="1475334" y="6699015"/>
                <a:ext cx="14790043" cy="1524443"/>
              </a:xfrm>
              <a:prstGeom prst="roundRect">
                <a:avLst>
                  <a:gd name="adj" fmla="val 12458"/>
                </a:avLst>
              </a:prstGeom>
              <a:solidFill>
                <a:srgbClr val="FDE8D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0" bIns="0"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47">
                    <a:extLst>
                      <a:ext uri="{FF2B5EF4-FFF2-40B4-BE49-F238E27FC236}">
                        <a16:creationId xmlns:a16="http://schemas.microsoft.com/office/drawing/2014/main" id="{2AE38443-FBBC-4C24-8EE6-813B16AAE60D}"/>
                      </a:ext>
                    </a:extLst>
                  </p:cNvPr>
                  <p:cNvSpPr/>
                  <p:nvPr/>
                </p:nvSpPr>
                <p:spPr>
                  <a:xfrm>
                    <a:off x="1495717" y="6750135"/>
                    <a:ext cx="14609669" cy="674574"/>
                  </a:xfrm>
                  <a:prstGeom prst="rect">
                    <a:avLst/>
                  </a:prstGeom>
                </p:spPr>
                <p:txBody>
                  <a:bodyPr wrap="square" lIns="72000" tIns="0" rIns="0" bIns="0">
                    <a:spAutoFit/>
                  </a:bodyPr>
                  <a:lstStyle/>
                  <a:p>
                    <a:pPr algn="just"/>
                    <a:r>
                      <a:rPr lang="en-US" sz="1700" dirty="0">
                        <a:solidFill>
                          <a:srgbClr val="3219DA"/>
                        </a:solidFill>
                        <a:latin typeface="+mj-lt"/>
                        <a:cs typeface="Times New Roman" panose="02020603050405020304" pitchFamily="18" charset="0"/>
                      </a:rPr>
                      <a:t>Check of the uncorrelatedness (whiteness) of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b-NO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</m:d>
                        <m:r>
                          <a:rPr lang="nb-NO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1700" dirty="0">
                        <a:solidFill>
                          <a:srgbClr val="3219DA"/>
                        </a:solidFill>
                        <a:latin typeface="+mj-lt"/>
                        <a:cs typeface="Times New Roman" panose="02020603050405020304" pitchFamily="18" charset="0"/>
                      </a:rPr>
                      <a:t>though the Portmanteau test </a:t>
                    </a:r>
                    <a:r>
                      <a:rPr lang="en-US" sz="1700" kern="0" dirty="0">
                        <a:latin typeface="+mj-lt"/>
                        <a:cs typeface="Times New Roman" panose="02020603050405020304" pitchFamily="18" charset="0"/>
                      </a:rPr>
                      <a:t>which detects changes in the autocorrelation matrix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nb-NO" b="1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b-NO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nb-NO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</m:d>
                      </m:oMath>
                    </a14:m>
                    <a:r>
                      <a:rPr lang="en-US" dirty="0">
                        <a:latin typeface="+mj-lt"/>
                        <a:ea typeface="Times New Roman" panose="02020603050405020304" pitchFamily="18" charset="0"/>
                      </a:rPr>
                      <a:t> (</a:t>
                    </a:r>
                    <a14:m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=1,…,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nb-NO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lag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 </m:t>
                        </m:r>
                      </m:oMath>
                    </a14:m>
                    <a:r>
                      <a:rPr lang="en-US" sz="1700" kern="0" dirty="0">
                        <a:latin typeface="+mj-lt"/>
                        <a:cs typeface="Times New Roman" panose="02020603050405020304" pitchFamily="18" charset="0"/>
                      </a:rPr>
                      <a:t>of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b-NO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</m:d>
                      </m:oMath>
                    </a14:m>
                    <a:r>
                      <a:rPr lang="en-US" sz="1400" kern="0" dirty="0">
                        <a:latin typeface="+mj-lt"/>
                        <a:cs typeface="Times New Roman" panose="02020603050405020304" pitchFamily="18" charset="0"/>
                      </a:rPr>
                      <a:t>:</a:t>
                    </a:r>
                  </a:p>
                </p:txBody>
              </p:sp>
            </mc:Choice>
            <mc:Fallback xmlns="">
              <p:sp>
                <p:nvSpPr>
                  <p:cNvPr id="24" name="Rectangle 47">
                    <a:extLst>
                      <a:ext uri="{FF2B5EF4-FFF2-40B4-BE49-F238E27FC236}">
                        <a16:creationId xmlns:a16="http://schemas.microsoft.com/office/drawing/2014/main" id="{2AE38443-FBBC-4C24-8EE6-813B16AAE6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95717" y="6750135"/>
                    <a:ext cx="14609669" cy="67457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517" t="-7767" r="-1086" b="-194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E3B065C-7DD2-4613-B7C0-CD08A4244339}"/>
                </a:ext>
              </a:extLst>
            </p:cNvPr>
            <p:cNvGrpSpPr/>
            <p:nvPr/>
          </p:nvGrpSpPr>
          <p:grpSpPr>
            <a:xfrm>
              <a:off x="4202534" y="4927200"/>
              <a:ext cx="5234373" cy="724928"/>
              <a:chOff x="1703980" y="4039046"/>
              <a:chExt cx="5234373" cy="72492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3A569D1-BCE8-40BA-9D9D-FF38BE4897F9}"/>
                  </a:ext>
                </a:extLst>
              </p:cNvPr>
              <p:cNvSpPr txBox="1"/>
              <p:nvPr/>
            </p:nvSpPr>
            <p:spPr>
              <a:xfrm>
                <a:off x="4901743" y="4408796"/>
                <a:ext cx="203661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/>
                <a:r>
                  <a:rPr lang="en-US" sz="17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Damaged structure</a:t>
                </a:r>
              </a:p>
            </p:txBody>
          </p:sp>
          <p:cxnSp>
            <p:nvCxnSpPr>
              <p:cNvPr id="28" name="52 - Ευθύγραμμο βέλος σύνδεσης">
                <a:extLst>
                  <a:ext uri="{FF2B5EF4-FFF2-40B4-BE49-F238E27FC236}">
                    <a16:creationId xmlns:a16="http://schemas.microsoft.com/office/drawing/2014/main" id="{D15BEF47-FEBC-42DE-8176-BCFF1F78FEE5}"/>
                  </a:ext>
                </a:extLst>
              </p:cNvPr>
              <p:cNvCxnSpPr/>
              <p:nvPr/>
            </p:nvCxnSpPr>
            <p:spPr>
              <a:xfrm>
                <a:off x="4404650" y="4240616"/>
                <a:ext cx="333691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52 - Ευθύγραμμο βέλος σύνδεσης">
                <a:extLst>
                  <a:ext uri="{FF2B5EF4-FFF2-40B4-BE49-F238E27FC236}">
                    <a16:creationId xmlns:a16="http://schemas.microsoft.com/office/drawing/2014/main" id="{4BDBF5C6-E66C-43F5-A94D-D9ABF42899D8}"/>
                  </a:ext>
                </a:extLst>
              </p:cNvPr>
              <p:cNvCxnSpPr/>
              <p:nvPr/>
            </p:nvCxnSpPr>
            <p:spPr>
              <a:xfrm>
                <a:off x="4404650" y="4585768"/>
                <a:ext cx="333691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642C4E2-AA18-4BA9-9463-494C046163E0}"/>
                  </a:ext>
                </a:extLst>
              </p:cNvPr>
              <p:cNvSpPr txBox="1"/>
              <p:nvPr/>
            </p:nvSpPr>
            <p:spPr>
              <a:xfrm>
                <a:off x="1703981" y="4061898"/>
                <a:ext cx="224799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/>
                <a:r>
                  <a:rPr lang="en-US" sz="1700" dirty="0">
                    <a:cs typeface="Times New Roman" panose="02020603050405020304" pitchFamily="18" charset="0"/>
                  </a:rPr>
                  <a:t>(White residual signals)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1E1617-93AA-4D2D-8A0C-46EB96322147}"/>
                  </a:ext>
                </a:extLst>
              </p:cNvPr>
              <p:cNvSpPr txBox="1"/>
              <p:nvPr/>
            </p:nvSpPr>
            <p:spPr>
              <a:xfrm>
                <a:off x="1703980" y="4410031"/>
                <a:ext cx="270067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/>
                <a:r>
                  <a:rPr lang="en-US" sz="1700" dirty="0">
                    <a:cs typeface="Times New Roman" panose="02020603050405020304" pitchFamily="18" charset="0"/>
                  </a:rPr>
                  <a:t>(Non-white residual signals)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3B796DD-1A5E-4F46-BB45-172B14E1C560}"/>
                  </a:ext>
                </a:extLst>
              </p:cNvPr>
              <p:cNvSpPr txBox="1"/>
              <p:nvPr/>
            </p:nvSpPr>
            <p:spPr>
              <a:xfrm>
                <a:off x="4901743" y="4039046"/>
                <a:ext cx="1769102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/>
                <a:r>
                  <a:rPr lang="en-US" sz="1700" b="1" dirty="0">
                    <a:solidFill>
                      <a:srgbClr val="0033CC"/>
                    </a:solidFill>
                    <a:cs typeface="Times New Roman" panose="02020603050405020304" pitchFamily="18" charset="0"/>
                  </a:rPr>
                  <a:t>Healthy structure 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1B23AB9-15B0-4D99-B1EF-C88182CC69C6}"/>
                </a:ext>
              </a:extLst>
            </p:cNvPr>
            <p:cNvSpPr txBox="1"/>
            <p:nvPr/>
          </p:nvSpPr>
          <p:spPr>
            <a:xfrm>
              <a:off x="1234449" y="5298185"/>
              <a:ext cx="61206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latin typeface="BKM-cmss8" pitchFamily="34" charset="2"/>
                </a:rPr>
                <a:t>Else</a:t>
              </a:r>
              <a:endParaRPr lang="el-GR" sz="17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5540FDB-F87E-4DD5-9818-A7224F1C3DC9}"/>
                    </a:ext>
                  </a:extLst>
                </p:cNvPr>
                <p:cNvSpPr txBox="1"/>
                <p:nvPr/>
              </p:nvSpPr>
              <p:spPr>
                <a:xfrm>
                  <a:off x="884928" y="4922098"/>
                  <a:ext cx="3253649" cy="4752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𝑄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nb-NO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nb-NO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α</m:t>
                          </m:r>
                          <m:r>
                            <a:rPr lang="nb-NO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nb-NO" sz="18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nb-NO" sz="18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nb-NO" sz="18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nb-NO" sz="18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nb-NO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nb-NO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nb-NO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sz="18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nb-NO" sz="1800" b="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nb-NO" sz="1800" b="0" i="1" dirty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nb-NO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nb-NO" sz="1800" b="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nb-NO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b-NO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</m:d>
                    </m:oMath>
                  </a14:m>
                  <a:r>
                    <a:rPr lang="nb-NO" dirty="0"/>
                    <a:t> = </a:t>
                  </a:r>
                  <a:r>
                    <a:rPr lang="nb-NO" b="1" dirty="0"/>
                    <a:t>0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5540FDB-F87E-4DD5-9818-A7224F1C3D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928" y="4922098"/>
                  <a:ext cx="3253649" cy="475258"/>
                </a:xfrm>
                <a:prstGeom prst="rect">
                  <a:avLst/>
                </a:prstGeom>
                <a:blipFill>
                  <a:blip r:embed="rId16"/>
                  <a:stretch>
                    <a:fillRect l="-375" t="-1282" b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E0D59F6-C908-440F-AC1F-AB7EA3EA01BA}"/>
                    </a:ext>
                  </a:extLst>
                </p:cNvPr>
                <p:cNvSpPr txBox="1"/>
                <p:nvPr/>
              </p:nvSpPr>
              <p:spPr>
                <a:xfrm>
                  <a:off x="9340076" y="4699910"/>
                  <a:ext cx="3070067" cy="100809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700" dirty="0">
                      <a:effectLst/>
                      <a:latin typeface="+mj-lt"/>
                      <a:ea typeface="Times New Roman" panose="02020603050405020304" pitchFamily="18" charset="0"/>
                    </a:rPr>
                    <a:t>w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nb-NO" sz="17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ith</m:t>
                      </m:r>
                      <m:r>
                        <a:rPr lang="nb-NO" sz="17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nb-NO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nb-NO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α</m:t>
                          </m:r>
                          <m:r>
                            <a:rPr lang="nb-NO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nb-NO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nb-NO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nb-NO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nb-NO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nb-NO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nb-NO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nb-NO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sz="1700" dirty="0">
                      <a:effectLst/>
                      <a:latin typeface="+mj-lt"/>
                      <a:ea typeface="Times New Roman" panose="02020603050405020304" pitchFamily="18" charset="0"/>
                    </a:rPr>
                    <a:t> the critical limit,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α</m:t>
                      </m:r>
                    </m:oMath>
                  </a14:m>
                  <a:r>
                    <a:rPr lang="en-US" sz="1700" dirty="0">
                      <a:effectLst/>
                      <a:latin typeface="+mj-lt"/>
                      <a:ea typeface="Times New Roman" panose="02020603050405020304" pitchFamily="18" charset="0"/>
                    </a:rPr>
                    <a:t> the risk level,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nb-NO" sz="1700" dirty="0">
                      <a:latin typeface="+mj-lt"/>
                    </a:rPr>
                    <a:t> </a:t>
                  </a:r>
                  <a:r>
                    <a:rPr lang="nb-NO" sz="1700" dirty="0" err="1">
                      <a:latin typeface="+mj-lt"/>
                    </a:rPr>
                    <a:t>the</a:t>
                  </a:r>
                  <a:r>
                    <a:rPr lang="nb-NO" sz="1700" dirty="0">
                      <a:latin typeface="+mj-lt"/>
                    </a:rPr>
                    <a:t> </a:t>
                  </a:r>
                  <a:r>
                    <a:rPr lang="nb-NO" sz="1700" dirty="0" err="1">
                      <a:latin typeface="+mj-lt"/>
                    </a:rPr>
                    <a:t>number</a:t>
                  </a:r>
                  <a:r>
                    <a:rPr lang="nb-NO" sz="1700" dirty="0">
                      <a:latin typeface="+mj-lt"/>
                    </a:rPr>
                    <a:t> </a:t>
                  </a:r>
                  <a:r>
                    <a:rPr lang="nb-NO" sz="1700" dirty="0" err="1">
                      <a:latin typeface="+mj-lt"/>
                    </a:rPr>
                    <a:t>of</a:t>
                  </a:r>
                  <a:r>
                    <a:rPr lang="nb-NO" sz="1700" dirty="0">
                      <a:latin typeface="+mj-lt"/>
                    </a:rPr>
                    <a:t> </a:t>
                  </a:r>
                  <a:r>
                    <a:rPr lang="nb-NO" sz="1700" dirty="0" err="1">
                      <a:latin typeface="+mj-lt"/>
                    </a:rPr>
                    <a:t>response</a:t>
                  </a:r>
                  <a:r>
                    <a:rPr lang="nb-NO" sz="1700" dirty="0">
                      <a:latin typeface="+mj-lt"/>
                    </a:rPr>
                    <a:t> signals</a:t>
                  </a: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E0D59F6-C908-440F-AC1F-AB7EA3EA01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0076" y="4699910"/>
                  <a:ext cx="3070067" cy="1008096"/>
                </a:xfrm>
                <a:prstGeom prst="rect">
                  <a:avLst/>
                </a:prstGeom>
                <a:blipFill>
                  <a:blip r:embed="rId17"/>
                  <a:stretch>
                    <a:fillRect l="-1392" t="-606" b="-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4A67FC9-2D40-46E6-A9F0-E9FC8B78923D}"/>
                    </a:ext>
                  </a:extLst>
                </p:cNvPr>
                <p:cNvSpPr txBox="1"/>
                <p:nvPr/>
              </p:nvSpPr>
              <p:spPr>
                <a:xfrm>
                  <a:off x="2249696" y="5314547"/>
                  <a:ext cx="186301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nb-NO" sz="1800" b="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nb-NO" sz="1800" b="0" i="1" dirty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nb-NO" sz="1800" b="0" i="1" dirty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nb-NO" sz="1800" b="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nb-NO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b-NO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</m:oMath>
                  </a14:m>
                  <a:r>
                    <a:rPr lang="nb-NO" dirty="0"/>
                    <a:t> </a:t>
                  </a:r>
                  <a:r>
                    <a:rPr lang="nb-NO" b="1" dirty="0"/>
                    <a:t>0</a:t>
                  </a: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4A67FC9-2D40-46E6-A9F0-E9FC8B7892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9696" y="5314547"/>
                  <a:ext cx="1863016" cy="369332"/>
                </a:xfrm>
                <a:prstGeom prst="rect">
                  <a:avLst/>
                </a:prstGeom>
                <a:blipFill>
                  <a:blip r:embed="rId18"/>
                  <a:stretch>
                    <a:fillRect t="-10000" r="-984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21963D5C-C0EB-C885-0B3A-518F319C91DD}"/>
              </a:ext>
            </a:extLst>
          </p:cNvPr>
          <p:cNvCxnSpPr>
            <a:cxnSpLocks/>
          </p:cNvCxnSpPr>
          <p:nvPr/>
        </p:nvCxnSpPr>
        <p:spPr>
          <a:xfrm>
            <a:off x="8056643" y="4872221"/>
            <a:ext cx="0" cy="1371864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CD1253AD-4124-F8D0-A175-DAD176788E4A}"/>
                  </a:ext>
                </a:extLst>
              </p:cNvPr>
              <p:cNvSpPr txBox="1"/>
              <p:nvPr/>
            </p:nvSpPr>
            <p:spPr>
              <a:xfrm>
                <a:off x="7821058" y="5198346"/>
                <a:ext cx="2533380" cy="517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nb-NO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b-NO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nb-NO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</m:e>
                          </m:acc>
                          <m:r>
                            <a:rPr lang="nb-NO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nb-NO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nb-NO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nb-NO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nb-NO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nb-NO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nb-NO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 </m:t>
                              </m:r>
                              <m:r>
                                <a:rPr lang="nb-NO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nb-NO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nb-NO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nb-NO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nb-NO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nb-NO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nb-NO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CD1253AD-4124-F8D0-A175-DAD176788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1058" y="5198346"/>
                <a:ext cx="2533380" cy="517001"/>
              </a:xfrm>
              <a:prstGeom prst="rect">
                <a:avLst/>
              </a:prstGeom>
              <a:blipFill>
                <a:blip r:embed="rId19"/>
                <a:stretch>
                  <a:fillRect t="-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EA568A1-43B6-E721-3B3A-30B0E267188B}"/>
                  </a:ext>
                </a:extLst>
              </p:cNvPr>
              <p:cNvSpPr txBox="1"/>
              <p:nvPr/>
            </p:nvSpPr>
            <p:spPr>
              <a:xfrm>
                <a:off x="9986500" y="5202156"/>
                <a:ext cx="2121533" cy="517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nb-NO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nb-NO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nb-NO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nb-NO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nb-NO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nb-NO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nb-NO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nb-NO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nb-NO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nb-NO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 </m:t>
                              </m:r>
                              <m:r>
                                <a:rPr lang="nb-NO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nb-NO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nb-NO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nb-NO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nb-NO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b-NO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nb-NO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nb-NO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EA568A1-43B6-E721-3B3A-30B0E2671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500" y="5202156"/>
                <a:ext cx="2121533" cy="517001"/>
              </a:xfrm>
              <a:prstGeom prst="rect">
                <a:avLst/>
              </a:prstGeom>
              <a:blipFill>
                <a:blip r:embed="rId20"/>
                <a:stretch>
                  <a:fillRect t="-3529" r="-2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D967B55A-8755-E043-784A-7C8D1D713D45}"/>
                  </a:ext>
                </a:extLst>
              </p:cNvPr>
              <p:cNvSpPr txBox="1"/>
              <p:nvPr/>
            </p:nvSpPr>
            <p:spPr>
              <a:xfrm>
                <a:off x="8097709" y="4828080"/>
                <a:ext cx="3873692" cy="384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Confidence intervals for </a:t>
                </a:r>
                <a:r>
                  <a:rPr lang="en-US" b="1" dirty="0">
                    <a:solidFill>
                      <a:srgbClr val="0070C0"/>
                    </a:solidFill>
                  </a:rPr>
                  <a:t>valid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b-NO" sz="18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sz="1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D967B55A-8755-E043-784A-7C8D1D713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709" y="4828080"/>
                <a:ext cx="3873692" cy="384336"/>
              </a:xfrm>
              <a:prstGeom prst="rect">
                <a:avLst/>
              </a:prstGeom>
              <a:blipFill>
                <a:blip r:embed="rId21"/>
                <a:stretch>
                  <a:fillRect t="-3175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5E8E613D-32EF-4A62-A894-201AD0FCD5AC}"/>
                  </a:ext>
                </a:extLst>
              </p:cNvPr>
              <p:cNvSpPr txBox="1"/>
              <p:nvPr/>
            </p:nvSpPr>
            <p:spPr>
              <a:xfrm>
                <a:off x="8124981" y="5764492"/>
                <a:ext cx="3991392" cy="376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b-NO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nb-NO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b-NO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𝚺</m:t>
                            </m:r>
                          </m:e>
                        </m:acc>
                      </m:e>
                      <m:sub>
                        <m:r>
                          <a:rPr lang="nb-NO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sz="1700" dirty="0"/>
                  <a:t>:  Cramer-Rao lower bound</a:t>
                </a: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5E8E613D-32EF-4A62-A894-201AD0FCD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4981" y="5764492"/>
                <a:ext cx="3991392" cy="376770"/>
              </a:xfrm>
              <a:prstGeom prst="rect">
                <a:avLst/>
              </a:prstGeom>
              <a:blipFill>
                <a:blip r:embed="rId22"/>
                <a:stretch>
                  <a:fillRect t="-1639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4028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5FEE136-4DBE-CDD4-6FED-61C696025DBD}"/>
              </a:ext>
            </a:extLst>
          </p:cNvPr>
          <p:cNvGrpSpPr/>
          <p:nvPr/>
        </p:nvGrpSpPr>
        <p:grpSpPr>
          <a:xfrm>
            <a:off x="70425" y="202698"/>
            <a:ext cx="12051149" cy="1113856"/>
            <a:chOff x="-6146979" y="3191120"/>
            <a:chExt cx="24199380" cy="111385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DE822E-6DC6-C21A-50A8-8EE81159EE66}"/>
                </a:ext>
              </a:extLst>
            </p:cNvPr>
            <p:cNvGrpSpPr/>
            <p:nvPr/>
          </p:nvGrpSpPr>
          <p:grpSpPr>
            <a:xfrm>
              <a:off x="-6146979" y="3223591"/>
              <a:ext cx="24199380" cy="1081385"/>
              <a:chOff x="-6052974" y="1360666"/>
              <a:chExt cx="24199380" cy="1081385"/>
            </a:xfrm>
          </p:grpSpPr>
          <p:sp>
            <p:nvSpPr>
              <p:cNvPr id="8" name="40 - Στρογγυλεμένο ορθογώνιο">
                <a:extLst>
                  <a:ext uri="{FF2B5EF4-FFF2-40B4-BE49-F238E27FC236}">
                    <a16:creationId xmlns:a16="http://schemas.microsoft.com/office/drawing/2014/main" id="{5E96943C-3B09-43DF-A6CC-E31682A0D016}"/>
                  </a:ext>
                </a:extLst>
              </p:cNvPr>
              <p:cNvSpPr/>
              <p:nvPr/>
            </p:nvSpPr>
            <p:spPr>
              <a:xfrm>
                <a:off x="-6052974" y="1405866"/>
                <a:ext cx="24199380" cy="1036185"/>
              </a:xfrm>
              <a:prstGeom prst="roundRect">
                <a:avLst>
                  <a:gd name="adj" fmla="val 6194"/>
                </a:avLst>
              </a:prstGeom>
              <a:gradFill>
                <a:gsLst>
                  <a:gs pos="29000">
                    <a:srgbClr val="DDD5E6"/>
                  </a:gs>
                  <a:gs pos="28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219DA"/>
                  </a:solidFill>
                  <a:effectLst/>
                  <a:uLnTx/>
                  <a:uFillTx/>
                  <a:latin typeface="BKM-cmss8" pitchFamily="34" charset="2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1F90DF0-0F5C-46FC-8CAA-0121CBD4E4C8}"/>
                  </a:ext>
                </a:extLst>
              </p:cNvPr>
              <p:cNvSpPr/>
              <p:nvPr/>
            </p:nvSpPr>
            <p:spPr>
              <a:xfrm>
                <a:off x="609599" y="1360666"/>
                <a:ext cx="109728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219DA"/>
                  </a:solidFill>
                  <a:effectLst/>
                  <a:uLnTx/>
                  <a:uFillTx/>
                  <a:latin typeface="BKM-cmss8" pitchFamily="34" charset="2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B894D52D-316F-4B63-83C4-DC02A150CC1A}"/>
                  </a:ext>
                </a:extLst>
              </p:cNvPr>
              <p:cNvSpPr/>
              <p:nvPr/>
            </p:nvSpPr>
            <p:spPr>
              <a:xfrm>
                <a:off x="-6052972" y="1792129"/>
                <a:ext cx="24053744" cy="578882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Damaged</a:t>
                </a: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 components (blades, nacelle, mooring system and </a:t>
                </a:r>
                <a:r>
                  <a:rPr kumimoji="0" lang="en-US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tower</a:t>
                </a: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) of Floating Offshore Wind Turbines (FOWTs) </a:t>
                </a:r>
                <a:r>
                  <a:rPr kumimoji="0" lang="en-US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mbria Math"/>
                    <a:cs typeface="Times New Roman" pitchFamily="18" charset="0"/>
                  </a:rPr>
                  <a:t>⇾ </a:t>
                </a: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disruption</a:t>
                </a: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 of the FOWTs operation, </a:t>
                </a: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costly </a:t>
                </a: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transfer to land for repair </a:t>
                </a:r>
                <a:r>
                  <a:rPr kumimoji="0" lang="en-US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mbria Math"/>
                    <a:cs typeface="Times New Roman" pitchFamily="18" charset="0"/>
                  </a:rPr>
                  <a:t>⇾  </a:t>
                </a: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Early </a:t>
                </a: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damage diagnosis (detection, localization, magnitude estimation) being </a:t>
                </a: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vital</a:t>
                </a:r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C781133-B1FB-AD50-51F5-F58156A76646}"/>
                </a:ext>
              </a:extLst>
            </p:cNvPr>
            <p:cNvSpPr txBox="1"/>
            <p:nvPr/>
          </p:nvSpPr>
          <p:spPr>
            <a:xfrm>
              <a:off x="485700" y="3191120"/>
              <a:ext cx="109609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219DA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The problem and its importance</a:t>
              </a:r>
            </a:p>
          </p:txBody>
        </p:sp>
      </p:grpSp>
      <p:grpSp>
        <p:nvGrpSpPr>
          <p:cNvPr id="25" name="Ομάδα 13">
            <a:extLst>
              <a:ext uri="{FF2B5EF4-FFF2-40B4-BE49-F238E27FC236}">
                <a16:creationId xmlns:a16="http://schemas.microsoft.com/office/drawing/2014/main" id="{8F635F61-5493-88A0-9456-5ED94537D0DD}"/>
              </a:ext>
            </a:extLst>
          </p:cNvPr>
          <p:cNvGrpSpPr/>
          <p:nvPr/>
        </p:nvGrpSpPr>
        <p:grpSpPr>
          <a:xfrm>
            <a:off x="112885" y="2027883"/>
            <a:ext cx="8640098" cy="3610423"/>
            <a:chOff x="459167" y="1858985"/>
            <a:chExt cx="8640098" cy="1306348"/>
          </a:xfrm>
        </p:grpSpPr>
        <p:sp>
          <p:nvSpPr>
            <p:cNvPr id="27" name="40 - Στρογγυλεμένο ορθογώνιο">
              <a:extLst>
                <a:ext uri="{FF2B5EF4-FFF2-40B4-BE49-F238E27FC236}">
                  <a16:creationId xmlns:a16="http://schemas.microsoft.com/office/drawing/2014/main" id="{B4D94700-AEC7-6F56-7BF6-B6E7F527B437}"/>
                </a:ext>
              </a:extLst>
            </p:cNvPr>
            <p:cNvSpPr/>
            <p:nvPr/>
          </p:nvSpPr>
          <p:spPr>
            <a:xfrm>
              <a:off x="459167" y="1888107"/>
              <a:ext cx="8583668" cy="1277226"/>
            </a:xfrm>
            <a:prstGeom prst="roundRect">
              <a:avLst>
                <a:gd name="adj" fmla="val 6194"/>
              </a:avLst>
            </a:prstGeom>
            <a:gradFill>
              <a:gsLst>
                <a:gs pos="4580">
                  <a:schemeClr val="accent4">
                    <a:lumMod val="40000"/>
                    <a:lumOff val="60000"/>
                  </a:schemeClr>
                </a:gs>
                <a:gs pos="7000">
                  <a:schemeClr val="accent4">
                    <a:lumMod val="40000"/>
                    <a:lumOff val="60000"/>
                  </a:schemeClr>
                </a:gs>
                <a:gs pos="8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>
                <a:spcAft>
                  <a:spcPts val="600"/>
                </a:spcAft>
              </a:pPr>
              <a:endParaRPr lang="en-US" sz="2000" dirty="0">
                <a:solidFill>
                  <a:srgbClr val="3219DA"/>
                </a:solidFill>
                <a:cs typeface="Times New Roman" pitchFamily="18" charset="0"/>
              </a:endParaRPr>
            </a:p>
          </p:txBody>
        </p:sp>
        <p:sp>
          <p:nvSpPr>
            <p:cNvPr id="31" name="Rectangle 17">
              <a:extLst>
                <a:ext uri="{FF2B5EF4-FFF2-40B4-BE49-F238E27FC236}">
                  <a16:creationId xmlns:a16="http://schemas.microsoft.com/office/drawing/2014/main" id="{CE1B98EF-A1F7-9098-91B7-FDDE2C577FA0}"/>
                </a:ext>
              </a:extLst>
            </p:cNvPr>
            <p:cNvSpPr/>
            <p:nvPr/>
          </p:nvSpPr>
          <p:spPr>
            <a:xfrm>
              <a:off x="459167" y="1858985"/>
              <a:ext cx="8640098" cy="144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000" b="1" dirty="0">
                  <a:solidFill>
                    <a:srgbClr val="3219DA"/>
                  </a:solidFill>
                  <a:cs typeface="Times New Roman" pitchFamily="18" charset="0"/>
                </a:rPr>
                <a:t>Fundamental principle of damage diagnosis methods based on vibration signals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DF8ABF5-B0EF-40A8-75E7-F07F61DCB2D7}"/>
              </a:ext>
            </a:extLst>
          </p:cNvPr>
          <p:cNvGrpSpPr/>
          <p:nvPr/>
        </p:nvGrpSpPr>
        <p:grpSpPr>
          <a:xfrm>
            <a:off x="8852737" y="2163995"/>
            <a:ext cx="3315046" cy="3474864"/>
            <a:chOff x="8845446" y="2641019"/>
            <a:chExt cx="3315046" cy="3474864"/>
          </a:xfrm>
        </p:grpSpPr>
        <p:sp>
          <p:nvSpPr>
            <p:cNvPr id="33" name="40 - Στρογγυλεμένο ορθογώνιο">
              <a:extLst>
                <a:ext uri="{FF2B5EF4-FFF2-40B4-BE49-F238E27FC236}">
                  <a16:creationId xmlns:a16="http://schemas.microsoft.com/office/drawing/2014/main" id="{AC076243-BD29-810C-938A-34D26E4BDC4B}"/>
                </a:ext>
              </a:extLst>
            </p:cNvPr>
            <p:cNvSpPr/>
            <p:nvPr/>
          </p:nvSpPr>
          <p:spPr>
            <a:xfrm>
              <a:off x="8980323" y="2677308"/>
              <a:ext cx="3096416" cy="3438575"/>
            </a:xfrm>
            <a:prstGeom prst="roundRect">
              <a:avLst>
                <a:gd name="adj" fmla="val 4976"/>
              </a:avLst>
            </a:prstGeom>
            <a:gradFill>
              <a:gsLst>
                <a:gs pos="8000">
                  <a:schemeClr val="accent4">
                    <a:lumMod val="40000"/>
                    <a:lumOff val="60000"/>
                  </a:schemeClr>
                </a:gs>
                <a:gs pos="1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>
                <a:spcAft>
                  <a:spcPts val="600"/>
                </a:spcAft>
              </a:pPr>
              <a:endParaRPr lang="en-US" sz="2000" dirty="0">
                <a:solidFill>
                  <a:srgbClr val="3219DA"/>
                </a:solidFill>
                <a:latin typeface="BKM-cmss8" pitchFamily="34" charset="2"/>
                <a:cs typeface="Times New Roman" pitchFamily="18" charset="0"/>
              </a:endParaRPr>
            </a:p>
          </p:txBody>
        </p:sp>
        <p:sp>
          <p:nvSpPr>
            <p:cNvPr id="34" name="8 - Στρογγυλεμένο ορθογώνιο">
              <a:extLst>
                <a:ext uri="{FF2B5EF4-FFF2-40B4-BE49-F238E27FC236}">
                  <a16:creationId xmlns:a16="http://schemas.microsoft.com/office/drawing/2014/main" id="{6215311C-87DE-5BD6-0EF1-9D23D7235BD8}"/>
                </a:ext>
              </a:extLst>
            </p:cNvPr>
            <p:cNvSpPr/>
            <p:nvPr/>
          </p:nvSpPr>
          <p:spPr>
            <a:xfrm>
              <a:off x="9591729" y="5278611"/>
              <a:ext cx="1923393" cy="697406"/>
            </a:xfrm>
            <a:prstGeom prst="roundRect">
              <a:avLst>
                <a:gd name="adj" fmla="val 101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3219DA"/>
                  </a:solidFill>
                </a:rPr>
                <a:t>                 </a:t>
              </a: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r>
                <a:rPr lang="en-US" dirty="0">
                  <a:solidFill>
                    <a:srgbClr val="3219DA"/>
                  </a:solidFill>
                </a:rPr>
                <a:t> </a:t>
              </a:r>
            </a:p>
          </p:txBody>
        </p:sp>
        <p:sp>
          <p:nvSpPr>
            <p:cNvPr id="35" name="8 - Στρογγυλεμένο ορθογώνιο">
              <a:extLst>
                <a:ext uri="{FF2B5EF4-FFF2-40B4-BE49-F238E27FC236}">
                  <a16:creationId xmlns:a16="http://schemas.microsoft.com/office/drawing/2014/main" id="{98BA79E6-6BA2-D777-0EB2-1BB3982CE3D3}"/>
                </a:ext>
              </a:extLst>
            </p:cNvPr>
            <p:cNvSpPr/>
            <p:nvPr/>
          </p:nvSpPr>
          <p:spPr>
            <a:xfrm>
              <a:off x="9022192" y="3960110"/>
              <a:ext cx="3012677" cy="934039"/>
            </a:xfrm>
            <a:prstGeom prst="roundRect">
              <a:avLst>
                <a:gd name="adj" fmla="val 101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3219DA"/>
                  </a:solidFill>
                </a:rPr>
                <a:t>                 </a:t>
              </a: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r>
                <a:rPr lang="en-US" dirty="0">
                  <a:solidFill>
                    <a:srgbClr val="3219DA"/>
                  </a:solidFill>
                </a:rPr>
                <a:t> </a:t>
              </a:r>
            </a:p>
          </p:txBody>
        </p:sp>
        <p:sp>
          <p:nvSpPr>
            <p:cNvPr id="36" name="8 - Στρογγυλεμένο ορθογώνιο">
              <a:extLst>
                <a:ext uri="{FF2B5EF4-FFF2-40B4-BE49-F238E27FC236}">
                  <a16:creationId xmlns:a16="http://schemas.microsoft.com/office/drawing/2014/main" id="{65B37E16-1F03-3EAE-E505-A733220F0C80}"/>
                </a:ext>
              </a:extLst>
            </p:cNvPr>
            <p:cNvSpPr/>
            <p:nvPr/>
          </p:nvSpPr>
          <p:spPr>
            <a:xfrm>
              <a:off x="8991631" y="3248408"/>
              <a:ext cx="3012677" cy="336982"/>
            </a:xfrm>
            <a:prstGeom prst="roundRect">
              <a:avLst>
                <a:gd name="adj" fmla="val 101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3219DA"/>
                  </a:solidFill>
                </a:rPr>
                <a:t>                 </a:t>
              </a: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r>
                <a:rPr lang="en-US" dirty="0">
                  <a:solidFill>
                    <a:srgbClr val="3219DA"/>
                  </a:solidFill>
                </a:rPr>
                <a:t>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42A13EF-C21E-10F3-4838-2FC8F75C05E3}"/>
                </a:ext>
              </a:extLst>
            </p:cNvPr>
            <p:cNvSpPr txBox="1"/>
            <p:nvPr/>
          </p:nvSpPr>
          <p:spPr>
            <a:xfrm>
              <a:off x="8991631" y="3231447"/>
              <a:ext cx="3085107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700" dirty="0"/>
                <a:t>Varying OCs</a:t>
              </a:r>
              <a:endParaRPr lang="nb-NO" sz="17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BDFA877-D800-A776-0B21-F8E5CC63ACAA}"/>
                </a:ext>
              </a:extLst>
            </p:cNvPr>
            <p:cNvSpPr txBox="1"/>
            <p:nvPr/>
          </p:nvSpPr>
          <p:spPr>
            <a:xfrm>
              <a:off x="8878815" y="4000369"/>
              <a:ext cx="3238310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700" dirty="0"/>
                <a:t>Partially or fully “masking” the effects of damages on the FOWT structural dynamics</a:t>
              </a:r>
              <a:endParaRPr lang="nb-NO" sz="17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48A22F4-2061-DE15-BE25-8E7F064EC2EB}"/>
                </a:ext>
              </a:extLst>
            </p:cNvPr>
            <p:cNvSpPr txBox="1"/>
            <p:nvPr/>
          </p:nvSpPr>
          <p:spPr>
            <a:xfrm>
              <a:off x="9410925" y="5320948"/>
              <a:ext cx="2321022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700" dirty="0"/>
                <a:t>Highly challenging damage diagnosis</a:t>
              </a:r>
              <a:endParaRPr lang="nb-NO" sz="17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C5D35A7-758E-A343-CABC-B7128DC24E06}"/>
                </a:ext>
              </a:extLst>
            </p:cNvPr>
            <p:cNvSpPr txBox="1"/>
            <p:nvPr/>
          </p:nvSpPr>
          <p:spPr>
            <a:xfrm>
              <a:off x="8845446" y="2641019"/>
              <a:ext cx="33150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33CC"/>
                  </a:solidFill>
                </a:rPr>
                <a:t>Operating Conditions (OCs)</a:t>
              </a:r>
              <a:endParaRPr lang="nb-NO" b="1" dirty="0">
                <a:solidFill>
                  <a:srgbClr val="0033CC"/>
                </a:solidFill>
              </a:endParaRPr>
            </a:p>
          </p:txBody>
        </p:sp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693AB6D0-9EFB-62E9-2CAF-D7D15FBA0D69}"/>
                </a:ext>
              </a:extLst>
            </p:cNvPr>
            <p:cNvSpPr/>
            <p:nvPr/>
          </p:nvSpPr>
          <p:spPr>
            <a:xfrm>
              <a:off x="10417748" y="3572124"/>
              <a:ext cx="228600" cy="353943"/>
            </a:xfrm>
            <a:prstGeom prst="downArrow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A6CE1329-678F-AECA-42F6-DFD6BA868B76}"/>
                </a:ext>
              </a:extLst>
            </p:cNvPr>
            <p:cNvSpPr/>
            <p:nvPr/>
          </p:nvSpPr>
          <p:spPr>
            <a:xfrm>
              <a:off x="10419884" y="4915318"/>
              <a:ext cx="228600" cy="353943"/>
            </a:xfrm>
            <a:prstGeom prst="downArrow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6B6A2FF-68F3-8766-FD87-0516F6FFAEAE}"/>
              </a:ext>
            </a:extLst>
          </p:cNvPr>
          <p:cNvGrpSpPr/>
          <p:nvPr/>
        </p:nvGrpSpPr>
        <p:grpSpPr>
          <a:xfrm>
            <a:off x="167842" y="2477895"/>
            <a:ext cx="8482114" cy="1169109"/>
            <a:chOff x="126379" y="3209806"/>
            <a:chExt cx="8482114" cy="118480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16D9B3-055D-C3D6-E5E1-8C7124F2AAA9}"/>
                </a:ext>
              </a:extLst>
            </p:cNvPr>
            <p:cNvSpPr txBox="1"/>
            <p:nvPr/>
          </p:nvSpPr>
          <p:spPr>
            <a:xfrm>
              <a:off x="126379" y="3412985"/>
              <a:ext cx="1620568" cy="789485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nb-NO" b="1" dirty="0" err="1">
                  <a:solidFill>
                    <a:srgbClr val="0D11B3"/>
                  </a:solidFill>
                </a:rPr>
                <a:t>Presence</a:t>
              </a:r>
              <a:r>
                <a:rPr lang="nb-NO" b="1" dirty="0">
                  <a:solidFill>
                    <a:srgbClr val="0D11B3"/>
                  </a:solidFill>
                </a:rPr>
                <a:t> </a:t>
              </a:r>
              <a:r>
                <a:rPr lang="nb-NO" b="1" dirty="0" err="1">
                  <a:solidFill>
                    <a:srgbClr val="0D11B3"/>
                  </a:solidFill>
                </a:rPr>
                <a:t>of</a:t>
              </a:r>
              <a:r>
                <a:rPr lang="nb-NO" b="1" dirty="0">
                  <a:solidFill>
                    <a:srgbClr val="0D11B3"/>
                  </a:solidFill>
                </a:rPr>
                <a:t> a </a:t>
              </a:r>
              <a:r>
                <a:rPr lang="nb-NO" b="1" dirty="0" err="1">
                  <a:solidFill>
                    <a:srgbClr val="0D11B3"/>
                  </a:solidFill>
                </a:rPr>
                <a:t>damage</a:t>
              </a:r>
              <a:endParaRPr lang="nb-NO" b="1" dirty="0">
                <a:solidFill>
                  <a:srgbClr val="0D11B3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23C6B49-319D-B3A4-E647-DE2590E604B9}"/>
                </a:ext>
              </a:extLst>
            </p:cNvPr>
            <p:cNvSpPr txBox="1"/>
            <p:nvPr/>
          </p:nvSpPr>
          <p:spPr>
            <a:xfrm>
              <a:off x="1971558" y="3210384"/>
              <a:ext cx="2425627" cy="11842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nb-NO" b="1" dirty="0" err="1">
                  <a:solidFill>
                    <a:srgbClr val="0D11B3"/>
                  </a:solidFill>
                </a:rPr>
                <a:t>Changes</a:t>
              </a:r>
              <a:r>
                <a:rPr lang="nb-NO" b="1" dirty="0">
                  <a:solidFill>
                    <a:srgbClr val="0D11B3"/>
                  </a:solidFill>
                </a:rPr>
                <a:t> in </a:t>
              </a:r>
              <a:r>
                <a:rPr lang="nb-NO" b="1" dirty="0" err="1">
                  <a:solidFill>
                    <a:srgbClr val="0D11B3"/>
                  </a:solidFill>
                </a:rPr>
                <a:t>the</a:t>
              </a:r>
              <a:r>
                <a:rPr lang="nb-NO" b="1" dirty="0">
                  <a:solidFill>
                    <a:srgbClr val="0D11B3"/>
                  </a:solidFill>
                </a:rPr>
                <a:t> </a:t>
              </a:r>
              <a:r>
                <a:rPr lang="nb-NO" b="1" dirty="0" err="1">
                  <a:solidFill>
                    <a:srgbClr val="0D11B3"/>
                  </a:solidFill>
                </a:rPr>
                <a:t>FOWT’s</a:t>
              </a:r>
              <a:r>
                <a:rPr lang="nb-NO" b="1" dirty="0">
                  <a:solidFill>
                    <a:srgbClr val="0D11B3"/>
                  </a:solidFill>
                </a:rPr>
                <a:t> </a:t>
              </a:r>
              <a:r>
                <a:rPr lang="nb-NO" b="1" dirty="0" err="1">
                  <a:solidFill>
                    <a:srgbClr val="0D11B3"/>
                  </a:solidFill>
                </a:rPr>
                <a:t>structural</a:t>
              </a:r>
              <a:r>
                <a:rPr lang="nb-NO" b="1" dirty="0">
                  <a:solidFill>
                    <a:srgbClr val="0D11B3"/>
                  </a:solidFill>
                </a:rPr>
                <a:t> </a:t>
              </a:r>
              <a:r>
                <a:rPr lang="nb-NO" b="1" dirty="0" err="1">
                  <a:solidFill>
                    <a:srgbClr val="0D11B3"/>
                  </a:solidFill>
                </a:rPr>
                <a:t>dynamics</a:t>
              </a:r>
              <a:endParaRPr lang="nb-NO" b="1" dirty="0">
                <a:solidFill>
                  <a:srgbClr val="0D11B3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DE7D373-0DA1-0ADA-B078-45D7DBEFC576}"/>
                </a:ext>
              </a:extLst>
            </p:cNvPr>
            <p:cNvSpPr txBox="1"/>
            <p:nvPr/>
          </p:nvSpPr>
          <p:spPr>
            <a:xfrm>
              <a:off x="4675600" y="3209806"/>
              <a:ext cx="2303841" cy="11842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nb-NO" b="1" dirty="0" err="1">
                  <a:solidFill>
                    <a:srgbClr val="0D11B3"/>
                  </a:solidFill>
                </a:rPr>
                <a:t>Changes</a:t>
              </a:r>
              <a:r>
                <a:rPr lang="nb-NO" b="1" dirty="0">
                  <a:solidFill>
                    <a:srgbClr val="0D11B3"/>
                  </a:solidFill>
                </a:rPr>
                <a:t> in </a:t>
              </a:r>
              <a:r>
                <a:rPr lang="nb-NO" b="1" dirty="0" err="1">
                  <a:solidFill>
                    <a:srgbClr val="0D11B3"/>
                  </a:solidFill>
                </a:rPr>
                <a:t>the</a:t>
              </a:r>
              <a:r>
                <a:rPr lang="nb-NO" b="1" dirty="0">
                  <a:solidFill>
                    <a:srgbClr val="0D11B3"/>
                  </a:solidFill>
                </a:rPr>
                <a:t> </a:t>
              </a:r>
              <a:r>
                <a:rPr lang="nb-NO" b="1" dirty="0" err="1">
                  <a:solidFill>
                    <a:srgbClr val="0D11B3"/>
                  </a:solidFill>
                </a:rPr>
                <a:t>FOWT’s</a:t>
              </a:r>
              <a:r>
                <a:rPr lang="nb-NO" b="1" dirty="0">
                  <a:solidFill>
                    <a:srgbClr val="0D11B3"/>
                  </a:solidFill>
                </a:rPr>
                <a:t> </a:t>
              </a:r>
              <a:r>
                <a:rPr lang="nb-NO" b="1" dirty="0" err="1">
                  <a:solidFill>
                    <a:srgbClr val="0D11B3"/>
                  </a:solidFill>
                </a:rPr>
                <a:t>vibration</a:t>
              </a:r>
              <a:r>
                <a:rPr lang="nb-NO" b="1" dirty="0">
                  <a:solidFill>
                    <a:srgbClr val="0D11B3"/>
                  </a:solidFill>
                </a:rPr>
                <a:t> </a:t>
              </a:r>
              <a:r>
                <a:rPr lang="nb-NO" b="1" dirty="0" err="1">
                  <a:solidFill>
                    <a:srgbClr val="0D11B3"/>
                  </a:solidFill>
                </a:rPr>
                <a:t>characteristics</a:t>
              </a:r>
              <a:endParaRPr lang="nb-NO" b="1" dirty="0">
                <a:solidFill>
                  <a:srgbClr val="0D11B3"/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84FA501-2A26-5E38-12C7-25A9C5BA39BB}"/>
                </a:ext>
              </a:extLst>
            </p:cNvPr>
            <p:cNvCxnSpPr>
              <a:cxnSpLocks/>
              <a:stCxn id="44" idx="6"/>
              <a:endCxn id="45" idx="2"/>
            </p:cNvCxnSpPr>
            <p:nvPr/>
          </p:nvCxnSpPr>
          <p:spPr>
            <a:xfrm flipV="1">
              <a:off x="1746947" y="3802498"/>
              <a:ext cx="224611" cy="522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5A766F5-8D7E-FDB5-E2B1-A63EE4FAFEA4}"/>
                </a:ext>
              </a:extLst>
            </p:cNvPr>
            <p:cNvCxnSpPr>
              <a:cxnSpLocks/>
              <a:stCxn id="45" idx="6"/>
              <a:endCxn id="46" idx="2"/>
            </p:cNvCxnSpPr>
            <p:nvPr/>
          </p:nvCxnSpPr>
          <p:spPr>
            <a:xfrm flipV="1">
              <a:off x="4397185" y="3801920"/>
              <a:ext cx="278415" cy="57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01F0FEE-97C9-293D-4246-C7573C27FC5B}"/>
                </a:ext>
              </a:extLst>
            </p:cNvPr>
            <p:cNvSpPr txBox="1"/>
            <p:nvPr/>
          </p:nvSpPr>
          <p:spPr>
            <a:xfrm>
              <a:off x="7297487" y="3412985"/>
              <a:ext cx="1311006" cy="789485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nb-NO" b="1" dirty="0" err="1">
                  <a:solidFill>
                    <a:srgbClr val="0D11B3"/>
                  </a:solidFill>
                </a:rPr>
                <a:t>Damage</a:t>
              </a:r>
              <a:r>
                <a:rPr lang="nb-NO" b="1" dirty="0">
                  <a:solidFill>
                    <a:srgbClr val="0D11B3"/>
                  </a:solidFill>
                </a:rPr>
                <a:t> </a:t>
              </a:r>
              <a:r>
                <a:rPr lang="nb-NO" b="1" dirty="0" err="1">
                  <a:solidFill>
                    <a:srgbClr val="0D11B3"/>
                  </a:solidFill>
                </a:rPr>
                <a:t>diagnosis</a:t>
              </a:r>
              <a:endParaRPr lang="nb-NO" b="1" dirty="0">
                <a:solidFill>
                  <a:srgbClr val="0D11B3"/>
                </a:solidFill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B976151-74E4-A8CC-262D-DBCC16C1DB2B}"/>
                </a:ext>
              </a:extLst>
            </p:cNvPr>
            <p:cNvCxnSpPr>
              <a:cxnSpLocks/>
              <a:stCxn id="46" idx="6"/>
              <a:endCxn id="49" idx="2"/>
            </p:cNvCxnSpPr>
            <p:nvPr/>
          </p:nvCxnSpPr>
          <p:spPr>
            <a:xfrm>
              <a:off x="6979441" y="3801920"/>
              <a:ext cx="318046" cy="580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624FC88-351F-A9EA-1A71-C3232305DDD7}"/>
              </a:ext>
            </a:extLst>
          </p:cNvPr>
          <p:cNvGrpSpPr/>
          <p:nvPr/>
        </p:nvGrpSpPr>
        <p:grpSpPr>
          <a:xfrm>
            <a:off x="314334" y="3670980"/>
            <a:ext cx="8239727" cy="1911483"/>
            <a:chOff x="251404" y="2127543"/>
            <a:chExt cx="8239727" cy="191148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307F0730-BD22-A7C2-8BBF-12186EA9B3C6}"/>
                </a:ext>
              </a:extLst>
            </p:cNvPr>
            <p:cNvSpPr/>
            <p:nvPr/>
          </p:nvSpPr>
          <p:spPr>
            <a:xfrm>
              <a:off x="251404" y="2224979"/>
              <a:ext cx="8239727" cy="18139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2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DA32693-1EC7-8D04-E813-7E612B41C885}"/>
                </a:ext>
              </a:extLst>
            </p:cNvPr>
            <p:cNvSpPr txBox="1"/>
            <p:nvPr/>
          </p:nvSpPr>
          <p:spPr>
            <a:xfrm rot="16200000">
              <a:off x="4881254" y="2944785"/>
              <a:ext cx="191148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200" b="1" dirty="0">
                  <a:solidFill>
                    <a:prstClr val="black"/>
                  </a:solidFill>
                  <a:cs typeface="Times New Roman" pitchFamily="18" charset="0"/>
                </a:rPr>
                <a:t>Spectrum magnitude (dB)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443B060-FAEB-9B9A-5CF7-A8C4D1CD89DE}"/>
                </a:ext>
              </a:extLst>
            </p:cNvPr>
            <p:cNvSpPr txBox="1"/>
            <p:nvPr/>
          </p:nvSpPr>
          <p:spPr>
            <a:xfrm>
              <a:off x="6701716" y="3737699"/>
              <a:ext cx="1255980" cy="276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200" b="1" dirty="0">
                  <a:solidFill>
                    <a:prstClr val="black"/>
                  </a:solidFill>
                  <a:cs typeface="Times New Roman" pitchFamily="18" charset="0"/>
                </a:rPr>
                <a:t>Frequency (Hz)</a:t>
              </a:r>
            </a:p>
          </p:txBody>
        </p:sp>
        <p:sp>
          <p:nvSpPr>
            <p:cNvPr id="55" name="Arrow: Down 54">
              <a:extLst>
                <a:ext uri="{FF2B5EF4-FFF2-40B4-BE49-F238E27FC236}">
                  <a16:creationId xmlns:a16="http://schemas.microsoft.com/office/drawing/2014/main" id="{A0454324-64D2-00F0-F54D-4107AE070567}"/>
                </a:ext>
              </a:extLst>
            </p:cNvPr>
            <p:cNvSpPr/>
            <p:nvPr/>
          </p:nvSpPr>
          <p:spPr>
            <a:xfrm rot="16200000">
              <a:off x="1808531" y="2941828"/>
              <a:ext cx="383505" cy="611288"/>
            </a:xfrm>
            <a:prstGeom prst="downArrow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200"/>
            </a:p>
          </p:txBody>
        </p:sp>
        <p:sp>
          <p:nvSpPr>
            <p:cNvPr id="56" name="Arrow: Down 55">
              <a:extLst>
                <a:ext uri="{FF2B5EF4-FFF2-40B4-BE49-F238E27FC236}">
                  <a16:creationId xmlns:a16="http://schemas.microsoft.com/office/drawing/2014/main" id="{E7DD55BA-251E-29FE-341B-2D0659E706AE}"/>
                </a:ext>
              </a:extLst>
            </p:cNvPr>
            <p:cNvSpPr/>
            <p:nvPr/>
          </p:nvSpPr>
          <p:spPr>
            <a:xfrm rot="16200000">
              <a:off x="5204992" y="2870191"/>
              <a:ext cx="383505" cy="583267"/>
            </a:xfrm>
            <a:prstGeom prst="downArrow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200"/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B66CC059-31B9-E4C8-05AF-10233F89B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295" y="4058227"/>
            <a:ext cx="2414301" cy="130556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D8335BD-02ED-29C2-8263-34A37723D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980" y="3956405"/>
            <a:ext cx="2380647" cy="143800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E35FCFF-1FB3-4EDE-781C-603383A829FE}"/>
              </a:ext>
            </a:extLst>
          </p:cNvPr>
          <p:cNvSpPr txBox="1"/>
          <p:nvPr/>
        </p:nvSpPr>
        <p:spPr>
          <a:xfrm>
            <a:off x="3535281" y="5294498"/>
            <a:ext cx="1255980" cy="276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b="1" dirty="0">
                <a:solidFill>
                  <a:prstClr val="black"/>
                </a:solidFill>
                <a:cs typeface="Times New Roman" pitchFamily="18" charset="0"/>
              </a:rPr>
              <a:t>Time (sec)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2FC925-5847-9CD8-E057-AA57CB5DBDCC}"/>
              </a:ext>
            </a:extLst>
          </p:cNvPr>
          <p:cNvSpPr txBox="1"/>
          <p:nvPr/>
        </p:nvSpPr>
        <p:spPr>
          <a:xfrm rot="16200000">
            <a:off x="1943708" y="4592605"/>
            <a:ext cx="1199215" cy="279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b="1" dirty="0">
                <a:solidFill>
                  <a:prstClr val="black"/>
                </a:solidFill>
                <a:cs typeface="Times New Roman" pitchFamily="18" charset="0"/>
              </a:rPr>
              <a:t>Vibration signal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602FCAA-46BE-26F4-7E34-AC4C6BF1AFDA}"/>
              </a:ext>
            </a:extLst>
          </p:cNvPr>
          <p:cNvSpPr txBox="1"/>
          <p:nvPr/>
        </p:nvSpPr>
        <p:spPr>
          <a:xfrm>
            <a:off x="6367412" y="3771739"/>
            <a:ext cx="1900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rgbClr val="0D11B3"/>
                </a:solidFill>
                <a:cs typeface="Times New Roman" pitchFamily="18" charset="0"/>
              </a:rPr>
              <a:t>Healthy</a:t>
            </a:r>
            <a:r>
              <a:rPr lang="da-DK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da-DK" b="1" dirty="0">
                <a:cs typeface="Times New Roman" pitchFamily="18" charset="0"/>
              </a:rPr>
              <a:t>/</a:t>
            </a:r>
            <a:r>
              <a:rPr lang="da-DK" b="1" dirty="0">
                <a:solidFill>
                  <a:srgbClr val="FF0000"/>
                </a:solidFill>
                <a:cs typeface="Times New Roman" pitchFamily="18" charset="0"/>
              </a:rPr>
              <a:t> Damage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B76E509-4125-BD09-F53C-2DCEF269748A}"/>
              </a:ext>
            </a:extLst>
          </p:cNvPr>
          <p:cNvSpPr txBox="1"/>
          <p:nvPr/>
        </p:nvSpPr>
        <p:spPr>
          <a:xfrm>
            <a:off x="2982616" y="3805124"/>
            <a:ext cx="1900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rgbClr val="0D11B3"/>
                </a:solidFill>
                <a:cs typeface="Times New Roman" pitchFamily="18" charset="0"/>
              </a:rPr>
              <a:t>Healthy</a:t>
            </a:r>
            <a:r>
              <a:rPr lang="da-DK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da-DK" b="1" dirty="0">
                <a:cs typeface="Times New Roman" pitchFamily="18" charset="0"/>
              </a:rPr>
              <a:t>/</a:t>
            </a:r>
            <a:r>
              <a:rPr lang="da-DK" b="1" dirty="0">
                <a:solidFill>
                  <a:srgbClr val="FF0000"/>
                </a:solidFill>
                <a:cs typeface="Times New Roman" pitchFamily="18" charset="0"/>
              </a:rPr>
              <a:t> Damage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8A1F16B-6BA5-B8A9-00C9-855D84710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</a:extLst>
          </a:blip>
          <a:srcRect l="19234"/>
          <a:stretch/>
        </p:blipFill>
        <p:spPr>
          <a:xfrm>
            <a:off x="448644" y="3867787"/>
            <a:ext cx="1103728" cy="1674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459667D-7AAA-DD6A-7F3E-2774D4999EFA}"/>
              </a:ext>
            </a:extLst>
          </p:cNvPr>
          <p:cNvSpPr txBox="1"/>
          <p:nvPr/>
        </p:nvSpPr>
        <p:spPr>
          <a:xfrm>
            <a:off x="1005036" y="3789865"/>
            <a:ext cx="1255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rgbClr val="FF0000"/>
                </a:solidFill>
                <a:cs typeface="Times New Roman" pitchFamily="18" charset="0"/>
              </a:rPr>
              <a:t>Damage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213CF3D-BCFB-78A0-2878-B0365AF642EF}"/>
              </a:ext>
            </a:extLst>
          </p:cNvPr>
          <p:cNvSpPr/>
          <p:nvPr/>
        </p:nvSpPr>
        <p:spPr>
          <a:xfrm>
            <a:off x="927771" y="4993209"/>
            <a:ext cx="145473" cy="15708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EF8B57B-05D9-B40B-2D0F-B545C81E02DB}"/>
              </a:ext>
            </a:extLst>
          </p:cNvPr>
          <p:cNvGrpSpPr/>
          <p:nvPr/>
        </p:nvGrpSpPr>
        <p:grpSpPr>
          <a:xfrm>
            <a:off x="634198" y="1513314"/>
            <a:ext cx="10972688" cy="650681"/>
            <a:chOff x="2070104" y="5854137"/>
            <a:chExt cx="4996010" cy="650681"/>
          </a:xfrm>
        </p:grpSpPr>
        <p:sp>
          <p:nvSpPr>
            <p:cNvPr id="67" name="40 - Στρογγυλεμένο ορθογώνιο">
              <a:extLst>
                <a:ext uri="{FF2B5EF4-FFF2-40B4-BE49-F238E27FC236}">
                  <a16:creationId xmlns:a16="http://schemas.microsoft.com/office/drawing/2014/main" id="{195BCECE-AC45-96C5-5EFE-ABDFA8186970}"/>
                </a:ext>
              </a:extLst>
            </p:cNvPr>
            <p:cNvSpPr/>
            <p:nvPr/>
          </p:nvSpPr>
          <p:spPr>
            <a:xfrm>
              <a:off x="2151721" y="5854137"/>
              <a:ext cx="4787503" cy="356424"/>
            </a:xfrm>
            <a:prstGeom prst="roundRect">
              <a:avLst>
                <a:gd name="adj" fmla="val 6194"/>
              </a:avLst>
            </a:prstGeom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>
                <a:spcAft>
                  <a:spcPts val="600"/>
                </a:spcAft>
              </a:pPr>
              <a:endParaRPr lang="en-US" sz="2000" dirty="0">
                <a:solidFill>
                  <a:srgbClr val="3219DA"/>
                </a:solidFill>
                <a:latin typeface="BKM-cmss8" pitchFamily="34" charset="2"/>
                <a:cs typeface="Times New Roman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97AD9D7-2C02-287E-EEAB-A87097AFCAD9}"/>
                </a:ext>
              </a:extLst>
            </p:cNvPr>
            <p:cNvSpPr txBox="1"/>
            <p:nvPr/>
          </p:nvSpPr>
          <p:spPr>
            <a:xfrm>
              <a:off x="2070104" y="5858487"/>
              <a:ext cx="49960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400"/>
                </a:spcAft>
              </a:pPr>
              <a:r>
                <a:rPr lang="en-US" sz="1800" dirty="0">
                  <a:cs typeface="Times New Roman" pitchFamily="18" charset="0"/>
                </a:rPr>
                <a:t>Investigated in a limited degree and via vibration-based methods </a:t>
              </a:r>
              <a:r>
                <a:rPr lang="en-US" sz="1800" b="0" i="0" u="none" strike="noStrike" baseline="0" dirty="0">
                  <a:latin typeface="TeXGyreTermesX-Regular"/>
                </a:rPr>
                <a:t>constant or varying operating conditions (OCs)</a:t>
              </a:r>
              <a:endParaRPr lang="en-US" sz="1800" dirty="0">
                <a:cs typeface="Times New Roman" pitchFamily="18" charset="0"/>
              </a:endParaRPr>
            </a:p>
          </p:txBody>
        </p:sp>
      </p:grpSp>
      <p:sp>
        <p:nvSpPr>
          <p:cNvPr id="85" name="Στρογγυλεμένο ορθογώνιο 6">
            <a:extLst>
              <a:ext uri="{FF2B5EF4-FFF2-40B4-BE49-F238E27FC236}">
                <a16:creationId xmlns:a16="http://schemas.microsoft.com/office/drawing/2014/main" id="{F88F205E-9EEB-8022-FB6E-A767EB97DB6E}"/>
              </a:ext>
            </a:extLst>
          </p:cNvPr>
          <p:cNvSpPr/>
          <p:nvPr/>
        </p:nvSpPr>
        <p:spPr>
          <a:xfrm>
            <a:off x="169858" y="5804631"/>
            <a:ext cx="11852281" cy="553581"/>
          </a:xfrm>
          <a:prstGeom prst="roundRect">
            <a:avLst>
              <a:gd name="adj" fmla="val 10226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700" b="1" dirty="0">
                <a:solidFill>
                  <a:srgbClr val="00B050"/>
                </a:solidFill>
                <a:cs typeface="Times New Roman" pitchFamily="18" charset="0"/>
              </a:rPr>
              <a:t>Simulated damages: </a:t>
            </a:r>
            <a:r>
              <a:rPr lang="en-US" sz="1700" dirty="0">
                <a:cs typeface="Times New Roman" pitchFamily="18" charset="0"/>
              </a:rPr>
              <a:t>stiffness reduction, </a:t>
            </a:r>
            <a:r>
              <a:rPr lang="en-US" sz="1700" b="1" dirty="0">
                <a:solidFill>
                  <a:srgbClr val="00B050"/>
                </a:solidFill>
                <a:cs typeface="Times New Roman" pitchFamily="18" charset="0"/>
              </a:rPr>
              <a:t>Damage</a:t>
            </a:r>
            <a:r>
              <a:rPr lang="en-US" sz="1700" dirty="0">
                <a:cs typeface="Times New Roman" pitchFamily="18" charset="0"/>
              </a:rPr>
              <a:t> </a:t>
            </a:r>
            <a:r>
              <a:rPr lang="en-US" sz="1700" b="1" dirty="0">
                <a:solidFill>
                  <a:srgbClr val="00B050"/>
                </a:solidFill>
                <a:cs typeface="Times New Roman" pitchFamily="18" charset="0"/>
              </a:rPr>
              <a:t>detection: </a:t>
            </a:r>
            <a:r>
              <a:rPr lang="da-DK" sz="1700" dirty="0">
                <a:solidFill>
                  <a:prstClr val="black"/>
                </a:solidFill>
                <a:cs typeface="Times New Roman" pitchFamily="18" charset="0"/>
              </a:rPr>
              <a:t>Power Spectral Density</a:t>
            </a:r>
            <a:r>
              <a:rPr lang="da-DK" sz="1400" dirty="0">
                <a:solidFill>
                  <a:prstClr val="black"/>
                </a:solidFill>
                <a:cs typeface="Times New Roman" pitchFamily="18" charset="0"/>
              </a:rPr>
              <a:t>,  </a:t>
            </a:r>
            <a:r>
              <a:rPr lang="da-DK" sz="1700" b="1" dirty="0">
                <a:solidFill>
                  <a:srgbClr val="00B050"/>
                </a:solidFill>
                <a:cs typeface="Times New Roman" pitchFamily="18" charset="0"/>
              </a:rPr>
              <a:t>Damage</a:t>
            </a:r>
            <a:r>
              <a:rPr lang="da-DK" sz="1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da-DK" sz="1700" b="1" dirty="0">
                <a:solidFill>
                  <a:srgbClr val="00B050"/>
                </a:solidFill>
                <a:cs typeface="Times New Roman" pitchFamily="18" charset="0"/>
              </a:rPr>
              <a:t>localization and damage</a:t>
            </a:r>
            <a:r>
              <a:rPr lang="en-US" sz="1700" b="1" dirty="0">
                <a:solidFill>
                  <a:srgbClr val="00B050"/>
                </a:solidFill>
                <a:cs typeface="Times New Roman" pitchFamily="18" charset="0"/>
              </a:rPr>
              <a:t> quantification</a:t>
            </a:r>
            <a:r>
              <a:rPr lang="da-DK" sz="17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da-DK" sz="1400" b="1" dirty="0">
                <a:solidFill>
                  <a:srgbClr val="00B050"/>
                </a:solidFill>
                <a:cs typeface="Times New Roman" pitchFamily="18" charset="0"/>
              </a:rPr>
              <a:t>: </a:t>
            </a:r>
            <a:r>
              <a:rPr lang="en-US" sz="1700" dirty="0">
                <a:cs typeface="Times New Roman" pitchFamily="18" charset="0"/>
              </a:rPr>
              <a:t>mode shapes from a finite element model</a:t>
            </a:r>
            <a:r>
              <a:rPr lang="en-US" sz="17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da-DK" sz="17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da-DK" sz="1400" dirty="0">
                <a:cs typeface="Times New Roman" pitchFamily="18" charset="0"/>
              </a:rPr>
              <a:t>(</a:t>
            </a:r>
            <a:r>
              <a:rPr lang="en-US" sz="1400" i="1" dirty="0">
                <a:solidFill>
                  <a:srgbClr val="C00000"/>
                </a:solidFill>
                <a:cs typeface="Times New Roman" pitchFamily="18" charset="0"/>
              </a:rPr>
              <a:t>Kim et al. 2019</a:t>
            </a:r>
            <a:r>
              <a:rPr lang="da-DK" sz="1400" dirty="0">
                <a:solidFill>
                  <a:prstClr val="black"/>
                </a:solidFill>
                <a:cs typeface="Times New Roman" pitchFamily="18" charset="0"/>
              </a:rPr>
              <a:t>)</a:t>
            </a:r>
            <a:endParaRPr lang="da-DK" sz="1400" b="1" dirty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2" name="2 - Θέση υποσέλιδου">
            <a:extLst>
              <a:ext uri="{FF2B5EF4-FFF2-40B4-BE49-F238E27FC236}">
                <a16:creationId xmlns:a16="http://schemas.microsoft.com/office/drawing/2014/main" id="{FE2E87BF-DE9B-A68E-07D7-2EDC89477270}"/>
              </a:ext>
            </a:extLst>
          </p:cNvPr>
          <p:cNvSpPr txBox="1">
            <a:spLocks/>
          </p:cNvSpPr>
          <p:nvPr/>
        </p:nvSpPr>
        <p:spPr>
          <a:xfrm>
            <a:off x="1837725" y="0"/>
            <a:ext cx="4286850" cy="187274"/>
          </a:xfrm>
          <a:prstGeom prst="rect">
            <a:avLst/>
          </a:prstGeom>
          <a:solidFill>
            <a:srgbClr val="002BB8"/>
          </a:solidFill>
        </p:spPr>
        <p:txBody>
          <a:bodyPr anchor="ctr"/>
          <a:lstStyle/>
          <a:p>
            <a:pPr algn="r">
              <a:defRPr/>
            </a:pPr>
            <a:r>
              <a:rPr lang="en-US" sz="1600" dirty="0">
                <a:solidFill>
                  <a:prstClr val="white"/>
                </a:solidFill>
                <a:cs typeface="Times New Roman" pitchFamily="18" charset="0"/>
              </a:rPr>
              <a:t>Introduction</a:t>
            </a:r>
            <a:endParaRPr lang="el-GR" sz="1600" dirty="0">
              <a:solidFill>
                <a:prstClr val="white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62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7E5B052-54A4-48EE-85E2-E962C8619A17}"/>
              </a:ext>
            </a:extLst>
          </p:cNvPr>
          <p:cNvSpPr/>
          <p:nvPr/>
        </p:nvSpPr>
        <p:spPr>
          <a:xfrm>
            <a:off x="185640" y="292557"/>
            <a:ext cx="11877870" cy="4058433"/>
          </a:xfrm>
          <a:prstGeom prst="roundRect">
            <a:avLst/>
          </a:prstGeom>
          <a:gradFill>
            <a:gsLst>
              <a:gs pos="9000">
                <a:schemeClr val="accent3">
                  <a:lumMod val="60000"/>
                  <a:lumOff val="40000"/>
                </a:schemeClr>
              </a:gs>
              <a:gs pos="1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2 - Θέση υποσέλιδου">
            <a:extLst>
              <a:ext uri="{FF2B5EF4-FFF2-40B4-BE49-F238E27FC236}">
                <a16:creationId xmlns:a16="http://schemas.microsoft.com/office/drawing/2014/main" id="{1B3D7012-2E4F-474D-87D2-1861125C0A61}"/>
              </a:ext>
            </a:extLst>
          </p:cNvPr>
          <p:cNvSpPr txBox="1">
            <a:spLocks/>
          </p:cNvSpPr>
          <p:nvPr/>
        </p:nvSpPr>
        <p:spPr>
          <a:xfrm>
            <a:off x="1837725" y="0"/>
            <a:ext cx="4286850" cy="187274"/>
          </a:xfrm>
          <a:prstGeom prst="rect">
            <a:avLst/>
          </a:prstGeom>
          <a:solidFill>
            <a:srgbClr val="002BB8"/>
          </a:solidFill>
        </p:spPr>
        <p:txBody>
          <a:bodyPr anchor="ctr"/>
          <a:lstStyle/>
          <a:p>
            <a:pPr algn="r">
              <a:defRPr/>
            </a:pPr>
            <a:r>
              <a:rPr lang="en-US" sz="1600" dirty="0">
                <a:solidFill>
                  <a:prstClr val="white"/>
                </a:solidFill>
                <a:cs typeface="Times New Roman" pitchFamily="18" charset="0"/>
              </a:rPr>
              <a:t>Goal</a:t>
            </a:r>
            <a:endParaRPr lang="el-GR" sz="1600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615D2A-43E1-473F-B09A-7ACED7E19E62}"/>
              </a:ext>
            </a:extLst>
          </p:cNvPr>
          <p:cNvSpPr txBox="1"/>
          <p:nvPr/>
        </p:nvSpPr>
        <p:spPr>
          <a:xfrm>
            <a:off x="3017178" y="289035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800" b="1" dirty="0">
                <a:solidFill>
                  <a:srgbClr val="3219DA"/>
                </a:solidFill>
                <a:cs typeface="Times New Roman" pitchFamily="18" charset="0"/>
              </a:rPr>
              <a:t>Goal of the current study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A7743CC-7AA3-4BCA-B155-C4E22B745BCF}"/>
              </a:ext>
            </a:extLst>
          </p:cNvPr>
          <p:cNvSpPr/>
          <p:nvPr/>
        </p:nvSpPr>
        <p:spPr>
          <a:xfrm>
            <a:off x="5695950" y="1395193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9A435B5-7F8C-45D5-BA83-C43288471BF4}"/>
              </a:ext>
            </a:extLst>
          </p:cNvPr>
          <p:cNvGrpSpPr/>
          <p:nvPr/>
        </p:nvGrpSpPr>
        <p:grpSpPr>
          <a:xfrm>
            <a:off x="301344" y="825066"/>
            <a:ext cx="9361349" cy="2482432"/>
            <a:chOff x="3465504" y="819284"/>
            <a:chExt cx="6781800" cy="241167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13B8559-B4C0-4ECA-A140-326BF6F4E612}"/>
                </a:ext>
              </a:extLst>
            </p:cNvPr>
            <p:cNvSpPr/>
            <p:nvPr/>
          </p:nvSpPr>
          <p:spPr>
            <a:xfrm>
              <a:off x="3465504" y="819284"/>
              <a:ext cx="6781800" cy="2411672"/>
            </a:xfrm>
            <a:prstGeom prst="roundRect">
              <a:avLst>
                <a:gd name="adj" fmla="val 5695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A3883C-6E64-47A3-8401-D80E1A04C4B1}"/>
                </a:ext>
              </a:extLst>
            </p:cNvPr>
            <p:cNvSpPr/>
            <p:nvPr/>
          </p:nvSpPr>
          <p:spPr>
            <a:xfrm>
              <a:off x="3465504" y="1166312"/>
              <a:ext cx="6781799" cy="6232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chemeClr val="tx1"/>
                  </a:solidFill>
                </a:rPr>
                <a:t>Past work: </a:t>
              </a:r>
              <a:r>
                <a:rPr lang="en-US" dirty="0">
                  <a:solidFill>
                    <a:schemeClr val="tx1"/>
                  </a:solidFill>
                </a:rPr>
                <a:t>Structural Health Monitoring (SHM) framework for detection and damage magnitude estimation in the tendons of a 10 MW FOWT with vibration signals from </a:t>
              </a:r>
              <a:r>
                <a:rPr lang="en-US" b="1" dirty="0">
                  <a:solidFill>
                    <a:schemeClr val="tx1"/>
                  </a:solidFill>
                </a:rPr>
                <a:t>one</a:t>
              </a:r>
              <a:r>
                <a:rPr lang="en-US" dirty="0">
                  <a:solidFill>
                    <a:schemeClr val="tx1"/>
                  </a:solidFill>
                </a:rPr>
                <a:t> measuring point </a:t>
              </a:r>
              <a:r>
                <a:rPr lang="da-DK" sz="1400" dirty="0">
                  <a:solidFill>
                    <a:schemeClr val="tx1"/>
                  </a:solidFill>
                  <a:cs typeface="Times New Roman" pitchFamily="18" charset="0"/>
                </a:rPr>
                <a:t>(</a:t>
              </a:r>
              <a:r>
                <a:rPr lang="en-US" sz="1400" i="1" dirty="0">
                  <a:solidFill>
                    <a:srgbClr val="C00000"/>
                  </a:solidFill>
                  <a:cs typeface="Times New Roman" pitchFamily="18" charset="0"/>
                </a:rPr>
                <a:t>Sakaris et al. 2021</a:t>
              </a:r>
              <a:r>
                <a:rPr lang="da-DK" sz="1400" dirty="0">
                  <a:solidFill>
                    <a:prstClr val="black"/>
                  </a:solidFill>
                  <a:cs typeface="Times New Roman" pitchFamily="18" charset="0"/>
                </a:rPr>
                <a:t>)</a:t>
              </a:r>
              <a:endParaRPr lang="en-GB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E79156B-3691-4223-B6D4-368D297C79B5}"/>
              </a:ext>
            </a:extLst>
          </p:cNvPr>
          <p:cNvSpPr txBox="1"/>
          <p:nvPr/>
        </p:nvSpPr>
        <p:spPr>
          <a:xfrm>
            <a:off x="9114732" y="3606398"/>
            <a:ext cx="2849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b="1" dirty="0">
                <a:solidFill>
                  <a:prstClr val="black"/>
                </a:solidFill>
                <a:cs typeface="Times New Roman" pitchFamily="18" charset="0"/>
              </a:rPr>
              <a:t>10 MW FOWT supported by the TELWIND platform</a:t>
            </a:r>
            <a:endParaRPr lang="da-DK" sz="18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2" name="8 - Στρογγυλεμένο ορθογώνιο">
            <a:extLst>
              <a:ext uri="{FF2B5EF4-FFF2-40B4-BE49-F238E27FC236}">
                <a16:creationId xmlns:a16="http://schemas.microsoft.com/office/drawing/2014/main" id="{CDD79DF0-5A47-4F43-BD86-9B9335BB4DD5}"/>
              </a:ext>
            </a:extLst>
          </p:cNvPr>
          <p:cNvSpPr/>
          <p:nvPr/>
        </p:nvSpPr>
        <p:spPr>
          <a:xfrm>
            <a:off x="157064" y="4553106"/>
            <a:ext cx="10825926" cy="1150905"/>
          </a:xfrm>
          <a:prstGeom prst="roundRect">
            <a:avLst>
              <a:gd name="adj" fmla="val 8010"/>
            </a:avLst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219DA"/>
                </a:solidFill>
              </a:rPr>
              <a:t>                 </a:t>
            </a:r>
          </a:p>
          <a:p>
            <a:pPr algn="ctr"/>
            <a:endParaRPr lang="en-US" dirty="0">
              <a:solidFill>
                <a:srgbClr val="3219DA"/>
              </a:solidFill>
            </a:endParaRPr>
          </a:p>
          <a:p>
            <a:pPr algn="ctr"/>
            <a:endParaRPr lang="en-US" dirty="0">
              <a:solidFill>
                <a:srgbClr val="3219DA"/>
              </a:solidFill>
            </a:endParaRPr>
          </a:p>
          <a:p>
            <a:pPr algn="ctr"/>
            <a:endParaRPr lang="en-US" dirty="0">
              <a:solidFill>
                <a:srgbClr val="3219DA"/>
              </a:solidFill>
            </a:endParaRPr>
          </a:p>
          <a:p>
            <a:pPr algn="ctr"/>
            <a:endParaRPr lang="en-US" dirty="0">
              <a:solidFill>
                <a:srgbClr val="3219DA"/>
              </a:solidFill>
            </a:endParaRPr>
          </a:p>
          <a:p>
            <a:pPr algn="ctr"/>
            <a:endParaRPr lang="en-US" dirty="0">
              <a:solidFill>
                <a:srgbClr val="3219DA"/>
              </a:solidFill>
            </a:endParaRPr>
          </a:p>
          <a:p>
            <a:pPr algn="ctr"/>
            <a:endParaRPr lang="en-US" dirty="0">
              <a:solidFill>
                <a:srgbClr val="3219DA"/>
              </a:solidFill>
            </a:endParaRPr>
          </a:p>
          <a:p>
            <a:pPr algn="ctr"/>
            <a:endParaRPr lang="en-US" dirty="0">
              <a:solidFill>
                <a:srgbClr val="3219DA"/>
              </a:solidFill>
            </a:endParaRPr>
          </a:p>
          <a:p>
            <a:pPr algn="ctr"/>
            <a:endParaRPr lang="en-US" dirty="0">
              <a:solidFill>
                <a:srgbClr val="3219DA"/>
              </a:solidFill>
            </a:endParaRPr>
          </a:p>
          <a:p>
            <a:pPr algn="ctr"/>
            <a:endParaRPr lang="en-US" dirty="0">
              <a:solidFill>
                <a:srgbClr val="3219DA"/>
              </a:solidFill>
            </a:endParaRPr>
          </a:p>
          <a:p>
            <a:pPr algn="ctr"/>
            <a:endParaRPr lang="en-US" dirty="0">
              <a:solidFill>
                <a:srgbClr val="3219DA"/>
              </a:solidFill>
            </a:endParaRPr>
          </a:p>
          <a:p>
            <a:pPr algn="ctr"/>
            <a:endParaRPr lang="en-US" dirty="0">
              <a:solidFill>
                <a:srgbClr val="3219DA"/>
              </a:solidFill>
            </a:endParaRPr>
          </a:p>
          <a:p>
            <a:pPr algn="ctr"/>
            <a:endParaRPr lang="en-US" dirty="0">
              <a:solidFill>
                <a:srgbClr val="3219DA"/>
              </a:solidFill>
            </a:endParaRPr>
          </a:p>
          <a:p>
            <a:pPr algn="ctr"/>
            <a:r>
              <a:rPr lang="en-US" dirty="0">
                <a:solidFill>
                  <a:srgbClr val="3219DA"/>
                </a:solidFill>
              </a:rPr>
              <a:t> </a:t>
            </a:r>
          </a:p>
        </p:txBody>
      </p:sp>
      <p:graphicFrame>
        <p:nvGraphicFramePr>
          <p:cNvPr id="23" name="Table 16">
            <a:extLst>
              <a:ext uri="{FF2B5EF4-FFF2-40B4-BE49-F238E27FC236}">
                <a16:creationId xmlns:a16="http://schemas.microsoft.com/office/drawing/2014/main" id="{8F115E79-4C7F-4D85-AAD1-9A10FFB51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237634"/>
              </p:ext>
            </p:extLst>
          </p:nvPr>
        </p:nvGraphicFramePr>
        <p:xfrm>
          <a:off x="280890" y="4619476"/>
          <a:ext cx="8112051" cy="1558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2051">
                  <a:extLst>
                    <a:ext uri="{9D8B030D-6E8A-4147-A177-3AD203B41FA5}">
                      <a16:colId xmlns:a16="http://schemas.microsoft.com/office/drawing/2014/main" val="107007262"/>
                    </a:ext>
                  </a:extLst>
                </a:gridCol>
              </a:tblGrid>
              <a:tr h="373273">
                <a:tc>
                  <a:txBody>
                    <a:bodyPr/>
                    <a:lstStyle/>
                    <a:p>
                      <a:r>
                        <a:rPr lang="nb-NO" sz="1700" dirty="0" err="1">
                          <a:solidFill>
                            <a:schemeClr val="tx1"/>
                          </a:solidFill>
                        </a:rPr>
                        <a:t>Employed</a:t>
                      </a:r>
                      <a:r>
                        <a:rPr lang="nb-NO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1700" dirty="0" err="1">
                          <a:solidFill>
                            <a:schemeClr val="tx1"/>
                          </a:solidFill>
                        </a:rPr>
                        <a:t>statistical</a:t>
                      </a:r>
                      <a:r>
                        <a:rPr lang="nb-NO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1700" dirty="0" err="1">
                          <a:solidFill>
                            <a:schemeClr val="tx1"/>
                          </a:solidFill>
                        </a:rPr>
                        <a:t>method</a:t>
                      </a:r>
                      <a:r>
                        <a:rPr lang="nb-NO" sz="1700" dirty="0">
                          <a:solidFill>
                            <a:schemeClr val="tx1"/>
                          </a:solidFill>
                        </a:rPr>
                        <a:t> for </a:t>
                      </a:r>
                      <a:r>
                        <a:rPr lang="nb-NO" sz="1700" dirty="0" err="1">
                          <a:solidFill>
                            <a:schemeClr val="tx1"/>
                          </a:solidFill>
                        </a:rPr>
                        <a:t>damage</a:t>
                      </a:r>
                      <a:r>
                        <a:rPr lang="nb-NO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1700" dirty="0" err="1">
                          <a:solidFill>
                            <a:schemeClr val="tx1"/>
                          </a:solidFill>
                        </a:rPr>
                        <a:t>detection</a:t>
                      </a:r>
                      <a:r>
                        <a:rPr lang="nb-NO" sz="170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nb-NO" sz="1700" dirty="0" err="1">
                          <a:solidFill>
                            <a:schemeClr val="tx1"/>
                          </a:solidFill>
                        </a:rPr>
                        <a:t>damage</a:t>
                      </a:r>
                      <a:r>
                        <a:rPr lang="nb-NO" sz="1700" dirty="0">
                          <a:solidFill>
                            <a:schemeClr val="tx1"/>
                          </a:solidFill>
                        </a:rPr>
                        <a:t> magnitude </a:t>
                      </a:r>
                      <a:r>
                        <a:rPr lang="nb-NO" sz="1700" dirty="0" err="1">
                          <a:solidFill>
                            <a:schemeClr val="tx1"/>
                          </a:solidFill>
                        </a:rPr>
                        <a:t>estimation</a:t>
                      </a:r>
                      <a:endParaRPr lang="nb-NO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231866"/>
                  </a:ext>
                </a:extLst>
              </a:tr>
              <a:tr h="394912">
                <a:tc>
                  <a:txBody>
                    <a:bodyPr/>
                    <a:lstStyle/>
                    <a:p>
                      <a:endParaRPr lang="nb-NO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401629"/>
                  </a:ext>
                </a:extLst>
              </a:tr>
              <a:tr h="394912">
                <a:tc>
                  <a:txBody>
                    <a:bodyPr/>
                    <a:lstStyle/>
                    <a:p>
                      <a:endParaRPr lang="nb-NO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3860546"/>
                  </a:ext>
                </a:extLst>
              </a:tr>
              <a:tr h="394912">
                <a:tc>
                  <a:txBody>
                    <a:bodyPr/>
                    <a:lstStyle/>
                    <a:p>
                      <a:endParaRPr lang="nb-NO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395028"/>
                  </a:ext>
                </a:extLst>
              </a:tr>
            </a:tbl>
          </a:graphicData>
        </a:graphic>
      </p:graphicFrame>
      <p:sp>
        <p:nvSpPr>
          <p:cNvPr id="24" name="Rectangle 20">
            <a:extLst>
              <a:ext uri="{FF2B5EF4-FFF2-40B4-BE49-F238E27FC236}">
                <a16:creationId xmlns:a16="http://schemas.microsoft.com/office/drawing/2014/main" id="{D3C10204-46C3-4703-86D8-511DDAC3D7E0}"/>
              </a:ext>
            </a:extLst>
          </p:cNvPr>
          <p:cNvSpPr/>
          <p:nvPr/>
        </p:nvSpPr>
        <p:spPr>
          <a:xfrm>
            <a:off x="157063" y="5088459"/>
            <a:ext cx="1082592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Blip>
                <a:blip r:embed="rId3"/>
              </a:buBlip>
            </a:pPr>
            <a:r>
              <a:rPr lang="en-US" sz="1700" dirty="0">
                <a:cs typeface="Times New Roman" pitchFamily="18" charset="0"/>
              </a:rPr>
              <a:t>Functional Model Based Method (FMBM) equipped with two multivariate Functional Models (subspace selected via Genetic Algorithm, Particle Swarm Optimization, Bayesian Optimization)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B204AB-D0EB-2A85-6C34-BE920A853573}"/>
              </a:ext>
            </a:extLst>
          </p:cNvPr>
          <p:cNvGrpSpPr/>
          <p:nvPr/>
        </p:nvGrpSpPr>
        <p:grpSpPr>
          <a:xfrm>
            <a:off x="1635143" y="3682571"/>
            <a:ext cx="6953285" cy="489071"/>
            <a:chOff x="-572717" y="4576190"/>
            <a:chExt cx="6953285" cy="489071"/>
          </a:xfrm>
        </p:grpSpPr>
        <p:sp>
          <p:nvSpPr>
            <p:cNvPr id="16" name="8 - Στρογγυλεμένο ορθογώνιο">
              <a:extLst>
                <a:ext uri="{FF2B5EF4-FFF2-40B4-BE49-F238E27FC236}">
                  <a16:creationId xmlns:a16="http://schemas.microsoft.com/office/drawing/2014/main" id="{C1BA2C60-A7F5-E2DE-36B0-5FD6BDD0C1FF}"/>
                </a:ext>
              </a:extLst>
            </p:cNvPr>
            <p:cNvSpPr/>
            <p:nvPr/>
          </p:nvSpPr>
          <p:spPr>
            <a:xfrm>
              <a:off x="-473424" y="4576190"/>
              <a:ext cx="6770030" cy="489071"/>
            </a:xfrm>
            <a:prstGeom prst="roundRect">
              <a:avLst>
                <a:gd name="adj" fmla="val 16054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3219DA"/>
                  </a:solidFill>
                </a:rPr>
                <a:t>                 </a:t>
              </a: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endParaRPr lang="en-US" dirty="0">
                <a:solidFill>
                  <a:srgbClr val="3219DA"/>
                </a:solidFill>
              </a:endParaRPr>
            </a:p>
            <a:p>
              <a:pPr algn="ctr"/>
              <a:r>
                <a:rPr lang="en-US" dirty="0">
                  <a:solidFill>
                    <a:srgbClr val="3219DA"/>
                  </a:solidFill>
                </a:rPr>
                <a:t>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89D8AB-2F80-F11C-798D-3CB855CFFF04}"/>
                </a:ext>
              </a:extLst>
            </p:cNvPr>
            <p:cNvSpPr txBox="1"/>
            <p:nvPr/>
          </p:nvSpPr>
          <p:spPr>
            <a:xfrm>
              <a:off x="-572717" y="4635401"/>
              <a:ext cx="695328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 sz="1800" b="1" dirty="0">
                  <a:solidFill>
                    <a:prstClr val="black"/>
                  </a:solidFill>
                  <a:cs typeface="Times New Roman" pitchFamily="18" charset="0"/>
                </a:rPr>
                <a:t>Varying operating conditions (OCs)</a:t>
              </a:r>
              <a:r>
                <a:rPr lang="da-DK" b="1" dirty="0">
                  <a:solidFill>
                    <a:prstClr val="black"/>
                  </a:solidFill>
                  <a:cs typeface="Times New Roman" pitchFamily="18" charset="0"/>
                </a:rPr>
                <a:t>: wind speed and wave height</a:t>
              </a:r>
              <a:endParaRPr lang="da-DK" sz="1800" b="1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pic>
        <p:nvPicPr>
          <p:cNvPr id="3" name="Picture 2" descr="A drawing of a tower&#10;&#10;AI-generated content may be incorrect.">
            <a:extLst>
              <a:ext uri="{FF2B5EF4-FFF2-40B4-BE49-F238E27FC236}">
                <a16:creationId xmlns:a16="http://schemas.microsoft.com/office/drawing/2014/main" id="{920520D8-A089-984E-A787-A85A864FF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460" y="529798"/>
            <a:ext cx="1823292" cy="3031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2">
                <a:lumMod val="75000"/>
              </a:schemeClr>
            </a:solidFill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20B67F-8C75-67C4-AA03-522529239F29}"/>
              </a:ext>
            </a:extLst>
          </p:cNvPr>
          <p:cNvSpPr txBox="1"/>
          <p:nvPr/>
        </p:nvSpPr>
        <p:spPr>
          <a:xfrm>
            <a:off x="301344" y="2198880"/>
            <a:ext cx="93469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tx1"/>
                </a:solidFill>
              </a:rPr>
              <a:t>Goal: </a:t>
            </a:r>
            <a:r>
              <a:rPr lang="en-US" b="1" u="sng" dirty="0">
                <a:solidFill>
                  <a:srgbClr val="FF0000"/>
                </a:solidFill>
              </a:rPr>
              <a:t>Extension</a:t>
            </a:r>
            <a:r>
              <a:rPr lang="en-US" dirty="0">
                <a:solidFill>
                  <a:schemeClr val="tx1"/>
                </a:solidFill>
              </a:rPr>
              <a:t> of the SHM framework to its </a:t>
            </a:r>
            <a:r>
              <a:rPr lang="en-US" b="1" dirty="0">
                <a:solidFill>
                  <a:srgbClr val="FF0000"/>
                </a:solidFill>
              </a:rPr>
              <a:t>multivariate</a:t>
            </a:r>
            <a:r>
              <a:rPr lang="en-US" dirty="0">
                <a:solidFill>
                  <a:schemeClr val="tx1"/>
                </a:solidFill>
              </a:rPr>
              <a:t> form for detection and damage magnitude estimation in the critical connection area of the FOWT tower with the platform using vibration signals from </a:t>
            </a:r>
            <a:r>
              <a:rPr lang="en-US" b="1" dirty="0">
                <a:solidFill>
                  <a:srgbClr val="FF0000"/>
                </a:solidFill>
              </a:rPr>
              <a:t>two</a:t>
            </a:r>
            <a:r>
              <a:rPr lang="en-US" dirty="0">
                <a:solidFill>
                  <a:schemeClr val="tx1"/>
                </a:solidFill>
              </a:rPr>
              <a:t> measuring points  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7" name="Στρογγυλεμένο ορθογώνιο 6">
            <a:extLst>
              <a:ext uri="{FF2B5EF4-FFF2-40B4-BE49-F238E27FC236}">
                <a16:creationId xmlns:a16="http://schemas.microsoft.com/office/drawing/2014/main" id="{99F15E6B-C7E5-E2DB-38E1-502D656EB287}"/>
              </a:ext>
            </a:extLst>
          </p:cNvPr>
          <p:cNvSpPr/>
          <p:nvPr/>
        </p:nvSpPr>
        <p:spPr>
          <a:xfrm>
            <a:off x="157063" y="5906127"/>
            <a:ext cx="10991301" cy="276791"/>
          </a:xfrm>
          <a:prstGeom prst="roundRect">
            <a:avLst>
              <a:gd name="adj" fmla="val 10226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700" b="1" dirty="0">
                <a:solidFill>
                  <a:srgbClr val="00B050"/>
                </a:solidFill>
                <a:cs typeface="Times New Roman" pitchFamily="18" charset="0"/>
              </a:rPr>
              <a:t>Selection of the most sensitive to damage direction of measurement via three Power Spectral Density (PSD) based criteria</a:t>
            </a:r>
            <a:endParaRPr lang="da-DK" sz="1400" b="1" dirty="0">
              <a:solidFill>
                <a:srgbClr val="00B05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791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33C6B4C0-7EF3-65E7-E6EB-96877490A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5" y="307766"/>
            <a:ext cx="8719719" cy="6156146"/>
          </a:xfrm>
          <a:prstGeom prst="roundRect">
            <a:avLst>
              <a:gd name="adj" fmla="val 550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2 - Θέση υποσέλιδου">
            <a:extLst>
              <a:ext uri="{FF2B5EF4-FFF2-40B4-BE49-F238E27FC236}">
                <a16:creationId xmlns:a16="http://schemas.microsoft.com/office/drawing/2014/main" id="{85A15A45-E8CC-C6B3-7EA0-DAA3DCAA01B7}"/>
              </a:ext>
            </a:extLst>
          </p:cNvPr>
          <p:cNvSpPr txBox="1">
            <a:spLocks/>
          </p:cNvSpPr>
          <p:nvPr/>
        </p:nvSpPr>
        <p:spPr>
          <a:xfrm>
            <a:off x="545285" y="0"/>
            <a:ext cx="6307272" cy="260648"/>
          </a:xfrm>
          <a:prstGeom prst="rect">
            <a:avLst/>
          </a:prstGeom>
          <a:noFill/>
        </p:spPr>
        <p:txBody>
          <a:bodyPr lIns="0" rIns="0"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cs typeface="Times New Roman" pitchFamily="18" charset="0"/>
              </a:rPr>
              <a:t>Damage detection and magnitude estimation methodology </a:t>
            </a:r>
            <a:endParaRPr lang="el-GR" sz="1600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7" name="Ορθογώνιο 7">
            <a:extLst>
              <a:ext uri="{FF2B5EF4-FFF2-40B4-BE49-F238E27FC236}">
                <a16:creationId xmlns:a16="http://schemas.microsoft.com/office/drawing/2014/main" id="{055B094B-A6BD-38A9-BCB5-FED7721391FD}"/>
              </a:ext>
            </a:extLst>
          </p:cNvPr>
          <p:cNvSpPr/>
          <p:nvPr/>
        </p:nvSpPr>
        <p:spPr>
          <a:xfrm>
            <a:off x="33927" y="307766"/>
            <a:ext cx="256296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Concept of the FMBM</a:t>
            </a:r>
            <a:endParaRPr lang="en-US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313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10 - Στρογγυλεμένο ορθογώνιο">
            <a:extLst>
              <a:ext uri="{FF2B5EF4-FFF2-40B4-BE49-F238E27FC236}">
                <a16:creationId xmlns:a16="http://schemas.microsoft.com/office/drawing/2014/main" id="{3802FC12-5E47-7416-38B1-6D9297D8A21C}"/>
              </a:ext>
            </a:extLst>
          </p:cNvPr>
          <p:cNvSpPr/>
          <p:nvPr/>
        </p:nvSpPr>
        <p:spPr>
          <a:xfrm>
            <a:off x="50358" y="4661201"/>
            <a:ext cx="12048127" cy="1723920"/>
          </a:xfrm>
          <a:prstGeom prst="roundRect">
            <a:avLst>
              <a:gd name="adj" fmla="val 7700"/>
            </a:avLst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BKM-cmss8" pitchFamily="34" charset="2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BKM-cmss8" pitchFamily="34" charset="2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BKM-cmss8" pitchFamily="34" charset="2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85 - Στρογγυλεμένο ορθογώνιο">
            <a:extLst>
              <a:ext uri="{FF2B5EF4-FFF2-40B4-BE49-F238E27FC236}">
                <a16:creationId xmlns:a16="http://schemas.microsoft.com/office/drawing/2014/main" id="{C31181E0-ED16-F027-BDBD-71E1F55FAFD8}"/>
              </a:ext>
            </a:extLst>
          </p:cNvPr>
          <p:cNvSpPr/>
          <p:nvPr/>
        </p:nvSpPr>
        <p:spPr>
          <a:xfrm>
            <a:off x="2662511" y="5913324"/>
            <a:ext cx="9406845" cy="422916"/>
          </a:xfrm>
          <a:prstGeom prst="roundRect">
            <a:avLst>
              <a:gd name="adj" fmla="val 11318"/>
            </a:avLst>
          </a:prstGeom>
          <a:solidFill>
            <a:srgbClr val="EC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</a:t>
            </a:r>
          </a:p>
        </p:txBody>
      </p:sp>
      <p:sp>
        <p:nvSpPr>
          <p:cNvPr id="6" name="2 - Στρογγυλεμένο ορθογώνιο">
            <a:extLst>
              <a:ext uri="{FF2B5EF4-FFF2-40B4-BE49-F238E27FC236}">
                <a16:creationId xmlns:a16="http://schemas.microsoft.com/office/drawing/2014/main" id="{254045AD-316E-4DC7-BD60-9CD27E0B26C1}"/>
              </a:ext>
            </a:extLst>
          </p:cNvPr>
          <p:cNvSpPr/>
          <p:nvPr/>
        </p:nvSpPr>
        <p:spPr>
          <a:xfrm>
            <a:off x="83549" y="693149"/>
            <a:ext cx="12058093" cy="3791076"/>
          </a:xfrm>
          <a:prstGeom prst="roundRect">
            <a:avLst>
              <a:gd name="adj" fmla="val 7482"/>
            </a:avLst>
          </a:prstGeom>
          <a:solidFill>
            <a:schemeClr val="accent1">
              <a:lumMod val="20000"/>
              <a:lumOff val="80000"/>
            </a:schemeClr>
          </a:solidFill>
          <a:ln w="34925"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endParaRPr lang="en-US" sz="1700" dirty="0">
              <a:solidFill>
                <a:schemeClr val="tx1"/>
              </a:solidFill>
              <a:latin typeface="BKM-cmss8" pitchFamily="34" charset="2"/>
              <a:cs typeface="Times New Roman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10A8DD1-4D0B-438A-9808-D47CFCBC22B0}"/>
              </a:ext>
            </a:extLst>
          </p:cNvPr>
          <p:cNvSpPr/>
          <p:nvPr/>
        </p:nvSpPr>
        <p:spPr>
          <a:xfrm>
            <a:off x="190077" y="766479"/>
            <a:ext cx="6660937" cy="3344202"/>
          </a:xfrm>
          <a:prstGeom prst="roundRect">
            <a:avLst>
              <a:gd name="adj" fmla="val 6543"/>
            </a:avLst>
          </a:prstGeom>
          <a:solidFill>
            <a:schemeClr val="bg1">
              <a:lumMod val="95000"/>
            </a:schemeClr>
          </a:solidFill>
          <a:ln w="349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2 - Θέση υποσέλιδου">
            <a:extLst>
              <a:ext uri="{FF2B5EF4-FFF2-40B4-BE49-F238E27FC236}">
                <a16:creationId xmlns:a16="http://schemas.microsoft.com/office/drawing/2014/main" id="{7D0BA48D-3F84-4A10-8DE4-3C91F8D7955D}"/>
              </a:ext>
            </a:extLst>
          </p:cNvPr>
          <p:cNvSpPr txBox="1">
            <a:spLocks/>
          </p:cNvSpPr>
          <p:nvPr/>
        </p:nvSpPr>
        <p:spPr>
          <a:xfrm>
            <a:off x="428368" y="1259"/>
            <a:ext cx="6491299" cy="260648"/>
          </a:xfrm>
          <a:prstGeom prst="rect">
            <a:avLst/>
          </a:prstGeom>
          <a:noFill/>
        </p:spPr>
        <p:txBody>
          <a:bodyPr lIns="0" rIns="0"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cs typeface="Times New Roman" pitchFamily="18" charset="0"/>
              </a:rPr>
              <a:t>Damage detection and magnitude estimation methodology </a:t>
            </a:r>
            <a:endParaRPr lang="el-GR" sz="1600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D7654-97D1-4689-8CB9-F41BE79B8F3A}"/>
              </a:ext>
            </a:extLst>
          </p:cNvPr>
          <p:cNvSpPr txBox="1"/>
          <p:nvPr/>
        </p:nvSpPr>
        <p:spPr>
          <a:xfrm>
            <a:off x="9146202" y="676750"/>
            <a:ext cx="2567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66FF"/>
                </a:solidFill>
                <a:cs typeface="Times New Roman" pitchFamily="18" charset="0"/>
              </a:rPr>
              <a:t>Baseline / Training phase </a:t>
            </a:r>
            <a:endParaRPr lang="nb-NO" dirty="0">
              <a:solidFill>
                <a:srgbClr val="0066FF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E13879-1262-42CF-A026-D3693E315A4C}"/>
              </a:ext>
            </a:extLst>
          </p:cNvPr>
          <p:cNvSpPr/>
          <p:nvPr/>
        </p:nvSpPr>
        <p:spPr>
          <a:xfrm>
            <a:off x="7156174" y="1046081"/>
            <a:ext cx="4913713" cy="3137735"/>
          </a:xfrm>
          <a:prstGeom prst="roundRect">
            <a:avLst>
              <a:gd name="adj" fmla="val 6861"/>
            </a:avLst>
          </a:prstGeom>
          <a:solidFill>
            <a:schemeClr val="bg1"/>
          </a:solidFill>
          <a:ln w="349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94B820-D3EF-4A6F-A3F7-7B09A337449C}"/>
              </a:ext>
            </a:extLst>
          </p:cNvPr>
          <p:cNvSpPr txBox="1"/>
          <p:nvPr/>
        </p:nvSpPr>
        <p:spPr>
          <a:xfrm>
            <a:off x="7249857" y="1100168"/>
            <a:ext cx="4752066" cy="2316839"/>
          </a:xfrm>
          <a:prstGeom prst="roundRect">
            <a:avLst>
              <a:gd name="adj" fmla="val 8075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lIns="36000" tIns="0" rIns="72000" bIns="0" rtlCol="0">
            <a:spAutoFit/>
          </a:bodyPr>
          <a:lstStyle/>
          <a:p>
            <a:pPr algn="just">
              <a:spcAft>
                <a:spcPts val="600"/>
              </a:spcAft>
            </a:pPr>
            <a:endParaRPr lang="en-GB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8B4419-FF80-443A-9D58-C4BB9F8C22B0}"/>
                  </a:ext>
                </a:extLst>
              </p:cNvPr>
              <p:cNvSpPr txBox="1"/>
              <p:nvPr/>
            </p:nvSpPr>
            <p:spPr>
              <a:xfrm>
                <a:off x="276918" y="825262"/>
                <a:ext cx="6495968" cy="598887"/>
              </a:xfrm>
              <a:prstGeom prst="roundRect">
                <a:avLst/>
              </a:prstGeom>
              <a:noFill/>
              <a:ln w="285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nb-NO" sz="1700" b="1" u="sng" dirty="0" err="1"/>
                  <a:t>Healthy</a:t>
                </a:r>
                <a:r>
                  <a:rPr lang="nb-NO" sz="1700" b="1" u="sng" dirty="0"/>
                  <a:t> FOWT</a:t>
                </a:r>
                <a:r>
                  <a:rPr lang="nb-NO" sz="1700" dirty="0"/>
                  <a:t>: </a:t>
                </a:r>
                <a:r>
                  <a:rPr lang="nb-NO" sz="1700" dirty="0" err="1"/>
                  <a:t>response</a:t>
                </a:r>
                <a:r>
                  <a:rPr lang="nb-NO" sz="1700" dirty="0"/>
                  <a:t> signals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nb-NO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nb-NO" sz="1700" dirty="0"/>
                  <a:t> under a sample </a:t>
                </a:r>
                <a:r>
                  <a:rPr lang="nb-NO" sz="1700" dirty="0" err="1"/>
                  <a:t>of</a:t>
                </a:r>
                <a:r>
                  <a:rPr lang="nb-NO" sz="1700" dirty="0"/>
                  <a:t> </a:t>
                </a:r>
                <a:r>
                  <a:rPr lang="nb-NO" sz="1700" dirty="0" err="1"/>
                  <a:t>wind</a:t>
                </a:r>
                <a:r>
                  <a:rPr lang="nb-NO" sz="1700" dirty="0"/>
                  <a:t> </a:t>
                </a:r>
                <a:r>
                  <a:rPr lang="nb-NO" sz="1700" dirty="0" err="1"/>
                  <a:t>velocity</a:t>
                </a:r>
                <a:r>
                  <a:rPr lang="nb-NO" sz="1700" dirty="0"/>
                  <a:t> </a:t>
                </a:r>
                <a:r>
                  <a:rPr lang="nb-NO" sz="1700" dirty="0" err="1"/>
                  <a:t>values</a:t>
                </a:r>
                <a:r>
                  <a:rPr lang="nb-NO" sz="17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nb-NO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nb-NO" sz="1700" dirty="0"/>
                  <a:t>  (</a:t>
                </a:r>
                <a14:m>
                  <m:oMath xmlns:m="http://schemas.openxmlformats.org/officeDocument/2006/math">
                    <m:r>
                      <a:rPr lang="nb-NO" sz="17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nb-NO" sz="170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sz="17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70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nb-NO" sz="17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nb-NO" sz="1700" dirty="0"/>
                  <a:t>) covering range </a:t>
                </a:r>
                <a14:m>
                  <m:oMath xmlns:m="http://schemas.openxmlformats.org/officeDocument/2006/math">
                    <m:r>
                      <a:rPr lang="nb-NO" sz="1700" b="0" i="1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nb-NO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7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nb-NO" sz="17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nb-NO" sz="17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nb-NO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7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nb-NO" sz="17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nb-NO" sz="17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nb-NO" sz="17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8B4419-FF80-443A-9D58-C4BB9F8C2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18" y="825262"/>
                <a:ext cx="6495968" cy="598887"/>
              </a:xfrm>
              <a:prstGeom prst="roundRect">
                <a:avLst/>
              </a:prstGeom>
              <a:blipFill>
                <a:blip r:embed="rId2"/>
                <a:stretch>
                  <a:fillRect l="-1501" t="-4040" r="-1595" b="-1616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Ορθογώνιο 31">
            <a:extLst>
              <a:ext uri="{FF2B5EF4-FFF2-40B4-BE49-F238E27FC236}">
                <a16:creationId xmlns:a16="http://schemas.microsoft.com/office/drawing/2014/main" id="{E0902C43-72F0-4E67-9CE9-FF36E6555FB1}"/>
              </a:ext>
            </a:extLst>
          </p:cNvPr>
          <p:cNvSpPr/>
          <p:nvPr/>
        </p:nvSpPr>
        <p:spPr>
          <a:xfrm>
            <a:off x="8412854" y="4158887"/>
            <a:ext cx="292468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solidFill>
                  <a:srgbClr val="FF0000"/>
                </a:solidFill>
                <a:cs typeface="Times New Roman" pitchFamily="18" charset="0"/>
              </a:rPr>
              <a:t>Modelling</a:t>
            </a:r>
            <a:endParaRPr lang="el-GR" i="1" dirty="0">
              <a:solidFill>
                <a:srgbClr val="FF0000"/>
              </a:solidFill>
            </a:endParaRPr>
          </a:p>
        </p:txBody>
      </p:sp>
      <p:sp>
        <p:nvSpPr>
          <p:cNvPr id="14" name="Ορθογώνιο 31">
            <a:extLst>
              <a:ext uri="{FF2B5EF4-FFF2-40B4-BE49-F238E27FC236}">
                <a16:creationId xmlns:a16="http://schemas.microsoft.com/office/drawing/2014/main" id="{61FEE173-87DF-46B5-9829-C7A041DBB856}"/>
              </a:ext>
            </a:extLst>
          </p:cNvPr>
          <p:cNvSpPr/>
          <p:nvPr/>
        </p:nvSpPr>
        <p:spPr>
          <a:xfrm>
            <a:off x="50358" y="4085249"/>
            <a:ext cx="672252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solidFill>
                  <a:prstClr val="black"/>
                </a:solidFill>
                <a:cs typeface="Times New Roman" pitchFamily="18" charset="0"/>
              </a:rPr>
              <a:t>Data acquisition</a:t>
            </a:r>
            <a:endParaRPr lang="el-GR" i="1" dirty="0"/>
          </a:p>
        </p:txBody>
      </p:sp>
      <p:sp>
        <p:nvSpPr>
          <p:cNvPr id="17" name="Ορθογώνιο 7">
            <a:extLst>
              <a:ext uri="{FF2B5EF4-FFF2-40B4-BE49-F238E27FC236}">
                <a16:creationId xmlns:a16="http://schemas.microsoft.com/office/drawing/2014/main" id="{796D649C-3C83-431F-98DA-6F3C7E0841FD}"/>
              </a:ext>
            </a:extLst>
          </p:cNvPr>
          <p:cNvSpPr/>
          <p:nvPr/>
        </p:nvSpPr>
        <p:spPr>
          <a:xfrm>
            <a:off x="3020" y="303062"/>
            <a:ext cx="121920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Functional Model Based Method (FMBM) </a:t>
            </a:r>
            <a:endParaRPr lang="en-US" sz="2000" dirty="0">
              <a:cs typeface="Times New Roman" pitchFamily="18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43AF315-2DF3-48CB-B11E-52266F024202}"/>
              </a:ext>
            </a:extLst>
          </p:cNvPr>
          <p:cNvCxnSpPr>
            <a:cxnSpLocks/>
          </p:cNvCxnSpPr>
          <p:nvPr/>
        </p:nvCxnSpPr>
        <p:spPr>
          <a:xfrm>
            <a:off x="6851014" y="2714920"/>
            <a:ext cx="30516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85 - Στρογγυλεμένο ορθογώνιο">
            <a:extLst>
              <a:ext uri="{FF2B5EF4-FFF2-40B4-BE49-F238E27FC236}">
                <a16:creationId xmlns:a16="http://schemas.microsoft.com/office/drawing/2014/main" id="{3E288667-1B71-AB75-6F44-CCF66558DADD}"/>
              </a:ext>
            </a:extLst>
          </p:cNvPr>
          <p:cNvSpPr/>
          <p:nvPr/>
        </p:nvSpPr>
        <p:spPr>
          <a:xfrm>
            <a:off x="7302219" y="3508232"/>
            <a:ext cx="4687636" cy="6282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                       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Ορθογώνιο 23">
                <a:extLst>
                  <a:ext uri="{FF2B5EF4-FFF2-40B4-BE49-F238E27FC236}">
                    <a16:creationId xmlns:a16="http://schemas.microsoft.com/office/drawing/2014/main" id="{3389EEDA-F925-58CE-5CF7-95786ACDF017}"/>
                  </a:ext>
                </a:extLst>
              </p:cNvPr>
              <p:cNvSpPr/>
              <p:nvPr/>
            </p:nvSpPr>
            <p:spPr>
              <a:xfrm>
                <a:off x="7310315" y="3483186"/>
                <a:ext cx="4679539" cy="6532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700" dirty="0">
                    <a:solidFill>
                      <a:prstClr val="black"/>
                    </a:solidFill>
                    <a:cs typeface="Times New Roman" pitchFamily="18" charset="0"/>
                  </a:rPr>
                  <a:t>The </a:t>
                </a:r>
                <a:r>
                  <a:rPr lang="en-US" sz="1700" dirty="0">
                    <a:solidFill>
                      <a:srgbClr val="3219DA"/>
                    </a:solidFill>
                    <a:cs typeface="Times New Roman" pitchFamily="18" charset="0"/>
                  </a:rPr>
                  <a:t>coefficients of projection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nb-NO" i="1" dirty="0"/>
                  <a:t> </a:t>
                </a:r>
                <a:r>
                  <a:rPr lang="en-US" sz="1700" dirty="0">
                    <a:cs typeface="Times New Roman" pitchFamily="18" charset="0"/>
                  </a:rPr>
                  <a:t>are estimated through Ordinary</a:t>
                </a:r>
                <a:r>
                  <a:rPr lang="en-US" sz="1700" dirty="0"/>
                  <a:t> Least Squares</a:t>
                </a:r>
                <a:endParaRPr lang="el-GR" dirty="0"/>
              </a:p>
            </p:txBody>
          </p:sp>
        </mc:Choice>
        <mc:Fallback xmlns="">
          <p:sp>
            <p:nvSpPr>
              <p:cNvPr id="27" name="Ορθογώνιο 23">
                <a:extLst>
                  <a:ext uri="{FF2B5EF4-FFF2-40B4-BE49-F238E27FC236}">
                    <a16:creationId xmlns:a16="http://schemas.microsoft.com/office/drawing/2014/main" id="{3389EEDA-F925-58CE-5CF7-95786ACDF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315" y="3483186"/>
                <a:ext cx="4679539" cy="653256"/>
              </a:xfrm>
              <a:prstGeom prst="rect">
                <a:avLst/>
              </a:prstGeom>
              <a:blipFill>
                <a:blip r:embed="rId3"/>
                <a:stretch>
                  <a:fillRect l="-781" r="-911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81EE47E5-9D71-603F-A6A6-0D68836F1BAE}"/>
              </a:ext>
            </a:extLst>
          </p:cNvPr>
          <p:cNvSpPr txBox="1"/>
          <p:nvPr/>
        </p:nvSpPr>
        <p:spPr>
          <a:xfrm>
            <a:off x="7226216" y="1062481"/>
            <a:ext cx="4820655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nb-NO" sz="1700" dirty="0" err="1"/>
              <a:t>Identification</a:t>
            </a:r>
            <a:r>
              <a:rPr lang="nb-NO" sz="1700" dirty="0"/>
              <a:t> </a:t>
            </a:r>
            <a:r>
              <a:rPr lang="nb-NO" sz="1700" dirty="0" err="1"/>
              <a:t>of</a:t>
            </a:r>
            <a:r>
              <a:rPr lang="nb-NO" sz="1700" dirty="0"/>
              <a:t> a </a:t>
            </a:r>
            <a:r>
              <a:rPr lang="en-US" sz="1700" b="1" dirty="0"/>
              <a:t>Functionally Pooled - Vector </a:t>
            </a:r>
            <a:r>
              <a:rPr lang="en-US" sz="1700" b="1" dirty="0" err="1"/>
              <a:t>AutoRegressive</a:t>
            </a:r>
            <a:r>
              <a:rPr lang="en-US" sz="1700" b="1" dirty="0"/>
              <a:t> (</a:t>
            </a:r>
            <a:r>
              <a:rPr lang="nb-NO" sz="1700" b="1" dirty="0"/>
              <a:t>FP-VAR) </a:t>
            </a:r>
            <a:r>
              <a:rPr lang="en-US" sz="1400" dirty="0">
                <a:cs typeface="Times New Roman" pitchFamily="18" charset="0"/>
              </a:rPr>
              <a:t>(</a:t>
            </a:r>
            <a:r>
              <a:rPr lang="en-US" sz="1400" i="1" dirty="0" err="1">
                <a:solidFill>
                  <a:srgbClr val="C00000"/>
                </a:solidFill>
                <a:cs typeface="Times New Roman" pitchFamily="18" charset="0"/>
              </a:rPr>
              <a:t>Hios</a:t>
            </a:r>
            <a:r>
              <a:rPr lang="en-US" sz="1400" i="1" dirty="0">
                <a:solidFill>
                  <a:srgbClr val="C00000"/>
                </a:solidFill>
                <a:cs typeface="Times New Roman" pitchFamily="18" charset="0"/>
              </a:rPr>
              <a:t> et al. 2014</a:t>
            </a:r>
            <a:r>
              <a:rPr lang="en-US" sz="1400" dirty="0">
                <a:cs typeface="Times New Roman" pitchFamily="18" charset="0"/>
              </a:rPr>
              <a:t>) </a:t>
            </a:r>
            <a:r>
              <a:rPr lang="nb-NO" sz="1700" dirty="0"/>
              <a:t>: </a:t>
            </a:r>
          </a:p>
          <a:p>
            <a:pPr algn="just">
              <a:spcAft>
                <a:spcPts val="600"/>
              </a:spcAft>
            </a:pPr>
            <a:r>
              <a:rPr lang="nb-NO" sz="1700" dirty="0"/>
              <a:t>i) </a:t>
            </a:r>
            <a:r>
              <a:rPr lang="en-US" sz="1700" dirty="0">
                <a:solidFill>
                  <a:srgbClr val="0D11B3"/>
                </a:solidFill>
              </a:rPr>
              <a:t>Model order 𝑛𝑎 selection (Bayesian Information Criterion)</a:t>
            </a:r>
          </a:p>
          <a:p>
            <a:pPr algn="just">
              <a:spcAft>
                <a:spcPts val="600"/>
              </a:spcAft>
            </a:pPr>
            <a:r>
              <a:rPr lang="nb-NO" sz="1700" dirty="0"/>
              <a:t>ii) </a:t>
            </a:r>
            <a:r>
              <a:rPr lang="en-US" sz="1700" dirty="0">
                <a:solidFill>
                  <a:srgbClr val="0D11B3"/>
                </a:solidFill>
              </a:rPr>
              <a:t>Selection of the proper basis functions (optimization algorithm) </a:t>
            </a:r>
          </a:p>
          <a:p>
            <a:pPr algn="just">
              <a:spcAft>
                <a:spcPts val="600"/>
              </a:spcAft>
            </a:pPr>
            <a:r>
              <a:rPr lang="en-US" sz="1700" dirty="0"/>
              <a:t>iii) Validation of the selected model (residual uncorrelatedness test)</a:t>
            </a:r>
            <a:endParaRPr lang="en-GB" sz="1700" i="1" dirty="0"/>
          </a:p>
        </p:txBody>
      </p:sp>
      <p:sp>
        <p:nvSpPr>
          <p:cNvPr id="37" name="Ορθογώνιο 7">
            <a:extLst>
              <a:ext uri="{FF2B5EF4-FFF2-40B4-BE49-F238E27FC236}">
                <a16:creationId xmlns:a16="http://schemas.microsoft.com/office/drawing/2014/main" id="{78778016-BDC6-50F8-D41F-BD6D3523A60E}"/>
              </a:ext>
            </a:extLst>
          </p:cNvPr>
          <p:cNvSpPr/>
          <p:nvPr/>
        </p:nvSpPr>
        <p:spPr>
          <a:xfrm>
            <a:off x="116231" y="4667650"/>
            <a:ext cx="4062969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Form of a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FP-VAR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2E4C1F2-0288-1E2B-E97C-7B09EAD3E490}"/>
                  </a:ext>
                </a:extLst>
              </p:cNvPr>
              <p:cNvSpPr txBox="1"/>
              <p:nvPr/>
            </p:nvSpPr>
            <p:spPr>
              <a:xfrm>
                <a:off x="119476" y="5106236"/>
                <a:ext cx="4013671" cy="61695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lIns="0" tIns="36000" rIns="0" bIns="3600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b-NO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𝒚</m:t>
                          </m:r>
                        </m:e>
                        <m:sub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nary>
                        <m:naryPr>
                          <m:chr m:val="∑"/>
                          <m:limLoc m:val="subSup"/>
                          <m:ctrlP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lang="nb-N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𝑛𝑎</m:t>
                          </m:r>
                        </m:sup>
                        <m:e>
                          <m:sSub>
                            <m:sSubPr>
                              <m:ctrlPr>
                                <a:rPr kumimoji="0" lang="nb-NO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nb-NO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e>
                            <m:sub>
                              <m:r>
                                <a:rPr kumimoji="0" lang="en-US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nary>
                      <m:r>
                        <a:rPr kumimoji="0" lang="en-US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sSub>
                        <m:sSubPr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b-NO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𝒚</m:t>
                          </m:r>
                        </m:e>
                        <m:sub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e>
                      </m:d>
                      <m:r>
                        <a:rPr kumimoji="0" lang="en-US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b-NO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  <m:sub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nb-NO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2E4C1F2-0288-1E2B-E97C-7B09EAD3E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76" y="5106236"/>
                <a:ext cx="4013671" cy="6169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85 - Στρογγυλεμένο ορθογώνιο">
            <a:extLst>
              <a:ext uri="{FF2B5EF4-FFF2-40B4-BE49-F238E27FC236}">
                <a16:creationId xmlns:a16="http://schemas.microsoft.com/office/drawing/2014/main" id="{A8E5C63E-12B4-D1CC-5A4F-DB289E02A8D4}"/>
              </a:ext>
            </a:extLst>
          </p:cNvPr>
          <p:cNvSpPr/>
          <p:nvPr/>
        </p:nvSpPr>
        <p:spPr>
          <a:xfrm>
            <a:off x="4295798" y="4690463"/>
            <a:ext cx="7779671" cy="1224391"/>
          </a:xfrm>
          <a:prstGeom prst="roundRect">
            <a:avLst>
              <a:gd name="adj" fmla="val 11318"/>
            </a:avLst>
          </a:prstGeom>
          <a:solidFill>
            <a:srgbClr val="EC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947F944-D8A5-0C38-942F-905306600E3F}"/>
              </a:ext>
            </a:extLst>
          </p:cNvPr>
          <p:cNvGrpSpPr/>
          <p:nvPr/>
        </p:nvGrpSpPr>
        <p:grpSpPr>
          <a:xfrm>
            <a:off x="10150003" y="4663362"/>
            <a:ext cx="1977080" cy="369332"/>
            <a:chOff x="8384774" y="876514"/>
            <a:chExt cx="1977080" cy="369332"/>
          </a:xfrm>
        </p:grpSpPr>
        <p:sp>
          <p:nvSpPr>
            <p:cNvPr id="66" name="Ορθογώνιο 31">
              <a:extLst>
                <a:ext uri="{FF2B5EF4-FFF2-40B4-BE49-F238E27FC236}">
                  <a16:creationId xmlns:a16="http://schemas.microsoft.com/office/drawing/2014/main" id="{D949192E-F07A-7910-8BDE-D08405DF5252}"/>
                </a:ext>
              </a:extLst>
            </p:cNvPr>
            <p:cNvSpPr/>
            <p:nvPr/>
          </p:nvSpPr>
          <p:spPr>
            <a:xfrm>
              <a:off x="8384774" y="883933"/>
              <a:ext cx="1977080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5"/>
                </a:buBlip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     : model order</a:t>
              </a:r>
              <a:endPara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29E0BA09-CCF0-707A-8A40-C5C716C8828F}"/>
                    </a:ext>
                  </a:extLst>
                </p:cNvPr>
                <p:cNvSpPr txBox="1"/>
                <p:nvPr/>
              </p:nvSpPr>
              <p:spPr>
                <a:xfrm>
                  <a:off x="8590123" y="876514"/>
                  <a:ext cx="515498" cy="369332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b-NO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𝑛𝑎</m:t>
                        </m:r>
                      </m:oMath>
                    </m:oMathPara>
                  </a14:m>
                  <a:endParaRPr kumimoji="0" lang="nb-NO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29E0BA09-CCF0-707A-8A40-C5C716C882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0123" y="876514"/>
                  <a:ext cx="51549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B2916B6-4A25-5B45-DA98-7AAF13E37B3E}"/>
              </a:ext>
            </a:extLst>
          </p:cNvPr>
          <p:cNvGrpSpPr/>
          <p:nvPr/>
        </p:nvGrpSpPr>
        <p:grpSpPr>
          <a:xfrm>
            <a:off x="4245449" y="4654912"/>
            <a:ext cx="2939322" cy="369332"/>
            <a:chOff x="6303346" y="862589"/>
            <a:chExt cx="293932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Ορθογώνιο 31">
                  <a:extLst>
                    <a:ext uri="{FF2B5EF4-FFF2-40B4-BE49-F238E27FC236}">
                      <a16:creationId xmlns:a16="http://schemas.microsoft.com/office/drawing/2014/main" id="{0F0A9758-D268-30FB-446F-3CD390F76C02}"/>
                    </a:ext>
                  </a:extLst>
                </p:cNvPr>
                <p:cNvSpPr/>
                <p:nvPr/>
              </p:nvSpPr>
              <p:spPr>
                <a:xfrm>
                  <a:off x="6303346" y="871039"/>
                  <a:ext cx="2939322" cy="3539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marR="0" lvl="0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Blip>
                      <a:blip r:embed="rId5"/>
                    </a:buBlip>
                    <a:tabLst/>
                    <a:defRPr/>
                  </a:pPr>
                  <a:r>
                    <a:rPr kumimoji="0" lang="en-US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 : </a:t>
                  </a:r>
                  <a:r>
                    <a:rPr kumimoji="0" lang="en-US" sz="17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discret</a:t>
                  </a:r>
                  <a:r>
                    <a:rPr kumimoji="0" lang="en-US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 time, </a:t>
                  </a:r>
                  <a14:m>
                    <m:oMath xmlns:m="http://schemas.openxmlformats.org/officeDocument/2006/math">
                      <m:r>
                        <a:rPr kumimoji="0" lang="nb-NO" sz="1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𝑡</m:t>
                      </m:r>
                      <m:r>
                        <a:rPr kumimoji="0" lang="nb-NO" sz="1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=1,…,</m:t>
                      </m:r>
                      <m:r>
                        <a:rPr kumimoji="0" lang="nb-NO" sz="1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𝑁</m:t>
                      </m:r>
                    </m:oMath>
                  </a14:m>
                  <a:endPara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Ορθογώνιο 31">
                  <a:extLst>
                    <a:ext uri="{FF2B5EF4-FFF2-40B4-BE49-F238E27FC236}">
                      <a16:creationId xmlns:a16="http://schemas.microsoft.com/office/drawing/2014/main" id="{308E2075-72AD-D822-7A36-9C956CF228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3346" y="871039"/>
                  <a:ext cx="2939322" cy="353943"/>
                </a:xfrm>
                <a:prstGeom prst="rect">
                  <a:avLst/>
                </a:prstGeom>
                <a:blipFill>
                  <a:blip r:embed="rId8"/>
                  <a:stretch>
                    <a:fillRect t="-5085" b="-203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B6A7BBF0-A0D4-7877-0EA9-9976D73FE96E}"/>
                    </a:ext>
                  </a:extLst>
                </p:cNvPr>
                <p:cNvSpPr txBox="1"/>
                <p:nvPr/>
              </p:nvSpPr>
              <p:spPr>
                <a:xfrm>
                  <a:off x="6328819" y="862589"/>
                  <a:ext cx="640399" cy="369332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nb-NO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nb-NO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2D3FF85-A0DD-0A99-69B5-D04FB7A6B7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8819" y="862589"/>
                  <a:ext cx="64039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103AA71-17DE-C699-005B-FC567BC8F96F}"/>
              </a:ext>
            </a:extLst>
          </p:cNvPr>
          <p:cNvGrpSpPr/>
          <p:nvPr/>
        </p:nvGrpSpPr>
        <p:grpSpPr>
          <a:xfrm>
            <a:off x="7032192" y="4672000"/>
            <a:ext cx="3056542" cy="373045"/>
            <a:chOff x="6146717" y="1225318"/>
            <a:chExt cx="3056542" cy="3730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Ορθογώνιο 31">
                  <a:extLst>
                    <a:ext uri="{FF2B5EF4-FFF2-40B4-BE49-F238E27FC236}">
                      <a16:creationId xmlns:a16="http://schemas.microsoft.com/office/drawing/2014/main" id="{084AD228-0243-8255-91A1-EC3635040BAE}"/>
                    </a:ext>
                  </a:extLst>
                </p:cNvPr>
                <p:cNvSpPr/>
                <p:nvPr/>
              </p:nvSpPr>
              <p:spPr>
                <a:xfrm>
                  <a:off x="6146717" y="1229031"/>
                  <a:ext cx="305654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285750" marR="0" lvl="0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Blip>
                      <a:blip r:embed="rId5"/>
                    </a:buBlip>
                    <a:tabLst/>
                    <a:defRPr/>
                  </a:pPr>
                  <a:r>
                    <a:rPr kumimoji="0" lang="en-US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           : response signals for </a:t>
                  </a:r>
                  <a14:m>
                    <m:oMath xmlns:m="http://schemas.openxmlformats.org/officeDocument/2006/math">
                      <m:r>
                        <a:rPr kumimoji="0" lang="nb-NO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</m:oMath>
                  </a14:m>
                  <a:endParaRPr kumimoji="0" lang="el-GR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2" name="Ορθογώνιο 31">
                  <a:extLst>
                    <a:ext uri="{FF2B5EF4-FFF2-40B4-BE49-F238E27FC236}">
                      <a16:creationId xmlns:a16="http://schemas.microsoft.com/office/drawing/2014/main" id="{084AD228-0243-8255-91A1-EC3635040B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6717" y="1229031"/>
                  <a:ext cx="3056542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1639" b="-196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EAFDD9C5-A559-D755-B44E-99329DA76EFC}"/>
                    </a:ext>
                  </a:extLst>
                </p:cNvPr>
                <p:cNvSpPr txBox="1"/>
                <p:nvPr/>
              </p:nvSpPr>
              <p:spPr>
                <a:xfrm>
                  <a:off x="6386688" y="1225318"/>
                  <a:ext cx="493595" cy="369332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nb-NO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nb-NO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𝒚</m:t>
                            </m:r>
                          </m:e>
                          <m:sub>
                            <m:r>
                              <a:rPr kumimoji="0" lang="nb-NO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kumimoji="0" lang="nb-NO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nb-NO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nb-NO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EAFDD9C5-A559-D755-B44E-99329DA76E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6688" y="1225318"/>
                  <a:ext cx="493595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19753" b="-6557"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03629AC-272C-B39C-E818-A43E3BCA10DB}"/>
              </a:ext>
            </a:extLst>
          </p:cNvPr>
          <p:cNvGrpSpPr/>
          <p:nvPr/>
        </p:nvGrpSpPr>
        <p:grpSpPr>
          <a:xfrm>
            <a:off x="4270922" y="5048235"/>
            <a:ext cx="6321923" cy="378125"/>
            <a:chOff x="8732831" y="1268258"/>
            <a:chExt cx="6321923" cy="3781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Ορθογώνιο 31">
                  <a:extLst>
                    <a:ext uri="{FF2B5EF4-FFF2-40B4-BE49-F238E27FC236}">
                      <a16:creationId xmlns:a16="http://schemas.microsoft.com/office/drawing/2014/main" id="{087D72FD-0FD1-47F8-A066-B2168FE04700}"/>
                    </a:ext>
                  </a:extLst>
                </p:cNvPr>
                <p:cNvSpPr/>
                <p:nvPr/>
              </p:nvSpPr>
              <p:spPr>
                <a:xfrm>
                  <a:off x="8732831" y="1277051"/>
                  <a:ext cx="632192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285750" lvl="0" indent="-285750">
                    <a:buBlip>
                      <a:blip r:embed="rId5"/>
                    </a:buBlip>
                    <a:defRPr/>
                  </a:pPr>
                  <a:r>
                    <a:rPr kumimoji="0" lang="en-US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             : residual (error) signal for</a:t>
                  </a:r>
                  <a14:m>
                    <m:oMath xmlns:m="http://schemas.openxmlformats.org/officeDocument/2006/math">
                      <m:r>
                        <a:rPr lang="nb-NO" sz="1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b-NO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kumimoji="0" lang="en-US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 with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∼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 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𝒩</m:t>
                      </m:r>
                      <m:d>
                        <m:dPr>
                          <m:ctrlP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b-NO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nb-NO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𝜮</m:t>
                              </m:r>
                            </m:e>
                            <m:sub>
                              <m:r>
                                <a:rPr lang="nb-NO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sub>
                          </m:sSub>
                          <m:r>
                            <a:rPr lang="nb-NO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nb-NO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d>
                    </m:oMath>
                  </a14:m>
                  <a:endParaRPr kumimoji="0" lang="el-GR" sz="18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0" name="Ορθογώνιο 31">
                  <a:extLst>
                    <a:ext uri="{FF2B5EF4-FFF2-40B4-BE49-F238E27FC236}">
                      <a16:creationId xmlns:a16="http://schemas.microsoft.com/office/drawing/2014/main" id="{087D72FD-0FD1-47F8-A066-B2168FE047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2831" y="1277051"/>
                  <a:ext cx="6321923" cy="369332"/>
                </a:xfrm>
                <a:prstGeom prst="rect">
                  <a:avLst/>
                </a:prstGeom>
                <a:blipFill>
                  <a:blip r:embed="rId12"/>
                  <a:stretch>
                    <a:fillRect t="-3333" b="-2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E3007353-0335-C47F-69E4-F9696B987E7F}"/>
                    </a:ext>
                  </a:extLst>
                </p:cNvPr>
                <p:cNvSpPr txBox="1"/>
                <p:nvPr/>
              </p:nvSpPr>
              <p:spPr>
                <a:xfrm>
                  <a:off x="9039535" y="1268258"/>
                  <a:ext cx="515498" cy="369332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nb-NO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nb-NO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𝒆</m:t>
                            </m:r>
                          </m:e>
                          <m:sub>
                            <m:r>
                              <a:rPr kumimoji="0" lang="nb-NO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  <m:r>
                          <a:rPr kumimoji="0" lang="nb-NO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[</m:t>
                        </m:r>
                        <m:r>
                          <a:rPr kumimoji="0" lang="nb-NO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nb-NO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]</m:t>
                        </m:r>
                      </m:oMath>
                    </m:oMathPara>
                  </a14:m>
                  <a:endParaRPr kumimoji="0" lang="nb-NO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E3007353-0335-C47F-69E4-F9696B987E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9535" y="1268258"/>
                  <a:ext cx="515498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46429" b="-14754"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Ορθογώνιο 31">
            <a:extLst>
              <a:ext uri="{FF2B5EF4-FFF2-40B4-BE49-F238E27FC236}">
                <a16:creationId xmlns:a16="http://schemas.microsoft.com/office/drawing/2014/main" id="{FB20BB47-0CEA-C6B5-5D8A-93C5EF27ADE0}"/>
              </a:ext>
            </a:extLst>
          </p:cNvPr>
          <p:cNvSpPr/>
          <p:nvPr/>
        </p:nvSpPr>
        <p:spPr>
          <a:xfrm>
            <a:off x="10185894" y="5528120"/>
            <a:ext cx="204958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: model  parameters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8771F9-FA96-B763-7701-EB45D638525C}"/>
              </a:ext>
            </a:extLst>
          </p:cNvPr>
          <p:cNvGrpSpPr/>
          <p:nvPr/>
        </p:nvGrpSpPr>
        <p:grpSpPr>
          <a:xfrm>
            <a:off x="7253135" y="5480004"/>
            <a:ext cx="3266571" cy="471347"/>
            <a:chOff x="472414" y="4363954"/>
            <a:chExt cx="3266571" cy="4713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ABFCD9D-A93C-9539-4CC0-6857B0A4FCC3}"/>
                    </a:ext>
                  </a:extLst>
                </p:cNvPr>
                <p:cNvSpPr txBox="1"/>
                <p:nvPr/>
              </p:nvSpPr>
              <p:spPr>
                <a:xfrm>
                  <a:off x="608346" y="4363954"/>
                  <a:ext cx="3130639" cy="47134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nb-NO" sz="20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b-NO" sz="20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nb-NO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b-NO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nb-NO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p>
                        <m:e>
                          <m:sSub>
                            <m:sSubPr>
                              <m:ctrlPr>
                                <a:rPr lang="nb-NO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2000" b="1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sz="2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nb-NO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nb-NO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b-NO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a14:m>
                  <a:r>
                    <a:rPr lang="nb-NO" sz="2000" dirty="0"/>
                    <a:t> </a:t>
                  </a:r>
                  <a:endParaRPr lang="nb-NO" sz="1700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ABFCD9D-A93C-9539-4CC0-6857B0A4FC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346" y="4363954"/>
                  <a:ext cx="3130639" cy="471347"/>
                </a:xfrm>
                <a:prstGeom prst="rect">
                  <a:avLst/>
                </a:prstGeom>
                <a:blipFill>
                  <a:blip r:embed="rId14"/>
                  <a:stretch>
                    <a:fillRect t="-100000" b="-1467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Ορθογώνιο 54">
              <a:extLst>
                <a:ext uri="{FF2B5EF4-FFF2-40B4-BE49-F238E27FC236}">
                  <a16:creationId xmlns:a16="http://schemas.microsoft.com/office/drawing/2014/main" id="{C277386F-386D-E1FA-98CD-51D81D327938}"/>
                </a:ext>
              </a:extLst>
            </p:cNvPr>
            <p:cNvSpPr/>
            <p:nvPr/>
          </p:nvSpPr>
          <p:spPr>
            <a:xfrm>
              <a:off x="472414" y="4409109"/>
              <a:ext cx="246989" cy="353943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marL="285750" indent="-285750">
                <a:buBlip>
                  <a:blip r:embed="rId5"/>
                </a:buBlip>
              </a:pPr>
              <a:r>
                <a:rPr lang="en-US" sz="1700" kern="0" dirty="0">
                  <a:latin typeface="BKM-cmss8" pitchFamily="34" charset="2"/>
                  <a:cs typeface="Times New Roman" pitchFamily="18" charset="0"/>
                </a:rPr>
                <a:t>                                                                </a:t>
              </a:r>
              <a:endParaRPr lang="el-GR" sz="1700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0C10AC5-2AFC-2A9D-3D55-FCFACB5D6066}"/>
              </a:ext>
            </a:extLst>
          </p:cNvPr>
          <p:cNvGrpSpPr/>
          <p:nvPr/>
        </p:nvGrpSpPr>
        <p:grpSpPr>
          <a:xfrm>
            <a:off x="5806745" y="5960325"/>
            <a:ext cx="6505450" cy="424796"/>
            <a:chOff x="6365537" y="5107745"/>
            <a:chExt cx="6505450" cy="424796"/>
          </a:xfrm>
        </p:grpSpPr>
        <p:sp>
          <p:nvSpPr>
            <p:cNvPr id="73" name="Ορθογώνιο 13">
              <a:extLst>
                <a:ext uri="{FF2B5EF4-FFF2-40B4-BE49-F238E27FC236}">
                  <a16:creationId xmlns:a16="http://schemas.microsoft.com/office/drawing/2014/main" id="{7808FF63-375A-EA26-190C-DD2C848A2194}"/>
                </a:ext>
              </a:extLst>
            </p:cNvPr>
            <p:cNvSpPr/>
            <p:nvPr/>
          </p:nvSpPr>
          <p:spPr>
            <a:xfrm>
              <a:off x="6365537" y="5129716"/>
              <a:ext cx="6505450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Blip>
                  <a:blip r:embed="rId5"/>
                </a:buBlip>
              </a:pPr>
              <a:r>
                <a:rPr lang="en-US" sz="1700" dirty="0">
                  <a:solidFill>
                    <a:prstClr val="black"/>
                  </a:solidFill>
                  <a:cs typeface="Times New Roman" pitchFamily="18" charset="0"/>
                </a:rPr>
                <a:t>               : </a:t>
              </a:r>
              <a:r>
                <a:rPr lang="en-US" sz="1700" dirty="0">
                  <a:solidFill>
                    <a:srgbClr val="3219DA"/>
                  </a:solidFill>
                  <a:cs typeface="Times New Roman" pitchFamily="18" charset="0"/>
                </a:rPr>
                <a:t>basis functions  </a:t>
              </a:r>
              <a:r>
                <a:rPr lang="en-US" sz="1700" dirty="0">
                  <a:solidFill>
                    <a:prstClr val="black"/>
                  </a:solidFill>
                  <a:cs typeface="Times New Roman" pitchFamily="18" charset="0"/>
                </a:rPr>
                <a:t>(</a:t>
              </a:r>
              <a:r>
                <a:rPr lang="en-US" sz="1700" u="sng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orthogonal polynomials of </a:t>
              </a:r>
              <a:r>
                <a:rPr lang="en-US" sz="1700" b="1" u="sng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one</a:t>
              </a:r>
              <a:r>
                <a:rPr lang="en-US" sz="1700" u="sng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variable</a:t>
              </a:r>
              <a:r>
                <a:rPr lang="en-US" sz="1700" dirty="0">
                  <a:solidFill>
                    <a:prstClr val="black"/>
                  </a:solidFill>
                  <a:cs typeface="Times New Roman" pitchFamily="18" charset="0"/>
                </a:rPr>
                <a:t>)</a:t>
              </a:r>
              <a:endParaRPr lang="el-GR" sz="17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90E05DCD-D8E4-C2D8-BC95-8EB96243F668}"/>
                    </a:ext>
                  </a:extLst>
                </p:cNvPr>
                <p:cNvSpPr txBox="1"/>
                <p:nvPr/>
              </p:nvSpPr>
              <p:spPr>
                <a:xfrm>
                  <a:off x="6579340" y="5107745"/>
                  <a:ext cx="720655" cy="42479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nb-NO" sz="20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nb-NO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b-NO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a14:m>
                  <a:r>
                    <a:rPr lang="en-US" sz="20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:endParaRPr lang="nb-NO" sz="200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90E05DCD-D8E4-C2D8-BC95-8EB96243F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9340" y="5107745"/>
                  <a:ext cx="720655" cy="424796"/>
                </a:xfrm>
                <a:prstGeom prst="rect">
                  <a:avLst/>
                </a:prstGeom>
                <a:blipFill>
                  <a:blip r:embed="rId15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B0E8296-6B27-9E48-C1CE-54EB9ADA4E6A}"/>
              </a:ext>
            </a:extLst>
          </p:cNvPr>
          <p:cNvGrpSpPr/>
          <p:nvPr/>
        </p:nvGrpSpPr>
        <p:grpSpPr>
          <a:xfrm>
            <a:off x="4249789" y="5505007"/>
            <a:ext cx="2904277" cy="369332"/>
            <a:chOff x="6441153" y="4713236"/>
            <a:chExt cx="2904277" cy="369332"/>
          </a:xfrm>
        </p:grpSpPr>
        <p:sp>
          <p:nvSpPr>
            <p:cNvPr id="78" name="Ορθογώνιο 30">
              <a:extLst>
                <a:ext uri="{FF2B5EF4-FFF2-40B4-BE49-F238E27FC236}">
                  <a16:creationId xmlns:a16="http://schemas.microsoft.com/office/drawing/2014/main" id="{4C0FF210-F089-4EE6-A4AD-392325B0111A}"/>
                </a:ext>
              </a:extLst>
            </p:cNvPr>
            <p:cNvSpPr/>
            <p:nvPr/>
          </p:nvSpPr>
          <p:spPr>
            <a:xfrm>
              <a:off x="6441153" y="4713236"/>
              <a:ext cx="2904277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Blip>
                  <a:blip r:embed="rId5"/>
                </a:buBlip>
              </a:pPr>
              <a:r>
                <a:rPr lang="en-US" sz="1700" kern="0" dirty="0">
                  <a:cs typeface="Times New Roman" pitchFamily="18" charset="0"/>
                </a:rPr>
                <a:t>             : residual covariance</a:t>
              </a:r>
              <a:endParaRPr lang="el-G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004D872-758C-FCBC-E937-D104936BFEF0}"/>
                    </a:ext>
                  </a:extLst>
                </p:cNvPr>
                <p:cNvSpPr txBox="1"/>
                <p:nvPr/>
              </p:nvSpPr>
              <p:spPr>
                <a:xfrm>
                  <a:off x="6737074" y="4713236"/>
                  <a:ext cx="8191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nb-NO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b-NO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𝜮</m:t>
                          </m:r>
                        </m:e>
                        <m:sub>
                          <m:r>
                            <a:rPr lang="nb-NO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sub>
                      </m:sSub>
                      <m:r>
                        <a:rPr lang="nb-NO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nb-NO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a14:m>
                  <a:r>
                    <a:rPr lang="nb-NO" dirty="0"/>
                    <a:t>)</a:t>
                  </a: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004D872-758C-FCBC-E937-D104936BFE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074" y="4713236"/>
                  <a:ext cx="819171" cy="369332"/>
                </a:xfrm>
                <a:prstGeom prst="rect">
                  <a:avLst/>
                </a:prstGeom>
                <a:blipFill>
                  <a:blip r:embed="rId16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D02510F-EF4E-B22D-1033-9912EEFB7D70}"/>
              </a:ext>
            </a:extLst>
          </p:cNvPr>
          <p:cNvGrpSpPr/>
          <p:nvPr/>
        </p:nvGrpSpPr>
        <p:grpSpPr>
          <a:xfrm>
            <a:off x="2662512" y="5930164"/>
            <a:ext cx="3266571" cy="424796"/>
            <a:chOff x="472414" y="4363954"/>
            <a:chExt cx="3266571" cy="4247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9C934800-8C49-AFDB-0FBA-1B287666DFCD}"/>
                    </a:ext>
                  </a:extLst>
                </p:cNvPr>
                <p:cNvSpPr txBox="1"/>
                <p:nvPr/>
              </p:nvSpPr>
              <p:spPr>
                <a:xfrm>
                  <a:off x="608346" y="4363954"/>
                  <a:ext cx="3130639" cy="42479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nb-NO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b-NO" sz="20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</m:oMath>
                  </a14:m>
                  <a:r>
                    <a:rPr lang="nb-NO" sz="1700" dirty="0"/>
                    <a:t> : coefficients of projection </a:t>
                  </a: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9C934800-8C49-AFDB-0FBA-1B287666D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346" y="4363954"/>
                  <a:ext cx="3130639" cy="424796"/>
                </a:xfrm>
                <a:prstGeom prst="rect">
                  <a:avLst/>
                </a:prstGeom>
                <a:blipFill>
                  <a:blip r:embed="rId17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Ορθογώνιο 54">
              <a:extLst>
                <a:ext uri="{FF2B5EF4-FFF2-40B4-BE49-F238E27FC236}">
                  <a16:creationId xmlns:a16="http://schemas.microsoft.com/office/drawing/2014/main" id="{8480E0CD-6586-4921-3298-4383AA5BFD02}"/>
                </a:ext>
              </a:extLst>
            </p:cNvPr>
            <p:cNvSpPr/>
            <p:nvPr/>
          </p:nvSpPr>
          <p:spPr>
            <a:xfrm>
              <a:off x="472414" y="4409109"/>
              <a:ext cx="246989" cy="353943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marL="285750" indent="-285750">
                <a:buBlip>
                  <a:blip r:embed="rId5"/>
                </a:buBlip>
              </a:pPr>
              <a:r>
                <a:rPr lang="en-US" sz="1700" kern="0" dirty="0">
                  <a:latin typeface="BKM-cmss8" pitchFamily="34" charset="2"/>
                  <a:cs typeface="Times New Roman" pitchFamily="18" charset="0"/>
                </a:rPr>
                <a:t>   </a:t>
              </a:r>
              <a:endParaRPr lang="el-GR" sz="1700" dirty="0"/>
            </a:p>
          </p:txBody>
        </p:sp>
      </p:grpSp>
      <p:pic>
        <p:nvPicPr>
          <p:cNvPr id="85" name="Picture 84" descr="A diagram of a function&#10;&#10;AI-generated content may be incorrect.">
            <a:extLst>
              <a:ext uri="{FF2B5EF4-FFF2-40B4-BE49-F238E27FC236}">
                <a16:creationId xmlns:a16="http://schemas.microsoft.com/office/drawing/2014/main" id="{3CFA7F16-310F-CFCE-B7EE-6474906164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66" y="1503339"/>
            <a:ext cx="6428822" cy="2533027"/>
          </a:xfrm>
          <a:prstGeom prst="roundRect">
            <a:avLst>
              <a:gd name="adj" fmla="val 36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74552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10 - Στρογγυλεμένο ορθογώνιο">
            <a:extLst>
              <a:ext uri="{FF2B5EF4-FFF2-40B4-BE49-F238E27FC236}">
                <a16:creationId xmlns:a16="http://schemas.microsoft.com/office/drawing/2014/main" id="{3802FC12-5E47-7416-38B1-6D9297D8A21C}"/>
              </a:ext>
            </a:extLst>
          </p:cNvPr>
          <p:cNvSpPr/>
          <p:nvPr/>
        </p:nvSpPr>
        <p:spPr>
          <a:xfrm>
            <a:off x="50358" y="4661201"/>
            <a:ext cx="12048127" cy="1723920"/>
          </a:xfrm>
          <a:prstGeom prst="roundRect">
            <a:avLst>
              <a:gd name="adj" fmla="val 7700"/>
            </a:avLst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BKM-cmss8" pitchFamily="34" charset="2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BKM-cmss8" pitchFamily="34" charset="2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BKM-cmss8" pitchFamily="34" charset="2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85 - Στρογγυλεμένο ορθογώνιο">
            <a:extLst>
              <a:ext uri="{FF2B5EF4-FFF2-40B4-BE49-F238E27FC236}">
                <a16:creationId xmlns:a16="http://schemas.microsoft.com/office/drawing/2014/main" id="{C31181E0-ED16-F027-BDBD-71E1F55FAFD8}"/>
              </a:ext>
            </a:extLst>
          </p:cNvPr>
          <p:cNvSpPr/>
          <p:nvPr/>
        </p:nvSpPr>
        <p:spPr>
          <a:xfrm>
            <a:off x="2662513" y="5913323"/>
            <a:ext cx="9384358" cy="422916"/>
          </a:xfrm>
          <a:prstGeom prst="roundRect">
            <a:avLst>
              <a:gd name="adj" fmla="val 11318"/>
            </a:avLst>
          </a:prstGeom>
          <a:solidFill>
            <a:srgbClr val="EC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</a:t>
            </a:r>
          </a:p>
        </p:txBody>
      </p:sp>
      <p:sp>
        <p:nvSpPr>
          <p:cNvPr id="6" name="2 - Στρογγυλεμένο ορθογώνιο">
            <a:extLst>
              <a:ext uri="{FF2B5EF4-FFF2-40B4-BE49-F238E27FC236}">
                <a16:creationId xmlns:a16="http://schemas.microsoft.com/office/drawing/2014/main" id="{254045AD-316E-4DC7-BD60-9CD27E0B26C1}"/>
              </a:ext>
            </a:extLst>
          </p:cNvPr>
          <p:cNvSpPr/>
          <p:nvPr/>
        </p:nvSpPr>
        <p:spPr>
          <a:xfrm>
            <a:off x="83549" y="299399"/>
            <a:ext cx="12058093" cy="4184826"/>
          </a:xfrm>
          <a:prstGeom prst="roundRect">
            <a:avLst>
              <a:gd name="adj" fmla="val 7482"/>
            </a:avLst>
          </a:prstGeom>
          <a:solidFill>
            <a:schemeClr val="accent1">
              <a:lumMod val="20000"/>
              <a:lumOff val="80000"/>
            </a:schemeClr>
          </a:solidFill>
          <a:ln w="34925"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endParaRPr lang="en-US" sz="1700" dirty="0">
              <a:solidFill>
                <a:schemeClr val="tx1"/>
              </a:solidFill>
              <a:latin typeface="BKM-cmss8" pitchFamily="34" charset="2"/>
              <a:cs typeface="Times New Roman" pitchFamily="18" charset="0"/>
            </a:endParaRPr>
          </a:p>
        </p:txBody>
      </p:sp>
      <p:sp>
        <p:nvSpPr>
          <p:cNvPr id="3" name="2 - Θέση υποσέλιδου">
            <a:extLst>
              <a:ext uri="{FF2B5EF4-FFF2-40B4-BE49-F238E27FC236}">
                <a16:creationId xmlns:a16="http://schemas.microsoft.com/office/drawing/2014/main" id="{7D0BA48D-3F84-4A10-8DE4-3C91F8D7955D}"/>
              </a:ext>
            </a:extLst>
          </p:cNvPr>
          <p:cNvSpPr txBox="1">
            <a:spLocks/>
          </p:cNvSpPr>
          <p:nvPr/>
        </p:nvSpPr>
        <p:spPr>
          <a:xfrm>
            <a:off x="460005" y="-6601"/>
            <a:ext cx="6491299" cy="260648"/>
          </a:xfrm>
          <a:prstGeom prst="rect">
            <a:avLst/>
          </a:prstGeom>
          <a:noFill/>
        </p:spPr>
        <p:txBody>
          <a:bodyPr lIns="0" rIns="0"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cs typeface="Times New Roman" pitchFamily="18" charset="0"/>
              </a:rPr>
              <a:t>Damage detection and magnitude estimation methodology </a:t>
            </a:r>
            <a:endParaRPr lang="el-GR" sz="1600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D7654-97D1-4689-8CB9-F41BE79B8F3A}"/>
              </a:ext>
            </a:extLst>
          </p:cNvPr>
          <p:cNvSpPr txBox="1"/>
          <p:nvPr/>
        </p:nvSpPr>
        <p:spPr>
          <a:xfrm>
            <a:off x="9094391" y="413406"/>
            <a:ext cx="2567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66FF"/>
                </a:solidFill>
                <a:cs typeface="Times New Roman" pitchFamily="18" charset="0"/>
              </a:rPr>
              <a:t>Training phase </a:t>
            </a:r>
            <a:endParaRPr lang="nb-NO" dirty="0">
              <a:solidFill>
                <a:srgbClr val="0066FF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E13879-1262-42CF-A026-D3693E315A4C}"/>
              </a:ext>
            </a:extLst>
          </p:cNvPr>
          <p:cNvSpPr/>
          <p:nvPr/>
        </p:nvSpPr>
        <p:spPr>
          <a:xfrm>
            <a:off x="7156174" y="1046081"/>
            <a:ext cx="4913713" cy="3137735"/>
          </a:xfrm>
          <a:prstGeom prst="roundRect">
            <a:avLst>
              <a:gd name="adj" fmla="val 6861"/>
            </a:avLst>
          </a:prstGeom>
          <a:solidFill>
            <a:schemeClr val="bg1"/>
          </a:solidFill>
          <a:ln w="349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94B820-D3EF-4A6F-A3F7-7B09A337449C}"/>
              </a:ext>
            </a:extLst>
          </p:cNvPr>
          <p:cNvSpPr txBox="1"/>
          <p:nvPr/>
        </p:nvSpPr>
        <p:spPr>
          <a:xfrm>
            <a:off x="7249857" y="1100168"/>
            <a:ext cx="4752066" cy="2316839"/>
          </a:xfrm>
          <a:prstGeom prst="roundRect">
            <a:avLst>
              <a:gd name="adj" fmla="val 8075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lIns="36000" tIns="0" rIns="72000" bIns="0" rtlCol="0">
            <a:spAutoFit/>
          </a:bodyPr>
          <a:lstStyle/>
          <a:p>
            <a:pPr algn="just">
              <a:spcAft>
                <a:spcPts val="600"/>
              </a:spcAft>
            </a:pPr>
            <a:endParaRPr lang="en-GB" i="1" dirty="0"/>
          </a:p>
        </p:txBody>
      </p:sp>
      <p:sp>
        <p:nvSpPr>
          <p:cNvPr id="13" name="Ορθογώνιο 31">
            <a:extLst>
              <a:ext uri="{FF2B5EF4-FFF2-40B4-BE49-F238E27FC236}">
                <a16:creationId xmlns:a16="http://schemas.microsoft.com/office/drawing/2014/main" id="{E0902C43-72F0-4E67-9CE9-FF36E6555FB1}"/>
              </a:ext>
            </a:extLst>
          </p:cNvPr>
          <p:cNvSpPr/>
          <p:nvPr/>
        </p:nvSpPr>
        <p:spPr>
          <a:xfrm>
            <a:off x="8412854" y="4158887"/>
            <a:ext cx="292468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solidFill>
                  <a:srgbClr val="FF0000"/>
                </a:solidFill>
                <a:cs typeface="Times New Roman" pitchFamily="18" charset="0"/>
              </a:rPr>
              <a:t>Modelling</a:t>
            </a:r>
            <a:endParaRPr lang="el-GR" i="1" dirty="0">
              <a:solidFill>
                <a:srgbClr val="FF0000"/>
              </a:solidFill>
            </a:endParaRPr>
          </a:p>
        </p:txBody>
      </p:sp>
      <p:sp>
        <p:nvSpPr>
          <p:cNvPr id="14" name="Ορθογώνιο 31">
            <a:extLst>
              <a:ext uri="{FF2B5EF4-FFF2-40B4-BE49-F238E27FC236}">
                <a16:creationId xmlns:a16="http://schemas.microsoft.com/office/drawing/2014/main" id="{61FEE173-87DF-46B5-9829-C7A041DBB856}"/>
              </a:ext>
            </a:extLst>
          </p:cNvPr>
          <p:cNvSpPr/>
          <p:nvPr/>
        </p:nvSpPr>
        <p:spPr>
          <a:xfrm>
            <a:off x="50358" y="4143157"/>
            <a:ext cx="672252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solidFill>
                  <a:prstClr val="black"/>
                </a:solidFill>
                <a:cs typeface="Times New Roman" pitchFamily="18" charset="0"/>
              </a:rPr>
              <a:t>Data acquisition</a:t>
            </a:r>
            <a:endParaRPr lang="el-GR" i="1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43AF315-2DF3-48CB-B11E-52266F024202}"/>
              </a:ext>
            </a:extLst>
          </p:cNvPr>
          <p:cNvCxnSpPr>
            <a:cxnSpLocks/>
          </p:cNvCxnSpPr>
          <p:nvPr/>
        </p:nvCxnSpPr>
        <p:spPr>
          <a:xfrm>
            <a:off x="6851014" y="2714920"/>
            <a:ext cx="30516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85 - Στρογγυλεμένο ορθογώνιο">
            <a:extLst>
              <a:ext uri="{FF2B5EF4-FFF2-40B4-BE49-F238E27FC236}">
                <a16:creationId xmlns:a16="http://schemas.microsoft.com/office/drawing/2014/main" id="{3E288667-1B71-AB75-6F44-CCF66558DADD}"/>
              </a:ext>
            </a:extLst>
          </p:cNvPr>
          <p:cNvSpPr/>
          <p:nvPr/>
        </p:nvSpPr>
        <p:spPr>
          <a:xfrm>
            <a:off x="7302219" y="3508232"/>
            <a:ext cx="4687636" cy="6282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                       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Ορθογώνιο 23">
                <a:extLst>
                  <a:ext uri="{FF2B5EF4-FFF2-40B4-BE49-F238E27FC236}">
                    <a16:creationId xmlns:a16="http://schemas.microsoft.com/office/drawing/2014/main" id="{3389EEDA-F925-58CE-5CF7-95786ACDF017}"/>
                  </a:ext>
                </a:extLst>
              </p:cNvPr>
              <p:cNvSpPr/>
              <p:nvPr/>
            </p:nvSpPr>
            <p:spPr>
              <a:xfrm>
                <a:off x="7310315" y="3483186"/>
                <a:ext cx="4679539" cy="6532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700" dirty="0">
                    <a:solidFill>
                      <a:prstClr val="black"/>
                    </a:solidFill>
                    <a:cs typeface="Times New Roman" pitchFamily="18" charset="0"/>
                  </a:rPr>
                  <a:t>The </a:t>
                </a:r>
                <a:r>
                  <a:rPr lang="en-US" sz="1700" dirty="0">
                    <a:solidFill>
                      <a:srgbClr val="3219DA"/>
                    </a:solidFill>
                    <a:cs typeface="Times New Roman" pitchFamily="18" charset="0"/>
                  </a:rPr>
                  <a:t>coefficients of projection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nb-NO" i="1" dirty="0"/>
                  <a:t> </a:t>
                </a:r>
                <a:r>
                  <a:rPr lang="en-US" sz="1700" dirty="0">
                    <a:cs typeface="Times New Roman" pitchFamily="18" charset="0"/>
                  </a:rPr>
                  <a:t>are estimated through Ordinary</a:t>
                </a:r>
                <a:r>
                  <a:rPr lang="en-US" sz="1700" dirty="0"/>
                  <a:t> Least Squares</a:t>
                </a:r>
                <a:endParaRPr lang="el-GR" dirty="0"/>
              </a:p>
            </p:txBody>
          </p:sp>
        </mc:Choice>
        <mc:Fallback xmlns="">
          <p:sp>
            <p:nvSpPr>
              <p:cNvPr id="27" name="Ορθογώνιο 23">
                <a:extLst>
                  <a:ext uri="{FF2B5EF4-FFF2-40B4-BE49-F238E27FC236}">
                    <a16:creationId xmlns:a16="http://schemas.microsoft.com/office/drawing/2014/main" id="{3389EEDA-F925-58CE-5CF7-95786ACDF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315" y="3483186"/>
                <a:ext cx="4679539" cy="653256"/>
              </a:xfrm>
              <a:prstGeom prst="rect">
                <a:avLst/>
              </a:prstGeom>
              <a:blipFill>
                <a:blip r:embed="rId2"/>
                <a:stretch>
                  <a:fillRect l="-781" r="-911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81EE47E5-9D71-603F-A6A6-0D68836F1BAE}"/>
              </a:ext>
            </a:extLst>
          </p:cNvPr>
          <p:cNvSpPr txBox="1"/>
          <p:nvPr/>
        </p:nvSpPr>
        <p:spPr>
          <a:xfrm>
            <a:off x="7226216" y="1062481"/>
            <a:ext cx="482065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nb-NO" sz="1700" dirty="0" err="1"/>
              <a:t>Identification</a:t>
            </a:r>
            <a:r>
              <a:rPr lang="nb-NO" sz="1700" dirty="0"/>
              <a:t> </a:t>
            </a:r>
            <a:r>
              <a:rPr lang="nb-NO" sz="1700" dirty="0" err="1"/>
              <a:t>of</a:t>
            </a:r>
            <a:r>
              <a:rPr lang="nb-NO" sz="1700" dirty="0"/>
              <a:t> a </a:t>
            </a:r>
            <a:r>
              <a:rPr lang="nb-NO" sz="1700" b="1" dirty="0" err="1"/>
              <a:t>Vector</a:t>
            </a:r>
            <a:r>
              <a:rPr lang="nb-NO" sz="1700" dirty="0"/>
              <a:t> </a:t>
            </a:r>
            <a:r>
              <a:rPr lang="en-US" sz="1700" b="1" dirty="0"/>
              <a:t>Functionally Pooled - Vector </a:t>
            </a:r>
            <a:r>
              <a:rPr lang="en-US" sz="1700" b="1" dirty="0" err="1"/>
              <a:t>AutoRegressive</a:t>
            </a:r>
            <a:r>
              <a:rPr lang="en-US" sz="1700" b="1" dirty="0"/>
              <a:t> (V</a:t>
            </a:r>
            <a:r>
              <a:rPr lang="nb-NO" sz="1700" b="1" dirty="0"/>
              <a:t>FP-VAR) </a:t>
            </a:r>
            <a:r>
              <a:rPr lang="en-US" sz="1400" dirty="0">
                <a:cs typeface="Times New Roman" pitchFamily="18" charset="0"/>
              </a:rPr>
              <a:t>(</a:t>
            </a:r>
            <a:r>
              <a:rPr lang="en-US" sz="1400" i="1" dirty="0">
                <a:solidFill>
                  <a:srgbClr val="C00000"/>
                </a:solidFill>
                <a:cs typeface="Times New Roman" pitchFamily="18" charset="0"/>
              </a:rPr>
              <a:t>Dutta et al. 2020</a:t>
            </a:r>
            <a:r>
              <a:rPr lang="en-US" sz="1400" dirty="0">
                <a:cs typeface="Times New Roman" pitchFamily="18" charset="0"/>
              </a:rPr>
              <a:t>)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nb-NO" sz="1700" dirty="0"/>
              <a:t>: </a:t>
            </a:r>
          </a:p>
          <a:p>
            <a:pPr algn="just">
              <a:spcAft>
                <a:spcPts val="600"/>
              </a:spcAft>
            </a:pPr>
            <a:r>
              <a:rPr lang="nb-NO" sz="1700" dirty="0"/>
              <a:t>i) </a:t>
            </a:r>
            <a:r>
              <a:rPr lang="en-US" sz="1700" dirty="0">
                <a:solidFill>
                  <a:srgbClr val="0D11B3"/>
                </a:solidFill>
              </a:rPr>
              <a:t>Model order 𝑛𝑎 selection (Bayesian Information Criterion)</a:t>
            </a:r>
          </a:p>
          <a:p>
            <a:pPr algn="just">
              <a:spcAft>
                <a:spcPts val="600"/>
              </a:spcAft>
            </a:pPr>
            <a:r>
              <a:rPr lang="nb-NO" sz="1700" dirty="0"/>
              <a:t>ii) </a:t>
            </a:r>
            <a:r>
              <a:rPr lang="en-US" sz="1700" dirty="0">
                <a:solidFill>
                  <a:srgbClr val="0D11B3"/>
                </a:solidFill>
              </a:rPr>
              <a:t>Selection of the proper basis functions (optimization algorithm) </a:t>
            </a:r>
          </a:p>
          <a:p>
            <a:pPr algn="just">
              <a:spcAft>
                <a:spcPts val="600"/>
              </a:spcAft>
            </a:pPr>
            <a:r>
              <a:rPr lang="en-US" sz="1700" dirty="0"/>
              <a:t>iii) Validation of the selected model (residual uncorrelatedness test)</a:t>
            </a:r>
            <a:endParaRPr lang="en-GB" sz="1700" i="1" dirty="0"/>
          </a:p>
        </p:txBody>
      </p:sp>
      <p:sp>
        <p:nvSpPr>
          <p:cNvPr id="37" name="Ορθογώνιο 7">
            <a:extLst>
              <a:ext uri="{FF2B5EF4-FFF2-40B4-BE49-F238E27FC236}">
                <a16:creationId xmlns:a16="http://schemas.microsoft.com/office/drawing/2014/main" id="{78778016-BDC6-50F8-D41F-BD6D3523A60E}"/>
              </a:ext>
            </a:extLst>
          </p:cNvPr>
          <p:cNvSpPr/>
          <p:nvPr/>
        </p:nvSpPr>
        <p:spPr>
          <a:xfrm>
            <a:off x="116231" y="4667650"/>
            <a:ext cx="4062969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Form of a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VFP-VAR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2E4C1F2-0288-1E2B-E97C-7B09EAD3E490}"/>
                  </a:ext>
                </a:extLst>
              </p:cNvPr>
              <p:cNvSpPr txBox="1"/>
              <p:nvPr/>
            </p:nvSpPr>
            <p:spPr>
              <a:xfrm>
                <a:off x="119476" y="5106236"/>
                <a:ext cx="4013671" cy="61695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lIns="0" tIns="36000" rIns="0" bIns="3600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b-NO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𝒚</m:t>
                          </m:r>
                        </m:e>
                        <m:sub>
                          <m:r>
                            <a:rPr kumimoji="0" lang="nb-NO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nary>
                        <m:naryPr>
                          <m:chr m:val="∑"/>
                          <m:limLoc m:val="subSup"/>
                          <m:ctrlP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lang="nb-NO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𝑛𝑎</m:t>
                          </m:r>
                        </m:sup>
                        <m:e>
                          <m:sSub>
                            <m:sSubPr>
                              <m:ctrlPr>
                                <a:rPr kumimoji="0" lang="nb-NO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nb-NO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e>
                            <m:sub>
                              <m:r>
                                <a:rPr kumimoji="0" lang="en-US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nb-NO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𝒌</m:t>
                          </m:r>
                          <m:r>
                            <a:rPr kumimoji="0" lang="nb-NO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nary>
                      <m:r>
                        <a:rPr kumimoji="0" lang="en-US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sSub>
                        <m:sSubPr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b-NO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𝒚</m:t>
                          </m:r>
                        </m:e>
                        <m:sub>
                          <m:r>
                            <a:rPr kumimoji="0" lang="nb-NO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e>
                      </m:d>
                      <m:r>
                        <a:rPr kumimoji="0" lang="en-US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b-NO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  <m:sub>
                          <m:r>
                            <a:rPr kumimoji="0" lang="nb-NO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nb-NO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nb-NO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2E4C1F2-0288-1E2B-E97C-7B09EAD3E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76" y="5106236"/>
                <a:ext cx="4013671" cy="6169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85 - Στρογγυλεμένο ορθογώνιο">
            <a:extLst>
              <a:ext uri="{FF2B5EF4-FFF2-40B4-BE49-F238E27FC236}">
                <a16:creationId xmlns:a16="http://schemas.microsoft.com/office/drawing/2014/main" id="{A8E5C63E-12B4-D1CC-5A4F-DB289E02A8D4}"/>
              </a:ext>
            </a:extLst>
          </p:cNvPr>
          <p:cNvSpPr/>
          <p:nvPr/>
        </p:nvSpPr>
        <p:spPr>
          <a:xfrm>
            <a:off x="4295798" y="4690463"/>
            <a:ext cx="7779671" cy="1224391"/>
          </a:xfrm>
          <a:prstGeom prst="roundRect">
            <a:avLst>
              <a:gd name="adj" fmla="val 11318"/>
            </a:avLst>
          </a:prstGeom>
          <a:solidFill>
            <a:srgbClr val="EC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947F944-D8A5-0C38-942F-905306600E3F}"/>
              </a:ext>
            </a:extLst>
          </p:cNvPr>
          <p:cNvGrpSpPr/>
          <p:nvPr/>
        </p:nvGrpSpPr>
        <p:grpSpPr>
          <a:xfrm>
            <a:off x="10150003" y="4663362"/>
            <a:ext cx="1977080" cy="369332"/>
            <a:chOff x="8384774" y="876514"/>
            <a:chExt cx="1977080" cy="369332"/>
          </a:xfrm>
        </p:grpSpPr>
        <p:sp>
          <p:nvSpPr>
            <p:cNvPr id="66" name="Ορθογώνιο 31">
              <a:extLst>
                <a:ext uri="{FF2B5EF4-FFF2-40B4-BE49-F238E27FC236}">
                  <a16:creationId xmlns:a16="http://schemas.microsoft.com/office/drawing/2014/main" id="{D949192E-F07A-7910-8BDE-D08405DF5252}"/>
                </a:ext>
              </a:extLst>
            </p:cNvPr>
            <p:cNvSpPr/>
            <p:nvPr/>
          </p:nvSpPr>
          <p:spPr>
            <a:xfrm>
              <a:off x="8384774" y="883933"/>
              <a:ext cx="1977080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     : model order</a:t>
              </a:r>
              <a:endPara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29E0BA09-CCF0-707A-8A40-C5C716C8828F}"/>
                    </a:ext>
                  </a:extLst>
                </p:cNvPr>
                <p:cNvSpPr txBox="1"/>
                <p:nvPr/>
              </p:nvSpPr>
              <p:spPr>
                <a:xfrm>
                  <a:off x="8590123" y="876514"/>
                  <a:ext cx="515498" cy="369332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b-NO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𝑛𝑎</m:t>
                        </m:r>
                      </m:oMath>
                    </m:oMathPara>
                  </a14:m>
                  <a:endParaRPr kumimoji="0" lang="nb-NO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29E0BA09-CCF0-707A-8A40-C5C716C882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0123" y="876514"/>
                  <a:ext cx="51549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B2916B6-4A25-5B45-DA98-7AAF13E37B3E}"/>
              </a:ext>
            </a:extLst>
          </p:cNvPr>
          <p:cNvGrpSpPr/>
          <p:nvPr/>
        </p:nvGrpSpPr>
        <p:grpSpPr>
          <a:xfrm>
            <a:off x="4245449" y="4654912"/>
            <a:ext cx="2939322" cy="369332"/>
            <a:chOff x="6303346" y="862589"/>
            <a:chExt cx="293932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Ορθογώνιο 31">
                  <a:extLst>
                    <a:ext uri="{FF2B5EF4-FFF2-40B4-BE49-F238E27FC236}">
                      <a16:creationId xmlns:a16="http://schemas.microsoft.com/office/drawing/2014/main" id="{0F0A9758-D268-30FB-446F-3CD390F76C02}"/>
                    </a:ext>
                  </a:extLst>
                </p:cNvPr>
                <p:cNvSpPr/>
                <p:nvPr/>
              </p:nvSpPr>
              <p:spPr>
                <a:xfrm>
                  <a:off x="6303346" y="871039"/>
                  <a:ext cx="2939322" cy="3539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marR="0" lvl="0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Blip>
                      <a:blip r:embed="rId4"/>
                    </a:buBlip>
                    <a:tabLst/>
                    <a:defRPr/>
                  </a:pPr>
                  <a:r>
                    <a:rPr kumimoji="0" lang="en-US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 : </a:t>
                  </a:r>
                  <a:r>
                    <a:rPr kumimoji="0" lang="en-US" sz="17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discret</a:t>
                  </a:r>
                  <a:r>
                    <a:rPr kumimoji="0" lang="en-US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 time, </a:t>
                  </a:r>
                  <a14:m>
                    <m:oMath xmlns:m="http://schemas.openxmlformats.org/officeDocument/2006/math">
                      <m:r>
                        <a:rPr kumimoji="0" lang="nb-NO" sz="1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𝑡</m:t>
                      </m:r>
                      <m:r>
                        <a:rPr kumimoji="0" lang="nb-NO" sz="1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=1,…,</m:t>
                      </m:r>
                      <m:r>
                        <a:rPr kumimoji="0" lang="nb-NO" sz="1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𝑁</m:t>
                      </m:r>
                    </m:oMath>
                  </a14:m>
                  <a:endPara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Ορθογώνιο 31">
                  <a:extLst>
                    <a:ext uri="{FF2B5EF4-FFF2-40B4-BE49-F238E27FC236}">
                      <a16:creationId xmlns:a16="http://schemas.microsoft.com/office/drawing/2014/main" id="{308E2075-72AD-D822-7A36-9C956CF228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3346" y="871039"/>
                  <a:ext cx="2939322" cy="353943"/>
                </a:xfrm>
                <a:prstGeom prst="rect">
                  <a:avLst/>
                </a:prstGeom>
                <a:blipFill>
                  <a:blip r:embed="rId8"/>
                  <a:stretch>
                    <a:fillRect t="-5085" b="-203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B6A7BBF0-A0D4-7877-0EA9-9976D73FE96E}"/>
                    </a:ext>
                  </a:extLst>
                </p:cNvPr>
                <p:cNvSpPr txBox="1"/>
                <p:nvPr/>
              </p:nvSpPr>
              <p:spPr>
                <a:xfrm>
                  <a:off x="6328819" y="862589"/>
                  <a:ext cx="640399" cy="369332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nb-NO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nb-NO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2D3FF85-A0DD-0A99-69B5-D04FB7A6B7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8819" y="862589"/>
                  <a:ext cx="64039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103AA71-17DE-C699-005B-FC567BC8F96F}"/>
              </a:ext>
            </a:extLst>
          </p:cNvPr>
          <p:cNvGrpSpPr/>
          <p:nvPr/>
        </p:nvGrpSpPr>
        <p:grpSpPr>
          <a:xfrm>
            <a:off x="7032192" y="4672000"/>
            <a:ext cx="3056542" cy="373045"/>
            <a:chOff x="6146717" y="1225318"/>
            <a:chExt cx="3056542" cy="3730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Ορθογώνιο 31">
                  <a:extLst>
                    <a:ext uri="{FF2B5EF4-FFF2-40B4-BE49-F238E27FC236}">
                      <a16:creationId xmlns:a16="http://schemas.microsoft.com/office/drawing/2014/main" id="{084AD228-0243-8255-91A1-EC3635040BAE}"/>
                    </a:ext>
                  </a:extLst>
                </p:cNvPr>
                <p:cNvSpPr/>
                <p:nvPr/>
              </p:nvSpPr>
              <p:spPr>
                <a:xfrm>
                  <a:off x="6146717" y="1229031"/>
                  <a:ext cx="305654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285750" marR="0" lvl="0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Blip>
                      <a:blip r:embed="rId4"/>
                    </a:buBlip>
                    <a:tabLst/>
                    <a:defRPr/>
                  </a:pPr>
                  <a:r>
                    <a:rPr kumimoji="0" lang="en-US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           : response signals for </a:t>
                  </a:r>
                  <a14:m>
                    <m:oMath xmlns:m="http://schemas.openxmlformats.org/officeDocument/2006/math">
                      <m:r>
                        <a:rPr kumimoji="0" lang="nb-NO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𝒌</m:t>
                      </m:r>
                    </m:oMath>
                  </a14:m>
                  <a:endParaRPr kumimoji="0" lang="el-GR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2" name="Ορθογώνιο 31">
                  <a:extLst>
                    <a:ext uri="{FF2B5EF4-FFF2-40B4-BE49-F238E27FC236}">
                      <a16:creationId xmlns:a16="http://schemas.microsoft.com/office/drawing/2014/main" id="{084AD228-0243-8255-91A1-EC3635040B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6717" y="1229031"/>
                  <a:ext cx="3056542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1639" b="-196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EAFDD9C5-A559-D755-B44E-99329DA76EFC}"/>
                    </a:ext>
                  </a:extLst>
                </p:cNvPr>
                <p:cNvSpPr txBox="1"/>
                <p:nvPr/>
              </p:nvSpPr>
              <p:spPr>
                <a:xfrm>
                  <a:off x="6386688" y="1225318"/>
                  <a:ext cx="493595" cy="369332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nb-NO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nb-NO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𝒚</m:t>
                            </m:r>
                          </m:e>
                          <m:sub>
                            <m:r>
                              <a:rPr kumimoji="0" lang="nb-NO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𝒌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kumimoji="0" lang="nb-NO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nb-NO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nb-NO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EAFDD9C5-A559-D755-B44E-99329DA76E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6688" y="1225318"/>
                  <a:ext cx="493595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19753" b="-6557"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03629AC-272C-B39C-E818-A43E3BCA10DB}"/>
              </a:ext>
            </a:extLst>
          </p:cNvPr>
          <p:cNvGrpSpPr/>
          <p:nvPr/>
        </p:nvGrpSpPr>
        <p:grpSpPr>
          <a:xfrm>
            <a:off x="4270922" y="5048235"/>
            <a:ext cx="6132704" cy="378125"/>
            <a:chOff x="8732831" y="1268258"/>
            <a:chExt cx="6132704" cy="3781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Ορθογώνιο 31">
                  <a:extLst>
                    <a:ext uri="{FF2B5EF4-FFF2-40B4-BE49-F238E27FC236}">
                      <a16:creationId xmlns:a16="http://schemas.microsoft.com/office/drawing/2014/main" id="{087D72FD-0FD1-47F8-A066-B2168FE04700}"/>
                    </a:ext>
                  </a:extLst>
                </p:cNvPr>
                <p:cNvSpPr/>
                <p:nvPr/>
              </p:nvSpPr>
              <p:spPr>
                <a:xfrm>
                  <a:off x="8732831" y="1277051"/>
                  <a:ext cx="61327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285750" lvl="0" indent="-285750">
                    <a:buBlip>
                      <a:blip r:embed="rId4"/>
                    </a:buBlip>
                    <a:defRPr/>
                  </a:pPr>
                  <a:r>
                    <a:rPr kumimoji="0" lang="en-US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             : residual (error) signal for</a:t>
                  </a:r>
                  <a14:m>
                    <m:oMath xmlns:m="http://schemas.openxmlformats.org/officeDocument/2006/math">
                      <m:r>
                        <a:rPr lang="nb-NO" sz="1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b-NO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</m:oMath>
                  </a14:m>
                  <a:r>
                    <a:rPr kumimoji="0" lang="en-US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 with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nb-NO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nb-NO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∼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 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𝒩</m:t>
                      </m:r>
                      <m:d>
                        <m:dPr>
                          <m:ctrlP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b-NO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nb-NO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𝜮</m:t>
                              </m:r>
                            </m:e>
                            <m:sub>
                              <m:r>
                                <a:rPr lang="nb-NO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sub>
                          </m:sSub>
                          <m:r>
                            <a:rPr lang="nb-NO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nb-NO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𝒌</m:t>
                          </m:r>
                          <m:r>
                            <a:rPr lang="nb-NO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d>
                    </m:oMath>
                  </a14:m>
                  <a:endParaRPr kumimoji="0" lang="el-GR" sz="18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0" name="Ορθογώνιο 31">
                  <a:extLst>
                    <a:ext uri="{FF2B5EF4-FFF2-40B4-BE49-F238E27FC236}">
                      <a16:creationId xmlns:a16="http://schemas.microsoft.com/office/drawing/2014/main" id="{087D72FD-0FD1-47F8-A066-B2168FE047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2831" y="1277051"/>
                  <a:ext cx="6132704" cy="369332"/>
                </a:xfrm>
                <a:prstGeom prst="rect">
                  <a:avLst/>
                </a:prstGeom>
                <a:blipFill>
                  <a:blip r:embed="rId12"/>
                  <a:stretch>
                    <a:fillRect t="-3333" b="-2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E3007353-0335-C47F-69E4-F9696B987E7F}"/>
                    </a:ext>
                  </a:extLst>
                </p:cNvPr>
                <p:cNvSpPr txBox="1"/>
                <p:nvPr/>
              </p:nvSpPr>
              <p:spPr>
                <a:xfrm>
                  <a:off x="9039535" y="1268258"/>
                  <a:ext cx="515498" cy="369332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nb-NO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nb-NO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𝒆</m:t>
                            </m:r>
                          </m:e>
                          <m:sub>
                            <m:r>
                              <a:rPr kumimoji="0" lang="nb-NO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𝒌</m:t>
                            </m:r>
                          </m:sub>
                        </m:sSub>
                        <m:r>
                          <a:rPr kumimoji="0" lang="nb-NO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[</m:t>
                        </m:r>
                        <m:r>
                          <a:rPr kumimoji="0" lang="nb-NO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nb-NO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]</m:t>
                        </m:r>
                      </m:oMath>
                    </m:oMathPara>
                  </a14:m>
                  <a:endParaRPr kumimoji="0" lang="nb-NO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E3007353-0335-C47F-69E4-F9696B987E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9535" y="1268258"/>
                  <a:ext cx="515498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45238" b="-14754"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Ορθογώνιο 31">
            <a:extLst>
              <a:ext uri="{FF2B5EF4-FFF2-40B4-BE49-F238E27FC236}">
                <a16:creationId xmlns:a16="http://schemas.microsoft.com/office/drawing/2014/main" id="{FB20BB47-0CEA-C6B5-5D8A-93C5EF27ADE0}"/>
              </a:ext>
            </a:extLst>
          </p:cNvPr>
          <p:cNvSpPr/>
          <p:nvPr/>
        </p:nvSpPr>
        <p:spPr>
          <a:xfrm>
            <a:off x="10185894" y="5528120"/>
            <a:ext cx="204958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: model  parameters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8771F9-FA96-B763-7701-EB45D638525C}"/>
              </a:ext>
            </a:extLst>
          </p:cNvPr>
          <p:cNvGrpSpPr/>
          <p:nvPr/>
        </p:nvGrpSpPr>
        <p:grpSpPr>
          <a:xfrm>
            <a:off x="7249857" y="5480004"/>
            <a:ext cx="3269849" cy="471347"/>
            <a:chOff x="469136" y="4363954"/>
            <a:chExt cx="3269849" cy="4713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ABFCD9D-A93C-9539-4CC0-6857B0A4FCC3}"/>
                    </a:ext>
                  </a:extLst>
                </p:cNvPr>
                <p:cNvSpPr txBox="1"/>
                <p:nvPr/>
              </p:nvSpPr>
              <p:spPr>
                <a:xfrm>
                  <a:off x="608346" y="4363954"/>
                  <a:ext cx="3130639" cy="47134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nb-NO" sz="20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b-NO" sz="20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nb-NO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b-NO" sz="20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nb-NO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p>
                        <m:e>
                          <m:sSub>
                            <m:sSubPr>
                              <m:ctrlPr>
                                <a:rPr lang="nb-NO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2000" b="1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sz="2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nb-NO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nb-NO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b-NO" sz="20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</m:oMath>
                  </a14:m>
                  <a:r>
                    <a:rPr lang="nb-NO" sz="2000" dirty="0"/>
                    <a:t> </a:t>
                  </a:r>
                  <a:endParaRPr lang="nb-NO" sz="1700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ABFCD9D-A93C-9539-4CC0-6857B0A4FC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346" y="4363954"/>
                  <a:ext cx="3130639" cy="471347"/>
                </a:xfrm>
                <a:prstGeom prst="rect">
                  <a:avLst/>
                </a:prstGeom>
                <a:blipFill>
                  <a:blip r:embed="rId14"/>
                  <a:stretch>
                    <a:fillRect t="-100000" b="-1467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Ορθογώνιο 54">
              <a:extLst>
                <a:ext uri="{FF2B5EF4-FFF2-40B4-BE49-F238E27FC236}">
                  <a16:creationId xmlns:a16="http://schemas.microsoft.com/office/drawing/2014/main" id="{C277386F-386D-E1FA-98CD-51D81D327938}"/>
                </a:ext>
              </a:extLst>
            </p:cNvPr>
            <p:cNvSpPr/>
            <p:nvPr/>
          </p:nvSpPr>
          <p:spPr>
            <a:xfrm>
              <a:off x="469136" y="4396651"/>
              <a:ext cx="246989" cy="353943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marL="285750" indent="-285750">
                <a:buBlip>
                  <a:blip r:embed="rId4"/>
                </a:buBlip>
              </a:pPr>
              <a:r>
                <a:rPr lang="en-US" sz="1700" kern="0" dirty="0">
                  <a:latin typeface="BKM-cmss8" pitchFamily="34" charset="2"/>
                  <a:cs typeface="Times New Roman" pitchFamily="18" charset="0"/>
                </a:rPr>
                <a:t>     </a:t>
              </a:r>
              <a:endParaRPr lang="el-GR" sz="1700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0C10AC5-2AFC-2A9D-3D55-FCFACB5D6066}"/>
              </a:ext>
            </a:extLst>
          </p:cNvPr>
          <p:cNvGrpSpPr/>
          <p:nvPr/>
        </p:nvGrpSpPr>
        <p:grpSpPr>
          <a:xfrm>
            <a:off x="5806745" y="5960325"/>
            <a:ext cx="6505450" cy="424796"/>
            <a:chOff x="6365537" y="5107745"/>
            <a:chExt cx="6505450" cy="424796"/>
          </a:xfrm>
        </p:grpSpPr>
        <p:sp>
          <p:nvSpPr>
            <p:cNvPr id="73" name="Ορθογώνιο 13">
              <a:extLst>
                <a:ext uri="{FF2B5EF4-FFF2-40B4-BE49-F238E27FC236}">
                  <a16:creationId xmlns:a16="http://schemas.microsoft.com/office/drawing/2014/main" id="{7808FF63-375A-EA26-190C-DD2C848A2194}"/>
                </a:ext>
              </a:extLst>
            </p:cNvPr>
            <p:cNvSpPr/>
            <p:nvPr/>
          </p:nvSpPr>
          <p:spPr>
            <a:xfrm>
              <a:off x="6365537" y="5129716"/>
              <a:ext cx="6505450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Blip>
                  <a:blip r:embed="rId4"/>
                </a:buBlip>
              </a:pPr>
              <a:r>
                <a:rPr lang="en-US" sz="1700" dirty="0">
                  <a:solidFill>
                    <a:prstClr val="black"/>
                  </a:solidFill>
                  <a:cs typeface="Times New Roman" pitchFamily="18" charset="0"/>
                </a:rPr>
                <a:t>               : </a:t>
              </a:r>
              <a:r>
                <a:rPr lang="en-US" sz="1700" dirty="0">
                  <a:solidFill>
                    <a:srgbClr val="3219DA"/>
                  </a:solidFill>
                  <a:cs typeface="Times New Roman" pitchFamily="18" charset="0"/>
                </a:rPr>
                <a:t>basis functions  </a:t>
              </a:r>
              <a:r>
                <a:rPr lang="en-US" sz="1700" dirty="0">
                  <a:solidFill>
                    <a:prstClr val="black"/>
                  </a:solidFill>
                  <a:cs typeface="Times New Roman" pitchFamily="18" charset="0"/>
                </a:rPr>
                <a:t>(</a:t>
              </a:r>
              <a:r>
                <a:rPr lang="en-US" sz="1700" u="sng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orthogonal polynomials of </a:t>
              </a:r>
              <a:r>
                <a:rPr lang="en-US" sz="1700" b="1" u="sng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two</a:t>
              </a:r>
              <a:r>
                <a:rPr lang="en-US" sz="1700" u="sng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variables</a:t>
              </a:r>
              <a:r>
                <a:rPr lang="en-US" sz="1700" dirty="0">
                  <a:solidFill>
                    <a:prstClr val="black"/>
                  </a:solidFill>
                  <a:cs typeface="Times New Roman" pitchFamily="18" charset="0"/>
                </a:rPr>
                <a:t>)</a:t>
              </a:r>
              <a:endParaRPr lang="el-GR" sz="17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90E05DCD-D8E4-C2D8-BC95-8EB96243F668}"/>
                    </a:ext>
                  </a:extLst>
                </p:cNvPr>
                <p:cNvSpPr txBox="1"/>
                <p:nvPr/>
              </p:nvSpPr>
              <p:spPr>
                <a:xfrm>
                  <a:off x="6579340" y="5107745"/>
                  <a:ext cx="720655" cy="42479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nb-NO" sz="20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nb-NO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b-NO" sz="20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</m:oMath>
                  </a14:m>
                  <a:r>
                    <a:rPr lang="en-US" sz="20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:endParaRPr lang="nb-NO" sz="200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90E05DCD-D8E4-C2D8-BC95-8EB96243F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9340" y="5107745"/>
                  <a:ext cx="720655" cy="424796"/>
                </a:xfrm>
                <a:prstGeom prst="rect">
                  <a:avLst/>
                </a:prstGeom>
                <a:blipFill>
                  <a:blip r:embed="rId15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B0E8296-6B27-9E48-C1CE-54EB9ADA4E6A}"/>
              </a:ext>
            </a:extLst>
          </p:cNvPr>
          <p:cNvGrpSpPr/>
          <p:nvPr/>
        </p:nvGrpSpPr>
        <p:grpSpPr>
          <a:xfrm>
            <a:off x="4249789" y="5505007"/>
            <a:ext cx="2904277" cy="369332"/>
            <a:chOff x="6441153" y="4713236"/>
            <a:chExt cx="2904277" cy="369332"/>
          </a:xfrm>
        </p:grpSpPr>
        <p:sp>
          <p:nvSpPr>
            <p:cNvPr id="78" name="Ορθογώνιο 30">
              <a:extLst>
                <a:ext uri="{FF2B5EF4-FFF2-40B4-BE49-F238E27FC236}">
                  <a16:creationId xmlns:a16="http://schemas.microsoft.com/office/drawing/2014/main" id="{4C0FF210-F089-4EE6-A4AD-392325B0111A}"/>
                </a:ext>
              </a:extLst>
            </p:cNvPr>
            <p:cNvSpPr/>
            <p:nvPr/>
          </p:nvSpPr>
          <p:spPr>
            <a:xfrm>
              <a:off x="6441153" y="4713236"/>
              <a:ext cx="2904277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Blip>
                  <a:blip r:embed="rId4"/>
                </a:buBlip>
              </a:pPr>
              <a:r>
                <a:rPr lang="en-US" sz="1700" kern="0" dirty="0">
                  <a:cs typeface="Times New Roman" pitchFamily="18" charset="0"/>
                </a:rPr>
                <a:t>             : residual covariance</a:t>
              </a:r>
              <a:endParaRPr lang="el-G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004D872-758C-FCBC-E937-D104936BFEF0}"/>
                    </a:ext>
                  </a:extLst>
                </p:cNvPr>
                <p:cNvSpPr txBox="1"/>
                <p:nvPr/>
              </p:nvSpPr>
              <p:spPr>
                <a:xfrm>
                  <a:off x="6737074" y="4713236"/>
                  <a:ext cx="8191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nb-NO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b-NO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𝜮</m:t>
                          </m:r>
                        </m:e>
                        <m:sub>
                          <m:r>
                            <a:rPr lang="nb-NO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sub>
                      </m:sSub>
                      <m:r>
                        <a:rPr lang="nb-NO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nb-NO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𝒌</m:t>
                      </m:r>
                    </m:oMath>
                  </a14:m>
                  <a:r>
                    <a:rPr lang="nb-NO" dirty="0"/>
                    <a:t>)</a:t>
                  </a: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004D872-758C-FCBC-E937-D104936BFE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074" y="4713236"/>
                  <a:ext cx="819171" cy="369332"/>
                </a:xfrm>
                <a:prstGeom prst="rect">
                  <a:avLst/>
                </a:prstGeom>
                <a:blipFill>
                  <a:blip r:embed="rId16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D02510F-EF4E-B22D-1033-9912EEFB7D70}"/>
              </a:ext>
            </a:extLst>
          </p:cNvPr>
          <p:cNvGrpSpPr/>
          <p:nvPr/>
        </p:nvGrpSpPr>
        <p:grpSpPr>
          <a:xfrm>
            <a:off x="2662512" y="5930164"/>
            <a:ext cx="3266571" cy="424796"/>
            <a:chOff x="472414" y="4363954"/>
            <a:chExt cx="3266571" cy="4247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9C934800-8C49-AFDB-0FBA-1B287666DFCD}"/>
                    </a:ext>
                  </a:extLst>
                </p:cNvPr>
                <p:cNvSpPr txBox="1"/>
                <p:nvPr/>
              </p:nvSpPr>
              <p:spPr>
                <a:xfrm>
                  <a:off x="608346" y="4363954"/>
                  <a:ext cx="3130639" cy="42479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nb-NO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b-NO" sz="20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</m:oMath>
                  </a14:m>
                  <a:r>
                    <a:rPr lang="nb-NO" sz="1700" dirty="0"/>
                    <a:t> : coefficients of projection </a:t>
                  </a: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9C934800-8C49-AFDB-0FBA-1B287666D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346" y="4363954"/>
                  <a:ext cx="3130639" cy="424796"/>
                </a:xfrm>
                <a:prstGeom prst="rect">
                  <a:avLst/>
                </a:prstGeom>
                <a:blipFill>
                  <a:blip r:embed="rId17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Ορθογώνιο 54">
              <a:extLst>
                <a:ext uri="{FF2B5EF4-FFF2-40B4-BE49-F238E27FC236}">
                  <a16:creationId xmlns:a16="http://schemas.microsoft.com/office/drawing/2014/main" id="{8480E0CD-6586-4921-3298-4383AA5BFD02}"/>
                </a:ext>
              </a:extLst>
            </p:cNvPr>
            <p:cNvSpPr/>
            <p:nvPr/>
          </p:nvSpPr>
          <p:spPr>
            <a:xfrm>
              <a:off x="472414" y="4409109"/>
              <a:ext cx="246989" cy="353943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marL="285750" indent="-285750">
                <a:buBlip>
                  <a:blip r:embed="rId4"/>
                </a:buBlip>
              </a:pPr>
              <a:r>
                <a:rPr lang="en-US" sz="1700" kern="0" dirty="0">
                  <a:latin typeface="BKM-cmss8" pitchFamily="34" charset="2"/>
                  <a:cs typeface="Times New Roman" pitchFamily="18" charset="0"/>
                </a:rPr>
                <a:t>   </a:t>
              </a:r>
              <a:endParaRPr lang="el-GR" sz="1700" dirty="0"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8DA897-1BA2-E436-C27C-BBC0984DA208}"/>
              </a:ext>
            </a:extLst>
          </p:cNvPr>
          <p:cNvSpPr/>
          <p:nvPr/>
        </p:nvSpPr>
        <p:spPr>
          <a:xfrm>
            <a:off x="190077" y="406766"/>
            <a:ext cx="6632187" cy="3796723"/>
          </a:xfrm>
          <a:prstGeom prst="roundRect">
            <a:avLst>
              <a:gd name="adj" fmla="val 5565"/>
            </a:avLst>
          </a:prstGeom>
          <a:solidFill>
            <a:schemeClr val="bg1">
              <a:lumMod val="95000"/>
            </a:schemeClr>
          </a:solidFill>
          <a:ln w="349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B0569AF-FF96-1C89-D83C-A9E27BD653FB}"/>
                  </a:ext>
                </a:extLst>
              </p:cNvPr>
              <p:cNvSpPr txBox="1"/>
              <p:nvPr/>
            </p:nvSpPr>
            <p:spPr>
              <a:xfrm>
                <a:off x="240577" y="400148"/>
                <a:ext cx="6500625" cy="878326"/>
              </a:xfrm>
              <a:prstGeom prst="roundRect">
                <a:avLst/>
              </a:prstGeom>
              <a:noFill/>
              <a:ln w="285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lvl="0" algn="just">
                  <a:defRPr/>
                </a:pPr>
                <a:r>
                  <a:rPr lang="nb-NO" sz="1700" b="1" u="sng" dirty="0" err="1">
                    <a:solidFill>
                      <a:prstClr val="black"/>
                    </a:solidFill>
                    <a:latin typeface="Calibri"/>
                  </a:rPr>
                  <a:t>Damaged</a:t>
                </a:r>
                <a:r>
                  <a:rPr kumimoji="0" lang="nb-NO" sz="17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FOWT</a:t>
                </a:r>
                <a:r>
                  <a:rPr kumimoji="0" lang="nb-NO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  <a:r>
                  <a:rPr kumimoji="0" lang="nb-NO" sz="1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response</a:t>
                </a:r>
                <a:r>
                  <a:rPr kumimoji="0" lang="nb-NO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signals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nb-NO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nb-NO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𝒚</m:t>
                        </m:r>
                      </m:e>
                      <m:sub>
                        <m:r>
                          <a:rPr kumimoji="0" lang="nb-NO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0" lang="nb-NO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nb-NO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nb-NO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under a sample </a:t>
                </a:r>
                <a:r>
                  <a:rPr kumimoji="0" lang="nb-NO" sz="1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of</a:t>
                </a:r>
                <a:r>
                  <a:rPr kumimoji="0" lang="nb-NO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nb-NO" sz="1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wind</a:t>
                </a:r>
                <a:r>
                  <a:rPr kumimoji="0" lang="nb-NO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nb-NO" sz="1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velocities</a:t>
                </a:r>
                <a:r>
                  <a:rPr kumimoji="0" lang="nb-NO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nb-NO" sz="1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nb-NO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and </a:t>
                </a:r>
                <a:r>
                  <a:rPr kumimoji="0" lang="nb-NO" sz="17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damage</a:t>
                </a:r>
                <a:r>
                  <a:rPr kumimoji="0" lang="nb-NO" sz="17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magnitudes</a:t>
                </a:r>
                <a:r>
                  <a:rPr kumimoji="0" lang="nb-NO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nb-NO" sz="17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r>
                  <a:rPr kumimoji="0" lang="nb-NO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</a:t>
                </a:r>
                <a:r>
                  <a:rPr kumimoji="0" lang="nb-NO" sz="1700" b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nb-NO" sz="1700" b="1" i="1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𝒌</m:t>
                    </m:r>
                    <m:r>
                      <a:rPr kumimoji="0" lang="nb-NO" sz="1700" b="0" i="1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nb-NO" sz="17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sz="17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sz="17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nb-NO" sz="17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nb-NO" sz="17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nb-NO" sz="17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sz="17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nb-NO" sz="17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nb-NO" sz="1700" b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r>
                  <a:rPr kumimoji="0" lang="nb-NO" sz="1700" b="0" i="1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nb-NO" sz="1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covering</a:t>
                </a:r>
                <a:r>
                  <a:rPr kumimoji="0" lang="nb-NO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ranges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nb-NO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nb-NO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nb-NO" sz="17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nb-NO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𝑚𝑖𝑛</m:t>
                            </m:r>
                          </m:sub>
                        </m:sSub>
                        <m:r>
                          <a:rPr kumimoji="0" lang="nb-NO" sz="1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b>
                          <m:sSubPr>
                            <m:ctrlPr>
                              <a:rPr kumimoji="0" lang="nb-NO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nb-NO" sz="17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nb-NO" sz="1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kumimoji="0" lang="nb-NO" sz="1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[</m:t>
                    </m:r>
                    <m:sSub>
                      <m:sSubPr>
                        <m:ctrlPr>
                          <a:rPr kumimoji="0" lang="nb-NO" sz="1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nb-NO" sz="1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  <m:sub>
                        <m:r>
                          <a:rPr kumimoji="0" lang="nb-NO" sz="1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𝑚𝑖𝑛</m:t>
                        </m:r>
                      </m:sub>
                    </m:sSub>
                    <m:r>
                      <a:rPr kumimoji="0" lang="nb-NO" sz="1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nb-NO" sz="1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nb-NO" sz="1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  <m:sub>
                        <m:r>
                          <a:rPr kumimoji="0" lang="nb-NO" sz="1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𝑚𝑎𝑥</m:t>
                        </m:r>
                      </m:sub>
                    </m:sSub>
                    <m:r>
                      <a:rPr kumimoji="0" lang="nb-NO" sz="1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]</m:t>
                    </m:r>
                  </m:oMath>
                </a14:m>
                <a:endParaRPr kumimoji="0" lang="nb-NO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B0569AF-FF96-1C89-D83C-A9E27BD65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77" y="400148"/>
                <a:ext cx="6500625" cy="878326"/>
              </a:xfrm>
              <a:prstGeom prst="roundRect">
                <a:avLst/>
              </a:prstGeom>
              <a:blipFill>
                <a:blip r:embed="rId18"/>
                <a:stretch>
                  <a:fillRect l="-1312" t="-1389" r="-1312" b="-555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diagram of a waveform&#10;&#10;AI-generated content may be incorrect.">
            <a:extLst>
              <a:ext uri="{FF2B5EF4-FFF2-40B4-BE49-F238E27FC236}">
                <a16:creationId xmlns:a16="http://schemas.microsoft.com/office/drawing/2014/main" id="{7C3AC995-32C1-8F29-96DF-05543B22130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05" y="1284763"/>
            <a:ext cx="6161512" cy="2869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70992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2 - Στρογγυλεμένο ορθογώνιο">
            <a:extLst>
              <a:ext uri="{FF2B5EF4-FFF2-40B4-BE49-F238E27FC236}">
                <a16:creationId xmlns:a16="http://schemas.microsoft.com/office/drawing/2014/main" id="{2CB08071-8CA9-4B33-84CC-AA6F32CA73BE}"/>
              </a:ext>
            </a:extLst>
          </p:cNvPr>
          <p:cNvSpPr/>
          <p:nvPr/>
        </p:nvSpPr>
        <p:spPr>
          <a:xfrm>
            <a:off x="-569" y="948344"/>
            <a:ext cx="12161549" cy="5404043"/>
          </a:xfrm>
          <a:prstGeom prst="roundRect">
            <a:avLst>
              <a:gd name="adj" fmla="val 3009"/>
            </a:avLst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endParaRPr lang="en-US" sz="1700" dirty="0">
              <a:solidFill>
                <a:schemeClr val="tx1"/>
              </a:solidFill>
              <a:latin typeface="BKM-cmss8" pitchFamily="34" charset="2"/>
              <a:cs typeface="Times New Roman" pitchFamily="18" charset="0"/>
            </a:endParaRPr>
          </a:p>
        </p:txBody>
      </p:sp>
      <p:sp>
        <p:nvSpPr>
          <p:cNvPr id="47" name="2 - Στρογγυλεμένο ορθογώνιο">
            <a:extLst>
              <a:ext uri="{FF2B5EF4-FFF2-40B4-BE49-F238E27FC236}">
                <a16:creationId xmlns:a16="http://schemas.microsoft.com/office/drawing/2014/main" id="{54A77490-885C-4578-BBC8-9255BC8B7884}"/>
              </a:ext>
            </a:extLst>
          </p:cNvPr>
          <p:cNvSpPr/>
          <p:nvPr/>
        </p:nvSpPr>
        <p:spPr>
          <a:xfrm>
            <a:off x="41708" y="366135"/>
            <a:ext cx="12107387" cy="391646"/>
          </a:xfrm>
          <a:prstGeom prst="roundRect">
            <a:avLst>
              <a:gd name="adj" fmla="val 3009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endParaRPr lang="en-US" sz="1700" dirty="0">
              <a:solidFill>
                <a:schemeClr val="tx1"/>
              </a:solidFill>
              <a:latin typeface="BKM-cmss8" pitchFamily="34" charset="2"/>
              <a:cs typeface="Times New Roman" pitchFamily="18" charset="0"/>
            </a:endParaRPr>
          </a:p>
        </p:txBody>
      </p: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9312B487-BBA0-F73A-D27D-D02698CDA635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7202129" y="558507"/>
            <a:ext cx="2112011" cy="3389838"/>
          </a:xfrm>
          <a:prstGeom prst="bentConnector2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61CDC4F3-7CBE-4DBB-894B-01B803C820A7}"/>
              </a:ext>
            </a:extLst>
          </p:cNvPr>
          <p:cNvSpPr/>
          <p:nvPr/>
        </p:nvSpPr>
        <p:spPr>
          <a:xfrm>
            <a:off x="5605410" y="1283194"/>
            <a:ext cx="3341707" cy="295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150B067-0F28-4960-88F1-E244D88F7B34}"/>
              </a:ext>
            </a:extLst>
          </p:cNvPr>
          <p:cNvSpPr/>
          <p:nvPr/>
        </p:nvSpPr>
        <p:spPr>
          <a:xfrm>
            <a:off x="104822" y="1216141"/>
            <a:ext cx="5111544" cy="35044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2 - Θέση υποσέλιδου">
            <a:extLst>
              <a:ext uri="{FF2B5EF4-FFF2-40B4-BE49-F238E27FC236}">
                <a16:creationId xmlns:a16="http://schemas.microsoft.com/office/drawing/2014/main" id="{F03403FC-AB9D-4B89-9A52-E15BFA6BF28F}"/>
              </a:ext>
            </a:extLst>
          </p:cNvPr>
          <p:cNvSpPr txBox="1">
            <a:spLocks/>
          </p:cNvSpPr>
          <p:nvPr/>
        </p:nvSpPr>
        <p:spPr>
          <a:xfrm>
            <a:off x="1042830" y="-25629"/>
            <a:ext cx="5216158" cy="260648"/>
          </a:xfrm>
          <a:prstGeom prst="rect">
            <a:avLst/>
          </a:prstGeom>
          <a:noFill/>
        </p:spPr>
        <p:txBody>
          <a:bodyPr lIns="0" rIns="0"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cs typeface="Times New Roman" pitchFamily="18" charset="0"/>
              </a:rPr>
              <a:t>Damage detection and magnitude estimation methodology </a:t>
            </a:r>
            <a:endParaRPr lang="el-GR" sz="1600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4" name="110 - Ορθογώνιο">
            <a:extLst>
              <a:ext uri="{FF2B5EF4-FFF2-40B4-BE49-F238E27FC236}">
                <a16:creationId xmlns:a16="http://schemas.microsoft.com/office/drawing/2014/main" id="{6EABA988-585D-471B-B590-20D0B2DA2488}"/>
              </a:ext>
            </a:extLst>
          </p:cNvPr>
          <p:cNvSpPr/>
          <p:nvPr/>
        </p:nvSpPr>
        <p:spPr>
          <a:xfrm>
            <a:off x="9900672" y="1126393"/>
            <a:ext cx="183424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ts val="2000"/>
              </a:lnSpc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Inspection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CB5915-1D45-42B4-8AC5-1ACACA18BD33}"/>
                  </a:ext>
                </a:extLst>
              </p:cNvPr>
              <p:cNvSpPr txBox="1"/>
              <p:nvPr/>
            </p:nvSpPr>
            <p:spPr>
              <a:xfrm>
                <a:off x="83226" y="1191708"/>
                <a:ext cx="53306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solidFill>
                      <a:srgbClr val="0E00C0"/>
                    </a:solidFill>
                    <a:cs typeface="Times New Roman" panose="02020603050405020304" pitchFamily="18" charset="0"/>
                  </a:rPr>
                  <a:t>Current FOWT structural state:  Response signals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1700" dirty="0">
                  <a:solidFill>
                    <a:srgbClr val="0E00C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CB5915-1D45-42B4-8AC5-1ACACA18B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6" y="1191708"/>
                <a:ext cx="5330650" cy="369332"/>
              </a:xfrm>
              <a:prstGeom prst="rect">
                <a:avLst/>
              </a:prstGeom>
              <a:blipFill>
                <a:blip r:embed="rId3"/>
                <a:stretch>
                  <a:fillRect l="-801" t="-1639" b="-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Ορθογώνιο 31">
            <a:extLst>
              <a:ext uri="{FF2B5EF4-FFF2-40B4-BE49-F238E27FC236}">
                <a16:creationId xmlns:a16="http://schemas.microsoft.com/office/drawing/2014/main" id="{75E61DF1-40CA-45A6-A45D-348E97F4A97B}"/>
              </a:ext>
            </a:extLst>
          </p:cNvPr>
          <p:cNvSpPr/>
          <p:nvPr/>
        </p:nvSpPr>
        <p:spPr>
          <a:xfrm>
            <a:off x="6689494" y="1523683"/>
            <a:ext cx="138972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solidFill>
                  <a:srgbClr val="FF0000"/>
                </a:solidFill>
                <a:cs typeface="Times New Roman" pitchFamily="18" charset="0"/>
              </a:rPr>
              <a:t>Modelling</a:t>
            </a:r>
            <a:endParaRPr lang="el-GR" i="1" dirty="0">
              <a:solidFill>
                <a:srgbClr val="FF0000"/>
              </a:solidFill>
            </a:endParaRPr>
          </a:p>
        </p:txBody>
      </p:sp>
      <p:sp>
        <p:nvSpPr>
          <p:cNvPr id="64" name="Ορθογώνιο 31">
            <a:extLst>
              <a:ext uri="{FF2B5EF4-FFF2-40B4-BE49-F238E27FC236}">
                <a16:creationId xmlns:a16="http://schemas.microsoft.com/office/drawing/2014/main" id="{EB4E0672-5271-487A-BC6A-42CEEE785104}"/>
              </a:ext>
            </a:extLst>
          </p:cNvPr>
          <p:cNvSpPr/>
          <p:nvPr/>
        </p:nvSpPr>
        <p:spPr>
          <a:xfrm>
            <a:off x="1330713" y="1525522"/>
            <a:ext cx="220445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solidFill>
                  <a:prstClr val="black"/>
                </a:solidFill>
                <a:cs typeface="Times New Roman" pitchFamily="18" charset="0"/>
              </a:rPr>
              <a:t>Data acquisition</a:t>
            </a:r>
            <a:endParaRPr lang="el-GR" i="1" dirty="0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50E498C-8311-4627-AF16-A8276744D838}"/>
              </a:ext>
            </a:extLst>
          </p:cNvPr>
          <p:cNvCxnSpPr>
            <a:cxnSpLocks/>
          </p:cNvCxnSpPr>
          <p:nvPr/>
        </p:nvCxnSpPr>
        <p:spPr>
          <a:xfrm>
            <a:off x="5216366" y="1402866"/>
            <a:ext cx="383198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Ορθογώνιο 31">
            <a:extLst>
              <a:ext uri="{FF2B5EF4-FFF2-40B4-BE49-F238E27FC236}">
                <a16:creationId xmlns:a16="http://schemas.microsoft.com/office/drawing/2014/main" id="{18176C22-8A20-E837-E2BE-9123D0562613}"/>
              </a:ext>
            </a:extLst>
          </p:cNvPr>
          <p:cNvSpPr/>
          <p:nvPr/>
        </p:nvSpPr>
        <p:spPr>
          <a:xfrm>
            <a:off x="4796968" y="3149183"/>
            <a:ext cx="220445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i="1" u="sng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Damage detection</a:t>
            </a:r>
            <a:endParaRPr lang="el-GR" sz="1600" b="1" i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0088F2-61CE-24B6-D873-E20AE18DAA54}"/>
              </a:ext>
            </a:extLst>
          </p:cNvPr>
          <p:cNvSpPr txBox="1"/>
          <p:nvPr/>
        </p:nvSpPr>
        <p:spPr>
          <a:xfrm>
            <a:off x="10090274" y="368929"/>
            <a:ext cx="1574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  <a:cs typeface="Times New Roman" pitchFamily="18" charset="0"/>
              </a:rPr>
              <a:t>Training phase</a:t>
            </a:r>
            <a:endParaRPr lang="nb-NO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4DD69F-9C2B-A561-B1F6-F4513F4C8834}"/>
              </a:ext>
            </a:extLst>
          </p:cNvPr>
          <p:cNvGrpSpPr/>
          <p:nvPr/>
        </p:nvGrpSpPr>
        <p:grpSpPr>
          <a:xfrm>
            <a:off x="1644166" y="358105"/>
            <a:ext cx="1490624" cy="357514"/>
            <a:chOff x="184557" y="264420"/>
            <a:chExt cx="1490624" cy="357514"/>
          </a:xfrm>
        </p:grpSpPr>
        <p:sp>
          <p:nvSpPr>
            <p:cNvPr id="2" name="85 - Στρογγυλεμένο ορθογώνιο">
              <a:extLst>
                <a:ext uri="{FF2B5EF4-FFF2-40B4-BE49-F238E27FC236}">
                  <a16:creationId xmlns:a16="http://schemas.microsoft.com/office/drawing/2014/main" id="{F163DF66-46B6-F06E-3836-5B390C4B2AD9}"/>
                </a:ext>
              </a:extLst>
            </p:cNvPr>
            <p:cNvSpPr/>
            <p:nvPr/>
          </p:nvSpPr>
          <p:spPr>
            <a:xfrm>
              <a:off x="184558" y="299410"/>
              <a:ext cx="1417471" cy="32252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800"/>
                </a:spcAft>
              </a:pPr>
              <a:r>
                <a:rPr lang="en-US" dirty="0">
                  <a:solidFill>
                    <a:schemeClr val="tx1"/>
                  </a:solidFill>
                </a:rPr>
                <a:t>                                        </a:t>
              </a:r>
            </a:p>
          </p:txBody>
        </p:sp>
        <p:sp>
          <p:nvSpPr>
            <p:cNvPr id="7" name="Ορθογώνιο 23">
              <a:extLst>
                <a:ext uri="{FF2B5EF4-FFF2-40B4-BE49-F238E27FC236}">
                  <a16:creationId xmlns:a16="http://schemas.microsoft.com/office/drawing/2014/main" id="{C2EEEED5-10DC-C4A8-09A5-E93813113FB8}"/>
                </a:ext>
              </a:extLst>
            </p:cNvPr>
            <p:cNvSpPr/>
            <p:nvPr/>
          </p:nvSpPr>
          <p:spPr>
            <a:xfrm>
              <a:off x="184557" y="264420"/>
              <a:ext cx="1490624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b-NO" sz="1700" dirty="0"/>
                <a:t>FP-VAR </a:t>
              </a:r>
              <a:r>
                <a:rPr lang="nb-NO" sz="1700" dirty="0" err="1"/>
                <a:t>model</a:t>
              </a:r>
              <a:r>
                <a:rPr lang="nb-NO" sz="1700" dirty="0"/>
                <a:t>   </a:t>
              </a:r>
              <a:endParaRPr lang="el-GR" sz="1700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DD55F5B-5810-C458-F0CE-558122494FD8}"/>
              </a:ext>
            </a:extLst>
          </p:cNvPr>
          <p:cNvGrpSpPr/>
          <p:nvPr/>
        </p:nvGrpSpPr>
        <p:grpSpPr>
          <a:xfrm>
            <a:off x="5680318" y="367944"/>
            <a:ext cx="1574938" cy="353943"/>
            <a:chOff x="4844173" y="272251"/>
            <a:chExt cx="1574938" cy="353943"/>
          </a:xfrm>
        </p:grpSpPr>
        <p:sp>
          <p:nvSpPr>
            <p:cNvPr id="11" name="85 - Στρογγυλεμένο ορθογώνιο">
              <a:extLst>
                <a:ext uri="{FF2B5EF4-FFF2-40B4-BE49-F238E27FC236}">
                  <a16:creationId xmlns:a16="http://schemas.microsoft.com/office/drawing/2014/main" id="{22175BC0-2FFA-EC36-5EF0-2FCC5BC65972}"/>
                </a:ext>
              </a:extLst>
            </p:cNvPr>
            <p:cNvSpPr/>
            <p:nvPr/>
          </p:nvSpPr>
          <p:spPr>
            <a:xfrm>
              <a:off x="4875360" y="301552"/>
              <a:ext cx="1490624" cy="32252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800"/>
                </a:spcAft>
              </a:pPr>
              <a:r>
                <a:rPr lang="en-US" dirty="0">
                  <a:solidFill>
                    <a:schemeClr val="tx1"/>
                  </a:solidFill>
                </a:rPr>
                <a:t>                                        </a:t>
              </a:r>
            </a:p>
          </p:txBody>
        </p:sp>
        <p:sp>
          <p:nvSpPr>
            <p:cNvPr id="12" name="Ορθογώνιο 23">
              <a:extLst>
                <a:ext uri="{FF2B5EF4-FFF2-40B4-BE49-F238E27FC236}">
                  <a16:creationId xmlns:a16="http://schemas.microsoft.com/office/drawing/2014/main" id="{1342E3C7-59C0-C7E7-62C4-384BC955E48D}"/>
                </a:ext>
              </a:extLst>
            </p:cNvPr>
            <p:cNvSpPr/>
            <p:nvPr/>
          </p:nvSpPr>
          <p:spPr>
            <a:xfrm>
              <a:off x="4844173" y="272251"/>
              <a:ext cx="1574938" cy="353943"/>
            </a:xfrm>
            <a:prstGeom prst="rect">
              <a:avLst/>
            </a:prstGeom>
            <a:ln w="28575"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nb-NO" sz="1700" dirty="0"/>
                <a:t>VFP-VAR </a:t>
              </a:r>
              <a:r>
                <a:rPr lang="nb-NO" sz="1700" dirty="0" err="1"/>
                <a:t>model</a:t>
              </a:r>
              <a:r>
                <a:rPr lang="nb-NO" sz="1700" dirty="0"/>
                <a:t>   </a:t>
              </a:r>
              <a:endParaRPr lang="el-GR" sz="17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E1B0F930-2E8D-E705-8E77-8D8746B14AD7}"/>
                  </a:ext>
                </a:extLst>
              </p:cNvPr>
              <p:cNvSpPr/>
              <p:nvPr/>
            </p:nvSpPr>
            <p:spPr>
              <a:xfrm>
                <a:off x="5684935" y="3976851"/>
                <a:ext cx="4107627" cy="364044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nb-NO" sz="1700" dirty="0">
                    <a:solidFill>
                      <a:schemeClr val="tx1"/>
                    </a:solidFill>
                    <a:latin typeface="+mj-lt"/>
                  </a:rPr>
                  <a:t>VFP-VAR </a:t>
                </a:r>
                <a:r>
                  <a:rPr lang="nb-NO" sz="1700" dirty="0" err="1">
                    <a:solidFill>
                      <a:schemeClr val="tx1"/>
                    </a:solidFill>
                    <a:latin typeface="+mj-lt"/>
                  </a:rPr>
                  <a:t>model</a:t>
                </a:r>
                <a:r>
                  <a:rPr lang="nb-NO" sz="1700" dirty="0">
                    <a:solidFill>
                      <a:schemeClr val="tx1"/>
                    </a:solidFill>
                    <a:latin typeface="+mj-lt"/>
                  </a:rPr>
                  <a:t> &amp; </a:t>
                </a:r>
                <a:r>
                  <a:rPr lang="nb-NO" sz="1700" dirty="0" err="1">
                    <a:solidFill>
                      <a:schemeClr val="tx1"/>
                    </a:solidFill>
                    <a:latin typeface="+mj-lt"/>
                  </a:rPr>
                  <a:t>estimation</a:t>
                </a:r>
                <a:r>
                  <a:rPr lang="nb-NO" sz="17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nb-NO" sz="1700" dirty="0" err="1">
                    <a:solidFill>
                      <a:schemeClr val="tx1"/>
                    </a:solidFill>
                    <a:latin typeface="+mj-lt"/>
                  </a:rPr>
                  <a:t>of</a:t>
                </a:r>
                <a:r>
                  <a:rPr lang="nb-NO" sz="17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nb-NO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lang="nb-NO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=[</m:t>
                    </m:r>
                    <m:r>
                      <a:rPr lang="nb-NO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𝒘</m:t>
                    </m:r>
                    <m:r>
                      <a:rPr lang="nb-NO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nb-NO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nb-NO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nb-NO" sz="17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E1B0F930-2E8D-E705-8E77-8D8746B14A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935" y="3976851"/>
                <a:ext cx="4107627" cy="364044"/>
              </a:xfrm>
              <a:prstGeom prst="roundRect">
                <a:avLst/>
              </a:prstGeom>
              <a:blipFill>
                <a:blip r:embed="rId4"/>
                <a:stretch>
                  <a:fillRect l="-295" b="-1562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504F95-ECF1-DD8D-409A-498F5971EB40}"/>
              </a:ext>
            </a:extLst>
          </p:cNvPr>
          <p:cNvSpPr/>
          <p:nvPr/>
        </p:nvSpPr>
        <p:spPr>
          <a:xfrm>
            <a:off x="47049" y="3954978"/>
            <a:ext cx="5278879" cy="36933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36CA77-748F-1E71-2F43-CA39FAC86718}"/>
              </a:ext>
            </a:extLst>
          </p:cNvPr>
          <p:cNvGrpSpPr/>
          <p:nvPr/>
        </p:nvGrpSpPr>
        <p:grpSpPr>
          <a:xfrm>
            <a:off x="-569" y="4724470"/>
            <a:ext cx="12113426" cy="1240930"/>
            <a:chOff x="295812" y="4257600"/>
            <a:chExt cx="12113426" cy="1240930"/>
          </a:xfrm>
        </p:grpSpPr>
        <p:grpSp>
          <p:nvGrpSpPr>
            <p:cNvPr id="30" name="Ομάδα 30">
              <a:extLst>
                <a:ext uri="{FF2B5EF4-FFF2-40B4-BE49-F238E27FC236}">
                  <a16:creationId xmlns:a16="http://schemas.microsoft.com/office/drawing/2014/main" id="{F87A27BD-3CD8-A299-76E0-28A5414E0022}"/>
                </a:ext>
              </a:extLst>
            </p:cNvPr>
            <p:cNvGrpSpPr/>
            <p:nvPr/>
          </p:nvGrpSpPr>
          <p:grpSpPr>
            <a:xfrm>
              <a:off x="295812" y="4257600"/>
              <a:ext cx="12113426" cy="1195746"/>
              <a:chOff x="1324514" y="6727124"/>
              <a:chExt cx="15010236" cy="1284179"/>
            </a:xfrm>
          </p:grpSpPr>
          <p:sp>
            <p:nvSpPr>
              <p:cNvPr id="70" name="74 - Στρογγυλεμένο ορθογώνιο">
                <a:extLst>
                  <a:ext uri="{FF2B5EF4-FFF2-40B4-BE49-F238E27FC236}">
                    <a16:creationId xmlns:a16="http://schemas.microsoft.com/office/drawing/2014/main" id="{37C35C11-3D7C-CF38-B4D4-84A2076D0158}"/>
                  </a:ext>
                </a:extLst>
              </p:cNvPr>
              <p:cNvSpPr/>
              <p:nvPr/>
            </p:nvSpPr>
            <p:spPr>
              <a:xfrm>
                <a:off x="1367894" y="6727124"/>
                <a:ext cx="14966856" cy="1284179"/>
              </a:xfrm>
              <a:prstGeom prst="roundRect">
                <a:avLst>
                  <a:gd name="adj" fmla="val 10397"/>
                </a:avLst>
              </a:prstGeom>
              <a:solidFill>
                <a:srgbClr val="FDE8D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0" bIns="0"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Rectangle 47">
                    <a:extLst>
                      <a:ext uri="{FF2B5EF4-FFF2-40B4-BE49-F238E27FC236}">
                        <a16:creationId xmlns:a16="http://schemas.microsoft.com/office/drawing/2014/main" id="{57E208D7-C8B2-5463-14C6-0C6C35E19A31}"/>
                      </a:ext>
                    </a:extLst>
                  </p:cNvPr>
                  <p:cNvSpPr/>
                  <p:nvPr/>
                </p:nvSpPr>
                <p:spPr>
                  <a:xfrm>
                    <a:off x="1324514" y="6744726"/>
                    <a:ext cx="14994005" cy="280958"/>
                  </a:xfrm>
                  <a:prstGeom prst="rect">
                    <a:avLst/>
                  </a:prstGeom>
                </p:spPr>
                <p:txBody>
                  <a:bodyPr wrap="square" lIns="72000" tIns="0" rIns="0" bIns="0">
                    <a:spAutoFit/>
                  </a:bodyPr>
                  <a:lstStyle/>
                  <a:p>
                    <a:pPr algn="just"/>
                    <a:r>
                      <a:rPr lang="en-US" sz="1700" dirty="0">
                        <a:solidFill>
                          <a:srgbClr val="3219DA"/>
                        </a:solidFill>
                        <a:latin typeface="+mj-lt"/>
                        <a:cs typeface="Times New Roman" panose="02020603050405020304" pitchFamily="18" charset="0"/>
                      </a:rPr>
                      <a:t>Use of the Portmanteau test for checking the uncorrelatedness (whiteness) of the VFP-VAR model’s residual signals based on estimated </a:t>
                    </a:r>
                    <a14:m>
                      <m:oMath xmlns:m="http://schemas.openxmlformats.org/officeDocument/2006/math">
                        <m:r>
                          <a:rPr lang="nb-NO" sz="16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oMath>
                    </a14:m>
                    <a:endParaRPr lang="en-US" sz="1400" kern="0" dirty="0"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1" name="Rectangle 47">
                    <a:extLst>
                      <a:ext uri="{FF2B5EF4-FFF2-40B4-BE49-F238E27FC236}">
                        <a16:creationId xmlns:a16="http://schemas.microsoft.com/office/drawing/2014/main" id="{57E208D7-C8B2-5463-14C6-0C6C35E19A3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24514" y="6744726"/>
                    <a:ext cx="14994005" cy="28095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504" t="-25581" r="-353" b="-465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0BFEC50-915E-6315-2CF9-171EB227A412}"/>
                </a:ext>
              </a:extLst>
            </p:cNvPr>
            <p:cNvGrpSpPr/>
            <p:nvPr/>
          </p:nvGrpSpPr>
          <p:grpSpPr>
            <a:xfrm>
              <a:off x="2898924" y="4737686"/>
              <a:ext cx="5114980" cy="730282"/>
              <a:chOff x="400370" y="3849532"/>
              <a:chExt cx="5114980" cy="73028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BB2C0FA5-D886-F7BC-09C2-41FFFEAEBAB6}"/>
                      </a:ext>
                    </a:extLst>
                  </p:cNvPr>
                  <p:cNvSpPr txBox="1"/>
                  <p:nvPr/>
                </p:nvSpPr>
                <p:spPr>
                  <a:xfrm>
                    <a:off x="3371958" y="4216830"/>
                    <a:ext cx="2143392" cy="3629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eaLnBrk="0"/>
                    <a:r>
                      <a:rPr lang="en-US" sz="1700" b="1" dirty="0">
                        <a:solidFill>
                          <a:srgbClr val="FF0000"/>
                        </a:solidFill>
                        <a:cs typeface="Times New Roman" panose="02020603050405020304" pitchFamily="18" charset="0"/>
                      </a:rPr>
                      <a:t>Invalid </a:t>
                    </a:r>
                    <a:r>
                      <a:rPr lang="en-US" sz="1700" dirty="0">
                        <a:cs typeface="Times New Roman" panose="02020603050405020304" pitchFamily="18" charset="0"/>
                      </a:rPr>
                      <a:t>estimated</a:t>
                    </a:r>
                    <a:r>
                      <a:rPr lang="en-US" sz="1700" b="1" dirty="0">
                        <a:solidFill>
                          <a:srgbClr val="0033CC"/>
                        </a:solidFill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nb-NO" sz="1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oMath>
                    </a14:m>
                    <a:r>
                      <a:rPr lang="en-US" sz="1700" b="1" dirty="0">
                        <a:solidFill>
                          <a:srgbClr val="0033CC"/>
                        </a:solidFill>
                        <a:cs typeface="Times New Roman" panose="02020603050405020304" pitchFamily="18" charset="0"/>
                      </a:rPr>
                      <a:t> </a:t>
                    </a:r>
                    <a:endParaRPr lang="en-US" sz="1700" b="1" dirty="0">
                      <a:solidFill>
                        <a:srgbClr val="FF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BB2C0FA5-D886-F7BC-09C2-41FFFEAEBA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71958" y="4216830"/>
                    <a:ext cx="2143392" cy="36298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705" t="-1667" b="-21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4" name="52 - Ευθύγραμμο βέλος σύνδεσης">
                <a:extLst>
                  <a:ext uri="{FF2B5EF4-FFF2-40B4-BE49-F238E27FC236}">
                    <a16:creationId xmlns:a16="http://schemas.microsoft.com/office/drawing/2014/main" id="{05791D16-810E-C55E-4EC2-455137DBD303}"/>
                  </a:ext>
                </a:extLst>
              </p:cNvPr>
              <p:cNvCxnSpPr/>
              <p:nvPr/>
            </p:nvCxnSpPr>
            <p:spPr>
              <a:xfrm>
                <a:off x="2979623" y="4036130"/>
                <a:ext cx="333691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52 - Ευθύγραμμο βέλος σύνδεσης">
                <a:extLst>
                  <a:ext uri="{FF2B5EF4-FFF2-40B4-BE49-F238E27FC236}">
                    <a16:creationId xmlns:a16="http://schemas.microsoft.com/office/drawing/2014/main" id="{25D73611-57B1-69E8-6E7B-7EC95B17A20A}"/>
                  </a:ext>
                </a:extLst>
              </p:cNvPr>
              <p:cNvCxnSpPr/>
              <p:nvPr/>
            </p:nvCxnSpPr>
            <p:spPr>
              <a:xfrm>
                <a:off x="2979623" y="4409524"/>
                <a:ext cx="333691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61351BA-93E9-EDB6-06DF-407079A88584}"/>
                  </a:ext>
                </a:extLst>
              </p:cNvPr>
              <p:cNvSpPr txBox="1"/>
              <p:nvPr/>
            </p:nvSpPr>
            <p:spPr>
              <a:xfrm>
                <a:off x="400371" y="3877136"/>
                <a:ext cx="224799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/>
                <a:r>
                  <a:rPr lang="en-US" sz="1700" dirty="0">
                    <a:cs typeface="Times New Roman" panose="02020603050405020304" pitchFamily="18" charset="0"/>
                  </a:rPr>
                  <a:t>(White residual signals)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947C10B-BC72-F927-D538-28F7A3146B6C}"/>
                  </a:ext>
                </a:extLst>
              </p:cNvPr>
              <p:cNvSpPr txBox="1"/>
              <p:nvPr/>
            </p:nvSpPr>
            <p:spPr>
              <a:xfrm>
                <a:off x="400370" y="4225269"/>
                <a:ext cx="270067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/>
                <a:r>
                  <a:rPr lang="en-US" sz="1700" dirty="0">
                    <a:cs typeface="Times New Roman" panose="02020603050405020304" pitchFamily="18" charset="0"/>
                  </a:rPr>
                  <a:t>(Non-white residual signals)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35917430-5523-0122-3AE5-A5526E184C6C}"/>
                      </a:ext>
                    </a:extLst>
                  </p:cNvPr>
                  <p:cNvSpPr txBox="1"/>
                  <p:nvPr/>
                </p:nvSpPr>
                <p:spPr>
                  <a:xfrm>
                    <a:off x="3362810" y="3849532"/>
                    <a:ext cx="1779736" cy="3629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eaLnBrk="0"/>
                    <a:r>
                      <a:rPr lang="en-US" sz="1700" b="1" dirty="0">
                        <a:solidFill>
                          <a:srgbClr val="0033CC"/>
                        </a:solidFill>
                        <a:cs typeface="Times New Roman" panose="02020603050405020304" pitchFamily="18" charset="0"/>
                      </a:rPr>
                      <a:t>Valid </a:t>
                    </a:r>
                    <a:r>
                      <a:rPr lang="en-US" sz="1700" dirty="0">
                        <a:cs typeface="Times New Roman" panose="02020603050405020304" pitchFamily="18" charset="0"/>
                      </a:rPr>
                      <a:t>estimated</a:t>
                    </a:r>
                    <a:r>
                      <a:rPr lang="en-US" sz="1700" b="1" dirty="0">
                        <a:solidFill>
                          <a:srgbClr val="0033CC"/>
                        </a:solidFill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nb-NO" sz="1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oMath>
                    </a14:m>
                    <a:r>
                      <a:rPr lang="en-US" sz="1700" b="1" dirty="0">
                        <a:solidFill>
                          <a:srgbClr val="0033CC"/>
                        </a:solidFill>
                        <a:cs typeface="Times New Roman" panose="02020603050405020304" pitchFamily="18" charset="0"/>
                      </a:rPr>
                      <a:t>  </a:t>
                    </a:r>
                  </a:p>
                </p:txBody>
              </p:sp>
            </mc:Choice>
            <mc:Fallback xmlns="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35917430-5523-0122-3AE5-A5526E184C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2810" y="3849532"/>
                    <a:ext cx="1779736" cy="36298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397" t="-3390" b="-237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842F712-277D-4EB0-4ADD-9E367CB28798}"/>
                </a:ext>
              </a:extLst>
            </p:cNvPr>
            <p:cNvSpPr txBox="1"/>
            <p:nvPr/>
          </p:nvSpPr>
          <p:spPr>
            <a:xfrm>
              <a:off x="1986931" y="5144587"/>
              <a:ext cx="61206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latin typeface="BKM-cmss8" pitchFamily="34" charset="2"/>
                </a:rPr>
                <a:t>Else</a:t>
              </a:r>
              <a:endParaRPr lang="el-GR" sz="17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375E456-2009-A028-0B95-1DB8EA974D11}"/>
                    </a:ext>
                  </a:extLst>
                </p:cNvPr>
                <p:cNvSpPr txBox="1"/>
                <p:nvPr/>
              </p:nvSpPr>
              <p:spPr>
                <a:xfrm>
                  <a:off x="1422771" y="4701728"/>
                  <a:ext cx="1530565" cy="4752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≤</m:t>
                        </m:r>
                        <m:sSubSup>
                          <m:sSubSupPr>
                            <m:ctrlPr>
                              <a:rPr lang="nb-NO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nb-NO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α</m:t>
                            </m:r>
                            <m:r>
                              <a:rPr lang="nb-NO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nb-NO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nb-NO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nb-NO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nb-NO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nb-NO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⋅</m:t>
                            </m:r>
                            <m:r>
                              <a:rPr lang="nb-NO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nb-NO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nb-NO" b="1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375E456-2009-A028-0B95-1DB8EA974D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2771" y="4701728"/>
                  <a:ext cx="1530565" cy="475258"/>
                </a:xfrm>
                <a:prstGeom prst="rect">
                  <a:avLst/>
                </a:prstGeom>
                <a:blipFill>
                  <a:blip r:embed="rId8"/>
                  <a:stretch>
                    <a:fillRect b="-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9DCA4EF-3BEB-3C5E-2B54-D257D5FA584F}"/>
                  </a:ext>
                </a:extLst>
              </p:cNvPr>
              <p:cNvSpPr txBox="1"/>
              <p:nvPr/>
            </p:nvSpPr>
            <p:spPr>
              <a:xfrm>
                <a:off x="25452" y="3930545"/>
                <a:ext cx="52788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solidFill>
                      <a:srgbClr val="0E00C0"/>
                    </a:solidFill>
                    <a:cs typeface="Times New Roman" panose="02020603050405020304" pitchFamily="18" charset="0"/>
                  </a:rPr>
                  <a:t>Detected damaged FOWT state: Response signals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1700" dirty="0">
                  <a:solidFill>
                    <a:srgbClr val="0E00C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9DCA4EF-3BEB-3C5E-2B54-D257D5FA5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2" y="3930545"/>
                <a:ext cx="5278879" cy="369332"/>
              </a:xfrm>
              <a:prstGeom prst="rect">
                <a:avLst/>
              </a:prstGeom>
              <a:blipFill>
                <a:blip r:embed="rId9"/>
                <a:stretch>
                  <a:fillRect l="-693" t="-3333" b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Ορθογώνιο 31">
            <a:extLst>
              <a:ext uri="{FF2B5EF4-FFF2-40B4-BE49-F238E27FC236}">
                <a16:creationId xmlns:a16="http://schemas.microsoft.com/office/drawing/2014/main" id="{A892F6EA-73EF-E877-D0FE-1B374E599616}"/>
              </a:ext>
            </a:extLst>
          </p:cNvPr>
          <p:cNvSpPr/>
          <p:nvPr/>
        </p:nvSpPr>
        <p:spPr>
          <a:xfrm>
            <a:off x="5792601" y="4324310"/>
            <a:ext cx="412186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solidFill>
                  <a:srgbClr val="FF0000"/>
                </a:solidFill>
                <a:cs typeface="Times New Roman" pitchFamily="18" charset="0"/>
              </a:rPr>
              <a:t>Modelling</a:t>
            </a:r>
            <a:endParaRPr lang="el-GR" i="1" dirty="0">
              <a:solidFill>
                <a:srgbClr val="FF0000"/>
              </a:solidFill>
            </a:endParaRPr>
          </a:p>
        </p:txBody>
      </p:sp>
      <p:sp>
        <p:nvSpPr>
          <p:cNvPr id="75" name="Ορθογώνιο 31">
            <a:extLst>
              <a:ext uri="{FF2B5EF4-FFF2-40B4-BE49-F238E27FC236}">
                <a16:creationId xmlns:a16="http://schemas.microsoft.com/office/drawing/2014/main" id="{697302EE-B6B9-EE70-467A-07951F5A58CA}"/>
              </a:ext>
            </a:extLst>
          </p:cNvPr>
          <p:cNvSpPr/>
          <p:nvPr/>
        </p:nvSpPr>
        <p:spPr>
          <a:xfrm>
            <a:off x="1377563" y="4292934"/>
            <a:ext cx="220445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solidFill>
                  <a:prstClr val="black"/>
                </a:solidFill>
                <a:cs typeface="Times New Roman" pitchFamily="18" charset="0"/>
              </a:rPr>
              <a:t>Data acquisition</a:t>
            </a:r>
            <a:endParaRPr lang="el-GR" i="1" dirty="0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70B3F9E-2334-9ABE-7404-57BEC15A7774}"/>
              </a:ext>
            </a:extLst>
          </p:cNvPr>
          <p:cNvCxnSpPr>
            <a:cxnSpLocks/>
          </p:cNvCxnSpPr>
          <p:nvPr/>
        </p:nvCxnSpPr>
        <p:spPr>
          <a:xfrm>
            <a:off x="5325928" y="4152198"/>
            <a:ext cx="332694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21B8F37-F34A-2172-A612-52A5526BF881}"/>
              </a:ext>
            </a:extLst>
          </p:cNvPr>
          <p:cNvCxnSpPr>
            <a:cxnSpLocks/>
          </p:cNvCxnSpPr>
          <p:nvPr/>
        </p:nvCxnSpPr>
        <p:spPr>
          <a:xfrm>
            <a:off x="-569" y="3711614"/>
            <a:ext cx="12132894" cy="0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Ορθογώνιο 31">
            <a:extLst>
              <a:ext uri="{FF2B5EF4-FFF2-40B4-BE49-F238E27FC236}">
                <a16:creationId xmlns:a16="http://schemas.microsoft.com/office/drawing/2014/main" id="{EF717363-78CE-BC5C-AC11-8A3F016C9EB7}"/>
              </a:ext>
            </a:extLst>
          </p:cNvPr>
          <p:cNvSpPr/>
          <p:nvPr/>
        </p:nvSpPr>
        <p:spPr>
          <a:xfrm>
            <a:off x="4272752" y="5910301"/>
            <a:ext cx="322812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i="1" u="sng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Damage magnitude estimation</a:t>
            </a:r>
            <a:endParaRPr lang="el-GR" sz="1600" b="1" i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434F24C1-E61D-3771-77FC-D173296BA209}"/>
              </a:ext>
            </a:extLst>
          </p:cNvPr>
          <p:cNvCxnSpPr>
            <a:cxnSpLocks/>
            <a:stCxn id="2" idx="2"/>
            <a:endCxn id="48" idx="0"/>
          </p:cNvCxnSpPr>
          <p:nvPr/>
        </p:nvCxnSpPr>
        <p:spPr>
          <a:xfrm rot="16200000" flipH="1">
            <a:off x="4569900" y="-1501379"/>
            <a:ext cx="536917" cy="4970911"/>
          </a:xfrm>
          <a:prstGeom prst="bentConnector3">
            <a:avLst>
              <a:gd name="adj1" fmla="val 67712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68363B2-F7D3-4EF1-ADE9-A02CD5A128A9}"/>
              </a:ext>
            </a:extLst>
          </p:cNvPr>
          <p:cNvGrpSpPr/>
          <p:nvPr/>
        </p:nvGrpSpPr>
        <p:grpSpPr>
          <a:xfrm>
            <a:off x="53594" y="2009087"/>
            <a:ext cx="12046552" cy="1210786"/>
            <a:chOff x="363592" y="4231428"/>
            <a:chExt cx="12046552" cy="1210786"/>
          </a:xfrm>
        </p:grpSpPr>
        <p:grpSp>
          <p:nvGrpSpPr>
            <p:cNvPr id="22" name="Ομάδα 30">
              <a:extLst>
                <a:ext uri="{FF2B5EF4-FFF2-40B4-BE49-F238E27FC236}">
                  <a16:creationId xmlns:a16="http://schemas.microsoft.com/office/drawing/2014/main" id="{AAC09739-F3C1-4912-AAD1-907BE6043B3D}"/>
                </a:ext>
              </a:extLst>
            </p:cNvPr>
            <p:cNvGrpSpPr/>
            <p:nvPr/>
          </p:nvGrpSpPr>
          <p:grpSpPr>
            <a:xfrm>
              <a:off x="383205" y="4231428"/>
              <a:ext cx="12023978" cy="1155858"/>
              <a:chOff x="1432807" y="6699016"/>
              <a:chExt cx="14899400" cy="1241341"/>
            </a:xfrm>
          </p:grpSpPr>
          <p:sp>
            <p:nvSpPr>
              <p:cNvPr id="23" name="74 - Στρογγυλεμένο ορθογώνιο">
                <a:extLst>
                  <a:ext uri="{FF2B5EF4-FFF2-40B4-BE49-F238E27FC236}">
                    <a16:creationId xmlns:a16="http://schemas.microsoft.com/office/drawing/2014/main" id="{7C09C797-A754-47FD-BE80-C067B470FA42}"/>
                  </a:ext>
                </a:extLst>
              </p:cNvPr>
              <p:cNvSpPr/>
              <p:nvPr/>
            </p:nvSpPr>
            <p:spPr>
              <a:xfrm>
                <a:off x="1436476" y="6699016"/>
                <a:ext cx="14895731" cy="1241341"/>
              </a:xfrm>
              <a:prstGeom prst="roundRect">
                <a:avLst>
                  <a:gd name="adj" fmla="val 12458"/>
                </a:avLst>
              </a:prstGeom>
              <a:solidFill>
                <a:srgbClr val="FDE8D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0" bIns="0"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47">
                    <a:extLst>
                      <a:ext uri="{FF2B5EF4-FFF2-40B4-BE49-F238E27FC236}">
                        <a16:creationId xmlns:a16="http://schemas.microsoft.com/office/drawing/2014/main" id="{2AE38443-FBBC-4C24-8EE6-813B16AAE60D}"/>
                      </a:ext>
                    </a:extLst>
                  </p:cNvPr>
                  <p:cNvSpPr/>
                  <p:nvPr/>
                </p:nvSpPr>
                <p:spPr>
                  <a:xfrm>
                    <a:off x="1432807" y="6756785"/>
                    <a:ext cx="14836491" cy="280958"/>
                  </a:xfrm>
                  <a:prstGeom prst="rect">
                    <a:avLst/>
                  </a:prstGeom>
                </p:spPr>
                <p:txBody>
                  <a:bodyPr wrap="square" lIns="72000" tIns="0" rIns="0" bIns="0">
                    <a:spAutoFit/>
                  </a:bodyPr>
                  <a:lstStyle/>
                  <a:p>
                    <a:pPr algn="just"/>
                    <a:r>
                      <a:rPr lang="en-US" sz="1700" dirty="0">
                        <a:solidFill>
                          <a:srgbClr val="3219DA"/>
                        </a:solidFill>
                        <a:latin typeface="+mj-lt"/>
                        <a:cs typeface="Times New Roman" panose="02020603050405020304" pitchFamily="18" charset="0"/>
                      </a:rPr>
                      <a:t>Use of the Portmanteau test for checking the uncorrelatedness (whiteness) of the FP-VAR model’s residual signals based on estimated </a:t>
                    </a:r>
                    <a14:m>
                      <m:oMath xmlns:m="http://schemas.openxmlformats.org/officeDocument/2006/math">
                        <m:r>
                          <a:rPr lang="nb-NO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oMath>
                    </a14:m>
                    <a:endParaRPr lang="en-US" sz="1600" kern="0" dirty="0"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4" name="Rectangle 47">
                    <a:extLst>
                      <a:ext uri="{FF2B5EF4-FFF2-40B4-BE49-F238E27FC236}">
                        <a16:creationId xmlns:a16="http://schemas.microsoft.com/office/drawing/2014/main" id="{2AE38443-FBBC-4C24-8EE6-813B16AAE6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32807" y="6756785"/>
                    <a:ext cx="14836491" cy="28095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509" t="-25581" r="-305" b="-4883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E3B065C-7DD2-4613-B7C0-CD08A4244339}"/>
                </a:ext>
              </a:extLst>
            </p:cNvPr>
            <p:cNvGrpSpPr/>
            <p:nvPr/>
          </p:nvGrpSpPr>
          <p:grpSpPr>
            <a:xfrm>
              <a:off x="2027554" y="4672308"/>
              <a:ext cx="5234373" cy="724928"/>
              <a:chOff x="-471000" y="3784154"/>
              <a:chExt cx="5234373" cy="72492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3A569D1-BCE8-40BA-9D9D-FF38BE4897F9}"/>
                  </a:ext>
                </a:extLst>
              </p:cNvPr>
              <p:cNvSpPr txBox="1"/>
              <p:nvPr/>
            </p:nvSpPr>
            <p:spPr>
              <a:xfrm>
                <a:off x="2726763" y="4153904"/>
                <a:ext cx="203661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/>
                <a:r>
                  <a:rPr lang="en-US" sz="17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Damaged structure</a:t>
                </a:r>
              </a:p>
            </p:txBody>
          </p:sp>
          <p:cxnSp>
            <p:nvCxnSpPr>
              <p:cNvPr id="28" name="52 - Ευθύγραμμο βέλος σύνδεσης">
                <a:extLst>
                  <a:ext uri="{FF2B5EF4-FFF2-40B4-BE49-F238E27FC236}">
                    <a16:creationId xmlns:a16="http://schemas.microsoft.com/office/drawing/2014/main" id="{D15BEF47-FEBC-42DE-8176-BCFF1F78FEE5}"/>
                  </a:ext>
                </a:extLst>
              </p:cNvPr>
              <p:cNvCxnSpPr/>
              <p:nvPr/>
            </p:nvCxnSpPr>
            <p:spPr>
              <a:xfrm>
                <a:off x="2229670" y="3985724"/>
                <a:ext cx="333691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52 - Ευθύγραμμο βέλος σύνδεσης">
                <a:extLst>
                  <a:ext uri="{FF2B5EF4-FFF2-40B4-BE49-F238E27FC236}">
                    <a16:creationId xmlns:a16="http://schemas.microsoft.com/office/drawing/2014/main" id="{4BDBF5C6-E66C-43F5-A94D-D9ABF42899D8}"/>
                  </a:ext>
                </a:extLst>
              </p:cNvPr>
              <p:cNvCxnSpPr/>
              <p:nvPr/>
            </p:nvCxnSpPr>
            <p:spPr>
              <a:xfrm>
                <a:off x="2229670" y="4330876"/>
                <a:ext cx="333691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642C4E2-AA18-4BA9-9463-494C046163E0}"/>
                  </a:ext>
                </a:extLst>
              </p:cNvPr>
              <p:cNvSpPr txBox="1"/>
              <p:nvPr/>
            </p:nvSpPr>
            <p:spPr>
              <a:xfrm>
                <a:off x="-470999" y="3807006"/>
                <a:ext cx="224799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/>
                <a:r>
                  <a:rPr lang="en-US" sz="1700" dirty="0">
                    <a:cs typeface="Times New Roman" panose="02020603050405020304" pitchFamily="18" charset="0"/>
                  </a:rPr>
                  <a:t>(White residual signals)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1E1617-93AA-4D2D-8A0C-46EB96322147}"/>
                  </a:ext>
                </a:extLst>
              </p:cNvPr>
              <p:cNvSpPr txBox="1"/>
              <p:nvPr/>
            </p:nvSpPr>
            <p:spPr>
              <a:xfrm>
                <a:off x="-471000" y="4155139"/>
                <a:ext cx="270067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/>
                <a:r>
                  <a:rPr lang="en-US" sz="1700" dirty="0">
                    <a:cs typeface="Times New Roman" panose="02020603050405020304" pitchFamily="18" charset="0"/>
                  </a:rPr>
                  <a:t>(Non-white residual signals)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3B796DD-1A5E-4F46-BB45-172B14E1C560}"/>
                  </a:ext>
                </a:extLst>
              </p:cNvPr>
              <p:cNvSpPr txBox="1"/>
              <p:nvPr/>
            </p:nvSpPr>
            <p:spPr>
              <a:xfrm>
                <a:off x="2726763" y="3784154"/>
                <a:ext cx="1769102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/>
                <a:r>
                  <a:rPr lang="en-US" sz="1700" b="1" dirty="0">
                    <a:solidFill>
                      <a:srgbClr val="0033CC"/>
                    </a:solidFill>
                    <a:cs typeface="Times New Roman" panose="02020603050405020304" pitchFamily="18" charset="0"/>
                  </a:rPr>
                  <a:t>Healthy structure 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1B23AB9-15B0-4D99-B1EF-C88182CC69C6}"/>
                </a:ext>
              </a:extLst>
            </p:cNvPr>
            <p:cNvSpPr txBox="1"/>
            <p:nvPr/>
          </p:nvSpPr>
          <p:spPr>
            <a:xfrm>
              <a:off x="1182374" y="5088271"/>
              <a:ext cx="61206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latin typeface="BKM-cmss8" pitchFamily="34" charset="2"/>
                </a:rPr>
                <a:t>Else</a:t>
              </a:r>
              <a:endParaRPr lang="el-GR" sz="17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5540FDB-F87E-4DD5-9818-A7224F1C3DC9}"/>
                    </a:ext>
                  </a:extLst>
                </p:cNvPr>
                <p:cNvSpPr txBox="1"/>
                <p:nvPr/>
              </p:nvSpPr>
              <p:spPr>
                <a:xfrm>
                  <a:off x="363592" y="4630614"/>
                  <a:ext cx="1837301" cy="4752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≤</m:t>
                        </m:r>
                        <m:sSubSup>
                          <m:sSubSupPr>
                            <m:ctrlPr>
                              <a:rPr lang="nb-NO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nb-NO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α</m:t>
                            </m:r>
                            <m:r>
                              <a:rPr lang="nb-NO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nb-NO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nb-NO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nb-NO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nb-NO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nb-NO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⋅</m:t>
                            </m:r>
                            <m:r>
                              <a:rPr lang="nb-NO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nb-NO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nb-NO" b="1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5540FDB-F87E-4DD5-9818-A7224F1C3D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592" y="4630614"/>
                  <a:ext cx="1837301" cy="475258"/>
                </a:xfrm>
                <a:prstGeom prst="rect">
                  <a:avLst/>
                </a:prstGeom>
                <a:blipFill>
                  <a:blip r:embed="rId11"/>
                  <a:stretch>
                    <a:fillRect b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E0D59F6-C908-440F-AC1F-AB7EA3EA01BA}"/>
                    </a:ext>
                  </a:extLst>
                </p:cNvPr>
                <p:cNvSpPr txBox="1"/>
                <p:nvPr/>
              </p:nvSpPr>
              <p:spPr>
                <a:xfrm>
                  <a:off x="7400298" y="4699910"/>
                  <a:ext cx="5009846" cy="7036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700" dirty="0">
                      <a:effectLst/>
                      <a:latin typeface="+mj-lt"/>
                      <a:ea typeface="Times New Roman" panose="02020603050405020304" pitchFamily="18" charset="0"/>
                    </a:rPr>
                    <a:t>w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nb-NO" sz="17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ith</m:t>
                      </m:r>
                      <m:r>
                        <a:rPr lang="nb-NO" sz="17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nb-NO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nb-NO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α</m:t>
                          </m:r>
                          <m:r>
                            <a:rPr lang="nb-NO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nb-NO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nb-NO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nb-NO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nb-NO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nb-NO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nb-NO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nb-NO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sz="1700" dirty="0">
                      <a:effectLst/>
                      <a:latin typeface="+mj-lt"/>
                      <a:ea typeface="Times New Roman" panose="02020603050405020304" pitchFamily="18" charset="0"/>
                    </a:rPr>
                    <a:t> the critical limit,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α</m:t>
                      </m:r>
                    </m:oMath>
                  </a14:m>
                  <a:r>
                    <a:rPr lang="en-US" sz="1700" dirty="0">
                      <a:effectLst/>
                      <a:latin typeface="+mj-lt"/>
                      <a:ea typeface="Times New Roman" panose="02020603050405020304" pitchFamily="18" charset="0"/>
                    </a:rPr>
                    <a:t> the risk level,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nb-NO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nb-NO" sz="1700" dirty="0">
                      <a:latin typeface="+mj-lt"/>
                    </a:rPr>
                    <a:t> </a:t>
                  </a:r>
                  <a:r>
                    <a:rPr lang="nb-NO" sz="1700" dirty="0" err="1">
                      <a:latin typeface="+mj-lt"/>
                    </a:rPr>
                    <a:t>the</a:t>
                  </a:r>
                  <a:r>
                    <a:rPr lang="nb-NO" sz="1700" dirty="0">
                      <a:latin typeface="+mj-lt"/>
                    </a:rPr>
                    <a:t> </a:t>
                  </a:r>
                  <a:r>
                    <a:rPr lang="nb-NO" sz="1700" dirty="0" err="1">
                      <a:latin typeface="+mj-lt"/>
                    </a:rPr>
                    <a:t>number</a:t>
                  </a:r>
                  <a:r>
                    <a:rPr lang="nb-NO" sz="1700" dirty="0">
                      <a:latin typeface="+mj-lt"/>
                    </a:rPr>
                    <a:t> </a:t>
                  </a:r>
                  <a:r>
                    <a:rPr lang="nb-NO" sz="1700" dirty="0" err="1">
                      <a:latin typeface="+mj-lt"/>
                    </a:rPr>
                    <a:t>of</a:t>
                  </a:r>
                  <a:r>
                    <a:rPr lang="nb-NO" sz="1700" dirty="0">
                      <a:latin typeface="+mj-lt"/>
                    </a:rPr>
                    <a:t> </a:t>
                  </a:r>
                  <a:r>
                    <a:rPr lang="nb-NO" sz="1700" dirty="0" err="1">
                      <a:latin typeface="+mj-lt"/>
                    </a:rPr>
                    <a:t>response</a:t>
                  </a:r>
                  <a:r>
                    <a:rPr lang="nb-NO" sz="1700" dirty="0">
                      <a:latin typeface="+mj-lt"/>
                    </a:rPr>
                    <a:t> signals</a:t>
                  </a: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E0D59F6-C908-440F-AC1F-AB7EA3EA01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298" y="4699910"/>
                  <a:ext cx="5009846" cy="703654"/>
                </a:xfrm>
                <a:prstGeom prst="rect">
                  <a:avLst/>
                </a:prstGeom>
                <a:blipFill>
                  <a:blip r:embed="rId12"/>
                  <a:stretch>
                    <a:fillRect l="-730" b="-10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D967B55A-8755-E043-784A-7C8D1D713D45}"/>
                  </a:ext>
                </a:extLst>
              </p:cNvPr>
              <p:cNvSpPr txBox="1"/>
              <p:nvPr/>
            </p:nvSpPr>
            <p:spPr>
              <a:xfrm>
                <a:off x="7664397" y="5197427"/>
                <a:ext cx="36140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Confidence intervals for estimated </a:t>
                </a:r>
                <a14:m>
                  <m:oMath xmlns:m="http://schemas.openxmlformats.org/officeDocument/2006/math">
                    <m:r>
                      <a:rPr lang="nb-NO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𝒌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D967B55A-8755-E043-784A-7C8D1D713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397" y="5197427"/>
                <a:ext cx="3614025" cy="369332"/>
              </a:xfrm>
              <a:prstGeom prst="rect">
                <a:avLst/>
              </a:prstGeom>
              <a:blipFill>
                <a:blip r:embed="rId13"/>
                <a:stretch>
                  <a:fillRect l="-67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Ορθογώνιο 23">
                <a:extLst>
                  <a:ext uri="{FF2B5EF4-FFF2-40B4-BE49-F238E27FC236}">
                    <a16:creationId xmlns:a16="http://schemas.microsoft.com/office/drawing/2014/main" id="{83FB57D4-E3DF-51D2-D345-5173DF5ED989}"/>
                  </a:ext>
                </a:extLst>
              </p:cNvPr>
              <p:cNvSpPr/>
              <p:nvPr/>
            </p:nvSpPr>
            <p:spPr>
              <a:xfrm>
                <a:off x="5605412" y="1252536"/>
                <a:ext cx="3436804" cy="3539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nb-NO" sz="1700" dirty="0"/>
                  <a:t>FP-VAR </a:t>
                </a:r>
                <a:r>
                  <a:rPr lang="nb-NO" sz="1700" dirty="0" err="1"/>
                  <a:t>model</a:t>
                </a:r>
                <a:r>
                  <a:rPr lang="nb-NO" sz="1700" dirty="0"/>
                  <a:t> &amp; </a:t>
                </a:r>
                <a:r>
                  <a:rPr lang="nb-NO" sz="1600" dirty="0" err="1"/>
                  <a:t>estimation</a:t>
                </a:r>
                <a:r>
                  <a:rPr lang="nb-NO" sz="1600" dirty="0"/>
                  <a:t> </a:t>
                </a:r>
                <a:r>
                  <a:rPr lang="nb-NO" sz="1600" dirty="0" err="1"/>
                  <a:t>of</a:t>
                </a:r>
                <a:r>
                  <a:rPr lang="nb-NO" sz="1600" dirty="0"/>
                  <a:t> </a:t>
                </a:r>
                <a14:m>
                  <m:oMath xmlns:m="http://schemas.openxmlformats.org/officeDocument/2006/math">
                    <m:r>
                      <a:rPr lang="nb-NO" sz="16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nb-NO" sz="16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b-NO" sz="16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𝑤</m:t>
                    </m:r>
                  </m:oMath>
                </a14:m>
                <a:r>
                  <a:rPr lang="en-US" sz="1600" dirty="0"/>
                  <a:t> </a:t>
                </a:r>
                <a:endParaRPr lang="nb-NO" sz="1600" dirty="0"/>
              </a:p>
            </p:txBody>
          </p:sp>
        </mc:Choice>
        <mc:Fallback xmlns="">
          <p:sp>
            <p:nvSpPr>
              <p:cNvPr id="48" name="Ορθογώνιο 23">
                <a:extLst>
                  <a:ext uri="{FF2B5EF4-FFF2-40B4-BE49-F238E27FC236}">
                    <a16:creationId xmlns:a16="http://schemas.microsoft.com/office/drawing/2014/main" id="{83FB57D4-E3DF-51D2-D345-5173DF5ED9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5412" y="1252536"/>
                <a:ext cx="3436804" cy="353943"/>
              </a:xfrm>
              <a:prstGeom prst="rect">
                <a:avLst/>
              </a:prstGeom>
              <a:blipFill>
                <a:blip r:embed="rId14"/>
                <a:stretch>
                  <a:fillRect l="-1243" t="-5085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52 - Ευθύγραμμο βέλος σύνδεσης">
            <a:extLst>
              <a:ext uri="{FF2B5EF4-FFF2-40B4-BE49-F238E27FC236}">
                <a16:creationId xmlns:a16="http://schemas.microsoft.com/office/drawing/2014/main" id="{A08BD623-F3FA-A2C4-4E1C-311F265AB62C}"/>
              </a:ext>
            </a:extLst>
          </p:cNvPr>
          <p:cNvCxnSpPr/>
          <p:nvPr/>
        </p:nvCxnSpPr>
        <p:spPr>
          <a:xfrm>
            <a:off x="7344719" y="5378435"/>
            <a:ext cx="333691" cy="0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244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7">
            <a:extLst>
              <a:ext uri="{FF2B5EF4-FFF2-40B4-BE49-F238E27FC236}">
                <a16:creationId xmlns:a16="http://schemas.microsoft.com/office/drawing/2014/main" id="{9376A3D4-74B7-4D29-8471-F64000018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776" y="262270"/>
            <a:ext cx="589536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Simulated FOWT supported by TELWIND floater</a:t>
            </a:r>
            <a:b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</a:br>
            <a:r>
              <a:rPr lang="en-US" sz="1600" i="1" dirty="0">
                <a:solidFill>
                  <a:srgbClr val="0000FF"/>
                </a:solidFill>
                <a:cs typeface="Times New Roman" pitchFamily="18" charset="0"/>
              </a:rPr>
              <a:t>(ARCWIND project) </a:t>
            </a:r>
          </a:p>
        </p:txBody>
      </p:sp>
      <p:sp>
        <p:nvSpPr>
          <p:cNvPr id="4" name="2 - Θέση υποσέλιδου">
            <a:extLst>
              <a:ext uri="{FF2B5EF4-FFF2-40B4-BE49-F238E27FC236}">
                <a16:creationId xmlns:a16="http://schemas.microsoft.com/office/drawing/2014/main" id="{754FEA46-BAAA-4185-BE0E-C36C24AB4ED7}"/>
              </a:ext>
            </a:extLst>
          </p:cNvPr>
          <p:cNvSpPr txBox="1">
            <a:spLocks/>
          </p:cNvSpPr>
          <p:nvPr/>
        </p:nvSpPr>
        <p:spPr>
          <a:xfrm>
            <a:off x="637953" y="0"/>
            <a:ext cx="5554381" cy="262270"/>
          </a:xfrm>
          <a:prstGeom prst="rect">
            <a:avLst/>
          </a:prstGeom>
          <a:solidFill>
            <a:srgbClr val="002BB8"/>
          </a:solidFill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Simulated TELWIND floater based FOWT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26 - Στρογγυλεμένο ορθογώνιο">
                <a:extLst>
                  <a:ext uri="{FF2B5EF4-FFF2-40B4-BE49-F238E27FC236}">
                    <a16:creationId xmlns:a16="http://schemas.microsoft.com/office/drawing/2014/main" id="{5668BE0E-D552-4822-A1BF-8FAD803811E6}"/>
                  </a:ext>
                </a:extLst>
              </p:cNvPr>
              <p:cNvSpPr/>
              <p:nvPr/>
            </p:nvSpPr>
            <p:spPr>
              <a:xfrm>
                <a:off x="6316939" y="2839074"/>
                <a:ext cx="5612442" cy="3582649"/>
              </a:xfrm>
              <a:prstGeom prst="roundRect">
                <a:avLst>
                  <a:gd name="adj" fmla="val 4299"/>
                </a:avLst>
              </a:prstGeom>
              <a:gradFill>
                <a:gsLst>
                  <a:gs pos="9000">
                    <a:srgbClr val="C7D9A3"/>
                  </a:gs>
                  <a:gs pos="10000">
                    <a:srgbClr val="EBF1D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19DA"/>
                    </a:solidFill>
                    <a:effectLst/>
                    <a:uLnTx/>
                    <a:uFillTx/>
                    <a:ea typeface="+mn-ea"/>
                    <a:cs typeface="Times New Roman" pitchFamily="18" charset="0"/>
                  </a:rPr>
                  <a:t>Simulation details</a:t>
                </a:r>
              </a:p>
              <a:p>
                <a:pPr marL="0" marR="0" lvl="0" indent="-36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Varying operating conditions: wave height and wind velocity </a:t>
                </a:r>
              </a:p>
              <a:p>
                <a:pPr marL="0" marR="0" lvl="0" indent="-36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Sampling frequency       : fs = 10 Hz</a:t>
                </a:r>
              </a:p>
              <a:p>
                <a:pPr marL="0" marR="0" lvl="0" indent="-36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Operational bandwidth   : </a:t>
                </a: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[0 – 5] Hz</a:t>
                </a:r>
              </a:p>
              <a:p>
                <a:pPr marL="0" marR="0" lvl="0" indent="-36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Signal length : </a:t>
                </a:r>
                <a14:m>
                  <m:oMath xmlns:m="http://schemas.openxmlformats.org/officeDocument/2006/math">
                    <m:r>
                      <a:rPr kumimoji="0" lang="en-US" sz="17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 = 20 000 samples  </a:t>
                </a:r>
              </a:p>
              <a:p>
                <a:pPr marL="0" marR="0" lvl="0" indent="-36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Number of simulations:   40 (healthy state  under various wind velocities (WVs) 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       228 : (various damage states under various wind velocities)</a:t>
                </a:r>
              </a:p>
            </p:txBody>
          </p:sp>
        </mc:Choice>
        <mc:Fallback xmlns="">
          <p:sp>
            <p:nvSpPr>
              <p:cNvPr id="15" name="26 - Στρογγυλεμένο ορθογώνιο">
                <a:extLst>
                  <a:ext uri="{FF2B5EF4-FFF2-40B4-BE49-F238E27FC236}">
                    <a16:creationId xmlns:a16="http://schemas.microsoft.com/office/drawing/2014/main" id="{5668BE0E-D552-4822-A1BF-8FAD803811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939" y="2839074"/>
                <a:ext cx="5612442" cy="3582649"/>
              </a:xfrm>
              <a:prstGeom prst="roundRect">
                <a:avLst>
                  <a:gd name="adj" fmla="val 4299"/>
                </a:avLst>
              </a:prstGeom>
              <a:blipFill>
                <a:blip r:embed="rId3"/>
                <a:stretch>
                  <a:fillRect l="-869" t="-1533" b="-27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21 - Στρογγυλεμένο ορθογώνιο">
            <a:extLst>
              <a:ext uri="{FF2B5EF4-FFF2-40B4-BE49-F238E27FC236}">
                <a16:creationId xmlns:a16="http://schemas.microsoft.com/office/drawing/2014/main" id="{6279663D-EF85-4491-87F3-940612F6F6B9}"/>
              </a:ext>
            </a:extLst>
          </p:cNvPr>
          <p:cNvSpPr/>
          <p:nvPr/>
        </p:nvSpPr>
        <p:spPr>
          <a:xfrm>
            <a:off x="6147776" y="918953"/>
            <a:ext cx="5950768" cy="1817436"/>
          </a:xfrm>
          <a:prstGeom prst="roundRect">
            <a:avLst>
              <a:gd name="adj" fmla="val 7551"/>
            </a:avLst>
          </a:prstGeom>
          <a:gradFill>
            <a:gsLst>
              <a:gs pos="19000">
                <a:schemeClr val="accent6">
                  <a:lumMod val="60000"/>
                  <a:lumOff val="40000"/>
                </a:schemeClr>
              </a:gs>
              <a:gs pos="21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19DA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219DA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he Structure and Damage</a:t>
            </a:r>
          </a:p>
          <a:p>
            <a:pPr marL="271463" marR="0" lvl="0" indent="-2714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Tower of a FOWT based on the TELWIND floater (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Esteyco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) </a:t>
            </a:r>
          </a:p>
          <a:p>
            <a:pPr marL="271463" lvl="0" indent="-271463" algn="just">
              <a:spcAft>
                <a:spcPts val="1200"/>
              </a:spcAft>
              <a:buBlip>
                <a:blip r:embed="rId2"/>
              </a:buBlip>
              <a:tabLst>
                <a:tab pos="93663" algn="l"/>
              </a:tabLst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Single damage </a:t>
            </a:r>
            <a:r>
              <a:rPr lang="en-US" sz="1700" dirty="0">
                <a:solidFill>
                  <a:prstClr val="black"/>
                </a:solidFill>
                <a:cs typeface="Calibri" panose="020F0502020204030204" pitchFamily="34" charset="0"/>
              </a:rPr>
              <a:t>(buckling at bottom of the tower)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: Stiffness reduction (%)</a:t>
            </a:r>
          </a:p>
          <a:p>
            <a:pPr marL="271463" marR="0" lvl="0" indent="-2714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Measurements: </a:t>
            </a:r>
            <a:r>
              <a:rPr lang="en-US" sz="170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A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cceleration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at bottom (Y1) &amp; top of tower (Y2)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364E4-877C-6F1E-4CA4-6FB24F4DE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5" y="375683"/>
            <a:ext cx="5950768" cy="6039293"/>
          </a:xfrm>
          <a:prstGeom prst="roundRect">
            <a:avLst>
              <a:gd name="adj" fmla="val 371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52537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8 - Στρογγυλεμένο ορθογώνιο">
            <a:extLst>
              <a:ext uri="{FF2B5EF4-FFF2-40B4-BE49-F238E27FC236}">
                <a16:creationId xmlns:a16="http://schemas.microsoft.com/office/drawing/2014/main" id="{D42B13AE-EB49-4B94-A85B-59F75F10957A}"/>
              </a:ext>
            </a:extLst>
          </p:cNvPr>
          <p:cNvSpPr/>
          <p:nvPr/>
        </p:nvSpPr>
        <p:spPr>
          <a:xfrm>
            <a:off x="7654565" y="3029240"/>
            <a:ext cx="4506459" cy="2411627"/>
          </a:xfrm>
          <a:prstGeom prst="roundRect">
            <a:avLst>
              <a:gd name="adj" fmla="val 13048"/>
            </a:avLst>
          </a:prstGeom>
          <a:solidFill>
            <a:srgbClr val="EDF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19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19D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19D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5" name="2 - Θέση υποσέλιδου">
            <a:extLst>
              <a:ext uri="{FF2B5EF4-FFF2-40B4-BE49-F238E27FC236}">
                <a16:creationId xmlns:a16="http://schemas.microsoft.com/office/drawing/2014/main" id="{BCE8BAD7-0941-48DE-9835-B8EFD3A42C35}"/>
              </a:ext>
            </a:extLst>
          </p:cNvPr>
          <p:cNvSpPr txBox="1">
            <a:spLocks/>
          </p:cNvSpPr>
          <p:nvPr/>
        </p:nvSpPr>
        <p:spPr>
          <a:xfrm>
            <a:off x="1563588" y="3729"/>
            <a:ext cx="4621658" cy="248268"/>
          </a:xfrm>
          <a:prstGeom prst="rect">
            <a:avLst/>
          </a:prstGeom>
          <a:solidFill>
            <a:srgbClr val="002BB8"/>
          </a:solidFill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Motion selection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3D5858-635E-4ED5-A10A-5EC9EB3A6A58}"/>
              </a:ext>
            </a:extLst>
          </p:cNvPr>
          <p:cNvSpPr txBox="1"/>
          <p:nvPr/>
        </p:nvSpPr>
        <p:spPr>
          <a:xfrm>
            <a:off x="7654565" y="3142446"/>
            <a:ext cx="456864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4 simulations from the healthy FOWT, one per wind speed  [4, 11.4, 18, 25] m/s </a:t>
            </a:r>
          </a:p>
          <a:p>
            <a:pPr marL="0" marR="0" lvl="0" indent="-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40 simulations from the damaged FOWT, one per combination between the damage magnitudes [10, 20, 30, 40, . . . , 100] % stiffness reduction and the wind speeds  [4, 11.4, 18, 25] m/s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40EC28A-A69E-61E4-B789-A8BB781ED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6" y="2074418"/>
            <a:ext cx="7538400" cy="4321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F80690-EA75-3DE2-6323-0588017A6AFA}"/>
                  </a:ext>
                </a:extLst>
              </p:cNvPr>
              <p:cNvSpPr txBox="1"/>
              <p:nvPr/>
            </p:nvSpPr>
            <p:spPr>
              <a:xfrm>
                <a:off x="2487827" y="349633"/>
                <a:ext cx="9609267" cy="148189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tIns="0" bIns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Selection of the most dominant motion based on its sensitivity to damage </a:t>
                </a:r>
                <a:r>
                  <a:rPr lang="en-US" sz="1400" i="1" dirty="0">
                    <a:solidFill>
                      <a:srgbClr val="C00000"/>
                    </a:solidFill>
                    <a:latin typeface="BKM-cmss8" pitchFamily="34" charset="2"/>
                  </a:rPr>
                  <a:t>(Zang et al. 2001)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:</a:t>
                </a: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Frequency Response Assurance Criterion (FRAC)</a:t>
                </a: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Frequency Amplitude Assurance Criterion (FAAC)</a:t>
                </a: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Average Local Amplitude Criterion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𝐿𝐴𝐶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F80690-EA75-3DE2-6323-0588017A6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27" y="349633"/>
                <a:ext cx="9609267" cy="1481896"/>
              </a:xfrm>
              <a:prstGeom prst="roundRect">
                <a:avLst/>
              </a:prstGeom>
              <a:blipFill>
                <a:blip r:embed="rId4"/>
                <a:stretch>
                  <a:fillRect t="-412" b="-4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Ορθογώνιο 7">
            <a:extLst>
              <a:ext uri="{FF2B5EF4-FFF2-40B4-BE49-F238E27FC236}">
                <a16:creationId xmlns:a16="http://schemas.microsoft.com/office/drawing/2014/main" id="{689D4F89-7143-AD3E-6B1A-1C76D81D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7990"/>
            <a:ext cx="2293574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Selection of </a:t>
            </a:r>
            <a:b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</a:br>
            <a:r>
              <a:rPr lang="en-US" sz="2000" b="1" dirty="0">
                <a:solidFill>
                  <a:srgbClr val="0000FF"/>
                </a:solidFill>
                <a:cs typeface="Times New Roman" pitchFamily="18" charset="0"/>
              </a:rPr>
              <a:t>the most dominant motion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2688B2-6734-3477-DDCD-58FF1525B903}"/>
              </a:ext>
            </a:extLst>
          </p:cNvPr>
          <p:cNvSpPr txBox="1"/>
          <p:nvPr/>
        </p:nvSpPr>
        <p:spPr>
          <a:xfrm>
            <a:off x="7757933" y="1090581"/>
            <a:ext cx="4299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C00000"/>
                </a:solidFill>
                <a:latin typeface="Calibri"/>
              </a:rPr>
              <a:t>The most sensitive motion leads to criteria values maximally deviating from unity!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B5373D-AC65-E24A-BCA9-1047072DAFA0}"/>
              </a:ext>
            </a:extLst>
          </p:cNvPr>
          <p:cNvSpPr txBox="1"/>
          <p:nvPr/>
        </p:nvSpPr>
        <p:spPr>
          <a:xfrm>
            <a:off x="8106488" y="2472990"/>
            <a:ext cx="3540657" cy="369332"/>
          </a:xfrm>
          <a:prstGeom prst="rect">
            <a:avLst/>
          </a:prstGeom>
          <a:noFill/>
          <a:ln w="19050">
            <a:solidFill>
              <a:srgbClr val="0D36E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/>
              </a:rPr>
              <a:t>160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  <a:sym typeface="Wingdings" pitchFamily="2" charset="2"/>
              </a:rPr>
              <a:t>healthy-damaged combinations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25 - Στρογγυλεμένο ορθογώνιο">
            <a:extLst>
              <a:ext uri="{FF2B5EF4-FFF2-40B4-BE49-F238E27FC236}">
                <a16:creationId xmlns:a16="http://schemas.microsoft.com/office/drawing/2014/main" id="{8E68A3A6-6922-BB0D-263D-DBD345D81404}"/>
              </a:ext>
            </a:extLst>
          </p:cNvPr>
          <p:cNvSpPr/>
          <p:nvPr/>
        </p:nvSpPr>
        <p:spPr>
          <a:xfrm>
            <a:off x="8732108" y="5776589"/>
            <a:ext cx="2174788" cy="410959"/>
          </a:xfrm>
          <a:prstGeom prst="roundRect">
            <a:avLst>
              <a:gd name="adj" fmla="val 12252"/>
            </a:avLst>
          </a:prstGeom>
          <a:solidFill>
            <a:srgbClr val="E8F3F8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spcAft>
                <a:spcPts val="600"/>
              </a:spcAft>
              <a:defRPr/>
            </a:pPr>
            <a:r>
              <a:rPr lang="en-US" sz="1600" dirty="0">
                <a:solidFill>
                  <a:srgbClr val="0033CC"/>
                </a:solidFill>
                <a:latin typeface="BKM-cmss8" pitchFamily="34" charset="2"/>
                <a:ea typeface="Times New Roman"/>
              </a:rPr>
              <a:t>Selected motion:</a:t>
            </a:r>
            <a:r>
              <a:rPr lang="en-US" sz="1600" dirty="0">
                <a:solidFill>
                  <a:prstClr val="black"/>
                </a:solidFill>
                <a:latin typeface="BKM-cmss8" pitchFamily="34" charset="2"/>
                <a:ea typeface="Times New Roman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BKM-cmss8" pitchFamily="34" charset="2"/>
                <a:ea typeface="Times New Roman"/>
              </a:rPr>
              <a:t>Surge</a:t>
            </a:r>
            <a:endParaRPr lang="en-US" sz="1700" b="1" dirty="0">
              <a:solidFill>
                <a:srgbClr val="FF0000"/>
              </a:solidFill>
              <a:latin typeface="BKM-cmss8" pitchFamily="34" charset="2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47813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heme/theme1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a6eba4-9671-45d2-b83e-432e06502242}" enabled="0" method="" siteId="{70a6eba4-9671-45d2-b83e-432e0650224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1774</TotalTime>
  <Words>2278</Words>
  <Application>Microsoft Office PowerPoint</Application>
  <PresentationFormat>Widescreen</PresentationFormat>
  <Paragraphs>406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Arial</vt:lpstr>
      <vt:lpstr>BKM-cmss8</vt:lpstr>
      <vt:lpstr>Calibri</vt:lpstr>
      <vt:lpstr>Cambria Math</vt:lpstr>
      <vt:lpstr>TeXGyreTermesX-Regular</vt:lpstr>
      <vt:lpstr>Times New Roman</vt:lpstr>
      <vt:lpstr>Wingdings</vt:lpstr>
      <vt:lpstr>2_Θέμα του Office</vt:lpstr>
      <vt:lpstr>10MW Floating offshore wind turbine: Damage detection &amp; damage magnitude estimation in the tower-base connection under varying operating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Simulated FOWT supported by TELWIND floater (ARCWIND project) </vt:lpstr>
      <vt:lpstr>Selection of  the most dominant motion</vt:lpstr>
      <vt:lpstr>PowerPoint Presentation</vt:lpstr>
      <vt:lpstr>Results / Training phase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Christos Sakaris</dc:creator>
  <cp:lastModifiedBy>Christos Sakaris</cp:lastModifiedBy>
  <cp:revision>41</cp:revision>
  <dcterms:created xsi:type="dcterms:W3CDTF">2025-03-06T16:26:07Z</dcterms:created>
  <dcterms:modified xsi:type="dcterms:W3CDTF">2025-03-21T22:32:58Z</dcterms:modified>
</cp:coreProperties>
</file>