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07" r:id="rId3"/>
    <p:sldMasterId id="2147483709" r:id="rId4"/>
    <p:sldMasterId id="2147483710" r:id="rId5"/>
    <p:sldMasterId id="2147483711" r:id="rId6"/>
    <p:sldMasterId id="2147483712" r:id="rId7"/>
    <p:sldMasterId id="2147483713" r:id="rId8"/>
    <p:sldMasterId id="2147483714" r:id="rId9"/>
    <p:sldMasterId id="2147483715" r:id="rId10"/>
    <p:sldMasterId id="2147483716" r:id="rId11"/>
    <p:sldMasterId id="2147483717" r:id="rId12"/>
  </p:sldMasterIdLst>
  <p:notesMasterIdLst>
    <p:notesMasterId r:id="rId24"/>
  </p:notesMasterIdLst>
  <p:sldIdLst>
    <p:sldId id="351" r:id="rId13"/>
    <p:sldId id="397" r:id="rId14"/>
    <p:sldId id="406" r:id="rId15"/>
    <p:sldId id="401" r:id="rId16"/>
    <p:sldId id="365" r:id="rId17"/>
    <p:sldId id="345" r:id="rId18"/>
    <p:sldId id="314" r:id="rId19"/>
    <p:sldId id="402" r:id="rId20"/>
    <p:sldId id="403" r:id="rId21"/>
    <p:sldId id="404" r:id="rId22"/>
    <p:sldId id="405" r:id="rId23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9EDD"/>
    <a:srgbClr val="009644"/>
    <a:srgbClr val="009E47"/>
    <a:srgbClr val="ADDAE0"/>
    <a:srgbClr val="187FC3"/>
    <a:srgbClr val="F9BE00"/>
    <a:srgbClr val="FFF2CD"/>
    <a:srgbClr val="1378BC"/>
    <a:srgbClr val="F4AD05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46B2CB-2BFD-42E3-ACF2-7B3AE850E561}" v="388" dt="2024-05-30T10:38:04.8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70" autoAdjust="0"/>
    <p:restoredTop sz="83715" autoAdjust="0"/>
  </p:normalViewPr>
  <p:slideViewPr>
    <p:cSldViewPr snapToGrid="0">
      <p:cViewPr varScale="1">
        <p:scale>
          <a:sx n="92" d="100"/>
          <a:sy n="92" d="100"/>
        </p:scale>
        <p:origin x="588" y="68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超 林" userId="3577a66cdbb62ddc" providerId="LiveId" clId="{3646B2CB-2BFD-42E3-ACF2-7B3AE850E561}"/>
    <pc:docChg chg="undo redo custSel addSld delSld modSld sldOrd">
      <pc:chgData name="超 林" userId="3577a66cdbb62ddc" providerId="LiveId" clId="{3646B2CB-2BFD-42E3-ACF2-7B3AE850E561}" dt="2024-05-30T10:42:42.985" v="2487" actId="14100"/>
      <pc:docMkLst>
        <pc:docMk/>
      </pc:docMkLst>
      <pc:sldChg chg="addSp delSp modSp mod">
        <pc:chgData name="超 林" userId="3577a66cdbb62ddc" providerId="LiveId" clId="{3646B2CB-2BFD-42E3-ACF2-7B3AE850E561}" dt="2024-05-30T10:23:20.851" v="2233" actId="1076"/>
        <pc:sldMkLst>
          <pc:docMk/>
          <pc:sldMk cId="0" sldId="265"/>
        </pc:sldMkLst>
        <pc:spChg chg="add mod">
          <ac:chgData name="超 林" userId="3577a66cdbb62ddc" providerId="LiveId" clId="{3646B2CB-2BFD-42E3-ACF2-7B3AE850E561}" dt="2024-05-30T03:35:10.196" v="57" actId="1076"/>
          <ac:spMkLst>
            <pc:docMk/>
            <pc:sldMk cId="0" sldId="265"/>
            <ac:spMk id="3" creationId="{43E78CF6-4EBE-ACF5-D326-04DA06D35881}"/>
          </ac:spMkLst>
        </pc:spChg>
        <pc:spChg chg="add mod">
          <ac:chgData name="超 林" userId="3577a66cdbb62ddc" providerId="LiveId" clId="{3646B2CB-2BFD-42E3-ACF2-7B3AE850E561}" dt="2024-05-30T03:35:46.830" v="71" actId="20577"/>
          <ac:spMkLst>
            <pc:docMk/>
            <pc:sldMk cId="0" sldId="265"/>
            <ac:spMk id="4" creationId="{047C34F8-1762-014A-835E-2BCD77743BC7}"/>
          </ac:spMkLst>
        </pc:spChg>
        <pc:spChg chg="add mod">
          <ac:chgData name="超 林" userId="3577a66cdbb62ddc" providerId="LiveId" clId="{3646B2CB-2BFD-42E3-ACF2-7B3AE850E561}" dt="2024-05-30T10:23:20.851" v="2233" actId="1076"/>
          <ac:spMkLst>
            <pc:docMk/>
            <pc:sldMk cId="0" sldId="265"/>
            <ac:spMk id="5" creationId="{CFF52FEF-31A9-E40C-241E-EFF6D93C980B}"/>
          </ac:spMkLst>
        </pc:spChg>
        <pc:spChg chg="del">
          <ac:chgData name="超 林" userId="3577a66cdbb62ddc" providerId="LiveId" clId="{3646B2CB-2BFD-42E3-ACF2-7B3AE850E561}" dt="2024-05-30T03:30:47.963" v="2" actId="478"/>
          <ac:spMkLst>
            <pc:docMk/>
            <pc:sldMk cId="0" sldId="265"/>
            <ac:spMk id="9" creationId="{8C53E1AE-8D14-55CD-238B-08218280814F}"/>
          </ac:spMkLst>
        </pc:spChg>
        <pc:spChg chg="del">
          <ac:chgData name="超 林" userId="3577a66cdbb62ddc" providerId="LiveId" clId="{3646B2CB-2BFD-42E3-ACF2-7B3AE850E561}" dt="2024-05-30T03:30:47.963" v="2" actId="478"/>
          <ac:spMkLst>
            <pc:docMk/>
            <pc:sldMk cId="0" sldId="265"/>
            <ac:spMk id="41" creationId="{BB57107E-5AEE-026D-7B2C-03A5059B5F26}"/>
          </ac:spMkLst>
        </pc:spChg>
        <pc:grpChg chg="del">
          <ac:chgData name="超 林" userId="3577a66cdbb62ddc" providerId="LiveId" clId="{3646B2CB-2BFD-42E3-ACF2-7B3AE850E561}" dt="2024-05-30T03:30:47.963" v="2" actId="478"/>
          <ac:grpSpMkLst>
            <pc:docMk/>
            <pc:sldMk cId="0" sldId="265"/>
            <ac:grpSpMk id="29" creationId="{FB9BE913-1CDA-575D-11C7-8AC3CBB8EF6F}"/>
          </ac:grpSpMkLst>
        </pc:grpChg>
        <pc:grpChg chg="del">
          <ac:chgData name="超 林" userId="3577a66cdbb62ddc" providerId="LiveId" clId="{3646B2CB-2BFD-42E3-ACF2-7B3AE850E561}" dt="2024-05-30T03:30:47.963" v="2" actId="478"/>
          <ac:grpSpMkLst>
            <pc:docMk/>
            <pc:sldMk cId="0" sldId="265"/>
            <ac:grpSpMk id="33" creationId="{845E7B59-4992-9B18-204D-F7D1707B2C86}"/>
          </ac:grpSpMkLst>
        </pc:grpChg>
        <pc:grpChg chg="del">
          <ac:chgData name="超 林" userId="3577a66cdbb62ddc" providerId="LiveId" clId="{3646B2CB-2BFD-42E3-ACF2-7B3AE850E561}" dt="2024-05-30T03:30:47.963" v="2" actId="478"/>
          <ac:grpSpMkLst>
            <pc:docMk/>
            <pc:sldMk cId="0" sldId="265"/>
            <ac:grpSpMk id="37" creationId="{99DCBC29-5781-A3F9-7EFA-FF7EF283A1D6}"/>
          </ac:grpSpMkLst>
        </pc:grpChg>
        <pc:graphicFrameChg chg="add del mod">
          <ac:chgData name="超 林" userId="3577a66cdbb62ddc" providerId="LiveId" clId="{3646B2CB-2BFD-42E3-ACF2-7B3AE850E561}" dt="2024-05-30T03:32:58.636" v="4" actId="478"/>
          <ac:graphicFrameMkLst>
            <pc:docMk/>
            <pc:sldMk cId="0" sldId="265"/>
            <ac:graphicFrameMk id="2" creationId="{8E51FDD3-0FF8-743A-A391-2054BFC3FB1B}"/>
          </ac:graphicFrameMkLst>
        </pc:graphicFrameChg>
        <pc:picChg chg="del">
          <ac:chgData name="超 林" userId="3577a66cdbb62ddc" providerId="LiveId" clId="{3646B2CB-2BFD-42E3-ACF2-7B3AE850E561}" dt="2024-05-30T03:30:43.258" v="1" actId="478"/>
          <ac:picMkLst>
            <pc:docMk/>
            <pc:sldMk cId="0" sldId="265"/>
            <ac:picMk id="25" creationId="{96639F73-5920-4BDD-95ED-E37A69590A15}"/>
          </ac:picMkLst>
        </pc:picChg>
      </pc:sldChg>
      <pc:sldChg chg="modSp mod">
        <pc:chgData name="超 林" userId="3577a66cdbb62ddc" providerId="LiveId" clId="{3646B2CB-2BFD-42E3-ACF2-7B3AE850E561}" dt="2024-05-30T03:12:35.213" v="0"/>
        <pc:sldMkLst>
          <pc:docMk/>
          <pc:sldMk cId="2124532653" sldId="310"/>
        </pc:sldMkLst>
        <pc:spChg chg="mod">
          <ac:chgData name="超 林" userId="3577a66cdbb62ddc" providerId="LiveId" clId="{3646B2CB-2BFD-42E3-ACF2-7B3AE850E561}" dt="2024-05-30T03:12:35.213" v="0"/>
          <ac:spMkLst>
            <pc:docMk/>
            <pc:sldMk cId="2124532653" sldId="310"/>
            <ac:spMk id="9" creationId="{B9EED1AC-A03F-30E7-4205-1709898821AD}"/>
          </ac:spMkLst>
        </pc:spChg>
      </pc:sldChg>
      <pc:sldChg chg="addSp delSp modSp mod">
        <pc:chgData name="超 林" userId="3577a66cdbb62ddc" providerId="LiveId" clId="{3646B2CB-2BFD-42E3-ACF2-7B3AE850E561}" dt="2024-05-30T07:42:28.205" v="2169" actId="1076"/>
        <pc:sldMkLst>
          <pc:docMk/>
          <pc:sldMk cId="4140884466" sldId="314"/>
        </pc:sldMkLst>
        <pc:spChg chg="add del mod">
          <ac:chgData name="超 林" userId="3577a66cdbb62ddc" providerId="LiveId" clId="{3646B2CB-2BFD-42E3-ACF2-7B3AE850E561}" dt="2024-05-30T07:28:49.240" v="1976" actId="478"/>
          <ac:spMkLst>
            <pc:docMk/>
            <pc:sldMk cId="4140884466" sldId="314"/>
            <ac:spMk id="2" creationId="{D2E59085-3101-2D7D-D006-B61F9552FAEC}"/>
          </ac:spMkLst>
        </pc:spChg>
        <pc:spChg chg="del">
          <ac:chgData name="超 林" userId="3577a66cdbb62ddc" providerId="LiveId" clId="{3646B2CB-2BFD-42E3-ACF2-7B3AE850E561}" dt="2024-05-30T07:28:51.067" v="1979" actId="478"/>
          <ac:spMkLst>
            <pc:docMk/>
            <pc:sldMk cId="4140884466" sldId="314"/>
            <ac:spMk id="4" creationId="{59DBFADD-846A-DAC9-9EE3-84F3D04D39AB}"/>
          </ac:spMkLst>
        </pc:spChg>
        <pc:spChg chg="del">
          <ac:chgData name="超 林" userId="3577a66cdbb62ddc" providerId="LiveId" clId="{3646B2CB-2BFD-42E3-ACF2-7B3AE850E561}" dt="2024-05-30T07:41:06.191" v="2082" actId="478"/>
          <ac:spMkLst>
            <pc:docMk/>
            <pc:sldMk cId="4140884466" sldId="314"/>
            <ac:spMk id="7" creationId="{7CAD1982-29AD-E809-3CA0-837D08ACF6EB}"/>
          </ac:spMkLst>
        </pc:spChg>
        <pc:spChg chg="add mod">
          <ac:chgData name="超 林" userId="3577a66cdbb62ddc" providerId="LiveId" clId="{3646B2CB-2BFD-42E3-ACF2-7B3AE850E561}" dt="2024-05-30T07:42:28.205" v="2169" actId="1076"/>
          <ac:spMkLst>
            <pc:docMk/>
            <pc:sldMk cId="4140884466" sldId="314"/>
            <ac:spMk id="9" creationId="{A831AE85-F1C8-2BEA-8685-15B3A38B1560}"/>
          </ac:spMkLst>
        </pc:spChg>
        <pc:spChg chg="del">
          <ac:chgData name="超 林" userId="3577a66cdbb62ddc" providerId="LiveId" clId="{3646B2CB-2BFD-42E3-ACF2-7B3AE850E561}" dt="2024-05-30T07:41:07.364" v="2083" actId="478"/>
          <ac:spMkLst>
            <pc:docMk/>
            <pc:sldMk cId="4140884466" sldId="314"/>
            <ac:spMk id="11" creationId="{AE126079-2194-FC4D-62C6-B13BF4F56F1C}"/>
          </ac:spMkLst>
        </pc:spChg>
        <pc:spChg chg="add mod">
          <ac:chgData name="超 林" userId="3577a66cdbb62ddc" providerId="LiveId" clId="{3646B2CB-2BFD-42E3-ACF2-7B3AE850E561}" dt="2024-05-30T07:41:51.953" v="2116" actId="1076"/>
          <ac:spMkLst>
            <pc:docMk/>
            <pc:sldMk cId="4140884466" sldId="314"/>
            <ac:spMk id="12" creationId="{D7B68F94-D4C7-7EA9-B359-441775A89B48}"/>
          </ac:spMkLst>
        </pc:spChg>
        <pc:spChg chg="mod">
          <ac:chgData name="超 林" userId="3577a66cdbb62ddc" providerId="LiveId" clId="{3646B2CB-2BFD-42E3-ACF2-7B3AE850E561}" dt="2024-05-30T07:28:46.459" v="1975" actId="20577"/>
          <ac:spMkLst>
            <pc:docMk/>
            <pc:sldMk cId="4140884466" sldId="314"/>
            <ac:spMk id="14" creationId="{A5FCA04A-061E-1B15-D511-47CD74DDB962}"/>
          </ac:spMkLst>
        </pc:spChg>
        <pc:spChg chg="mod">
          <ac:chgData name="超 林" userId="3577a66cdbb62ddc" providerId="LiveId" clId="{3646B2CB-2BFD-42E3-ACF2-7B3AE850E561}" dt="2024-05-30T07:27:38.518" v="1906" actId="20577"/>
          <ac:spMkLst>
            <pc:docMk/>
            <pc:sldMk cId="4140884466" sldId="314"/>
            <ac:spMk id="17412" creationId="{00000000-0000-0000-0000-000000000000}"/>
          </ac:spMkLst>
        </pc:spChg>
        <pc:spChg chg="mod">
          <ac:chgData name="超 林" userId="3577a66cdbb62ddc" providerId="LiveId" clId="{3646B2CB-2BFD-42E3-ACF2-7B3AE850E561}" dt="2024-05-30T07:27:44.286" v="1918" actId="20577"/>
          <ac:spMkLst>
            <pc:docMk/>
            <pc:sldMk cId="4140884466" sldId="314"/>
            <ac:spMk id="17413" creationId="{00000000-0000-0000-0000-000000000000}"/>
          </ac:spMkLst>
        </pc:spChg>
        <pc:graphicFrameChg chg="add mod">
          <ac:chgData name="超 林" userId="3577a66cdbb62ddc" providerId="LiveId" clId="{3646B2CB-2BFD-42E3-ACF2-7B3AE850E561}" dt="2024-05-30T07:29:17.648" v="1980"/>
          <ac:graphicFrameMkLst>
            <pc:docMk/>
            <pc:sldMk cId="4140884466" sldId="314"/>
            <ac:graphicFrameMk id="6" creationId="{AAE58084-7F8C-82C5-9675-7187973E5AC9}"/>
          </ac:graphicFrameMkLst>
        </pc:graphicFrameChg>
        <pc:graphicFrameChg chg="add mod modGraphic">
          <ac:chgData name="超 林" userId="3577a66cdbb62ddc" providerId="LiveId" clId="{3646B2CB-2BFD-42E3-ACF2-7B3AE850E561}" dt="2024-05-30T07:33:02.337" v="2009" actId="1076"/>
          <ac:graphicFrameMkLst>
            <pc:docMk/>
            <pc:sldMk cId="4140884466" sldId="314"/>
            <ac:graphicFrameMk id="8" creationId="{4C345A2B-CCA3-3E26-A77E-FCB1D7898330}"/>
          </ac:graphicFrameMkLst>
        </pc:graphicFrameChg>
        <pc:picChg chg="del">
          <ac:chgData name="超 林" userId="3577a66cdbb62ddc" providerId="LiveId" clId="{3646B2CB-2BFD-42E3-ACF2-7B3AE850E561}" dt="2024-05-30T07:27:47" v="1919" actId="478"/>
          <ac:picMkLst>
            <pc:docMk/>
            <pc:sldMk cId="4140884466" sldId="314"/>
            <ac:picMk id="3" creationId="{748F077C-384B-EB01-37CD-1865180A4DC6}"/>
          </ac:picMkLst>
        </pc:picChg>
        <pc:picChg chg="del">
          <ac:chgData name="超 林" userId="3577a66cdbb62ddc" providerId="LiveId" clId="{3646B2CB-2BFD-42E3-ACF2-7B3AE850E561}" dt="2024-05-30T07:28:50.069" v="1978" actId="478"/>
          <ac:picMkLst>
            <pc:docMk/>
            <pc:sldMk cId="4140884466" sldId="314"/>
            <ac:picMk id="5" creationId="{35BC4A83-FC8C-CACF-BD05-C986FD474B06}"/>
          </ac:picMkLst>
        </pc:picChg>
        <pc:picChg chg="del">
          <ac:chgData name="超 林" userId="3577a66cdbb62ddc" providerId="LiveId" clId="{3646B2CB-2BFD-42E3-ACF2-7B3AE850E561}" dt="2024-05-30T07:28:49.703" v="1977" actId="478"/>
          <ac:picMkLst>
            <pc:docMk/>
            <pc:sldMk cId="4140884466" sldId="314"/>
            <ac:picMk id="10" creationId="{3B313F0A-9C3C-AF52-9E5F-F9C23CE613C7}"/>
          </ac:picMkLst>
        </pc:picChg>
      </pc:sldChg>
      <pc:sldChg chg="delSp modSp del mod">
        <pc:chgData name="超 林" userId="3577a66cdbb62ddc" providerId="LiveId" clId="{3646B2CB-2BFD-42E3-ACF2-7B3AE850E561}" dt="2024-05-30T10:24:25.492" v="2234" actId="47"/>
        <pc:sldMkLst>
          <pc:docMk/>
          <pc:sldMk cId="2871878619" sldId="315"/>
        </pc:sldMkLst>
        <pc:spChg chg="mod">
          <ac:chgData name="超 林" userId="3577a66cdbb62ddc" providerId="LiveId" clId="{3646B2CB-2BFD-42E3-ACF2-7B3AE850E561}" dt="2024-05-30T03:47:23.138" v="629" actId="3064"/>
          <ac:spMkLst>
            <pc:docMk/>
            <pc:sldMk cId="2871878619" sldId="315"/>
            <ac:spMk id="3" creationId="{ED1F1393-7C39-1C1C-D1D8-A91F96FE4752}"/>
          </ac:spMkLst>
        </pc:spChg>
        <pc:spChg chg="mod">
          <ac:chgData name="超 林" userId="3577a66cdbb62ddc" providerId="LiveId" clId="{3646B2CB-2BFD-42E3-ACF2-7B3AE850E561}" dt="2024-05-30T03:47:23.138" v="629" actId="3064"/>
          <ac:spMkLst>
            <pc:docMk/>
            <pc:sldMk cId="2871878619" sldId="315"/>
            <ac:spMk id="5" creationId="{A5DA7E4D-2DD9-ECA1-C626-1D89E557A5AC}"/>
          </ac:spMkLst>
        </pc:spChg>
        <pc:spChg chg="mod">
          <ac:chgData name="超 林" userId="3577a66cdbb62ddc" providerId="LiveId" clId="{3646B2CB-2BFD-42E3-ACF2-7B3AE850E561}" dt="2024-05-30T03:47:23.138" v="629" actId="3064"/>
          <ac:spMkLst>
            <pc:docMk/>
            <pc:sldMk cId="2871878619" sldId="315"/>
            <ac:spMk id="7" creationId="{FB1E3CBD-92A9-39B1-2D3C-24DA643D4827}"/>
          </ac:spMkLst>
        </pc:spChg>
        <pc:spChg chg="del">
          <ac:chgData name="超 林" userId="3577a66cdbb62ddc" providerId="LiveId" clId="{3646B2CB-2BFD-42E3-ACF2-7B3AE850E561}" dt="2024-05-30T03:44:58.999" v="506" actId="478"/>
          <ac:spMkLst>
            <pc:docMk/>
            <pc:sldMk cId="2871878619" sldId="315"/>
            <ac:spMk id="11" creationId="{9B707F0C-AA77-7B07-93A7-416EB7F81D9C}"/>
          </ac:spMkLst>
        </pc:spChg>
        <pc:spChg chg="del">
          <ac:chgData name="超 林" userId="3577a66cdbb62ddc" providerId="LiveId" clId="{3646B2CB-2BFD-42E3-ACF2-7B3AE850E561}" dt="2024-05-30T03:44:58.999" v="506" actId="478"/>
          <ac:spMkLst>
            <pc:docMk/>
            <pc:sldMk cId="2871878619" sldId="315"/>
            <ac:spMk id="16" creationId="{C793A121-09E0-9893-B560-8A00A1D4B657}"/>
          </ac:spMkLst>
        </pc:spChg>
        <pc:spChg chg="del">
          <ac:chgData name="超 林" userId="3577a66cdbb62ddc" providerId="LiveId" clId="{3646B2CB-2BFD-42E3-ACF2-7B3AE850E561}" dt="2024-05-30T03:44:58.999" v="506" actId="478"/>
          <ac:spMkLst>
            <pc:docMk/>
            <pc:sldMk cId="2871878619" sldId="315"/>
            <ac:spMk id="22" creationId="{98C0500C-2D3F-7B1B-3483-B852CF871731}"/>
          </ac:spMkLst>
        </pc:spChg>
        <pc:spChg chg="del">
          <ac:chgData name="超 林" userId="3577a66cdbb62ddc" providerId="LiveId" clId="{3646B2CB-2BFD-42E3-ACF2-7B3AE850E561}" dt="2024-05-30T03:44:58.999" v="506" actId="478"/>
          <ac:spMkLst>
            <pc:docMk/>
            <pc:sldMk cId="2871878619" sldId="315"/>
            <ac:spMk id="28" creationId="{A04E4F97-F7C2-0EB5-6E3A-1B7D1031E1E7}"/>
          </ac:spMkLst>
        </pc:spChg>
        <pc:spChg chg="del">
          <ac:chgData name="超 林" userId="3577a66cdbb62ddc" providerId="LiveId" clId="{3646B2CB-2BFD-42E3-ACF2-7B3AE850E561}" dt="2024-05-30T03:44:58.999" v="506" actId="478"/>
          <ac:spMkLst>
            <pc:docMk/>
            <pc:sldMk cId="2871878619" sldId="315"/>
            <ac:spMk id="30" creationId="{71D9C50C-A7D2-0138-3D2C-394D79350F60}"/>
          </ac:spMkLst>
        </pc:spChg>
        <pc:spChg chg="mod">
          <ac:chgData name="超 林" userId="3577a66cdbb62ddc" providerId="LiveId" clId="{3646B2CB-2BFD-42E3-ACF2-7B3AE850E561}" dt="2024-05-30T03:44:48.337" v="504"/>
          <ac:spMkLst>
            <pc:docMk/>
            <pc:sldMk cId="2871878619" sldId="315"/>
            <ac:spMk id="17413" creationId="{00000000-0000-0000-0000-000000000000}"/>
          </ac:spMkLst>
        </pc:spChg>
        <pc:grpChg chg="mod">
          <ac:chgData name="超 林" userId="3577a66cdbb62ddc" providerId="LiveId" clId="{3646B2CB-2BFD-42E3-ACF2-7B3AE850E561}" dt="2024-05-30T03:47:31.052" v="630" actId="1076"/>
          <ac:grpSpMkLst>
            <pc:docMk/>
            <pc:sldMk cId="2871878619" sldId="315"/>
            <ac:grpSpMk id="10" creationId="{7534337C-6179-5072-2023-7C928EAEA661}"/>
          </ac:grpSpMkLst>
        </pc:grpChg>
        <pc:grpChg chg="del">
          <ac:chgData name="超 林" userId="3577a66cdbb62ddc" providerId="LiveId" clId="{3646B2CB-2BFD-42E3-ACF2-7B3AE850E561}" dt="2024-05-30T03:44:58.999" v="506" actId="478"/>
          <ac:grpSpMkLst>
            <pc:docMk/>
            <pc:sldMk cId="2871878619" sldId="315"/>
            <ac:grpSpMk id="29" creationId="{56E54AEC-9D89-8B19-6A31-B8868C218485}"/>
          </ac:grpSpMkLst>
        </pc:grpChg>
        <pc:graphicFrameChg chg="del">
          <ac:chgData name="超 林" userId="3577a66cdbb62ddc" providerId="LiveId" clId="{3646B2CB-2BFD-42E3-ACF2-7B3AE850E561}" dt="2024-05-30T03:44:53.765" v="505" actId="478"/>
          <ac:graphicFrameMkLst>
            <pc:docMk/>
            <pc:sldMk cId="2871878619" sldId="315"/>
            <ac:graphicFrameMk id="2" creationId="{10A32481-EFD2-18F8-5454-825975E735D3}"/>
          </ac:graphicFrameMkLst>
        </pc:graphicFrameChg>
      </pc:sldChg>
      <pc:sldChg chg="addSp delSp modSp mod">
        <pc:chgData name="超 林" userId="3577a66cdbb62ddc" providerId="LiveId" clId="{3646B2CB-2BFD-42E3-ACF2-7B3AE850E561}" dt="2024-05-30T10:24:29.458" v="2235" actId="20577"/>
        <pc:sldMkLst>
          <pc:docMk/>
          <pc:sldMk cId="2395565950" sldId="316"/>
        </pc:sldMkLst>
        <pc:spChg chg="del">
          <ac:chgData name="超 林" userId="3577a66cdbb62ddc" providerId="LiveId" clId="{3646B2CB-2BFD-42E3-ACF2-7B3AE850E561}" dt="2024-05-30T03:47:56.815" v="644" actId="478"/>
          <ac:spMkLst>
            <pc:docMk/>
            <pc:sldMk cId="2395565950" sldId="316"/>
            <ac:spMk id="4" creationId="{6EBD6874-A587-F95B-9481-008D71FAF18F}"/>
          </ac:spMkLst>
        </pc:spChg>
        <pc:spChg chg="del">
          <ac:chgData name="超 林" userId="3577a66cdbb62ddc" providerId="LiveId" clId="{3646B2CB-2BFD-42E3-ACF2-7B3AE850E561}" dt="2024-05-30T03:47:59.193" v="646" actId="478"/>
          <ac:spMkLst>
            <pc:docMk/>
            <pc:sldMk cId="2395565950" sldId="316"/>
            <ac:spMk id="14" creationId="{A5FCA04A-061E-1B15-D511-47CD74DDB962}"/>
          </ac:spMkLst>
        </pc:spChg>
        <pc:spChg chg="del">
          <ac:chgData name="超 林" userId="3577a66cdbb62ddc" providerId="LiveId" clId="{3646B2CB-2BFD-42E3-ACF2-7B3AE850E561}" dt="2024-05-30T03:48:20.206" v="651" actId="478"/>
          <ac:spMkLst>
            <pc:docMk/>
            <pc:sldMk cId="2395565950" sldId="316"/>
            <ac:spMk id="18" creationId="{9466C832-1987-1D9E-09EA-F6BC1DC265E2}"/>
          </ac:spMkLst>
        </pc:spChg>
        <pc:spChg chg="add del mod">
          <ac:chgData name="超 林" userId="3577a66cdbb62ddc" providerId="LiveId" clId="{3646B2CB-2BFD-42E3-ACF2-7B3AE850E561}" dt="2024-05-30T04:08:54.071" v="925" actId="1076"/>
          <ac:spMkLst>
            <pc:docMk/>
            <pc:sldMk cId="2395565950" sldId="316"/>
            <ac:spMk id="31" creationId="{31A2FA29-98EE-287E-9CBB-8ACBD09ED050}"/>
          </ac:spMkLst>
        </pc:spChg>
        <pc:spChg chg="mod">
          <ac:chgData name="超 林" userId="3577a66cdbb62ddc" providerId="LiveId" clId="{3646B2CB-2BFD-42E3-ACF2-7B3AE850E561}" dt="2024-05-30T10:24:29.458" v="2235" actId="20577"/>
          <ac:spMkLst>
            <pc:docMk/>
            <pc:sldMk cId="2395565950" sldId="316"/>
            <ac:spMk id="17412" creationId="{00000000-0000-0000-0000-000000000000}"/>
          </ac:spMkLst>
        </pc:spChg>
        <pc:spChg chg="mod">
          <ac:chgData name="超 林" userId="3577a66cdbb62ddc" providerId="LiveId" clId="{3646B2CB-2BFD-42E3-ACF2-7B3AE850E561}" dt="2024-05-30T03:47:45.228" v="642" actId="20577"/>
          <ac:spMkLst>
            <pc:docMk/>
            <pc:sldMk cId="2395565950" sldId="316"/>
            <ac:spMk id="17413" creationId="{00000000-0000-0000-0000-000000000000}"/>
          </ac:spMkLst>
        </pc:spChg>
        <pc:grpChg chg="del">
          <ac:chgData name="超 林" userId="3577a66cdbb62ddc" providerId="LiveId" clId="{3646B2CB-2BFD-42E3-ACF2-7B3AE850E561}" dt="2024-05-30T03:47:55.559" v="643" actId="478"/>
          <ac:grpSpMkLst>
            <pc:docMk/>
            <pc:sldMk cId="2395565950" sldId="316"/>
            <ac:grpSpMk id="3" creationId="{0EE83738-EE39-2EF7-0BFC-5047EB63B44A}"/>
          </ac:grpSpMkLst>
        </pc:grpChg>
        <pc:grpChg chg="del">
          <ac:chgData name="超 林" userId="3577a66cdbb62ddc" providerId="LiveId" clId="{3646B2CB-2BFD-42E3-ACF2-7B3AE850E561}" dt="2024-05-30T03:47:57.110" v="645" actId="478"/>
          <ac:grpSpMkLst>
            <pc:docMk/>
            <pc:sldMk cId="2395565950" sldId="316"/>
            <ac:grpSpMk id="16" creationId="{ED63C6AB-9086-DF6C-7987-A287B7291D0A}"/>
          </ac:grpSpMkLst>
        </pc:grpChg>
        <pc:grpChg chg="add del">
          <ac:chgData name="超 林" userId="3577a66cdbb62ddc" providerId="LiveId" clId="{3646B2CB-2BFD-42E3-ACF2-7B3AE850E561}" dt="2024-05-30T03:50:18.669" v="662" actId="478"/>
          <ac:grpSpMkLst>
            <pc:docMk/>
            <pc:sldMk cId="2395565950" sldId="316"/>
            <ac:grpSpMk id="23" creationId="{DFE3DC56-5C82-CDEF-7DFA-F701B77E081E}"/>
          </ac:grpSpMkLst>
        </pc:grpChg>
        <pc:picChg chg="add mod">
          <ac:chgData name="超 林" userId="3577a66cdbb62ddc" providerId="LiveId" clId="{3646B2CB-2BFD-42E3-ACF2-7B3AE850E561}" dt="2024-05-30T03:49:51.702" v="657" actId="1076"/>
          <ac:picMkLst>
            <pc:docMk/>
            <pc:sldMk cId="2395565950" sldId="316"/>
            <ac:picMk id="6" creationId="{7E4CF588-F23A-6082-7466-46DA90006B11}"/>
          </ac:picMkLst>
        </pc:picChg>
        <pc:picChg chg="add mod">
          <ac:chgData name="超 林" userId="3577a66cdbb62ddc" providerId="LiveId" clId="{3646B2CB-2BFD-42E3-ACF2-7B3AE850E561}" dt="2024-05-30T04:09:12.126" v="929" actId="1076"/>
          <ac:picMkLst>
            <pc:docMk/>
            <pc:sldMk cId="2395565950" sldId="316"/>
            <ac:picMk id="9" creationId="{88C5C1E9-3D7D-E379-153C-700950E13565}"/>
          </ac:picMkLst>
        </pc:picChg>
        <pc:picChg chg="del">
          <ac:chgData name="超 林" userId="3577a66cdbb62ddc" providerId="LiveId" clId="{3646B2CB-2BFD-42E3-ACF2-7B3AE850E561}" dt="2024-05-30T03:48:56.075" v="656" actId="478"/>
          <ac:picMkLst>
            <pc:docMk/>
            <pc:sldMk cId="2395565950" sldId="316"/>
            <ac:picMk id="22" creationId="{274E463A-B82D-A37E-6C30-44567AB8A5C0}"/>
          </ac:picMkLst>
        </pc:picChg>
      </pc:sldChg>
      <pc:sldChg chg="addSp delSp modSp mod">
        <pc:chgData name="超 林" userId="3577a66cdbb62ddc" providerId="LiveId" clId="{3646B2CB-2BFD-42E3-ACF2-7B3AE850E561}" dt="2024-05-30T10:29:42.707" v="2259" actId="21"/>
        <pc:sldMkLst>
          <pc:docMk/>
          <pc:sldMk cId="828869224" sldId="317"/>
        </pc:sldMkLst>
        <pc:spChg chg="add mod">
          <ac:chgData name="超 林" userId="3577a66cdbb62ddc" providerId="LiveId" clId="{3646B2CB-2BFD-42E3-ACF2-7B3AE850E561}" dt="2024-05-30T07:34:36.158" v="2019" actId="1076"/>
          <ac:spMkLst>
            <pc:docMk/>
            <pc:sldMk cId="828869224" sldId="317"/>
            <ac:spMk id="3" creationId="{A6EAEFA6-F915-57A1-6038-2C6DFB39F96D}"/>
          </ac:spMkLst>
        </pc:spChg>
        <pc:spChg chg="add mod">
          <ac:chgData name="超 林" userId="3577a66cdbb62ddc" providerId="LiveId" clId="{3646B2CB-2BFD-42E3-ACF2-7B3AE850E561}" dt="2024-05-30T07:34:39.163" v="2020" actId="1076"/>
          <ac:spMkLst>
            <pc:docMk/>
            <pc:sldMk cId="828869224" sldId="317"/>
            <ac:spMk id="4" creationId="{844515E1-E0A3-E5A0-6898-164F4E64AFA5}"/>
          </ac:spMkLst>
        </pc:spChg>
        <pc:spChg chg="add mod">
          <ac:chgData name="超 林" userId="3577a66cdbb62ddc" providerId="LiveId" clId="{3646B2CB-2BFD-42E3-ACF2-7B3AE850E561}" dt="2024-05-30T07:35:01.958" v="2051" actId="20577"/>
          <ac:spMkLst>
            <pc:docMk/>
            <pc:sldMk cId="828869224" sldId="317"/>
            <ac:spMk id="5" creationId="{33D8BA14-5111-11C4-8353-4DF36CBA6AA8}"/>
          </ac:spMkLst>
        </pc:spChg>
        <pc:spChg chg="add del mod">
          <ac:chgData name="超 林" userId="3577a66cdbb62ddc" providerId="LiveId" clId="{3646B2CB-2BFD-42E3-ACF2-7B3AE850E561}" dt="2024-05-30T10:29:42.707" v="2259" actId="21"/>
          <ac:spMkLst>
            <pc:docMk/>
            <pc:sldMk cId="828869224" sldId="317"/>
            <ac:spMk id="8" creationId="{5E677E29-5322-80F8-A8E9-754668F8F585}"/>
          </ac:spMkLst>
        </pc:spChg>
        <pc:spChg chg="del">
          <ac:chgData name="超 林" userId="3577a66cdbb62ddc" providerId="LiveId" clId="{3646B2CB-2BFD-42E3-ACF2-7B3AE850E561}" dt="2024-05-30T07:20:44.965" v="1654" actId="478"/>
          <ac:spMkLst>
            <pc:docMk/>
            <pc:sldMk cId="828869224" sldId="317"/>
            <ac:spMk id="13" creationId="{602AE98B-57E0-1564-04B7-A02D1B2D4519}"/>
          </ac:spMkLst>
        </pc:spChg>
        <pc:spChg chg="mod">
          <ac:chgData name="超 林" userId="3577a66cdbb62ddc" providerId="LiveId" clId="{3646B2CB-2BFD-42E3-ACF2-7B3AE850E561}" dt="2024-05-30T07:24:26.962" v="1865" actId="20577"/>
          <ac:spMkLst>
            <pc:docMk/>
            <pc:sldMk cId="828869224" sldId="317"/>
            <ac:spMk id="14" creationId="{A5FCA04A-061E-1B15-D511-47CD74DDB962}"/>
          </ac:spMkLst>
        </pc:spChg>
        <pc:spChg chg="del">
          <ac:chgData name="超 林" userId="3577a66cdbb62ddc" providerId="LiveId" clId="{3646B2CB-2BFD-42E3-ACF2-7B3AE850E561}" dt="2024-05-30T07:20:44.965" v="1654" actId="478"/>
          <ac:spMkLst>
            <pc:docMk/>
            <pc:sldMk cId="828869224" sldId="317"/>
            <ac:spMk id="15" creationId="{85D65A7F-F420-CF2C-8AE9-397E7F9B4E0C}"/>
          </ac:spMkLst>
        </pc:spChg>
        <pc:spChg chg="del">
          <ac:chgData name="超 林" userId="3577a66cdbb62ddc" providerId="LiveId" clId="{3646B2CB-2BFD-42E3-ACF2-7B3AE850E561}" dt="2024-05-30T07:20:44.965" v="1654" actId="478"/>
          <ac:spMkLst>
            <pc:docMk/>
            <pc:sldMk cId="828869224" sldId="317"/>
            <ac:spMk id="17" creationId="{8AD86B07-E9D7-818A-1520-7857D0E81C61}"/>
          </ac:spMkLst>
        </pc:spChg>
        <pc:spChg chg="del">
          <ac:chgData name="超 林" userId="3577a66cdbb62ddc" providerId="LiveId" clId="{3646B2CB-2BFD-42E3-ACF2-7B3AE850E561}" dt="2024-05-30T07:20:44.965" v="1654" actId="478"/>
          <ac:spMkLst>
            <pc:docMk/>
            <pc:sldMk cId="828869224" sldId="317"/>
            <ac:spMk id="20" creationId="{BC81AE36-2BA2-A094-6AC4-857F41EC5470}"/>
          </ac:spMkLst>
        </pc:spChg>
        <pc:spChg chg="del">
          <ac:chgData name="超 林" userId="3577a66cdbb62ddc" providerId="LiveId" clId="{3646B2CB-2BFD-42E3-ACF2-7B3AE850E561}" dt="2024-05-30T07:20:44.965" v="1654" actId="478"/>
          <ac:spMkLst>
            <pc:docMk/>
            <pc:sldMk cId="828869224" sldId="317"/>
            <ac:spMk id="21" creationId="{C97E823E-97B4-FC0E-7BFC-8E6B5AA18744}"/>
          </ac:spMkLst>
        </pc:spChg>
        <pc:spChg chg="del">
          <ac:chgData name="超 林" userId="3577a66cdbb62ddc" providerId="LiveId" clId="{3646B2CB-2BFD-42E3-ACF2-7B3AE850E561}" dt="2024-05-30T07:20:44.965" v="1654" actId="478"/>
          <ac:spMkLst>
            <pc:docMk/>
            <pc:sldMk cId="828869224" sldId="317"/>
            <ac:spMk id="25" creationId="{74EC20CE-4039-F41A-8DF2-AEB1816960DE}"/>
          </ac:spMkLst>
        </pc:spChg>
        <pc:spChg chg="del mod">
          <ac:chgData name="超 林" userId="3577a66cdbb62ddc" providerId="LiveId" clId="{3646B2CB-2BFD-42E3-ACF2-7B3AE850E561}" dt="2024-05-30T07:20:44.965" v="1654" actId="478"/>
          <ac:spMkLst>
            <pc:docMk/>
            <pc:sldMk cId="828869224" sldId="317"/>
            <ac:spMk id="32" creationId="{DB903AE8-1BD3-FA3C-1FD0-CCB333DE97A7}"/>
          </ac:spMkLst>
        </pc:spChg>
        <pc:spChg chg="del">
          <ac:chgData name="超 林" userId="3577a66cdbb62ddc" providerId="LiveId" clId="{3646B2CB-2BFD-42E3-ACF2-7B3AE850E561}" dt="2024-05-30T07:20:44.965" v="1654" actId="478"/>
          <ac:spMkLst>
            <pc:docMk/>
            <pc:sldMk cId="828869224" sldId="317"/>
            <ac:spMk id="33" creationId="{77D059FA-E42E-13BC-09EC-73B02722308E}"/>
          </ac:spMkLst>
        </pc:spChg>
        <pc:spChg chg="mod">
          <ac:chgData name="超 林" userId="3577a66cdbb62ddc" providerId="LiveId" clId="{3646B2CB-2BFD-42E3-ACF2-7B3AE850E561}" dt="2024-05-30T10:24:53.969" v="2242" actId="20577"/>
          <ac:spMkLst>
            <pc:docMk/>
            <pc:sldMk cId="828869224" sldId="317"/>
            <ac:spMk id="17412" creationId="{00000000-0000-0000-0000-000000000000}"/>
          </ac:spMkLst>
        </pc:spChg>
        <pc:spChg chg="mod">
          <ac:chgData name="超 林" userId="3577a66cdbb62ddc" providerId="LiveId" clId="{3646B2CB-2BFD-42E3-ACF2-7B3AE850E561}" dt="2024-05-30T07:16:45.803" v="1650" actId="20577"/>
          <ac:spMkLst>
            <pc:docMk/>
            <pc:sldMk cId="828869224" sldId="317"/>
            <ac:spMk id="17413" creationId="{00000000-0000-0000-0000-000000000000}"/>
          </ac:spMkLst>
        </pc:spChg>
        <pc:grpChg chg="del">
          <ac:chgData name="超 林" userId="3577a66cdbb62ddc" providerId="LiveId" clId="{3646B2CB-2BFD-42E3-ACF2-7B3AE850E561}" dt="2024-05-30T07:16:49.840" v="1651" actId="478"/>
          <ac:grpSpMkLst>
            <pc:docMk/>
            <pc:sldMk cId="828869224" sldId="317"/>
            <ac:grpSpMk id="12" creationId="{A81A7C90-302E-DB0A-E3A5-DFD31D3892E1}"/>
          </ac:grpSpMkLst>
        </pc:grpChg>
        <pc:graphicFrameChg chg="add mod modGraphic">
          <ac:chgData name="超 林" userId="3577a66cdbb62ddc" providerId="LiveId" clId="{3646B2CB-2BFD-42E3-ACF2-7B3AE850E561}" dt="2024-05-30T09:04:23.079" v="2214" actId="113"/>
          <ac:graphicFrameMkLst>
            <pc:docMk/>
            <pc:sldMk cId="828869224" sldId="317"/>
            <ac:graphicFrameMk id="2" creationId="{A00F4545-1F72-6E87-A7F2-5B671A93C0F3}"/>
          </ac:graphicFrameMkLst>
        </pc:graphicFrameChg>
        <pc:graphicFrameChg chg="add mod modGraphic">
          <ac:chgData name="超 林" userId="3577a66cdbb62ddc" providerId="LiveId" clId="{3646B2CB-2BFD-42E3-ACF2-7B3AE850E561}" dt="2024-05-30T07:37:13.481" v="2081" actId="207"/>
          <ac:graphicFrameMkLst>
            <pc:docMk/>
            <pc:sldMk cId="828869224" sldId="317"/>
            <ac:graphicFrameMk id="7" creationId="{CD718758-1ED4-84DA-5DDF-91E6C7B5E74F}"/>
          </ac:graphicFrameMkLst>
        </pc:graphicFrameChg>
      </pc:sldChg>
      <pc:sldChg chg="modSp mod">
        <pc:chgData name="超 林" userId="3577a66cdbb62ddc" providerId="LiveId" clId="{3646B2CB-2BFD-42E3-ACF2-7B3AE850E561}" dt="2024-05-30T07:43:34.289" v="2180"/>
        <pc:sldMkLst>
          <pc:docMk/>
          <pc:sldMk cId="1256088608" sldId="318"/>
        </pc:sldMkLst>
        <pc:spChg chg="mod">
          <ac:chgData name="超 林" userId="3577a66cdbb62ddc" providerId="LiveId" clId="{3646B2CB-2BFD-42E3-ACF2-7B3AE850E561}" dt="2024-05-30T07:43:34.289" v="2180"/>
          <ac:spMkLst>
            <pc:docMk/>
            <pc:sldMk cId="1256088608" sldId="318"/>
            <ac:spMk id="11" creationId="{00000000-0000-0000-0000-000000000000}"/>
          </ac:spMkLst>
        </pc:spChg>
      </pc:sldChg>
      <pc:sldChg chg="del">
        <pc:chgData name="超 林" userId="3577a66cdbb62ddc" providerId="LiveId" clId="{3646B2CB-2BFD-42E3-ACF2-7B3AE850E561}" dt="2024-05-30T07:42:42.089" v="2170" actId="47"/>
        <pc:sldMkLst>
          <pc:docMk/>
          <pc:sldMk cId="3953895841" sldId="319"/>
        </pc:sldMkLst>
      </pc:sldChg>
      <pc:sldChg chg="addSp delSp modSp del mod ord">
        <pc:chgData name="超 林" userId="3577a66cdbb62ddc" providerId="LiveId" clId="{3646B2CB-2BFD-42E3-ACF2-7B3AE850E561}" dt="2024-05-30T07:43:00.053" v="2174" actId="47"/>
        <pc:sldMkLst>
          <pc:docMk/>
          <pc:sldMk cId="4169597886" sldId="320"/>
        </pc:sldMkLst>
        <pc:spChg chg="add mod">
          <ac:chgData name="超 林" userId="3577a66cdbb62ddc" providerId="LiveId" clId="{3646B2CB-2BFD-42E3-ACF2-7B3AE850E561}" dt="2024-05-30T07:34:45.879" v="2022" actId="1076"/>
          <ac:spMkLst>
            <pc:docMk/>
            <pc:sldMk cId="4169597886" sldId="320"/>
            <ac:spMk id="3" creationId="{9AE6B5CB-5469-AF71-1FC8-FB0E71B7AFE8}"/>
          </ac:spMkLst>
        </pc:spChg>
        <pc:graphicFrameChg chg="add mod">
          <ac:chgData name="超 林" userId="3577a66cdbb62ddc" providerId="LiveId" clId="{3646B2CB-2BFD-42E3-ACF2-7B3AE850E561}" dt="2024-05-30T07:33:45.800" v="2010"/>
          <ac:graphicFrameMkLst>
            <pc:docMk/>
            <pc:sldMk cId="4169597886" sldId="320"/>
            <ac:graphicFrameMk id="2" creationId="{7A00CE76-4493-F123-F825-CB1EE03111B3}"/>
          </ac:graphicFrameMkLst>
        </pc:graphicFrameChg>
        <pc:picChg chg="del">
          <ac:chgData name="超 林" userId="3577a66cdbb62ddc" providerId="LiveId" clId="{3646B2CB-2BFD-42E3-ACF2-7B3AE850E561}" dt="2024-05-30T07:42:58.291" v="2173" actId="478"/>
          <ac:picMkLst>
            <pc:docMk/>
            <pc:sldMk cId="4169597886" sldId="320"/>
            <ac:picMk id="8" creationId="{4D5BE415-6F0F-88DD-AEFF-A7E8C13FE5D4}"/>
          </ac:picMkLst>
        </pc:picChg>
        <pc:picChg chg="del">
          <ac:chgData name="超 林" userId="3577a66cdbb62ddc" providerId="LiveId" clId="{3646B2CB-2BFD-42E3-ACF2-7B3AE850E561}" dt="2024-05-30T07:42:55.015" v="2172" actId="478"/>
          <ac:picMkLst>
            <pc:docMk/>
            <pc:sldMk cId="4169597886" sldId="320"/>
            <ac:picMk id="16" creationId="{E6DA09BD-C920-351E-F8BA-608C480CD6F1}"/>
          </ac:picMkLst>
        </pc:picChg>
      </pc:sldChg>
      <pc:sldChg chg="addSp delSp modSp add mod">
        <pc:chgData name="超 林" userId="3577a66cdbb62ddc" providerId="LiveId" clId="{3646B2CB-2BFD-42E3-ACF2-7B3AE850E561}" dt="2024-05-30T10:24:33.178" v="2236" actId="20577"/>
        <pc:sldMkLst>
          <pc:docMk/>
          <pc:sldMk cId="3832722203" sldId="321"/>
        </pc:sldMkLst>
        <pc:spChg chg="add mod">
          <ac:chgData name="超 林" userId="3577a66cdbb62ddc" providerId="LiveId" clId="{3646B2CB-2BFD-42E3-ACF2-7B3AE850E561}" dt="2024-05-30T04:01:54.422" v="785" actId="20577"/>
          <ac:spMkLst>
            <pc:docMk/>
            <pc:sldMk cId="3832722203" sldId="321"/>
            <ac:spMk id="5" creationId="{8FD59338-EC43-42BE-6FB0-C2F440234D15}"/>
          </ac:spMkLst>
        </pc:spChg>
        <pc:spChg chg="add del">
          <ac:chgData name="超 林" userId="3577a66cdbb62ddc" providerId="LiveId" clId="{3646B2CB-2BFD-42E3-ACF2-7B3AE850E561}" dt="2024-05-30T04:04:17.699" v="851" actId="22"/>
          <ac:spMkLst>
            <pc:docMk/>
            <pc:sldMk cId="3832722203" sldId="321"/>
            <ac:spMk id="8" creationId="{3FC57BEA-B6D0-2C2D-DC2F-D4511C20A0AE}"/>
          </ac:spMkLst>
        </pc:spChg>
        <pc:spChg chg="add mod">
          <ac:chgData name="超 林" userId="3577a66cdbb62ddc" providerId="LiveId" clId="{3646B2CB-2BFD-42E3-ACF2-7B3AE850E561}" dt="2024-05-30T06:59:04.743" v="1420" actId="403"/>
          <ac:spMkLst>
            <pc:docMk/>
            <pc:sldMk cId="3832722203" sldId="321"/>
            <ac:spMk id="10" creationId="{E3B0E0C1-C125-C075-CCE3-77D386691EAD}"/>
          </ac:spMkLst>
        </pc:spChg>
        <pc:spChg chg="mod">
          <ac:chgData name="超 林" userId="3577a66cdbb62ddc" providerId="LiveId" clId="{3646B2CB-2BFD-42E3-ACF2-7B3AE850E561}" dt="2024-05-30T04:04:46.890" v="871" actId="1076"/>
          <ac:spMkLst>
            <pc:docMk/>
            <pc:sldMk cId="3832722203" sldId="321"/>
            <ac:spMk id="31" creationId="{31A2FA29-98EE-287E-9CBB-8ACBD09ED050}"/>
          </ac:spMkLst>
        </pc:spChg>
        <pc:spChg chg="mod">
          <ac:chgData name="超 林" userId="3577a66cdbb62ddc" providerId="LiveId" clId="{3646B2CB-2BFD-42E3-ACF2-7B3AE850E561}" dt="2024-05-30T10:24:33.178" v="2236" actId="20577"/>
          <ac:spMkLst>
            <pc:docMk/>
            <pc:sldMk cId="3832722203" sldId="321"/>
            <ac:spMk id="17412" creationId="{00000000-0000-0000-0000-000000000000}"/>
          </ac:spMkLst>
        </pc:spChg>
        <pc:spChg chg="mod">
          <ac:chgData name="超 林" userId="3577a66cdbb62ddc" providerId="LiveId" clId="{3646B2CB-2BFD-42E3-ACF2-7B3AE850E561}" dt="2024-05-30T04:08:37.487" v="921"/>
          <ac:spMkLst>
            <pc:docMk/>
            <pc:sldMk cId="3832722203" sldId="321"/>
            <ac:spMk id="17413" creationId="{00000000-0000-0000-0000-000000000000}"/>
          </ac:spMkLst>
        </pc:spChg>
        <pc:picChg chg="add mod">
          <ac:chgData name="超 林" userId="3577a66cdbb62ddc" providerId="LiveId" clId="{3646B2CB-2BFD-42E3-ACF2-7B3AE850E561}" dt="2024-05-30T04:01:45.638" v="764" actId="1076"/>
          <ac:picMkLst>
            <pc:docMk/>
            <pc:sldMk cId="3832722203" sldId="321"/>
            <ac:picMk id="2" creationId="{81F3C6BE-A084-488F-29E9-4D396E3FCD7E}"/>
          </ac:picMkLst>
        </pc:picChg>
        <pc:picChg chg="add mod">
          <ac:chgData name="超 林" userId="3577a66cdbb62ddc" providerId="LiveId" clId="{3646B2CB-2BFD-42E3-ACF2-7B3AE850E561}" dt="2024-05-30T04:05:17.437" v="872" actId="1076"/>
          <ac:picMkLst>
            <pc:docMk/>
            <pc:sldMk cId="3832722203" sldId="321"/>
            <ac:picMk id="4" creationId="{03EBB5D4-8434-5873-D69A-5B216EDAC745}"/>
          </ac:picMkLst>
        </pc:picChg>
        <pc:picChg chg="del">
          <ac:chgData name="超 林" userId="3577a66cdbb62ddc" providerId="LiveId" clId="{3646B2CB-2BFD-42E3-ACF2-7B3AE850E561}" dt="2024-05-30T03:58:55.512" v="745" actId="478"/>
          <ac:picMkLst>
            <pc:docMk/>
            <pc:sldMk cId="3832722203" sldId="321"/>
            <ac:picMk id="6" creationId="{7E4CF588-F23A-6082-7466-46DA90006B11}"/>
          </ac:picMkLst>
        </pc:picChg>
      </pc:sldChg>
      <pc:sldChg chg="addSp delSp modSp add mod">
        <pc:chgData name="超 林" userId="3577a66cdbb62ddc" providerId="LiveId" clId="{3646B2CB-2BFD-42E3-ACF2-7B3AE850E561}" dt="2024-05-30T10:24:37.843" v="2237" actId="20577"/>
        <pc:sldMkLst>
          <pc:docMk/>
          <pc:sldMk cId="2836612415" sldId="322"/>
        </pc:sldMkLst>
        <pc:spChg chg="add mod">
          <ac:chgData name="超 林" userId="3577a66cdbb62ddc" providerId="LiveId" clId="{3646B2CB-2BFD-42E3-ACF2-7B3AE850E561}" dt="2024-05-30T06:59:13.357" v="1421" actId="255"/>
          <ac:spMkLst>
            <pc:docMk/>
            <pc:sldMk cId="2836612415" sldId="322"/>
            <ac:spMk id="3" creationId="{3EE0450E-5E1D-8F45-3E0E-567D6001CB87}"/>
          </ac:spMkLst>
        </pc:spChg>
        <pc:spChg chg="del">
          <ac:chgData name="超 林" userId="3577a66cdbb62ddc" providerId="LiveId" clId="{3646B2CB-2BFD-42E3-ACF2-7B3AE850E561}" dt="2024-05-30T04:12:35.736" v="949" actId="478"/>
          <ac:spMkLst>
            <pc:docMk/>
            <pc:sldMk cId="2836612415" sldId="322"/>
            <ac:spMk id="5" creationId="{8FD59338-EC43-42BE-6FB0-C2F440234D15}"/>
          </ac:spMkLst>
        </pc:spChg>
        <pc:spChg chg="del">
          <ac:chgData name="超 林" userId="3577a66cdbb62ddc" providerId="LiveId" clId="{3646B2CB-2BFD-42E3-ACF2-7B3AE850E561}" dt="2024-05-30T04:11:57.767" v="945" actId="478"/>
          <ac:spMkLst>
            <pc:docMk/>
            <pc:sldMk cId="2836612415" sldId="322"/>
            <ac:spMk id="10" creationId="{E3B0E0C1-C125-C075-CCE3-77D386691EAD}"/>
          </ac:spMkLst>
        </pc:spChg>
        <pc:spChg chg="del">
          <ac:chgData name="超 林" userId="3577a66cdbb62ddc" providerId="LiveId" clId="{3646B2CB-2BFD-42E3-ACF2-7B3AE850E561}" dt="2024-05-30T04:11:57.767" v="945" actId="478"/>
          <ac:spMkLst>
            <pc:docMk/>
            <pc:sldMk cId="2836612415" sldId="322"/>
            <ac:spMk id="31" creationId="{31A2FA29-98EE-287E-9CBB-8ACBD09ED050}"/>
          </ac:spMkLst>
        </pc:spChg>
        <pc:spChg chg="mod">
          <ac:chgData name="超 林" userId="3577a66cdbb62ddc" providerId="LiveId" clId="{3646B2CB-2BFD-42E3-ACF2-7B3AE850E561}" dt="2024-05-30T10:24:37.843" v="2237" actId="20577"/>
          <ac:spMkLst>
            <pc:docMk/>
            <pc:sldMk cId="2836612415" sldId="322"/>
            <ac:spMk id="17412" creationId="{00000000-0000-0000-0000-000000000000}"/>
          </ac:spMkLst>
        </pc:spChg>
        <pc:spChg chg="mod">
          <ac:chgData name="超 林" userId="3577a66cdbb62ddc" providerId="LiveId" clId="{3646B2CB-2BFD-42E3-ACF2-7B3AE850E561}" dt="2024-05-30T04:11:49.386" v="941" actId="20577"/>
          <ac:spMkLst>
            <pc:docMk/>
            <pc:sldMk cId="2836612415" sldId="322"/>
            <ac:spMk id="17413" creationId="{00000000-0000-0000-0000-000000000000}"/>
          </ac:spMkLst>
        </pc:spChg>
        <pc:graphicFrameChg chg="add mod modGraphic">
          <ac:chgData name="超 林" userId="3577a66cdbb62ddc" providerId="LiveId" clId="{3646B2CB-2BFD-42E3-ACF2-7B3AE850E561}" dt="2024-05-30T10:21:37.653" v="2227" actId="14100"/>
          <ac:graphicFrameMkLst>
            <pc:docMk/>
            <pc:sldMk cId="2836612415" sldId="322"/>
            <ac:graphicFrameMk id="6" creationId="{9045C432-C398-FB1A-36ED-650AF1A1C1C1}"/>
          </ac:graphicFrameMkLst>
        </pc:graphicFrameChg>
        <pc:picChg chg="del">
          <ac:chgData name="超 林" userId="3577a66cdbb62ddc" providerId="LiveId" clId="{3646B2CB-2BFD-42E3-ACF2-7B3AE850E561}" dt="2024-05-30T04:11:55.498" v="942" actId="478"/>
          <ac:picMkLst>
            <pc:docMk/>
            <pc:sldMk cId="2836612415" sldId="322"/>
            <ac:picMk id="2" creationId="{81F3C6BE-A084-488F-29E9-4D396E3FCD7E}"/>
          </ac:picMkLst>
        </pc:picChg>
        <pc:picChg chg="del mod">
          <ac:chgData name="超 林" userId="3577a66cdbb62ddc" providerId="LiveId" clId="{3646B2CB-2BFD-42E3-ACF2-7B3AE850E561}" dt="2024-05-30T04:11:56.156" v="944" actId="478"/>
          <ac:picMkLst>
            <pc:docMk/>
            <pc:sldMk cId="2836612415" sldId="322"/>
            <ac:picMk id="4" creationId="{03EBB5D4-8434-5873-D69A-5B216EDAC745}"/>
          </ac:picMkLst>
        </pc:picChg>
        <pc:picChg chg="add mod">
          <ac:chgData name="超 林" userId="3577a66cdbb62ddc" providerId="LiveId" clId="{3646B2CB-2BFD-42E3-ACF2-7B3AE850E561}" dt="2024-05-30T10:21:49.526" v="2231" actId="1076"/>
          <ac:picMkLst>
            <pc:docMk/>
            <pc:sldMk cId="2836612415" sldId="322"/>
            <ac:picMk id="8" creationId="{BF87FE97-0586-294D-B983-D26F70AF5CEA}"/>
          </ac:picMkLst>
        </pc:picChg>
      </pc:sldChg>
      <pc:sldChg chg="addSp delSp modSp add mod">
        <pc:chgData name="超 林" userId="3577a66cdbb62ddc" providerId="LiveId" clId="{3646B2CB-2BFD-42E3-ACF2-7B3AE850E561}" dt="2024-05-30T10:24:44.090" v="2238" actId="20577"/>
        <pc:sldMkLst>
          <pc:docMk/>
          <pc:sldMk cId="925203006" sldId="323"/>
        </pc:sldMkLst>
        <pc:spChg chg="del">
          <ac:chgData name="超 林" userId="3577a66cdbb62ddc" providerId="LiveId" clId="{3646B2CB-2BFD-42E3-ACF2-7B3AE850E561}" dt="2024-05-30T04:19:58.095" v="1079" actId="478"/>
          <ac:spMkLst>
            <pc:docMk/>
            <pc:sldMk cId="925203006" sldId="323"/>
            <ac:spMk id="3" creationId="{3EE0450E-5E1D-8F45-3E0E-567D6001CB87}"/>
          </ac:spMkLst>
        </pc:spChg>
        <pc:spChg chg="add mod">
          <ac:chgData name="超 林" userId="3577a66cdbb62ddc" providerId="LiveId" clId="{3646B2CB-2BFD-42E3-ACF2-7B3AE850E561}" dt="2024-05-30T06:59:43.957" v="1433" actId="403"/>
          <ac:spMkLst>
            <pc:docMk/>
            <pc:sldMk cId="925203006" sldId="323"/>
            <ac:spMk id="4" creationId="{CC656774-F8C4-B794-53F7-E2BF2D8FE054}"/>
          </ac:spMkLst>
        </pc:spChg>
        <pc:spChg chg="add mod">
          <ac:chgData name="超 林" userId="3577a66cdbb62ddc" providerId="LiveId" clId="{3646B2CB-2BFD-42E3-ACF2-7B3AE850E561}" dt="2024-05-30T06:59:55.448" v="1435" actId="255"/>
          <ac:spMkLst>
            <pc:docMk/>
            <pc:sldMk cId="925203006" sldId="323"/>
            <ac:spMk id="7" creationId="{31B21BDF-2C7E-EA3B-26F5-CC88E86C3125}"/>
          </ac:spMkLst>
        </pc:spChg>
        <pc:spChg chg="add mod">
          <ac:chgData name="超 林" userId="3577a66cdbb62ddc" providerId="LiveId" clId="{3646B2CB-2BFD-42E3-ACF2-7B3AE850E561}" dt="2024-05-30T04:20:37.747" v="1112" actId="20577"/>
          <ac:spMkLst>
            <pc:docMk/>
            <pc:sldMk cId="925203006" sldId="323"/>
            <ac:spMk id="8" creationId="{2EF44A8B-1803-FADE-FA64-882F2ED462BF}"/>
          </ac:spMkLst>
        </pc:spChg>
        <pc:spChg chg="mod">
          <ac:chgData name="超 林" userId="3577a66cdbb62ddc" providerId="LiveId" clId="{3646B2CB-2BFD-42E3-ACF2-7B3AE850E561}" dt="2024-05-30T10:24:44.090" v="2238" actId="20577"/>
          <ac:spMkLst>
            <pc:docMk/>
            <pc:sldMk cId="925203006" sldId="323"/>
            <ac:spMk id="17412" creationId="{00000000-0000-0000-0000-000000000000}"/>
          </ac:spMkLst>
        </pc:spChg>
        <pc:graphicFrameChg chg="del">
          <ac:chgData name="超 林" userId="3577a66cdbb62ddc" providerId="LiveId" clId="{3646B2CB-2BFD-42E3-ACF2-7B3AE850E561}" dt="2024-05-30T04:19:36.771" v="1077" actId="478"/>
          <ac:graphicFrameMkLst>
            <pc:docMk/>
            <pc:sldMk cId="925203006" sldId="323"/>
            <ac:graphicFrameMk id="6" creationId="{9045C432-C398-FB1A-36ED-650AF1A1C1C1}"/>
          </ac:graphicFrameMkLst>
        </pc:graphicFrameChg>
      </pc:sldChg>
      <pc:sldChg chg="addSp delSp modSp add mod">
        <pc:chgData name="超 林" userId="3577a66cdbb62ddc" providerId="LiveId" clId="{3646B2CB-2BFD-42E3-ACF2-7B3AE850E561}" dt="2024-05-30T10:24:46.677" v="2239" actId="20577"/>
        <pc:sldMkLst>
          <pc:docMk/>
          <pc:sldMk cId="3917957766" sldId="324"/>
        </pc:sldMkLst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2" creationId="{B3CB8625-52C7-1DBD-21E7-C871FA640FB3}"/>
          </ac:spMkLst>
        </pc:spChg>
        <pc:spChg chg="del">
          <ac:chgData name="超 林" userId="3577a66cdbb62ddc" providerId="LiveId" clId="{3646B2CB-2BFD-42E3-ACF2-7B3AE850E561}" dt="2024-05-30T04:18:48.097" v="1070" actId="478"/>
          <ac:spMkLst>
            <pc:docMk/>
            <pc:sldMk cId="3917957766" sldId="324"/>
            <ac:spMk id="3" creationId="{3EE0450E-5E1D-8F45-3E0E-567D6001CB87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4" creationId="{1D492708-6EB5-AE55-7EFA-7C3A8FDCF3E4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5" creationId="{4E6D2243-389F-543C-B52A-E2C2771AACDF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7" creationId="{E76ABDD3-F8C2-B4E7-3D66-00E3B87643DB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0" creationId="{B2EB46C3-BF73-7BCC-949C-4D7BEFE966A8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1" creationId="{4DB7352F-052C-5619-BD7F-6AAEE35801F1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2" creationId="{F24A58BA-C8AA-23B0-C26A-171C98535773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3" creationId="{279E8D88-FB12-09E7-4290-49AB1ECA41DD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4" creationId="{A9DDE631-C2F3-B3C9-CF15-A85496C69428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5" creationId="{EEE6A0A1-3B59-88F1-C864-9060997A23C2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6" creationId="{84FB88DC-199A-D193-7EF8-0B93E7CA3C4B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" creationId="{4C70DACA-A770-61D8-5641-EF3A7B3B70BA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8" creationId="{42463283-B2B6-A916-D12B-6CEBD4A05659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9" creationId="{E74F4125-F81D-8D31-0398-3626F5DAC2C5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20" creationId="{C047BA11-62D3-CE23-A8EB-6E08299EB6A6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21" creationId="{FE6715FF-010A-B43D-F88D-36CCFE518079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22" creationId="{1616CDB1-C2C1-A454-B48C-43AD8D2B54B9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23" creationId="{1A979C7F-2424-246E-7344-4B5C825F8855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24" creationId="{3359BD85-2015-FCF6-56E4-9D9736F6F137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25" creationId="{1ED56A20-9D1A-FD0A-0106-4A7DA25E4AB3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26" creationId="{6D200B14-8F15-84D8-9E3B-2FF5BE32DF52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27" creationId="{D98B6072-29BC-86EE-AAA9-CC09C1A689E4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28" creationId="{5FA9E84D-4628-6648-B4D1-A1B589C76741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29" creationId="{F08B18DB-442F-1AEF-843A-0C4EFF6C7B38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30" creationId="{107A106C-913C-4E28-0788-F84A271E4E17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31" creationId="{49B9C72A-9110-A90B-8336-13E60761DD28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32" creationId="{9F0ECDE5-6C04-B881-B468-25382C2FEC43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33" creationId="{1440E14B-0436-C4CB-2AFA-89D0447F3A17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34" creationId="{A9B4F4B7-ABD5-3175-A430-C867523B2918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35" creationId="{37BF15F7-719B-58E7-257F-92C4868B2C3B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36" creationId="{B7294548-AC84-A73E-A4AF-67257CB4AD13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37" creationId="{8B92CC6B-BE17-79DB-A8C0-13A48383A75F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38" creationId="{11467E44-0276-76E4-635F-8C3883827E22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40" creationId="{1E783BBD-66B8-D5F5-B7FA-DE7B5756FE36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41" creationId="{A9486996-781D-49F2-9788-F0FA8EC23967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43" creationId="{14CE7278-ACB0-F28F-4959-C43EFB5B56D1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44" creationId="{6CF679A0-2803-C254-3897-8AC2C1D4ABDE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46" creationId="{D7F76315-3D2F-40E7-E9B9-A8AF4F089B12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47" creationId="{35ABC4D0-1866-B1E5-FDFF-9FEBA55AE417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50" creationId="{0648F6C5-3C75-CB22-C486-97FE38861161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51" creationId="{0B626F33-5721-7CF2-60B9-C67342953317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52" creationId="{B4074F75-3F25-FDE3-857F-69DFC983AEB2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53" creationId="{E9EC354B-BA0B-759F-1D73-3C625EB2FFF7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54" creationId="{459ED344-5B36-138A-E1D2-C99D691FB819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55" creationId="{42D0CFF9-CB83-0777-4AF3-1BA0171D98E2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56" creationId="{45A58701-63CD-814B-5B12-9D7C7EF637F9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57" creationId="{A20EE4E2-977B-9182-1DE9-07956276CFBA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58" creationId="{77C83F4E-D05A-E3A1-E626-062C4EC61F91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59" creationId="{D9CC2F50-4D13-8804-CA84-B38C88088469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62" creationId="{F17BADEB-D63A-7BB3-0DF4-D0221F40822F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63" creationId="{A0C83A85-EF62-4A76-73AB-4C57519D91FD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08" creationId="{B7B941D2-85EF-2335-2724-C2C6A2D5C007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09" creationId="{65BD8957-AF2A-CAE7-8586-6FA9102FF3AD}"/>
          </ac:spMkLst>
        </pc:spChg>
        <pc:spChg chg="mod">
          <ac:chgData name="超 林" userId="3577a66cdbb62ddc" providerId="LiveId" clId="{3646B2CB-2BFD-42E3-ACF2-7B3AE850E561}" dt="2024-05-30T10:24:46.677" v="2239" actId="20577"/>
          <ac:spMkLst>
            <pc:docMk/>
            <pc:sldMk cId="3917957766" sldId="324"/>
            <ac:spMk id="17412" creationId="{00000000-0000-0000-0000-000000000000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14" creationId="{4D9181A5-7262-DAB0-F4DF-4069D49A9AAC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15" creationId="{629B9262-FFC2-B8FB-FB6D-16C5238BC152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16" creationId="{3B680BC2-49A2-B57E-C34C-F972CF16B408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17" creationId="{6FF0DAF5-874F-0059-3998-A437D5596EFE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18" creationId="{88FC1291-5B5E-1266-FD94-4C06614E4B3F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19" creationId="{B093BF26-CD08-359C-747E-58A5741FBB46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23" creationId="{6E572A09-40B0-3A9B-1B22-A0D6E60CE4FE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28" creationId="{40C86508-54A1-AE2D-DEAD-6EAC7A17EFA9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29" creationId="{80937C6E-296E-761F-CF16-AC03659CC0F5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30" creationId="{305E0DC5-B1A3-69A2-4FAD-ADD055FBE0C0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31" creationId="{B89A4F94-53FC-5C06-55AA-6BA2DE330DAC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32" creationId="{661F31AE-AB8D-7608-F1C6-3A235A647637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33" creationId="{C7EE6A86-F768-B7F1-FF1C-661595F351DF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34" creationId="{43669D7D-D2A4-3EC1-673D-63FB579773B7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35" creationId="{EA0512EF-070D-0154-3E8A-A83681C5A898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36" creationId="{6CB701AD-D8F2-99F8-3DB1-E6F132ACC3AE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37" creationId="{562B9620-8624-861E-6BE1-140D483F2EFC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40" creationId="{0C679C02-0F87-2AEB-1C4D-53C579763230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41" creationId="{D70EEFE4-CCBC-0984-1D1F-C76C6E5CA825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42" creationId="{9C4A5818-1307-16F9-9F52-C409BA750FE7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43" creationId="{973B610D-4FC1-6397-D1F5-1E75D210633B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44" creationId="{4DE7A77D-234E-3C94-BD30-1A7607CA05CA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45" creationId="{762EF8BD-A0D5-98AB-7A5E-07169E0878C9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46" creationId="{DF4F79F9-DECC-7A8A-FCE4-D9C83CF5F967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47" creationId="{0897731B-64A1-E14D-5B40-70FAE0F5B772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48" creationId="{0628D4A9-2849-7308-2D3B-6B0960F2FF6E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49" creationId="{445AF6E0-A58C-C3F7-D634-E178A326D362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52" creationId="{A5F4DF14-9496-FF8B-6671-474AF77623F1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53" creationId="{D2D2F8E6-1093-4E8F-D249-26E4D07B3291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54" creationId="{ECCFC71F-A5B3-F557-7146-D596F5192C64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55" creationId="{49B78C34-76EE-3FCD-88F4-39CE2E3B0ABE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56" creationId="{8CDAF7D6-A82C-79CF-2229-BCFD00B41BC1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57" creationId="{E3F3286B-C59D-037D-36E2-774C703B38E9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58" creationId="{DCB5739D-453C-96F2-32FA-76D8EB698118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59" creationId="{0F981B44-6E0F-875C-9620-FFF3BD4CF686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60" creationId="{F6C42BFC-D8EB-C880-DA09-9B03A4F11C95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61" creationId="{4DD5F1F8-6019-B9E0-2947-B2ACD6A1FB0A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66" creationId="{D5DDFED5-1220-72B9-A9FF-5750CD39E716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67" creationId="{E9A355D2-E08C-7572-E514-CF6FFA8D4825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70" creationId="{572AFD5A-8F31-DFB6-D0E3-CE68CD27D273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71" creationId="{015A0971-E925-974E-BCAD-284F92173835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74" creationId="{4DF6A03E-CD43-DC25-4635-ED42BE4FBBC1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76" creationId="{D34C7CBB-9F5F-83F8-B665-861BEAD90BF2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79" creationId="{0A0CA079-124D-D2E8-016F-C0034411E860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81" creationId="{DCDACA3B-5F66-B790-37E3-ABE14557DC26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82" creationId="{6E628038-2C75-5352-2042-79D92458FECD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83" creationId="{1D4E531E-B033-48CF-FF82-C3FC6E99B888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84" creationId="{0DE5D8C0-D85F-B94C-2E94-C4CDCB0BB135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85" creationId="{F1EF1E09-236E-E529-4AC7-150D477D66C3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86" creationId="{9D3644D6-99DC-18B0-0A2E-66F121F2235D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90" creationId="{0F45DCD2-880F-91F0-11AD-46FAFF959BCA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91" creationId="{49BE4938-CB5F-B92F-3983-52F3865B2268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92" creationId="{A4276020-DA88-AF3A-6C21-79C132A87556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95" creationId="{0B6967A8-DE31-B6CC-89A0-2E44118B548E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96" creationId="{2F3AC745-AFE3-9338-9929-789C6D9DF130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97" creationId="{775F2288-D146-D378-E945-25546CEE05B1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98" creationId="{E8F776A9-C7FB-F298-63C8-378F9A27F665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499" creationId="{AF490281-F836-F499-89A1-6B51B54975FC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00" creationId="{9E28CC91-E004-9096-063B-D79CF8713E20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01" creationId="{BD2D74CF-4246-4C73-3BD8-43F9DAE940CE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02" creationId="{6B5A1770-F70A-DBD2-D447-F599ACCD1AF0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03" creationId="{368E8D21-FD4E-FD82-23AB-153CA94DD3C1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06" creationId="{AE61DA7C-4742-BF37-C3BB-C21E3D58AFE8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07" creationId="{C8A78622-4EE2-0CF1-B4DB-D2787F200262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08" creationId="{67067980-5751-52C8-BEC3-FFC3893206FE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09" creationId="{0F7887AD-1B1F-4A1D-CFE2-C048A56738F8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10" creationId="{A87CC5E9-4D62-0306-6135-743FF43EFD81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11" creationId="{6C7442AB-A83D-1C12-FE2E-5AC1CBEA1F28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12" creationId="{44FDF7E7-DB67-DFD8-95FB-B2C5B7DD60A8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13" creationId="{608BE5B2-1B38-E3D4-39D3-AE61996C399F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14" creationId="{D817B5DE-B2FA-1263-C991-A68F1247CA46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15" creationId="{65823BCD-D24E-1057-9EA1-8A269A85910B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19" creationId="{6F8A4905-511E-1A42-BE8F-EE4FB3132A61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24" creationId="{C649D4B0-C490-7793-CBCD-52899A1447B3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25" creationId="{29314F8E-EC4D-BB33-F103-210B32AEF814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26" creationId="{B2C1E6EF-16BA-620D-0C6B-1EBE3DBDF267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27" creationId="{31989AAA-7B0D-D5A6-F569-AE466F018ACD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28" creationId="{641900D7-8287-8E19-E048-CEAA91139145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29" creationId="{591CDFCC-38F0-399F-755E-DB43C6EC7182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30" creationId="{DE3C6052-04E1-1E1E-A699-AF3426982935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31" creationId="{4E828F80-8C82-E6A5-C50C-ADE2E3CAED00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32" creationId="{E1A72CCE-85F8-BE27-B6D2-CCC666A86AD8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33" creationId="{134BAF19-7AD6-DB2A-1473-0F7C770E9AA8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36" creationId="{2B702341-5441-71BF-DF1B-4B5262DDEC65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37" creationId="{96CB1B8C-38CB-F3AA-ACDF-E06C960C93A6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38" creationId="{DCEAB46A-FC02-5DC3-3B81-09BDCD1BC413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39" creationId="{3CBE2527-8B5F-AD87-B3ED-E7EEF4CAEE16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40" creationId="{FC746320-CE4C-2158-9C0D-CC6A2DC54B8D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41" creationId="{0B91146A-4548-E128-CAB6-55FDF2A69624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42" creationId="{8EF49362-AE1F-4EDC-386D-CF74E4125A92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43" creationId="{0C1D7D50-153A-864B-4A1A-85AE811F9FB1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44" creationId="{55D50568-1346-DBA5-DD08-2F0A7380EB6C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45" creationId="{01CC0F20-A511-7DE0-0701-527F035A4C11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48" creationId="{1DF6E386-FD2B-DBB8-0A90-31B2DD30922A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49" creationId="{9FE3B375-FBC6-0F55-008D-D3712A46D1DB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50" creationId="{6C42C304-D2ED-A154-292B-90038BA159A7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51" creationId="{D6D52327-A679-9362-7637-30E72E2EC13E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52" creationId="{B2DF9771-EE8A-11D0-0B7E-5F6BCFE3E464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53" creationId="{796D09FC-F837-895E-E48C-EE5E48AD0487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54" creationId="{94E7C6A4-53AD-2A16-EFFF-FC27C437BDAF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55" creationId="{0831B84A-CB79-C780-A2B3-50111982DDB6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56" creationId="{405CA399-8434-F4A8-61AD-E9A59876399B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57" creationId="{E85E570E-CB7F-18AF-5846-6DB2190860E2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62" creationId="{4378E5A2-070C-4FAD-37FD-01759236C73D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63" creationId="{2A5E6983-B81B-9C7E-DD66-95B2FE736A13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66" creationId="{7B9E7542-92F1-A3C8-AA11-F1539F72353D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67" creationId="{FF0AD1AB-ACF0-9C41-B036-CFF4E911750A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70" creationId="{770608CB-B8D1-8A63-A92A-87FBB79D0CA6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72" creationId="{371D778D-FCAF-A8FA-8400-00B747DFE50D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75" creationId="{95C1D20E-7862-E7F3-32CD-8ED59D6E3983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77" creationId="{2EDBEBA5-4C96-C293-9950-CF7B9F23B154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78" creationId="{80BE5CB2-53ED-BEC1-BFB5-527E1F5E94C7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79" creationId="{9A83EB24-C319-498F-0B71-84E18B7B8FB2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80" creationId="{B465CFA4-0106-CA6E-C598-D6F069B259A7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81" creationId="{50C173E6-183C-CCEC-AD0E-9BB4DA47A2D3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82" creationId="{F6F52BD8-643F-7EF3-8101-39D54B0F8F2D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86" creationId="{E56EAF5C-55E1-8AC6-94B8-D2D428963B2D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90" creationId="{804DA67C-4AB9-536F-1EB1-A52BC8240B18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91" creationId="{52F0D70B-943F-7782-35AD-011229D7B4EC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92" creationId="{8217515D-7D56-878F-206B-A3754BD60838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93" creationId="{4D40A937-1991-61A5-726D-C382A626491A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94" creationId="{3FAA72E9-CEDF-81B8-B29C-F7551E2B8791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95" creationId="{381A8864-02C3-4AA5-4A13-34F701941819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96" creationId="{56BEE115-BF22-F3A9-D32D-32BA1888E0BD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97" creationId="{AC458BA5-78F1-C736-D261-32DB9B9237F0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98" creationId="{3273FED3-8E25-BAB2-AB49-088DEFBC48CF}"/>
          </ac:spMkLst>
        </pc:spChg>
        <pc:spChg chg="add 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599" creationId="{C2B6B45F-D290-39C2-DECA-2DA54076FC52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601" creationId="{7591CFF9-45DF-6EDC-5DE3-B1EB6705864D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602" creationId="{AF6EB37C-66B4-8BC3-3DB2-20DF54A08E0A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604" creationId="{8466D1B0-D690-4195-612B-11CAB97507C8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605" creationId="{2E41CA99-8E86-9343-7B85-020DB3602D21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607" creationId="{43A4A6EA-27AB-6E5A-4C86-17139C40715A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608" creationId="{D6C955B8-2242-C20E-A8B8-E2F3F97FF328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610" creationId="{3B132508-9E9E-2466-EB87-84CD70330E52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611" creationId="{08EEBC04-0B57-AC94-2B03-ED8F9F7CFD80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613" creationId="{7093A510-9E15-465A-7D3F-C5A57317E1DF}"/>
          </ac:spMkLst>
        </pc:spChg>
        <pc:spChg chg="mod">
          <ac:chgData name="超 林" userId="3577a66cdbb62ddc" providerId="LiveId" clId="{3646B2CB-2BFD-42E3-ACF2-7B3AE850E561}" dt="2024-05-30T04:18:49.134" v="1071"/>
          <ac:spMkLst>
            <pc:docMk/>
            <pc:sldMk cId="3917957766" sldId="324"/>
            <ac:spMk id="17614" creationId="{6B922BB0-8BC5-2ECB-00B3-00D4481ABD1D}"/>
          </ac:spMkLst>
        </pc:spChg>
        <pc:spChg chg="add mod">
          <ac:chgData name="超 林" userId="3577a66cdbb62ddc" providerId="LiveId" clId="{3646B2CB-2BFD-42E3-ACF2-7B3AE850E561}" dt="2024-05-30T04:25:35.727" v="1407" actId="2711"/>
          <ac:spMkLst>
            <pc:docMk/>
            <pc:sldMk cId="3917957766" sldId="324"/>
            <ac:spMk id="17617" creationId="{FC27307F-DA79-5DE6-A5C2-73124DFAFF05}"/>
          </ac:spMkLst>
        </pc:s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39" creationId="{A01E266D-E014-EB8D-AC04-4309406BE8C1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42" creationId="{8C5BC2A4-45D9-0271-D555-DC173116F265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45" creationId="{44A65686-2AD3-AD0A-2F54-30A2E8E9BAA2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49" creationId="{EE1BD6DA-D903-2A64-C9FE-4E95635B7E63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60" creationId="{50366F85-8AF2-3F59-43BC-352A2C8B8B79}"/>
          </ac:grpSpMkLst>
        </pc:grpChg>
        <pc:grpChg chg="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61" creationId="{C8FC2534-F2C3-52E5-7230-9F81708DC10E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421" creationId="{82E46231-036A-6B9D-4013-449088A71B24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426" creationId="{6E1E3431-0775-1FEB-8981-B824750B8AAD}"/>
          </ac:grpSpMkLst>
        </pc:grpChg>
        <pc:grpChg chg="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427" creationId="{B06AB717-4A97-3326-F3F7-E9E1F162F8AA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438" creationId="{EC9E5C53-65C8-3D73-6D99-D520BE7655F1}"/>
          </ac:grpSpMkLst>
        </pc:grpChg>
        <pc:grpChg chg="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439" creationId="{02DE218F-962C-7B4D-CCCE-FD4FA5B9E0FA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450" creationId="{B148E514-ECCF-CEC9-E540-4B0D87A6E490}"/>
          </ac:grpSpMkLst>
        </pc:grpChg>
        <pc:grpChg chg="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451" creationId="{93722B9B-D880-CA17-75C8-52393A0E5018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464" creationId="{BE33D879-3EE5-0102-BA2A-E53CA3D7777F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468" creationId="{0790A6E3-92CB-AEDE-AD57-065130337D1B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472" creationId="{5A0E7C0D-23A7-6896-D230-1DF40C37E4D2}"/>
          </ac:grpSpMkLst>
        </pc:grpChg>
        <pc:grpChg chg="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473" creationId="{DC39859E-53D7-3411-98CD-98C4BD5BD5FA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477" creationId="{B99FBD8A-7672-75F3-DCDD-25E0B8AA9AD4}"/>
          </ac:grpSpMkLst>
        </pc:grpChg>
        <pc:grpChg chg="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478" creationId="{2916F81F-61D0-3038-798D-3CEE477DD981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494" creationId="{4C163D04-6DBB-59CC-7094-1FAF988AAAC3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504" creationId="{43608452-866B-392C-F474-AE97A82E3556}"/>
          </ac:grpSpMkLst>
        </pc:grpChg>
        <pc:grpChg chg="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505" creationId="{A71C910F-ED03-FDC3-9A94-240E5E62FC72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517" creationId="{E4C771E9-96D9-F223-1326-B9251C02BEFD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522" creationId="{AE1BAACC-0BFC-CB09-9D22-631699F9ABF6}"/>
          </ac:grpSpMkLst>
        </pc:grpChg>
        <pc:grpChg chg="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523" creationId="{1FEF481A-E0FA-3DC8-4021-154C161C841D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534" creationId="{90FC03F5-7A4E-3054-253B-7705B154EA77}"/>
          </ac:grpSpMkLst>
        </pc:grpChg>
        <pc:grpChg chg="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535" creationId="{A5D72ABC-A5F8-3514-4E7F-D43F979AB82D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546" creationId="{3EEC9C30-D3C9-3059-B9E4-25FD9EB802D0}"/>
          </ac:grpSpMkLst>
        </pc:grpChg>
        <pc:grpChg chg="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547" creationId="{08B23160-7D50-4F80-65B6-DA97C82C4141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560" creationId="{F7110D48-CBF3-E5D6-5136-19FC000DF2A8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564" creationId="{F70B3E68-5801-EB38-E213-CBEDFB9A9CA9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568" creationId="{C67875D9-5AF1-E0E8-9AF0-3A064AA26A4D}"/>
          </ac:grpSpMkLst>
        </pc:grpChg>
        <pc:grpChg chg="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569" creationId="{4E116AEB-796E-C538-2CC3-B26FD5EAB59F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573" creationId="{79F350B7-1E8F-1CDA-AF3A-E4ABD3977E4C}"/>
          </ac:grpSpMkLst>
        </pc:grpChg>
        <pc:grpChg chg="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574" creationId="{7C93F42E-1CC6-210B-DDEA-90B74E029F3A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600" creationId="{4BF619AE-24F2-8DD1-DA77-A0CCBE5F9D37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603" creationId="{1A06B162-D008-4C5E-8031-756439B7CF5C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606" creationId="{5F65184C-01AF-C074-9D76-13C691FD819E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609" creationId="{DED6D67F-13D8-BA90-6CF9-FBD8A27992B6}"/>
          </ac:grpSpMkLst>
        </pc:grpChg>
        <pc:grpChg chg="add mod">
          <ac:chgData name="超 林" userId="3577a66cdbb62ddc" providerId="LiveId" clId="{3646B2CB-2BFD-42E3-ACF2-7B3AE850E561}" dt="2024-05-30T04:18:49.134" v="1071"/>
          <ac:grpSpMkLst>
            <pc:docMk/>
            <pc:sldMk cId="3917957766" sldId="324"/>
            <ac:grpSpMk id="17612" creationId="{4A076A0B-23BC-DD08-3453-B9143F60B46D}"/>
          </ac:grpSpMkLst>
        </pc:grpChg>
        <pc:graphicFrameChg chg="del">
          <ac:chgData name="超 林" userId="3577a66cdbb62ddc" providerId="LiveId" clId="{3646B2CB-2BFD-42E3-ACF2-7B3AE850E561}" dt="2024-05-30T04:18:45.990" v="1069" actId="478"/>
          <ac:graphicFrameMkLst>
            <pc:docMk/>
            <pc:sldMk cId="3917957766" sldId="324"/>
            <ac:graphicFrameMk id="6" creationId="{9045C432-C398-FB1A-36ED-650AF1A1C1C1}"/>
          </ac:graphicFrameMkLst>
        </pc:graphicFrameChg>
        <pc:picChg chg="add mod">
          <ac:chgData name="超 林" userId="3577a66cdbb62ddc" providerId="LiveId" clId="{3646B2CB-2BFD-42E3-ACF2-7B3AE850E561}" dt="2024-05-30T04:25:40.609" v="1408" actId="1076"/>
          <ac:picMkLst>
            <pc:docMk/>
            <pc:sldMk cId="3917957766" sldId="324"/>
            <ac:picMk id="17616" creationId="{707EBC01-8B36-B4E7-B866-CC301CFC1DA7}"/>
          </ac:picMkLst>
        </pc:pic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8" creationId="{B5094853-1B56-502C-5EC1-E8E163D36A86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9" creationId="{05A8AE5D-DD6F-F7F1-C9E5-8F2116A42D37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48" creationId="{7314C2D4-7901-4FB1-8885-6966C3E1B587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420" creationId="{7EE624E2-60AC-E34F-640B-673BB7CEFF2F}"/>
          </ac:cxnSpMkLst>
        </pc:cxnChg>
        <pc:cxnChg chg="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422" creationId="{596AA1CE-4AD2-4994-38BC-3D2556C58643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424" creationId="{FD6B3098-F1C3-D29B-1CAE-2413763DDFB1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425" creationId="{BD160571-D71E-D967-C832-AF21585288BB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462" creationId="{3AF461DF-9427-39CD-E8C1-1EE7A2EDA1CE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463" creationId="{FCAFE3F1-6489-8C1E-CC6A-D7D4889084D2}"/>
          </ac:cxnSpMkLst>
        </pc:cxnChg>
        <pc:cxnChg chg="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465" creationId="{4E148AF4-0616-6185-DB9E-7C1EA33B1434}"/>
          </ac:cxnSpMkLst>
        </pc:cxnChg>
        <pc:cxnChg chg="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469" creationId="{B09D9403-908E-5F97-078A-683149772209}"/>
          </ac:cxnSpMkLst>
        </pc:cxnChg>
        <pc:cxnChg chg="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475" creationId="{8795470D-371B-B30A-F7D5-1E5C747EF653}"/>
          </ac:cxnSpMkLst>
        </pc:cxnChg>
        <pc:cxnChg chg="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480" creationId="{20EC5FAC-1D77-BD97-7AF8-3200C61F6303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487" creationId="{7F0657C1-835F-BC5F-DE30-BECBAC5BC8E5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488" creationId="{F40B36C9-A4D1-ADB4-D0AF-86AC15968F4D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489" creationId="{4768A0B9-57B4-84A4-DE7F-44CE1F2CA2B6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493" creationId="{BB9EB86F-E6BA-A67D-C2B3-ABF0DD54F79A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516" creationId="{331971B0-FAEF-9E76-FB0C-1A2615C7B584}"/>
          </ac:cxnSpMkLst>
        </pc:cxnChg>
        <pc:cxnChg chg="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518" creationId="{937082B3-1FC2-446D-28FA-2C8550B8F422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520" creationId="{C5B89EE2-6345-553B-72F0-0F621C8E3619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521" creationId="{29B2CD71-6197-5C4F-9A9B-0DCB04A2EF9A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558" creationId="{2DF39807-B5F9-00FF-05C7-C37AB67EA5BD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559" creationId="{5A0F6A06-831B-FE6F-6669-B97D90D3FB9E}"/>
          </ac:cxnSpMkLst>
        </pc:cxnChg>
        <pc:cxnChg chg="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561" creationId="{B369E0A1-47B7-62B4-75A5-ADB626033FDC}"/>
          </ac:cxnSpMkLst>
        </pc:cxnChg>
        <pc:cxnChg chg="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565" creationId="{2EFE066F-AD2A-E50D-5C69-A12978C20CD3}"/>
          </ac:cxnSpMkLst>
        </pc:cxnChg>
        <pc:cxnChg chg="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571" creationId="{C03D4860-521C-0D70-8246-7BDB3C65727A}"/>
          </ac:cxnSpMkLst>
        </pc:cxnChg>
        <pc:cxnChg chg="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576" creationId="{BDC7B04B-1722-A747-E5E4-E0549B222F3B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583" creationId="{D5D5852A-8296-8133-7F66-6769844BBF4E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584" creationId="{8D32DB5B-61CE-3EBB-A645-C20DCA510841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585" creationId="{CD9B1B68-C81E-5E66-8DE2-74EEBD919B07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587" creationId="{B3DA1341-615A-A775-44D7-89455A96307F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588" creationId="{EE445435-3151-6C84-C5AB-B2937D748131}"/>
          </ac:cxnSpMkLst>
        </pc:cxnChg>
        <pc:cxnChg chg="add mod">
          <ac:chgData name="超 林" userId="3577a66cdbb62ddc" providerId="LiveId" clId="{3646B2CB-2BFD-42E3-ACF2-7B3AE850E561}" dt="2024-05-30T04:18:49.134" v="1071"/>
          <ac:cxnSpMkLst>
            <pc:docMk/>
            <pc:sldMk cId="3917957766" sldId="324"/>
            <ac:cxnSpMk id="17589" creationId="{FF121840-DD8F-A7D3-BE31-B2962D2A73BE}"/>
          </ac:cxnSpMkLst>
        </pc:cxnChg>
      </pc:sldChg>
      <pc:sldChg chg="addSp delSp modSp add mod">
        <pc:chgData name="超 林" userId="3577a66cdbb62ddc" providerId="LiveId" clId="{3646B2CB-2BFD-42E3-ACF2-7B3AE850E561}" dt="2024-05-30T10:24:49.262" v="2240" actId="20577"/>
        <pc:sldMkLst>
          <pc:docMk/>
          <pc:sldMk cId="3249929028" sldId="325"/>
        </pc:sldMkLst>
        <pc:spChg chg="mod">
          <ac:chgData name="超 林" userId="3577a66cdbb62ddc" providerId="LiveId" clId="{3646B2CB-2BFD-42E3-ACF2-7B3AE850E561}" dt="2024-05-30T07:06:01.826" v="1579" actId="14100"/>
          <ac:spMkLst>
            <pc:docMk/>
            <pc:sldMk cId="3249929028" sldId="325"/>
            <ac:spMk id="3" creationId="{3EE0450E-5E1D-8F45-3E0E-567D6001CB87}"/>
          </ac:spMkLst>
        </pc:spChg>
        <pc:spChg chg="add mod">
          <ac:chgData name="超 林" userId="3577a66cdbb62ddc" providerId="LiveId" clId="{3646B2CB-2BFD-42E3-ACF2-7B3AE850E561}" dt="2024-05-30T07:05:12.723" v="1560" actId="207"/>
          <ac:spMkLst>
            <pc:docMk/>
            <pc:sldMk cId="3249929028" sldId="325"/>
            <ac:spMk id="4" creationId="{70A641B2-22D9-C83C-9690-A27CA20EAB1A}"/>
          </ac:spMkLst>
        </pc:spChg>
        <pc:spChg chg="add mod">
          <ac:chgData name="超 林" userId="3577a66cdbb62ddc" providerId="LiveId" clId="{3646B2CB-2BFD-42E3-ACF2-7B3AE850E561}" dt="2024-05-30T07:02:53.027" v="1500" actId="20577"/>
          <ac:spMkLst>
            <pc:docMk/>
            <pc:sldMk cId="3249929028" sldId="325"/>
            <ac:spMk id="5" creationId="{239A831A-ED00-B40F-7232-170E9AA0FC9B}"/>
          </ac:spMkLst>
        </pc:spChg>
        <pc:spChg chg="add mod">
          <ac:chgData name="超 林" userId="3577a66cdbb62ddc" providerId="LiveId" clId="{3646B2CB-2BFD-42E3-ACF2-7B3AE850E561}" dt="2024-05-30T07:03:29.266" v="1510" actId="20577"/>
          <ac:spMkLst>
            <pc:docMk/>
            <pc:sldMk cId="3249929028" sldId="325"/>
            <ac:spMk id="7" creationId="{9EA747A9-1348-87DB-D767-EA952670D34C}"/>
          </ac:spMkLst>
        </pc:spChg>
        <pc:spChg chg="add mod">
          <ac:chgData name="超 林" userId="3577a66cdbb62ddc" providerId="LiveId" clId="{3646B2CB-2BFD-42E3-ACF2-7B3AE850E561}" dt="2024-05-30T07:04:48.432" v="1555" actId="1076"/>
          <ac:spMkLst>
            <pc:docMk/>
            <pc:sldMk cId="3249929028" sldId="325"/>
            <ac:spMk id="8" creationId="{F77BCCE8-0327-BDBC-2FE6-4EA0B159C95B}"/>
          </ac:spMkLst>
        </pc:spChg>
        <pc:spChg chg="add mod">
          <ac:chgData name="超 林" userId="3577a66cdbb62ddc" providerId="LiveId" clId="{3646B2CB-2BFD-42E3-ACF2-7B3AE850E561}" dt="2024-05-30T07:04:50.869" v="1556" actId="1076"/>
          <ac:spMkLst>
            <pc:docMk/>
            <pc:sldMk cId="3249929028" sldId="325"/>
            <ac:spMk id="9" creationId="{8BF69E1C-DE79-2D4A-1B8F-CA1620EF204C}"/>
          </ac:spMkLst>
        </pc:spChg>
        <pc:spChg chg="add mod">
          <ac:chgData name="超 林" userId="3577a66cdbb62ddc" providerId="LiveId" clId="{3646B2CB-2BFD-42E3-ACF2-7B3AE850E561}" dt="2024-05-30T07:04:03.461" v="1521" actId="20577"/>
          <ac:spMkLst>
            <pc:docMk/>
            <pc:sldMk cId="3249929028" sldId="325"/>
            <ac:spMk id="10" creationId="{6B8E2C05-9AE7-3BB1-AEB0-829977B0AE72}"/>
          </ac:spMkLst>
        </pc:spChg>
        <pc:spChg chg="add mod">
          <ac:chgData name="超 林" userId="3577a66cdbb62ddc" providerId="LiveId" clId="{3646B2CB-2BFD-42E3-ACF2-7B3AE850E561}" dt="2024-05-30T07:04:09.600" v="1525" actId="20577"/>
          <ac:spMkLst>
            <pc:docMk/>
            <pc:sldMk cId="3249929028" sldId="325"/>
            <ac:spMk id="11" creationId="{3E1B0527-9304-B978-B888-08CECFF6CA48}"/>
          </ac:spMkLst>
        </pc:spChg>
        <pc:spChg chg="mod">
          <ac:chgData name="超 林" userId="3577a66cdbb62ddc" providerId="LiveId" clId="{3646B2CB-2BFD-42E3-ACF2-7B3AE850E561}" dt="2024-05-30T10:24:49.262" v="2240" actId="20577"/>
          <ac:spMkLst>
            <pc:docMk/>
            <pc:sldMk cId="3249929028" sldId="325"/>
            <ac:spMk id="17412" creationId="{00000000-0000-0000-0000-000000000000}"/>
          </ac:spMkLst>
        </pc:spChg>
        <pc:graphicFrameChg chg="del">
          <ac:chgData name="超 林" userId="3577a66cdbb62ddc" providerId="LiveId" clId="{3646B2CB-2BFD-42E3-ACF2-7B3AE850E561}" dt="2024-05-30T04:26:15.174" v="1409" actId="478"/>
          <ac:graphicFrameMkLst>
            <pc:docMk/>
            <pc:sldMk cId="3249929028" sldId="325"/>
            <ac:graphicFrameMk id="6" creationId="{9045C432-C398-FB1A-36ED-650AF1A1C1C1}"/>
          </ac:graphicFrameMkLst>
        </pc:graphicFrameChg>
      </pc:sldChg>
      <pc:sldChg chg="addSp delSp modSp add mod">
        <pc:chgData name="超 林" userId="3577a66cdbb62ddc" providerId="LiveId" clId="{3646B2CB-2BFD-42E3-ACF2-7B3AE850E561}" dt="2024-05-30T10:24:51.612" v="2241" actId="20577"/>
        <pc:sldMkLst>
          <pc:docMk/>
          <pc:sldMk cId="2261129214" sldId="326"/>
        </pc:sldMkLst>
        <pc:spChg chg="del">
          <ac:chgData name="超 林" userId="3577a66cdbb62ddc" providerId="LiveId" clId="{3646B2CB-2BFD-42E3-ACF2-7B3AE850E561}" dt="2024-05-30T07:11:32.083" v="1582" actId="478"/>
          <ac:spMkLst>
            <pc:docMk/>
            <pc:sldMk cId="2261129214" sldId="326"/>
            <ac:spMk id="3" creationId="{3EE0450E-5E1D-8F45-3E0E-567D6001CB87}"/>
          </ac:spMkLst>
        </pc:spChg>
        <pc:spChg chg="mod">
          <ac:chgData name="超 林" userId="3577a66cdbb62ddc" providerId="LiveId" clId="{3646B2CB-2BFD-42E3-ACF2-7B3AE850E561}" dt="2024-05-30T07:11:38.805" v="1584" actId="20577"/>
          <ac:spMkLst>
            <pc:docMk/>
            <pc:sldMk cId="2261129214" sldId="326"/>
            <ac:spMk id="4" creationId="{70A641B2-22D9-C83C-9690-A27CA20EAB1A}"/>
          </ac:spMkLst>
        </pc:spChg>
        <pc:spChg chg="del">
          <ac:chgData name="超 林" userId="3577a66cdbb62ddc" providerId="LiveId" clId="{3646B2CB-2BFD-42E3-ACF2-7B3AE850E561}" dt="2024-05-30T07:11:28.441" v="1581" actId="478"/>
          <ac:spMkLst>
            <pc:docMk/>
            <pc:sldMk cId="2261129214" sldId="326"/>
            <ac:spMk id="5" creationId="{239A831A-ED00-B40F-7232-170E9AA0FC9B}"/>
          </ac:spMkLst>
        </pc:spChg>
        <pc:spChg chg="del">
          <ac:chgData name="超 林" userId="3577a66cdbb62ddc" providerId="LiveId" clId="{3646B2CB-2BFD-42E3-ACF2-7B3AE850E561}" dt="2024-05-30T07:11:28.441" v="1581" actId="478"/>
          <ac:spMkLst>
            <pc:docMk/>
            <pc:sldMk cId="2261129214" sldId="326"/>
            <ac:spMk id="7" creationId="{9EA747A9-1348-87DB-D767-EA952670D34C}"/>
          </ac:spMkLst>
        </pc:spChg>
        <pc:spChg chg="del">
          <ac:chgData name="超 林" userId="3577a66cdbb62ddc" providerId="LiveId" clId="{3646B2CB-2BFD-42E3-ACF2-7B3AE850E561}" dt="2024-05-30T07:11:28.441" v="1581" actId="478"/>
          <ac:spMkLst>
            <pc:docMk/>
            <pc:sldMk cId="2261129214" sldId="326"/>
            <ac:spMk id="8" creationId="{F77BCCE8-0327-BDBC-2FE6-4EA0B159C95B}"/>
          </ac:spMkLst>
        </pc:spChg>
        <pc:spChg chg="del">
          <ac:chgData name="超 林" userId="3577a66cdbb62ddc" providerId="LiveId" clId="{3646B2CB-2BFD-42E3-ACF2-7B3AE850E561}" dt="2024-05-30T07:11:28.441" v="1581" actId="478"/>
          <ac:spMkLst>
            <pc:docMk/>
            <pc:sldMk cId="2261129214" sldId="326"/>
            <ac:spMk id="9" creationId="{8BF69E1C-DE79-2D4A-1B8F-CA1620EF204C}"/>
          </ac:spMkLst>
        </pc:spChg>
        <pc:spChg chg="del">
          <ac:chgData name="超 林" userId="3577a66cdbb62ddc" providerId="LiveId" clId="{3646B2CB-2BFD-42E3-ACF2-7B3AE850E561}" dt="2024-05-30T07:11:28.441" v="1581" actId="478"/>
          <ac:spMkLst>
            <pc:docMk/>
            <pc:sldMk cId="2261129214" sldId="326"/>
            <ac:spMk id="10" creationId="{6B8E2C05-9AE7-3BB1-AEB0-829977B0AE72}"/>
          </ac:spMkLst>
        </pc:spChg>
        <pc:spChg chg="del">
          <ac:chgData name="超 林" userId="3577a66cdbb62ddc" providerId="LiveId" clId="{3646B2CB-2BFD-42E3-ACF2-7B3AE850E561}" dt="2024-05-30T07:11:28.441" v="1581" actId="478"/>
          <ac:spMkLst>
            <pc:docMk/>
            <pc:sldMk cId="2261129214" sldId="326"/>
            <ac:spMk id="11" creationId="{3E1B0527-9304-B978-B888-08CECFF6CA48}"/>
          </ac:spMkLst>
        </pc:spChg>
        <pc:spChg chg="mod">
          <ac:chgData name="超 林" userId="3577a66cdbb62ddc" providerId="LiveId" clId="{3646B2CB-2BFD-42E3-ACF2-7B3AE850E561}" dt="2024-05-30T10:24:51.612" v="2241" actId="20577"/>
          <ac:spMkLst>
            <pc:docMk/>
            <pc:sldMk cId="2261129214" sldId="326"/>
            <ac:spMk id="17412" creationId="{00000000-0000-0000-0000-000000000000}"/>
          </ac:spMkLst>
        </pc:spChg>
        <pc:graphicFrameChg chg="add mod modGraphic">
          <ac:chgData name="超 林" userId="3577a66cdbb62ddc" providerId="LiveId" clId="{3646B2CB-2BFD-42E3-ACF2-7B3AE850E561}" dt="2024-05-30T09:03:37.707" v="2199" actId="113"/>
          <ac:graphicFrameMkLst>
            <pc:docMk/>
            <pc:sldMk cId="2261129214" sldId="326"/>
            <ac:graphicFrameMk id="2" creationId="{B586AFC3-7A4B-79D9-920B-80B721F0F6B0}"/>
          </ac:graphicFrameMkLst>
        </pc:graphicFrameChg>
      </pc:sldChg>
      <pc:sldChg chg="addSp delSp modSp add mod">
        <pc:chgData name="超 林" userId="3577a66cdbb62ddc" providerId="LiveId" clId="{3646B2CB-2BFD-42E3-ACF2-7B3AE850E561}" dt="2024-05-30T10:42:42.985" v="2487" actId="14100"/>
        <pc:sldMkLst>
          <pc:docMk/>
          <pc:sldMk cId="1105367818" sldId="327"/>
        </pc:sldMkLst>
        <pc:spChg chg="del">
          <ac:chgData name="超 林" userId="3577a66cdbb62ddc" providerId="LiveId" clId="{3646B2CB-2BFD-42E3-ACF2-7B3AE850E561}" dt="2024-05-30T07:43:10.816" v="2179" actId="478"/>
          <ac:spMkLst>
            <pc:docMk/>
            <pc:sldMk cId="1105367818" sldId="327"/>
            <ac:spMk id="3" creationId="{A6EAEFA6-F915-57A1-6038-2C6DFB39F96D}"/>
          </ac:spMkLst>
        </pc:spChg>
        <pc:spChg chg="del">
          <ac:chgData name="超 林" userId="3577a66cdbb62ddc" providerId="LiveId" clId="{3646B2CB-2BFD-42E3-ACF2-7B3AE850E561}" dt="2024-05-30T10:25:54.906" v="2249" actId="478"/>
          <ac:spMkLst>
            <pc:docMk/>
            <pc:sldMk cId="1105367818" sldId="327"/>
            <ac:spMk id="4" creationId="{844515E1-E0A3-E5A0-6898-164F4E64AFA5}"/>
          </ac:spMkLst>
        </pc:spChg>
        <pc:spChg chg="del">
          <ac:chgData name="超 林" userId="3577a66cdbb62ddc" providerId="LiveId" clId="{3646B2CB-2BFD-42E3-ACF2-7B3AE850E561}" dt="2024-05-30T07:43:06.534" v="2177" actId="478"/>
          <ac:spMkLst>
            <pc:docMk/>
            <pc:sldMk cId="1105367818" sldId="327"/>
            <ac:spMk id="5" creationId="{33D8BA14-5111-11C4-8353-4DF36CBA6AA8}"/>
          </ac:spMkLst>
        </pc:spChg>
        <pc:spChg chg="add mod">
          <ac:chgData name="超 林" userId="3577a66cdbb62ddc" providerId="LiveId" clId="{3646B2CB-2BFD-42E3-ACF2-7B3AE850E561}" dt="2024-05-30T10:35:30.370" v="2421" actId="1076"/>
          <ac:spMkLst>
            <pc:docMk/>
            <pc:sldMk cId="1105367818" sldId="327"/>
            <ac:spMk id="13" creationId="{5E677E29-5322-80F8-A8E9-754668F8F585}"/>
          </ac:spMkLst>
        </pc:spChg>
        <pc:spChg chg="mod">
          <ac:chgData name="超 林" userId="3577a66cdbb62ddc" providerId="LiveId" clId="{3646B2CB-2BFD-42E3-ACF2-7B3AE850E561}" dt="2024-05-30T10:37:48.290" v="2449" actId="20577"/>
          <ac:spMkLst>
            <pc:docMk/>
            <pc:sldMk cId="1105367818" sldId="327"/>
            <ac:spMk id="14" creationId="{A5FCA04A-061E-1B15-D511-47CD74DDB962}"/>
          </ac:spMkLst>
        </pc:spChg>
        <pc:spChg chg="add mod">
          <ac:chgData name="超 林" userId="3577a66cdbb62ddc" providerId="LiveId" clId="{3646B2CB-2BFD-42E3-ACF2-7B3AE850E561}" dt="2024-05-30T10:35:51.571" v="2425" actId="1076"/>
          <ac:spMkLst>
            <pc:docMk/>
            <pc:sldMk cId="1105367818" sldId="327"/>
            <ac:spMk id="17" creationId="{47F5614D-E200-FD63-9D03-E431CFD11D0B}"/>
          </ac:spMkLst>
        </pc:spChg>
        <pc:spChg chg="add mod">
          <ac:chgData name="超 林" userId="3577a66cdbb62ddc" providerId="LiveId" clId="{3646B2CB-2BFD-42E3-ACF2-7B3AE850E561}" dt="2024-05-30T10:35:44.415" v="2423" actId="1076"/>
          <ac:spMkLst>
            <pc:docMk/>
            <pc:sldMk cId="1105367818" sldId="327"/>
            <ac:spMk id="18" creationId="{28C6E8BD-239B-C352-F15D-2D43DEA179B6}"/>
          </ac:spMkLst>
        </pc:spChg>
        <pc:spChg chg="add mod">
          <ac:chgData name="超 林" userId="3577a66cdbb62ddc" providerId="LiveId" clId="{3646B2CB-2BFD-42E3-ACF2-7B3AE850E561}" dt="2024-05-30T10:36:25.879" v="2448" actId="20577"/>
          <ac:spMkLst>
            <pc:docMk/>
            <pc:sldMk cId="1105367818" sldId="327"/>
            <ac:spMk id="21" creationId="{A0EED0E7-E0D6-D77A-4136-0205BC31CD07}"/>
          </ac:spMkLst>
        </pc:spChg>
        <pc:spChg chg="add mod">
          <ac:chgData name="超 林" userId="3577a66cdbb62ddc" providerId="LiveId" clId="{3646B2CB-2BFD-42E3-ACF2-7B3AE850E561}" dt="2024-05-30T10:38:24.538" v="2461" actId="1076"/>
          <ac:spMkLst>
            <pc:docMk/>
            <pc:sldMk cId="1105367818" sldId="327"/>
            <ac:spMk id="22" creationId="{D3EBAD4D-0526-4FA7-7A03-CDA5D40A24B6}"/>
          </ac:spMkLst>
        </pc:spChg>
        <pc:spChg chg="mod">
          <ac:chgData name="超 林" userId="3577a66cdbb62ddc" providerId="LiveId" clId="{3646B2CB-2BFD-42E3-ACF2-7B3AE850E561}" dt="2024-05-30T10:24:56.140" v="2243" actId="20577"/>
          <ac:spMkLst>
            <pc:docMk/>
            <pc:sldMk cId="1105367818" sldId="327"/>
            <ac:spMk id="17412" creationId="{00000000-0000-0000-0000-000000000000}"/>
          </ac:spMkLst>
        </pc:spChg>
        <pc:graphicFrameChg chg="del modGraphic">
          <ac:chgData name="超 林" userId="3577a66cdbb62ddc" providerId="LiveId" clId="{3646B2CB-2BFD-42E3-ACF2-7B3AE850E561}" dt="2024-05-30T07:43:08.230" v="2178" actId="478"/>
          <ac:graphicFrameMkLst>
            <pc:docMk/>
            <pc:sldMk cId="1105367818" sldId="327"/>
            <ac:graphicFrameMk id="2" creationId="{A00F4545-1F72-6E87-A7F2-5B671A93C0F3}"/>
          </ac:graphicFrameMkLst>
        </pc:graphicFrameChg>
        <pc:graphicFrameChg chg="del">
          <ac:chgData name="超 林" userId="3577a66cdbb62ddc" providerId="LiveId" clId="{3646B2CB-2BFD-42E3-ACF2-7B3AE850E561}" dt="2024-05-30T07:43:03.852" v="2175" actId="478"/>
          <ac:graphicFrameMkLst>
            <pc:docMk/>
            <pc:sldMk cId="1105367818" sldId="327"/>
            <ac:graphicFrameMk id="7" creationId="{CD718758-1ED4-84DA-5DDF-91E6C7B5E74F}"/>
          </ac:graphicFrameMkLst>
        </pc:graphicFrameChg>
        <pc:picChg chg="add del">
          <ac:chgData name="超 林" userId="3577a66cdbb62ddc" providerId="LiveId" clId="{3646B2CB-2BFD-42E3-ACF2-7B3AE850E561}" dt="2024-05-30T09:49:06.745" v="2216" actId="21"/>
          <ac:picMkLst>
            <pc:docMk/>
            <pc:sldMk cId="1105367818" sldId="327"/>
            <ac:picMk id="8" creationId="{83D4323E-4075-16D6-8BFE-FCD87D6D72A0}"/>
          </ac:picMkLst>
        </pc:picChg>
        <pc:picChg chg="add mod">
          <ac:chgData name="超 林" userId="3577a66cdbb62ddc" providerId="LiveId" clId="{3646B2CB-2BFD-42E3-ACF2-7B3AE850E561}" dt="2024-05-30T10:35:20.901" v="2419" actId="1076"/>
          <ac:picMkLst>
            <pc:docMk/>
            <pc:sldMk cId="1105367818" sldId="327"/>
            <ac:picMk id="10" creationId="{58D43897-C09E-09BF-2461-8355F2EF3EE3}"/>
          </ac:picMkLst>
        </pc:picChg>
        <pc:picChg chg="add mod">
          <ac:chgData name="超 林" userId="3577a66cdbb62ddc" providerId="LiveId" clId="{3646B2CB-2BFD-42E3-ACF2-7B3AE850E561}" dt="2024-05-30T10:35:27.148" v="2420" actId="465"/>
          <ac:picMkLst>
            <pc:docMk/>
            <pc:sldMk cId="1105367818" sldId="327"/>
            <ac:picMk id="12" creationId="{8E4EB9A2-D5A6-9C48-0C0C-41F3286582D7}"/>
          </ac:picMkLst>
        </pc:picChg>
        <pc:picChg chg="add mod">
          <ac:chgData name="超 林" userId="3577a66cdbb62ddc" providerId="LiveId" clId="{3646B2CB-2BFD-42E3-ACF2-7B3AE850E561}" dt="2024-05-30T10:35:27.148" v="2420" actId="465"/>
          <ac:picMkLst>
            <pc:docMk/>
            <pc:sldMk cId="1105367818" sldId="327"/>
            <ac:picMk id="16" creationId="{AF6C268D-C512-308F-7CDE-A92A7EDD869B}"/>
          </ac:picMkLst>
        </pc:picChg>
        <pc:picChg chg="add mod">
          <ac:chgData name="超 林" userId="3577a66cdbb62ddc" providerId="LiveId" clId="{3646B2CB-2BFD-42E3-ACF2-7B3AE850E561}" dt="2024-05-30T10:35:17.568" v="2416" actId="1076"/>
          <ac:picMkLst>
            <pc:docMk/>
            <pc:sldMk cId="1105367818" sldId="327"/>
            <ac:picMk id="20" creationId="{710D7CA0-BA50-F6CC-4B31-7CB251A5ECE3}"/>
          </ac:picMkLst>
        </pc:picChg>
        <pc:picChg chg="add mod">
          <ac:chgData name="超 林" userId="3577a66cdbb62ddc" providerId="LiveId" clId="{3646B2CB-2BFD-42E3-ACF2-7B3AE850E561}" dt="2024-05-30T10:40:50.711" v="2471" actId="1076"/>
          <ac:picMkLst>
            <pc:docMk/>
            <pc:sldMk cId="1105367818" sldId="327"/>
            <ac:picMk id="24" creationId="{8837017E-49C0-F3A8-C5F8-777B2AB73312}"/>
          </ac:picMkLst>
        </pc:picChg>
        <pc:picChg chg="add mod">
          <ac:chgData name="超 林" userId="3577a66cdbb62ddc" providerId="LiveId" clId="{3646B2CB-2BFD-42E3-ACF2-7B3AE850E561}" dt="2024-05-30T10:41:04.937" v="2476" actId="1076"/>
          <ac:picMkLst>
            <pc:docMk/>
            <pc:sldMk cId="1105367818" sldId="327"/>
            <ac:picMk id="26" creationId="{3521896F-4D16-2E10-43B2-CD7CEE3D6CD7}"/>
          </ac:picMkLst>
        </pc:picChg>
        <pc:picChg chg="add mod">
          <ac:chgData name="超 林" userId="3577a66cdbb62ddc" providerId="LiveId" clId="{3646B2CB-2BFD-42E3-ACF2-7B3AE850E561}" dt="2024-05-30T10:42:01.518" v="2482" actId="14100"/>
          <ac:picMkLst>
            <pc:docMk/>
            <pc:sldMk cId="1105367818" sldId="327"/>
            <ac:picMk id="28" creationId="{18A550E0-0D0A-E382-5094-3D5558D00D8A}"/>
          </ac:picMkLst>
        </pc:picChg>
        <pc:picChg chg="add mod">
          <ac:chgData name="超 林" userId="3577a66cdbb62ddc" providerId="LiveId" clId="{3646B2CB-2BFD-42E3-ACF2-7B3AE850E561}" dt="2024-05-30T10:42:42.985" v="2487" actId="14100"/>
          <ac:picMkLst>
            <pc:docMk/>
            <pc:sldMk cId="1105367818" sldId="327"/>
            <ac:picMk id="30" creationId="{1DF600DB-F82D-F3C9-80C9-B9DE5E552A3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DD866E7-B684-43AD-A131-6EFA89722525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5A767E9-4DA2-4BE3-9CC3-CAAF8C7D21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22F94-18FD-EF63-EE42-FA5336DBD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FD6A814-D65E-38D7-3D1C-112D705BDE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C1BF95D-FE19-71BF-0D6B-85DA2F5E2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D08780E-D365-415B-67E6-77ACDB745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A767E9-4DA2-4BE3-9CC3-CAAF8C7D211C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468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76566-599D-53FC-912F-E1E5C7FAC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0228B30-71CC-69A7-66E8-3A9554FE9C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45BAE4-8BD9-DBFC-A595-DA08BA1C56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bridge PCD with registered corrosion serves as a versatile foundation for a wide range of downstream applications, including structural condition assessment, maintenance planning, DT construction, and long-term deterioration tracking.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357F8A-AB50-7962-7976-AF636F26A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A767E9-4DA2-4BE3-9CC3-CAAF8C7D211C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09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E6691-6188-4BB3-B57C-352C9066C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E9E7161-966C-5AC5-0126-C80B648039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5F4477-1B64-A42A-914A-1F8F253DF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31E6CD-112C-3BDD-BED3-15F133B559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A767E9-4DA2-4BE3-9CC3-CAAF8C7D211C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009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F28AB-416E-C8D1-CA78-9565CD4EF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9743D4F-8E22-3A24-B29B-148C8AAFF9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B500B14-5E80-7F3F-EEDE-0F64BC55F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Image-based methods have become the mainstream for damage detection in civil engineering, but one big challenge is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5B14A5-FE38-8C6C-2E94-73E6A9997D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A767E9-4DA2-4BE3-9CC3-CAAF8C7D211C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51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E8D1A-B1AB-803A-2E1B-3320A0F37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8879CC5-966D-1AD2-08EA-7ADE5C276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04E89BB-8873-4763-0B72-AACF0B848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Point cloud can be used to filter out the background in images. To do so, we need to understand </a:t>
            </a:r>
            <a:r>
              <a:rPr lang="en-US" altLang="zh-CN" sz="1200" dirty="0">
                <a:latin typeface="Times New Roman" panose="02020603050405020304" pitchFamily="18" charset="0"/>
                <a:ea typeface="DengXian" panose="02010600030101010101" pitchFamily="2" charset="-122"/>
              </a:rPr>
              <a:t>2D-3D bidirectional projection </a:t>
            </a:r>
            <a:r>
              <a:rPr lang="en-US" altLang="zh-CN" sz="1200">
                <a:latin typeface="Times New Roman" panose="02020603050405020304" pitchFamily="18" charset="0"/>
                <a:ea typeface="DengXian" panose="02010600030101010101" pitchFamily="2" charset="-122"/>
              </a:rPr>
              <a:t>first.</a:t>
            </a:r>
            <a:endParaRPr lang="en-US" altLang="zh-CN" sz="1200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28DEF8-2AB9-5F65-1C5D-02FC0C357D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A767E9-4DA2-4BE3-9CC3-CAAF8C7D211C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879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D210F-9A8E-825F-0924-6101AC593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5062E6-B4FA-CF0A-9D42-17766A7CC1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1EA4580-5997-746F-1A6B-4B55A80FC3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0C4F49-8E3B-4E21-2EAF-3911723EC5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A767E9-4DA2-4BE3-9CC3-CAAF8C7D211C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485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1842E-C12A-4186-B79F-194A60380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55D88E7-CDEB-335F-1863-8F1749D39F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C5A765A-BE6E-4F91-2B3A-9235E68B7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8EF3AE-C966-BF6F-80CC-87D287F503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A767E9-4DA2-4BE3-9CC3-CAAF8C7D211C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731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7AFB4-1817-6A9F-146B-BB9AAF028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7FD2D15-4C27-B412-0FDE-F0880D88A0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80CC843-3BFB-5387-9D2F-AE6E3BFEF5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C33442-92D9-64AE-83DC-8841C09AF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A767E9-4DA2-4BE3-9CC3-CAAF8C7D211C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44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A767E9-4DA2-4BE3-9CC3-CAAF8C7D211C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802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96C26-6A5F-187C-8034-78443E42F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7BC320-975E-BCCA-9142-0302CC3353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B595504-324D-504F-1DED-A878D38C3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CCA00-A149-64BB-55C4-E8D5B03974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A767E9-4DA2-4BE3-9CC3-CAAF8C7D211C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661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FCC56-4FBA-8CDE-C557-7ACE436D0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FDC58D-A317-079B-664E-6354247BC1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072782B-C444-4F24-226B-3A82B9C19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Manual annotation is very time-consuming and labor-intensive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DB2374-A636-49CB-41DF-B5FBA04CEC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A767E9-4DA2-4BE3-9CC3-CAAF8C7D211C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08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CE141-23DD-4170-8DB3-35D60198C9BD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247D9-A502-43F5-9074-ABCF2BF7B3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451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A0262-F588-4AC2-992F-29CCB3863DD9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87084-FB5D-4BE0-98FC-256EF31927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3401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15294-82E1-4E1C-A248-183A8AFC60A3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A4B85-5E48-4863-92BE-22DE3FED32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9998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3E877-0CB6-444F-81AF-35F775228C3D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87D1D-7D38-4CDA-8405-FE8DAED5B4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4412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9F9AD-FFDD-4671-B1D3-04E4CCD1A426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30627-CEE5-4041-9F8E-481E47A93E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4742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7A965-570B-40F7-9F5D-6E372FE88C50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B3CCB-DBF7-45B5-9FF9-04FA049F4A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0630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40861-8BD0-4A7A-B1A8-B59BDAA7458C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8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C852D-02E6-41AE-9240-17953E56C1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646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8C993-1AB1-4E7E-8CB6-AE4F6ABC0B51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4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0727C-C481-42D8-9CBA-EC1F09DE80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3607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A6EDF-FC03-43CE-8867-21FEA5B98543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3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D95DB-0326-4C31-8DCE-D3C7585DD6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6533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A6EA0-1593-4811-9404-6AB7E0F10278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9E95-3A89-4E0C-BB9F-621D56196C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8949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8C714-FB24-44C9-B939-B07AD8B8B73C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6AC3C-B70C-4C7D-A1D9-974EEFBE5D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9885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51705-DCFD-4536-8CA4-41A9C637EA5E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30E8F-57F8-49F0-B43E-C1D4F4B0FB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79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0C266-5734-401A-8E5C-68D830424C3C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72FD0-3566-4662-8024-FB50A9D4B1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55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85219-B2F1-4AF0-A18B-C9130462DB6C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39570-CDA3-4A29-BEBE-92850D11CB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5237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66E3E-FC28-43B7-AA3D-F37004A1F52D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1C275-681B-45CA-83CC-002C1B9BE7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3272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DABA3-128E-4593-B9F0-D84DF9FAC1F7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1718F-8E3F-4E67-8340-0E7180712B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7253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156A8-F5CD-41A1-9B43-9B3AA5335BF4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9FA97-13CA-4E43-9CFA-BB628CF78F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2626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28193-8536-40C1-B023-79A20BDD2AB4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C385B-DF70-4B9C-97CE-83842CC38C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2919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B360-600A-4137-9637-A2CC150C16C9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07D69-89ED-400C-BA56-1BB2D0017C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4882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AA60C-19C4-4AAD-976C-D1861BB7A8B8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35F68-CCE2-4050-899B-7A3B9F198E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1042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11E00-BBEA-4C17-BAA1-D4B70900D772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F6608-D271-42EF-8005-4B2A8F91E5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0030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93DE9-0F85-4847-ADF9-41DD8936BD02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73D05-D8FE-4B14-9E19-E7EFC3D00D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9896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F1D4A-892E-43B2-A66B-7DF9CC14376B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814F2-D7CA-4F28-8A61-A7BD8DDD005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335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6D5BF-ACB4-49EE-AD93-4624E39E3955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32CCE-5C84-43F8-A006-8DA30C24A7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0595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01B0F-FB85-4618-8C2B-F5887F2E3273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15F01-DDE2-4EB2-9C91-934B9DA892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1169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FCAF6-953B-47DE-8A99-9A345870E464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71B39-0A3D-4B78-A5C8-CFF462B035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5237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0D756-0692-43A3-9627-2FB064A1409F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7A2CD-6DBC-46C8-88B0-4147B744D2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2722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6A4AF-A12D-431A-ABED-31EE0DC4E1C3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04793-CBAD-4AD8-A7B2-1EE6CAF630B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692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215E9-3CA9-4767-9CE5-0296BFD6B231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E45BC-F697-4F7A-9454-D1653100B4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1377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8294C-A148-4262-8347-9860EA5DAF37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16DF5-42EE-4AE2-96D8-56CE268FE9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6892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1A05B-8FC0-403E-B47C-316543AE72DE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767D-FD80-4FE0-94F2-29122CD09B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5945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68300-6DE3-4AE9-9E42-9A5CAD46CDB6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DCF14-5F60-4043-AAA1-9CFC89C009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8242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BCB01-D109-4968-B76A-008D8980D5F5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82843-F89B-4191-B018-111614C733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4654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852BE-02CC-4AAE-B427-A457575C60E6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D5891-88E5-408B-81F2-B43A364CC2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146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E2E19-FA25-4766-8632-D5CAC7332687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A5209-74E1-45DE-948F-4B984C34D5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1046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B26DF-7798-481B-96F6-7EBB232AF01F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ECBF4-5AF3-4021-B952-70ADA07A2B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7182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5C871-D383-4B14-8CCF-4CE9069560DE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3598C-FE5C-48A6-8F20-60C1F03F8F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5071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DAEE2-B2E4-4F6D-A38D-FAB5945EE4E4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EA45A-7FFE-4C93-AA09-26B283C8BF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409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CF0F7-FE7C-4DEC-9EC1-5B52773968DC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7A9BE-2500-41D7-8EB1-4B4F12442D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144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E8FD5-9AEA-4477-9DA3-9EDD25906ABC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3A72B-7C43-4073-8C60-3F2B545939D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945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63EEA-6C6B-431C-A364-095DC001E7C8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05FB7-0758-499E-A1A8-36FC24D1B1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710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247EC-8D8F-46B1-B312-10DDF27B9152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B43BD-4F2E-450F-9A35-BF969498CB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132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D912E-7EB5-47BA-889E-DEC7516F8502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FE65D-32A5-45CA-9BA6-D4EF4D3C21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466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3E4DB-7EC1-469E-8F63-5223238EB604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FD40F-9231-4ED2-9363-CD38909ED4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23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4C501-5CD1-437A-B417-E2B9CD87F414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FE573-686D-4096-900E-6A83CD8644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75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915A3-59E3-4D14-822C-1C4B1767DCD3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17D89-6267-4C6B-AFE9-264FF6604A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037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9FB55-F4E7-4CA8-BC2A-E9B9A9FC1958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8693D-3612-4640-BD44-0F8B3D9B33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017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AFC4C-8B79-4C96-80E1-B44213E5480C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8136D-07BA-4675-8288-EDDB63CB70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000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E0AC0-7790-442B-B6F2-427C27844C3D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5B6DC-705E-440B-BA37-7063357371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129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30A51-7C9E-4166-9C48-2068D275395C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7448B-DCEE-4EE8-8433-0D5A6A616F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273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20F72-5ABE-422B-8846-9C5EBE038962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75539-F6EC-4C2F-9909-D52F8C2B12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398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F2724-5A17-48E8-8A36-05F61669B3DB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227BF-673A-4A2F-AFB6-97A7CD2B75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672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5AC84-9446-4D2A-9D63-D1158AC66F8B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95E8F-12C5-4D33-96EE-6457A10B63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854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E5504-439F-4D92-9116-CA583750FD2A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3C7BD-EF4D-46C3-A6E0-A09AF2B53C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7103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5A484-38A6-413F-B866-230D4F83A342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1249B-7681-477E-8165-BE5FDA44AB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836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4BC1C-5566-455A-9BE6-80AB480CA448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46C4D-DFAE-459F-A443-D27C8EA4BA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823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C36F3-1121-4173-8BF5-B3479E2FC184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77D82-BBAF-464F-AF52-DF3AD3339CD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675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E78CE-F113-477E-BCC9-59E9D1A9F44A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6963C-CA07-45E2-B86E-6B8B753E02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023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3EEE5-482A-41E1-8288-9DEC98B17A61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FB638-0ED7-4B7B-8D46-796F803BEF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757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94448-925B-4A80-9616-91321716DAD2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63C9D-2573-41D3-8C15-B8103E05BA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435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2D186-86CE-4D3F-B6FD-35F21AC41459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AA3BB-375E-43D4-A3B4-85B3855C51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709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C6FB5-6ABC-4C0D-B6A8-A36A45761B3B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56CC0-25E1-4174-9D8A-E5821E28C3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5575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23A60-0BBA-4E6A-93B7-1931D186EB1C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63006-1C41-4E0B-AE26-358D46F440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583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85AD1-0D9F-4C5F-B42F-CC7455086361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A065F-10FE-4282-8CFA-6C0D515850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416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3C094-BF27-445E-B234-D224327F63FA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7B723-CCA1-4241-9883-AAE979969A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448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4A8E9-1E98-420B-BF00-04DB4B792EC4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DB39C-8ACC-4C02-8A85-A4C54C4D1C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4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82F63-BFB3-49EF-978C-61436BA91D78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BACE3-DB7E-4162-BA3E-1E7ECB4ED6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7626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D2E8F-14CF-459A-A0D6-50D88C9E9C04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21317-7A02-4535-86EF-67DE49095E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24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7277-0839-46C2-A311-9E3D0A9C0D29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CBC70-7410-49C4-80FE-392ABCAA61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911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92B9D-2399-4FF2-B514-460849D9305F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580CA-6FB9-423E-8AA1-1CCED5C7ABF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5058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9A7B2-AD6C-42E3-8C96-46488751E59C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F1A87-1930-494D-8EA3-DB5A44763C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185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FC9B9-9B50-413C-99AE-81FFAE122CE9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F3EA4-B2F0-421D-94DF-0762ACF3D19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697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FAF6-9D84-4C73-87B1-DFA7F798C0D7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2CABA-ABE4-4DD1-9091-2CA3972AC4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0480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48212-96C4-4683-A537-6DD3FA069C86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70CED-F251-4C3D-A703-56B51AAD7D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462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7153B-8B7D-411B-A4EB-6A8D1D637D56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8CD35-3758-4542-BD47-D25A7CAC7C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2471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33AC5-6700-413A-A27C-AC0C3D973735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6B527-44C3-470B-8AC1-53722336E9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493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A1008-36D5-43B4-A349-A846C86E6647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8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FEA77-BFFD-4AC9-881B-DE14EE3481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45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71436-44A4-4413-AF1A-D8549CC157D9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C65FB-035D-4291-BCC2-38CA3B7F96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8017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02FCF-99B8-4451-8E1D-0916B5738120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4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CC929-1857-426B-AF23-C045951308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71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3D7B3-307D-40E9-BD92-EF138A3DB52D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3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E74E8-AED0-4795-9273-CC0DA29D1F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2180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7EF2F-ED4C-4099-A0F5-199808B8641F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A1C56-E792-4CD9-9FEF-19ADF226A6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5621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A2F68-5A96-41EE-B275-35BDB7277BAB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58693-6543-49EE-8B2F-830203A07A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694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E518A-93FF-4D29-B6A7-3F9B7E6C3657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4AF28-D089-4333-9929-E02398368A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308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50A29-0F62-4672-A5EB-90236ABBA900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F0CFC-EF8B-4698-81E4-C2951F3ED9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1972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E1A37-59AA-42EB-AB98-CE6931DC5746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D43C2-F9B2-4EAD-B894-F3FBDA0040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0621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FEA72-F2C0-44BC-B663-714D3BE485E6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A6654-6353-4513-B9C2-D483E67427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3859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7379D-678C-45F6-ABF3-8CABED9AC257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834ED-810D-45A4-8A12-C36D029817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872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CE857-51F8-4DAA-AC14-966C5C07A185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09FFB-3FC5-41E9-B2A8-A0833719F1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260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CC0A5-0208-4D14-9CA2-CAB39E49F134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5B753-5031-49D3-8AF8-52F5F88DC2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78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0EF3E-D733-4E20-9F7A-6A9F00999D63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8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82DB2-C2BC-47B1-81BB-0FCFB9EAA7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7321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5F4FD-C13A-4A41-AFF0-91208A3A93C5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4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022A7-D6E4-452F-A7A7-D68C32FDF0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7336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F83CA-5249-40E1-B76E-6F35B50E7709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3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9391F-6727-4D39-B4CA-66D553B908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850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09B02-B5D7-46CE-958E-60312DEFC87F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906CC-2B05-4732-8644-1C1FDB70EF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5614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3A935-62BF-4D30-85F2-F1F8F819344A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52229-C8ED-4AC8-9E06-950759D44E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085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2BBBD-6D7B-4E17-888F-C402622CE80D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E9D96-195D-4DEA-9E22-4B8429C6B2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7781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0A7D3-01E5-4541-83AD-C819D3F6E16B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B0E79-9504-4100-A2BC-6C29E6BDB4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8046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6FA4F-3B82-4AC1-81BF-5EEF00689A3D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A6BDA-021A-455F-B3DC-2944B1DD1D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8064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D36B1-29F0-4EAF-A0C8-1963A43F439F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4CE3A-D0EA-4387-8C4B-0E812FF79F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1328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937B9-31B4-4FD0-9DD1-A466D3637A48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68489-41FD-48A5-968E-53A49D17D9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51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C3617-C4E3-4D40-9B50-E9684469E654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557FB-EFAB-4322-9493-D636A3DE8F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8801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C9DF0-64A0-4DE3-9FE6-623092AA95CD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16577-CAE5-4B19-811B-B1BDDE041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8585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DDD3C-CD56-4EE8-8EB0-3BFB2B9BEC22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8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383FD-BF26-4C4E-9107-6B3A564D5C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997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B0FDD-4ED5-4E86-88DE-E469D15DD443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E9CFB-AD62-4845-9E02-6B2FE98BE4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5853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80051-BEA2-49B3-8D31-DD5EA5EEE2EC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3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DFAD6-179C-4BD7-9552-674AA820D3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6289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B49-5B9A-4FD0-A6A2-B59459E47B0F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11971-3D8C-4DAE-A848-4DE0E1C324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5085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9D91B-896D-4ECC-AEA7-7E5444660ECE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E1011-8E5A-433F-BB6F-1C2E0B1FA8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4289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73B84-9B73-4CDA-B470-D9FF5EDEF3ED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4F9E0-1293-4368-BFD8-CB9807F08B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2512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A5706-00A7-4F8F-B910-4D8771A53D0E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E036D-81F2-4098-824D-3867EAF773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6366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927EF-A591-4016-807E-C14890F8F0C5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82D06-B1D3-4809-8671-6A597908D9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3420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1DB51-3354-4342-A35E-8535DD5C3337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54017-F195-4891-93E4-A13F32A264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606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4258A-4255-44E9-B299-27B11CA2BBD7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DAC2E-EDAB-4F5C-80C2-8189D7ECBF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3803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00C5A-E22D-4ABB-82CB-96CB63E14EAB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A027A-C4A9-4328-98B2-5E779E66A1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6367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DAE00-ED12-4268-B3CA-320C93CE8D6E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ADA27-B4F3-476F-8DA2-2BAC98BE40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5867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D0A9F-FE57-44B3-9223-B06DAFDDAF4D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8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FE828-2451-4A64-AFB8-7A049E5685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3839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C40F-1E46-4DCE-BFC6-2EB876F0FED4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4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D1341-3354-45C3-83BD-4E68E8BBDC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1714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3436E-EE7E-4A48-A4F5-ED2AAC2F3371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3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B2BA8-3A8A-411A-86B3-AFADEC2495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1158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C27EF-BB51-4F2E-B53B-27470C773195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17062-CA11-4813-AFDF-B464C4FC1B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0556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9EE29-8A40-44AA-BDDB-E198A4855618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6809C-FEAB-4FE0-9601-51ACAAD9F7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2019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DC65E-B048-4344-9672-861DF4248C92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7AFC6-3238-415E-BEC6-3B435F61F8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2531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F7AD3-3020-4AFA-B7D3-EA8ECCD1E05F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6C0AC-69D9-4701-96F8-5DF1EAE351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5376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93581-A25F-4BE8-B38D-B9CA3E3BBF73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F2F34-A82C-4BF4-9D3C-06076C6123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395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3B409-2468-42D6-AA35-4AA4F2EF5A0B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85027-0681-4AF9-BB2A-D032CA3D61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3201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C24E4-0922-49A9-ABC4-F842C6396405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56EF6-4316-4ACB-AABE-83561AE1B7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8719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A6823-BA0D-429A-9915-569A4BA2EDBC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67775-85C4-4841-B116-011A02FE07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1945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19FA3-B726-4013-B8DE-580792EDF0A8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6171A-FDF1-49B3-ABFA-AABF918313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5574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F4889-6BDE-413F-B1DE-90E9A5C70C69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8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327EE-6B6C-4340-9D62-CE0336C14C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4084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13E58-07BD-4D78-BCA2-FE904E2E70C5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4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AE241-9697-4F16-A6BF-9FD9138EC2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7971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6EE14-3A00-43E5-92D7-5B1D755D7B04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3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C470F-04F3-497C-9C94-0545DE15D6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2222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13A43-A491-42C2-8E79-15868DDF68B3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AF7A-88AF-48E6-9413-22FE53A14B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555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54FF0-CC10-416B-9989-C023CAA77EC9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3C70B-BE3E-424F-84ED-86C3CA04CE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3871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DF0A8-442C-440A-A5A6-FCAE4C962D1B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636B8-01FF-4795-926E-368FA677A3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4389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06804-F32F-469D-A562-3BFDB6146318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5BDBD-A267-47FE-B481-E9508E55C2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20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89F87B8-FBC5-45A6-AF34-2E282DB208E0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D2F767F-F190-495F-B31D-858463A7D7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43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2292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A784873-51CF-4305-A791-E9CC8B939E0C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12293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294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32DC121-663F-4089-8627-AFE66A20F7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126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331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A2CE55-15BB-45D2-BFF2-674F2EFA759F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1331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31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EF55D29-23F6-438F-88F6-351079AFEB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229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4340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7E6E81E-BEDB-431C-94BD-4420E61F0994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14341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342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F42BABF-6EB9-419E-9730-A73A89867E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307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ADB7644-D61B-4D48-9612-64388C31C05F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307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9121CFD-A4D9-4E4D-BAC3-9192621F08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3075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4100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B9463E7-5104-48D0-9012-EC65340FD434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4101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2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670F868-D06F-46AF-B64F-174938D9B2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4099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614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C8EBBC8-EFB1-4CF0-88EB-663C59D36863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614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15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1133CF7-90DC-4548-BF6E-913C153A8E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5123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7172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727A0C3-9D1B-4A0F-9128-10DE65A6D1D9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7173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174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BBCD365-E2BB-4091-AA8F-E894BB84B5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614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8196" name="日期占位符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146E13E-8B1B-487C-B719-4FA5FBE2A708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8197" name="页脚占位符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198" name="灯片编号占位符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AA6CE1C-D3E9-45EF-BFB7-E6207330BD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717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9220" name="日期占位符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E6CC327-528D-482D-B924-5CFDAAF73F6F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9221" name="页脚占位符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222" name="灯片编号占位符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75B1C62-7A99-47A1-ADE6-105BF9E217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8195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44" name="日期占位符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A3D415F-7FD9-4FE0-91A4-AD7C1771D4D8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10245" name="页脚占位符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46" name="灯片编号占位符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95AE82D-CE74-45FF-BECB-0DDEECE931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9219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1268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722EDC1-FDB8-4E6A-B5DC-46D95D9B80AA}" type="datetimeFigureOut">
              <a:rPr lang="zh-CN" altLang="en-US"/>
              <a:pPr>
                <a:defRPr/>
              </a:pPr>
              <a:t>2025/6/11</a:t>
            </a:fld>
            <a:endParaRPr lang="zh-CN" altLang="en-US"/>
          </a:p>
        </p:txBody>
      </p:sp>
      <p:sp>
        <p:nvSpPr>
          <p:cNvPr id="11269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270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FFF8745-682C-4FB0-83CF-4647AA5823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23DA0-5C11-B6E4-5F6F-F330D3CB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90AA60D5-83E7-5DA1-BBA3-E47AE76295C0}"/>
              </a:ext>
            </a:extLst>
          </p:cNvPr>
          <p:cNvSpPr/>
          <p:nvPr/>
        </p:nvSpPr>
        <p:spPr bwMode="auto">
          <a:xfrm>
            <a:off x="565191" y="1175369"/>
            <a:ext cx="11061619" cy="270390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Image background filtering for concentrated damage detection via fusion with point cloud data</a:t>
            </a:r>
          </a:p>
          <a:p>
            <a:pPr algn="ctr"/>
            <a:endParaRPr lang="en-US" altLang="zh-CN" sz="36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2nd Olympiad in Engineering Science – OES 2025</a:t>
            </a:r>
          </a:p>
          <a:p>
            <a:pPr algn="ctr"/>
            <a:endParaRPr lang="en-US" altLang="zh-CN" sz="36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895887-03B8-D9E0-4518-E4416F0A7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894997"/>
              </p:ext>
            </p:extLst>
          </p:nvPr>
        </p:nvGraphicFramePr>
        <p:xfrm>
          <a:off x="3206711" y="4045511"/>
          <a:ext cx="577857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78">
                  <a:extLst>
                    <a:ext uri="{9D8B030D-6E8A-4147-A177-3AD203B41FA5}">
                      <a16:colId xmlns:a16="http://schemas.microsoft.com/office/drawing/2014/main" val="207221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Chao Lin</a:t>
                      </a:r>
                      <a:endParaRPr lang="zh-CN" alt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421670"/>
                  </a:ext>
                </a:extLst>
              </a:tr>
              <a:tr h="381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University of Tokyo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107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June 11, 2025</a:t>
                      </a:r>
                      <a:endParaRPr lang="zh-CN" alt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857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1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9"/>
    </mc:Choice>
    <mc:Fallback xmlns="">
      <p:transition spd="slow" advTm="1256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E8EE1-CB26-7183-A362-02CC5F71B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C0C7B5-139A-4C69-0A89-20DC0191A1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5471"/>
          <a:stretch>
            <a:fillRect/>
          </a:stretch>
        </p:blipFill>
        <p:spPr>
          <a:xfrm>
            <a:off x="6210402" y="3300359"/>
            <a:ext cx="2976945" cy="123160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8219E17-91BD-5709-6439-894124C720D2}"/>
              </a:ext>
            </a:extLst>
          </p:cNvPr>
          <p:cNvSpPr/>
          <p:nvPr/>
        </p:nvSpPr>
        <p:spPr bwMode="auto">
          <a:xfrm>
            <a:off x="11681276" y="6508212"/>
            <a:ext cx="510724" cy="3431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lang="en-US" altLang="zh-CN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6DE17-409E-CC4F-0699-ECCD203E79B6}"/>
              </a:ext>
            </a:extLst>
          </p:cNvPr>
          <p:cNvSpPr txBox="1"/>
          <p:nvPr/>
        </p:nvSpPr>
        <p:spPr>
          <a:xfrm>
            <a:off x="382586" y="914400"/>
            <a:ext cx="1129869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DengXian" panose="02010600030101010101" pitchFamily="2" charset="-122"/>
              </a:rPr>
              <a:t>Damage registration on point cloud data and bridge information model (2D-to-3D projection)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AF6EB5-F242-19D1-24F0-4B6BC4FD1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48" y="1655668"/>
            <a:ext cx="5760000" cy="1076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B343B6-8419-C41A-42DD-EA3BA08E6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48" y="3174590"/>
            <a:ext cx="5760000" cy="10769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B84476-DD4D-A3DB-9B7A-86B94A8F2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48" y="4693512"/>
            <a:ext cx="5760000" cy="1282851"/>
          </a:xfrm>
          <a:prstGeom prst="rect">
            <a:avLst/>
          </a:prstGeom>
        </p:spPr>
      </p:pic>
      <p:sp>
        <p:nvSpPr>
          <p:cNvPr id="11" name="平行四边形 6">
            <a:extLst>
              <a:ext uri="{FF2B5EF4-FFF2-40B4-BE49-F238E27FC236}">
                <a16:creationId xmlns:a16="http://schemas.microsoft.com/office/drawing/2014/main" id="{2357A301-38B7-E5A2-92A2-8E31C5B50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363538"/>
            <a:ext cx="11588750" cy="550862"/>
          </a:xfrm>
          <a:prstGeom prst="parallelogram">
            <a:avLst>
              <a:gd name="adj" fmla="val 41491"/>
            </a:avLst>
          </a:prstGeom>
          <a:solidFill>
            <a:srgbClr val="187FC3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12" name="平行四边形 7">
            <a:extLst>
              <a:ext uri="{FF2B5EF4-FFF2-40B4-BE49-F238E27FC236}">
                <a16:creationId xmlns:a16="http://schemas.microsoft.com/office/drawing/2014/main" id="{B84FED79-EFFC-D4C4-2BC5-100C2F26B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363538"/>
            <a:ext cx="752475" cy="550862"/>
          </a:xfrm>
          <a:prstGeom prst="parallelogram">
            <a:avLst>
              <a:gd name="adj" fmla="val 41517"/>
            </a:avLst>
          </a:prstGeom>
          <a:solidFill>
            <a:srgbClr val="F9BE0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id="{966D810F-EE6D-40C3-8325-24A1F5A10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314393"/>
            <a:ext cx="631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F4044784-CA56-3FDE-D716-FBBB3C106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345170"/>
            <a:ext cx="23989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Future 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86FF0-B9CB-DD4F-7EF1-467965D4F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5365" y="1511442"/>
            <a:ext cx="2976945" cy="1492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CE3DA4-CA7F-93EE-37FB-15B022042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241" b="8552"/>
          <a:stretch>
            <a:fillRect/>
          </a:stretch>
        </p:blipFill>
        <p:spPr>
          <a:xfrm>
            <a:off x="9187347" y="3346304"/>
            <a:ext cx="2976945" cy="1139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C86932-81ED-9316-3BF0-53AB1C04A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2345" y="4531961"/>
            <a:ext cx="3322983" cy="177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0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4"/>
    </mc:Choice>
    <mc:Fallback xmlns="">
      <p:transition spd="slow" advTm="3038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7E9FD-4A11-1AEE-A5CA-C88E04B4B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D8F7A0-3CC3-B2EB-C013-3C2EE1CBE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313802"/>
              </p:ext>
            </p:extLst>
          </p:nvPr>
        </p:nvGraphicFramePr>
        <p:xfrm>
          <a:off x="3206711" y="4045511"/>
          <a:ext cx="577857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78">
                  <a:extLst>
                    <a:ext uri="{9D8B030D-6E8A-4147-A177-3AD203B41FA5}">
                      <a16:colId xmlns:a16="http://schemas.microsoft.com/office/drawing/2014/main" val="207221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Chao Lin</a:t>
                      </a:r>
                      <a:endParaRPr lang="zh-CN" alt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421670"/>
                  </a:ext>
                </a:extLst>
              </a:tr>
              <a:tr h="381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University of Tokyo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107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June 11, 2025</a:t>
                      </a:r>
                      <a:endParaRPr lang="zh-CN" alt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857828"/>
                  </a:ext>
                </a:extLst>
              </a:tr>
            </a:tbl>
          </a:graphicData>
        </a:graphic>
      </p:graphicFrame>
      <p:sp>
        <p:nvSpPr>
          <p:cNvPr id="3" name="矩形 8">
            <a:extLst>
              <a:ext uri="{FF2B5EF4-FFF2-40B4-BE49-F238E27FC236}">
                <a16:creationId xmlns:a16="http://schemas.microsoft.com/office/drawing/2014/main" id="{AD7326F9-FE25-47A9-26DC-6CAEAC5DDD2A}"/>
              </a:ext>
            </a:extLst>
          </p:cNvPr>
          <p:cNvSpPr/>
          <p:nvPr/>
        </p:nvSpPr>
        <p:spPr bwMode="auto">
          <a:xfrm>
            <a:off x="565191" y="1972890"/>
            <a:ext cx="11061619" cy="20078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6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you!</a:t>
            </a:r>
            <a:endParaRPr kumimoji="0" lang="zh-CN" altLang="en-US" sz="6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9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9"/>
    </mc:Choice>
    <mc:Fallback xmlns="">
      <p:transition spd="slow" advTm="1256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B3850-D834-49BF-DD1A-D10C1A62A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78FDB88-F893-77D7-AF5C-A7161F31C1E8}"/>
              </a:ext>
            </a:extLst>
          </p:cNvPr>
          <p:cNvSpPr/>
          <p:nvPr/>
        </p:nvSpPr>
        <p:spPr bwMode="auto">
          <a:xfrm>
            <a:off x="11681276" y="6508212"/>
            <a:ext cx="510724" cy="3431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lang="en-US" altLang="zh-CN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E990F-E205-C37B-CDC1-40A704CBBE16}"/>
              </a:ext>
            </a:extLst>
          </p:cNvPr>
          <p:cNvSpPr txBox="1"/>
          <p:nvPr/>
        </p:nvSpPr>
        <p:spPr>
          <a:xfrm>
            <a:off x="382587" y="914400"/>
            <a:ext cx="778986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DengXian" panose="02010600030101010101" pitchFamily="2" charset="-122"/>
              </a:rPr>
              <a:t>Impact of background disturbance on damage detection</a:t>
            </a:r>
          </a:p>
        </p:txBody>
      </p:sp>
      <p:sp>
        <p:nvSpPr>
          <p:cNvPr id="5" name="平行四边形 6">
            <a:extLst>
              <a:ext uri="{FF2B5EF4-FFF2-40B4-BE49-F238E27FC236}">
                <a16:creationId xmlns:a16="http://schemas.microsoft.com/office/drawing/2014/main" id="{39539FC2-C86E-5942-71CA-57E9850DE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363538"/>
            <a:ext cx="11588750" cy="550862"/>
          </a:xfrm>
          <a:prstGeom prst="parallelogram">
            <a:avLst>
              <a:gd name="adj" fmla="val 41491"/>
            </a:avLst>
          </a:prstGeom>
          <a:solidFill>
            <a:srgbClr val="187FC3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11" name="平行四边形 7">
            <a:extLst>
              <a:ext uri="{FF2B5EF4-FFF2-40B4-BE49-F238E27FC236}">
                <a16:creationId xmlns:a16="http://schemas.microsoft.com/office/drawing/2014/main" id="{F4BE3BD7-11CC-5F1A-06FF-21EB01FA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363538"/>
            <a:ext cx="752475" cy="550862"/>
          </a:xfrm>
          <a:prstGeom prst="parallelogram">
            <a:avLst>
              <a:gd name="adj" fmla="val 41517"/>
            </a:avLst>
          </a:prstGeom>
          <a:solidFill>
            <a:srgbClr val="F9BE0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id="{B16F210B-64DF-E4D0-F5FD-822856768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314393"/>
            <a:ext cx="631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CC80A116-1917-55F8-52CA-8A47625A5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345170"/>
            <a:ext cx="23428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Background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2C43E2-3A11-CD51-E411-B471BB45A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026" y="3619401"/>
            <a:ext cx="2520000" cy="25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5" name="Picture 24" descr="A bridge with plants and a bridge&#10;&#10;AI-generated content may be incorrect.">
            <a:extLst>
              <a:ext uri="{FF2B5EF4-FFF2-40B4-BE49-F238E27FC236}">
                <a16:creationId xmlns:a16="http://schemas.microsoft.com/office/drawing/2014/main" id="{002B6E39-B8E0-6FAC-F140-264C88613F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026" y="3619401"/>
            <a:ext cx="2520000" cy="25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4E2868-0265-D48B-064C-8A2795004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056" y="3619401"/>
            <a:ext cx="2520000" cy="25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C010991-0485-D3F5-34FF-FF4909871B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3619401"/>
            <a:ext cx="2520000" cy="25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64FEA9-1CE4-4CAD-0FA9-D3999B77C2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1459380"/>
            <a:ext cx="1440000" cy="14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26942E-9F81-FD97-D798-FC94A7EEBB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374" y="1459380"/>
            <a:ext cx="1440000" cy="14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D4F0CBD-4B9F-AD97-6996-67A62A5989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80" y="1459380"/>
            <a:ext cx="1440000" cy="14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D737360-D3BF-A7DA-1985-035E3D6302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86" y="1459380"/>
            <a:ext cx="1440000" cy="14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FF4B4B9-020C-AEA7-5947-D5A03CD2E9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62" y="1459380"/>
            <a:ext cx="1440000" cy="14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F1A0A4-CDCE-B1CC-F7C1-21BC207DD9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68" y="1459380"/>
            <a:ext cx="1440000" cy="14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67A33E1-4BE1-42EE-55CF-664C2C4B1D66}"/>
              </a:ext>
            </a:extLst>
          </p:cNvPr>
          <p:cNvSpPr txBox="1"/>
          <p:nvPr/>
        </p:nvSpPr>
        <p:spPr>
          <a:xfrm>
            <a:off x="382586" y="3069000"/>
            <a:ext cx="10723564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DengXian" panose="02010600030101010101" pitchFamily="2" charset="-122"/>
              </a:rPr>
              <a:t>Limitation of image semantic segmentation (Segment Anything Model, SAM)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68FE7C-1EF3-87F1-3AF0-93347AEF11CB}"/>
              </a:ext>
            </a:extLst>
          </p:cNvPr>
          <p:cNvSpPr txBox="1"/>
          <p:nvPr/>
        </p:nvSpPr>
        <p:spPr>
          <a:xfrm>
            <a:off x="9739692" y="1717715"/>
            <a:ext cx="1860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False positive</a:t>
            </a:r>
          </a:p>
          <a:p>
            <a:endParaRPr lang="en-US" altLang="zh-CN" sz="18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Overall accuracy</a:t>
            </a:r>
            <a:endParaRPr lang="zh-CN" altLang="en-US" dirty="0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ADBE90CC-27B0-C864-5858-DD0ECFA0704E}"/>
              </a:ext>
            </a:extLst>
          </p:cNvPr>
          <p:cNvSpPr/>
          <p:nvPr/>
        </p:nvSpPr>
        <p:spPr bwMode="auto">
          <a:xfrm>
            <a:off x="11476178" y="2317749"/>
            <a:ext cx="205098" cy="32329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5747C778-27E2-3B3D-BB6D-384097577891}"/>
              </a:ext>
            </a:extLst>
          </p:cNvPr>
          <p:cNvSpPr/>
          <p:nvPr/>
        </p:nvSpPr>
        <p:spPr bwMode="auto">
          <a:xfrm rot="10800000">
            <a:off x="11476178" y="1728146"/>
            <a:ext cx="205098" cy="32329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9FEA9CC1-2B18-7D70-D87C-FCA80C287FE3}"/>
              </a:ext>
            </a:extLst>
          </p:cNvPr>
          <p:cNvSpPr/>
          <p:nvPr/>
        </p:nvSpPr>
        <p:spPr bwMode="auto">
          <a:xfrm>
            <a:off x="2839056" y="4793600"/>
            <a:ext cx="288000" cy="171601"/>
          </a:xfrm>
          <a:prstGeom prst="rightArrow">
            <a:avLst>
              <a:gd name="adj1" fmla="val 49796"/>
              <a:gd name="adj2" fmla="val 7572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0966ADBB-7EC9-C239-E0E1-22845D3699D0}"/>
              </a:ext>
            </a:extLst>
          </p:cNvPr>
          <p:cNvSpPr/>
          <p:nvPr/>
        </p:nvSpPr>
        <p:spPr bwMode="auto">
          <a:xfrm>
            <a:off x="8906026" y="4793600"/>
            <a:ext cx="288000" cy="171601"/>
          </a:xfrm>
          <a:prstGeom prst="rightArrow">
            <a:avLst>
              <a:gd name="adj1" fmla="val 49796"/>
              <a:gd name="adj2" fmla="val 7572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C47023-1394-2083-794C-AD0E0C69E6A4}"/>
              </a:ext>
            </a:extLst>
          </p:cNvPr>
          <p:cNvSpPr txBox="1"/>
          <p:nvPr/>
        </p:nvSpPr>
        <p:spPr>
          <a:xfrm>
            <a:off x="382586" y="6118619"/>
            <a:ext cx="10723564" cy="49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Overlapping objects, variations in lighting conditions, coarse masks, limited transferability, … </a:t>
            </a:r>
            <a:endParaRPr lang="en-US" altLang="zh-CN" sz="2400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24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4"/>
    </mc:Choice>
    <mc:Fallback xmlns="">
      <p:transition spd="slow" advTm="3038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FEA07-7CAB-E839-ED66-287C91FE3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D0F7C7F-8BCF-3887-B731-9F2E515333C7}"/>
              </a:ext>
            </a:extLst>
          </p:cNvPr>
          <p:cNvSpPr/>
          <p:nvPr/>
        </p:nvSpPr>
        <p:spPr bwMode="auto">
          <a:xfrm>
            <a:off x="11681276" y="6508212"/>
            <a:ext cx="510724" cy="3431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lang="en-US" altLang="zh-CN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BB053-5621-5C30-AFBE-74C1268F82DB}"/>
              </a:ext>
            </a:extLst>
          </p:cNvPr>
          <p:cNvSpPr txBox="1"/>
          <p:nvPr/>
        </p:nvSpPr>
        <p:spPr>
          <a:xfrm>
            <a:off x="382587" y="914400"/>
            <a:ext cx="7558255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DengXian" panose="02010600030101010101" pitchFamily="2" charset="-122"/>
              </a:rPr>
              <a:t>2D-3D bidirectional projection between image and point cloud data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D0A95F-148D-613A-1E4B-ABEF8A085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394" y="1480807"/>
            <a:ext cx="6564854" cy="32824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D66FB53-B3E8-5869-BBE1-49412B29C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26536" y="1545065"/>
            <a:ext cx="3456645" cy="2243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4EF968-73EC-4184-CE3E-C794ED3655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9248"/>
          <a:stretch>
            <a:fillRect/>
          </a:stretch>
        </p:blipFill>
        <p:spPr>
          <a:xfrm>
            <a:off x="185738" y="3879930"/>
            <a:ext cx="4168467" cy="2628282"/>
          </a:xfrm>
          <a:prstGeom prst="rect">
            <a:avLst/>
          </a:prstGeom>
        </p:spPr>
      </p:pic>
      <p:sp>
        <p:nvSpPr>
          <p:cNvPr id="4" name="平行四边形 6">
            <a:extLst>
              <a:ext uri="{FF2B5EF4-FFF2-40B4-BE49-F238E27FC236}">
                <a16:creationId xmlns:a16="http://schemas.microsoft.com/office/drawing/2014/main" id="{5649B9CD-921E-6E73-1683-5EE3EA9F9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363538"/>
            <a:ext cx="11588750" cy="550862"/>
          </a:xfrm>
          <a:prstGeom prst="parallelogram">
            <a:avLst>
              <a:gd name="adj" fmla="val 41491"/>
            </a:avLst>
          </a:prstGeom>
          <a:solidFill>
            <a:srgbClr val="187FC3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5" name="平行四边形 7">
            <a:extLst>
              <a:ext uri="{FF2B5EF4-FFF2-40B4-BE49-F238E27FC236}">
                <a16:creationId xmlns:a16="http://schemas.microsoft.com/office/drawing/2014/main" id="{FADBA5A1-4ACA-ED76-9A60-BCE5F8101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363538"/>
            <a:ext cx="752475" cy="550862"/>
          </a:xfrm>
          <a:prstGeom prst="parallelogram">
            <a:avLst>
              <a:gd name="adj" fmla="val 41517"/>
            </a:avLst>
          </a:prstGeom>
          <a:solidFill>
            <a:srgbClr val="F9BE0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BF1D409-B5D9-FB9A-CCF6-668483C29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314393"/>
            <a:ext cx="631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9A4DC3D5-5D12-AD00-9B4F-D13B9FE28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345170"/>
            <a:ext cx="24865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Methodology</a:t>
            </a:r>
          </a:p>
        </p:txBody>
      </p:sp>
      <p:sp>
        <p:nvSpPr>
          <p:cNvPr id="10" name="矩形 13">
            <a:extLst>
              <a:ext uri="{FF2B5EF4-FFF2-40B4-BE49-F238E27FC236}">
                <a16:creationId xmlns:a16="http://schemas.microsoft.com/office/drawing/2014/main" id="{5C368323-A2ED-BFC4-F599-3D51BE88C7CA}"/>
              </a:ext>
            </a:extLst>
          </p:cNvPr>
          <p:cNvSpPr/>
          <p:nvPr/>
        </p:nvSpPr>
        <p:spPr bwMode="auto">
          <a:xfrm>
            <a:off x="2373631" y="5694268"/>
            <a:ext cx="2168210" cy="4986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LiDAR 3D camera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CB6AE8-2AAA-5F59-0ED7-DE41B5F19B65}"/>
                  </a:ext>
                </a:extLst>
              </p:cNvPr>
              <p:cNvSpPr txBox="1"/>
              <p:nvPr/>
            </p:nvSpPr>
            <p:spPr>
              <a:xfrm>
                <a:off x="4849186" y="5176744"/>
                <a:ext cx="2044700" cy="1112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b="1" i="1">
                          <a:latin typeface="Cambria Math" panose="02040503050406030204" pitchFamily="18" charset="0"/>
                        </a:rPr>
                        <m:t>𝑲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en-US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1" i="1">
                              <a:latin typeface="Cambria Math" panose="02040503050406030204" pitchFamily="18" charset="0"/>
                            </a:rPr>
                            <m:t>𝑹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zh-CN" altLang="en-US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zh-CN" altLang="en-US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zh-CN" altLang="en-US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zh-CN" altLang="en-US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zh-CN" altLang="en-US" b="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zh-CN" altLang="en-US" b="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zh-CN" altLang="en-US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zh-CN" altLang="en-US" b="0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zh-CN" altLang="en-US" b="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CB6AE8-2AAA-5F59-0ED7-DE41B5F19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186" y="5176744"/>
                <a:ext cx="2044700" cy="11128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902566E-CEAD-B468-43AD-A2A7AED295CE}"/>
                  </a:ext>
                </a:extLst>
              </p:cNvPr>
              <p:cNvSpPr txBox="1"/>
              <p:nvPr/>
            </p:nvSpPr>
            <p:spPr>
              <a:xfrm>
                <a:off x="6897688" y="5132982"/>
                <a:ext cx="529431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(</a:t>
                </a:r>
                <a:r>
                  <a:rPr lang="en-US" altLang="zh-CN" sz="1800" i="1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u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, </a:t>
                </a:r>
                <a:r>
                  <a:rPr lang="en-US" altLang="zh-CN" sz="1800" i="1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v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)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: </a:t>
                </a:r>
                <a:r>
                  <a:rPr lang="en-US" altLang="zh-CN" i="1" dirty="0">
                    <a:latin typeface="Times New Roman" panose="02020603050405020304" pitchFamily="18" charset="0"/>
                  </a:rPr>
                  <a:t>p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 in the image coordinate system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</a:rPr>
                  <a:t>(</a:t>
                </a:r>
                <a:r>
                  <a:rPr lang="en-US" altLang="zh-CN" i="1" dirty="0">
                    <a:latin typeface="Times New Roman" panose="02020603050405020304" pitchFamily="18" charset="0"/>
                  </a:rPr>
                  <a:t>x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, </a:t>
                </a:r>
                <a:r>
                  <a:rPr lang="en-US" altLang="zh-CN" i="1" dirty="0">
                    <a:latin typeface="Times New Roman" panose="02020603050405020304" pitchFamily="18" charset="0"/>
                  </a:rPr>
                  <a:t>y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, </a:t>
                </a:r>
                <a:r>
                  <a:rPr lang="en-US" altLang="zh-CN" i="1" dirty="0">
                    <a:latin typeface="Times New Roman" panose="02020603050405020304" pitchFamily="18" charset="0"/>
                  </a:rPr>
                  <a:t>z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): </a:t>
                </a:r>
                <a:r>
                  <a:rPr lang="en-US" altLang="zh-CN" i="1" dirty="0">
                    <a:latin typeface="Times New Roman" panose="02020603050405020304" pitchFamily="18" charset="0"/>
                  </a:rPr>
                  <a:t>P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 in the camera coordinate system</a:t>
                </a:r>
                <a:endParaRPr lang="en-US" altLang="zh-CN" sz="18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(</a:t>
                </a:r>
                <a:r>
                  <a:rPr lang="en-US" altLang="zh-CN" sz="1800" i="1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X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, </a:t>
                </a:r>
                <a:r>
                  <a:rPr lang="en-US" altLang="zh-CN" sz="1800" i="1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Y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, </a:t>
                </a:r>
                <a:r>
                  <a:rPr lang="en-US" altLang="zh-CN" sz="1800" i="1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Z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): </a:t>
                </a:r>
                <a:r>
                  <a:rPr lang="en-US" altLang="zh-CN" i="1" dirty="0">
                    <a:latin typeface="Times New Roman" panose="02020603050405020304" pitchFamily="18" charset="0"/>
                  </a:rPr>
                  <a:t>P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 in the world coordinate system</a:t>
                </a:r>
                <a:endParaRPr lang="en-US" altLang="zh-CN" sz="18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r>
                  <a:rPr lang="en-US" altLang="zh-CN" sz="1800" b="1" i="1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K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,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1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𝑹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𝑻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: intrinsic, extrinsic parameter matrices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902566E-CEAD-B468-43AD-A2A7AED29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688" y="5132982"/>
                <a:ext cx="5294312" cy="1200329"/>
              </a:xfrm>
              <a:prstGeom prst="rect">
                <a:avLst/>
              </a:prstGeom>
              <a:blipFill>
                <a:blip r:embed="rId8"/>
                <a:stretch>
                  <a:fillRect l="-1037" t="-2538" b="-563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2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4"/>
    </mc:Choice>
    <mc:Fallback xmlns="">
      <p:transition spd="slow" advTm="3038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349C9-CAE4-142D-C34C-15D6B3B31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8941D1B-ADB1-CB02-D8CC-A992AF8712CB}"/>
              </a:ext>
            </a:extLst>
          </p:cNvPr>
          <p:cNvSpPr/>
          <p:nvPr/>
        </p:nvSpPr>
        <p:spPr bwMode="auto">
          <a:xfrm>
            <a:off x="11681276" y="6508212"/>
            <a:ext cx="510724" cy="3431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lang="en-US" altLang="zh-CN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45F30B-4BCA-8A64-806D-1DA264D96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85" y="1650997"/>
            <a:ext cx="11641831" cy="4381875"/>
          </a:xfrm>
          <a:prstGeom prst="rect">
            <a:avLst/>
          </a:prstGeom>
        </p:spPr>
      </p:pic>
      <p:sp>
        <p:nvSpPr>
          <p:cNvPr id="3" name="平行四边形 6">
            <a:extLst>
              <a:ext uri="{FF2B5EF4-FFF2-40B4-BE49-F238E27FC236}">
                <a16:creationId xmlns:a16="http://schemas.microsoft.com/office/drawing/2014/main" id="{6F7DCCE7-10B6-E1A9-E36D-A5099632C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363538"/>
            <a:ext cx="11588750" cy="550862"/>
          </a:xfrm>
          <a:prstGeom prst="parallelogram">
            <a:avLst>
              <a:gd name="adj" fmla="val 41491"/>
            </a:avLst>
          </a:prstGeom>
          <a:solidFill>
            <a:srgbClr val="187FC3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4" name="平行四边形 7">
            <a:extLst>
              <a:ext uri="{FF2B5EF4-FFF2-40B4-BE49-F238E27FC236}">
                <a16:creationId xmlns:a16="http://schemas.microsoft.com/office/drawing/2014/main" id="{2273D036-5218-69F4-0E31-BDC7D4EE2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363538"/>
            <a:ext cx="752475" cy="550862"/>
          </a:xfrm>
          <a:prstGeom prst="parallelogram">
            <a:avLst>
              <a:gd name="adj" fmla="val 41517"/>
            </a:avLst>
          </a:prstGeom>
          <a:solidFill>
            <a:srgbClr val="F9BE0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5" name="文本框 5">
            <a:extLst>
              <a:ext uri="{FF2B5EF4-FFF2-40B4-BE49-F238E27FC236}">
                <a16:creationId xmlns:a16="http://schemas.microsoft.com/office/drawing/2014/main" id="{822F846E-CECA-7A33-0585-557832910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314393"/>
            <a:ext cx="631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04D0572-C90A-634A-1338-E96276A4B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345170"/>
            <a:ext cx="24865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Methodology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375E8-6632-90F8-EEAD-E82BB7A6FE54}"/>
              </a:ext>
            </a:extLst>
          </p:cNvPr>
          <p:cNvSpPr txBox="1"/>
          <p:nvPr/>
        </p:nvSpPr>
        <p:spPr>
          <a:xfrm>
            <a:off x="382587" y="914400"/>
            <a:ext cx="853281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DengXian" panose="02010600030101010101" pitchFamily="2" charset="-122"/>
              </a:rPr>
              <a:t>Image selection and background filtering workflow (3D-to-2D projection)</a:t>
            </a:r>
          </a:p>
        </p:txBody>
      </p:sp>
    </p:spTree>
    <p:extLst>
      <p:ext uri="{BB962C8B-B14F-4D97-AF65-F5344CB8AC3E}">
        <p14:creationId xmlns:p14="http://schemas.microsoft.com/office/powerpoint/2010/main" val="306656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4"/>
    </mc:Choice>
    <mc:Fallback xmlns="">
      <p:transition spd="slow" advTm="3038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2D629-1E77-D6CB-2DAA-488AB2F4E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平行四边形 6">
            <a:extLst>
              <a:ext uri="{FF2B5EF4-FFF2-40B4-BE49-F238E27FC236}">
                <a16:creationId xmlns:a16="http://schemas.microsoft.com/office/drawing/2014/main" id="{5CCF8BE8-FCCD-25E8-5ABB-9402BA729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363538"/>
            <a:ext cx="11588750" cy="550862"/>
          </a:xfrm>
          <a:prstGeom prst="parallelogram">
            <a:avLst>
              <a:gd name="adj" fmla="val 41491"/>
            </a:avLst>
          </a:prstGeom>
          <a:solidFill>
            <a:srgbClr val="187FC3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17413" name="矩形 8">
            <a:extLst>
              <a:ext uri="{FF2B5EF4-FFF2-40B4-BE49-F238E27FC236}">
                <a16:creationId xmlns:a16="http://schemas.microsoft.com/office/drawing/2014/main" id="{C6B1B76A-A357-4E98-9CD2-BC8E7221D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345170"/>
            <a:ext cx="4434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Experimental validation</a:t>
            </a:r>
          </a:p>
        </p:txBody>
      </p:sp>
      <p:sp>
        <p:nvSpPr>
          <p:cNvPr id="3" name="平行四边形 7">
            <a:extLst>
              <a:ext uri="{FF2B5EF4-FFF2-40B4-BE49-F238E27FC236}">
                <a16:creationId xmlns:a16="http://schemas.microsoft.com/office/drawing/2014/main" id="{4E7178C7-08AE-8B3D-20FD-6866F94D0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363538"/>
            <a:ext cx="752475" cy="550862"/>
          </a:xfrm>
          <a:prstGeom prst="parallelogram">
            <a:avLst>
              <a:gd name="adj" fmla="val 41517"/>
            </a:avLst>
          </a:prstGeom>
          <a:solidFill>
            <a:srgbClr val="F9BE0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5" name="文本框 5">
            <a:extLst>
              <a:ext uri="{FF2B5EF4-FFF2-40B4-BE49-F238E27FC236}">
                <a16:creationId xmlns:a16="http://schemas.microsoft.com/office/drawing/2014/main" id="{0FADD7E7-21F2-6C51-785A-5F09802B1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314393"/>
            <a:ext cx="631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9B4996-4BFA-25AD-FB98-9ED93C34846C}"/>
              </a:ext>
            </a:extLst>
          </p:cNvPr>
          <p:cNvGrpSpPr/>
          <p:nvPr/>
        </p:nvGrpSpPr>
        <p:grpSpPr>
          <a:xfrm>
            <a:off x="1098215" y="1724056"/>
            <a:ext cx="794100" cy="123609"/>
            <a:chOff x="1279265" y="4835288"/>
            <a:chExt cx="794100" cy="12360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7ADF68-DD12-B348-1356-5184E025C886}"/>
                </a:ext>
              </a:extLst>
            </p:cNvPr>
            <p:cNvSpPr/>
            <p:nvPr/>
          </p:nvSpPr>
          <p:spPr>
            <a:xfrm>
              <a:off x="1497365" y="4835288"/>
              <a:ext cx="576000" cy="10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Abutment</a:t>
              </a:r>
              <a:endPara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33E1DBE-9EB6-F0A4-0E49-9EA39C53D6B8}"/>
                </a:ext>
              </a:extLst>
            </p:cNvPr>
            <p:cNvSpPr/>
            <p:nvPr/>
          </p:nvSpPr>
          <p:spPr>
            <a:xfrm>
              <a:off x="1279265" y="4850897"/>
              <a:ext cx="216000" cy="108000"/>
            </a:xfrm>
            <a:prstGeom prst="rect">
              <a:avLst/>
            </a:prstGeom>
            <a:solidFill>
              <a:srgbClr val="E59E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774E25C-DF7E-C9A3-F64F-51C1FCFD4B54}"/>
              </a:ext>
            </a:extLst>
          </p:cNvPr>
          <p:cNvGrpSpPr/>
          <p:nvPr/>
        </p:nvGrpSpPr>
        <p:grpSpPr>
          <a:xfrm>
            <a:off x="3222240" y="1724056"/>
            <a:ext cx="794100" cy="124878"/>
            <a:chOff x="1279265" y="5182041"/>
            <a:chExt cx="794100" cy="1248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A69116-ACDC-3028-8571-A64BD6AD29EA}"/>
                </a:ext>
              </a:extLst>
            </p:cNvPr>
            <p:cNvSpPr/>
            <p:nvPr/>
          </p:nvSpPr>
          <p:spPr>
            <a:xfrm>
              <a:off x="1279265" y="5198919"/>
              <a:ext cx="216000" cy="108000"/>
            </a:xfrm>
            <a:prstGeom prst="rect">
              <a:avLst/>
            </a:prstGeom>
            <a:solidFill>
              <a:srgbClr val="000B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5906C3-5672-7863-E6E4-873382011CCB}"/>
                </a:ext>
              </a:extLst>
            </p:cNvPr>
            <p:cNvSpPr/>
            <p:nvPr/>
          </p:nvSpPr>
          <p:spPr>
            <a:xfrm>
              <a:off x="1497365" y="5182041"/>
              <a:ext cx="576000" cy="10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Girder</a:t>
              </a:r>
              <a:endPara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3AC9676-363F-F5F4-FAA6-42C5D031DDFC}"/>
              </a:ext>
            </a:extLst>
          </p:cNvPr>
          <p:cNvGrpSpPr/>
          <p:nvPr/>
        </p:nvGrpSpPr>
        <p:grpSpPr>
          <a:xfrm>
            <a:off x="5346265" y="1724056"/>
            <a:ext cx="794100" cy="126147"/>
            <a:chOff x="1279265" y="5528794"/>
            <a:chExt cx="794100" cy="12614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1FBBD3-5985-A17A-5946-6F2C87D9B600}"/>
                </a:ext>
              </a:extLst>
            </p:cNvPr>
            <p:cNvSpPr/>
            <p:nvPr/>
          </p:nvSpPr>
          <p:spPr>
            <a:xfrm>
              <a:off x="1279265" y="5546941"/>
              <a:ext cx="216000" cy="108000"/>
            </a:xfrm>
            <a:prstGeom prst="rect">
              <a:avLst/>
            </a:prstGeom>
            <a:solidFill>
              <a:srgbClr val="ADDB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6BB79A-BEEA-55B4-8F1A-7CD48942E1EA}"/>
                </a:ext>
              </a:extLst>
            </p:cNvPr>
            <p:cNvSpPr/>
            <p:nvPr/>
          </p:nvSpPr>
          <p:spPr>
            <a:xfrm>
              <a:off x="1497365" y="5528794"/>
              <a:ext cx="576000" cy="10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Deck</a:t>
              </a:r>
              <a:endPara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186AB2-F623-31D6-311A-E81D5DD06E93}"/>
              </a:ext>
            </a:extLst>
          </p:cNvPr>
          <p:cNvGrpSpPr/>
          <p:nvPr/>
        </p:nvGrpSpPr>
        <p:grpSpPr>
          <a:xfrm>
            <a:off x="7470290" y="1724056"/>
            <a:ext cx="794100" cy="127416"/>
            <a:chOff x="1279265" y="5875547"/>
            <a:chExt cx="794100" cy="12741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1A3083-8DEE-E17E-3E6D-3134A9A38A68}"/>
                </a:ext>
              </a:extLst>
            </p:cNvPr>
            <p:cNvSpPr/>
            <p:nvPr/>
          </p:nvSpPr>
          <p:spPr>
            <a:xfrm>
              <a:off x="1279265" y="5894963"/>
              <a:ext cx="216000" cy="108000"/>
            </a:xfrm>
            <a:prstGeom prst="rect">
              <a:avLst/>
            </a:prstGeom>
            <a:solidFill>
              <a:srgbClr val="E6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EB26EE4-8588-8270-B80B-C36FB75D35D0}"/>
                </a:ext>
              </a:extLst>
            </p:cNvPr>
            <p:cNvSpPr/>
            <p:nvPr/>
          </p:nvSpPr>
          <p:spPr>
            <a:xfrm>
              <a:off x="1497365" y="5875547"/>
              <a:ext cx="576000" cy="10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Parapet</a:t>
              </a:r>
              <a:endPara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A84E53-9FBF-1015-C2FF-D3AA9E51FE50}"/>
              </a:ext>
            </a:extLst>
          </p:cNvPr>
          <p:cNvGrpSpPr/>
          <p:nvPr/>
        </p:nvGrpSpPr>
        <p:grpSpPr>
          <a:xfrm>
            <a:off x="9594315" y="1724056"/>
            <a:ext cx="794100" cy="128687"/>
            <a:chOff x="1279265" y="6222299"/>
            <a:chExt cx="794100" cy="1286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C0E377-C52B-D6E2-2A49-DD66C974D933}"/>
                </a:ext>
              </a:extLst>
            </p:cNvPr>
            <p:cNvSpPr/>
            <p:nvPr/>
          </p:nvSpPr>
          <p:spPr>
            <a:xfrm>
              <a:off x="1279265" y="6242986"/>
              <a:ext cx="216000" cy="108000"/>
            </a:xfrm>
            <a:prstGeom prst="rect">
              <a:avLst/>
            </a:prstGeom>
            <a:solidFill>
              <a:srgbClr val="00A9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A791DD-7EB5-D6DA-B82D-AB44F7D7D0FA}"/>
                </a:ext>
              </a:extLst>
            </p:cNvPr>
            <p:cNvSpPr/>
            <p:nvPr/>
          </p:nvSpPr>
          <p:spPr>
            <a:xfrm>
              <a:off x="1497365" y="6222299"/>
              <a:ext cx="576000" cy="10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Noise</a:t>
              </a:r>
              <a:endPara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2533A6-597A-C739-2818-A912AED82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76" y="2042613"/>
            <a:ext cx="5400000" cy="263909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FCD7E1-28BD-56B7-3083-51369A902829}"/>
              </a:ext>
            </a:extLst>
          </p:cNvPr>
          <p:cNvSpPr/>
          <p:nvPr/>
        </p:nvSpPr>
        <p:spPr>
          <a:xfrm>
            <a:off x="2584676" y="4951489"/>
            <a:ext cx="90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Original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2B3491-FD06-7368-E241-399147CFF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315" y="2042613"/>
            <a:ext cx="5400000" cy="263909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80B0C4-ECDA-6EFD-348E-D8EDCCC8B1C9}"/>
              </a:ext>
            </a:extLst>
          </p:cNvPr>
          <p:cNvSpPr/>
          <p:nvPr/>
        </p:nvSpPr>
        <p:spPr>
          <a:xfrm>
            <a:off x="8694315" y="4951489"/>
            <a:ext cx="90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Annotated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5F0564-F868-7092-B95D-89FD8F4BC117}"/>
              </a:ext>
            </a:extLst>
          </p:cNvPr>
          <p:cNvSpPr txBox="1"/>
          <p:nvPr/>
        </p:nvSpPr>
        <p:spPr>
          <a:xfrm>
            <a:off x="382587" y="914400"/>
            <a:ext cx="7558255" cy="505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DengXian" panose="02010600030101010101" pitchFamily="2" charset="-122"/>
              </a:rPr>
              <a:t>Experimental subject: Kizuna Bridge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BD5266-47AB-DE42-CC3D-B748C222DFC7}"/>
              </a:ext>
            </a:extLst>
          </p:cNvPr>
          <p:cNvSpPr txBox="1"/>
          <p:nvPr/>
        </p:nvSpPr>
        <p:spPr>
          <a:xfrm>
            <a:off x="382587" y="5326778"/>
            <a:ext cx="11588750" cy="96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Locates at Fukushima Prefecture, Japan, built in 2011, length of 11.1 m, width of 6.7 m, scanned from 22 spots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</a:rPr>
              <a:t>Crack detection, girder and deck as target components</a:t>
            </a:r>
            <a:endParaRPr lang="zh-CN" altLang="en-US" sz="2000" dirty="0"/>
          </a:p>
        </p:txBody>
      </p:sp>
      <p:sp>
        <p:nvSpPr>
          <p:cNvPr id="30" name="矩形 1">
            <a:extLst>
              <a:ext uri="{FF2B5EF4-FFF2-40B4-BE49-F238E27FC236}">
                <a16:creationId xmlns:a16="http://schemas.microsoft.com/office/drawing/2014/main" id="{EDB93A4F-CA68-3FF6-FFEA-941A008AD4CE}"/>
              </a:ext>
            </a:extLst>
          </p:cNvPr>
          <p:cNvSpPr/>
          <p:nvPr/>
        </p:nvSpPr>
        <p:spPr bwMode="auto">
          <a:xfrm>
            <a:off x="11681276" y="6508212"/>
            <a:ext cx="510724" cy="3431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lang="en-US" altLang="zh-CN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4"/>
    </mc:Choice>
    <mc:Fallback xmlns="">
      <p:transition spd="slow" advTm="3038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80C11-DB34-BCFB-7D8B-38D7C6BB3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AB19387-84DB-AD40-47A7-37B7722AFFBE}"/>
              </a:ext>
            </a:extLst>
          </p:cNvPr>
          <p:cNvSpPr/>
          <p:nvPr/>
        </p:nvSpPr>
        <p:spPr bwMode="auto">
          <a:xfrm>
            <a:off x="11681276" y="6508212"/>
            <a:ext cx="510724" cy="3431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lang="en-US" altLang="zh-CN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4F0EA3-8794-266F-2718-DFD20CFBC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63" y="1509147"/>
            <a:ext cx="9940075" cy="49853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E04865-2B5C-4EB0-429F-69A903472C2D}"/>
              </a:ext>
            </a:extLst>
          </p:cNvPr>
          <p:cNvSpPr txBox="1"/>
          <p:nvPr/>
        </p:nvSpPr>
        <p:spPr>
          <a:xfrm>
            <a:off x="382587" y="914400"/>
            <a:ext cx="7558255" cy="505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DengXian" panose="02010600030101010101" pitchFamily="2" charset="-122"/>
              </a:rPr>
              <a:t>Image background filtering results</a:t>
            </a:r>
          </a:p>
        </p:txBody>
      </p:sp>
      <p:sp>
        <p:nvSpPr>
          <p:cNvPr id="6" name="平行四边形 6">
            <a:extLst>
              <a:ext uri="{FF2B5EF4-FFF2-40B4-BE49-F238E27FC236}">
                <a16:creationId xmlns:a16="http://schemas.microsoft.com/office/drawing/2014/main" id="{6A739523-C1A7-B2A6-5117-B68F279CB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363538"/>
            <a:ext cx="11588750" cy="550862"/>
          </a:xfrm>
          <a:prstGeom prst="parallelogram">
            <a:avLst>
              <a:gd name="adj" fmla="val 41491"/>
            </a:avLst>
          </a:prstGeom>
          <a:solidFill>
            <a:srgbClr val="187FC3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EB4711A9-B24E-1107-95D8-E4A2B3637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345170"/>
            <a:ext cx="4434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Experimental validation</a:t>
            </a:r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17540881-8D84-2381-D53E-E7056A2A6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363538"/>
            <a:ext cx="752475" cy="550862"/>
          </a:xfrm>
          <a:prstGeom prst="parallelogram">
            <a:avLst>
              <a:gd name="adj" fmla="val 41517"/>
            </a:avLst>
          </a:prstGeom>
          <a:solidFill>
            <a:srgbClr val="F9BE0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9" name="文本框 5">
            <a:extLst>
              <a:ext uri="{FF2B5EF4-FFF2-40B4-BE49-F238E27FC236}">
                <a16:creationId xmlns:a16="http://schemas.microsoft.com/office/drawing/2014/main" id="{F0821380-8B4E-9BD5-DEF9-251FC8230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314393"/>
            <a:ext cx="631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12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4"/>
    </mc:Choice>
    <mc:Fallback xmlns="">
      <p:transition spd="slow" advTm="3038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5C84539C-FF9B-87CE-2625-E765E1CAC7E8}"/>
              </a:ext>
            </a:extLst>
          </p:cNvPr>
          <p:cNvSpPr/>
          <p:nvPr/>
        </p:nvSpPr>
        <p:spPr bwMode="auto">
          <a:xfrm>
            <a:off x="11681276" y="6508212"/>
            <a:ext cx="510724" cy="3431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lang="en-US" altLang="zh-CN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3E119C4-4545-E591-C9B7-26A2EE2FB0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130201"/>
              </p:ext>
            </p:extLst>
          </p:nvPr>
        </p:nvGraphicFramePr>
        <p:xfrm>
          <a:off x="382587" y="5195579"/>
          <a:ext cx="9421092" cy="8812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1638">
                  <a:extLst>
                    <a:ext uri="{9D8B030D-6E8A-4147-A177-3AD203B41FA5}">
                      <a16:colId xmlns:a16="http://schemas.microsoft.com/office/drawing/2014/main" val="86862248"/>
                    </a:ext>
                  </a:extLst>
                </a:gridCol>
                <a:gridCol w="2757054">
                  <a:extLst>
                    <a:ext uri="{9D8B030D-6E8A-4147-A177-3AD203B41FA5}">
                      <a16:colId xmlns:a16="http://schemas.microsoft.com/office/drawing/2014/main" val="1718346129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1971374365"/>
                    </a:ext>
                  </a:extLst>
                </a:gridCol>
              </a:tblGrid>
              <a:tr h="450273">
                <a:tc>
                  <a:txBody>
                    <a:bodyPr/>
                    <a:lstStyle/>
                    <a:p>
                      <a:pPr indent="144145" algn="l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Overall accuracy</a:t>
                      </a:r>
                      <a:endParaRPr lang="zh-C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44145" algn="l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accuracy</a:t>
                      </a:r>
                      <a:endParaRPr lang="zh-C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44145" algn="l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Intersection over Union</a:t>
                      </a:r>
                      <a:endParaRPr lang="zh-C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134414"/>
                  </a:ext>
                </a:extLst>
              </a:tr>
              <a:tr h="430932">
                <a:tc>
                  <a:txBody>
                    <a:bodyPr/>
                    <a:lstStyle/>
                    <a:p>
                      <a:pPr indent="144145" algn="l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98.15</a:t>
                      </a:r>
                      <a:endParaRPr lang="zh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44145" algn="l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81.64</a:t>
                      </a:r>
                      <a:endParaRPr lang="zh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44145" algn="l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73.84</a:t>
                      </a:r>
                      <a:endParaRPr lang="zh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00569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CD041BC-E656-3523-6261-B619BE37FF0B}"/>
              </a:ext>
            </a:extLst>
          </p:cNvPr>
          <p:cNvSpPr txBox="1"/>
          <p:nvPr/>
        </p:nvSpPr>
        <p:spPr>
          <a:xfrm>
            <a:off x="382587" y="1465262"/>
            <a:ext cx="11072262" cy="3730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Model: DeepLabv3+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Dataset: Concrete Crack Conglomerate Dataset, over 10,000 images, 90% for training and 10% for testing</a:t>
            </a:r>
          </a:p>
          <a:p>
            <a:pPr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results (%)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平行四边形 6">
            <a:extLst>
              <a:ext uri="{FF2B5EF4-FFF2-40B4-BE49-F238E27FC236}">
                <a16:creationId xmlns:a16="http://schemas.microsoft.com/office/drawing/2014/main" id="{9D885766-C6EA-1260-65AC-693C8AA61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363538"/>
            <a:ext cx="11588750" cy="550862"/>
          </a:xfrm>
          <a:prstGeom prst="parallelogram">
            <a:avLst>
              <a:gd name="adj" fmla="val 41491"/>
            </a:avLst>
          </a:prstGeom>
          <a:solidFill>
            <a:srgbClr val="187FC3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9D608B54-6ED1-13C1-DB40-FDFED0194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345170"/>
            <a:ext cx="4434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Experimental validation</a:t>
            </a:r>
          </a:p>
        </p:txBody>
      </p:sp>
      <p:sp>
        <p:nvSpPr>
          <p:cNvPr id="4" name="平行四边形 7">
            <a:extLst>
              <a:ext uri="{FF2B5EF4-FFF2-40B4-BE49-F238E27FC236}">
                <a16:creationId xmlns:a16="http://schemas.microsoft.com/office/drawing/2014/main" id="{8B297074-89F6-6763-8991-513A338D2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363538"/>
            <a:ext cx="752475" cy="550862"/>
          </a:xfrm>
          <a:prstGeom prst="parallelogram">
            <a:avLst>
              <a:gd name="adj" fmla="val 41517"/>
            </a:avLst>
          </a:prstGeom>
          <a:solidFill>
            <a:srgbClr val="F9BE0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5" name="文本框 5">
            <a:extLst>
              <a:ext uri="{FF2B5EF4-FFF2-40B4-BE49-F238E27FC236}">
                <a16:creationId xmlns:a16="http://schemas.microsoft.com/office/drawing/2014/main" id="{3634E258-DEB4-BEF0-6579-85EA7BF38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314393"/>
            <a:ext cx="631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269A71-AE6D-975F-A80D-DBCDDC869E4B}"/>
              </a:ext>
            </a:extLst>
          </p:cNvPr>
          <p:cNvSpPr txBox="1"/>
          <p:nvPr/>
        </p:nvSpPr>
        <p:spPr>
          <a:xfrm>
            <a:off x="382587" y="914400"/>
            <a:ext cx="7558255" cy="505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DengXian" panose="02010600030101010101" pitchFamily="2" charset="-122"/>
              </a:rPr>
              <a:t>Crack detection</a:t>
            </a:r>
          </a:p>
        </p:txBody>
      </p:sp>
      <p:pic>
        <p:nvPicPr>
          <p:cNvPr id="10" name="Picture 9" descr="A close-up of a road&#10;&#10;AI-generated content may be incorrect.">
            <a:extLst>
              <a:ext uri="{FF2B5EF4-FFF2-40B4-BE49-F238E27FC236}">
                <a16:creationId xmlns:a16="http://schemas.microsoft.com/office/drawing/2014/main" id="{41F688D6-6818-2F92-7A20-A9C6FA577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7" y="2874554"/>
            <a:ext cx="1440180" cy="1440180"/>
          </a:xfrm>
          <a:prstGeom prst="rect">
            <a:avLst/>
          </a:prstGeom>
        </p:spPr>
      </p:pic>
      <p:pic>
        <p:nvPicPr>
          <p:cNvPr id="11" name="Picture 10" descr="A white lightning bolt in a black background&#10;&#10;AI-generated content may be incorrect.">
            <a:extLst>
              <a:ext uri="{FF2B5EF4-FFF2-40B4-BE49-F238E27FC236}">
                <a16:creationId xmlns:a16="http://schemas.microsoft.com/office/drawing/2014/main" id="{D9AD37CF-433D-39FD-F0F6-8C8021D64C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34" y="2874374"/>
            <a:ext cx="1440180" cy="1440180"/>
          </a:xfrm>
          <a:prstGeom prst="rect">
            <a:avLst/>
          </a:prstGeom>
        </p:spPr>
      </p:pic>
      <p:pic>
        <p:nvPicPr>
          <p:cNvPr id="12" name="Picture 11" descr="A white lightning in the sky&#10;&#10;AI-generated content may be incorrect.">
            <a:extLst>
              <a:ext uri="{FF2B5EF4-FFF2-40B4-BE49-F238E27FC236}">
                <a16:creationId xmlns:a16="http://schemas.microsoft.com/office/drawing/2014/main" id="{D0D0AA9E-CC36-8179-B47F-ACD7D3F17D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479" y="2874374"/>
            <a:ext cx="1440000" cy="1440000"/>
          </a:xfrm>
          <a:prstGeom prst="rect">
            <a:avLst/>
          </a:prstGeom>
        </p:spPr>
      </p:pic>
      <p:pic>
        <p:nvPicPr>
          <p:cNvPr id="13" name="Picture 12" descr="A close-up of a crack in the road&#10;&#10;AI-generated content may be incorrect.">
            <a:extLst>
              <a:ext uri="{FF2B5EF4-FFF2-40B4-BE49-F238E27FC236}">
                <a16:creationId xmlns:a16="http://schemas.microsoft.com/office/drawing/2014/main" id="{210C9132-4F50-D10A-3BC9-780C06B5D7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62" y="287455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8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4"/>
    </mc:Choice>
    <mc:Fallback xmlns="">
      <p:transition spd="slow" advTm="3038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B6F8E-14D4-E650-50E6-A7D2A208A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7E648F3-3308-A442-0C51-4F0002CCFA9D}"/>
              </a:ext>
            </a:extLst>
          </p:cNvPr>
          <p:cNvSpPr/>
          <p:nvPr/>
        </p:nvSpPr>
        <p:spPr bwMode="auto">
          <a:xfrm>
            <a:off x="11681276" y="6508212"/>
            <a:ext cx="510724" cy="3431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lang="en-US" altLang="zh-CN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708DEE-0748-5A61-EC99-2ACBCA71A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31" y="1419668"/>
            <a:ext cx="9351671" cy="5062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9C8289-8855-464D-A972-C176482AB331}"/>
              </a:ext>
            </a:extLst>
          </p:cNvPr>
          <p:cNvSpPr txBox="1"/>
          <p:nvPr/>
        </p:nvSpPr>
        <p:spPr>
          <a:xfrm>
            <a:off x="382587" y="914400"/>
            <a:ext cx="7558255" cy="505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DengXian" panose="02010600030101010101" pitchFamily="2" charset="-122"/>
              </a:rPr>
              <a:t>Crack detection results</a:t>
            </a:r>
          </a:p>
        </p:txBody>
      </p:sp>
      <p:sp>
        <p:nvSpPr>
          <p:cNvPr id="5" name="平行四边形 6">
            <a:extLst>
              <a:ext uri="{FF2B5EF4-FFF2-40B4-BE49-F238E27FC236}">
                <a16:creationId xmlns:a16="http://schemas.microsoft.com/office/drawing/2014/main" id="{1969009E-5DCB-99FF-772A-8018D5390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363538"/>
            <a:ext cx="11588750" cy="550862"/>
          </a:xfrm>
          <a:prstGeom prst="parallelogram">
            <a:avLst>
              <a:gd name="adj" fmla="val 41491"/>
            </a:avLst>
          </a:prstGeom>
          <a:solidFill>
            <a:srgbClr val="187FC3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5BE390F7-72C2-269F-2049-3D6F5F8D8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345170"/>
            <a:ext cx="4434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Experimental validation</a:t>
            </a:r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429A163B-3645-72BB-46C9-261B8FAA1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363538"/>
            <a:ext cx="752475" cy="550862"/>
          </a:xfrm>
          <a:prstGeom prst="parallelogram">
            <a:avLst>
              <a:gd name="adj" fmla="val 41517"/>
            </a:avLst>
          </a:prstGeom>
          <a:solidFill>
            <a:srgbClr val="F9BE0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9" name="文本框 5">
            <a:extLst>
              <a:ext uri="{FF2B5EF4-FFF2-40B4-BE49-F238E27FC236}">
                <a16:creationId xmlns:a16="http://schemas.microsoft.com/office/drawing/2014/main" id="{2B35A84D-6052-811D-19BF-F8429C827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314393"/>
            <a:ext cx="631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57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4"/>
    </mc:Choice>
    <mc:Fallback xmlns="">
      <p:transition spd="slow" advTm="3038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ABB1A-DFB2-4175-B576-E26F9A39A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5FDEB1-1585-A935-E295-48CE2A43D5EC}"/>
              </a:ext>
            </a:extLst>
          </p:cNvPr>
          <p:cNvSpPr txBox="1"/>
          <p:nvPr/>
        </p:nvSpPr>
        <p:spPr>
          <a:xfrm>
            <a:off x="382587" y="914400"/>
            <a:ext cx="9375776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DengXian" panose="02010600030101010101" pitchFamily="2" charset="-122"/>
              </a:rPr>
              <a:t>Deep learning models for point cloud semantic segmentation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046D388-59D1-B76B-7D81-56A9C01102E4}"/>
              </a:ext>
            </a:extLst>
          </p:cNvPr>
          <p:cNvSpPr/>
          <p:nvPr/>
        </p:nvSpPr>
        <p:spPr bwMode="auto">
          <a:xfrm>
            <a:off x="11681276" y="6508212"/>
            <a:ext cx="510724" cy="3431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lang="en-US" altLang="zh-CN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DB341F-0F79-4E51-4E49-EEB8DF274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224" y="1057981"/>
            <a:ext cx="4361052" cy="5561257"/>
          </a:xfrm>
          <a:prstGeom prst="rect">
            <a:avLst/>
          </a:prstGeom>
        </p:spPr>
      </p:pic>
      <p:sp>
        <p:nvSpPr>
          <p:cNvPr id="44" name="Arrow: Right 43">
            <a:extLst>
              <a:ext uri="{FF2B5EF4-FFF2-40B4-BE49-F238E27FC236}">
                <a16:creationId xmlns:a16="http://schemas.microsoft.com/office/drawing/2014/main" id="{F441CCB3-85A3-4AEA-D3FB-E92348CA2368}"/>
              </a:ext>
            </a:extLst>
          </p:cNvPr>
          <p:cNvSpPr/>
          <p:nvPr/>
        </p:nvSpPr>
        <p:spPr bwMode="auto">
          <a:xfrm>
            <a:off x="6038533" y="2443199"/>
            <a:ext cx="1281691" cy="171601"/>
          </a:xfrm>
          <a:prstGeom prst="rightArrow">
            <a:avLst>
              <a:gd name="adj1" fmla="val 25126"/>
              <a:gd name="adj2" fmla="val 10039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4" name="平行四边形 6">
            <a:extLst>
              <a:ext uri="{FF2B5EF4-FFF2-40B4-BE49-F238E27FC236}">
                <a16:creationId xmlns:a16="http://schemas.microsoft.com/office/drawing/2014/main" id="{4072E78D-C3A5-6A4F-662C-197D3D2D9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363538"/>
            <a:ext cx="11588750" cy="550862"/>
          </a:xfrm>
          <a:prstGeom prst="parallelogram">
            <a:avLst>
              <a:gd name="adj" fmla="val 41491"/>
            </a:avLst>
          </a:prstGeom>
          <a:solidFill>
            <a:srgbClr val="187FC3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5" name="平行四边形 7">
            <a:extLst>
              <a:ext uri="{FF2B5EF4-FFF2-40B4-BE49-F238E27FC236}">
                <a16:creationId xmlns:a16="http://schemas.microsoft.com/office/drawing/2014/main" id="{D31A809E-063F-8F50-2A0B-590F10341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363538"/>
            <a:ext cx="752475" cy="550862"/>
          </a:xfrm>
          <a:prstGeom prst="parallelogram">
            <a:avLst>
              <a:gd name="adj" fmla="val 41517"/>
            </a:avLst>
          </a:prstGeom>
          <a:solidFill>
            <a:srgbClr val="F9BE0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D9844AD-6FE2-C1BE-47BC-FCA1C6A5A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314393"/>
            <a:ext cx="631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F51D3A01-C447-516A-6A72-EF69EEA73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345170"/>
            <a:ext cx="23989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Future 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1E4B91-10FB-6A02-3C29-4A9FA6EF0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" y="1629000"/>
            <a:ext cx="5261544" cy="18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59C1CC-AA57-C9AA-2C48-EE90B8EE7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50" y="4103279"/>
            <a:ext cx="5408652" cy="1800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D8E621-78C0-2B60-52CC-F083F5478BBD}"/>
              </a:ext>
            </a:extLst>
          </p:cNvPr>
          <p:cNvSpPr/>
          <p:nvPr/>
        </p:nvSpPr>
        <p:spPr>
          <a:xfrm>
            <a:off x="2766553" y="3464937"/>
            <a:ext cx="90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Original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6F8699-23EB-1588-8551-0432F7AC9890}"/>
              </a:ext>
            </a:extLst>
          </p:cNvPr>
          <p:cNvSpPr/>
          <p:nvPr/>
        </p:nvSpPr>
        <p:spPr>
          <a:xfrm>
            <a:off x="2755976" y="5943600"/>
            <a:ext cx="90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30D83EE-39D4-9C76-0441-381158ADF00C}"/>
              </a:ext>
            </a:extLst>
          </p:cNvPr>
          <p:cNvSpPr/>
          <p:nvPr/>
        </p:nvSpPr>
        <p:spPr bwMode="auto">
          <a:xfrm rot="10800000">
            <a:off x="6038533" y="4917478"/>
            <a:ext cx="1281691" cy="171601"/>
          </a:xfrm>
          <a:prstGeom prst="rightArrow">
            <a:avLst>
              <a:gd name="adj1" fmla="val 25126"/>
              <a:gd name="adj2" fmla="val 10039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876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4"/>
    </mc:Choice>
    <mc:Fallback xmlns="">
      <p:transition spd="slow" advTm="30384"/>
    </mc:Fallback>
  </mc:AlternateContent>
</p:sld>
</file>

<file path=ppt/theme/theme1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Office 主题">
  <a:themeElements>
    <a:clrScheme name="12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2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2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Office 主题">
  <a:themeElements>
    <a:clrScheme name="1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3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Office 主题">
  <a:themeElements>
    <a:clrScheme name="14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4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4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主题">
  <a:themeElements>
    <a:clrScheme name="4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4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4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Office 主题">
  <a:themeElements>
    <a:clrScheme name="6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6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6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Office 主题">
  <a:themeElements>
    <a:clrScheme name="7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7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7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Office 主题">
  <a:themeElements>
    <a:clrScheme name="8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8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8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Office 主题">
  <a:themeElements>
    <a:clrScheme name="9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9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9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Office 主题">
  <a:themeElements>
    <a:clrScheme name="10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0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0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Office 主题">
  <a:themeElements>
    <a:clrScheme name="1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1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15457</TotalTime>
  <Pages>0</Pages>
  <Words>410</Words>
  <Characters>0</Characters>
  <Application>Microsoft Office PowerPoint</Application>
  <DocSecurity>0</DocSecurity>
  <PresentationFormat>Widescreen</PresentationFormat>
  <Lines>0</Lines>
  <Paragraphs>97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Cambria Math</vt:lpstr>
      <vt:lpstr>Times New Roman</vt:lpstr>
      <vt:lpstr>Wingdings</vt:lpstr>
      <vt:lpstr>1_Office 主题</vt:lpstr>
      <vt:lpstr>3_Office 主题</vt:lpstr>
      <vt:lpstr>4_Office 主题</vt:lpstr>
      <vt:lpstr>6_Office 主题</vt:lpstr>
      <vt:lpstr>7_Office 主题</vt:lpstr>
      <vt:lpstr>8_Office 主题</vt:lpstr>
      <vt:lpstr>9_Office 主题</vt:lpstr>
      <vt:lpstr>10_Office 主题</vt:lpstr>
      <vt:lpstr>11_Office 主题</vt:lpstr>
      <vt:lpstr>12_Office 主题</vt:lpstr>
      <vt:lpstr>13_Office 主题</vt:lpstr>
      <vt:lpstr>14_Office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CharactersWithSpaces>0</CharactersWithSpaces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哎呀小小草</dc:creator>
  <cp:keywords/>
  <dc:description/>
  <cp:lastModifiedBy>Ronnie Lin</cp:lastModifiedBy>
  <cp:revision>1623</cp:revision>
  <dcterms:created xsi:type="dcterms:W3CDTF">2015-08-12T02:06:50Z</dcterms:created>
  <dcterms:modified xsi:type="dcterms:W3CDTF">2025-06-11T09:38:08Z</dcterms:modified>
  <cp:category/>
</cp:coreProperties>
</file>