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9" r:id="rId3"/>
    <p:sldId id="328" r:id="rId4"/>
    <p:sldId id="307" r:id="rId5"/>
    <p:sldId id="311" r:id="rId6"/>
    <p:sldId id="267" r:id="rId7"/>
    <p:sldId id="260" r:id="rId8"/>
    <p:sldId id="257" r:id="rId9"/>
    <p:sldId id="327" r:id="rId10"/>
    <p:sldId id="329" r:id="rId11"/>
    <p:sldId id="313" r:id="rId12"/>
    <p:sldId id="266" r:id="rId13"/>
    <p:sldId id="289" r:id="rId14"/>
    <p:sldId id="290" r:id="rId15"/>
    <p:sldId id="320" r:id="rId16"/>
    <p:sldId id="316" r:id="rId17"/>
    <p:sldId id="314" r:id="rId18"/>
    <p:sldId id="334" r:id="rId19"/>
    <p:sldId id="262" r:id="rId20"/>
    <p:sldId id="264" r:id="rId21"/>
    <p:sldId id="306" r:id="rId22"/>
    <p:sldId id="315" r:id="rId23"/>
    <p:sldId id="300" r:id="rId24"/>
    <p:sldId id="305" r:id="rId25"/>
    <p:sldId id="331" r:id="rId26"/>
    <p:sldId id="333" r:id="rId27"/>
    <p:sldId id="332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22" autoAdjust="0"/>
  </p:normalViewPr>
  <p:slideViewPr>
    <p:cSldViewPr snapToGrid="0">
      <p:cViewPr varScale="1">
        <p:scale>
          <a:sx n="105" d="100"/>
          <a:sy n="105" d="100"/>
        </p:scale>
        <p:origin x="71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eiknistofnun-my.sharepoint.com/personal/rajesh_hi_is/Documents/Burfell_windfarm_psha_2024/PSHA/PSHA_results_19Feb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iknistofnun-my.sharepoint.com/personal/rajesh_hi_is/Documents/Burfell_windfarm_psha_2024/PSHA/PSHA_results_19Feb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99391841100737"/>
          <c:y val="9.5896905349567102E-2"/>
          <c:w val="0.83678496952259529"/>
          <c:h val="0.76766880353957356"/>
        </c:manualLayout>
      </c:layout>
      <c:scatterChart>
        <c:scatterStyle val="smoothMarker"/>
        <c:varyColors val="0"/>
        <c:ser>
          <c:idx val="1"/>
          <c:order val="0"/>
          <c:tx>
            <c:v>475 year model, 5% damping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damping'!$A$3:$A$83</c:f>
              <c:numCache>
                <c:formatCode>0.000</c:formatCode>
                <c:ptCount val="8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damping'!$D$3:$D$83</c:f>
              <c:numCache>
                <c:formatCode>0.000</c:formatCode>
                <c:ptCount val="81"/>
                <c:pt idx="0">
                  <c:v>0.22488383882722501</c:v>
                </c:pt>
                <c:pt idx="1">
                  <c:v>0.39354671794764379</c:v>
                </c:pt>
                <c:pt idx="2">
                  <c:v>0.56220959706806251</c:v>
                </c:pt>
                <c:pt idx="3">
                  <c:v>0.56220959706806251</c:v>
                </c:pt>
                <c:pt idx="4">
                  <c:v>0.56220959706806251</c:v>
                </c:pt>
                <c:pt idx="5">
                  <c:v>0.56220959706806251</c:v>
                </c:pt>
                <c:pt idx="6">
                  <c:v>0.56220959706806251</c:v>
                </c:pt>
                <c:pt idx="7">
                  <c:v>0.56220959706806251</c:v>
                </c:pt>
                <c:pt idx="8">
                  <c:v>0.56220959706806251</c:v>
                </c:pt>
                <c:pt idx="9">
                  <c:v>0.56220959706806251</c:v>
                </c:pt>
                <c:pt idx="10">
                  <c:v>0.56220959706806251</c:v>
                </c:pt>
                <c:pt idx="11">
                  <c:v>0.56220959706806251</c:v>
                </c:pt>
                <c:pt idx="12">
                  <c:v>0.56220959706806251</c:v>
                </c:pt>
                <c:pt idx="13">
                  <c:v>0.50664938138854876</c:v>
                </c:pt>
                <c:pt idx="14">
                  <c:v>0.46011609823672772</c:v>
                </c:pt>
                <c:pt idx="15">
                  <c:v>0.42064452240710887</c:v>
                </c:pt>
                <c:pt idx="16">
                  <c:v>0.38679236894406926</c:v>
                </c:pt>
                <c:pt idx="17">
                  <c:v>0.35747878808175604</c:v>
                </c:pt>
                <c:pt idx="18">
                  <c:v>0.33187888174837388</c:v>
                </c:pt>
                <c:pt idx="19">
                  <c:v>0.30935290131952142</c:v>
                </c:pt>
                <c:pt idx="20">
                  <c:v>0.28939757014766038</c:v>
                </c:pt>
                <c:pt idx="21">
                  <c:v>0.27161189875373842</c:v>
                </c:pt>
                <c:pt idx="22">
                  <c:v>0.25567271876325293</c:v>
                </c:pt>
                <c:pt idx="23">
                  <c:v>0.24131687235121574</c:v>
                </c:pt>
                <c:pt idx="24">
                  <c:v>0.22832804623650274</c:v>
                </c:pt>
                <c:pt idx="25">
                  <c:v>0.21652690262739038</c:v>
                </c:pt>
                <c:pt idx="26">
                  <c:v>0.2057635870726269</c:v>
                </c:pt>
                <c:pt idx="27">
                  <c:v>0.19591197433297708</c:v>
                </c:pt>
                <c:pt idx="28">
                  <c:v>0.18686520169743137</c:v>
                </c:pt>
                <c:pt idx="29">
                  <c:v>0.17853216742135761</c:v>
                </c:pt>
                <c:pt idx="30">
                  <c:v>0.17083476066964948</c:v>
                </c:pt>
                <c:pt idx="31">
                  <c:v>0.16316974274536819</c:v>
                </c:pt>
                <c:pt idx="32">
                  <c:v>0.15607596562473947</c:v>
                </c:pt>
                <c:pt idx="33">
                  <c:v>0.14949493695311442</c:v>
                </c:pt>
                <c:pt idx="34">
                  <c:v>0.14337568846887783</c:v>
                </c:pt>
                <c:pt idx="35">
                  <c:v>0.13767362195480154</c:v>
                </c:pt>
                <c:pt idx="36">
                  <c:v>0.13234955917786612</c:v>
                </c:pt>
                <c:pt idx="37">
                  <c:v>0.12736895524834385</c:v>
                </c:pt>
                <c:pt idx="38">
                  <c:v>0.12270124374775819</c:v>
                </c:pt>
                <c:pt idx="39">
                  <c:v>0.11831928875599877</c:v>
                </c:pt>
                <c:pt idx="40">
                  <c:v>0.11419892410340672</c:v>
                </c:pt>
                <c:pt idx="41">
                  <c:v>0.11031856418405241</c:v>
                </c:pt>
                <c:pt idx="42">
                  <c:v>0.10665887378373197</c:v>
                </c:pt>
                <c:pt idx="43">
                  <c:v>0.10320248681533882</c:v>
                </c:pt>
                <c:pt idx="44">
                  <c:v>9.9933765774785577E-2</c:v>
                </c:pt>
                <c:pt idx="45">
                  <c:v>9.6838595251828474E-2</c:v>
                </c:pt>
                <c:pt idx="46">
                  <c:v>9.3904204041900627E-2</c:v>
                </c:pt>
                <c:pt idx="47">
                  <c:v>9.111901137550267E-2</c:v>
                </c:pt>
                <c:pt idx="48">
                  <c:v>8.8472493562942872E-2</c:v>
                </c:pt>
                <c:pt idx="49">
                  <c:v>8.5955067984212638E-2</c:v>
                </c:pt>
                <c:pt idx="50">
                  <c:v>8.3557991867444989E-2</c:v>
                </c:pt>
                <c:pt idx="51">
                  <c:v>8.1273273718798819E-2</c:v>
                </c:pt>
                <c:pt idx="52">
                  <c:v>7.9093595610462322E-2</c:v>
                </c:pt>
                <c:pt idx="53">
                  <c:v>7.7012244816602002E-2</c:v>
                </c:pt>
                <c:pt idx="54">
                  <c:v>7.5023053521099281E-2</c:v>
                </c:pt>
                <c:pt idx="55">
                  <c:v>7.3120345515090487E-2</c:v>
                </c:pt>
                <c:pt idx="56">
                  <c:v>7.1298888964037396E-2</c:v>
                </c:pt>
                <c:pt idx="57">
                  <c:v>6.9553854459176834E-2</c:v>
                </c:pt>
                <c:pt idx="58">
                  <c:v>6.7880777681515139E-2</c:v>
                </c:pt>
                <c:pt idx="59">
                  <c:v>6.6275526101844826E-2</c:v>
                </c:pt>
                <c:pt idx="60">
                  <c:v>6.4734269220706617E-2</c:v>
                </c:pt>
                <c:pt idx="61">
                  <c:v>6.325345192029358E-2</c:v>
                </c:pt>
                <c:pt idx="62">
                  <c:v>6.1829770558098601E-2</c:v>
                </c:pt>
                <c:pt idx="63">
                  <c:v>6.0460151481300246E-2</c:v>
                </c:pt>
                <c:pt idx="64">
                  <c:v>5.9141731682881352E-2</c:v>
                </c:pt>
                <c:pt idx="65">
                  <c:v>5.7871841356418215E-2</c:v>
                </c:pt>
                <c:pt idx="66">
                  <c:v>5.6647988137315905E-2</c:v>
                </c:pt>
                <c:pt idx="67">
                  <c:v>5.546784284479097E-2</c:v>
                </c:pt>
                <c:pt idx="68">
                  <c:v>5.4329226561777973E-2</c:v>
                </c:pt>
                <c:pt idx="69">
                  <c:v>5.3230098909690486E-2</c:v>
                </c:pt>
                <c:pt idx="70">
                  <c:v>5.2168547392095539E-2</c:v>
                </c:pt>
                <c:pt idx="71">
                  <c:v>5.1142777696210846E-2</c:v>
                </c:pt>
                <c:pt idx="72">
                  <c:v>5.0151104854060033E-2</c:v>
                </c:pt>
                <c:pt idx="73">
                  <c:v>4.9191945176385879E-2</c:v>
                </c:pt>
                <c:pt idx="74">
                  <c:v>4.8263808882259042E-2</c:v>
                </c:pt>
                <c:pt idx="75">
                  <c:v>4.7365293355924459E-2</c:v>
                </c:pt>
                <c:pt idx="76">
                  <c:v>4.6495076969976762E-2</c:v>
                </c:pt>
                <c:pt idx="77">
                  <c:v>4.5651913420583161E-2</c:v>
                </c:pt>
                <c:pt idx="78">
                  <c:v>4.4834626526298715E-2</c:v>
                </c:pt>
                <c:pt idx="79">
                  <c:v>4.4042105447162763E-2</c:v>
                </c:pt>
                <c:pt idx="80">
                  <c:v>4.327330028529932E-2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54-4AB6-82C7-F39DC41BCF58}"/>
            </c:ext>
          </c:extLst>
        </c:ser>
        <c:ser>
          <c:idx val="3"/>
          <c:order val="1"/>
          <c:tx>
            <c:v>Scenario 90th percentile, 5% damping</c:v>
          </c:tx>
          <c:spPr>
            <a:ln w="254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damping'!$A$3:$A$103</c:f>
              <c:numCache>
                <c:formatCode>0.000</c:formatCode>
                <c:ptCount val="10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damping'!$E$3:$E$103</c:f>
              <c:numCache>
                <c:formatCode>0.00000</c:formatCode>
                <c:ptCount val="101"/>
                <c:pt idx="0">
                  <c:v>0.18234535236470539</c:v>
                </c:pt>
                <c:pt idx="1">
                  <c:v>0.18509843210735591</c:v>
                </c:pt>
                <c:pt idx="2">
                  <c:v>0.19477265326835838</c:v>
                </c:pt>
                <c:pt idx="3">
                  <c:v>0.23857329216086282</c:v>
                </c:pt>
                <c:pt idx="4">
                  <c:v>0.32649562484125139</c:v>
                </c:pt>
                <c:pt idx="5">
                  <c:v>0.44498015387389445</c:v>
                </c:pt>
                <c:pt idx="6">
                  <c:v>0.40988595750308543</c:v>
                </c:pt>
                <c:pt idx="7">
                  <c:v>0.39061188022487636</c:v>
                </c:pt>
                <c:pt idx="8">
                  <c:v>0.41256462259451138</c:v>
                </c:pt>
                <c:pt idx="9">
                  <c:v>0.46579338891956312</c:v>
                </c:pt>
                <c:pt idx="10">
                  <c:v>0.53939056545233832</c:v>
                </c:pt>
                <c:pt idx="11">
                  <c:v>0.59631602705166231</c:v>
                </c:pt>
                <c:pt idx="12">
                  <c:v>0.60229875568800539</c:v>
                </c:pt>
                <c:pt idx="13">
                  <c:v>0.5520270814144167</c:v>
                </c:pt>
                <c:pt idx="14">
                  <c:v>0.47491794776768181</c:v>
                </c:pt>
                <c:pt idx="15">
                  <c:v>0.4419218403558175</c:v>
                </c:pt>
                <c:pt idx="16">
                  <c:v>0.43086262678987808</c:v>
                </c:pt>
                <c:pt idx="17">
                  <c:v>0.40960383805865253</c:v>
                </c:pt>
                <c:pt idx="18">
                  <c:v>0.380990872214927</c:v>
                </c:pt>
                <c:pt idx="19">
                  <c:v>0.35507756524163808</c:v>
                </c:pt>
                <c:pt idx="20">
                  <c:v>0.33242467179474439</c:v>
                </c:pt>
                <c:pt idx="21">
                  <c:v>0.31190016922916031</c:v>
                </c:pt>
                <c:pt idx="22">
                  <c:v>0.298995518855943</c:v>
                </c:pt>
                <c:pt idx="23">
                  <c:v>0.28135840662008937</c:v>
                </c:pt>
                <c:pt idx="24">
                  <c:v>0.26796871369419495</c:v>
                </c:pt>
                <c:pt idx="25">
                  <c:v>0.26022780238358123</c:v>
                </c:pt>
                <c:pt idx="26">
                  <c:v>0.25083340765073775</c:v>
                </c:pt>
                <c:pt idx="27">
                  <c:v>0.24455634447298316</c:v>
                </c:pt>
                <c:pt idx="28">
                  <c:v>0.23987002027214738</c:v>
                </c:pt>
                <c:pt idx="29">
                  <c:v>0.23547173293694532</c:v>
                </c:pt>
                <c:pt idx="30">
                  <c:v>0.22974865871917893</c:v>
                </c:pt>
                <c:pt idx="31">
                  <c:v>0.22653485645405566</c:v>
                </c:pt>
                <c:pt idx="32">
                  <c:v>0.22209723705834461</c:v>
                </c:pt>
                <c:pt idx="33">
                  <c:v>0.21962636102509994</c:v>
                </c:pt>
                <c:pt idx="34">
                  <c:v>0.2164394001398757</c:v>
                </c:pt>
                <c:pt idx="35">
                  <c:v>0.21080234881054546</c:v>
                </c:pt>
                <c:pt idx="36">
                  <c:v>0.21044601535819349</c:v>
                </c:pt>
                <c:pt idx="37">
                  <c:v>0.20486090809329091</c:v>
                </c:pt>
                <c:pt idx="38">
                  <c:v>0.19972591370398607</c:v>
                </c:pt>
                <c:pt idx="39">
                  <c:v>0.19576702578649782</c:v>
                </c:pt>
                <c:pt idx="40">
                  <c:v>0.19212368445105296</c:v>
                </c:pt>
                <c:pt idx="41">
                  <c:v>0.18919310345488946</c:v>
                </c:pt>
                <c:pt idx="42">
                  <c:v>0.18419814516880259</c:v>
                </c:pt>
                <c:pt idx="43">
                  <c:v>0.18094372397712569</c:v>
                </c:pt>
                <c:pt idx="44">
                  <c:v>0.17354013173905489</c:v>
                </c:pt>
                <c:pt idx="45">
                  <c:v>0.16824046193311729</c:v>
                </c:pt>
                <c:pt idx="46">
                  <c:v>0.16056011735696446</c:v>
                </c:pt>
                <c:pt idx="47">
                  <c:v>0.15340157868880525</c:v>
                </c:pt>
                <c:pt idx="48">
                  <c:v>0.14514838551210973</c:v>
                </c:pt>
                <c:pt idx="49">
                  <c:v>0.13757182878808177</c:v>
                </c:pt>
                <c:pt idx="50">
                  <c:v>0.13204632660223298</c:v>
                </c:pt>
                <c:pt idx="51">
                  <c:v>0.12620608205297554</c:v>
                </c:pt>
                <c:pt idx="52">
                  <c:v>0.12045834880196334</c:v>
                </c:pt>
                <c:pt idx="53">
                  <c:v>0.11526565139798092</c:v>
                </c:pt>
                <c:pt idx="54">
                  <c:v>0.11150476039945068</c:v>
                </c:pt>
                <c:pt idx="55">
                  <c:v>0.10788702161192643</c:v>
                </c:pt>
                <c:pt idx="56">
                  <c:v>0.10561380811854046</c:v>
                </c:pt>
                <c:pt idx="57">
                  <c:v>0.10422531477235314</c:v>
                </c:pt>
                <c:pt idx="58">
                  <c:v>0.10205357780339759</c:v>
                </c:pt>
                <c:pt idx="59">
                  <c:v>0.10060028761979878</c:v>
                </c:pt>
                <c:pt idx="60">
                  <c:v>9.9088410319903078E-2</c:v>
                </c:pt>
                <c:pt idx="61">
                  <c:v>9.8160294213848628E-2</c:v>
                </c:pt>
                <c:pt idx="62">
                  <c:v>9.7284827857283665E-2</c:v>
                </c:pt>
                <c:pt idx="63">
                  <c:v>9.660043439062381E-2</c:v>
                </c:pt>
                <c:pt idx="64">
                  <c:v>9.5637076892884559E-2</c:v>
                </c:pt>
                <c:pt idx="65">
                  <c:v>9.4768987042627068E-2</c:v>
                </c:pt>
                <c:pt idx="66">
                  <c:v>9.3755774900686137E-2</c:v>
                </c:pt>
                <c:pt idx="67">
                  <c:v>9.2312703905930854E-2</c:v>
                </c:pt>
                <c:pt idx="68">
                  <c:v>9.1917660473983101E-2</c:v>
                </c:pt>
                <c:pt idx="69">
                  <c:v>9.1885614663803836E-2</c:v>
                </c:pt>
                <c:pt idx="70">
                  <c:v>9.1273335928270666E-2</c:v>
                </c:pt>
                <c:pt idx="71">
                  <c:v>9.0700260755836024E-2</c:v>
                </c:pt>
                <c:pt idx="72">
                  <c:v>8.9517973682246482E-2</c:v>
                </c:pt>
                <c:pt idx="73">
                  <c:v>8.8852983295086563E-2</c:v>
                </c:pt>
                <c:pt idx="74">
                  <c:v>8.8090022142229024E-2</c:v>
                </c:pt>
                <c:pt idx="75">
                  <c:v>8.7027423526859202E-2</c:v>
                </c:pt>
                <c:pt idx="76">
                  <c:v>8.5434018214853483E-2</c:v>
                </c:pt>
                <c:pt idx="77">
                  <c:v>8.4052306854798017E-2</c:v>
                </c:pt>
                <c:pt idx="78">
                  <c:v>8.2683230634468377E-2</c:v>
                </c:pt>
                <c:pt idx="79">
                  <c:v>8.1920076762073038E-2</c:v>
                </c:pt>
                <c:pt idx="80">
                  <c:v>8.0379779960462805E-2</c:v>
                </c:pt>
                <c:pt idx="81">
                  <c:v>7.9470721364765268E-2</c:v>
                </c:pt>
                <c:pt idx="82">
                  <c:v>7.7716258019599055E-2</c:v>
                </c:pt>
                <c:pt idx="83">
                  <c:v>7.6409394170416395E-2</c:v>
                </c:pt>
                <c:pt idx="84">
                  <c:v>7.5321626235700795E-2</c:v>
                </c:pt>
                <c:pt idx="85">
                  <c:v>7.4186512429634671E-2</c:v>
                </c:pt>
                <c:pt idx="86">
                  <c:v>7.3497275653539557E-2</c:v>
                </c:pt>
                <c:pt idx="87">
                  <c:v>7.2340610315470441E-2</c:v>
                </c:pt>
                <c:pt idx="88">
                  <c:v>7.1356115274256046E-2</c:v>
                </c:pt>
                <c:pt idx="89">
                  <c:v>7.0723576330683227E-2</c:v>
                </c:pt>
                <c:pt idx="90">
                  <c:v>6.9725716744028027E-2</c:v>
                </c:pt>
                <c:pt idx="91">
                  <c:v>6.8905844144352468E-2</c:v>
                </c:pt>
                <c:pt idx="92">
                  <c:v>6.8422881124568624E-2</c:v>
                </c:pt>
                <c:pt idx="93">
                  <c:v>6.7430097666265842E-2</c:v>
                </c:pt>
                <c:pt idx="94">
                  <c:v>6.6335600456344956E-2</c:v>
                </c:pt>
                <c:pt idx="95">
                  <c:v>6.5683997224642479E-2</c:v>
                </c:pt>
                <c:pt idx="96">
                  <c:v>6.4884822765636882E-2</c:v>
                </c:pt>
                <c:pt idx="97">
                  <c:v>6.3708116777898838E-2</c:v>
                </c:pt>
                <c:pt idx="98">
                  <c:v>6.2867763672310228E-2</c:v>
                </c:pt>
                <c:pt idx="99">
                  <c:v>6.2156027461770742E-2</c:v>
                </c:pt>
                <c:pt idx="100">
                  <c:v>6.1389290902454978E-2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54-4AB6-82C7-F39DC41BCF58}"/>
            </c:ext>
          </c:extLst>
        </c:ser>
        <c:ser>
          <c:idx val="6"/>
          <c:order val="2"/>
          <c:tx>
            <c:v>EC8 - A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'PSAh 5, 2, and 1% damping'!$L$2:$L$405</c:f>
              <c:numCache>
                <c:formatCode>General</c:formatCode>
                <c:ptCount val="404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</c:numCache>
            </c:numRef>
          </c:xVal>
          <c:yVal>
            <c:numRef>
              <c:f>'PSAh 5, 2, and 1% damping'!$M$2:$M$405</c:f>
              <c:numCache>
                <c:formatCode>General</c:formatCode>
                <c:ptCount val="404"/>
                <c:pt idx="0">
                  <c:v>0.3</c:v>
                </c:pt>
                <c:pt idx="1">
                  <c:v>0.33</c:v>
                </c:pt>
                <c:pt idx="2">
                  <c:v>0.36</c:v>
                </c:pt>
                <c:pt idx="3">
                  <c:v>0.39</c:v>
                </c:pt>
                <c:pt idx="4">
                  <c:v>0.42</c:v>
                </c:pt>
                <c:pt idx="5">
                  <c:v>0.45</c:v>
                </c:pt>
                <c:pt idx="6">
                  <c:v>0.48</c:v>
                </c:pt>
                <c:pt idx="7">
                  <c:v>0.51</c:v>
                </c:pt>
                <c:pt idx="8">
                  <c:v>0.54</c:v>
                </c:pt>
                <c:pt idx="9">
                  <c:v>0.56999999999999995</c:v>
                </c:pt>
                <c:pt idx="10">
                  <c:v>0.6</c:v>
                </c:pt>
                <c:pt idx="11">
                  <c:v>0.63</c:v>
                </c:pt>
                <c:pt idx="12">
                  <c:v>0.66</c:v>
                </c:pt>
                <c:pt idx="13">
                  <c:v>0.69</c:v>
                </c:pt>
                <c:pt idx="14">
                  <c:v>0.72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0.75</c:v>
                </c:pt>
                <c:pt idx="20">
                  <c:v>0.75</c:v>
                </c:pt>
                <c:pt idx="21">
                  <c:v>0.75</c:v>
                </c:pt>
                <c:pt idx="22">
                  <c:v>0.75</c:v>
                </c:pt>
                <c:pt idx="23">
                  <c:v>0.75</c:v>
                </c:pt>
                <c:pt idx="24">
                  <c:v>0.75</c:v>
                </c:pt>
                <c:pt idx="25">
                  <c:v>0.75</c:v>
                </c:pt>
                <c:pt idx="26">
                  <c:v>0.75</c:v>
                </c:pt>
                <c:pt idx="27">
                  <c:v>0.75</c:v>
                </c:pt>
                <c:pt idx="28">
                  <c:v>0.75</c:v>
                </c:pt>
                <c:pt idx="29">
                  <c:v>0.75</c:v>
                </c:pt>
                <c:pt idx="30">
                  <c:v>0.75</c:v>
                </c:pt>
                <c:pt idx="31">
                  <c:v>0.75</c:v>
                </c:pt>
                <c:pt idx="32">
                  <c:v>0.75</c:v>
                </c:pt>
                <c:pt idx="33">
                  <c:v>0.75</c:v>
                </c:pt>
                <c:pt idx="34">
                  <c:v>0.75</c:v>
                </c:pt>
                <c:pt idx="35">
                  <c:v>0.75</c:v>
                </c:pt>
                <c:pt idx="36">
                  <c:v>0.75</c:v>
                </c:pt>
                <c:pt idx="37">
                  <c:v>0.75</c:v>
                </c:pt>
                <c:pt idx="38">
                  <c:v>0.75</c:v>
                </c:pt>
                <c:pt idx="39">
                  <c:v>0.75</c:v>
                </c:pt>
                <c:pt idx="40">
                  <c:v>0.75</c:v>
                </c:pt>
                <c:pt idx="41">
                  <c:v>0.73170731707317105</c:v>
                </c:pt>
                <c:pt idx="42">
                  <c:v>0.71428571428571397</c:v>
                </c:pt>
                <c:pt idx="43">
                  <c:v>0.69767441860465096</c:v>
                </c:pt>
                <c:pt idx="44">
                  <c:v>0.68181818181818199</c:v>
                </c:pt>
                <c:pt idx="45">
                  <c:v>0.66666666666666696</c:v>
                </c:pt>
                <c:pt idx="46">
                  <c:v>0.65217391304347805</c:v>
                </c:pt>
                <c:pt idx="47">
                  <c:v>0.63829787234042601</c:v>
                </c:pt>
                <c:pt idx="48">
                  <c:v>0.625</c:v>
                </c:pt>
                <c:pt idx="49">
                  <c:v>0.61224489795918402</c:v>
                </c:pt>
                <c:pt idx="50">
                  <c:v>0.6</c:v>
                </c:pt>
                <c:pt idx="51">
                  <c:v>0.58823529411764697</c:v>
                </c:pt>
                <c:pt idx="52">
                  <c:v>0.57692307692307698</c:v>
                </c:pt>
                <c:pt idx="53">
                  <c:v>0.56603773584905703</c:v>
                </c:pt>
                <c:pt idx="54">
                  <c:v>0.55555555555555602</c:v>
                </c:pt>
                <c:pt idx="55">
                  <c:v>0.54545454545454597</c:v>
                </c:pt>
                <c:pt idx="56">
                  <c:v>0.53571428571428603</c:v>
                </c:pt>
                <c:pt idx="57">
                  <c:v>0.52631578947368396</c:v>
                </c:pt>
                <c:pt idx="58">
                  <c:v>0.51724137931034497</c:v>
                </c:pt>
                <c:pt idx="59">
                  <c:v>0.50847457627118597</c:v>
                </c:pt>
                <c:pt idx="60">
                  <c:v>0.5</c:v>
                </c:pt>
                <c:pt idx="61">
                  <c:v>0.49180327868852503</c:v>
                </c:pt>
                <c:pt idx="62">
                  <c:v>0.483870967741936</c:v>
                </c:pt>
                <c:pt idx="63">
                  <c:v>0.476190476190476</c:v>
                </c:pt>
                <c:pt idx="64">
                  <c:v>0.46875</c:v>
                </c:pt>
                <c:pt idx="65">
                  <c:v>0.46153846153846201</c:v>
                </c:pt>
                <c:pt idx="66">
                  <c:v>0.45454545454545497</c:v>
                </c:pt>
                <c:pt idx="67">
                  <c:v>0.44776119402985098</c:v>
                </c:pt>
                <c:pt idx="68">
                  <c:v>0.441176470588235</c:v>
                </c:pt>
                <c:pt idx="69">
                  <c:v>0.434782608695652</c:v>
                </c:pt>
                <c:pt idx="70">
                  <c:v>0.42857142857142899</c:v>
                </c:pt>
                <c:pt idx="71">
                  <c:v>0.42253521126760601</c:v>
                </c:pt>
                <c:pt idx="72">
                  <c:v>0.41666666666666702</c:v>
                </c:pt>
                <c:pt idx="73">
                  <c:v>0.41095890410958902</c:v>
                </c:pt>
                <c:pt idx="74">
                  <c:v>0.40540540540540498</c:v>
                </c:pt>
                <c:pt idx="75">
                  <c:v>0.4</c:v>
                </c:pt>
                <c:pt idx="76">
                  <c:v>0.394736842105263</c:v>
                </c:pt>
                <c:pt idx="77">
                  <c:v>0.38961038961039002</c:v>
                </c:pt>
                <c:pt idx="78">
                  <c:v>0.38461538461538503</c:v>
                </c:pt>
                <c:pt idx="79">
                  <c:v>0.379746835443038</c:v>
                </c:pt>
                <c:pt idx="80">
                  <c:v>0.375</c:v>
                </c:pt>
                <c:pt idx="81">
                  <c:v>0.37037037037037002</c:v>
                </c:pt>
                <c:pt idx="82">
                  <c:v>0.36585365853658502</c:v>
                </c:pt>
                <c:pt idx="83">
                  <c:v>0.36144578313253001</c:v>
                </c:pt>
                <c:pt idx="84">
                  <c:v>0.35714285714285698</c:v>
                </c:pt>
                <c:pt idx="85">
                  <c:v>0.35294117647058798</c:v>
                </c:pt>
                <c:pt idx="86">
                  <c:v>0.34883720930232598</c:v>
                </c:pt>
                <c:pt idx="87">
                  <c:v>0.34482758620689702</c:v>
                </c:pt>
                <c:pt idx="88">
                  <c:v>0.34090909090909099</c:v>
                </c:pt>
                <c:pt idx="89">
                  <c:v>0.33707865168539303</c:v>
                </c:pt>
                <c:pt idx="90">
                  <c:v>0.33333333333333298</c:v>
                </c:pt>
                <c:pt idx="91">
                  <c:v>0.32967032967033</c:v>
                </c:pt>
                <c:pt idx="92">
                  <c:v>0.32608695652173902</c:v>
                </c:pt>
                <c:pt idx="93">
                  <c:v>0.32258064516128998</c:v>
                </c:pt>
                <c:pt idx="94">
                  <c:v>0.319148936170213</c:v>
                </c:pt>
                <c:pt idx="95">
                  <c:v>0.31578947368421101</c:v>
                </c:pt>
                <c:pt idx="96">
                  <c:v>0.3125</c:v>
                </c:pt>
                <c:pt idx="97">
                  <c:v>0.30927835051546398</c:v>
                </c:pt>
                <c:pt idx="98">
                  <c:v>0.30612244897959201</c:v>
                </c:pt>
                <c:pt idx="99">
                  <c:v>0.30303030303030298</c:v>
                </c:pt>
                <c:pt idx="100">
                  <c:v>0.3</c:v>
                </c:pt>
                <c:pt idx="101">
                  <c:v>0.29702970297029702</c:v>
                </c:pt>
                <c:pt idx="102">
                  <c:v>0.29411764705882398</c:v>
                </c:pt>
                <c:pt idx="103">
                  <c:v>0.29126213592233002</c:v>
                </c:pt>
                <c:pt idx="104">
                  <c:v>0.28846153846153799</c:v>
                </c:pt>
                <c:pt idx="105">
                  <c:v>0.28571428571428598</c:v>
                </c:pt>
                <c:pt idx="106">
                  <c:v>0.28301886792452802</c:v>
                </c:pt>
                <c:pt idx="107">
                  <c:v>0.28037383177570102</c:v>
                </c:pt>
                <c:pt idx="108">
                  <c:v>0.27777777777777801</c:v>
                </c:pt>
                <c:pt idx="109">
                  <c:v>0.27522935779816499</c:v>
                </c:pt>
                <c:pt idx="110">
                  <c:v>0.27272727272727298</c:v>
                </c:pt>
                <c:pt idx="111">
                  <c:v>0.27027027027027001</c:v>
                </c:pt>
                <c:pt idx="112">
                  <c:v>0.26785714285714302</c:v>
                </c:pt>
                <c:pt idx="113">
                  <c:v>0.265486725663717</c:v>
                </c:pt>
                <c:pt idx="114">
                  <c:v>0.26315789473684198</c:v>
                </c:pt>
                <c:pt idx="115">
                  <c:v>0.26086956521739102</c:v>
                </c:pt>
                <c:pt idx="116">
                  <c:v>0.25862068965517199</c:v>
                </c:pt>
                <c:pt idx="117">
                  <c:v>0.256410256410256</c:v>
                </c:pt>
                <c:pt idx="118">
                  <c:v>0.25423728813559299</c:v>
                </c:pt>
                <c:pt idx="119">
                  <c:v>0.252100840336135</c:v>
                </c:pt>
                <c:pt idx="120">
                  <c:v>0.25</c:v>
                </c:pt>
                <c:pt idx="121">
                  <c:v>0.247933884297521</c:v>
                </c:pt>
                <c:pt idx="122">
                  <c:v>0.24590163934426201</c:v>
                </c:pt>
                <c:pt idx="123">
                  <c:v>0.24390243902438999</c:v>
                </c:pt>
                <c:pt idx="124">
                  <c:v>0.241935483870968</c:v>
                </c:pt>
                <c:pt idx="125">
                  <c:v>0.24</c:v>
                </c:pt>
                <c:pt idx="126">
                  <c:v>0.238095238095238</c:v>
                </c:pt>
                <c:pt idx="127">
                  <c:v>0.23622047244094499</c:v>
                </c:pt>
                <c:pt idx="128">
                  <c:v>0.234375</c:v>
                </c:pt>
                <c:pt idx="129">
                  <c:v>0.232558139534884</c:v>
                </c:pt>
                <c:pt idx="130">
                  <c:v>0.230769230769231</c:v>
                </c:pt>
                <c:pt idx="131">
                  <c:v>0.229007633587786</c:v>
                </c:pt>
                <c:pt idx="132">
                  <c:v>0.22727272727272699</c:v>
                </c:pt>
                <c:pt idx="133">
                  <c:v>0.22556390977443599</c:v>
                </c:pt>
                <c:pt idx="134">
                  <c:v>0.22388059701492499</c:v>
                </c:pt>
                <c:pt idx="135">
                  <c:v>0.22222222222222199</c:v>
                </c:pt>
                <c:pt idx="136">
                  <c:v>0.220588235294118</c:v>
                </c:pt>
                <c:pt idx="137">
                  <c:v>0.218978102189781</c:v>
                </c:pt>
                <c:pt idx="138">
                  <c:v>0.217391304347826</c:v>
                </c:pt>
                <c:pt idx="139">
                  <c:v>0.215827338129496</c:v>
                </c:pt>
                <c:pt idx="140">
                  <c:v>0.214285714285714</c:v>
                </c:pt>
                <c:pt idx="141">
                  <c:v>0.21276595744680801</c:v>
                </c:pt>
                <c:pt idx="142">
                  <c:v>0.21126760563380301</c:v>
                </c:pt>
                <c:pt idx="143">
                  <c:v>0.20979020979021001</c:v>
                </c:pt>
                <c:pt idx="144">
                  <c:v>0.20833333333333301</c:v>
                </c:pt>
                <c:pt idx="145">
                  <c:v>0.20689655172413801</c:v>
                </c:pt>
                <c:pt idx="146">
                  <c:v>0.20547945205479501</c:v>
                </c:pt>
                <c:pt idx="147">
                  <c:v>0.20408163265306101</c:v>
                </c:pt>
                <c:pt idx="148">
                  <c:v>0.20270270270270299</c:v>
                </c:pt>
                <c:pt idx="149">
                  <c:v>0.20134228187919501</c:v>
                </c:pt>
                <c:pt idx="150">
                  <c:v>0.2</c:v>
                </c:pt>
                <c:pt idx="151">
                  <c:v>0.19867549668874199</c:v>
                </c:pt>
                <c:pt idx="152">
                  <c:v>0.197368421052632</c:v>
                </c:pt>
                <c:pt idx="153">
                  <c:v>0.19607843137254899</c:v>
                </c:pt>
                <c:pt idx="154">
                  <c:v>0.19480519480519501</c:v>
                </c:pt>
                <c:pt idx="155">
                  <c:v>0.19354838709677399</c:v>
                </c:pt>
                <c:pt idx="156">
                  <c:v>0.19230769230769201</c:v>
                </c:pt>
                <c:pt idx="157">
                  <c:v>0.19108280254777099</c:v>
                </c:pt>
                <c:pt idx="158">
                  <c:v>0.189873417721519</c:v>
                </c:pt>
                <c:pt idx="159">
                  <c:v>0.18867924528301899</c:v>
                </c:pt>
                <c:pt idx="160">
                  <c:v>0.1875</c:v>
                </c:pt>
                <c:pt idx="161">
                  <c:v>0.18633540372670801</c:v>
                </c:pt>
                <c:pt idx="162">
                  <c:v>0.18518518518518501</c:v>
                </c:pt>
                <c:pt idx="163">
                  <c:v>0.184049079754601</c:v>
                </c:pt>
                <c:pt idx="164">
                  <c:v>0.18292682926829301</c:v>
                </c:pt>
                <c:pt idx="165">
                  <c:v>0.18181818181818199</c:v>
                </c:pt>
                <c:pt idx="166">
                  <c:v>0.180722891566265</c:v>
                </c:pt>
                <c:pt idx="167">
                  <c:v>0.179640718562874</c:v>
                </c:pt>
                <c:pt idx="168">
                  <c:v>0.17857142857142899</c:v>
                </c:pt>
                <c:pt idx="169">
                  <c:v>0.177514792899408</c:v>
                </c:pt>
                <c:pt idx="170">
                  <c:v>0.17647058823529399</c:v>
                </c:pt>
                <c:pt idx="171">
                  <c:v>0.175438596491228</c:v>
                </c:pt>
                <c:pt idx="172">
                  <c:v>0.17441860465116299</c:v>
                </c:pt>
                <c:pt idx="173">
                  <c:v>0.17341040462427701</c:v>
                </c:pt>
                <c:pt idx="174">
                  <c:v>0.17241379310344801</c:v>
                </c:pt>
                <c:pt idx="175">
                  <c:v>0.17142857142857101</c:v>
                </c:pt>
                <c:pt idx="176">
                  <c:v>0.170454545454545</c:v>
                </c:pt>
                <c:pt idx="177">
                  <c:v>0.169491525423729</c:v>
                </c:pt>
                <c:pt idx="178">
                  <c:v>0.16853932584269701</c:v>
                </c:pt>
                <c:pt idx="179">
                  <c:v>0.16759776536312901</c:v>
                </c:pt>
                <c:pt idx="180">
                  <c:v>0.16666666666666699</c:v>
                </c:pt>
                <c:pt idx="181">
                  <c:v>0.16574585635359099</c:v>
                </c:pt>
                <c:pt idx="182">
                  <c:v>0.164835164835165</c:v>
                </c:pt>
                <c:pt idx="183">
                  <c:v>0.16393442622950799</c:v>
                </c:pt>
                <c:pt idx="184">
                  <c:v>0.16304347826087001</c:v>
                </c:pt>
                <c:pt idx="185">
                  <c:v>0.162162162162162</c:v>
                </c:pt>
                <c:pt idx="186">
                  <c:v>0.16129032258064499</c:v>
                </c:pt>
                <c:pt idx="187">
                  <c:v>0.16042780748663099</c:v>
                </c:pt>
                <c:pt idx="188">
                  <c:v>0.159574468085106</c:v>
                </c:pt>
                <c:pt idx="189">
                  <c:v>0.158730158730159</c:v>
                </c:pt>
                <c:pt idx="190">
                  <c:v>0.157894736842105</c:v>
                </c:pt>
                <c:pt idx="191">
                  <c:v>0.15706806282722499</c:v>
                </c:pt>
                <c:pt idx="192">
                  <c:v>0.15625</c:v>
                </c:pt>
                <c:pt idx="193">
                  <c:v>0.15544041450777199</c:v>
                </c:pt>
                <c:pt idx="194">
                  <c:v>0.15463917525773199</c:v>
                </c:pt>
                <c:pt idx="195">
                  <c:v>0.15384615384615399</c:v>
                </c:pt>
                <c:pt idx="196">
                  <c:v>0.15306122448979601</c:v>
                </c:pt>
                <c:pt idx="197">
                  <c:v>0.15228426395939099</c:v>
                </c:pt>
                <c:pt idx="198">
                  <c:v>0.15151515151515199</c:v>
                </c:pt>
                <c:pt idx="199">
                  <c:v>0.15075376884422101</c:v>
                </c:pt>
                <c:pt idx="200">
                  <c:v>0.15</c:v>
                </c:pt>
                <c:pt idx="201">
                  <c:v>0.14851117546595399</c:v>
                </c:pt>
                <c:pt idx="202">
                  <c:v>0.147044407411038</c:v>
                </c:pt>
                <c:pt idx="203">
                  <c:v>0.14559926229707101</c:v>
                </c:pt>
                <c:pt idx="204">
                  <c:v>0.14417531718569801</c:v>
                </c:pt>
                <c:pt idx="205">
                  <c:v>0.142772159428911</c:v>
                </c:pt>
                <c:pt idx="206">
                  <c:v>0.14138938637006301</c:v>
                </c:pt>
                <c:pt idx="207">
                  <c:v>0.14002660505496001</c:v>
                </c:pt>
                <c:pt idx="208">
                  <c:v>0.138683431952663</c:v>
                </c:pt>
                <c:pt idx="209">
                  <c:v>0.13735949268560699</c:v>
                </c:pt>
                <c:pt idx="210">
                  <c:v>0.13605442176870799</c:v>
                </c:pt>
                <c:pt idx="211">
                  <c:v>0.13476786235709001</c:v>
                </c:pt>
                <c:pt idx="212">
                  <c:v>0.133499466002136</c:v>
                </c:pt>
                <c:pt idx="213">
                  <c:v>0.13224889241552601</c:v>
                </c:pt>
                <c:pt idx="214">
                  <c:v>0.131015809240982</c:v>
                </c:pt>
                <c:pt idx="215">
                  <c:v>0.129799891833424</c:v>
                </c:pt>
                <c:pt idx="216">
                  <c:v>0.12860082304526799</c:v>
                </c:pt>
                <c:pt idx="217">
                  <c:v>0.127418293019601</c:v>
                </c:pt>
                <c:pt idx="218">
                  <c:v>0.12625199898998399</c:v>
                </c:pt>
                <c:pt idx="219">
                  <c:v>0.12510164508663299</c:v>
                </c:pt>
                <c:pt idx="220">
                  <c:v>0.12396694214876</c:v>
                </c:pt>
                <c:pt idx="221">
                  <c:v>0.122847607542843</c:v>
                </c:pt>
                <c:pt idx="222">
                  <c:v>0.121743364986608</c:v>
                </c:pt>
                <c:pt idx="223">
                  <c:v>0.120653944378532</c:v>
                </c:pt>
                <c:pt idx="224">
                  <c:v>0.119579081632653</c:v>
                </c:pt>
                <c:pt idx="225">
                  <c:v>0.11851851851851899</c:v>
                </c:pt>
                <c:pt idx="226">
                  <c:v>0.117472002506069</c:v>
                </c:pt>
                <c:pt idx="227">
                  <c:v>0.11643928661530401</c:v>
                </c:pt>
                <c:pt idx="228">
                  <c:v>0.115420129270545</c:v>
                </c:pt>
                <c:pt idx="229">
                  <c:v>0.11441429415915</c:v>
                </c:pt>
                <c:pt idx="230">
                  <c:v>0.113421550094518</c:v>
                </c:pt>
                <c:pt idx="231">
                  <c:v>0.112441670883229</c:v>
                </c:pt>
                <c:pt idx="232">
                  <c:v>0.111474435196195</c:v>
                </c:pt>
                <c:pt idx="233">
                  <c:v>0.110519626443663</c:v>
                </c:pt>
                <c:pt idx="234">
                  <c:v>0.10957703265395601</c:v>
                </c:pt>
                <c:pt idx="235">
                  <c:v>0.10864644635581699</c:v>
                </c:pt>
                <c:pt idx="236">
                  <c:v>0.107727664464234</c:v>
                </c:pt>
                <c:pt idx="237">
                  <c:v>0.10682048816963099</c:v>
                </c:pt>
                <c:pt idx="238">
                  <c:v>0.105924722830309</c:v>
                </c:pt>
                <c:pt idx="239">
                  <c:v>0.105040177868035</c:v>
                </c:pt>
                <c:pt idx="240">
                  <c:v>0.104166666666667</c:v>
                </c:pt>
                <c:pt idx="241">
                  <c:v>0.103304006473718</c:v>
                </c:pt>
                <c:pt idx="242">
                  <c:v>0.102452018304761</c:v>
                </c:pt>
                <c:pt idx="243">
                  <c:v>0.101610526850582</c:v>
                </c:pt>
                <c:pt idx="244">
                  <c:v>0.10077936038699301</c:v>
                </c:pt>
                <c:pt idx="245">
                  <c:v>9.9958350687213607E-2</c:v>
                </c:pt>
                <c:pt idx="246">
                  <c:v>9.9147332936744006E-2</c:v>
                </c:pt>
                <c:pt idx="247">
                  <c:v>9.8346145650641703E-2</c:v>
                </c:pt>
                <c:pt idx="248">
                  <c:v>9.7554630593132199E-2</c:v>
                </c:pt>
                <c:pt idx="249">
                  <c:v>9.6772632699472602E-2</c:v>
                </c:pt>
                <c:pt idx="250">
                  <c:v>9.6000000000000002E-2</c:v>
                </c:pt>
                <c:pt idx="251">
                  <c:v>9.5236583546292899E-2</c:v>
                </c:pt>
                <c:pt idx="252">
                  <c:v>9.4482237339380201E-2</c:v>
                </c:pt>
                <c:pt idx="253">
                  <c:v>9.37368182599322E-2</c:v>
                </c:pt>
                <c:pt idx="254">
                  <c:v>9.3000186000372007E-2</c:v>
                </c:pt>
                <c:pt idx="255">
                  <c:v>9.22722029988466E-2</c:v>
                </c:pt>
                <c:pt idx="256">
                  <c:v>9.1552734375E-2</c:v>
                </c:pt>
                <c:pt idx="257">
                  <c:v>9.0841647867492298E-2</c:v>
                </c:pt>
                <c:pt idx="258">
                  <c:v>9.0138813773210702E-2</c:v>
                </c:pt>
                <c:pt idx="259">
                  <c:v>8.9444104888120296E-2</c:v>
                </c:pt>
                <c:pt idx="260">
                  <c:v>8.8757396449704096E-2</c:v>
                </c:pt>
                <c:pt idx="261">
                  <c:v>8.8078566080944207E-2</c:v>
                </c:pt>
                <c:pt idx="262">
                  <c:v>8.7407493735796302E-2</c:v>
                </c:pt>
                <c:pt idx="263">
                  <c:v>8.6744061646113202E-2</c:v>
                </c:pt>
                <c:pt idx="264">
                  <c:v>8.6088154269972503E-2</c:v>
                </c:pt>
                <c:pt idx="265">
                  <c:v>8.5439658241366997E-2</c:v>
                </c:pt>
                <c:pt idx="266">
                  <c:v>8.47984623212166E-2</c:v>
                </c:pt>
                <c:pt idx="267">
                  <c:v>8.4164457349661201E-2</c:v>
                </c:pt>
                <c:pt idx="268">
                  <c:v>8.3537536199599E-2</c:v>
                </c:pt>
                <c:pt idx="269">
                  <c:v>8.2917593731429901E-2</c:v>
                </c:pt>
                <c:pt idx="270">
                  <c:v>8.2304526748971193E-2</c:v>
                </c:pt>
                <c:pt idx="271">
                  <c:v>8.1698233956509297E-2</c:v>
                </c:pt>
                <c:pt idx="272">
                  <c:v>8.1098615916954997E-2</c:v>
                </c:pt>
                <c:pt idx="273">
                  <c:v>8.0505575011069502E-2</c:v>
                </c:pt>
                <c:pt idx="274">
                  <c:v>7.9919015397730303E-2</c:v>
                </c:pt>
                <c:pt idx="275">
                  <c:v>7.9338842975206603E-2</c:v>
                </c:pt>
                <c:pt idx="276">
                  <c:v>7.8764965343415302E-2</c:v>
                </c:pt>
                <c:pt idx="277">
                  <c:v>7.8197291767128502E-2</c:v>
                </c:pt>
                <c:pt idx="278">
                  <c:v>7.7635733140106605E-2</c:v>
                </c:pt>
                <c:pt idx="279">
                  <c:v>7.7080201950129101E-2</c:v>
                </c:pt>
                <c:pt idx="280">
                  <c:v>7.6530612244898003E-2</c:v>
                </c:pt>
                <c:pt idx="281">
                  <c:v>7.5986879598789303E-2</c:v>
                </c:pt>
                <c:pt idx="282">
                  <c:v>7.5448921080428499E-2</c:v>
                </c:pt>
                <c:pt idx="283">
                  <c:v>7.4916655221066594E-2</c:v>
                </c:pt>
                <c:pt idx="284">
                  <c:v>7.4390001983733398E-2</c:v>
                </c:pt>
                <c:pt idx="285">
                  <c:v>7.3868882733148705E-2</c:v>
                </c:pt>
                <c:pt idx="286">
                  <c:v>7.3353220206367101E-2</c:v>
                </c:pt>
                <c:pt idx="287">
                  <c:v>7.2842938484138503E-2</c:v>
                </c:pt>
                <c:pt idx="288">
                  <c:v>7.2337962962963007E-2</c:v>
                </c:pt>
                <c:pt idx="289">
                  <c:v>7.1838220327821806E-2</c:v>
                </c:pt>
                <c:pt idx="290">
                  <c:v>7.1343638525564801E-2</c:v>
                </c:pt>
                <c:pt idx="291">
                  <c:v>7.0854146738937904E-2</c:v>
                </c:pt>
                <c:pt idx="292">
                  <c:v>7.0369675361230996E-2</c:v>
                </c:pt>
                <c:pt idx="293">
                  <c:v>6.9890155971531406E-2</c:v>
                </c:pt>
                <c:pt idx="294">
                  <c:v>6.9415521310564998E-2</c:v>
                </c:pt>
                <c:pt idx="295">
                  <c:v>6.8945705257109996E-2</c:v>
                </c:pt>
                <c:pt idx="296">
                  <c:v>6.8480642804967101E-2</c:v>
                </c:pt>
                <c:pt idx="297">
                  <c:v>6.8020270040472106E-2</c:v>
                </c:pt>
                <c:pt idx="298">
                  <c:v>6.7564524120535097E-2</c:v>
                </c:pt>
                <c:pt idx="299">
                  <c:v>6.7113343251194099E-2</c:v>
                </c:pt>
                <c:pt idx="300">
                  <c:v>6.6666666666666693E-2</c:v>
                </c:pt>
                <c:pt idx="301">
                  <c:v>6.6224434608889493E-2</c:v>
                </c:pt>
                <c:pt idx="302">
                  <c:v>6.5786588307530397E-2</c:v>
                </c:pt>
                <c:pt idx="303">
                  <c:v>6.5353069960461405E-2</c:v>
                </c:pt>
                <c:pt idx="304">
                  <c:v>6.4923822714681501E-2</c:v>
                </c:pt>
                <c:pt idx="305">
                  <c:v>6.44987906476754E-2</c:v>
                </c:pt>
                <c:pt idx="306">
                  <c:v>6.4077918749199006E-2</c:v>
                </c:pt>
                <c:pt idx="307">
                  <c:v>6.3661152903479096E-2</c:v>
                </c:pt>
                <c:pt idx="308">
                  <c:v>6.3248439871816498E-2</c:v>
                </c:pt>
                <c:pt idx="309">
                  <c:v>6.2839727275583596E-2</c:v>
                </c:pt>
                <c:pt idx="310">
                  <c:v>6.2434963579604597E-2</c:v>
                </c:pt>
                <c:pt idx="311">
                  <c:v>6.2034098075909101E-2</c:v>
                </c:pt>
                <c:pt idx="312">
                  <c:v>6.1637080867850101E-2</c:v>
                </c:pt>
                <c:pt idx="313">
                  <c:v>6.1243862854576503E-2</c:v>
                </c:pt>
                <c:pt idx="314">
                  <c:v>6.0854395715850503E-2</c:v>
                </c:pt>
                <c:pt idx="315">
                  <c:v>6.04686318972033E-2</c:v>
                </c:pt>
                <c:pt idx="316">
                  <c:v>6.0086524595417398E-2</c:v>
                </c:pt>
                <c:pt idx="317">
                  <c:v>5.9708027744330198E-2</c:v>
                </c:pt>
                <c:pt idx="318">
                  <c:v>5.9333096000949298E-2</c:v>
                </c:pt>
                <c:pt idx="319">
                  <c:v>5.8961684731871702E-2</c:v>
                </c:pt>
                <c:pt idx="320">
                  <c:v>5.859375E-2</c:v>
                </c:pt>
                <c:pt idx="321">
                  <c:v>5.8229248551547402E-2</c:v>
                </c:pt>
                <c:pt idx="322">
                  <c:v>5.7868137803325503E-2</c:v>
                </c:pt>
                <c:pt idx="323">
                  <c:v>5.7510375830306097E-2</c:v>
                </c:pt>
                <c:pt idx="324">
                  <c:v>5.7155921353452203E-2</c:v>
                </c:pt>
                <c:pt idx="325">
                  <c:v>5.6804733727810697E-2</c:v>
                </c:pt>
                <c:pt idx="326">
                  <c:v>5.6456772930859302E-2</c:v>
                </c:pt>
                <c:pt idx="327">
                  <c:v>5.6111999551103998E-2</c:v>
                </c:pt>
                <c:pt idx="328">
                  <c:v>5.5770374776918499E-2</c:v>
                </c:pt>
                <c:pt idx="329">
                  <c:v>5.5431860385621E-2</c:v>
                </c:pt>
                <c:pt idx="330">
                  <c:v>5.5096418732782398E-2</c:v>
                </c:pt>
                <c:pt idx="331">
                  <c:v>5.47640127417603E-2</c:v>
                </c:pt>
                <c:pt idx="332">
                  <c:v>5.4434605893453301E-2</c:v>
                </c:pt>
                <c:pt idx="333">
                  <c:v>5.4108162216270302E-2</c:v>
                </c:pt>
                <c:pt idx="334">
                  <c:v>5.3784646276309703E-2</c:v>
                </c:pt>
                <c:pt idx="335">
                  <c:v>5.3464023167743402E-2</c:v>
                </c:pt>
                <c:pt idx="336">
                  <c:v>5.3146258503401399E-2</c:v>
                </c:pt>
                <c:pt idx="337">
                  <c:v>5.2831318405550803E-2</c:v>
                </c:pt>
                <c:pt idx="338">
                  <c:v>5.25191694968664E-2</c:v>
                </c:pt>
                <c:pt idx="339">
                  <c:v>5.22097788915864E-2</c:v>
                </c:pt>
                <c:pt idx="340">
                  <c:v>5.1903114186851201E-2</c:v>
                </c:pt>
                <c:pt idx="341">
                  <c:v>5.1599143454218697E-2</c:v>
                </c:pt>
                <c:pt idx="342">
                  <c:v>5.1297835231353298E-2</c:v>
                </c:pt>
                <c:pt idx="343">
                  <c:v>5.09991585138845E-2</c:v>
                </c:pt>
                <c:pt idx="344">
                  <c:v>5.07030827474311E-2</c:v>
                </c:pt>
                <c:pt idx="345">
                  <c:v>5.0409577819785799E-2</c:v>
                </c:pt>
                <c:pt idx="346">
                  <c:v>5.0118614053259403E-2</c:v>
                </c:pt>
                <c:pt idx="347">
                  <c:v>4.9830162197178E-2</c:v>
                </c:pt>
                <c:pt idx="348">
                  <c:v>4.9544193420531103E-2</c:v>
                </c:pt>
                <c:pt idx="349">
                  <c:v>4.9260679304767602E-2</c:v>
                </c:pt>
                <c:pt idx="350">
                  <c:v>4.8979591836734698E-2</c:v>
                </c:pt>
                <c:pt idx="351">
                  <c:v>4.8700903401758103E-2</c:v>
                </c:pt>
                <c:pt idx="352">
                  <c:v>4.8424586776859499E-2</c:v>
                </c:pt>
                <c:pt idx="353">
                  <c:v>4.8150615124108197E-2</c:v>
                </c:pt>
                <c:pt idx="354">
                  <c:v>4.7878961984104199E-2</c:v>
                </c:pt>
                <c:pt idx="355">
                  <c:v>4.7609601269589401E-2</c:v>
                </c:pt>
                <c:pt idx="356">
                  <c:v>4.7342507259184402E-2</c:v>
                </c:pt>
                <c:pt idx="357">
                  <c:v>4.7077654591248297E-2</c:v>
                </c:pt>
                <c:pt idx="358">
                  <c:v>4.6815018257857097E-2</c:v>
                </c:pt>
                <c:pt idx="359">
                  <c:v>4.6554573598901298E-2</c:v>
                </c:pt>
                <c:pt idx="360">
                  <c:v>4.6296296296296301E-2</c:v>
                </c:pt>
                <c:pt idx="361">
                  <c:v>4.6040162368305999E-2</c:v>
                </c:pt>
                <c:pt idx="362">
                  <c:v>4.5786148163975499E-2</c:v>
                </c:pt>
                <c:pt idx="363">
                  <c:v>4.5534230357671401E-2</c:v>
                </c:pt>
                <c:pt idx="364">
                  <c:v>4.52843859437266E-2</c:v>
                </c:pt>
                <c:pt idx="365">
                  <c:v>4.5036592231187798E-2</c:v>
                </c:pt>
                <c:pt idx="366">
                  <c:v>4.4790826838663401E-2</c:v>
                </c:pt>
                <c:pt idx="367">
                  <c:v>4.4547067689269401E-2</c:v>
                </c:pt>
                <c:pt idx="368">
                  <c:v>4.4305293005671098E-2</c:v>
                </c:pt>
                <c:pt idx="369">
                  <c:v>4.4065481305219603E-2</c:v>
                </c:pt>
                <c:pt idx="370">
                  <c:v>4.3827611395179003E-2</c:v>
                </c:pt>
                <c:pt idx="371">
                  <c:v>4.3591662368044397E-2</c:v>
                </c:pt>
                <c:pt idx="372">
                  <c:v>4.3357613596947599E-2</c:v>
                </c:pt>
                <c:pt idx="373">
                  <c:v>4.31254447311488E-2</c:v>
                </c:pt>
                <c:pt idx="374">
                  <c:v>4.2895135691612601E-2</c:v>
                </c:pt>
                <c:pt idx="375">
                  <c:v>4.26666666666667E-2</c:v>
                </c:pt>
                <c:pt idx="376">
                  <c:v>4.2440018107741097E-2</c:v>
                </c:pt>
                <c:pt idx="377">
                  <c:v>4.2215170725186303E-2</c:v>
                </c:pt>
                <c:pt idx="378">
                  <c:v>4.1992105484168998E-2</c:v>
                </c:pt>
                <c:pt idx="379">
                  <c:v>4.1770803600643301E-2</c:v>
                </c:pt>
                <c:pt idx="380">
                  <c:v>4.15512465373961E-2</c:v>
                </c:pt>
                <c:pt idx="381">
                  <c:v>4.1333416000165303E-2</c:v>
                </c:pt>
                <c:pt idx="382">
                  <c:v>4.1117293933828597E-2</c:v>
                </c:pt>
                <c:pt idx="383">
                  <c:v>4.0902862518661903E-2</c:v>
                </c:pt>
                <c:pt idx="384">
                  <c:v>4.0690104166666699E-2</c:v>
                </c:pt>
                <c:pt idx="385">
                  <c:v>4.0479001517962597E-2</c:v>
                </c:pt>
                <c:pt idx="386">
                  <c:v>4.0269537437246601E-2</c:v>
                </c:pt>
                <c:pt idx="387">
                  <c:v>4.0061695010315902E-2</c:v>
                </c:pt>
                <c:pt idx="388">
                  <c:v>3.9855457540652603E-2</c:v>
                </c:pt>
                <c:pt idx="389">
                  <c:v>3.9650808546070899E-2</c:v>
                </c:pt>
                <c:pt idx="390">
                  <c:v>3.9447731755424098E-2</c:v>
                </c:pt>
                <c:pt idx="391">
                  <c:v>3.9246211105369501E-2</c:v>
                </c:pt>
                <c:pt idx="392">
                  <c:v>3.9046230737192801E-2</c:v>
                </c:pt>
                <c:pt idx="393">
                  <c:v>3.8847774993687197E-2</c:v>
                </c:pt>
                <c:pt idx="394">
                  <c:v>3.8650828416089099E-2</c:v>
                </c:pt>
                <c:pt idx="395">
                  <c:v>3.8455375741067097E-2</c:v>
                </c:pt>
                <c:pt idx="396">
                  <c:v>3.8261401897765501E-2</c:v>
                </c:pt>
                <c:pt idx="397">
                  <c:v>3.80688920048982E-2</c:v>
                </c:pt>
                <c:pt idx="398">
                  <c:v>3.7877831367894799E-2</c:v>
                </c:pt>
                <c:pt idx="399">
                  <c:v>3.7688205476096297E-2</c:v>
                </c:pt>
                <c:pt idx="400">
                  <c:v>3.7499999999999999E-2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54-4AB6-82C7-F39DC41BC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062943"/>
        <c:axId val="848064383"/>
      </c:scatterChart>
      <c:valAx>
        <c:axId val="848062943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Period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4383"/>
        <c:crosses val="autoZero"/>
        <c:crossBetween val="midCat"/>
        <c:majorUnit val="0.5"/>
      </c:valAx>
      <c:valAx>
        <c:axId val="8480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PSA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29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300397291844063"/>
          <c:y val="0.11760700955628885"/>
          <c:w val="0.55495128142238348"/>
          <c:h val="0.22952629063526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44680444317407"/>
          <c:y val="9.5896905349567102E-2"/>
          <c:w val="0.63269439796667071"/>
          <c:h val="0.72295678431425647"/>
        </c:manualLayout>
      </c:layout>
      <c:scatterChart>
        <c:scatterStyle val="smoothMarker"/>
        <c:varyColors val="0"/>
        <c:ser>
          <c:idx val="1"/>
          <c:order val="0"/>
          <c:tx>
            <c:v>475 year model, 5% damping</c:v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damping'!$A$3:$A$83</c:f>
              <c:numCache>
                <c:formatCode>0.000</c:formatCode>
                <c:ptCount val="8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damping'!$D$3:$D$83</c:f>
              <c:numCache>
                <c:formatCode>0.000</c:formatCode>
                <c:ptCount val="81"/>
                <c:pt idx="0">
                  <c:v>0.22488383882722501</c:v>
                </c:pt>
                <c:pt idx="1">
                  <c:v>0.39354671794764379</c:v>
                </c:pt>
                <c:pt idx="2">
                  <c:v>0.56220959706806251</c:v>
                </c:pt>
                <c:pt idx="3">
                  <c:v>0.56220959706806251</c:v>
                </c:pt>
                <c:pt idx="4">
                  <c:v>0.56220959706806251</c:v>
                </c:pt>
                <c:pt idx="5">
                  <c:v>0.56220959706806251</c:v>
                </c:pt>
                <c:pt idx="6">
                  <c:v>0.56220959706806251</c:v>
                </c:pt>
                <c:pt idx="7">
                  <c:v>0.56220959706806251</c:v>
                </c:pt>
                <c:pt idx="8">
                  <c:v>0.56220959706806251</c:v>
                </c:pt>
                <c:pt idx="9">
                  <c:v>0.56220959706806251</c:v>
                </c:pt>
                <c:pt idx="10">
                  <c:v>0.56220959706806251</c:v>
                </c:pt>
                <c:pt idx="11">
                  <c:v>0.56220959706806251</c:v>
                </c:pt>
                <c:pt idx="12">
                  <c:v>0.56220959706806251</c:v>
                </c:pt>
                <c:pt idx="13">
                  <c:v>0.50664938138854876</c:v>
                </c:pt>
                <c:pt idx="14">
                  <c:v>0.46011609823672772</c:v>
                </c:pt>
                <c:pt idx="15">
                  <c:v>0.42064452240710887</c:v>
                </c:pt>
                <c:pt idx="16">
                  <c:v>0.38679236894406926</c:v>
                </c:pt>
                <c:pt idx="17">
                  <c:v>0.35747878808175604</c:v>
                </c:pt>
                <c:pt idx="18">
                  <c:v>0.33187888174837388</c:v>
                </c:pt>
                <c:pt idx="19">
                  <c:v>0.30935290131952142</c:v>
                </c:pt>
                <c:pt idx="20">
                  <c:v>0.28939757014766038</c:v>
                </c:pt>
                <c:pt idx="21">
                  <c:v>0.27161189875373842</c:v>
                </c:pt>
                <c:pt idx="22">
                  <c:v>0.25567271876325293</c:v>
                </c:pt>
                <c:pt idx="23">
                  <c:v>0.24131687235121574</c:v>
                </c:pt>
                <c:pt idx="24">
                  <c:v>0.22832804623650274</c:v>
                </c:pt>
                <c:pt idx="25">
                  <c:v>0.21652690262739038</c:v>
                </c:pt>
                <c:pt idx="26">
                  <c:v>0.2057635870726269</c:v>
                </c:pt>
                <c:pt idx="27">
                  <c:v>0.19591197433297708</c:v>
                </c:pt>
                <c:pt idx="28">
                  <c:v>0.18686520169743137</c:v>
                </c:pt>
                <c:pt idx="29">
                  <c:v>0.17853216742135761</c:v>
                </c:pt>
                <c:pt idx="30">
                  <c:v>0.17083476066964948</c:v>
                </c:pt>
                <c:pt idx="31">
                  <c:v>0.16316974274536819</c:v>
                </c:pt>
                <c:pt idx="32">
                  <c:v>0.15607596562473947</c:v>
                </c:pt>
                <c:pt idx="33">
                  <c:v>0.14949493695311442</c:v>
                </c:pt>
                <c:pt idx="34">
                  <c:v>0.14337568846887783</c:v>
                </c:pt>
                <c:pt idx="35">
                  <c:v>0.13767362195480154</c:v>
                </c:pt>
                <c:pt idx="36">
                  <c:v>0.13234955917786612</c:v>
                </c:pt>
                <c:pt idx="37">
                  <c:v>0.12736895524834385</c:v>
                </c:pt>
                <c:pt idx="38">
                  <c:v>0.12270124374775819</c:v>
                </c:pt>
                <c:pt idx="39">
                  <c:v>0.11831928875599877</c:v>
                </c:pt>
                <c:pt idx="40">
                  <c:v>0.11419892410340672</c:v>
                </c:pt>
                <c:pt idx="41">
                  <c:v>0.11031856418405241</c:v>
                </c:pt>
                <c:pt idx="42">
                  <c:v>0.10665887378373197</c:v>
                </c:pt>
                <c:pt idx="43">
                  <c:v>0.10320248681533882</c:v>
                </c:pt>
                <c:pt idx="44">
                  <c:v>9.9933765774785577E-2</c:v>
                </c:pt>
                <c:pt idx="45">
                  <c:v>9.6838595251828474E-2</c:v>
                </c:pt>
                <c:pt idx="46">
                  <c:v>9.3904204041900627E-2</c:v>
                </c:pt>
                <c:pt idx="47">
                  <c:v>9.111901137550267E-2</c:v>
                </c:pt>
                <c:pt idx="48">
                  <c:v>8.8472493562942872E-2</c:v>
                </c:pt>
                <c:pt idx="49">
                  <c:v>8.5955067984212638E-2</c:v>
                </c:pt>
                <c:pt idx="50">
                  <c:v>8.3557991867444989E-2</c:v>
                </c:pt>
                <c:pt idx="51">
                  <c:v>8.1273273718798819E-2</c:v>
                </c:pt>
                <c:pt idx="52">
                  <c:v>7.9093595610462322E-2</c:v>
                </c:pt>
                <c:pt idx="53">
                  <c:v>7.7012244816602002E-2</c:v>
                </c:pt>
                <c:pt idx="54">
                  <c:v>7.5023053521099281E-2</c:v>
                </c:pt>
                <c:pt idx="55">
                  <c:v>7.3120345515090487E-2</c:v>
                </c:pt>
                <c:pt idx="56">
                  <c:v>7.1298888964037396E-2</c:v>
                </c:pt>
                <c:pt idx="57">
                  <c:v>6.9553854459176834E-2</c:v>
                </c:pt>
                <c:pt idx="58">
                  <c:v>6.7880777681515139E-2</c:v>
                </c:pt>
                <c:pt idx="59">
                  <c:v>6.6275526101844826E-2</c:v>
                </c:pt>
                <c:pt idx="60">
                  <c:v>6.4734269220706617E-2</c:v>
                </c:pt>
                <c:pt idx="61">
                  <c:v>6.325345192029358E-2</c:v>
                </c:pt>
                <c:pt idx="62">
                  <c:v>6.1829770558098601E-2</c:v>
                </c:pt>
                <c:pt idx="63">
                  <c:v>6.0460151481300246E-2</c:v>
                </c:pt>
                <c:pt idx="64">
                  <c:v>5.9141731682881352E-2</c:v>
                </c:pt>
                <c:pt idx="65">
                  <c:v>5.7871841356418215E-2</c:v>
                </c:pt>
                <c:pt idx="66">
                  <c:v>5.6647988137315905E-2</c:v>
                </c:pt>
                <c:pt idx="67">
                  <c:v>5.546784284479097E-2</c:v>
                </c:pt>
                <c:pt idx="68">
                  <c:v>5.4329226561777973E-2</c:v>
                </c:pt>
                <c:pt idx="69">
                  <c:v>5.3230098909690486E-2</c:v>
                </c:pt>
                <c:pt idx="70">
                  <c:v>5.2168547392095539E-2</c:v>
                </c:pt>
                <c:pt idx="71">
                  <c:v>5.1142777696210846E-2</c:v>
                </c:pt>
                <c:pt idx="72">
                  <c:v>5.0151104854060033E-2</c:v>
                </c:pt>
                <c:pt idx="73">
                  <c:v>4.9191945176385879E-2</c:v>
                </c:pt>
                <c:pt idx="74">
                  <c:v>4.8263808882259042E-2</c:v>
                </c:pt>
                <c:pt idx="75">
                  <c:v>4.7365293355924459E-2</c:v>
                </c:pt>
                <c:pt idx="76">
                  <c:v>4.6495076969976762E-2</c:v>
                </c:pt>
                <c:pt idx="77">
                  <c:v>4.5651913420583161E-2</c:v>
                </c:pt>
                <c:pt idx="78">
                  <c:v>4.4834626526298715E-2</c:v>
                </c:pt>
                <c:pt idx="79">
                  <c:v>4.4042105447162763E-2</c:v>
                </c:pt>
                <c:pt idx="80">
                  <c:v>4.327330028529932E-2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0D-4128-8456-8B3AABC69D0B}"/>
            </c:ext>
          </c:extLst>
        </c:ser>
        <c:ser>
          <c:idx val="3"/>
          <c:order val="1"/>
          <c:tx>
            <c:v>Scenario 90th percentile, 5% damping</c:v>
          </c:tx>
          <c:spPr>
            <a:ln w="254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'PSAh 5, 2, and 1% damping'!$A$3:$A$103</c:f>
              <c:numCache>
                <c:formatCode>0.000</c:formatCode>
                <c:ptCount val="10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</c:numCache>
            </c:numRef>
          </c:xVal>
          <c:yVal>
            <c:numRef>
              <c:f>'PSAh 5, 2, and 1% damping'!$E$3:$E$103</c:f>
              <c:numCache>
                <c:formatCode>0.00000</c:formatCode>
                <c:ptCount val="101"/>
                <c:pt idx="0">
                  <c:v>0.18234535236470539</c:v>
                </c:pt>
                <c:pt idx="1">
                  <c:v>0.18509843210735591</c:v>
                </c:pt>
                <c:pt idx="2">
                  <c:v>0.19477265326835838</c:v>
                </c:pt>
                <c:pt idx="3">
                  <c:v>0.23857329216086282</c:v>
                </c:pt>
                <c:pt idx="4">
                  <c:v>0.32649562484125139</c:v>
                </c:pt>
                <c:pt idx="5">
                  <c:v>0.44498015387389445</c:v>
                </c:pt>
                <c:pt idx="6">
                  <c:v>0.40988595750308543</c:v>
                </c:pt>
                <c:pt idx="7">
                  <c:v>0.39061188022487636</c:v>
                </c:pt>
                <c:pt idx="8">
                  <c:v>0.41256462259451138</c:v>
                </c:pt>
                <c:pt idx="9">
                  <c:v>0.46579338891956312</c:v>
                </c:pt>
                <c:pt idx="10">
                  <c:v>0.53939056545233832</c:v>
                </c:pt>
                <c:pt idx="11">
                  <c:v>0.59631602705166231</c:v>
                </c:pt>
                <c:pt idx="12">
                  <c:v>0.60229875568800539</c:v>
                </c:pt>
                <c:pt idx="13">
                  <c:v>0.5520270814144167</c:v>
                </c:pt>
                <c:pt idx="14">
                  <c:v>0.47491794776768181</c:v>
                </c:pt>
                <c:pt idx="15">
                  <c:v>0.4419218403558175</c:v>
                </c:pt>
                <c:pt idx="16">
                  <c:v>0.43086262678987808</c:v>
                </c:pt>
                <c:pt idx="17">
                  <c:v>0.40960383805865253</c:v>
                </c:pt>
                <c:pt idx="18">
                  <c:v>0.380990872214927</c:v>
                </c:pt>
                <c:pt idx="19">
                  <c:v>0.35507756524163808</c:v>
                </c:pt>
                <c:pt idx="20">
                  <c:v>0.33242467179474439</c:v>
                </c:pt>
                <c:pt idx="21">
                  <c:v>0.31190016922916031</c:v>
                </c:pt>
                <c:pt idx="22">
                  <c:v>0.298995518855943</c:v>
                </c:pt>
                <c:pt idx="23">
                  <c:v>0.28135840662008937</c:v>
                </c:pt>
                <c:pt idx="24">
                  <c:v>0.26796871369419495</c:v>
                </c:pt>
                <c:pt idx="25">
                  <c:v>0.26022780238358123</c:v>
                </c:pt>
                <c:pt idx="26">
                  <c:v>0.25083340765073775</c:v>
                </c:pt>
                <c:pt idx="27">
                  <c:v>0.24455634447298316</c:v>
                </c:pt>
                <c:pt idx="28">
                  <c:v>0.23987002027214738</c:v>
                </c:pt>
                <c:pt idx="29">
                  <c:v>0.23547173293694532</c:v>
                </c:pt>
                <c:pt idx="30">
                  <c:v>0.22974865871917893</c:v>
                </c:pt>
                <c:pt idx="31">
                  <c:v>0.22653485645405566</c:v>
                </c:pt>
                <c:pt idx="32">
                  <c:v>0.22209723705834461</c:v>
                </c:pt>
                <c:pt idx="33">
                  <c:v>0.21962636102509994</c:v>
                </c:pt>
                <c:pt idx="34">
                  <c:v>0.2164394001398757</c:v>
                </c:pt>
                <c:pt idx="35">
                  <c:v>0.21080234881054546</c:v>
                </c:pt>
                <c:pt idx="36">
                  <c:v>0.21044601535819349</c:v>
                </c:pt>
                <c:pt idx="37">
                  <c:v>0.20486090809329091</c:v>
                </c:pt>
                <c:pt idx="38">
                  <c:v>0.19972591370398607</c:v>
                </c:pt>
                <c:pt idx="39">
                  <c:v>0.19576702578649782</c:v>
                </c:pt>
                <c:pt idx="40">
                  <c:v>0.19212368445105296</c:v>
                </c:pt>
                <c:pt idx="41">
                  <c:v>0.18919310345488946</c:v>
                </c:pt>
                <c:pt idx="42">
                  <c:v>0.18419814516880259</c:v>
                </c:pt>
                <c:pt idx="43">
                  <c:v>0.18094372397712569</c:v>
                </c:pt>
                <c:pt idx="44">
                  <c:v>0.17354013173905489</c:v>
                </c:pt>
                <c:pt idx="45">
                  <c:v>0.16824046193311729</c:v>
                </c:pt>
                <c:pt idx="46">
                  <c:v>0.16056011735696446</c:v>
                </c:pt>
                <c:pt idx="47">
                  <c:v>0.15340157868880525</c:v>
                </c:pt>
                <c:pt idx="48">
                  <c:v>0.14514838551210973</c:v>
                </c:pt>
                <c:pt idx="49">
                  <c:v>0.13757182878808177</c:v>
                </c:pt>
                <c:pt idx="50">
                  <c:v>0.13204632660223298</c:v>
                </c:pt>
                <c:pt idx="51">
                  <c:v>0.12620608205297554</c:v>
                </c:pt>
                <c:pt idx="52">
                  <c:v>0.12045834880196334</c:v>
                </c:pt>
                <c:pt idx="53">
                  <c:v>0.11526565139798092</c:v>
                </c:pt>
                <c:pt idx="54">
                  <c:v>0.11150476039945068</c:v>
                </c:pt>
                <c:pt idx="55">
                  <c:v>0.10788702161192643</c:v>
                </c:pt>
                <c:pt idx="56">
                  <c:v>0.10561380811854046</c:v>
                </c:pt>
                <c:pt idx="57">
                  <c:v>0.10422531477235314</c:v>
                </c:pt>
                <c:pt idx="58">
                  <c:v>0.10205357780339759</c:v>
                </c:pt>
                <c:pt idx="59">
                  <c:v>0.10060028761979878</c:v>
                </c:pt>
                <c:pt idx="60">
                  <c:v>9.9088410319903078E-2</c:v>
                </c:pt>
                <c:pt idx="61">
                  <c:v>9.8160294213848628E-2</c:v>
                </c:pt>
                <c:pt idx="62">
                  <c:v>9.7284827857283665E-2</c:v>
                </c:pt>
                <c:pt idx="63">
                  <c:v>9.660043439062381E-2</c:v>
                </c:pt>
                <c:pt idx="64">
                  <c:v>9.5637076892884559E-2</c:v>
                </c:pt>
                <c:pt idx="65">
                  <c:v>9.4768987042627068E-2</c:v>
                </c:pt>
                <c:pt idx="66">
                  <c:v>9.3755774900686137E-2</c:v>
                </c:pt>
                <c:pt idx="67">
                  <c:v>9.2312703905930854E-2</c:v>
                </c:pt>
                <c:pt idx="68">
                  <c:v>9.1917660473983101E-2</c:v>
                </c:pt>
                <c:pt idx="69">
                  <c:v>9.1885614663803836E-2</c:v>
                </c:pt>
                <c:pt idx="70">
                  <c:v>9.1273335928270666E-2</c:v>
                </c:pt>
                <c:pt idx="71">
                  <c:v>9.0700260755836024E-2</c:v>
                </c:pt>
                <c:pt idx="72">
                  <c:v>8.9517973682246482E-2</c:v>
                </c:pt>
                <c:pt idx="73">
                  <c:v>8.8852983295086563E-2</c:v>
                </c:pt>
                <c:pt idx="74">
                  <c:v>8.8090022142229024E-2</c:v>
                </c:pt>
                <c:pt idx="75">
                  <c:v>8.7027423526859202E-2</c:v>
                </c:pt>
                <c:pt idx="76">
                  <c:v>8.5434018214853483E-2</c:v>
                </c:pt>
                <c:pt idx="77">
                  <c:v>8.4052306854798017E-2</c:v>
                </c:pt>
                <c:pt idx="78">
                  <c:v>8.2683230634468377E-2</c:v>
                </c:pt>
                <c:pt idx="79">
                  <c:v>8.1920076762073038E-2</c:v>
                </c:pt>
                <c:pt idx="80">
                  <c:v>8.0379779960462805E-2</c:v>
                </c:pt>
                <c:pt idx="81">
                  <c:v>7.9470721364765268E-2</c:v>
                </c:pt>
                <c:pt idx="82">
                  <c:v>7.7716258019599055E-2</c:v>
                </c:pt>
                <c:pt idx="83">
                  <c:v>7.6409394170416395E-2</c:v>
                </c:pt>
                <c:pt idx="84">
                  <c:v>7.5321626235700795E-2</c:v>
                </c:pt>
                <c:pt idx="85">
                  <c:v>7.4186512429634671E-2</c:v>
                </c:pt>
                <c:pt idx="86">
                  <c:v>7.3497275653539557E-2</c:v>
                </c:pt>
                <c:pt idx="87">
                  <c:v>7.2340610315470441E-2</c:v>
                </c:pt>
                <c:pt idx="88">
                  <c:v>7.1356115274256046E-2</c:v>
                </c:pt>
                <c:pt idx="89">
                  <c:v>7.0723576330683227E-2</c:v>
                </c:pt>
                <c:pt idx="90">
                  <c:v>6.9725716744028027E-2</c:v>
                </c:pt>
                <c:pt idx="91">
                  <c:v>6.8905844144352468E-2</c:v>
                </c:pt>
                <c:pt idx="92">
                  <c:v>6.8422881124568624E-2</c:v>
                </c:pt>
                <c:pt idx="93">
                  <c:v>6.7430097666265842E-2</c:v>
                </c:pt>
                <c:pt idx="94">
                  <c:v>6.6335600456344956E-2</c:v>
                </c:pt>
                <c:pt idx="95">
                  <c:v>6.5683997224642479E-2</c:v>
                </c:pt>
                <c:pt idx="96">
                  <c:v>6.4884822765636882E-2</c:v>
                </c:pt>
                <c:pt idx="97">
                  <c:v>6.3708116777898838E-2</c:v>
                </c:pt>
                <c:pt idx="98">
                  <c:v>6.2867763672310228E-2</c:v>
                </c:pt>
                <c:pt idx="99">
                  <c:v>6.2156027461770742E-2</c:v>
                </c:pt>
                <c:pt idx="100">
                  <c:v>6.1389290902454978E-2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90D-4128-8456-8B3AABC69D0B}"/>
            </c:ext>
          </c:extLst>
        </c:ser>
        <c:ser>
          <c:idx val="6"/>
          <c:order val="2"/>
          <c:tx>
            <c:v>EC8 - A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'PSAh 5, 2, and 1% damping'!$L$2:$L$405</c:f>
              <c:numCache>
                <c:formatCode>General</c:formatCode>
                <c:ptCount val="404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</c:numCache>
            </c:numRef>
          </c:xVal>
          <c:yVal>
            <c:numRef>
              <c:f>'PSAh 5, 2, and 1% damping'!$M$2:$M$405</c:f>
              <c:numCache>
                <c:formatCode>General</c:formatCode>
                <c:ptCount val="404"/>
                <c:pt idx="0">
                  <c:v>0.3</c:v>
                </c:pt>
                <c:pt idx="1">
                  <c:v>0.33</c:v>
                </c:pt>
                <c:pt idx="2">
                  <c:v>0.36</c:v>
                </c:pt>
                <c:pt idx="3">
                  <c:v>0.39</c:v>
                </c:pt>
                <c:pt idx="4">
                  <c:v>0.42</c:v>
                </c:pt>
                <c:pt idx="5">
                  <c:v>0.45</c:v>
                </c:pt>
                <c:pt idx="6">
                  <c:v>0.48</c:v>
                </c:pt>
                <c:pt idx="7">
                  <c:v>0.51</c:v>
                </c:pt>
                <c:pt idx="8">
                  <c:v>0.54</c:v>
                </c:pt>
                <c:pt idx="9">
                  <c:v>0.56999999999999995</c:v>
                </c:pt>
                <c:pt idx="10">
                  <c:v>0.6</c:v>
                </c:pt>
                <c:pt idx="11">
                  <c:v>0.63</c:v>
                </c:pt>
                <c:pt idx="12">
                  <c:v>0.66</c:v>
                </c:pt>
                <c:pt idx="13">
                  <c:v>0.69</c:v>
                </c:pt>
                <c:pt idx="14">
                  <c:v>0.72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0.75</c:v>
                </c:pt>
                <c:pt idx="20">
                  <c:v>0.75</c:v>
                </c:pt>
                <c:pt idx="21">
                  <c:v>0.75</c:v>
                </c:pt>
                <c:pt idx="22">
                  <c:v>0.75</c:v>
                </c:pt>
                <c:pt idx="23">
                  <c:v>0.75</c:v>
                </c:pt>
                <c:pt idx="24">
                  <c:v>0.75</c:v>
                </c:pt>
                <c:pt idx="25">
                  <c:v>0.75</c:v>
                </c:pt>
                <c:pt idx="26">
                  <c:v>0.75</c:v>
                </c:pt>
                <c:pt idx="27">
                  <c:v>0.75</c:v>
                </c:pt>
                <c:pt idx="28">
                  <c:v>0.75</c:v>
                </c:pt>
                <c:pt idx="29">
                  <c:v>0.75</c:v>
                </c:pt>
                <c:pt idx="30">
                  <c:v>0.75</c:v>
                </c:pt>
                <c:pt idx="31">
                  <c:v>0.75</c:v>
                </c:pt>
                <c:pt idx="32">
                  <c:v>0.75</c:v>
                </c:pt>
                <c:pt idx="33">
                  <c:v>0.75</c:v>
                </c:pt>
                <c:pt idx="34">
                  <c:v>0.75</c:v>
                </c:pt>
                <c:pt idx="35">
                  <c:v>0.75</c:v>
                </c:pt>
                <c:pt idx="36">
                  <c:v>0.75</c:v>
                </c:pt>
                <c:pt idx="37">
                  <c:v>0.75</c:v>
                </c:pt>
                <c:pt idx="38">
                  <c:v>0.75</c:v>
                </c:pt>
                <c:pt idx="39">
                  <c:v>0.75</c:v>
                </c:pt>
                <c:pt idx="40">
                  <c:v>0.75</c:v>
                </c:pt>
                <c:pt idx="41">
                  <c:v>0.73170731707317105</c:v>
                </c:pt>
                <c:pt idx="42">
                  <c:v>0.71428571428571397</c:v>
                </c:pt>
                <c:pt idx="43">
                  <c:v>0.69767441860465096</c:v>
                </c:pt>
                <c:pt idx="44">
                  <c:v>0.68181818181818199</c:v>
                </c:pt>
                <c:pt idx="45">
                  <c:v>0.66666666666666696</c:v>
                </c:pt>
                <c:pt idx="46">
                  <c:v>0.65217391304347805</c:v>
                </c:pt>
                <c:pt idx="47">
                  <c:v>0.63829787234042601</c:v>
                </c:pt>
                <c:pt idx="48">
                  <c:v>0.625</c:v>
                </c:pt>
                <c:pt idx="49">
                  <c:v>0.61224489795918402</c:v>
                </c:pt>
                <c:pt idx="50">
                  <c:v>0.6</c:v>
                </c:pt>
                <c:pt idx="51">
                  <c:v>0.58823529411764697</c:v>
                </c:pt>
                <c:pt idx="52">
                  <c:v>0.57692307692307698</c:v>
                </c:pt>
                <c:pt idx="53">
                  <c:v>0.56603773584905703</c:v>
                </c:pt>
                <c:pt idx="54">
                  <c:v>0.55555555555555602</c:v>
                </c:pt>
                <c:pt idx="55">
                  <c:v>0.54545454545454597</c:v>
                </c:pt>
                <c:pt idx="56">
                  <c:v>0.53571428571428603</c:v>
                </c:pt>
                <c:pt idx="57">
                  <c:v>0.52631578947368396</c:v>
                </c:pt>
                <c:pt idx="58">
                  <c:v>0.51724137931034497</c:v>
                </c:pt>
                <c:pt idx="59">
                  <c:v>0.50847457627118597</c:v>
                </c:pt>
                <c:pt idx="60">
                  <c:v>0.5</c:v>
                </c:pt>
                <c:pt idx="61">
                  <c:v>0.49180327868852503</c:v>
                </c:pt>
                <c:pt idx="62">
                  <c:v>0.483870967741936</c:v>
                </c:pt>
                <c:pt idx="63">
                  <c:v>0.476190476190476</c:v>
                </c:pt>
                <c:pt idx="64">
                  <c:v>0.46875</c:v>
                </c:pt>
                <c:pt idx="65">
                  <c:v>0.46153846153846201</c:v>
                </c:pt>
                <c:pt idx="66">
                  <c:v>0.45454545454545497</c:v>
                </c:pt>
                <c:pt idx="67">
                  <c:v>0.44776119402985098</c:v>
                </c:pt>
                <c:pt idx="68">
                  <c:v>0.441176470588235</c:v>
                </c:pt>
                <c:pt idx="69">
                  <c:v>0.434782608695652</c:v>
                </c:pt>
                <c:pt idx="70">
                  <c:v>0.42857142857142899</c:v>
                </c:pt>
                <c:pt idx="71">
                  <c:v>0.42253521126760601</c:v>
                </c:pt>
                <c:pt idx="72">
                  <c:v>0.41666666666666702</c:v>
                </c:pt>
                <c:pt idx="73">
                  <c:v>0.41095890410958902</c:v>
                </c:pt>
                <c:pt idx="74">
                  <c:v>0.40540540540540498</c:v>
                </c:pt>
                <c:pt idx="75">
                  <c:v>0.4</c:v>
                </c:pt>
                <c:pt idx="76">
                  <c:v>0.394736842105263</c:v>
                </c:pt>
                <c:pt idx="77">
                  <c:v>0.38961038961039002</c:v>
                </c:pt>
                <c:pt idx="78">
                  <c:v>0.38461538461538503</c:v>
                </c:pt>
                <c:pt idx="79">
                  <c:v>0.379746835443038</c:v>
                </c:pt>
                <c:pt idx="80">
                  <c:v>0.375</c:v>
                </c:pt>
                <c:pt idx="81">
                  <c:v>0.37037037037037002</c:v>
                </c:pt>
                <c:pt idx="82">
                  <c:v>0.36585365853658502</c:v>
                </c:pt>
                <c:pt idx="83">
                  <c:v>0.36144578313253001</c:v>
                </c:pt>
                <c:pt idx="84">
                  <c:v>0.35714285714285698</c:v>
                </c:pt>
                <c:pt idx="85">
                  <c:v>0.35294117647058798</c:v>
                </c:pt>
                <c:pt idx="86">
                  <c:v>0.34883720930232598</c:v>
                </c:pt>
                <c:pt idx="87">
                  <c:v>0.34482758620689702</c:v>
                </c:pt>
                <c:pt idx="88">
                  <c:v>0.34090909090909099</c:v>
                </c:pt>
                <c:pt idx="89">
                  <c:v>0.33707865168539303</c:v>
                </c:pt>
                <c:pt idx="90">
                  <c:v>0.33333333333333298</c:v>
                </c:pt>
                <c:pt idx="91">
                  <c:v>0.32967032967033</c:v>
                </c:pt>
                <c:pt idx="92">
                  <c:v>0.32608695652173902</c:v>
                </c:pt>
                <c:pt idx="93">
                  <c:v>0.32258064516128998</c:v>
                </c:pt>
                <c:pt idx="94">
                  <c:v>0.319148936170213</c:v>
                </c:pt>
                <c:pt idx="95">
                  <c:v>0.31578947368421101</c:v>
                </c:pt>
                <c:pt idx="96">
                  <c:v>0.3125</c:v>
                </c:pt>
                <c:pt idx="97">
                  <c:v>0.30927835051546398</c:v>
                </c:pt>
                <c:pt idx="98">
                  <c:v>0.30612244897959201</c:v>
                </c:pt>
                <c:pt idx="99">
                  <c:v>0.30303030303030298</c:v>
                </c:pt>
                <c:pt idx="100">
                  <c:v>0.3</c:v>
                </c:pt>
                <c:pt idx="101">
                  <c:v>0.29702970297029702</c:v>
                </c:pt>
                <c:pt idx="102">
                  <c:v>0.29411764705882398</c:v>
                </c:pt>
                <c:pt idx="103">
                  <c:v>0.29126213592233002</c:v>
                </c:pt>
                <c:pt idx="104">
                  <c:v>0.28846153846153799</c:v>
                </c:pt>
                <c:pt idx="105">
                  <c:v>0.28571428571428598</c:v>
                </c:pt>
                <c:pt idx="106">
                  <c:v>0.28301886792452802</c:v>
                </c:pt>
                <c:pt idx="107">
                  <c:v>0.28037383177570102</c:v>
                </c:pt>
                <c:pt idx="108">
                  <c:v>0.27777777777777801</c:v>
                </c:pt>
                <c:pt idx="109">
                  <c:v>0.27522935779816499</c:v>
                </c:pt>
                <c:pt idx="110">
                  <c:v>0.27272727272727298</c:v>
                </c:pt>
                <c:pt idx="111">
                  <c:v>0.27027027027027001</c:v>
                </c:pt>
                <c:pt idx="112">
                  <c:v>0.26785714285714302</c:v>
                </c:pt>
                <c:pt idx="113">
                  <c:v>0.265486725663717</c:v>
                </c:pt>
                <c:pt idx="114">
                  <c:v>0.26315789473684198</c:v>
                </c:pt>
                <c:pt idx="115">
                  <c:v>0.26086956521739102</c:v>
                </c:pt>
                <c:pt idx="116">
                  <c:v>0.25862068965517199</c:v>
                </c:pt>
                <c:pt idx="117">
                  <c:v>0.256410256410256</c:v>
                </c:pt>
                <c:pt idx="118">
                  <c:v>0.25423728813559299</c:v>
                </c:pt>
                <c:pt idx="119">
                  <c:v>0.252100840336135</c:v>
                </c:pt>
                <c:pt idx="120">
                  <c:v>0.25</c:v>
                </c:pt>
                <c:pt idx="121">
                  <c:v>0.247933884297521</c:v>
                </c:pt>
                <c:pt idx="122">
                  <c:v>0.24590163934426201</c:v>
                </c:pt>
                <c:pt idx="123">
                  <c:v>0.24390243902438999</c:v>
                </c:pt>
                <c:pt idx="124">
                  <c:v>0.241935483870968</c:v>
                </c:pt>
                <c:pt idx="125">
                  <c:v>0.24</c:v>
                </c:pt>
                <c:pt idx="126">
                  <c:v>0.238095238095238</c:v>
                </c:pt>
                <c:pt idx="127">
                  <c:v>0.23622047244094499</c:v>
                </c:pt>
                <c:pt idx="128">
                  <c:v>0.234375</c:v>
                </c:pt>
                <c:pt idx="129">
                  <c:v>0.232558139534884</c:v>
                </c:pt>
                <c:pt idx="130">
                  <c:v>0.230769230769231</c:v>
                </c:pt>
                <c:pt idx="131">
                  <c:v>0.229007633587786</c:v>
                </c:pt>
                <c:pt idx="132">
                  <c:v>0.22727272727272699</c:v>
                </c:pt>
                <c:pt idx="133">
                  <c:v>0.22556390977443599</c:v>
                </c:pt>
                <c:pt idx="134">
                  <c:v>0.22388059701492499</c:v>
                </c:pt>
                <c:pt idx="135">
                  <c:v>0.22222222222222199</c:v>
                </c:pt>
                <c:pt idx="136">
                  <c:v>0.220588235294118</c:v>
                </c:pt>
                <c:pt idx="137">
                  <c:v>0.218978102189781</c:v>
                </c:pt>
                <c:pt idx="138">
                  <c:v>0.217391304347826</c:v>
                </c:pt>
                <c:pt idx="139">
                  <c:v>0.215827338129496</c:v>
                </c:pt>
                <c:pt idx="140">
                  <c:v>0.214285714285714</c:v>
                </c:pt>
                <c:pt idx="141">
                  <c:v>0.21276595744680801</c:v>
                </c:pt>
                <c:pt idx="142">
                  <c:v>0.21126760563380301</c:v>
                </c:pt>
                <c:pt idx="143">
                  <c:v>0.20979020979021001</c:v>
                </c:pt>
                <c:pt idx="144">
                  <c:v>0.20833333333333301</c:v>
                </c:pt>
                <c:pt idx="145">
                  <c:v>0.20689655172413801</c:v>
                </c:pt>
                <c:pt idx="146">
                  <c:v>0.20547945205479501</c:v>
                </c:pt>
                <c:pt idx="147">
                  <c:v>0.20408163265306101</c:v>
                </c:pt>
                <c:pt idx="148">
                  <c:v>0.20270270270270299</c:v>
                </c:pt>
                <c:pt idx="149">
                  <c:v>0.20134228187919501</c:v>
                </c:pt>
                <c:pt idx="150">
                  <c:v>0.2</c:v>
                </c:pt>
                <c:pt idx="151">
                  <c:v>0.19867549668874199</c:v>
                </c:pt>
                <c:pt idx="152">
                  <c:v>0.197368421052632</c:v>
                </c:pt>
                <c:pt idx="153">
                  <c:v>0.19607843137254899</c:v>
                </c:pt>
                <c:pt idx="154">
                  <c:v>0.19480519480519501</c:v>
                </c:pt>
                <c:pt idx="155">
                  <c:v>0.19354838709677399</c:v>
                </c:pt>
                <c:pt idx="156">
                  <c:v>0.19230769230769201</c:v>
                </c:pt>
                <c:pt idx="157">
                  <c:v>0.19108280254777099</c:v>
                </c:pt>
                <c:pt idx="158">
                  <c:v>0.189873417721519</c:v>
                </c:pt>
                <c:pt idx="159">
                  <c:v>0.18867924528301899</c:v>
                </c:pt>
                <c:pt idx="160">
                  <c:v>0.1875</c:v>
                </c:pt>
                <c:pt idx="161">
                  <c:v>0.18633540372670801</c:v>
                </c:pt>
                <c:pt idx="162">
                  <c:v>0.18518518518518501</c:v>
                </c:pt>
                <c:pt idx="163">
                  <c:v>0.184049079754601</c:v>
                </c:pt>
                <c:pt idx="164">
                  <c:v>0.18292682926829301</c:v>
                </c:pt>
                <c:pt idx="165">
                  <c:v>0.18181818181818199</c:v>
                </c:pt>
                <c:pt idx="166">
                  <c:v>0.180722891566265</c:v>
                </c:pt>
                <c:pt idx="167">
                  <c:v>0.179640718562874</c:v>
                </c:pt>
                <c:pt idx="168">
                  <c:v>0.17857142857142899</c:v>
                </c:pt>
                <c:pt idx="169">
                  <c:v>0.177514792899408</c:v>
                </c:pt>
                <c:pt idx="170">
                  <c:v>0.17647058823529399</c:v>
                </c:pt>
                <c:pt idx="171">
                  <c:v>0.175438596491228</c:v>
                </c:pt>
                <c:pt idx="172">
                  <c:v>0.17441860465116299</c:v>
                </c:pt>
                <c:pt idx="173">
                  <c:v>0.17341040462427701</c:v>
                </c:pt>
                <c:pt idx="174">
                  <c:v>0.17241379310344801</c:v>
                </c:pt>
                <c:pt idx="175">
                  <c:v>0.17142857142857101</c:v>
                </c:pt>
                <c:pt idx="176">
                  <c:v>0.170454545454545</c:v>
                </c:pt>
                <c:pt idx="177">
                  <c:v>0.169491525423729</c:v>
                </c:pt>
                <c:pt idx="178">
                  <c:v>0.16853932584269701</c:v>
                </c:pt>
                <c:pt idx="179">
                  <c:v>0.16759776536312901</c:v>
                </c:pt>
                <c:pt idx="180">
                  <c:v>0.16666666666666699</c:v>
                </c:pt>
                <c:pt idx="181">
                  <c:v>0.16574585635359099</c:v>
                </c:pt>
                <c:pt idx="182">
                  <c:v>0.164835164835165</c:v>
                </c:pt>
                <c:pt idx="183">
                  <c:v>0.16393442622950799</c:v>
                </c:pt>
                <c:pt idx="184">
                  <c:v>0.16304347826087001</c:v>
                </c:pt>
                <c:pt idx="185">
                  <c:v>0.162162162162162</c:v>
                </c:pt>
                <c:pt idx="186">
                  <c:v>0.16129032258064499</c:v>
                </c:pt>
                <c:pt idx="187">
                  <c:v>0.16042780748663099</c:v>
                </c:pt>
                <c:pt idx="188">
                  <c:v>0.159574468085106</c:v>
                </c:pt>
                <c:pt idx="189">
                  <c:v>0.158730158730159</c:v>
                </c:pt>
                <c:pt idx="190">
                  <c:v>0.157894736842105</c:v>
                </c:pt>
                <c:pt idx="191">
                  <c:v>0.15706806282722499</c:v>
                </c:pt>
                <c:pt idx="192">
                  <c:v>0.15625</c:v>
                </c:pt>
                <c:pt idx="193">
                  <c:v>0.15544041450777199</c:v>
                </c:pt>
                <c:pt idx="194">
                  <c:v>0.15463917525773199</c:v>
                </c:pt>
                <c:pt idx="195">
                  <c:v>0.15384615384615399</c:v>
                </c:pt>
                <c:pt idx="196">
                  <c:v>0.15306122448979601</c:v>
                </c:pt>
                <c:pt idx="197">
                  <c:v>0.15228426395939099</c:v>
                </c:pt>
                <c:pt idx="198">
                  <c:v>0.15151515151515199</c:v>
                </c:pt>
                <c:pt idx="199">
                  <c:v>0.15075376884422101</c:v>
                </c:pt>
                <c:pt idx="200">
                  <c:v>0.15</c:v>
                </c:pt>
                <c:pt idx="201">
                  <c:v>0.14851117546595399</c:v>
                </c:pt>
                <c:pt idx="202">
                  <c:v>0.147044407411038</c:v>
                </c:pt>
                <c:pt idx="203">
                  <c:v>0.14559926229707101</c:v>
                </c:pt>
                <c:pt idx="204">
                  <c:v>0.14417531718569801</c:v>
                </c:pt>
                <c:pt idx="205">
                  <c:v>0.142772159428911</c:v>
                </c:pt>
                <c:pt idx="206">
                  <c:v>0.14138938637006301</c:v>
                </c:pt>
                <c:pt idx="207">
                  <c:v>0.14002660505496001</c:v>
                </c:pt>
                <c:pt idx="208">
                  <c:v>0.138683431952663</c:v>
                </c:pt>
                <c:pt idx="209">
                  <c:v>0.13735949268560699</c:v>
                </c:pt>
                <c:pt idx="210">
                  <c:v>0.13605442176870799</c:v>
                </c:pt>
                <c:pt idx="211">
                  <c:v>0.13476786235709001</c:v>
                </c:pt>
                <c:pt idx="212">
                  <c:v>0.133499466002136</c:v>
                </c:pt>
                <c:pt idx="213">
                  <c:v>0.13224889241552601</c:v>
                </c:pt>
                <c:pt idx="214">
                  <c:v>0.131015809240982</c:v>
                </c:pt>
                <c:pt idx="215">
                  <c:v>0.129799891833424</c:v>
                </c:pt>
                <c:pt idx="216">
                  <c:v>0.12860082304526799</c:v>
                </c:pt>
                <c:pt idx="217">
                  <c:v>0.127418293019601</c:v>
                </c:pt>
                <c:pt idx="218">
                  <c:v>0.12625199898998399</c:v>
                </c:pt>
                <c:pt idx="219">
                  <c:v>0.12510164508663299</c:v>
                </c:pt>
                <c:pt idx="220">
                  <c:v>0.12396694214876</c:v>
                </c:pt>
                <c:pt idx="221">
                  <c:v>0.122847607542843</c:v>
                </c:pt>
                <c:pt idx="222">
                  <c:v>0.121743364986608</c:v>
                </c:pt>
                <c:pt idx="223">
                  <c:v>0.120653944378532</c:v>
                </c:pt>
                <c:pt idx="224">
                  <c:v>0.119579081632653</c:v>
                </c:pt>
                <c:pt idx="225">
                  <c:v>0.11851851851851899</c:v>
                </c:pt>
                <c:pt idx="226">
                  <c:v>0.117472002506069</c:v>
                </c:pt>
                <c:pt idx="227">
                  <c:v>0.11643928661530401</c:v>
                </c:pt>
                <c:pt idx="228">
                  <c:v>0.115420129270545</c:v>
                </c:pt>
                <c:pt idx="229">
                  <c:v>0.11441429415915</c:v>
                </c:pt>
                <c:pt idx="230">
                  <c:v>0.113421550094518</c:v>
                </c:pt>
                <c:pt idx="231">
                  <c:v>0.112441670883229</c:v>
                </c:pt>
                <c:pt idx="232">
                  <c:v>0.111474435196195</c:v>
                </c:pt>
                <c:pt idx="233">
                  <c:v>0.110519626443663</c:v>
                </c:pt>
                <c:pt idx="234">
                  <c:v>0.10957703265395601</c:v>
                </c:pt>
                <c:pt idx="235">
                  <c:v>0.10864644635581699</c:v>
                </c:pt>
                <c:pt idx="236">
                  <c:v>0.107727664464234</c:v>
                </c:pt>
                <c:pt idx="237">
                  <c:v>0.10682048816963099</c:v>
                </c:pt>
                <c:pt idx="238">
                  <c:v>0.105924722830309</c:v>
                </c:pt>
                <c:pt idx="239">
                  <c:v>0.105040177868035</c:v>
                </c:pt>
                <c:pt idx="240">
                  <c:v>0.104166666666667</c:v>
                </c:pt>
                <c:pt idx="241">
                  <c:v>0.103304006473718</c:v>
                </c:pt>
                <c:pt idx="242">
                  <c:v>0.102452018304761</c:v>
                </c:pt>
                <c:pt idx="243">
                  <c:v>0.101610526850582</c:v>
                </c:pt>
                <c:pt idx="244">
                  <c:v>0.10077936038699301</c:v>
                </c:pt>
                <c:pt idx="245">
                  <c:v>9.9958350687213607E-2</c:v>
                </c:pt>
                <c:pt idx="246">
                  <c:v>9.9147332936744006E-2</c:v>
                </c:pt>
                <c:pt idx="247">
                  <c:v>9.8346145650641703E-2</c:v>
                </c:pt>
                <c:pt idx="248">
                  <c:v>9.7554630593132199E-2</c:v>
                </c:pt>
                <c:pt idx="249">
                  <c:v>9.6772632699472602E-2</c:v>
                </c:pt>
                <c:pt idx="250">
                  <c:v>9.6000000000000002E-2</c:v>
                </c:pt>
                <c:pt idx="251">
                  <c:v>9.5236583546292899E-2</c:v>
                </c:pt>
                <c:pt idx="252">
                  <c:v>9.4482237339380201E-2</c:v>
                </c:pt>
                <c:pt idx="253">
                  <c:v>9.37368182599322E-2</c:v>
                </c:pt>
                <c:pt idx="254">
                  <c:v>9.3000186000372007E-2</c:v>
                </c:pt>
                <c:pt idx="255">
                  <c:v>9.22722029988466E-2</c:v>
                </c:pt>
                <c:pt idx="256">
                  <c:v>9.1552734375E-2</c:v>
                </c:pt>
                <c:pt idx="257">
                  <c:v>9.0841647867492298E-2</c:v>
                </c:pt>
                <c:pt idx="258">
                  <c:v>9.0138813773210702E-2</c:v>
                </c:pt>
                <c:pt idx="259">
                  <c:v>8.9444104888120296E-2</c:v>
                </c:pt>
                <c:pt idx="260">
                  <c:v>8.8757396449704096E-2</c:v>
                </c:pt>
                <c:pt idx="261">
                  <c:v>8.8078566080944207E-2</c:v>
                </c:pt>
                <c:pt idx="262">
                  <c:v>8.7407493735796302E-2</c:v>
                </c:pt>
                <c:pt idx="263">
                  <c:v>8.6744061646113202E-2</c:v>
                </c:pt>
                <c:pt idx="264">
                  <c:v>8.6088154269972503E-2</c:v>
                </c:pt>
                <c:pt idx="265">
                  <c:v>8.5439658241366997E-2</c:v>
                </c:pt>
                <c:pt idx="266">
                  <c:v>8.47984623212166E-2</c:v>
                </c:pt>
                <c:pt idx="267">
                  <c:v>8.4164457349661201E-2</c:v>
                </c:pt>
                <c:pt idx="268">
                  <c:v>8.3537536199599E-2</c:v>
                </c:pt>
                <c:pt idx="269">
                  <c:v>8.2917593731429901E-2</c:v>
                </c:pt>
                <c:pt idx="270">
                  <c:v>8.2304526748971193E-2</c:v>
                </c:pt>
                <c:pt idx="271">
                  <c:v>8.1698233956509297E-2</c:v>
                </c:pt>
                <c:pt idx="272">
                  <c:v>8.1098615916954997E-2</c:v>
                </c:pt>
                <c:pt idx="273">
                  <c:v>8.0505575011069502E-2</c:v>
                </c:pt>
                <c:pt idx="274">
                  <c:v>7.9919015397730303E-2</c:v>
                </c:pt>
                <c:pt idx="275">
                  <c:v>7.9338842975206603E-2</c:v>
                </c:pt>
                <c:pt idx="276">
                  <c:v>7.8764965343415302E-2</c:v>
                </c:pt>
                <c:pt idx="277">
                  <c:v>7.8197291767128502E-2</c:v>
                </c:pt>
                <c:pt idx="278">
                  <c:v>7.7635733140106605E-2</c:v>
                </c:pt>
                <c:pt idx="279">
                  <c:v>7.7080201950129101E-2</c:v>
                </c:pt>
                <c:pt idx="280">
                  <c:v>7.6530612244898003E-2</c:v>
                </c:pt>
                <c:pt idx="281">
                  <c:v>7.5986879598789303E-2</c:v>
                </c:pt>
                <c:pt idx="282">
                  <c:v>7.5448921080428499E-2</c:v>
                </c:pt>
                <c:pt idx="283">
                  <c:v>7.4916655221066594E-2</c:v>
                </c:pt>
                <c:pt idx="284">
                  <c:v>7.4390001983733398E-2</c:v>
                </c:pt>
                <c:pt idx="285">
                  <c:v>7.3868882733148705E-2</c:v>
                </c:pt>
                <c:pt idx="286">
                  <c:v>7.3353220206367101E-2</c:v>
                </c:pt>
                <c:pt idx="287">
                  <c:v>7.2842938484138503E-2</c:v>
                </c:pt>
                <c:pt idx="288">
                  <c:v>7.2337962962963007E-2</c:v>
                </c:pt>
                <c:pt idx="289">
                  <c:v>7.1838220327821806E-2</c:v>
                </c:pt>
                <c:pt idx="290">
                  <c:v>7.1343638525564801E-2</c:v>
                </c:pt>
                <c:pt idx="291">
                  <c:v>7.0854146738937904E-2</c:v>
                </c:pt>
                <c:pt idx="292">
                  <c:v>7.0369675361230996E-2</c:v>
                </c:pt>
                <c:pt idx="293">
                  <c:v>6.9890155971531406E-2</c:v>
                </c:pt>
                <c:pt idx="294">
                  <c:v>6.9415521310564998E-2</c:v>
                </c:pt>
                <c:pt idx="295">
                  <c:v>6.8945705257109996E-2</c:v>
                </c:pt>
                <c:pt idx="296">
                  <c:v>6.8480642804967101E-2</c:v>
                </c:pt>
                <c:pt idx="297">
                  <c:v>6.8020270040472106E-2</c:v>
                </c:pt>
                <c:pt idx="298">
                  <c:v>6.7564524120535097E-2</c:v>
                </c:pt>
                <c:pt idx="299">
                  <c:v>6.7113343251194099E-2</c:v>
                </c:pt>
                <c:pt idx="300">
                  <c:v>6.6666666666666693E-2</c:v>
                </c:pt>
                <c:pt idx="301">
                  <c:v>6.6224434608889493E-2</c:v>
                </c:pt>
                <c:pt idx="302">
                  <c:v>6.5786588307530397E-2</c:v>
                </c:pt>
                <c:pt idx="303">
                  <c:v>6.5353069960461405E-2</c:v>
                </c:pt>
                <c:pt idx="304">
                  <c:v>6.4923822714681501E-2</c:v>
                </c:pt>
                <c:pt idx="305">
                  <c:v>6.44987906476754E-2</c:v>
                </c:pt>
                <c:pt idx="306">
                  <c:v>6.4077918749199006E-2</c:v>
                </c:pt>
                <c:pt idx="307">
                  <c:v>6.3661152903479096E-2</c:v>
                </c:pt>
                <c:pt idx="308">
                  <c:v>6.3248439871816498E-2</c:v>
                </c:pt>
                <c:pt idx="309">
                  <c:v>6.2839727275583596E-2</c:v>
                </c:pt>
                <c:pt idx="310">
                  <c:v>6.2434963579604597E-2</c:v>
                </c:pt>
                <c:pt idx="311">
                  <c:v>6.2034098075909101E-2</c:v>
                </c:pt>
                <c:pt idx="312">
                  <c:v>6.1637080867850101E-2</c:v>
                </c:pt>
                <c:pt idx="313">
                  <c:v>6.1243862854576503E-2</c:v>
                </c:pt>
                <c:pt idx="314">
                  <c:v>6.0854395715850503E-2</c:v>
                </c:pt>
                <c:pt idx="315">
                  <c:v>6.04686318972033E-2</c:v>
                </c:pt>
                <c:pt idx="316">
                  <c:v>6.0086524595417398E-2</c:v>
                </c:pt>
                <c:pt idx="317">
                  <c:v>5.9708027744330198E-2</c:v>
                </c:pt>
                <c:pt idx="318">
                  <c:v>5.9333096000949298E-2</c:v>
                </c:pt>
                <c:pt idx="319">
                  <c:v>5.8961684731871702E-2</c:v>
                </c:pt>
                <c:pt idx="320">
                  <c:v>5.859375E-2</c:v>
                </c:pt>
                <c:pt idx="321">
                  <c:v>5.8229248551547402E-2</c:v>
                </c:pt>
                <c:pt idx="322">
                  <c:v>5.7868137803325503E-2</c:v>
                </c:pt>
                <c:pt idx="323">
                  <c:v>5.7510375830306097E-2</c:v>
                </c:pt>
                <c:pt idx="324">
                  <c:v>5.7155921353452203E-2</c:v>
                </c:pt>
                <c:pt idx="325">
                  <c:v>5.6804733727810697E-2</c:v>
                </c:pt>
                <c:pt idx="326">
                  <c:v>5.6456772930859302E-2</c:v>
                </c:pt>
                <c:pt idx="327">
                  <c:v>5.6111999551103998E-2</c:v>
                </c:pt>
                <c:pt idx="328">
                  <c:v>5.5770374776918499E-2</c:v>
                </c:pt>
                <c:pt idx="329">
                  <c:v>5.5431860385621E-2</c:v>
                </c:pt>
                <c:pt idx="330">
                  <c:v>5.5096418732782398E-2</c:v>
                </c:pt>
                <c:pt idx="331">
                  <c:v>5.47640127417603E-2</c:v>
                </c:pt>
                <c:pt idx="332">
                  <c:v>5.4434605893453301E-2</c:v>
                </c:pt>
                <c:pt idx="333">
                  <c:v>5.4108162216270302E-2</c:v>
                </c:pt>
                <c:pt idx="334">
                  <c:v>5.3784646276309703E-2</c:v>
                </c:pt>
                <c:pt idx="335">
                  <c:v>5.3464023167743402E-2</c:v>
                </c:pt>
                <c:pt idx="336">
                  <c:v>5.3146258503401399E-2</c:v>
                </c:pt>
                <c:pt idx="337">
                  <c:v>5.2831318405550803E-2</c:v>
                </c:pt>
                <c:pt idx="338">
                  <c:v>5.25191694968664E-2</c:v>
                </c:pt>
                <c:pt idx="339">
                  <c:v>5.22097788915864E-2</c:v>
                </c:pt>
                <c:pt idx="340">
                  <c:v>5.1903114186851201E-2</c:v>
                </c:pt>
                <c:pt idx="341">
                  <c:v>5.1599143454218697E-2</c:v>
                </c:pt>
                <c:pt idx="342">
                  <c:v>5.1297835231353298E-2</c:v>
                </c:pt>
                <c:pt idx="343">
                  <c:v>5.09991585138845E-2</c:v>
                </c:pt>
                <c:pt idx="344">
                  <c:v>5.07030827474311E-2</c:v>
                </c:pt>
                <c:pt idx="345">
                  <c:v>5.0409577819785799E-2</c:v>
                </c:pt>
                <c:pt idx="346">
                  <c:v>5.0118614053259403E-2</c:v>
                </c:pt>
                <c:pt idx="347">
                  <c:v>4.9830162197178E-2</c:v>
                </c:pt>
                <c:pt idx="348">
                  <c:v>4.9544193420531103E-2</c:v>
                </c:pt>
                <c:pt idx="349">
                  <c:v>4.9260679304767602E-2</c:v>
                </c:pt>
                <c:pt idx="350">
                  <c:v>4.8979591836734698E-2</c:v>
                </c:pt>
                <c:pt idx="351">
                  <c:v>4.8700903401758103E-2</c:v>
                </c:pt>
                <c:pt idx="352">
                  <c:v>4.8424586776859499E-2</c:v>
                </c:pt>
                <c:pt idx="353">
                  <c:v>4.8150615124108197E-2</c:v>
                </c:pt>
                <c:pt idx="354">
                  <c:v>4.7878961984104199E-2</c:v>
                </c:pt>
                <c:pt idx="355">
                  <c:v>4.7609601269589401E-2</c:v>
                </c:pt>
                <c:pt idx="356">
                  <c:v>4.7342507259184402E-2</c:v>
                </c:pt>
                <c:pt idx="357">
                  <c:v>4.7077654591248297E-2</c:v>
                </c:pt>
                <c:pt idx="358">
                  <c:v>4.6815018257857097E-2</c:v>
                </c:pt>
                <c:pt idx="359">
                  <c:v>4.6554573598901298E-2</c:v>
                </c:pt>
                <c:pt idx="360">
                  <c:v>4.6296296296296301E-2</c:v>
                </c:pt>
                <c:pt idx="361">
                  <c:v>4.6040162368305999E-2</c:v>
                </c:pt>
                <c:pt idx="362">
                  <c:v>4.5786148163975499E-2</c:v>
                </c:pt>
                <c:pt idx="363">
                  <c:v>4.5534230357671401E-2</c:v>
                </c:pt>
                <c:pt idx="364">
                  <c:v>4.52843859437266E-2</c:v>
                </c:pt>
                <c:pt idx="365">
                  <c:v>4.5036592231187798E-2</c:v>
                </c:pt>
                <c:pt idx="366">
                  <c:v>4.4790826838663401E-2</c:v>
                </c:pt>
                <c:pt idx="367">
                  <c:v>4.4547067689269401E-2</c:v>
                </c:pt>
                <c:pt idx="368">
                  <c:v>4.4305293005671098E-2</c:v>
                </c:pt>
                <c:pt idx="369">
                  <c:v>4.4065481305219603E-2</c:v>
                </c:pt>
                <c:pt idx="370">
                  <c:v>4.3827611395179003E-2</c:v>
                </c:pt>
                <c:pt idx="371">
                  <c:v>4.3591662368044397E-2</c:v>
                </c:pt>
                <c:pt idx="372">
                  <c:v>4.3357613596947599E-2</c:v>
                </c:pt>
                <c:pt idx="373">
                  <c:v>4.31254447311488E-2</c:v>
                </c:pt>
                <c:pt idx="374">
                  <c:v>4.2895135691612601E-2</c:v>
                </c:pt>
                <c:pt idx="375">
                  <c:v>4.26666666666667E-2</c:v>
                </c:pt>
                <c:pt idx="376">
                  <c:v>4.2440018107741097E-2</c:v>
                </c:pt>
                <c:pt idx="377">
                  <c:v>4.2215170725186303E-2</c:v>
                </c:pt>
                <c:pt idx="378">
                  <c:v>4.1992105484168998E-2</c:v>
                </c:pt>
                <c:pt idx="379">
                  <c:v>4.1770803600643301E-2</c:v>
                </c:pt>
                <c:pt idx="380">
                  <c:v>4.15512465373961E-2</c:v>
                </c:pt>
                <c:pt idx="381">
                  <c:v>4.1333416000165303E-2</c:v>
                </c:pt>
                <c:pt idx="382">
                  <c:v>4.1117293933828597E-2</c:v>
                </c:pt>
                <c:pt idx="383">
                  <c:v>4.0902862518661903E-2</c:v>
                </c:pt>
                <c:pt idx="384">
                  <c:v>4.0690104166666699E-2</c:v>
                </c:pt>
                <c:pt idx="385">
                  <c:v>4.0479001517962597E-2</c:v>
                </c:pt>
                <c:pt idx="386">
                  <c:v>4.0269537437246601E-2</c:v>
                </c:pt>
                <c:pt idx="387">
                  <c:v>4.0061695010315902E-2</c:v>
                </c:pt>
                <c:pt idx="388">
                  <c:v>3.9855457540652603E-2</c:v>
                </c:pt>
                <c:pt idx="389">
                  <c:v>3.9650808546070899E-2</c:v>
                </c:pt>
                <c:pt idx="390">
                  <c:v>3.9447731755424098E-2</c:v>
                </c:pt>
                <c:pt idx="391">
                  <c:v>3.9246211105369501E-2</c:v>
                </c:pt>
                <c:pt idx="392">
                  <c:v>3.9046230737192801E-2</c:v>
                </c:pt>
                <c:pt idx="393">
                  <c:v>3.8847774993687197E-2</c:v>
                </c:pt>
                <c:pt idx="394">
                  <c:v>3.8650828416089099E-2</c:v>
                </c:pt>
                <c:pt idx="395">
                  <c:v>3.8455375741067097E-2</c:v>
                </c:pt>
                <c:pt idx="396">
                  <c:v>3.8261401897765501E-2</c:v>
                </c:pt>
                <c:pt idx="397">
                  <c:v>3.80688920048982E-2</c:v>
                </c:pt>
                <c:pt idx="398">
                  <c:v>3.7877831367894799E-2</c:v>
                </c:pt>
                <c:pt idx="399">
                  <c:v>3.7688205476096297E-2</c:v>
                </c:pt>
                <c:pt idx="400">
                  <c:v>3.7499999999999999E-2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90D-4128-8456-8B3AABC69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062943"/>
        <c:axId val="848064383"/>
      </c:scatterChart>
      <c:valAx>
        <c:axId val="848062943"/>
        <c:scaling>
          <c:orientation val="minMax"/>
          <c:max val="4"/>
          <c:min val="3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Period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4383"/>
        <c:crosses val="autoZero"/>
        <c:crossBetween val="midCat"/>
        <c:majorUnit val="0.1"/>
      </c:valAx>
      <c:valAx>
        <c:axId val="848064383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PSA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62943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A0A354-6281-F7EB-CC8E-08B76DEF7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8BE15-34FD-A5A6-630E-0588EEF88F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3B1C-3878-454A-8167-CB8ED72999E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29146-05F5-98FE-A043-7A3A36BC71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AB2B7-A611-889E-119D-18F1F1940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079C-5FCA-4909-9F91-A6D683C6F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3135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D0F8-7F2C-4CDD-80C6-E31B5814929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EE7D3-5AA8-46A5-8F3D-87F1ACE6B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900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borehole logs from the earlier site investigations are available.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5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9C7E-486A-CC15-61DE-527D31DC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4DBEC-6FD4-0A25-CC9E-A5B69A3CA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A9354C-E242-FAAD-3EEE-AAE3361CB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We incorporated aleatory uncertainties in key parameters defining the seismic rupture</a:t>
            </a: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870363-24F7-CA10-A3DB-01B30C4B3E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39D13-8472-D1DE-E0BB-1F635C8F9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7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We incorporated aleatory uncertainties in key parameters defining the seismic rupture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EE7D3-5AA8-46A5-8F3D-87F1ACE6BB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024B-C8EF-5E61-4208-9ACB53DF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163E1-C955-6499-C678-8C8136668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71B7F-8576-9ACF-96E3-94098FF8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A867-9BB0-42C6-AE73-F95B934D77B2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1C72D-C0BD-8643-188E-BA27EE60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1D92-9FF2-BB66-3525-C778F44A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1D3C-F726-045D-CB6A-2C061D0F6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0EFF6-3B52-4C21-46D6-C50BB327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53FB-5658-6BC6-2CAB-E2383FB1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15DA-ADA7-4904-BEFE-F538665BD68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757EF-4AB0-8FAD-F234-0FA37041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D2B18-A871-3D59-1E97-B09B24EB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68FEA5-F347-EEC0-4DFB-C943EBD24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6E036-E3B4-5CCD-F2AC-91379443C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4BA5-22A1-90C9-48F0-AE3756A4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F489-63D2-4EDE-87DF-28A30D0048E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269B4-A1CB-CD82-7545-5F01C099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6C873-4A62-114C-9FC0-41C601F2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5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373C-EB61-8AFB-BAD0-A09F3D44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38916-74E8-18F2-5066-AD4FAA5CE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22AC-BA1B-561F-3864-059B53B8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46A4-28D3-428E-85A5-53733A7CE30E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16B7B-CCD3-1C15-EA46-1CC3AD577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93AF-70D7-D657-2B84-CE5F60B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1C3FA97-54DB-4EDE-9217-320F6662E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45103C-557A-0217-6878-956807C859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1"/>
          <a:stretch/>
        </p:blipFill>
        <p:spPr bwMode="auto">
          <a:xfrm>
            <a:off x="9391650" y="24956"/>
            <a:ext cx="2800350" cy="5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3DF5119-31EC-3A5A-FA12-3164D4ACF84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/>
          <a:stretch/>
        </p:blipFill>
        <p:spPr bwMode="auto">
          <a:xfrm>
            <a:off x="2" y="0"/>
            <a:ext cx="1585912" cy="54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6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4DEC-40A3-8224-5993-89EA5327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077B0-E3A0-8C04-641B-E4AFD660D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C28FA-10FE-B29D-894E-8BCDFDA5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B855-5645-45F3-B29E-82409AC45001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9A997-056C-08E2-FCFB-D3FF7E8A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66EA2-D150-C29E-ACB6-B2762293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B818-B8C8-31C3-9F0F-62EFE045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0E06-DD1F-1AD5-E92D-DDEB3767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210BA-A606-D126-C7C9-867A75412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CAE66-00F7-434A-E14E-E34C708EE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57DD-7800-4D03-ACBC-8AFC200F18E1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86E46-29E8-858A-8B86-F7CFED16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AE955-EE83-BDA0-BF7E-9AB99779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1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6241-3427-4D4C-7E61-80E6120D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08E79-B190-B511-A733-DD18EC721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5A063-1667-A556-EA49-D0BAD64C7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D62CA-4A21-D4CB-AB5A-C369D29A4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CA681-AB38-1F2A-3094-5BA581A4F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08975-CDEE-DECA-3EDE-9A66F622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33F6-0A13-48FB-8392-CBB327A64683}" type="datetime1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FE76F-9FF2-7B5A-2B71-C8A461A4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8984A-9F6E-4389-B03B-A0230788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1522-7177-306E-EBE0-324EF920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79BE8-E92A-DD3B-A87A-8CBABB6E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209E3-E6E7-4796-995B-B0425B68F81A}" type="datetime1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EE7E6-4D25-C063-3DD7-07233F31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A7D7B-8E8A-79E5-3F26-C0AC3C28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BF64D-2522-835C-914B-D2C2EB03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6AE4-A639-4E12-AAA2-BBA45C784C3F}" type="datetime1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340C2-81DD-1BB2-7E48-8B9AD10B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6D2C7-0A0E-A1D0-FB06-EAC736FB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FEDF-00F6-A80D-4905-56F9C9AC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47E62-20A4-9AC8-C5B5-F17CCC49F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AB5F0-337C-8CEA-093B-30A920B28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D9CC4-BACE-11A5-77FD-88F94084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0040-7A02-416B-BE42-BA060EEE60AC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08FD-5B1D-3579-F3DF-7BF01116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60939-1BEA-2A23-92FF-A995C0E0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BF48-F2F5-C061-FD53-B7BA430E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99EAA-1792-8DE8-3513-4D3444BC0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6D2A-B7E2-5667-E52E-62F8789F2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D4B0-EF34-769B-E7D8-480E038C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FF946-4094-448A-822F-7BF579D3DAD0}" type="datetime1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60AF0-1D19-93E6-8D6A-098F0BA9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99950-28CB-B01D-4FF6-6148FC66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54591-B2B2-D014-6830-C689EDBE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81EB-B761-5BB1-98A3-386FAA89F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BE62C-A454-99FB-2B5E-4F1B62B90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7DA9F7-910D-4B9A-AEAD-429ED9C9BE7D}" type="datetime1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6CEA-3351-F582-E9B4-E81E891B2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3575-37D8-D9FE-BC13-97311BE68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C3FA97-54DB-4EDE-9217-320F6662E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1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D76D-5096-4C2E-7F5C-5B27EB23C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2578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PSHA incorporating near-fault effects for a soil site with embedded lava layers in South Iceland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AAB84-80A1-D96C-0FA9-510ACDD9D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4126"/>
            <a:ext cx="9144000" cy="2030909"/>
          </a:xfrm>
        </p:spPr>
        <p:txBody>
          <a:bodyPr>
            <a:normAutofit/>
          </a:bodyPr>
          <a:lstStyle/>
          <a:p>
            <a:r>
              <a:rPr lang="en-US" dirty="0"/>
              <a:t>Rajesh Rupakhety</a:t>
            </a:r>
          </a:p>
          <a:p>
            <a:r>
              <a:rPr lang="en-US" b="1" dirty="0"/>
              <a:t>Victor</a:t>
            </a:r>
            <a:r>
              <a:rPr lang="en-US" dirty="0"/>
              <a:t> </a:t>
            </a:r>
            <a:r>
              <a:rPr lang="en-US" b="1" dirty="0"/>
              <a:t>Hernández-Aguirre</a:t>
            </a:r>
          </a:p>
          <a:p>
            <a:endParaRPr lang="en-US" b="1" dirty="0"/>
          </a:p>
          <a:p>
            <a:pPr algn="r"/>
            <a:r>
              <a:rPr lang="en-US" sz="2000" dirty="0"/>
              <a:t>12 June 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F9F69EF-D688-B748-6A60-78AFA585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1" y="531018"/>
            <a:ext cx="992685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95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BBDD4-4A9F-896C-9674-3C73EDC5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A873E72C-B6A8-0BD9-E422-4A2EDD621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60410" y="1615483"/>
            <a:ext cx="2708872" cy="4509236"/>
          </a:xfrm>
          <a:prstGeom prst="rect">
            <a:avLst/>
          </a:prstGeom>
        </p:spPr>
      </p:pic>
      <p:pic>
        <p:nvPicPr>
          <p:cNvPr id="14" name="Picture 13" descr="A blue line drawing of a graph&#10;&#10;Description automatically generated">
            <a:extLst>
              <a:ext uri="{FF2B5EF4-FFF2-40B4-BE49-F238E27FC236}">
                <a16:creationId xmlns:a16="http://schemas.microsoft.com/office/drawing/2014/main" id="{EB54CC5B-9259-F3DA-E5F9-2A65015BB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95" y="1595347"/>
            <a:ext cx="2942523" cy="5217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DC34E-E0A8-E799-B0DC-6A8F7A57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EC8 Elastic Spectrum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6D16D-6762-FD5B-E0BD-0E5F3F07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54" t="5224" r="27344"/>
          <a:stretch/>
        </p:blipFill>
        <p:spPr>
          <a:xfrm>
            <a:off x="5611592" y="1886754"/>
            <a:ext cx="765826" cy="29041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377A0F-B95E-4A76-0CC4-64779CBBF8C4}"/>
              </a:ext>
            </a:extLst>
          </p:cNvPr>
          <p:cNvCxnSpPr>
            <a:cxnSpLocks/>
          </p:cNvCxnSpPr>
          <p:nvPr/>
        </p:nvCxnSpPr>
        <p:spPr>
          <a:xfrm>
            <a:off x="3857630" y="3812146"/>
            <a:ext cx="219329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FEE7081-5DF9-8FAE-DB0C-7BEBFEE5F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4834" r="38072"/>
          <a:stretch/>
        </p:blipFill>
        <p:spPr>
          <a:xfrm>
            <a:off x="2385383" y="1776920"/>
            <a:ext cx="810423" cy="36129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6FA05D-5058-33A8-765E-862C7F9A6426}"/>
              </a:ext>
            </a:extLst>
          </p:cNvPr>
          <p:cNvCxnSpPr>
            <a:cxnSpLocks/>
          </p:cNvCxnSpPr>
          <p:nvPr/>
        </p:nvCxnSpPr>
        <p:spPr>
          <a:xfrm>
            <a:off x="437548" y="3801849"/>
            <a:ext cx="22666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36E50E-5ECA-5179-340B-31495EDD8712}"/>
              </a:ext>
            </a:extLst>
          </p:cNvPr>
          <p:cNvSpPr txBox="1"/>
          <p:nvPr/>
        </p:nvSpPr>
        <p:spPr>
          <a:xfrm>
            <a:off x="3027693" y="1968869"/>
            <a:ext cx="2001895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Vs</a:t>
            </a:r>
            <a:r>
              <a:rPr lang="en-US" baseline="-25000" dirty="0"/>
              <a:t>30</a:t>
            </a:r>
            <a:r>
              <a:rPr lang="en-US" dirty="0"/>
              <a:t> ~700 m/s</a:t>
            </a:r>
          </a:p>
          <a:p>
            <a:r>
              <a:rPr lang="en-US" dirty="0"/>
              <a:t>EC8 ground type B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99DAF03-8795-687F-5431-42C5C240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A graph of ground and ground&#10;&#10;AI-generated content may be incorrect.">
            <a:extLst>
              <a:ext uri="{FF2B5EF4-FFF2-40B4-BE49-F238E27FC236}">
                <a16:creationId xmlns:a16="http://schemas.microsoft.com/office/drawing/2014/main" id="{78F07B0F-204E-8413-8A31-EE1FC2ED6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55" y="1729346"/>
            <a:ext cx="5438498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BF36-CB35-B622-4E9F-228331E9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566A-54D0-83F4-EBCC-DAE515A4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3517-18C6-F83B-E46D-BD2B9CBBA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976A6-4294-F0BB-470E-DB232435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8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521A4-D765-C00E-2A70-15B6C153E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iceland with different colored areas&#10;&#10;Description automatically generated">
            <a:extLst>
              <a:ext uri="{FF2B5EF4-FFF2-40B4-BE49-F238E27FC236}">
                <a16:creationId xmlns:a16="http://schemas.microsoft.com/office/drawing/2014/main" id="{AE88F53E-AA51-4693-3BED-ACC3764A6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61" y="1754377"/>
            <a:ext cx="7119838" cy="49053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6FC94D-5C10-7B6A-6A19-3B7F24519931}"/>
              </a:ext>
            </a:extLst>
          </p:cNvPr>
          <p:cNvSpPr txBox="1">
            <a:spLocks/>
          </p:cNvSpPr>
          <p:nvPr/>
        </p:nvSpPr>
        <p:spPr>
          <a:xfrm>
            <a:off x="838200" y="4288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b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Seismic zones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1B9E-D919-F913-88CC-7CB08AC3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4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164C-7059-7E7D-5AC7-506C7808A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643C-D3B8-1D7C-FCE0-E2E40160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419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Including non-linear site response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4A33E-20D9-6A88-B697-03EE4339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graph of a graph showing the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DD193A5-57E6-DB83-4265-9761A638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3"/>
          <a:stretch/>
        </p:blipFill>
        <p:spPr>
          <a:xfrm>
            <a:off x="7127496" y="1919026"/>
            <a:ext cx="5021641" cy="4108842"/>
          </a:xfrm>
          <a:prstGeom prst="rect">
            <a:avLst/>
          </a:prstGeom>
        </p:spPr>
      </p:pic>
      <p:pic>
        <p:nvPicPr>
          <p:cNvPr id="13" name="Picture 12" descr="A graph of a frequency&#10;&#10;Description automatically generated">
            <a:extLst>
              <a:ext uri="{FF2B5EF4-FFF2-40B4-BE49-F238E27FC236}">
                <a16:creationId xmlns:a16="http://schemas.microsoft.com/office/drawing/2014/main" id="{1C2AD861-7EED-8702-8716-FFF395EE7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/>
          <a:stretch/>
        </p:blipFill>
        <p:spPr>
          <a:xfrm>
            <a:off x="2438471" y="1929074"/>
            <a:ext cx="4929118" cy="4098794"/>
          </a:xfrm>
          <a:prstGeom prst="rect">
            <a:avLst/>
          </a:prstGeom>
        </p:spPr>
      </p:pic>
      <p:pic>
        <p:nvPicPr>
          <p:cNvPr id="15" name="Picture 14" descr="A comparison of a normal curve&#10;&#10;Description automatically generated with medium confidence">
            <a:extLst>
              <a:ext uri="{FF2B5EF4-FFF2-40B4-BE49-F238E27FC236}">
                <a16:creationId xmlns:a16="http://schemas.microsoft.com/office/drawing/2014/main" id="{0A131672-A8DA-E506-0280-C0FCEC167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52250"/>
          <a:stretch/>
        </p:blipFill>
        <p:spPr>
          <a:xfrm>
            <a:off x="42863" y="1666873"/>
            <a:ext cx="2147887" cy="2502408"/>
          </a:xfrm>
          <a:prstGeom prst="rect">
            <a:avLst/>
          </a:prstGeom>
        </p:spPr>
      </p:pic>
      <p:pic>
        <p:nvPicPr>
          <p:cNvPr id="16" name="Picture 15" descr="A comparison of a normal curve&#10;&#10;Description automatically generated with medium confidence">
            <a:extLst>
              <a:ext uri="{FF2B5EF4-FFF2-40B4-BE49-F238E27FC236}">
                <a16:creationId xmlns:a16="http://schemas.microsoft.com/office/drawing/2014/main" id="{46EDB67C-4D32-57A1-0702-F2982C4C7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 r="7786"/>
          <a:stretch/>
        </p:blipFill>
        <p:spPr>
          <a:xfrm>
            <a:off x="104775" y="4169281"/>
            <a:ext cx="2085975" cy="250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FA175-2B57-358B-D89E-0306280071D3}"/>
                  </a:ext>
                </a:extLst>
              </p:cNvPr>
              <p:cNvSpPr txBox="1"/>
              <p:nvPr/>
            </p:nvSpPr>
            <p:spPr>
              <a:xfrm>
                <a:off x="8753057" y="2586448"/>
                <a:ext cx="1954894" cy="684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</m:sub>
                            <m:sup/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𝑟𝑜𝑐𝑘</m:t>
                              </m:r>
                            </m:sub>
                            <m:sup/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FA175-2B57-358B-D89E-030628007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057" y="2586448"/>
                <a:ext cx="1954894" cy="684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CC93B647-ABE5-29C7-5122-9AF3A4839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0" y="1919026"/>
            <a:ext cx="2708872" cy="45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07E5-3C01-6861-25DB-1DD6CDF80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37D2498E-6FB2-3BBE-3735-E16BA408A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7" y="1628976"/>
            <a:ext cx="10858500" cy="4529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B9829-C69A-8F26-0132-1353E579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955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Including non-linear site response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D3A0-F6D5-D107-E4A5-28B3C93486F8}"/>
              </a:ext>
            </a:extLst>
          </p:cNvPr>
          <p:cNvSpPr txBox="1"/>
          <p:nvPr/>
        </p:nvSpPr>
        <p:spPr>
          <a:xfrm>
            <a:off x="3822765" y="3920627"/>
            <a:ext cx="207321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log(AF)=</a:t>
            </a:r>
            <a:r>
              <a:rPr lang="en-US" sz="1600" b="1" dirty="0" err="1">
                <a:solidFill>
                  <a:schemeClr val="accent1"/>
                </a:solidFill>
              </a:rPr>
              <a:t>a+b</a:t>
            </a:r>
            <a:r>
              <a:rPr lang="en-US" sz="1600" b="1" dirty="0">
                <a:solidFill>
                  <a:schemeClr val="accent1"/>
                </a:solidFill>
              </a:rPr>
              <a:t>*log(Sa</a:t>
            </a:r>
            <a:r>
              <a:rPr lang="en-US" sz="1600" b="1" baseline="-25000" dirty="0">
                <a:solidFill>
                  <a:schemeClr val="accent1"/>
                </a:solidFill>
              </a:rPr>
              <a:t>r</a:t>
            </a:r>
            <a:r>
              <a:rPr lang="en-US" sz="1600" b="1" dirty="0">
                <a:solidFill>
                  <a:schemeClr val="accent1"/>
                </a:solidFill>
              </a:rPr>
              <a:t>)+c*log(Sa</a:t>
            </a:r>
            <a:r>
              <a:rPr lang="en-US" sz="1600" b="1" baseline="-25000" dirty="0">
                <a:solidFill>
                  <a:schemeClr val="accent1"/>
                </a:solidFill>
              </a:rPr>
              <a:t>r</a:t>
            </a:r>
            <a:r>
              <a:rPr lang="en-US" sz="1600" b="1" dirty="0">
                <a:solidFill>
                  <a:schemeClr val="accent1"/>
                </a:solidFill>
              </a:rPr>
              <a:t>)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+ɛ</a:t>
            </a:r>
            <a:r>
              <a:rPr lang="el-GR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5F7796-0262-6768-2DBA-63246BC27E6D}"/>
                  </a:ext>
                </a:extLst>
              </p:cNvPr>
              <p:cNvSpPr txBox="1"/>
              <p:nvPr/>
            </p:nvSpPr>
            <p:spPr>
              <a:xfrm>
                <a:off x="3295651" y="6158067"/>
                <a:ext cx="3482738" cy="400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𝐴𝐹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5F7796-0262-6768-2DBA-63246BC27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651" y="6158067"/>
                <a:ext cx="3482738" cy="4009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87A776-1017-7C27-383E-FFFC64011EC4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037020" y="2867025"/>
            <a:ext cx="1295541" cy="3291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08119F-850B-0D6A-55D4-49847AC8F9CB}"/>
              </a:ext>
            </a:extLst>
          </p:cNvPr>
          <p:cNvSpPr/>
          <p:nvPr/>
        </p:nvSpPr>
        <p:spPr>
          <a:xfrm>
            <a:off x="5724525" y="6168787"/>
            <a:ext cx="1053863" cy="40010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0C1DE5-7A6C-A52B-4A88-EAEBC99B65CE}"/>
              </a:ext>
            </a:extLst>
          </p:cNvPr>
          <p:cNvCxnSpPr>
            <a:cxnSpLocks/>
          </p:cNvCxnSpPr>
          <p:nvPr/>
        </p:nvCxnSpPr>
        <p:spPr>
          <a:xfrm>
            <a:off x="6332561" y="2867025"/>
            <a:ext cx="40943" cy="274697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773B36-4908-9BB0-9A79-5332F808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6C29-2B4E-6B7E-71C8-1A7B42AD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0416A6B-DCA5-E3C0-5616-1457B292FE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9BAE9-BED8-9D05-C9FE-07253726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graph of a number of different colored lines&#10;&#10;Description automatically generated">
            <a:extLst>
              <a:ext uri="{FF2B5EF4-FFF2-40B4-BE49-F238E27FC236}">
                <a16:creationId xmlns:a16="http://schemas.microsoft.com/office/drawing/2014/main" id="{D165BFF2-7F89-E06F-57A3-984DC44A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" y="1736051"/>
            <a:ext cx="6377388" cy="4666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D926E-D225-8367-6BCB-CB0CC2B0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41" y="2251077"/>
            <a:ext cx="3876675" cy="168592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E628E3-73B7-2DC0-7C3A-DAE513572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08971"/>
              </p:ext>
            </p:extLst>
          </p:nvPr>
        </p:nvGraphicFramePr>
        <p:xfrm>
          <a:off x="6664656" y="4355439"/>
          <a:ext cx="4343627" cy="60346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42592">
                  <a:extLst>
                    <a:ext uri="{9D8B030D-6E8A-4147-A177-3AD203B41FA5}">
                      <a16:colId xmlns:a16="http://schemas.microsoft.com/office/drawing/2014/main" val="17311436"/>
                    </a:ext>
                  </a:extLst>
                </a:gridCol>
                <a:gridCol w="542592">
                  <a:extLst>
                    <a:ext uri="{9D8B030D-6E8A-4147-A177-3AD203B41FA5}">
                      <a16:colId xmlns:a16="http://schemas.microsoft.com/office/drawing/2014/main" val="759906563"/>
                    </a:ext>
                  </a:extLst>
                </a:gridCol>
                <a:gridCol w="542953">
                  <a:extLst>
                    <a:ext uri="{9D8B030D-6E8A-4147-A177-3AD203B41FA5}">
                      <a16:colId xmlns:a16="http://schemas.microsoft.com/office/drawing/2014/main" val="2551897973"/>
                    </a:ext>
                  </a:extLst>
                </a:gridCol>
                <a:gridCol w="542592">
                  <a:extLst>
                    <a:ext uri="{9D8B030D-6E8A-4147-A177-3AD203B41FA5}">
                      <a16:colId xmlns:a16="http://schemas.microsoft.com/office/drawing/2014/main" val="1365770151"/>
                    </a:ext>
                  </a:extLst>
                </a:gridCol>
                <a:gridCol w="542953">
                  <a:extLst>
                    <a:ext uri="{9D8B030D-6E8A-4147-A177-3AD203B41FA5}">
                      <a16:colId xmlns:a16="http://schemas.microsoft.com/office/drawing/2014/main" val="840320979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2977549089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2668901017"/>
                    </a:ext>
                  </a:extLst>
                </a:gridCol>
                <a:gridCol w="543315">
                  <a:extLst>
                    <a:ext uri="{9D8B030D-6E8A-4147-A177-3AD203B41FA5}">
                      <a16:colId xmlns:a16="http://schemas.microsoft.com/office/drawing/2014/main" val="754587332"/>
                    </a:ext>
                  </a:extLst>
                </a:gridCol>
              </a:tblGrid>
              <a:tr h="301730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PGA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η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US" sz="1200" baseline="-250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</a:t>
                      </a:r>
                      <a:endParaRPr lang="en-GB" sz="1200" baseline="-25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α</a:t>
                      </a:r>
                      <a:r>
                        <a:rPr lang="en-GB" sz="1200" baseline="-25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104109"/>
                  </a:ext>
                </a:extLst>
              </a:tr>
              <a:tr h="30173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200" b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0.234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0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05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5A1EE-DE0C-75D8-90D3-8C68FF73E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BF3DD0-D6F3-F636-6F1F-FC50892754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3. PSHA</a:t>
            </a:r>
            <a:b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Deaggregation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9364A-0508-E900-D6B9-C2770F1C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543F2DA1-949D-9528-8808-65794874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/>
          <a:stretch/>
        </p:blipFill>
        <p:spPr>
          <a:xfrm>
            <a:off x="6483239" y="1955762"/>
            <a:ext cx="4987968" cy="4451861"/>
          </a:xfrm>
          <a:prstGeom prst="rect">
            <a:avLst/>
          </a:prstGeom>
        </p:spPr>
      </p:pic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9BB4189-FB6C-8A48-161B-46F5C5454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/>
          <a:stretch/>
        </p:blipFill>
        <p:spPr>
          <a:xfrm>
            <a:off x="891653" y="2069910"/>
            <a:ext cx="5396848" cy="42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9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009F-BD34-D6AE-1491-6F7D4617C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0581-058B-DE70-7067-F3882F41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678F-3323-E6F8-9713-5021A32D8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DF813-7DBE-CCC5-4853-2B38F068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0B9F-9554-85B3-3DDF-34313B05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7CE1-A701-9B4B-2399-12D44A42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(PBS)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D3575-B4C4-C43F-70A6-7A615B33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FBB20-4201-4152-D99F-24887E1B1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49" y="5681407"/>
            <a:ext cx="2481742" cy="402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FEDA4-CD39-9045-3177-95F6557E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028" y="6083853"/>
            <a:ext cx="4742572" cy="592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62527-B661-6A98-6EDB-D6A82C67A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82502"/>
            <a:ext cx="3958665" cy="230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33BEA-684A-1413-8936-F487AF8358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192"/>
          <a:stretch>
            <a:fillRect/>
          </a:stretch>
        </p:blipFill>
        <p:spPr>
          <a:xfrm>
            <a:off x="632441" y="1449428"/>
            <a:ext cx="7466878" cy="1447549"/>
          </a:xfrm>
          <a:prstGeom prst="rect">
            <a:avLst/>
          </a:prstGeom>
        </p:spPr>
      </p:pic>
      <p:pic>
        <p:nvPicPr>
          <p:cNvPr id="13" name="Picture 2" descr="Detailed view of the L’Aquila basin and fault geometry.">
            <a:extLst>
              <a:ext uri="{FF2B5EF4-FFF2-40B4-BE49-F238E27FC236}">
                <a16:creationId xmlns:a16="http://schemas.microsoft.com/office/drawing/2014/main" id="{F26B8DE2-9BA4-1FDF-103F-2DE341BB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81" y="3063252"/>
            <a:ext cx="4489721" cy="24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F4F4-B28C-52E4-6856-0C5356F4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3884-768B-204B-81B5-54D5131C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(PBS)</a:t>
            </a:r>
            <a:br>
              <a:rPr lang="en-US" dirty="0"/>
            </a:br>
            <a:r>
              <a:rPr lang="en-US" sz="4000" dirty="0"/>
              <a:t>Numerical model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08CA5-6FCE-EC05-3147-FF2FA04F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02"/>
          <a:stretch/>
        </p:blipFill>
        <p:spPr>
          <a:xfrm>
            <a:off x="1425895" y="1613262"/>
            <a:ext cx="8930523" cy="46183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F868C-9469-8630-475E-963D5175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A colorful rectangular object with a red circle&#10;&#10;Description automatically generated with medium confidence">
            <a:extLst>
              <a:ext uri="{FF2B5EF4-FFF2-40B4-BE49-F238E27FC236}">
                <a16:creationId xmlns:a16="http://schemas.microsoft.com/office/drawing/2014/main" id="{793A9EA6-63D4-684A-83BF-F2C48B9B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26" b="90576" l="11967" r="84467">
                        <a14:foregroundMark x1="68367" y1="14991" x2="83833" y2="10626"/>
                        <a14:foregroundMark x1="83833" y1="10626" x2="84467" y2="63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6135" r="9234"/>
          <a:stretch/>
        </p:blipFill>
        <p:spPr>
          <a:xfrm rot="21367787">
            <a:off x="8458304" y="4402696"/>
            <a:ext cx="3796229" cy="2145207"/>
          </a:xfrm>
          <a:prstGeom prst="rect">
            <a:avLst/>
          </a:prstGeom>
        </p:spPr>
      </p:pic>
      <p:pic>
        <p:nvPicPr>
          <p:cNvPr id="6" name="Picture 5" descr="A colorful image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5806D67F-9890-48B8-71D4-2D1CF45B0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9" b="90430" l="10000" r="90000">
                        <a14:foregroundMark x1="74575" y1="13315" x2="84700" y2="8599"/>
                        <a14:foregroundMark x1="84700" y1="8599" x2="85500" y2="1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>
          <a:xfrm rot="21362020">
            <a:off x="4225318" y="4838143"/>
            <a:ext cx="4140411" cy="21367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356A68-00CD-3156-B486-A5F7C6611B66}"/>
              </a:ext>
            </a:extLst>
          </p:cNvPr>
          <p:cNvCxnSpPr/>
          <p:nvPr/>
        </p:nvCxnSpPr>
        <p:spPr>
          <a:xfrm flipV="1">
            <a:off x="5367338" y="3195638"/>
            <a:ext cx="728662" cy="1905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EC467D-81D0-2113-0C89-A7D08CB6E1B3}"/>
              </a:ext>
            </a:extLst>
          </p:cNvPr>
          <p:cNvSpPr txBox="1"/>
          <p:nvPr/>
        </p:nvSpPr>
        <p:spPr>
          <a:xfrm>
            <a:off x="5136284" y="3006818"/>
            <a:ext cx="89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10-15 km</a:t>
            </a:r>
          </a:p>
        </p:txBody>
      </p:sp>
    </p:spTree>
    <p:extLst>
      <p:ext uri="{BB962C8B-B14F-4D97-AF65-F5344CB8AC3E}">
        <p14:creationId xmlns:p14="http://schemas.microsoft.com/office/powerpoint/2010/main" val="21800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6F79-1009-84E3-E712-FDF3C689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97737-6874-62CE-59AA-003007C1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582F1-C609-BE14-CAD8-1C17D00A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C660-B2FB-41C0-A804-0F4C169A77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1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E668-C144-F0EC-5E3B-F6C6F75C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7D39-A174-9BF3-6841-7C511E84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Fault-normal PGV – Mw6.5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A2A53-D814-6E7A-1B20-B38EB81AB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4855"/>
            <a:ext cx="4173460" cy="4005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486B9-E031-601F-4C5A-369AE89F7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>
          <a:xfrm>
            <a:off x="4217916" y="2274856"/>
            <a:ext cx="3939655" cy="4005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887F7-48C4-4515-102B-E5C3D1AE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>
          <a:xfrm>
            <a:off x="8252346" y="2274858"/>
            <a:ext cx="3939654" cy="4005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51BC7-6371-3FC4-F4B7-A413DCF6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1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F6EC-C05A-25FF-B662-9D52D436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9A93-744C-8EF3-2D20-5707C3D5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4. Physics-based simulations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Fault-parallel PGV – Mw6.5</a:t>
            </a:r>
            <a:endParaRPr lang="en-US" dirty="0"/>
          </a:p>
        </p:txBody>
      </p:sp>
      <p:pic>
        <p:nvPicPr>
          <p:cNvPr id="4" name="Picture 3" descr="A blue and yellow image of a blu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1AF67EC6-5B6C-6F50-F880-BCA850E0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" y="1755127"/>
            <a:ext cx="5050583" cy="4847187"/>
          </a:xfrm>
          <a:prstGeom prst="rect">
            <a:avLst/>
          </a:prstGeom>
        </p:spPr>
      </p:pic>
      <p:pic>
        <p:nvPicPr>
          <p:cNvPr id="8" name="Picture 7" descr="A blue screen with a blu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C2F212E0-F173-72DC-E55F-E170AD874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0" y="1755126"/>
            <a:ext cx="5050583" cy="48471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2B68D-ACB8-95FE-0768-24B1E513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AB80-6F4E-B274-E255-862AF63C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4456-DE75-0A07-0326-C165574E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84B34-987F-22A0-4A4C-39C447A2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418C8-FF8B-58D4-FEC3-D86CA790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97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AAB72-FF34-6500-9491-B3AE0C5CC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88DB-4A71-ECF3-6648-7CEF22AE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/>
            </a:br>
            <a:r>
              <a:rPr lang="en-US" sz="4000" dirty="0"/>
              <a:t>Acceleration response spectra (PSA)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9698-AA78-D70C-03F7-28595D6E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A graph of different types of turbines&#10;&#10;Description automatically generated with medium confidence">
            <a:extLst>
              <a:ext uri="{FF2B5EF4-FFF2-40B4-BE49-F238E27FC236}">
                <a16:creationId xmlns:a16="http://schemas.microsoft.com/office/drawing/2014/main" id="{9B5740DE-E822-EE8C-D07A-3F1DC1FA2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8" y="1587814"/>
            <a:ext cx="4734015" cy="5243677"/>
          </a:xfrm>
          <a:prstGeom prst="rect">
            <a:avLst/>
          </a:prstGeom>
        </p:spPr>
      </p:pic>
      <p:pic>
        <p:nvPicPr>
          <p:cNvPr id="9" name="Picture 8" descr="A graph of a nuclear power plant&#10;&#10;Description automatically generated with medium confidence">
            <a:extLst>
              <a:ext uri="{FF2B5EF4-FFF2-40B4-BE49-F238E27FC236}">
                <a16:creationId xmlns:a16="http://schemas.microsoft.com/office/drawing/2014/main" id="{02ECCA1B-7ED9-5C5E-03CA-A584330D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63" y="1831561"/>
            <a:ext cx="5640476" cy="48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7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80F4-646E-8AF2-AD8A-46E409C92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39A-6E90-9A30-4BFE-44F6BD65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Time histories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D7A23-9305-1FCB-3921-ED326A84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6" y="1944736"/>
            <a:ext cx="11934825" cy="43626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DF0F6-70E4-FA43-1455-4D177B6E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5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1F06-905A-81C7-D1E4-B49EB877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953B-5177-22B5-B96E-5C11CB22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5. Seismic actions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Design spectra for near-fault conditions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3D5E5-3A31-8117-C295-CC304379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BD3969-BBB8-4864-94A7-A7E525F72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5806778"/>
              </p:ext>
            </p:extLst>
          </p:nvPr>
        </p:nvGraphicFramePr>
        <p:xfrm>
          <a:off x="524042" y="1648367"/>
          <a:ext cx="6914816" cy="501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7D16EE9-1C4A-B8CA-CF67-1A7BBE6E28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478940"/>
              </p:ext>
            </p:extLst>
          </p:nvPr>
        </p:nvGraphicFramePr>
        <p:xfrm>
          <a:off x="7815262" y="2681288"/>
          <a:ext cx="3628858" cy="331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653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2BC44-4E9E-70A2-BD70-B3658BBD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B61-2379-9FFF-2947-894FF13C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439C-CCF6-868C-F653-8A98ADF1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accent1"/>
                </a:solidFill>
              </a:rPr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EFF48-6DB7-C800-0A24-15A660D9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80D1-6358-C4C4-A313-65AA234A4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B314-5B38-63AA-3713-F1C06D26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6. Conclusions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F8915-5175-890C-92DE-978D3B4D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EE69C-9EB5-D390-5D56-FE6514388D80}"/>
              </a:ext>
            </a:extLst>
          </p:cNvPr>
          <p:cNvSpPr txBox="1"/>
          <p:nvPr/>
        </p:nvSpPr>
        <p:spPr>
          <a:xfrm>
            <a:off x="671513" y="1847850"/>
            <a:ext cx="10787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site was characterized using ambient vibration measurements, resonant column and down-hole testing.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effect of local geology on expected ground motion is included into PSHA by means of period-dependent soil (de)amplification functions.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Since near-fault effects can severely impact tall structures like wind turbine towers, these effects are incorporated deterministically through PBS.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Design ground motions and design spectra are defined from a combination of PSHA and simulation of potential scenario earthquakes.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Near-fault effects result into an increase in the long-period PSA, of approximately two times the EC8 PSA for ground type A.</a:t>
            </a:r>
          </a:p>
        </p:txBody>
      </p:sp>
    </p:spTree>
    <p:extLst>
      <p:ext uri="{BB962C8B-B14F-4D97-AF65-F5344CB8AC3E}">
        <p14:creationId xmlns:p14="http://schemas.microsoft.com/office/powerpoint/2010/main" val="226037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F2BF6D-A279-74F6-527E-D586EF218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907C98-86FA-66CF-F8E5-C402EFBAAB84}"/>
              </a:ext>
            </a:extLst>
          </p:cNvPr>
          <p:cNvSpPr txBox="1"/>
          <p:nvPr/>
        </p:nvSpPr>
        <p:spPr>
          <a:xfrm>
            <a:off x="3048000" y="464023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Victor Hernández, vmh5@hi.is</a:t>
            </a:r>
          </a:p>
          <a:p>
            <a:pPr algn="ctr"/>
            <a:r>
              <a:rPr lang="en-US" sz="2400" dirty="0"/>
              <a:t>Rajesh Rupakhety, rajesh@hi.is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69ED1-5AB4-9F9F-A09C-7B829722E755}"/>
              </a:ext>
            </a:extLst>
          </p:cNvPr>
          <p:cNvSpPr txBox="1"/>
          <p:nvPr/>
        </p:nvSpPr>
        <p:spPr>
          <a:xfrm>
            <a:off x="3048000" y="30928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Thank you!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8E1D545-956A-FE06-A6DB-5D79C0A1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92" y="878422"/>
            <a:ext cx="8539615" cy="104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4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FF0CB-A179-31DD-A9ED-550668BE0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491A1EB-DD38-A7B4-A536-C4E3A9F5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824" y="6409542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3</a:t>
            </a:fld>
            <a:endParaRPr lang="en-US"/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65C3C469-AB36-DA2A-6591-04BA07D1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85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521644-B378-47B4-4B56-6FEEB61B1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12197" r="18607"/>
          <a:stretch/>
        </p:blipFill>
        <p:spPr bwMode="auto">
          <a:xfrm>
            <a:off x="7843767" y="1384418"/>
            <a:ext cx="3189028" cy="49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86FA33-156E-614D-070A-0A5D90F25754}"/>
              </a:ext>
            </a:extLst>
          </p:cNvPr>
          <p:cNvCxnSpPr>
            <a:cxnSpLocks/>
          </p:cNvCxnSpPr>
          <p:nvPr/>
        </p:nvCxnSpPr>
        <p:spPr>
          <a:xfrm>
            <a:off x="9181352" y="2550263"/>
            <a:ext cx="20472" cy="3131755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7937B5F-B067-9951-212F-1B220BC14F5A}"/>
              </a:ext>
            </a:extLst>
          </p:cNvPr>
          <p:cNvSpPr txBox="1"/>
          <p:nvPr/>
        </p:nvSpPr>
        <p:spPr>
          <a:xfrm>
            <a:off x="8337485" y="35765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~80 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9FB43-163A-5578-3837-837CB4A82C96}"/>
              </a:ext>
            </a:extLst>
          </p:cNvPr>
          <p:cNvSpPr txBox="1"/>
          <p:nvPr/>
        </p:nvSpPr>
        <p:spPr>
          <a:xfrm>
            <a:off x="9750072" y="2423652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baseline="-25000" dirty="0"/>
              <a:t>1</a:t>
            </a:r>
            <a:r>
              <a:rPr lang="en-US" sz="2000" dirty="0"/>
              <a:t>=3,5-4 s</a:t>
            </a:r>
          </a:p>
        </p:txBody>
      </p:sp>
      <p:pic>
        <p:nvPicPr>
          <p:cNvPr id="57" name="Picture 56" descr="A map of iceland with different colored areas&#10;&#10;Description automatically generated">
            <a:extLst>
              <a:ext uri="{FF2B5EF4-FFF2-40B4-BE49-F238E27FC236}">
                <a16:creationId xmlns:a16="http://schemas.microsoft.com/office/drawing/2014/main" id="{3C00BC57-0DF8-EA28-8D56-85AAC35E4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" y="1556389"/>
            <a:ext cx="6655069" cy="4585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09998-58AB-6A13-E903-034B80B7FDA0}"/>
              </a:ext>
            </a:extLst>
          </p:cNvPr>
          <p:cNvSpPr txBox="1"/>
          <p:nvPr/>
        </p:nvSpPr>
        <p:spPr>
          <a:xfrm>
            <a:off x="8861409" y="198821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MW</a:t>
            </a:r>
          </a:p>
        </p:txBody>
      </p:sp>
    </p:spTree>
    <p:extLst>
      <p:ext uri="{BB962C8B-B14F-4D97-AF65-F5344CB8AC3E}">
        <p14:creationId xmlns:p14="http://schemas.microsoft.com/office/powerpoint/2010/main" val="11374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13D1B-7F6E-E283-81D2-B794FA71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5107B40-E3E2-D301-F096-A08B52FE23E6}"/>
              </a:ext>
            </a:extLst>
          </p:cNvPr>
          <p:cNvSpPr/>
          <p:nvPr/>
        </p:nvSpPr>
        <p:spPr>
          <a:xfrm>
            <a:off x="4807568" y="2243987"/>
            <a:ext cx="4363923" cy="378648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734C853-F766-5D92-47D8-7CB008142927}"/>
              </a:ext>
            </a:extLst>
          </p:cNvPr>
          <p:cNvSpPr/>
          <p:nvPr/>
        </p:nvSpPr>
        <p:spPr>
          <a:xfrm>
            <a:off x="5021857" y="2886083"/>
            <a:ext cx="1821413" cy="806248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Controlling scenarios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6DE869-887A-1A31-6B02-D48FC92DE11F}"/>
              </a:ext>
            </a:extLst>
          </p:cNvPr>
          <p:cNvSpPr/>
          <p:nvPr/>
        </p:nvSpPr>
        <p:spPr>
          <a:xfrm>
            <a:off x="6796088" y="1216271"/>
            <a:ext cx="2531289" cy="27565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886A0A-D9AB-EC0E-BF01-BBB2261D2710}"/>
              </a:ext>
            </a:extLst>
          </p:cNvPr>
          <p:cNvSpPr/>
          <p:nvPr/>
        </p:nvSpPr>
        <p:spPr>
          <a:xfrm>
            <a:off x="4364264" y="767051"/>
            <a:ext cx="2288950" cy="1159959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robabilistic Seismic Hazard Assessment (P</a:t>
            </a:r>
            <a:r>
              <a:rPr lang="en-US" sz="2000" b="1" kern="1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SHA)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332A54-9D29-CB92-B7B0-4C1AE3295C10}"/>
              </a:ext>
            </a:extLst>
          </p:cNvPr>
          <p:cNvSpPr/>
          <p:nvPr/>
        </p:nvSpPr>
        <p:spPr>
          <a:xfrm>
            <a:off x="9368585" y="922982"/>
            <a:ext cx="1953088" cy="984074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Uniform hazard spectra with site effects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CEE7166-67C6-BC9A-0FF2-A33CFE60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824" y="6409542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4</a:t>
            </a:fld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AB78700-2C9E-F6D2-301B-19ABE4D3F60E}"/>
              </a:ext>
            </a:extLst>
          </p:cNvPr>
          <p:cNvSpPr/>
          <p:nvPr/>
        </p:nvSpPr>
        <p:spPr>
          <a:xfrm rot="16200000">
            <a:off x="7013981" y="3002085"/>
            <a:ext cx="317221" cy="60346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47455E-0EA5-8547-7C92-A2EE00021C88}"/>
              </a:ext>
            </a:extLst>
          </p:cNvPr>
          <p:cNvSpPr/>
          <p:nvPr/>
        </p:nvSpPr>
        <p:spPr>
          <a:xfrm>
            <a:off x="7474325" y="2876234"/>
            <a:ext cx="1516472" cy="806247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Physics based simulations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90072F-CD73-E468-904B-EE48A490E129}"/>
              </a:ext>
            </a:extLst>
          </p:cNvPr>
          <p:cNvSpPr/>
          <p:nvPr/>
        </p:nvSpPr>
        <p:spPr>
          <a:xfrm>
            <a:off x="7474325" y="4087590"/>
            <a:ext cx="1516473" cy="9332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dirty="0"/>
              <a:t>Long-period motions</a:t>
            </a: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2D877BE-D870-0A62-0E02-42C1081E203A}"/>
              </a:ext>
            </a:extLst>
          </p:cNvPr>
          <p:cNvSpPr/>
          <p:nvPr/>
        </p:nvSpPr>
        <p:spPr>
          <a:xfrm rot="5400000">
            <a:off x="7956980" y="3749514"/>
            <a:ext cx="391031" cy="30247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CD3566C-571F-F9BF-BB36-477C04E23AB9}"/>
              </a:ext>
            </a:extLst>
          </p:cNvPr>
          <p:cNvSpPr/>
          <p:nvPr/>
        </p:nvSpPr>
        <p:spPr>
          <a:xfrm>
            <a:off x="5069333" y="4087589"/>
            <a:ext cx="1855445" cy="1005463"/>
          </a:xfrm>
          <a:custGeom>
            <a:avLst/>
            <a:gdLst>
              <a:gd name="connsiteX0" fmla="*/ 0 w 1906984"/>
              <a:gd name="connsiteY0" fmla="*/ 114419 h 1144190"/>
              <a:gd name="connsiteX1" fmla="*/ 114419 w 1906984"/>
              <a:gd name="connsiteY1" fmla="*/ 0 h 1144190"/>
              <a:gd name="connsiteX2" fmla="*/ 1792565 w 1906984"/>
              <a:gd name="connsiteY2" fmla="*/ 0 h 1144190"/>
              <a:gd name="connsiteX3" fmla="*/ 1906984 w 1906984"/>
              <a:gd name="connsiteY3" fmla="*/ 114419 h 1144190"/>
              <a:gd name="connsiteX4" fmla="*/ 1906984 w 1906984"/>
              <a:gd name="connsiteY4" fmla="*/ 1029771 h 1144190"/>
              <a:gd name="connsiteX5" fmla="*/ 1792565 w 1906984"/>
              <a:gd name="connsiteY5" fmla="*/ 1144190 h 1144190"/>
              <a:gd name="connsiteX6" fmla="*/ 114419 w 1906984"/>
              <a:gd name="connsiteY6" fmla="*/ 1144190 h 1144190"/>
              <a:gd name="connsiteX7" fmla="*/ 0 w 1906984"/>
              <a:gd name="connsiteY7" fmla="*/ 1029771 h 1144190"/>
              <a:gd name="connsiteX8" fmla="*/ 0 w 1906984"/>
              <a:gd name="connsiteY8" fmla="*/ 114419 h 114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984" h="1144190">
                <a:moveTo>
                  <a:pt x="0" y="114419"/>
                </a:moveTo>
                <a:cubicBezTo>
                  <a:pt x="0" y="51227"/>
                  <a:pt x="51227" y="0"/>
                  <a:pt x="114419" y="0"/>
                </a:cubicBezTo>
                <a:lnTo>
                  <a:pt x="1792565" y="0"/>
                </a:lnTo>
                <a:cubicBezTo>
                  <a:pt x="1855757" y="0"/>
                  <a:pt x="1906984" y="51227"/>
                  <a:pt x="1906984" y="114419"/>
                </a:cubicBezTo>
                <a:lnTo>
                  <a:pt x="1906984" y="1029771"/>
                </a:lnTo>
                <a:cubicBezTo>
                  <a:pt x="1906984" y="1092963"/>
                  <a:pt x="1855757" y="1144190"/>
                  <a:pt x="1792565" y="1144190"/>
                </a:cubicBezTo>
                <a:lnTo>
                  <a:pt x="114419" y="1144190"/>
                </a:lnTo>
                <a:cubicBezTo>
                  <a:pt x="51227" y="1144190"/>
                  <a:pt x="0" y="1092963"/>
                  <a:pt x="0" y="1029771"/>
                </a:cubicBezTo>
                <a:lnTo>
                  <a:pt x="0" y="11441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092" tIns="102092" rIns="102092" bIns="10209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Artificial neural network (ANN)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0B4C16A-5703-D9E5-CB23-24564C8495BE}"/>
              </a:ext>
            </a:extLst>
          </p:cNvPr>
          <p:cNvSpPr/>
          <p:nvPr/>
        </p:nvSpPr>
        <p:spPr>
          <a:xfrm rot="10800000">
            <a:off x="6924777" y="4543580"/>
            <a:ext cx="503569" cy="31722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8682BE8-8785-F179-6A2E-78C28C43957C}"/>
              </a:ext>
            </a:extLst>
          </p:cNvPr>
          <p:cNvSpPr/>
          <p:nvPr/>
        </p:nvSpPr>
        <p:spPr>
          <a:xfrm>
            <a:off x="5242553" y="5482151"/>
            <a:ext cx="3493951" cy="4336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dirty="0"/>
              <a:t>Broad-band ground motions</a:t>
            </a:r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27D981C-CE8F-7284-61C0-307A0521D620}"/>
              </a:ext>
            </a:extLst>
          </p:cNvPr>
          <p:cNvSpPr/>
          <p:nvPr/>
        </p:nvSpPr>
        <p:spPr>
          <a:xfrm rot="5400000">
            <a:off x="5767799" y="5153952"/>
            <a:ext cx="389100" cy="26730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FFAAA3-974C-1E8C-EA6C-38FA448FC980}"/>
              </a:ext>
            </a:extLst>
          </p:cNvPr>
          <p:cNvSpPr/>
          <p:nvPr/>
        </p:nvSpPr>
        <p:spPr>
          <a:xfrm>
            <a:off x="9368585" y="4766701"/>
            <a:ext cx="1953088" cy="104283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Near-fault ground motions with site effects</a:t>
            </a:r>
            <a:endParaRPr lang="en-GB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D413E1B-9046-329C-2D0F-9413CFE0500C}"/>
              </a:ext>
            </a:extLst>
          </p:cNvPr>
          <p:cNvSpPr/>
          <p:nvPr/>
        </p:nvSpPr>
        <p:spPr>
          <a:xfrm>
            <a:off x="9380213" y="2748659"/>
            <a:ext cx="1953088" cy="12614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Design spectrum for near-fault conditions</a:t>
            </a:r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1454B35-C3EB-5C03-3A11-5C6BC438E4FE}"/>
              </a:ext>
            </a:extLst>
          </p:cNvPr>
          <p:cNvSpPr/>
          <p:nvPr/>
        </p:nvSpPr>
        <p:spPr>
          <a:xfrm rot="16200000">
            <a:off x="10138291" y="4225928"/>
            <a:ext cx="572935" cy="31361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7377BA95-65F4-70FE-3F65-2C57E1CDCDF1}"/>
              </a:ext>
            </a:extLst>
          </p:cNvPr>
          <p:cNvSpPr/>
          <p:nvPr/>
        </p:nvSpPr>
        <p:spPr>
          <a:xfrm>
            <a:off x="5423898" y="1943810"/>
            <a:ext cx="308099" cy="932423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25333D-408D-EC34-20CC-B812953D3304}"/>
              </a:ext>
            </a:extLst>
          </p:cNvPr>
          <p:cNvSpPr/>
          <p:nvPr/>
        </p:nvSpPr>
        <p:spPr>
          <a:xfrm>
            <a:off x="5854477" y="2297420"/>
            <a:ext cx="2449257" cy="42092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b="1" dirty="0">
                <a:solidFill>
                  <a:schemeClr val="tx1"/>
                </a:solidFill>
              </a:rPr>
              <a:t>Near-fault effects</a:t>
            </a:r>
            <a:endParaRPr lang="en-GB" sz="2000" b="1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97152-D883-EC6B-5721-453F6DB4AFCF}"/>
              </a:ext>
            </a:extLst>
          </p:cNvPr>
          <p:cNvGrpSpPr/>
          <p:nvPr/>
        </p:nvGrpSpPr>
        <p:grpSpPr>
          <a:xfrm>
            <a:off x="131110" y="2243987"/>
            <a:ext cx="4434655" cy="3786485"/>
            <a:chOff x="137323" y="1585850"/>
            <a:chExt cx="4363923" cy="323209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22620DB-A9F9-435A-7C47-0B057C1A6BB7}"/>
                </a:ext>
              </a:extLst>
            </p:cNvPr>
            <p:cNvSpPr/>
            <p:nvPr/>
          </p:nvSpPr>
          <p:spPr>
            <a:xfrm>
              <a:off x="137323" y="1585850"/>
              <a:ext cx="4363923" cy="3232091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2891F9F5-48FD-8041-F9AE-5C12FDE849C8}"/>
                </a:ext>
              </a:extLst>
            </p:cNvPr>
            <p:cNvSpPr/>
            <p:nvPr/>
          </p:nvSpPr>
          <p:spPr>
            <a:xfrm>
              <a:off x="1151863" y="3053426"/>
              <a:ext cx="237609" cy="31815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235B3-E776-23FF-D71C-DAB36CB6BCD8}"/>
                </a:ext>
              </a:extLst>
            </p:cNvPr>
            <p:cNvSpPr/>
            <p:nvPr/>
          </p:nvSpPr>
          <p:spPr>
            <a:xfrm>
              <a:off x="418239" y="2131701"/>
              <a:ext cx="1828799" cy="938322"/>
            </a:xfrm>
            <a:custGeom>
              <a:avLst/>
              <a:gdLst>
                <a:gd name="connsiteX0" fmla="*/ 0 w 1906984"/>
                <a:gd name="connsiteY0" fmla="*/ 114419 h 1144190"/>
                <a:gd name="connsiteX1" fmla="*/ 114419 w 1906984"/>
                <a:gd name="connsiteY1" fmla="*/ 0 h 1144190"/>
                <a:gd name="connsiteX2" fmla="*/ 1792565 w 1906984"/>
                <a:gd name="connsiteY2" fmla="*/ 0 h 1144190"/>
                <a:gd name="connsiteX3" fmla="*/ 1906984 w 1906984"/>
                <a:gd name="connsiteY3" fmla="*/ 114419 h 1144190"/>
                <a:gd name="connsiteX4" fmla="*/ 1906984 w 1906984"/>
                <a:gd name="connsiteY4" fmla="*/ 1029771 h 1144190"/>
                <a:gd name="connsiteX5" fmla="*/ 1792565 w 1906984"/>
                <a:gd name="connsiteY5" fmla="*/ 1144190 h 1144190"/>
                <a:gd name="connsiteX6" fmla="*/ 114419 w 1906984"/>
                <a:gd name="connsiteY6" fmla="*/ 1144190 h 1144190"/>
                <a:gd name="connsiteX7" fmla="*/ 0 w 1906984"/>
                <a:gd name="connsiteY7" fmla="*/ 1029771 h 1144190"/>
                <a:gd name="connsiteX8" fmla="*/ 0 w 1906984"/>
                <a:gd name="connsiteY8" fmla="*/ 114419 h 114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984" h="1144190">
                  <a:moveTo>
                    <a:pt x="0" y="114419"/>
                  </a:moveTo>
                  <a:cubicBezTo>
                    <a:pt x="0" y="51227"/>
                    <a:pt x="51227" y="0"/>
                    <a:pt x="114419" y="0"/>
                  </a:cubicBezTo>
                  <a:lnTo>
                    <a:pt x="1792565" y="0"/>
                  </a:lnTo>
                  <a:cubicBezTo>
                    <a:pt x="1855757" y="0"/>
                    <a:pt x="1906984" y="51227"/>
                    <a:pt x="1906984" y="114419"/>
                  </a:cubicBezTo>
                  <a:lnTo>
                    <a:pt x="1906984" y="1029771"/>
                  </a:lnTo>
                  <a:cubicBezTo>
                    <a:pt x="1906984" y="1092963"/>
                    <a:pt x="1855757" y="1144190"/>
                    <a:pt x="1792565" y="1144190"/>
                  </a:cubicBezTo>
                  <a:lnTo>
                    <a:pt x="114419" y="1144190"/>
                  </a:lnTo>
                  <a:cubicBezTo>
                    <a:pt x="51227" y="1144190"/>
                    <a:pt x="0" y="1092963"/>
                    <a:pt x="0" y="1029771"/>
                  </a:cubicBezTo>
                  <a:lnTo>
                    <a:pt x="0" y="11441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092" tIns="102092" rIns="102092" bIns="10209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Site characterization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2A459A-DAD3-D7E3-48FC-D0F67CC8575F}"/>
                </a:ext>
              </a:extLst>
            </p:cNvPr>
            <p:cNvSpPr/>
            <p:nvPr/>
          </p:nvSpPr>
          <p:spPr>
            <a:xfrm>
              <a:off x="423863" y="3375253"/>
              <a:ext cx="1823175" cy="1065100"/>
            </a:xfrm>
            <a:custGeom>
              <a:avLst/>
              <a:gdLst>
                <a:gd name="connsiteX0" fmla="*/ 0 w 1906984"/>
                <a:gd name="connsiteY0" fmla="*/ 114419 h 1144190"/>
                <a:gd name="connsiteX1" fmla="*/ 114419 w 1906984"/>
                <a:gd name="connsiteY1" fmla="*/ 0 h 1144190"/>
                <a:gd name="connsiteX2" fmla="*/ 1792565 w 1906984"/>
                <a:gd name="connsiteY2" fmla="*/ 0 h 1144190"/>
                <a:gd name="connsiteX3" fmla="*/ 1906984 w 1906984"/>
                <a:gd name="connsiteY3" fmla="*/ 114419 h 1144190"/>
                <a:gd name="connsiteX4" fmla="*/ 1906984 w 1906984"/>
                <a:gd name="connsiteY4" fmla="*/ 1029771 h 1144190"/>
                <a:gd name="connsiteX5" fmla="*/ 1792565 w 1906984"/>
                <a:gd name="connsiteY5" fmla="*/ 1144190 h 1144190"/>
                <a:gd name="connsiteX6" fmla="*/ 114419 w 1906984"/>
                <a:gd name="connsiteY6" fmla="*/ 1144190 h 1144190"/>
                <a:gd name="connsiteX7" fmla="*/ 0 w 1906984"/>
                <a:gd name="connsiteY7" fmla="*/ 1029771 h 1144190"/>
                <a:gd name="connsiteX8" fmla="*/ 0 w 1906984"/>
                <a:gd name="connsiteY8" fmla="*/ 114419 h 114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984" h="1144190">
                  <a:moveTo>
                    <a:pt x="0" y="114419"/>
                  </a:moveTo>
                  <a:cubicBezTo>
                    <a:pt x="0" y="51227"/>
                    <a:pt x="51227" y="0"/>
                    <a:pt x="114419" y="0"/>
                  </a:cubicBezTo>
                  <a:lnTo>
                    <a:pt x="1792565" y="0"/>
                  </a:lnTo>
                  <a:cubicBezTo>
                    <a:pt x="1855757" y="0"/>
                    <a:pt x="1906984" y="51227"/>
                    <a:pt x="1906984" y="114419"/>
                  </a:cubicBezTo>
                  <a:lnTo>
                    <a:pt x="1906984" y="1029771"/>
                  </a:lnTo>
                  <a:cubicBezTo>
                    <a:pt x="1906984" y="1092963"/>
                    <a:pt x="1855757" y="1144190"/>
                    <a:pt x="1792565" y="1144190"/>
                  </a:cubicBezTo>
                  <a:lnTo>
                    <a:pt x="114419" y="1144190"/>
                  </a:lnTo>
                  <a:cubicBezTo>
                    <a:pt x="51227" y="1144190"/>
                    <a:pt x="0" y="1092963"/>
                    <a:pt x="0" y="1029771"/>
                  </a:cubicBezTo>
                  <a:lnTo>
                    <a:pt x="0" y="11441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092" tIns="102092" rIns="102092" bIns="10209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Non-linear site response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E35B1E2-6665-3166-0D9B-F19F32B4769E}"/>
                </a:ext>
              </a:extLst>
            </p:cNvPr>
            <p:cNvSpPr/>
            <p:nvPr/>
          </p:nvSpPr>
          <p:spPr>
            <a:xfrm>
              <a:off x="2723228" y="2812901"/>
              <a:ext cx="1630446" cy="10651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s-IS" dirty="0"/>
                <a:t>Amplification functions</a:t>
              </a:r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D2D4BB6-DC5C-A44D-6903-49FBE1EDC339}"/>
                </a:ext>
              </a:extLst>
            </p:cNvPr>
            <p:cNvSpPr/>
            <p:nvPr/>
          </p:nvSpPr>
          <p:spPr>
            <a:xfrm>
              <a:off x="1206036" y="1615960"/>
              <a:ext cx="2449257" cy="420924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z="2000" b="1" dirty="0">
                  <a:solidFill>
                    <a:schemeClr val="tx1"/>
                  </a:solidFill>
                </a:rPr>
                <a:t>Site-effects</a:t>
              </a:r>
              <a:endParaRPr lang="en-GB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Arrow: Bent 51">
            <a:extLst>
              <a:ext uri="{FF2B5EF4-FFF2-40B4-BE49-F238E27FC236}">
                <a16:creationId xmlns:a16="http://schemas.microsoft.com/office/drawing/2014/main" id="{C23ED732-20FE-DAB1-2FC1-E9E85EFE4E24}"/>
              </a:ext>
            </a:extLst>
          </p:cNvPr>
          <p:cNvSpPr/>
          <p:nvPr/>
        </p:nvSpPr>
        <p:spPr>
          <a:xfrm rot="16200000" flipV="1">
            <a:off x="5888675" y="1835291"/>
            <a:ext cx="701839" cy="8683938"/>
          </a:xfrm>
          <a:prstGeom prst="bentArrow">
            <a:avLst>
              <a:gd name="adj1" fmla="val 3044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Arrow: Bent 52">
            <a:extLst>
              <a:ext uri="{FF2B5EF4-FFF2-40B4-BE49-F238E27FC236}">
                <a16:creationId xmlns:a16="http://schemas.microsoft.com/office/drawing/2014/main" id="{5BB14FFB-7898-84BA-D5C6-EEF06CDEFE9B}"/>
              </a:ext>
            </a:extLst>
          </p:cNvPr>
          <p:cNvSpPr/>
          <p:nvPr/>
        </p:nvSpPr>
        <p:spPr>
          <a:xfrm flipV="1">
            <a:off x="1123667" y="5613279"/>
            <a:ext cx="732430" cy="914899"/>
          </a:xfrm>
          <a:prstGeom prst="bentArrow">
            <a:avLst>
              <a:gd name="adj1" fmla="val 25000"/>
              <a:gd name="adj2" fmla="val 17021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5" name="Arrow: Bent 54">
            <a:extLst>
              <a:ext uri="{FF2B5EF4-FFF2-40B4-BE49-F238E27FC236}">
                <a16:creationId xmlns:a16="http://schemas.microsoft.com/office/drawing/2014/main" id="{E09D0B58-90CF-6278-346B-44B95856DE48}"/>
              </a:ext>
            </a:extLst>
          </p:cNvPr>
          <p:cNvSpPr/>
          <p:nvPr/>
        </p:nvSpPr>
        <p:spPr>
          <a:xfrm rot="10800000" flipH="1" flipV="1">
            <a:off x="3779346" y="1249982"/>
            <a:ext cx="511671" cy="2431530"/>
          </a:xfrm>
          <a:prstGeom prst="bentArrow">
            <a:avLst>
              <a:gd name="adj1" fmla="val 25000"/>
              <a:gd name="adj2" fmla="val 21804"/>
              <a:gd name="adj3" fmla="val 25000"/>
              <a:gd name="adj4" fmla="val 4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DCC32B51-589C-A536-A37F-DC07D4077CDF}"/>
              </a:ext>
            </a:extLst>
          </p:cNvPr>
          <p:cNvSpPr/>
          <p:nvPr/>
        </p:nvSpPr>
        <p:spPr>
          <a:xfrm rot="16200000">
            <a:off x="2362974" y="4414630"/>
            <a:ext cx="317221" cy="47468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A83FD615-9928-AB11-AB4C-76D82E97DC80}"/>
              </a:ext>
            </a:extLst>
          </p:cNvPr>
          <p:cNvSpPr/>
          <p:nvPr/>
        </p:nvSpPr>
        <p:spPr>
          <a:xfrm rot="11225440">
            <a:off x="2259340" y="5352327"/>
            <a:ext cx="2984369" cy="29699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196984EA-E05A-DB66-0EA5-7E8CCF49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85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Overview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1AD6C8B-6FAA-8E93-E3B6-8A8CF72F1BE3}"/>
              </a:ext>
            </a:extLst>
          </p:cNvPr>
          <p:cNvSpPr/>
          <p:nvPr/>
        </p:nvSpPr>
        <p:spPr>
          <a:xfrm rot="5400000">
            <a:off x="10101357" y="2180411"/>
            <a:ext cx="636034" cy="30809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1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E132-4D14-4FF9-C607-1308C69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4D5E-BCDB-3186-7F4F-18BC6444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98D2-ACD5-114D-E12D-7D19C2DD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Site characterization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PSHA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Physics-based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Seismic 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53FB1-D475-E73F-35C0-0D4AE386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F0871-8835-2623-7DF3-763EF52F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a land&#10;&#10;AI-generated content may be incorrect.">
            <a:extLst>
              <a:ext uri="{FF2B5EF4-FFF2-40B4-BE49-F238E27FC236}">
                <a16:creationId xmlns:a16="http://schemas.microsoft.com/office/drawing/2014/main" id="{15027239-896B-38E2-B603-0FF7EA87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" b="1186"/>
          <a:stretch/>
        </p:blipFill>
        <p:spPr bwMode="auto">
          <a:xfrm>
            <a:off x="1917718" y="1829466"/>
            <a:ext cx="7713836" cy="438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45A08-83E5-8871-5AA5-5886B7FC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</a:t>
            </a:r>
            <a:br>
              <a:rPr lang="en-US"/>
            </a:br>
            <a:r>
              <a:rPr lang="en-US" sz="3600"/>
              <a:t>Geotechnical information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F73E1-CD6D-6D5B-7432-529C1D93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E6A86-3316-F110-821E-2E03D075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" r="24941"/>
          <a:stretch/>
        </p:blipFill>
        <p:spPr>
          <a:xfrm>
            <a:off x="145692" y="1662894"/>
            <a:ext cx="1775198" cy="4920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95FCA-F2BF-AB69-79D9-2C6D925CC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480" y="1662894"/>
            <a:ext cx="2247088" cy="47566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9FB4F6B-8779-D3AC-0D22-A21E8E3F2D02}"/>
              </a:ext>
            </a:extLst>
          </p:cNvPr>
          <p:cNvSpPr/>
          <p:nvPr/>
        </p:nvSpPr>
        <p:spPr>
          <a:xfrm rot="10800000">
            <a:off x="1970815" y="3937827"/>
            <a:ext cx="1722100" cy="157655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AE935A-C22F-F4BE-9D25-27037BA4ED8B}"/>
              </a:ext>
            </a:extLst>
          </p:cNvPr>
          <p:cNvSpPr/>
          <p:nvPr/>
        </p:nvSpPr>
        <p:spPr>
          <a:xfrm rot="21057351">
            <a:off x="5376603" y="4960036"/>
            <a:ext cx="4293479" cy="150637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7424E-F932-7FE6-515E-7DEF16408609}"/>
              </a:ext>
            </a:extLst>
          </p:cNvPr>
          <p:cNvSpPr txBox="1"/>
          <p:nvPr/>
        </p:nvSpPr>
        <p:spPr>
          <a:xfrm>
            <a:off x="4730061" y="2309940"/>
            <a:ext cx="1486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Sultartangalón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132F1-857D-A5A8-CE8B-A1FC8F0EA4EA}"/>
              </a:ext>
            </a:extLst>
          </p:cNvPr>
          <p:cNvSpPr txBox="1"/>
          <p:nvPr/>
        </p:nvSpPr>
        <p:spPr>
          <a:xfrm>
            <a:off x="4199439" y="4284960"/>
            <a:ext cx="903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Vaðalda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82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12F52-315C-8973-59D5-EF7182C4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63A8-DA3C-715F-1E29-AABF4931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316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600" dirty="0"/>
              <a:t>Resonant column tests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605B-B301-CCD1-3E4B-46E2E07D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91A92-5913-40CD-9F6F-16423BC4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255526" y="1868156"/>
            <a:ext cx="5840474" cy="373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3BAAA-9661-7C37-DE70-D9CB2337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89"/>
          <a:stretch/>
        </p:blipFill>
        <p:spPr>
          <a:xfrm>
            <a:off x="6148415" y="1868156"/>
            <a:ext cx="578332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6679-965D-3729-7382-B36E311D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/>
              <a:t>Down-hole tests</a:t>
            </a:r>
            <a:endParaRPr lang="en-US"/>
          </a:p>
        </p:txBody>
      </p:sp>
      <p:pic>
        <p:nvPicPr>
          <p:cNvPr id="5" name="Content Placeholder 4" descr="A computer and a car in a field&#10;&#10;Description automatically generated">
            <a:extLst>
              <a:ext uri="{FF2B5EF4-FFF2-40B4-BE49-F238E27FC236}">
                <a16:creationId xmlns:a16="http://schemas.microsoft.com/office/drawing/2014/main" id="{7D06B14F-1CC1-811B-1B7F-E4ACD51DA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/>
          <a:stretch/>
        </p:blipFill>
        <p:spPr>
          <a:xfrm>
            <a:off x="255152" y="2056251"/>
            <a:ext cx="3263503" cy="4002419"/>
          </a:xfrm>
        </p:spPr>
      </p:pic>
      <p:pic>
        <p:nvPicPr>
          <p:cNvPr id="7" name="Picture 6" descr="A pipe with a metal frame and a metal rod&#10;&#10;Description automatically generated with medium confidence">
            <a:extLst>
              <a:ext uri="{FF2B5EF4-FFF2-40B4-BE49-F238E27FC236}">
                <a16:creationId xmlns:a16="http://schemas.microsoft.com/office/drawing/2014/main" id="{49631049-4814-9114-97D3-330A4C630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02" y="2056251"/>
            <a:ext cx="1900158" cy="2533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274DEC-7FC7-813F-D225-32A752F8A865}"/>
              </a:ext>
            </a:extLst>
          </p:cNvPr>
          <p:cNvSpPr/>
          <p:nvPr/>
        </p:nvSpPr>
        <p:spPr>
          <a:xfrm>
            <a:off x="2214451" y="3011595"/>
            <a:ext cx="464280" cy="4048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A6FDA1-32FC-B515-7A67-6AF5DA2FF5FC}"/>
              </a:ext>
            </a:extLst>
          </p:cNvPr>
          <p:cNvCxnSpPr>
            <a:cxnSpLocks/>
          </p:cNvCxnSpPr>
          <p:nvPr/>
        </p:nvCxnSpPr>
        <p:spPr>
          <a:xfrm flipV="1">
            <a:off x="2673666" y="2056251"/>
            <a:ext cx="982636" cy="955344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ABBB23-EF48-F2A1-0BF4-193313EC042C}"/>
              </a:ext>
            </a:extLst>
          </p:cNvPr>
          <p:cNvCxnSpPr>
            <a:cxnSpLocks/>
          </p:cNvCxnSpPr>
          <p:nvPr/>
        </p:nvCxnSpPr>
        <p:spPr>
          <a:xfrm>
            <a:off x="2673666" y="3416478"/>
            <a:ext cx="982636" cy="117331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50B36-3403-4608-B232-5364D08F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3FA97-54DB-4EDE-9217-320F6662E9D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B0B1E707-5F2B-4ED1-CA81-29860814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5895" b="3969"/>
          <a:stretch/>
        </p:blipFill>
        <p:spPr>
          <a:xfrm>
            <a:off x="5615557" y="1690688"/>
            <a:ext cx="5840285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06CA-E15A-216C-C407-ABB15F14E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line drawing of a letter e&#10;&#10;Description automatically generated">
            <a:extLst>
              <a:ext uri="{FF2B5EF4-FFF2-40B4-BE49-F238E27FC236}">
                <a16:creationId xmlns:a16="http://schemas.microsoft.com/office/drawing/2014/main" id="{725C0EF3-F621-ADE3-5E2E-24E754D1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/>
          <a:stretch/>
        </p:blipFill>
        <p:spPr>
          <a:xfrm>
            <a:off x="60410" y="1615483"/>
            <a:ext cx="2708872" cy="4509236"/>
          </a:xfrm>
          <a:prstGeom prst="rect">
            <a:avLst/>
          </a:prstGeom>
        </p:spPr>
      </p:pic>
      <p:pic>
        <p:nvPicPr>
          <p:cNvPr id="14" name="Picture 13" descr="A blue line drawing of a graph&#10;&#10;Description automatically generated">
            <a:extLst>
              <a:ext uri="{FF2B5EF4-FFF2-40B4-BE49-F238E27FC236}">
                <a16:creationId xmlns:a16="http://schemas.microsoft.com/office/drawing/2014/main" id="{01F5CEF6-5AEB-BC8C-3480-736448DE0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95" y="1595347"/>
            <a:ext cx="2942523" cy="5217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0F6F3-1654-0D0A-3D4E-8616E50D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Site characterization 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000" dirty="0"/>
              <a:t>Shear-wave velocity (Vs) profiles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D6B16-71D6-8375-5206-72944FB9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54" t="5224" r="27344"/>
          <a:stretch/>
        </p:blipFill>
        <p:spPr>
          <a:xfrm>
            <a:off x="5611592" y="1886754"/>
            <a:ext cx="765826" cy="29041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AD32FA-4BFB-602A-A065-03C239306309}"/>
              </a:ext>
            </a:extLst>
          </p:cNvPr>
          <p:cNvCxnSpPr>
            <a:cxnSpLocks/>
          </p:cNvCxnSpPr>
          <p:nvPr/>
        </p:nvCxnSpPr>
        <p:spPr>
          <a:xfrm>
            <a:off x="3857630" y="3812146"/>
            <a:ext cx="219329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8770B6-DFE1-927F-A7C5-F79A729CE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4834" r="38072"/>
          <a:stretch/>
        </p:blipFill>
        <p:spPr>
          <a:xfrm>
            <a:off x="2385383" y="1776920"/>
            <a:ext cx="810423" cy="361293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D5D6A7-1C2E-6A71-79EA-35289FE68A64}"/>
              </a:ext>
            </a:extLst>
          </p:cNvPr>
          <p:cNvCxnSpPr>
            <a:cxnSpLocks/>
          </p:cNvCxnSpPr>
          <p:nvPr/>
        </p:nvCxnSpPr>
        <p:spPr>
          <a:xfrm>
            <a:off x="438501" y="3794952"/>
            <a:ext cx="22666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11EA90-F8E3-8B6A-549A-F0366481A170}"/>
              </a:ext>
            </a:extLst>
          </p:cNvPr>
          <p:cNvSpPr txBox="1"/>
          <p:nvPr/>
        </p:nvSpPr>
        <p:spPr>
          <a:xfrm>
            <a:off x="3027693" y="1964932"/>
            <a:ext cx="2001895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Vs</a:t>
            </a:r>
            <a:r>
              <a:rPr lang="en-US" baseline="-25000" dirty="0"/>
              <a:t>30</a:t>
            </a:r>
            <a:r>
              <a:rPr lang="en-US" dirty="0"/>
              <a:t> ~700 m/s</a:t>
            </a:r>
          </a:p>
          <a:p>
            <a:r>
              <a:rPr lang="en-US" dirty="0"/>
              <a:t>EC8 ground type B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01F8E34-995A-5EDC-88C3-7C7053A8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539" y="6356350"/>
            <a:ext cx="2743200" cy="365125"/>
          </a:xfrm>
        </p:spPr>
        <p:txBody>
          <a:bodyPr/>
          <a:lstStyle/>
          <a:p>
            <a:fld id="{01C3FA97-54DB-4EDE-9217-320F6662E9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7033</TotalTime>
  <Words>570</Words>
  <Application>Microsoft Office PowerPoint</Application>
  <PresentationFormat>Widescreen</PresentationFormat>
  <Paragraphs>155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Cambria Math</vt:lpstr>
      <vt:lpstr>Times</vt:lpstr>
      <vt:lpstr>Times New Roman</vt:lpstr>
      <vt:lpstr>Office Theme</vt:lpstr>
      <vt:lpstr>PSHA incorporating near-fault effects for a soil site with embedded lava layers in South Iceland</vt:lpstr>
      <vt:lpstr>Presentation Outline</vt:lpstr>
      <vt:lpstr>1. Overview</vt:lpstr>
      <vt:lpstr>1. Overview</vt:lpstr>
      <vt:lpstr>Presentation Outline</vt:lpstr>
      <vt:lpstr>2. Site characterization Geotechnical information</vt:lpstr>
      <vt:lpstr>2. Site characterization  Resonant column tests</vt:lpstr>
      <vt:lpstr>2. Site characterization  Down-hole tests</vt:lpstr>
      <vt:lpstr>2. Site characterization  Shear-wave velocity (Vs) profiles</vt:lpstr>
      <vt:lpstr>2. Site characterization  EC8 Elastic Spectrum</vt:lpstr>
      <vt:lpstr>Presentation Outline</vt:lpstr>
      <vt:lpstr>PowerPoint Presentation</vt:lpstr>
      <vt:lpstr>3. PSHA  Including non-linear site response</vt:lpstr>
      <vt:lpstr>3. PSHA  Including non-linear site response</vt:lpstr>
      <vt:lpstr>PowerPoint Presentation</vt:lpstr>
      <vt:lpstr>PowerPoint Presentation</vt:lpstr>
      <vt:lpstr>Presentation Outline</vt:lpstr>
      <vt:lpstr>4. Physics-based simulations (PBS) a</vt:lpstr>
      <vt:lpstr>4. Physics-based simulations (PBS) Numerical model</vt:lpstr>
      <vt:lpstr>4. Physics-based simulations  Fault-normal PGV – Mw6.5</vt:lpstr>
      <vt:lpstr>4. Physics-based simulations  Fault-parallel PGV – Mw6.5</vt:lpstr>
      <vt:lpstr>Presentation Outline</vt:lpstr>
      <vt:lpstr>5. Seismic actions Acceleration response spectra (PSA)</vt:lpstr>
      <vt:lpstr>5. Seismic actions Time histories</vt:lpstr>
      <vt:lpstr>5. Seismic actions Design spectra for near-fault conditions</vt:lpstr>
      <vt:lpstr>Presentation Outline</vt:lpstr>
      <vt:lpstr>6.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Moises Hernandez Aguirre - HI</dc:creator>
  <cp:lastModifiedBy>Victor Moises Hernandez Aguirre - HI</cp:lastModifiedBy>
  <cp:revision>3</cp:revision>
  <dcterms:created xsi:type="dcterms:W3CDTF">2024-11-09T22:26:56Z</dcterms:created>
  <dcterms:modified xsi:type="dcterms:W3CDTF">2025-06-11T08:46:00Z</dcterms:modified>
</cp:coreProperties>
</file>