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17" r:id="rId3"/>
    <p:sldId id="351" r:id="rId4"/>
    <p:sldId id="352" r:id="rId5"/>
    <p:sldId id="354" r:id="rId6"/>
    <p:sldId id="356" r:id="rId7"/>
    <p:sldId id="355" r:id="rId8"/>
    <p:sldId id="358" r:id="rId9"/>
    <p:sldId id="357" r:id="rId10"/>
    <p:sldId id="359" r:id="rId11"/>
    <p:sldId id="360" r:id="rId12"/>
    <p:sldId id="32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0B76A0"/>
    <a:srgbClr val="F3F2E9"/>
    <a:srgbClr val="ED7D31"/>
    <a:srgbClr val="203864"/>
    <a:srgbClr val="CED7DD"/>
    <a:srgbClr val="556D96"/>
    <a:srgbClr val="F9F9F9"/>
    <a:srgbClr val="202020"/>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16A87-D76D-4B53-AD79-F1F5C1532EB7}" v="176" dt="2025-06-11T04:44:41.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48" autoAdjust="0"/>
  </p:normalViewPr>
  <p:slideViewPr>
    <p:cSldViewPr snapToGrid="0">
      <p:cViewPr varScale="1">
        <p:scale>
          <a:sx n="73" d="100"/>
          <a:sy n="73" d="100"/>
        </p:scale>
        <p:origin x="10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ＭＡＨＡＲＪＡＮ　Ｓｈｒｅｅｊａｎ" userId="41d5b3a0-11c1-4d7d-975c-388f3038cb0b" providerId="ADAL" clId="{48C16A87-D76D-4B53-AD79-F1F5C1532EB7}"/>
    <pc:docChg chg="undo redo custSel addSld delSld modSld">
      <pc:chgData name="ＭＡＨＡＲＪＡＮ　Ｓｈｒｅｅｊａｎ" userId="41d5b3a0-11c1-4d7d-975c-388f3038cb0b" providerId="ADAL" clId="{48C16A87-D76D-4B53-AD79-F1F5C1532EB7}" dt="2025-06-11T05:18:46.061" v="5696" actId="20577"/>
      <pc:docMkLst>
        <pc:docMk/>
      </pc:docMkLst>
      <pc:sldChg chg="addSp delSp modSp mod modNotesTx">
        <pc:chgData name="ＭＡＨＡＲＪＡＮ　Ｓｈｒｅｅｊａｎ" userId="41d5b3a0-11c1-4d7d-975c-388f3038cb0b" providerId="ADAL" clId="{48C16A87-D76D-4B53-AD79-F1F5C1532EB7}" dt="2025-06-11T05:16:53.187" v="5664" actId="14100"/>
        <pc:sldMkLst>
          <pc:docMk/>
          <pc:sldMk cId="0" sldId="257"/>
        </pc:sldMkLst>
        <pc:spChg chg="add mod">
          <ac:chgData name="ＭＡＨＡＲＪＡＮ　Ｓｈｒｅｅｊａｎ" userId="41d5b3a0-11c1-4d7d-975c-388f3038cb0b" providerId="ADAL" clId="{48C16A87-D76D-4B53-AD79-F1F5C1532EB7}" dt="2025-06-11T03:30:45.443" v="3917" actId="1076"/>
          <ac:spMkLst>
            <pc:docMk/>
            <pc:sldMk cId="0" sldId="257"/>
            <ac:spMk id="2" creationId="{50784065-F1D1-AE22-1A00-B4C57026EB81}"/>
          </ac:spMkLst>
        </pc:spChg>
        <pc:spChg chg="mod">
          <ac:chgData name="ＭＡＨＡＲＪＡＮ　Ｓｈｒｅｅｊａｎ" userId="41d5b3a0-11c1-4d7d-975c-388f3038cb0b" providerId="ADAL" clId="{48C16A87-D76D-4B53-AD79-F1F5C1532EB7}" dt="2025-06-11T03:30:42.067" v="3916" actId="1076"/>
          <ac:spMkLst>
            <pc:docMk/>
            <pc:sldMk cId="0" sldId="257"/>
            <ac:spMk id="4" creationId="{7D1D8E75-E53D-300C-0BDC-08ECCAF9D116}"/>
          </ac:spMkLst>
        </pc:spChg>
        <pc:spChg chg="add mod">
          <ac:chgData name="ＭＡＨＡＲＪＡＮ　Ｓｈｒｅｅｊａｎ" userId="41d5b3a0-11c1-4d7d-975c-388f3038cb0b" providerId="ADAL" clId="{48C16A87-D76D-4B53-AD79-F1F5C1532EB7}" dt="2025-06-11T05:16:47.831" v="5663" actId="20577"/>
          <ac:spMkLst>
            <pc:docMk/>
            <pc:sldMk cId="0" sldId="257"/>
            <ac:spMk id="7" creationId="{84ABBEB8-3CDC-D918-9559-845A37B59321}"/>
          </ac:spMkLst>
        </pc:spChg>
        <pc:spChg chg="add mod">
          <ac:chgData name="ＭＡＨＡＲＪＡＮ　Ｓｈｒｅｅｊａｎ" userId="41d5b3a0-11c1-4d7d-975c-388f3038cb0b" providerId="ADAL" clId="{48C16A87-D76D-4B53-AD79-F1F5C1532EB7}" dt="2025-06-11T03:30:50.202" v="3918" actId="1076"/>
          <ac:spMkLst>
            <pc:docMk/>
            <pc:sldMk cId="0" sldId="257"/>
            <ac:spMk id="10" creationId="{EC4F7FF0-2EC3-F770-E279-9B1C4441C3F3}"/>
          </ac:spMkLst>
        </pc:spChg>
        <pc:spChg chg="del mod">
          <ac:chgData name="ＭＡＨＡＲＪＡＮ　Ｓｈｒｅｅｊａｎ" userId="41d5b3a0-11c1-4d7d-975c-388f3038cb0b" providerId="ADAL" clId="{48C16A87-D76D-4B53-AD79-F1F5C1532EB7}" dt="2025-06-11T03:26:41.597" v="3875" actId="478"/>
          <ac:spMkLst>
            <pc:docMk/>
            <pc:sldMk cId="0" sldId="257"/>
            <ac:spMk id="129" creationId="{00000000-0000-0000-0000-000000000000}"/>
          </ac:spMkLst>
        </pc:spChg>
        <pc:spChg chg="mod">
          <ac:chgData name="ＭＡＨＡＲＪＡＮ　Ｓｈｒｅｅｊａｎ" userId="41d5b3a0-11c1-4d7d-975c-388f3038cb0b" providerId="ADAL" clId="{48C16A87-D76D-4B53-AD79-F1F5C1532EB7}" dt="2025-06-11T03:30:42.067" v="3916" actId="1076"/>
          <ac:spMkLst>
            <pc:docMk/>
            <pc:sldMk cId="0" sldId="257"/>
            <ac:spMk id="130" creationId="{00000000-0000-0000-0000-000000000000}"/>
          </ac:spMkLst>
        </pc:spChg>
        <pc:cxnChg chg="mod">
          <ac:chgData name="ＭＡＨＡＲＪＡＮ　Ｓｈｒｅｅｊａｎ" userId="41d5b3a0-11c1-4d7d-975c-388f3038cb0b" providerId="ADAL" clId="{48C16A87-D76D-4B53-AD79-F1F5C1532EB7}" dt="2025-06-11T03:30:42.067" v="3916" actId="1076"/>
          <ac:cxnSpMkLst>
            <pc:docMk/>
            <pc:sldMk cId="0" sldId="257"/>
            <ac:cxnSpMk id="3" creationId="{734C8FEA-C87C-8B3A-1ECE-316D59C9A4AF}"/>
          </ac:cxnSpMkLst>
        </pc:cxnChg>
        <pc:cxnChg chg="mod">
          <ac:chgData name="ＭＡＨＡＲＪＡＮ　Ｓｈｒｅｅｊａｎ" userId="41d5b3a0-11c1-4d7d-975c-388f3038cb0b" providerId="ADAL" clId="{48C16A87-D76D-4B53-AD79-F1F5C1532EB7}" dt="2025-06-11T03:30:42.067" v="3916" actId="1076"/>
          <ac:cxnSpMkLst>
            <pc:docMk/>
            <pc:sldMk cId="0" sldId="257"/>
            <ac:cxnSpMk id="5" creationId="{9926D10D-34DA-F9AC-4612-165BC99FF999}"/>
          </ac:cxnSpMkLst>
        </pc:cxnChg>
        <pc:cxnChg chg="mod">
          <ac:chgData name="ＭＡＨＡＲＪＡＮ　Ｓｈｒｅｅｊａｎ" userId="41d5b3a0-11c1-4d7d-975c-388f3038cb0b" providerId="ADAL" clId="{48C16A87-D76D-4B53-AD79-F1F5C1532EB7}" dt="2025-06-11T05:16:53.187" v="5664" actId="14100"/>
          <ac:cxnSpMkLst>
            <pc:docMk/>
            <pc:sldMk cId="0" sldId="257"/>
            <ac:cxnSpMk id="6" creationId="{9A9823CA-987C-C482-A7CB-3E430DC7C633}"/>
          </ac:cxnSpMkLst>
        </pc:cxnChg>
      </pc:sldChg>
      <pc:sldChg chg="addSp delSp modSp mod modNotesTx">
        <pc:chgData name="ＭＡＨＡＲＪＡＮ　Ｓｈｒｅｅｊａｎ" userId="41d5b3a0-11c1-4d7d-975c-388f3038cb0b" providerId="ADAL" clId="{48C16A87-D76D-4B53-AD79-F1F5C1532EB7}" dt="2025-06-11T05:18:46.061" v="5696" actId="20577"/>
        <pc:sldMkLst>
          <pc:docMk/>
          <pc:sldMk cId="1028987366" sldId="317"/>
        </pc:sldMkLst>
        <pc:spChg chg="mod ord">
          <ac:chgData name="ＭＡＨＡＲＪＡＮ　Ｓｈｒｅｅｊａｎ" userId="41d5b3a0-11c1-4d7d-975c-388f3038cb0b" providerId="ADAL" clId="{48C16A87-D76D-4B53-AD79-F1F5C1532EB7}" dt="2025-06-10T03:55:47.387" v="144" actId="14100"/>
          <ac:spMkLst>
            <pc:docMk/>
            <pc:sldMk cId="1028987366" sldId="317"/>
            <ac:spMk id="2" creationId="{191BCB1D-1383-4B60-91C5-A9B5AA04F255}"/>
          </ac:spMkLst>
        </pc:spChg>
        <pc:spChg chg="mod">
          <ac:chgData name="ＭＡＨＡＲＪＡＮ　Ｓｈｒｅｅｊａｎ" userId="41d5b3a0-11c1-4d7d-975c-388f3038cb0b" providerId="ADAL" clId="{48C16A87-D76D-4B53-AD79-F1F5C1532EB7}" dt="2025-06-10T03:51:12.149" v="136" actId="14100"/>
          <ac:spMkLst>
            <pc:docMk/>
            <pc:sldMk cId="1028987366" sldId="317"/>
            <ac:spMk id="3" creationId="{AEAAB1D1-7E5C-1624-53FE-A19D7F6360F9}"/>
          </ac:spMkLst>
        </pc:spChg>
        <pc:spChg chg="add mod">
          <ac:chgData name="ＭＡＨＡＲＪＡＮ　Ｓｈｒｅｅｊａｎ" userId="41d5b3a0-11c1-4d7d-975c-388f3038cb0b" providerId="ADAL" clId="{48C16A87-D76D-4B53-AD79-F1F5C1532EB7}" dt="2025-06-10T03:50:40.656" v="127" actId="571"/>
          <ac:spMkLst>
            <pc:docMk/>
            <pc:sldMk cId="1028987366" sldId="317"/>
            <ac:spMk id="4" creationId="{8FC30501-6A0C-DECB-E3C4-D25CA4A233DE}"/>
          </ac:spMkLst>
        </pc:spChg>
        <pc:spChg chg="add mod">
          <ac:chgData name="ＭＡＨＡＲＪＡＮ　Ｓｈｒｅｅｊａｎ" userId="41d5b3a0-11c1-4d7d-975c-388f3038cb0b" providerId="ADAL" clId="{48C16A87-D76D-4B53-AD79-F1F5C1532EB7}" dt="2025-06-10T03:55:52.525" v="145" actId="14100"/>
          <ac:spMkLst>
            <pc:docMk/>
            <pc:sldMk cId="1028987366" sldId="317"/>
            <ac:spMk id="5" creationId="{E0CC99E5-F876-F9E8-213A-69D61014BFB9}"/>
          </ac:spMkLst>
        </pc:spChg>
        <pc:spChg chg="del">
          <ac:chgData name="ＭＡＨＡＲＪＡＮ　Ｓｈｒｅｅｊａｎ" userId="41d5b3a0-11c1-4d7d-975c-388f3038cb0b" providerId="ADAL" clId="{48C16A87-D76D-4B53-AD79-F1F5C1532EB7}" dt="2025-06-10T03:55:57.119" v="146" actId="478"/>
          <ac:spMkLst>
            <pc:docMk/>
            <pc:sldMk cId="1028987366" sldId="317"/>
            <ac:spMk id="8" creationId="{7A933136-8182-4EED-653B-A2CD5841CE04}"/>
          </ac:spMkLst>
        </pc:spChg>
        <pc:spChg chg="del">
          <ac:chgData name="ＭＡＨＡＲＪＡＮ　Ｓｈｒｅｅｊａｎ" userId="41d5b3a0-11c1-4d7d-975c-388f3038cb0b" providerId="ADAL" clId="{48C16A87-D76D-4B53-AD79-F1F5C1532EB7}" dt="2025-06-10T03:55:57.119" v="146" actId="478"/>
          <ac:spMkLst>
            <pc:docMk/>
            <pc:sldMk cId="1028987366" sldId="317"/>
            <ac:spMk id="9" creationId="{6D6F16BE-2C6D-0234-C414-FBFEF92FCA82}"/>
          </ac:spMkLst>
        </pc:spChg>
        <pc:spChg chg="mod">
          <ac:chgData name="ＭＡＨＡＲＪＡＮ　Ｓｈｒｅｅｊａｎ" userId="41d5b3a0-11c1-4d7d-975c-388f3038cb0b" providerId="ADAL" clId="{48C16A87-D76D-4B53-AD79-F1F5C1532EB7}" dt="2025-06-10T04:32:58.127" v="453" actId="1076"/>
          <ac:spMkLst>
            <pc:docMk/>
            <pc:sldMk cId="1028987366" sldId="317"/>
            <ac:spMk id="10" creationId="{55D27223-2AE7-1C1A-8132-73436621A589}"/>
          </ac:spMkLst>
        </pc:spChg>
        <pc:spChg chg="add mod">
          <ac:chgData name="ＭＡＨＡＲＪＡＮ　Ｓｈｒｅｅｊａｎ" userId="41d5b3a0-11c1-4d7d-975c-388f3038cb0b" providerId="ADAL" clId="{48C16A87-D76D-4B53-AD79-F1F5C1532EB7}" dt="2025-06-10T04:32:58.127" v="453" actId="1076"/>
          <ac:spMkLst>
            <pc:docMk/>
            <pc:sldMk cId="1028987366" sldId="317"/>
            <ac:spMk id="14" creationId="{4D25C489-F601-7BC6-2AD6-E8BC8A22EAFD}"/>
          </ac:spMkLst>
        </pc:spChg>
        <pc:spChg chg="del">
          <ac:chgData name="ＭＡＨＡＲＪＡＮ　Ｓｈｒｅｅｊａｎ" userId="41d5b3a0-11c1-4d7d-975c-388f3038cb0b" providerId="ADAL" clId="{48C16A87-D76D-4B53-AD79-F1F5C1532EB7}" dt="2025-06-10T04:09:24.735" v="220" actId="478"/>
          <ac:spMkLst>
            <pc:docMk/>
            <pc:sldMk cId="1028987366" sldId="317"/>
            <ac:spMk id="16" creationId="{760139D3-3AAF-E67A-5BC7-DD211D74E7A9}"/>
          </ac:spMkLst>
        </pc:spChg>
        <pc:spChg chg="del">
          <ac:chgData name="ＭＡＨＡＲＪＡＮ　Ｓｈｒｅｅｊａｎ" userId="41d5b3a0-11c1-4d7d-975c-388f3038cb0b" providerId="ADAL" clId="{48C16A87-D76D-4B53-AD79-F1F5C1532EB7}" dt="2025-06-10T04:09:24.735" v="220" actId="478"/>
          <ac:spMkLst>
            <pc:docMk/>
            <pc:sldMk cId="1028987366" sldId="317"/>
            <ac:spMk id="17" creationId="{3FBBD13D-A4FA-9608-291E-7AFBAC52A58F}"/>
          </ac:spMkLst>
        </pc:spChg>
        <pc:spChg chg="del mod">
          <ac:chgData name="ＭＡＨＡＲＪＡＮ　Ｓｈｒｅｅｊａｎ" userId="41d5b3a0-11c1-4d7d-975c-388f3038cb0b" providerId="ADAL" clId="{48C16A87-D76D-4B53-AD79-F1F5C1532EB7}" dt="2025-06-10T04:02:18.135" v="154" actId="478"/>
          <ac:spMkLst>
            <pc:docMk/>
            <pc:sldMk cId="1028987366" sldId="317"/>
            <ac:spMk id="18" creationId="{13139717-2EE7-C217-F8EF-B9FC6551244E}"/>
          </ac:spMkLst>
        </pc:spChg>
        <pc:spChg chg="del">
          <ac:chgData name="ＭＡＨＡＲＪＡＮ　Ｓｈｒｅｅｊａｎ" userId="41d5b3a0-11c1-4d7d-975c-388f3038cb0b" providerId="ADAL" clId="{48C16A87-D76D-4B53-AD79-F1F5C1532EB7}" dt="2025-06-10T04:13:34.753" v="236" actId="478"/>
          <ac:spMkLst>
            <pc:docMk/>
            <pc:sldMk cId="1028987366" sldId="317"/>
            <ac:spMk id="26" creationId="{196F54D4-F9A4-21C3-02ED-2D3D52B64C58}"/>
          </ac:spMkLst>
        </pc:spChg>
        <pc:spChg chg="del">
          <ac:chgData name="ＭＡＨＡＲＪＡＮ　Ｓｈｒｅｅｊａｎ" userId="41d5b3a0-11c1-4d7d-975c-388f3038cb0b" providerId="ADAL" clId="{48C16A87-D76D-4B53-AD79-F1F5C1532EB7}" dt="2025-06-10T04:13:34.753" v="236" actId="478"/>
          <ac:spMkLst>
            <pc:docMk/>
            <pc:sldMk cId="1028987366" sldId="317"/>
            <ac:spMk id="27" creationId="{C468ED7A-5B1A-DB1D-D4B8-D838EE3A537B}"/>
          </ac:spMkLst>
        </pc:spChg>
        <pc:spChg chg="del">
          <ac:chgData name="ＭＡＨＡＲＪＡＮ　Ｓｈｒｅｅｊａｎ" userId="41d5b3a0-11c1-4d7d-975c-388f3038cb0b" providerId="ADAL" clId="{48C16A87-D76D-4B53-AD79-F1F5C1532EB7}" dt="2025-06-10T04:13:34.753" v="236" actId="478"/>
          <ac:spMkLst>
            <pc:docMk/>
            <pc:sldMk cId="1028987366" sldId="317"/>
            <ac:spMk id="30" creationId="{B8DDE5A5-09E4-2913-6506-4C6A96A6D1A3}"/>
          </ac:spMkLst>
        </pc:spChg>
        <pc:spChg chg="add mod">
          <ac:chgData name="ＭＡＨＡＲＪＡＮ　Ｓｈｒｅｅｊａｎ" userId="41d5b3a0-11c1-4d7d-975c-388f3038cb0b" providerId="ADAL" clId="{48C16A87-D76D-4B53-AD79-F1F5C1532EB7}" dt="2025-06-10T04:32:58.547" v="454" actId="1076"/>
          <ac:spMkLst>
            <pc:docMk/>
            <pc:sldMk cId="1028987366" sldId="317"/>
            <ac:spMk id="35" creationId="{6741629E-0215-DDD4-1769-4EFE2566895B}"/>
          </ac:spMkLst>
        </pc:spChg>
        <pc:spChg chg="del">
          <ac:chgData name="ＭＡＨＡＲＪＡＮ　Ｓｈｒｅｅｊａｎ" userId="41d5b3a0-11c1-4d7d-975c-388f3038cb0b" providerId="ADAL" clId="{48C16A87-D76D-4B53-AD79-F1F5C1532EB7}" dt="2025-06-10T04:13:34.753" v="236" actId="478"/>
          <ac:spMkLst>
            <pc:docMk/>
            <pc:sldMk cId="1028987366" sldId="317"/>
            <ac:spMk id="36" creationId="{3C82FD88-360B-174C-6220-23CB78AF6218}"/>
          </ac:spMkLst>
        </pc:spChg>
        <pc:spChg chg="del">
          <ac:chgData name="ＭＡＨＡＲＪＡＮ　Ｓｈｒｅｅｊａｎ" userId="41d5b3a0-11c1-4d7d-975c-388f3038cb0b" providerId="ADAL" clId="{48C16A87-D76D-4B53-AD79-F1F5C1532EB7}" dt="2025-06-10T04:13:34.753" v="236" actId="478"/>
          <ac:spMkLst>
            <pc:docMk/>
            <pc:sldMk cId="1028987366" sldId="317"/>
            <ac:spMk id="37" creationId="{0BD0CAFB-469C-D2FB-C9D0-460DE7989824}"/>
          </ac:spMkLst>
        </pc:spChg>
        <pc:spChg chg="del">
          <ac:chgData name="ＭＡＨＡＲＪＡＮ　Ｓｈｒｅｅｊａｎ" userId="41d5b3a0-11c1-4d7d-975c-388f3038cb0b" providerId="ADAL" clId="{48C16A87-D76D-4B53-AD79-F1F5C1532EB7}" dt="2025-06-10T04:13:34.753" v="236" actId="478"/>
          <ac:spMkLst>
            <pc:docMk/>
            <pc:sldMk cId="1028987366" sldId="317"/>
            <ac:spMk id="38" creationId="{C161038A-BF4C-B187-BE6F-0C4BDADF65B3}"/>
          </ac:spMkLst>
        </pc:spChg>
        <pc:spChg chg="del">
          <ac:chgData name="ＭＡＨＡＲＪＡＮ　Ｓｈｒｅｅｊａｎ" userId="41d5b3a0-11c1-4d7d-975c-388f3038cb0b" providerId="ADAL" clId="{48C16A87-D76D-4B53-AD79-F1F5C1532EB7}" dt="2025-06-10T04:13:34.753" v="236" actId="478"/>
          <ac:spMkLst>
            <pc:docMk/>
            <pc:sldMk cId="1028987366" sldId="317"/>
            <ac:spMk id="40" creationId="{12D4F425-E02A-29D8-316A-F536E5DEAB1A}"/>
          </ac:spMkLst>
        </pc:spChg>
        <pc:spChg chg="add mod">
          <ac:chgData name="ＭＡＨＡＲＪＡＮ　Ｓｈｒｅｅｊａｎ" userId="41d5b3a0-11c1-4d7d-975c-388f3038cb0b" providerId="ADAL" clId="{48C16A87-D76D-4B53-AD79-F1F5C1532EB7}" dt="2025-06-10T04:32:58.547" v="454" actId="1076"/>
          <ac:spMkLst>
            <pc:docMk/>
            <pc:sldMk cId="1028987366" sldId="317"/>
            <ac:spMk id="41" creationId="{24ED7A41-815B-49AC-6CEB-F585E50502EF}"/>
          </ac:spMkLst>
        </pc:spChg>
        <pc:spChg chg="del">
          <ac:chgData name="ＭＡＨＡＲＪＡＮ　Ｓｈｒｅｅｊａｎ" userId="41d5b3a0-11c1-4d7d-975c-388f3038cb0b" providerId="ADAL" clId="{48C16A87-D76D-4B53-AD79-F1F5C1532EB7}" dt="2025-06-10T04:13:34.753" v="236" actId="478"/>
          <ac:spMkLst>
            <pc:docMk/>
            <pc:sldMk cId="1028987366" sldId="317"/>
            <ac:spMk id="50" creationId="{83B0D1BB-C49C-2FBA-955A-C5D5CD887E90}"/>
          </ac:spMkLst>
        </pc:spChg>
        <pc:spChg chg="del">
          <ac:chgData name="ＭＡＨＡＲＪＡＮ　Ｓｈｒｅｅｊａｎ" userId="41d5b3a0-11c1-4d7d-975c-388f3038cb0b" providerId="ADAL" clId="{48C16A87-D76D-4B53-AD79-F1F5C1532EB7}" dt="2025-06-10T04:13:34.753" v="236" actId="478"/>
          <ac:spMkLst>
            <pc:docMk/>
            <pc:sldMk cId="1028987366" sldId="317"/>
            <ac:spMk id="51" creationId="{6F143D4A-4505-EB42-F586-F3EC4CAD6524}"/>
          </ac:spMkLst>
        </pc:spChg>
        <pc:spChg chg="del">
          <ac:chgData name="ＭＡＨＡＲＪＡＮ　Ｓｈｒｅｅｊａｎ" userId="41d5b3a0-11c1-4d7d-975c-388f3038cb0b" providerId="ADAL" clId="{48C16A87-D76D-4B53-AD79-F1F5C1532EB7}" dt="2025-06-10T04:13:34.753" v="236" actId="478"/>
          <ac:spMkLst>
            <pc:docMk/>
            <pc:sldMk cId="1028987366" sldId="317"/>
            <ac:spMk id="52" creationId="{4E955437-DDFD-B7A0-AAA0-82042A3D4D7A}"/>
          </ac:spMkLst>
        </pc:spChg>
        <pc:picChg chg="mod">
          <ac:chgData name="ＭＡＨＡＲＪＡＮ　Ｓｈｒｅｅｊａｎ" userId="41d5b3a0-11c1-4d7d-975c-388f3038cb0b" providerId="ADAL" clId="{48C16A87-D76D-4B53-AD79-F1F5C1532EB7}" dt="2025-06-10T04:32:58.127" v="453" actId="1076"/>
          <ac:picMkLst>
            <pc:docMk/>
            <pc:sldMk cId="1028987366" sldId="317"/>
            <ac:picMk id="12" creationId="{E569C946-7C92-A600-2737-DBC80C6C6F28}"/>
          </ac:picMkLst>
        </pc:picChg>
        <pc:picChg chg="mod">
          <ac:chgData name="ＭＡＨＡＲＪＡＮ　Ｓｈｒｅｅｊａｎ" userId="41d5b3a0-11c1-4d7d-975c-388f3038cb0b" providerId="ADAL" clId="{48C16A87-D76D-4B53-AD79-F1F5C1532EB7}" dt="2025-06-10T04:32:58.127" v="453" actId="1076"/>
          <ac:picMkLst>
            <pc:docMk/>
            <pc:sldMk cId="1028987366" sldId="317"/>
            <ac:picMk id="13" creationId="{F1480E82-51CC-DFFF-5228-393941B8685B}"/>
          </ac:picMkLst>
        </pc:picChg>
        <pc:picChg chg="add mod">
          <ac:chgData name="ＭＡＨＡＲＪＡＮ　Ｓｈｒｅｅｊａｎ" userId="41d5b3a0-11c1-4d7d-975c-388f3038cb0b" providerId="ADAL" clId="{48C16A87-D76D-4B53-AD79-F1F5C1532EB7}" dt="2025-06-10T04:33:04.899" v="456" actId="1076"/>
          <ac:picMkLst>
            <pc:docMk/>
            <pc:sldMk cId="1028987366" sldId="317"/>
            <ac:picMk id="20" creationId="{26D57F22-7623-DB70-D4EC-E6F3D54B979E}"/>
          </ac:picMkLst>
        </pc:picChg>
        <pc:picChg chg="add mod">
          <ac:chgData name="ＭＡＨＡＲＪＡＮ　Ｓｈｒｅｅｊａｎ" userId="41d5b3a0-11c1-4d7d-975c-388f3038cb0b" providerId="ADAL" clId="{48C16A87-D76D-4B53-AD79-F1F5C1532EB7}" dt="2025-06-10T04:33:04.899" v="456" actId="1076"/>
          <ac:picMkLst>
            <pc:docMk/>
            <pc:sldMk cId="1028987366" sldId="317"/>
            <ac:picMk id="28" creationId="{C1C9137F-9A9A-EDCC-0300-C71547213F82}"/>
          </ac:picMkLst>
        </pc:picChg>
        <pc:picChg chg="add mod">
          <ac:chgData name="ＭＡＨＡＲＪＡＮ　Ｓｈｒｅｅｊａｎ" userId="41d5b3a0-11c1-4d7d-975c-388f3038cb0b" providerId="ADAL" clId="{48C16A87-D76D-4B53-AD79-F1F5C1532EB7}" dt="2025-06-10T04:33:04.899" v="456" actId="1076"/>
          <ac:picMkLst>
            <pc:docMk/>
            <pc:sldMk cId="1028987366" sldId="317"/>
            <ac:picMk id="32" creationId="{BAF50FB2-B95C-A483-3098-D98060776AF0}"/>
          </ac:picMkLst>
        </pc:picChg>
        <pc:picChg chg="add mod">
          <ac:chgData name="ＭＡＨＡＲＪＡＮ　Ｓｈｒｅｅｊａｎ" userId="41d5b3a0-11c1-4d7d-975c-388f3038cb0b" providerId="ADAL" clId="{48C16A87-D76D-4B53-AD79-F1F5C1532EB7}" dt="2025-06-10T04:32:58.547" v="454" actId="1076"/>
          <ac:picMkLst>
            <pc:docMk/>
            <pc:sldMk cId="1028987366" sldId="317"/>
            <ac:picMk id="34" creationId="{10F65479-AE1B-A964-00EA-30E1D8273AAA}"/>
          </ac:picMkLst>
        </pc:picChg>
        <pc:cxnChg chg="mod">
          <ac:chgData name="ＭＡＨＡＲＪＡＮ　Ｓｈｒｅｅｊａｎ" userId="41d5b3a0-11c1-4d7d-975c-388f3038cb0b" providerId="ADAL" clId="{48C16A87-D76D-4B53-AD79-F1F5C1532EB7}" dt="2025-06-10T03:51:17.914" v="137" actId="14100"/>
          <ac:cxnSpMkLst>
            <pc:docMk/>
            <pc:sldMk cId="1028987366" sldId="317"/>
            <ac:cxnSpMk id="25" creationId="{68FBFAE4-0DDC-E2D7-CC9F-B7975D580177}"/>
          </ac:cxnSpMkLst>
        </pc:cxnChg>
      </pc:sldChg>
      <pc:sldChg chg="modSp del mod">
        <pc:chgData name="ＭＡＨＡＲＪＡＮ　Ｓｈｒｅｅｊａｎ" userId="41d5b3a0-11c1-4d7d-975c-388f3038cb0b" providerId="ADAL" clId="{48C16A87-D76D-4B53-AD79-F1F5C1532EB7}" dt="2025-06-10T11:50:46.492" v="2406" actId="47"/>
        <pc:sldMkLst>
          <pc:docMk/>
          <pc:sldMk cId="1269353659" sldId="337"/>
        </pc:sldMkLst>
        <pc:spChg chg="mod">
          <ac:chgData name="ＭＡＨＡＲＪＡＮ　Ｓｈｒｅｅｊａｎ" userId="41d5b3a0-11c1-4d7d-975c-388f3038cb0b" providerId="ADAL" clId="{48C16A87-D76D-4B53-AD79-F1F5C1532EB7}" dt="2025-06-10T11:12:34.870" v="1827" actId="1076"/>
          <ac:spMkLst>
            <pc:docMk/>
            <pc:sldMk cId="1269353659" sldId="337"/>
            <ac:spMk id="17" creationId="{B3BCDFEE-B4DE-40B0-51EE-975A30DA322F}"/>
          </ac:spMkLst>
        </pc:spChg>
      </pc:sldChg>
      <pc:sldChg chg="del">
        <pc:chgData name="ＭＡＨＡＲＪＡＮ　Ｓｈｒｅｅｊａｎ" userId="41d5b3a0-11c1-4d7d-975c-388f3038cb0b" providerId="ADAL" clId="{48C16A87-D76D-4B53-AD79-F1F5C1532EB7}" dt="2025-06-10T11:50:49.461" v="2407" actId="47"/>
        <pc:sldMkLst>
          <pc:docMk/>
          <pc:sldMk cId="1765497593" sldId="338"/>
        </pc:sldMkLst>
      </pc:sldChg>
      <pc:sldChg chg="del">
        <pc:chgData name="ＭＡＨＡＲＪＡＮ　Ｓｈｒｅｅｊａｎ" userId="41d5b3a0-11c1-4d7d-975c-388f3038cb0b" providerId="ADAL" clId="{48C16A87-D76D-4B53-AD79-F1F5C1532EB7}" dt="2025-06-10T11:50:46.492" v="2406" actId="47"/>
        <pc:sldMkLst>
          <pc:docMk/>
          <pc:sldMk cId="199691816" sldId="339"/>
        </pc:sldMkLst>
      </pc:sldChg>
      <pc:sldChg chg="del">
        <pc:chgData name="ＭＡＨＡＲＪＡＮ　Ｓｈｒｅｅｊａｎ" userId="41d5b3a0-11c1-4d7d-975c-388f3038cb0b" providerId="ADAL" clId="{48C16A87-D76D-4B53-AD79-F1F5C1532EB7}" dt="2025-06-10T11:50:46.492" v="2406" actId="47"/>
        <pc:sldMkLst>
          <pc:docMk/>
          <pc:sldMk cId="4228337921" sldId="340"/>
        </pc:sldMkLst>
      </pc:sldChg>
      <pc:sldChg chg="del">
        <pc:chgData name="ＭＡＨＡＲＪＡＮ　Ｓｈｒｅｅｊａｎ" userId="41d5b3a0-11c1-4d7d-975c-388f3038cb0b" providerId="ADAL" clId="{48C16A87-D76D-4B53-AD79-F1F5C1532EB7}" dt="2025-06-10T11:50:46.492" v="2406" actId="47"/>
        <pc:sldMkLst>
          <pc:docMk/>
          <pc:sldMk cId="794018300" sldId="341"/>
        </pc:sldMkLst>
      </pc:sldChg>
      <pc:sldChg chg="del">
        <pc:chgData name="ＭＡＨＡＲＪＡＮ　Ｓｈｒｅｅｊａｎ" userId="41d5b3a0-11c1-4d7d-975c-388f3038cb0b" providerId="ADAL" clId="{48C16A87-D76D-4B53-AD79-F1F5C1532EB7}" dt="2025-06-10T11:50:46.492" v="2406" actId="47"/>
        <pc:sldMkLst>
          <pc:docMk/>
          <pc:sldMk cId="3412715288" sldId="345"/>
        </pc:sldMkLst>
      </pc:sldChg>
      <pc:sldChg chg="del">
        <pc:chgData name="ＭＡＨＡＲＪＡＮ　Ｓｈｒｅｅｊａｎ" userId="41d5b3a0-11c1-4d7d-975c-388f3038cb0b" providerId="ADAL" clId="{48C16A87-D76D-4B53-AD79-F1F5C1532EB7}" dt="2025-06-10T11:50:46.492" v="2406" actId="47"/>
        <pc:sldMkLst>
          <pc:docMk/>
          <pc:sldMk cId="3455908889" sldId="346"/>
        </pc:sldMkLst>
      </pc:sldChg>
      <pc:sldChg chg="del">
        <pc:chgData name="ＭＡＨＡＲＪＡＮ　Ｓｈｒｅｅｊａｎ" userId="41d5b3a0-11c1-4d7d-975c-388f3038cb0b" providerId="ADAL" clId="{48C16A87-D76D-4B53-AD79-F1F5C1532EB7}" dt="2025-06-10T11:50:46.492" v="2406" actId="47"/>
        <pc:sldMkLst>
          <pc:docMk/>
          <pc:sldMk cId="1223031150" sldId="347"/>
        </pc:sldMkLst>
      </pc:sldChg>
      <pc:sldChg chg="del">
        <pc:chgData name="ＭＡＨＡＲＪＡＮ　Ｓｈｒｅｅｊａｎ" userId="41d5b3a0-11c1-4d7d-975c-388f3038cb0b" providerId="ADAL" clId="{48C16A87-D76D-4B53-AD79-F1F5C1532EB7}" dt="2025-06-10T11:50:46.492" v="2406" actId="47"/>
        <pc:sldMkLst>
          <pc:docMk/>
          <pc:sldMk cId="832994756" sldId="348"/>
        </pc:sldMkLst>
      </pc:sldChg>
      <pc:sldChg chg="modSp del mod">
        <pc:chgData name="ＭＡＨＡＲＪＡＮ　Ｓｈｒｅｅｊａｎ" userId="41d5b3a0-11c1-4d7d-975c-388f3038cb0b" providerId="ADAL" clId="{48C16A87-D76D-4B53-AD79-F1F5C1532EB7}" dt="2025-06-10T11:50:46.492" v="2406" actId="47"/>
        <pc:sldMkLst>
          <pc:docMk/>
          <pc:sldMk cId="313407267" sldId="349"/>
        </pc:sldMkLst>
        <pc:picChg chg="mod">
          <ac:chgData name="ＭＡＨＡＲＪＡＮ　Ｓｈｒｅｅｊａｎ" userId="41d5b3a0-11c1-4d7d-975c-388f3038cb0b" providerId="ADAL" clId="{48C16A87-D76D-4B53-AD79-F1F5C1532EB7}" dt="2025-06-10T11:31:02.561" v="2194" actId="207"/>
          <ac:picMkLst>
            <pc:docMk/>
            <pc:sldMk cId="313407267" sldId="349"/>
            <ac:picMk id="26" creationId="{1B8A47AD-949D-C0D9-BE0E-296D3E6C4406}"/>
          </ac:picMkLst>
        </pc:picChg>
      </pc:sldChg>
      <pc:sldChg chg="addSp delSp modSp add del mod">
        <pc:chgData name="ＭＡＨＡＲＪＡＮ　Ｓｈｒｅｅｊａｎ" userId="41d5b3a0-11c1-4d7d-975c-388f3038cb0b" providerId="ADAL" clId="{48C16A87-D76D-4B53-AD79-F1F5C1532EB7}" dt="2025-06-10T05:13:20.220" v="931" actId="47"/>
        <pc:sldMkLst>
          <pc:docMk/>
          <pc:sldMk cId="3150526091" sldId="350"/>
        </pc:sldMkLst>
        <pc:spChg chg="add del mod">
          <ac:chgData name="ＭＡＨＡＲＪＡＮ　Ｓｈｒｅｅｊａｎ" userId="41d5b3a0-11c1-4d7d-975c-388f3038cb0b" providerId="ADAL" clId="{48C16A87-D76D-4B53-AD79-F1F5C1532EB7}" dt="2025-06-10T05:07:32.469" v="733" actId="21"/>
          <ac:spMkLst>
            <pc:docMk/>
            <pc:sldMk cId="3150526091" sldId="350"/>
            <ac:spMk id="4" creationId="{4E250C30-C0E5-4C76-38A9-270E3FEA7A2F}"/>
          </ac:spMkLst>
        </pc:spChg>
        <pc:spChg chg="mod">
          <ac:chgData name="ＭＡＨＡＲＪＡＮ　Ｓｈｒｅｅｊａｎ" userId="41d5b3a0-11c1-4d7d-975c-388f3038cb0b" providerId="ADAL" clId="{48C16A87-D76D-4B53-AD79-F1F5C1532EB7}" dt="2025-06-10T05:09:20.323" v="828"/>
          <ac:spMkLst>
            <pc:docMk/>
            <pc:sldMk cId="3150526091" sldId="350"/>
            <ac:spMk id="27" creationId="{6858178C-7747-6F0C-9B1A-0C5845371E56}"/>
          </ac:spMkLst>
        </pc:spChg>
        <pc:picChg chg="add del mod">
          <ac:chgData name="ＭＡＨＡＲＪＡＮ　Ｓｈｒｅｅｊａｎ" userId="41d5b3a0-11c1-4d7d-975c-388f3038cb0b" providerId="ADAL" clId="{48C16A87-D76D-4B53-AD79-F1F5C1532EB7}" dt="2025-06-10T05:07:32.469" v="733" actId="21"/>
          <ac:picMkLst>
            <pc:docMk/>
            <pc:sldMk cId="3150526091" sldId="350"/>
            <ac:picMk id="11" creationId="{B077582C-6166-B891-2751-3589D379122C}"/>
          </ac:picMkLst>
        </pc:picChg>
      </pc:sldChg>
      <pc:sldChg chg="addSp delSp modSp new mod modNotesTx">
        <pc:chgData name="ＭＡＨＡＲＪＡＮ　Ｓｈｒｅｅｊａｎ" userId="41d5b3a0-11c1-4d7d-975c-388f3038cb0b" providerId="ADAL" clId="{48C16A87-D76D-4B53-AD79-F1F5C1532EB7}" dt="2025-06-11T03:32:13.207" v="3984" actId="20577"/>
        <pc:sldMkLst>
          <pc:docMk/>
          <pc:sldMk cId="1420127537" sldId="351"/>
        </pc:sldMkLst>
        <pc:spChg chg="del">
          <ac:chgData name="ＭＡＨＡＲＪＡＮ　Ｓｈｒｅｅｊａｎ" userId="41d5b3a0-11c1-4d7d-975c-388f3038cb0b" providerId="ADAL" clId="{48C16A87-D76D-4B53-AD79-F1F5C1532EB7}" dt="2025-06-10T04:24:10.564" v="356" actId="478"/>
          <ac:spMkLst>
            <pc:docMk/>
            <pc:sldMk cId="1420127537" sldId="351"/>
            <ac:spMk id="2" creationId="{51FAA9EF-BA14-EF0B-B6CD-F9341D266DF6}"/>
          </ac:spMkLst>
        </pc:spChg>
        <pc:spChg chg="del">
          <ac:chgData name="ＭＡＨＡＲＪＡＮ　Ｓｈｒｅｅｊａｎ" userId="41d5b3a0-11c1-4d7d-975c-388f3038cb0b" providerId="ADAL" clId="{48C16A87-D76D-4B53-AD79-F1F5C1532EB7}" dt="2025-06-10T04:24:10.564" v="356" actId="478"/>
          <ac:spMkLst>
            <pc:docMk/>
            <pc:sldMk cId="1420127537" sldId="351"/>
            <ac:spMk id="3" creationId="{7A756752-35F2-8C70-832C-A6949117E0D6}"/>
          </ac:spMkLst>
        </pc:spChg>
        <pc:spChg chg="del">
          <ac:chgData name="ＭＡＨＡＲＪＡＮ　Ｓｈｒｅｅｊａｎ" userId="41d5b3a0-11c1-4d7d-975c-388f3038cb0b" providerId="ADAL" clId="{48C16A87-D76D-4B53-AD79-F1F5C1532EB7}" dt="2025-06-10T04:24:11.783" v="357" actId="478"/>
          <ac:spMkLst>
            <pc:docMk/>
            <pc:sldMk cId="1420127537" sldId="351"/>
            <ac:spMk id="4" creationId="{AF86AFFF-0034-2FD3-15D6-D4AC2613D97A}"/>
          </ac:spMkLst>
        </pc:spChg>
        <pc:spChg chg="add mod">
          <ac:chgData name="ＭＡＨＡＲＪＡＮ　Ｓｈｒｅｅｊａｎ" userId="41d5b3a0-11c1-4d7d-975c-388f3038cb0b" providerId="ADAL" clId="{48C16A87-D76D-4B53-AD79-F1F5C1532EB7}" dt="2025-06-10T04:24:22.134" v="358"/>
          <ac:spMkLst>
            <pc:docMk/>
            <pc:sldMk cId="1420127537" sldId="351"/>
            <ac:spMk id="5" creationId="{464A6235-7CED-0AFC-10FA-558935BDAC08}"/>
          </ac:spMkLst>
        </pc:spChg>
        <pc:spChg chg="add mod">
          <ac:chgData name="ＭＡＨＡＲＪＡＮ　Ｓｈｒｅｅｊａｎ" userId="41d5b3a0-11c1-4d7d-975c-388f3038cb0b" providerId="ADAL" clId="{48C16A87-D76D-4B53-AD79-F1F5C1532EB7}" dt="2025-06-10T04:24:22.134" v="358"/>
          <ac:spMkLst>
            <pc:docMk/>
            <pc:sldMk cId="1420127537" sldId="351"/>
            <ac:spMk id="6" creationId="{4ECAF593-D930-DED8-5FC3-9E7CFEA66683}"/>
          </ac:spMkLst>
        </pc:spChg>
        <pc:spChg chg="add mod">
          <ac:chgData name="ＭＡＨＡＲＪＡＮ　Ｓｈｒｅｅｊａｎ" userId="41d5b3a0-11c1-4d7d-975c-388f3038cb0b" providerId="ADAL" clId="{48C16A87-D76D-4B53-AD79-F1F5C1532EB7}" dt="2025-06-10T04:24:22.134" v="358"/>
          <ac:spMkLst>
            <pc:docMk/>
            <pc:sldMk cId="1420127537" sldId="351"/>
            <ac:spMk id="7" creationId="{95004B55-EC9D-65D7-DEE6-4D5733E4DCAF}"/>
          </ac:spMkLst>
        </pc:spChg>
        <pc:spChg chg="add mod">
          <ac:chgData name="ＭＡＨＡＲＪＡＮ　Ｓｈｒｅｅｊａｎ" userId="41d5b3a0-11c1-4d7d-975c-388f3038cb0b" providerId="ADAL" clId="{48C16A87-D76D-4B53-AD79-F1F5C1532EB7}" dt="2025-06-10T04:24:22.134" v="358"/>
          <ac:spMkLst>
            <pc:docMk/>
            <pc:sldMk cId="1420127537" sldId="351"/>
            <ac:spMk id="8" creationId="{47B0B62B-199D-48D2-4FBF-E3841F2FEC9B}"/>
          </ac:spMkLst>
        </pc:spChg>
        <pc:spChg chg="add mod">
          <ac:chgData name="ＭＡＨＡＲＪＡＮ　Ｓｈｒｅｅｊａｎ" userId="41d5b3a0-11c1-4d7d-975c-388f3038cb0b" providerId="ADAL" clId="{48C16A87-D76D-4B53-AD79-F1F5C1532EB7}" dt="2025-06-10T04:24:22.134" v="358"/>
          <ac:spMkLst>
            <pc:docMk/>
            <pc:sldMk cId="1420127537" sldId="351"/>
            <ac:spMk id="11" creationId="{54779D4D-A21A-0C44-3666-9BFC6E2EDEBC}"/>
          </ac:spMkLst>
        </pc:spChg>
        <pc:spChg chg="add mod">
          <ac:chgData name="ＭＡＨＡＲＪＡＮ　Ｓｈｒｅｅｊａｎ" userId="41d5b3a0-11c1-4d7d-975c-388f3038cb0b" providerId="ADAL" clId="{48C16A87-D76D-4B53-AD79-F1F5C1532EB7}" dt="2025-06-10T04:24:22.134" v="358"/>
          <ac:spMkLst>
            <pc:docMk/>
            <pc:sldMk cId="1420127537" sldId="351"/>
            <ac:spMk id="12" creationId="{6D45CDA4-2E04-5015-D63D-BF6A8BCDED56}"/>
          </ac:spMkLst>
        </pc:spChg>
        <pc:spChg chg="add mod">
          <ac:chgData name="ＭＡＨＡＲＪＡＮ　Ｓｈｒｅｅｊａｎ" userId="41d5b3a0-11c1-4d7d-975c-388f3038cb0b" providerId="ADAL" clId="{48C16A87-D76D-4B53-AD79-F1F5C1532EB7}" dt="2025-06-10T05:05:45.633" v="632" actId="14100"/>
          <ac:spMkLst>
            <pc:docMk/>
            <pc:sldMk cId="1420127537" sldId="351"/>
            <ac:spMk id="13" creationId="{A9CF9265-E143-63A6-F6AA-E5F2B2BE02BC}"/>
          </ac:spMkLst>
        </pc:spChg>
        <pc:spChg chg="add del mod">
          <ac:chgData name="ＭＡＨＡＲＪＡＮ　Ｓｈｒｅｅｊａｎ" userId="41d5b3a0-11c1-4d7d-975c-388f3038cb0b" providerId="ADAL" clId="{48C16A87-D76D-4B53-AD79-F1F5C1532EB7}" dt="2025-06-10T04:33:15.915" v="458" actId="478"/>
          <ac:spMkLst>
            <pc:docMk/>
            <pc:sldMk cId="1420127537" sldId="351"/>
            <ac:spMk id="14" creationId="{2377E2BB-6453-96FA-008D-04115E2E8516}"/>
          </ac:spMkLst>
        </pc:spChg>
        <pc:spChg chg="add mod">
          <ac:chgData name="ＭＡＨＡＲＪＡＮ　Ｓｈｒｅｅｊａｎ" userId="41d5b3a0-11c1-4d7d-975c-388f3038cb0b" providerId="ADAL" clId="{48C16A87-D76D-4B53-AD79-F1F5C1532EB7}" dt="2025-06-10T05:04:58.055" v="597" actId="1076"/>
          <ac:spMkLst>
            <pc:docMk/>
            <pc:sldMk cId="1420127537" sldId="351"/>
            <ac:spMk id="17" creationId="{860F90AB-59C2-01CD-AC08-C69B99B420BC}"/>
          </ac:spMkLst>
        </pc:spChg>
        <pc:spChg chg="add mod">
          <ac:chgData name="ＭＡＨＡＲＪＡＮ　Ｓｈｒｅｅｊａｎ" userId="41d5b3a0-11c1-4d7d-975c-388f3038cb0b" providerId="ADAL" clId="{48C16A87-D76D-4B53-AD79-F1F5C1532EB7}" dt="2025-06-10T05:06:19.945" v="648" actId="1076"/>
          <ac:spMkLst>
            <pc:docMk/>
            <pc:sldMk cId="1420127537" sldId="351"/>
            <ac:spMk id="21" creationId="{18942651-2868-5A52-2E5A-7B1F624CED56}"/>
          </ac:spMkLst>
        </pc:spChg>
        <pc:spChg chg="add mod">
          <ac:chgData name="ＭＡＨＡＲＪＡＮ　Ｓｈｒｅｅｊａｎ" userId="41d5b3a0-11c1-4d7d-975c-388f3038cb0b" providerId="ADAL" clId="{48C16A87-D76D-4B53-AD79-F1F5C1532EB7}" dt="2025-06-10T05:06:23.993" v="649" actId="1076"/>
          <ac:spMkLst>
            <pc:docMk/>
            <pc:sldMk cId="1420127537" sldId="351"/>
            <ac:spMk id="25" creationId="{E59B2B97-1478-2F96-DB94-8468262FA5E3}"/>
          </ac:spMkLst>
        </pc:spChg>
        <pc:spChg chg="add mod">
          <ac:chgData name="ＭＡＨＡＲＪＡＮ　Ｓｈｒｅｅｊａｎ" userId="41d5b3a0-11c1-4d7d-975c-388f3038cb0b" providerId="ADAL" clId="{48C16A87-D76D-4B53-AD79-F1F5C1532EB7}" dt="2025-06-10T05:07:09.160" v="728" actId="20577"/>
          <ac:spMkLst>
            <pc:docMk/>
            <pc:sldMk cId="1420127537" sldId="351"/>
            <ac:spMk id="27" creationId="{19932090-D6A9-F085-8A32-E5B42EB9C963}"/>
          </ac:spMkLst>
        </pc:spChg>
        <pc:spChg chg="add mod">
          <ac:chgData name="ＭＡＨＡＲＪＡＮ　Ｓｈｒｅｅｊａｎ" userId="41d5b3a0-11c1-4d7d-975c-388f3038cb0b" providerId="ADAL" clId="{48C16A87-D76D-4B53-AD79-F1F5C1532EB7}" dt="2025-06-10T05:12:32.537" v="906" actId="1076"/>
          <ac:spMkLst>
            <pc:docMk/>
            <pc:sldMk cId="1420127537" sldId="351"/>
            <ac:spMk id="28" creationId="{3D06E569-0227-3024-55E4-E68AD9876AAF}"/>
          </ac:spMkLst>
        </pc:spChg>
        <pc:spChg chg="add mod">
          <ac:chgData name="ＭＡＨＡＲＪＡＮ　Ｓｈｒｅｅｊａｎ" userId="41d5b3a0-11c1-4d7d-975c-388f3038cb0b" providerId="ADAL" clId="{48C16A87-D76D-4B53-AD79-F1F5C1532EB7}" dt="2025-06-10T05:08:57.876" v="827" actId="14100"/>
          <ac:spMkLst>
            <pc:docMk/>
            <pc:sldMk cId="1420127537" sldId="351"/>
            <ac:spMk id="29" creationId="{4E250C30-C0E5-4C76-38A9-270E3FEA7A2F}"/>
          </ac:spMkLst>
        </pc:spChg>
        <pc:spChg chg="add mod">
          <ac:chgData name="ＭＡＨＡＲＪＡＮ　Ｓｈｒｅｅｊａｎ" userId="41d5b3a0-11c1-4d7d-975c-388f3038cb0b" providerId="ADAL" clId="{48C16A87-D76D-4B53-AD79-F1F5C1532EB7}" dt="2025-06-10T05:08:31.708" v="779"/>
          <ac:spMkLst>
            <pc:docMk/>
            <pc:sldMk cId="1420127537" sldId="351"/>
            <ac:spMk id="31" creationId="{6294FE66-B4D9-7704-7177-05427CC6251F}"/>
          </ac:spMkLst>
        </pc:spChg>
        <pc:spChg chg="add del mod">
          <ac:chgData name="ＭＡＨＡＲＪＡＮ　Ｓｈｒｅｅｊａｎ" userId="41d5b3a0-11c1-4d7d-975c-388f3038cb0b" providerId="ADAL" clId="{48C16A87-D76D-4B53-AD79-F1F5C1532EB7}" dt="2025-06-10T05:08:37.635" v="782" actId="478"/>
          <ac:spMkLst>
            <pc:docMk/>
            <pc:sldMk cId="1420127537" sldId="351"/>
            <ac:spMk id="33" creationId="{01731F20-3113-247F-322D-65CC39CBD4BB}"/>
          </ac:spMkLst>
        </pc:spChg>
        <pc:spChg chg="add mod">
          <ac:chgData name="ＭＡＨＡＲＪＡＮ　Ｓｈｒｅｅｊａｎ" userId="41d5b3a0-11c1-4d7d-975c-388f3038cb0b" providerId="ADAL" clId="{48C16A87-D76D-4B53-AD79-F1F5C1532EB7}" dt="2025-06-10T05:10:13.678" v="891" actId="20577"/>
          <ac:spMkLst>
            <pc:docMk/>
            <pc:sldMk cId="1420127537" sldId="351"/>
            <ac:spMk id="35" creationId="{485A90F5-D4DD-C9AA-BA63-03919D284A05}"/>
          </ac:spMkLst>
        </pc:spChg>
        <pc:spChg chg="add mod">
          <ac:chgData name="ＭＡＨＡＲＪＡＮ　Ｓｈｒｅｅｊａｎ" userId="41d5b3a0-11c1-4d7d-975c-388f3038cb0b" providerId="ADAL" clId="{48C16A87-D76D-4B53-AD79-F1F5C1532EB7}" dt="2025-06-10T05:10:21.626" v="895" actId="1076"/>
          <ac:spMkLst>
            <pc:docMk/>
            <pc:sldMk cId="1420127537" sldId="351"/>
            <ac:spMk id="36" creationId="{77F73E9C-B376-7A40-F624-B57BC6B2676C}"/>
          </ac:spMkLst>
        </pc:spChg>
        <pc:spChg chg="add mod">
          <ac:chgData name="ＭＡＨＡＲＪＡＮ　Ｓｈｒｅｅｊａｎ" userId="41d5b3a0-11c1-4d7d-975c-388f3038cb0b" providerId="ADAL" clId="{48C16A87-D76D-4B53-AD79-F1F5C1532EB7}" dt="2025-06-10T05:10:09.393" v="887" actId="20577"/>
          <ac:spMkLst>
            <pc:docMk/>
            <pc:sldMk cId="1420127537" sldId="351"/>
            <ac:spMk id="37" creationId="{94DBBFFC-9C85-FBCB-76E7-C08CBC73B5C8}"/>
          </ac:spMkLst>
        </pc:spChg>
        <pc:picChg chg="add mod">
          <ac:chgData name="ＭＡＨＡＲＪＡＮ　Ｓｈｒｅｅｊａｎ" userId="41d5b3a0-11c1-4d7d-975c-388f3038cb0b" providerId="ADAL" clId="{48C16A87-D76D-4B53-AD79-F1F5C1532EB7}" dt="2025-06-10T05:05:40.633" v="630" actId="1076"/>
          <ac:picMkLst>
            <pc:docMk/>
            <pc:sldMk cId="1420127537" sldId="351"/>
            <ac:picMk id="16" creationId="{9EB8B035-3EC7-0A10-32FE-8B81F45CE74E}"/>
          </ac:picMkLst>
        </pc:picChg>
        <pc:picChg chg="add del mod modCrop">
          <ac:chgData name="ＭＡＨＡＲＪＡＮ　Ｓｈｒｅｅｊａｎ" userId="41d5b3a0-11c1-4d7d-975c-388f3038cb0b" providerId="ADAL" clId="{48C16A87-D76D-4B53-AD79-F1F5C1532EB7}" dt="2025-06-10T04:38:07.047" v="515" actId="478"/>
          <ac:picMkLst>
            <pc:docMk/>
            <pc:sldMk cId="1420127537" sldId="351"/>
            <ac:picMk id="18" creationId="{5992605A-A3F8-74D3-B164-EAAF8ABE209F}"/>
          </ac:picMkLst>
        </pc:picChg>
        <pc:picChg chg="add mod">
          <ac:chgData name="ＭＡＨＡＲＪＡＮ　Ｓｈｒｅｅｊａｎ" userId="41d5b3a0-11c1-4d7d-975c-388f3038cb0b" providerId="ADAL" clId="{48C16A87-D76D-4B53-AD79-F1F5C1532EB7}" dt="2025-06-10T05:12:16.516" v="898" actId="1076"/>
          <ac:picMkLst>
            <pc:docMk/>
            <pc:sldMk cId="1420127537" sldId="351"/>
            <ac:picMk id="20" creationId="{5366FA69-8700-7046-8648-F2D17472374E}"/>
          </ac:picMkLst>
        </pc:picChg>
        <pc:picChg chg="add del mod">
          <ac:chgData name="ＭＡＨＡＲＪＡＮ　Ｓｈｒｅｅｊａｎ" userId="41d5b3a0-11c1-4d7d-975c-388f3038cb0b" providerId="ADAL" clId="{48C16A87-D76D-4B53-AD79-F1F5C1532EB7}" dt="2025-06-10T04:59:37.701" v="580" actId="478"/>
          <ac:picMkLst>
            <pc:docMk/>
            <pc:sldMk cId="1420127537" sldId="351"/>
            <ac:picMk id="23" creationId="{B2720385-D337-4CF1-6F5F-B419696B44D2}"/>
          </ac:picMkLst>
        </pc:picChg>
        <pc:picChg chg="add mod">
          <ac:chgData name="ＭＡＨＡＲＪＡＮ　Ｓｈｒｅｅｊａｎ" userId="41d5b3a0-11c1-4d7d-975c-388f3038cb0b" providerId="ADAL" clId="{48C16A87-D76D-4B53-AD79-F1F5C1532EB7}" dt="2025-06-10T05:05:40.633" v="630" actId="1076"/>
          <ac:picMkLst>
            <pc:docMk/>
            <pc:sldMk cId="1420127537" sldId="351"/>
            <ac:picMk id="24" creationId="{9FE314C2-5D84-4206-6280-D0A7F6CAB9CD}"/>
          </ac:picMkLst>
        </pc:picChg>
        <pc:picChg chg="add mod">
          <ac:chgData name="ＭＡＨＡＲＪＡＮ　Ｓｈｒｅｅｊａｎ" userId="41d5b3a0-11c1-4d7d-975c-388f3038cb0b" providerId="ADAL" clId="{48C16A87-D76D-4B53-AD79-F1F5C1532EB7}" dt="2025-06-10T12:06:25.646" v="2520" actId="1076"/>
          <ac:picMkLst>
            <pc:docMk/>
            <pc:sldMk cId="1420127537" sldId="351"/>
            <ac:picMk id="26" creationId="{22E5E285-243E-860F-AF18-3AD11EBE0F72}"/>
          </ac:picMkLst>
        </pc:picChg>
        <pc:picChg chg="add mod">
          <ac:chgData name="ＭＡＨＡＲＪＡＮ　Ｓｈｒｅｅｊａｎ" userId="41d5b3a0-11c1-4d7d-975c-388f3038cb0b" providerId="ADAL" clId="{48C16A87-D76D-4B53-AD79-F1F5C1532EB7}" dt="2025-06-10T05:07:38.344" v="735" actId="1076"/>
          <ac:picMkLst>
            <pc:docMk/>
            <pc:sldMk cId="1420127537" sldId="351"/>
            <ac:picMk id="30" creationId="{B077582C-6166-B891-2751-3589D379122C}"/>
          </ac:picMkLst>
        </pc:picChg>
        <pc:picChg chg="add mod">
          <ac:chgData name="ＭＡＨＡＲＪＡＮ　Ｓｈｒｅｅｊａｎ" userId="41d5b3a0-11c1-4d7d-975c-388f3038cb0b" providerId="ADAL" clId="{48C16A87-D76D-4B53-AD79-F1F5C1532EB7}" dt="2025-06-10T05:08:31.708" v="779"/>
          <ac:picMkLst>
            <pc:docMk/>
            <pc:sldMk cId="1420127537" sldId="351"/>
            <ac:picMk id="32" creationId="{85977986-609C-74C5-BA90-146D1F30038B}"/>
          </ac:picMkLst>
        </pc:picChg>
        <pc:picChg chg="add del mod">
          <ac:chgData name="ＭＡＨＡＲＪＡＮ　Ｓｈｒｅｅｊａｎ" userId="41d5b3a0-11c1-4d7d-975c-388f3038cb0b" providerId="ADAL" clId="{48C16A87-D76D-4B53-AD79-F1F5C1532EB7}" dt="2025-06-10T05:08:39.828" v="783" actId="478"/>
          <ac:picMkLst>
            <pc:docMk/>
            <pc:sldMk cId="1420127537" sldId="351"/>
            <ac:picMk id="34" creationId="{C778E70E-6181-0558-9B9B-75B4E34A2AEB}"/>
          </ac:picMkLst>
        </pc:picChg>
        <pc:picChg chg="add mod ord">
          <ac:chgData name="ＭＡＨＡＲＪＡＮ　Ｓｈｒｅｅｊａｎ" userId="41d5b3a0-11c1-4d7d-975c-388f3038cb0b" providerId="ADAL" clId="{48C16A87-D76D-4B53-AD79-F1F5C1532EB7}" dt="2025-06-10T05:12:49.331" v="928" actId="1076"/>
          <ac:picMkLst>
            <pc:docMk/>
            <pc:sldMk cId="1420127537" sldId="351"/>
            <ac:picMk id="39" creationId="{895F42BA-3480-08D8-41D7-A0D6D8C4A9CE}"/>
          </ac:picMkLst>
        </pc:picChg>
        <pc:picChg chg="add mod">
          <ac:chgData name="ＭＡＨＡＲＪＡＮ　Ｓｈｒｅｅｊａｎ" userId="41d5b3a0-11c1-4d7d-975c-388f3038cb0b" providerId="ADAL" clId="{48C16A87-D76D-4B53-AD79-F1F5C1532EB7}" dt="2025-06-10T05:12:51.871" v="929" actId="571"/>
          <ac:picMkLst>
            <pc:docMk/>
            <pc:sldMk cId="1420127537" sldId="351"/>
            <ac:picMk id="40" creationId="{CDDF2301-B859-37C9-268F-CF4E856368FA}"/>
          </ac:picMkLst>
        </pc:picChg>
        <pc:picChg chg="add mod">
          <ac:chgData name="ＭＡＨＡＲＪＡＮ　Ｓｈｒｅｅｊａｎ" userId="41d5b3a0-11c1-4d7d-975c-388f3038cb0b" providerId="ADAL" clId="{48C16A87-D76D-4B53-AD79-F1F5C1532EB7}" dt="2025-06-10T05:12:55.422" v="930" actId="571"/>
          <ac:picMkLst>
            <pc:docMk/>
            <pc:sldMk cId="1420127537" sldId="351"/>
            <ac:picMk id="41" creationId="{6A8EB6B5-2F59-7768-A4ED-B4635AD1A2D7}"/>
          </ac:picMkLst>
        </pc:picChg>
        <pc:cxnChg chg="add mod">
          <ac:chgData name="ＭＡＨＡＲＪＡＮ　Ｓｈｒｅｅｊａｎ" userId="41d5b3a0-11c1-4d7d-975c-388f3038cb0b" providerId="ADAL" clId="{48C16A87-D76D-4B53-AD79-F1F5C1532EB7}" dt="2025-06-10T04:24:22.134" v="358"/>
          <ac:cxnSpMkLst>
            <pc:docMk/>
            <pc:sldMk cId="1420127537" sldId="351"/>
            <ac:cxnSpMk id="9" creationId="{B641E5D3-4C52-56F1-F4AE-C4BCCB5F5E70}"/>
          </ac:cxnSpMkLst>
        </pc:cxnChg>
        <pc:cxnChg chg="add mod">
          <ac:chgData name="ＭＡＨＡＲＪＡＮ　Ｓｈｒｅｅｊａｎ" userId="41d5b3a0-11c1-4d7d-975c-388f3038cb0b" providerId="ADAL" clId="{48C16A87-D76D-4B53-AD79-F1F5C1532EB7}" dt="2025-06-10T04:24:22.134" v="358"/>
          <ac:cxnSpMkLst>
            <pc:docMk/>
            <pc:sldMk cId="1420127537" sldId="351"/>
            <ac:cxnSpMk id="10" creationId="{D679A6C1-914F-C594-D238-1C5DB9495BDB}"/>
          </ac:cxnSpMkLst>
        </pc:cxnChg>
      </pc:sldChg>
      <pc:sldChg chg="addSp delSp modSp new mod modNotesTx">
        <pc:chgData name="ＭＡＨＡＲＪＡＮ　Ｓｈｒｅｅｊａｎ" userId="41d5b3a0-11c1-4d7d-975c-388f3038cb0b" providerId="ADAL" clId="{48C16A87-D76D-4B53-AD79-F1F5C1532EB7}" dt="2025-06-11T03:55:06.368" v="4965" actId="478"/>
        <pc:sldMkLst>
          <pc:docMk/>
          <pc:sldMk cId="3456672273" sldId="352"/>
        </pc:sldMkLst>
        <pc:spChg chg="del">
          <ac:chgData name="ＭＡＨＡＲＪＡＮ　Ｓｈｒｅｅｊａｎ" userId="41d5b3a0-11c1-4d7d-975c-388f3038cb0b" providerId="ADAL" clId="{48C16A87-D76D-4B53-AD79-F1F5C1532EB7}" dt="2025-06-10T07:27:51.949" v="933" actId="478"/>
          <ac:spMkLst>
            <pc:docMk/>
            <pc:sldMk cId="3456672273" sldId="352"/>
            <ac:spMk id="2" creationId="{3223E808-9C15-E527-3398-16FC29118829}"/>
          </ac:spMkLst>
        </pc:spChg>
        <pc:spChg chg="add del mod">
          <ac:chgData name="ＭＡＨＡＲＪＡＮ　Ｓｈｒｅｅｊａｎ" userId="41d5b3a0-11c1-4d7d-975c-388f3038cb0b" providerId="ADAL" clId="{48C16A87-D76D-4B53-AD79-F1F5C1532EB7}" dt="2025-06-11T03:55:06.368" v="4965" actId="478"/>
          <ac:spMkLst>
            <pc:docMk/>
            <pc:sldMk cId="3456672273" sldId="352"/>
            <ac:spMk id="2" creationId="{ECEC2670-94C5-28D4-DEC9-1B167221F68B}"/>
          </ac:spMkLst>
        </pc:spChg>
        <pc:spChg chg="del">
          <ac:chgData name="ＭＡＨＡＲＪＡＮ　Ｓｈｒｅｅｊａｎ" userId="41d5b3a0-11c1-4d7d-975c-388f3038cb0b" providerId="ADAL" clId="{48C16A87-D76D-4B53-AD79-F1F5C1532EB7}" dt="2025-06-10T07:27:51.949" v="933" actId="478"/>
          <ac:spMkLst>
            <pc:docMk/>
            <pc:sldMk cId="3456672273" sldId="352"/>
            <ac:spMk id="3" creationId="{149EF8F9-5D21-DDC1-D004-281F052B9084}"/>
          </ac:spMkLst>
        </pc:spChg>
        <pc:spChg chg="del">
          <ac:chgData name="ＭＡＨＡＲＪＡＮ　Ｓｈｒｅｅｊａｎ" userId="41d5b3a0-11c1-4d7d-975c-388f3038cb0b" providerId="ADAL" clId="{48C16A87-D76D-4B53-AD79-F1F5C1532EB7}" dt="2025-06-10T07:34:42.581" v="1049" actId="478"/>
          <ac:spMkLst>
            <pc:docMk/>
            <pc:sldMk cId="3456672273" sldId="352"/>
            <ac:spMk id="4" creationId="{FA19A5C8-838D-25BE-7792-BA8D73612458}"/>
          </ac:spMkLst>
        </pc:spChg>
        <pc:spChg chg="add del mod">
          <ac:chgData name="ＭＡＨＡＲＪＡＮ　Ｓｈｒｅｅｊａｎ" userId="41d5b3a0-11c1-4d7d-975c-388f3038cb0b" providerId="ADAL" clId="{48C16A87-D76D-4B53-AD79-F1F5C1532EB7}" dt="2025-06-10T07:30:55.559" v="1026" actId="478"/>
          <ac:spMkLst>
            <pc:docMk/>
            <pc:sldMk cId="3456672273" sldId="352"/>
            <ac:spMk id="5" creationId="{050CC8D7-2ACE-12DD-452B-DB57F01C4848}"/>
          </ac:spMkLst>
        </pc:spChg>
        <pc:spChg chg="add del mod">
          <ac:chgData name="ＭＡＨＡＲＪＡＮ　Ｓｈｒｅｅｊａｎ" userId="41d5b3a0-11c1-4d7d-975c-388f3038cb0b" providerId="ADAL" clId="{48C16A87-D76D-4B53-AD79-F1F5C1532EB7}" dt="2025-06-10T07:34:41.511" v="1048" actId="478"/>
          <ac:spMkLst>
            <pc:docMk/>
            <pc:sldMk cId="3456672273" sldId="352"/>
            <ac:spMk id="6" creationId="{14997158-D3C0-FFB9-DE53-15373239FD15}"/>
          </ac:spMkLst>
        </pc:spChg>
        <pc:spChg chg="add del mod">
          <ac:chgData name="ＭＡＨＡＲＪＡＮ　Ｓｈｒｅｅｊａｎ" userId="41d5b3a0-11c1-4d7d-975c-388f3038cb0b" providerId="ADAL" clId="{48C16A87-D76D-4B53-AD79-F1F5C1532EB7}" dt="2025-06-10T07:30:33.162" v="1021" actId="478"/>
          <ac:spMkLst>
            <pc:docMk/>
            <pc:sldMk cId="3456672273" sldId="352"/>
            <ac:spMk id="7" creationId="{23A38EE9-F50F-7EE4-1816-98B29407A6BF}"/>
          </ac:spMkLst>
        </pc:spChg>
        <pc:spChg chg="add del mod">
          <ac:chgData name="ＭＡＨＡＲＪＡＮ　Ｓｈｒｅｅｊａｎ" userId="41d5b3a0-11c1-4d7d-975c-388f3038cb0b" providerId="ADAL" clId="{48C16A87-D76D-4B53-AD79-F1F5C1532EB7}" dt="2025-06-10T07:34:41.511" v="1048" actId="478"/>
          <ac:spMkLst>
            <pc:docMk/>
            <pc:sldMk cId="3456672273" sldId="352"/>
            <ac:spMk id="8" creationId="{59638A56-C647-7687-7C91-4BE1C5BBB466}"/>
          </ac:spMkLst>
        </pc:spChg>
        <pc:spChg chg="add del mod">
          <ac:chgData name="ＭＡＨＡＲＪＡＮ　Ｓｈｒｅｅｊａｎ" userId="41d5b3a0-11c1-4d7d-975c-388f3038cb0b" providerId="ADAL" clId="{48C16A87-D76D-4B53-AD79-F1F5C1532EB7}" dt="2025-06-10T07:34:41.511" v="1048" actId="478"/>
          <ac:spMkLst>
            <pc:docMk/>
            <pc:sldMk cId="3456672273" sldId="352"/>
            <ac:spMk id="11" creationId="{30F6E3AC-4017-5D46-3154-F8F8C051F8B6}"/>
          </ac:spMkLst>
        </pc:spChg>
        <pc:spChg chg="add del mod">
          <ac:chgData name="ＭＡＨＡＲＪＡＮ　Ｓｈｒｅｅｊａｎ" userId="41d5b3a0-11c1-4d7d-975c-388f3038cb0b" providerId="ADAL" clId="{48C16A87-D76D-4B53-AD79-F1F5C1532EB7}" dt="2025-06-10T07:34:41.511" v="1048" actId="478"/>
          <ac:spMkLst>
            <pc:docMk/>
            <pc:sldMk cId="3456672273" sldId="352"/>
            <ac:spMk id="12" creationId="{5FAEC4B5-AFC4-9DFD-E813-BEDF9681C8EE}"/>
          </ac:spMkLst>
        </pc:spChg>
        <pc:spChg chg="add del mod ord">
          <ac:chgData name="ＭＡＨＡＲＪＡＮ　Ｓｈｒｅｅｊａｎ" userId="41d5b3a0-11c1-4d7d-975c-388f3038cb0b" providerId="ADAL" clId="{48C16A87-D76D-4B53-AD79-F1F5C1532EB7}" dt="2025-06-10T07:34:41.511" v="1048" actId="478"/>
          <ac:spMkLst>
            <pc:docMk/>
            <pc:sldMk cId="3456672273" sldId="352"/>
            <ac:spMk id="16" creationId="{47B76A91-BF68-7823-6ED7-66120BDA8BA2}"/>
          </ac:spMkLst>
        </pc:spChg>
        <pc:spChg chg="add mod">
          <ac:chgData name="ＭＡＨＡＲＪＡＮ　Ｓｈｒｅｅｊａｎ" userId="41d5b3a0-11c1-4d7d-975c-388f3038cb0b" providerId="ADAL" clId="{48C16A87-D76D-4B53-AD79-F1F5C1532EB7}" dt="2025-06-10T07:34:50.109" v="1050"/>
          <ac:spMkLst>
            <pc:docMk/>
            <pc:sldMk cId="3456672273" sldId="352"/>
            <ac:spMk id="17" creationId="{5E43E76B-7261-B089-7B26-6F782946D138}"/>
          </ac:spMkLst>
        </pc:spChg>
        <pc:spChg chg="add mod">
          <ac:chgData name="ＭＡＨＡＲＪＡＮ　Ｓｈｒｅｅｊａｎ" userId="41d5b3a0-11c1-4d7d-975c-388f3038cb0b" providerId="ADAL" clId="{48C16A87-D76D-4B53-AD79-F1F5C1532EB7}" dt="2025-06-10T07:34:50.109" v="1050"/>
          <ac:spMkLst>
            <pc:docMk/>
            <pc:sldMk cId="3456672273" sldId="352"/>
            <ac:spMk id="18" creationId="{B5E825A8-F6A8-3704-3E9D-F4783B0FC916}"/>
          </ac:spMkLst>
        </pc:spChg>
        <pc:spChg chg="add mod">
          <ac:chgData name="ＭＡＨＡＲＪＡＮ　Ｓｈｒｅｅｊａｎ" userId="41d5b3a0-11c1-4d7d-975c-388f3038cb0b" providerId="ADAL" clId="{48C16A87-D76D-4B53-AD79-F1F5C1532EB7}" dt="2025-06-10T07:34:50.109" v="1050"/>
          <ac:spMkLst>
            <pc:docMk/>
            <pc:sldMk cId="3456672273" sldId="352"/>
            <ac:spMk id="19" creationId="{E12F6FC1-FE01-C121-6F24-7B62AF77BF8C}"/>
          </ac:spMkLst>
        </pc:spChg>
        <pc:spChg chg="add mod">
          <ac:chgData name="ＭＡＨＡＲＪＡＮ　Ｓｈｒｅｅｊａｎ" userId="41d5b3a0-11c1-4d7d-975c-388f3038cb0b" providerId="ADAL" clId="{48C16A87-D76D-4B53-AD79-F1F5C1532EB7}" dt="2025-06-10T07:34:50.109" v="1050"/>
          <ac:spMkLst>
            <pc:docMk/>
            <pc:sldMk cId="3456672273" sldId="352"/>
            <ac:spMk id="20" creationId="{980DF70A-A288-F839-C058-EA53C565B13D}"/>
          </ac:spMkLst>
        </pc:spChg>
        <pc:spChg chg="add mod">
          <ac:chgData name="ＭＡＨＡＲＪＡＮ　Ｓｈｒｅｅｊａｎ" userId="41d5b3a0-11c1-4d7d-975c-388f3038cb0b" providerId="ADAL" clId="{48C16A87-D76D-4B53-AD79-F1F5C1532EB7}" dt="2025-06-10T07:56:09.936" v="1108" actId="20577"/>
          <ac:spMkLst>
            <pc:docMk/>
            <pc:sldMk cId="3456672273" sldId="352"/>
            <ac:spMk id="23" creationId="{CA20C701-4EC4-9A58-D08D-A4A4D50F5FF6}"/>
          </ac:spMkLst>
        </pc:spChg>
        <pc:spChg chg="add mod">
          <ac:chgData name="ＭＡＨＡＲＪＡＮ　Ｓｈｒｅｅｊａｎ" userId="41d5b3a0-11c1-4d7d-975c-388f3038cb0b" providerId="ADAL" clId="{48C16A87-D76D-4B53-AD79-F1F5C1532EB7}" dt="2025-06-10T10:58:11.413" v="1570" actId="20577"/>
          <ac:spMkLst>
            <pc:docMk/>
            <pc:sldMk cId="3456672273" sldId="352"/>
            <ac:spMk id="24" creationId="{1DBF041C-17D0-77F9-B263-8A7E2126AD05}"/>
          </ac:spMkLst>
        </pc:spChg>
        <pc:spChg chg="add del mod">
          <ac:chgData name="ＭＡＨＡＲＪＡＮ　Ｓｈｒｅｅｊａｎ" userId="41d5b3a0-11c1-4d7d-975c-388f3038cb0b" providerId="ADAL" clId="{48C16A87-D76D-4B53-AD79-F1F5C1532EB7}" dt="2025-06-10T07:36:53.632" v="1086" actId="478"/>
          <ac:spMkLst>
            <pc:docMk/>
            <pc:sldMk cId="3456672273" sldId="352"/>
            <ac:spMk id="25" creationId="{101CE0C3-829B-FE84-31D3-287FA574477B}"/>
          </ac:spMkLst>
        </pc:spChg>
        <pc:spChg chg="add del">
          <ac:chgData name="ＭＡＨＡＲＪＡＮ　Ｓｈｒｅｅｊａｎ" userId="41d5b3a0-11c1-4d7d-975c-388f3038cb0b" providerId="ADAL" clId="{48C16A87-D76D-4B53-AD79-F1F5C1532EB7}" dt="2025-06-10T07:37:07.625" v="1088" actId="478"/>
          <ac:spMkLst>
            <pc:docMk/>
            <pc:sldMk cId="3456672273" sldId="352"/>
            <ac:spMk id="27" creationId="{3BC1979F-0031-02D2-5EA3-1E1F49AD61C0}"/>
          </ac:spMkLst>
        </pc:spChg>
        <pc:spChg chg="add mod">
          <ac:chgData name="ＭＡＨＡＲＪＡＮ　Ｓｈｒｅｅｊａｎ" userId="41d5b3a0-11c1-4d7d-975c-388f3038cb0b" providerId="ADAL" clId="{48C16A87-D76D-4B53-AD79-F1F5C1532EB7}" dt="2025-06-10T12:06:18.858" v="2519" actId="1076"/>
          <ac:spMkLst>
            <pc:docMk/>
            <pc:sldMk cId="3456672273" sldId="352"/>
            <ac:spMk id="28" creationId="{A88FDC81-2DD8-70FB-D0EC-E3756A7FB145}"/>
          </ac:spMkLst>
        </pc:spChg>
        <pc:spChg chg="add mod">
          <ac:chgData name="ＭＡＨＡＲＪＡＮ　Ｓｈｒｅｅｊａｎ" userId="41d5b3a0-11c1-4d7d-975c-388f3038cb0b" providerId="ADAL" clId="{48C16A87-D76D-4B53-AD79-F1F5C1532EB7}" dt="2025-06-10T12:03:31.074" v="2425" actId="1076"/>
          <ac:spMkLst>
            <pc:docMk/>
            <pc:sldMk cId="3456672273" sldId="352"/>
            <ac:spMk id="29" creationId="{BC53364A-97C6-1787-2079-8AFBA404E2C0}"/>
          </ac:spMkLst>
        </pc:spChg>
        <pc:spChg chg="add del mod">
          <ac:chgData name="ＭＡＨＡＲＪＡＮ　Ｓｈｒｅｅｊａｎ" userId="41d5b3a0-11c1-4d7d-975c-388f3038cb0b" providerId="ADAL" clId="{48C16A87-D76D-4B53-AD79-F1F5C1532EB7}" dt="2025-06-10T07:56:02.231" v="1104" actId="478"/>
          <ac:spMkLst>
            <pc:docMk/>
            <pc:sldMk cId="3456672273" sldId="352"/>
            <ac:spMk id="31" creationId="{A66C1E5A-6A3D-45E8-987E-E1AED627B03E}"/>
          </ac:spMkLst>
        </pc:spChg>
        <pc:spChg chg="add mod">
          <ac:chgData name="ＭＡＨＡＲＪＡＮ　Ｓｈｒｅｅｊａｎ" userId="41d5b3a0-11c1-4d7d-975c-388f3038cb0b" providerId="ADAL" clId="{48C16A87-D76D-4B53-AD79-F1F5C1532EB7}" dt="2025-06-10T12:04:47.161" v="2437" actId="1076"/>
          <ac:spMkLst>
            <pc:docMk/>
            <pc:sldMk cId="3456672273" sldId="352"/>
            <ac:spMk id="32" creationId="{2509E955-D3F8-D92C-91AE-A0723FBE2BB4}"/>
          </ac:spMkLst>
        </pc:spChg>
        <pc:spChg chg="mod">
          <ac:chgData name="ＭＡＨＡＲＪＡＮ　Ｓｈｒｅｅｊａｎ" userId="41d5b3a0-11c1-4d7d-975c-388f3038cb0b" providerId="ADAL" clId="{48C16A87-D76D-4B53-AD79-F1F5C1532EB7}" dt="2025-06-10T10:48:32.473" v="1389"/>
          <ac:spMkLst>
            <pc:docMk/>
            <pc:sldMk cId="3456672273" sldId="352"/>
            <ac:spMk id="38" creationId="{B33F4423-8AAA-6C32-4974-002864A31F3F}"/>
          </ac:spMkLst>
        </pc:spChg>
        <pc:spChg chg="add mod">
          <ac:chgData name="ＭＡＨＡＲＪＡＮ　Ｓｈｒｅｅｊａｎ" userId="41d5b3a0-11c1-4d7d-975c-388f3038cb0b" providerId="ADAL" clId="{48C16A87-D76D-4B53-AD79-F1F5C1532EB7}" dt="2025-06-10T12:03:31.074" v="2425" actId="1076"/>
          <ac:spMkLst>
            <pc:docMk/>
            <pc:sldMk cId="3456672273" sldId="352"/>
            <ac:spMk id="42" creationId="{3B0C4607-6A0E-4268-2179-FCA48F0C7D02}"/>
          </ac:spMkLst>
        </pc:spChg>
        <pc:spChg chg="mod">
          <ac:chgData name="ＭＡＨＡＲＪＡＮ　Ｓｈｒｅｅｊａｎ" userId="41d5b3a0-11c1-4d7d-975c-388f3038cb0b" providerId="ADAL" clId="{48C16A87-D76D-4B53-AD79-F1F5C1532EB7}" dt="2025-06-10T10:48:32.473" v="1389"/>
          <ac:spMkLst>
            <pc:docMk/>
            <pc:sldMk cId="3456672273" sldId="352"/>
            <ac:spMk id="47" creationId="{85CA103C-3FDA-95BB-75E1-03AF5A4783CA}"/>
          </ac:spMkLst>
        </pc:spChg>
        <pc:spChg chg="mod">
          <ac:chgData name="ＭＡＨＡＲＪＡＮ　Ｓｈｒｅｅｊａｎ" userId="41d5b3a0-11c1-4d7d-975c-388f3038cb0b" providerId="ADAL" clId="{48C16A87-D76D-4B53-AD79-F1F5C1532EB7}" dt="2025-06-10T10:50:06.571" v="1397"/>
          <ac:spMkLst>
            <pc:docMk/>
            <pc:sldMk cId="3456672273" sldId="352"/>
            <ac:spMk id="58" creationId="{44A9B5D4-DEB1-7168-91E8-67D778449E15}"/>
          </ac:spMkLst>
        </pc:spChg>
        <pc:spChg chg="add mod">
          <ac:chgData name="ＭＡＨＡＲＪＡＮ　Ｓｈｒｅｅｊａｎ" userId="41d5b3a0-11c1-4d7d-975c-388f3038cb0b" providerId="ADAL" clId="{48C16A87-D76D-4B53-AD79-F1F5C1532EB7}" dt="2025-06-10T12:03:31.074" v="2425" actId="1076"/>
          <ac:spMkLst>
            <pc:docMk/>
            <pc:sldMk cId="3456672273" sldId="352"/>
            <ac:spMk id="67" creationId="{7AE513BA-241A-D834-F2D4-808C726E30A1}"/>
          </ac:spMkLst>
        </pc:spChg>
        <pc:spChg chg="add mod">
          <ac:chgData name="ＭＡＨＡＲＪＡＮ　Ｓｈｒｅｅｊａｎ" userId="41d5b3a0-11c1-4d7d-975c-388f3038cb0b" providerId="ADAL" clId="{48C16A87-D76D-4B53-AD79-F1F5C1532EB7}" dt="2025-06-10T12:03:31.074" v="2425" actId="1076"/>
          <ac:spMkLst>
            <pc:docMk/>
            <pc:sldMk cId="3456672273" sldId="352"/>
            <ac:spMk id="71" creationId="{EA8077BA-FC94-C914-8AC7-864A015B71AC}"/>
          </ac:spMkLst>
        </pc:spChg>
        <pc:spChg chg="add mod">
          <ac:chgData name="ＭＡＨＡＲＪＡＮ　Ｓｈｒｅｅｊａｎ" userId="41d5b3a0-11c1-4d7d-975c-388f3038cb0b" providerId="ADAL" clId="{48C16A87-D76D-4B53-AD79-F1F5C1532EB7}" dt="2025-06-10T12:03:31.074" v="2425" actId="1076"/>
          <ac:spMkLst>
            <pc:docMk/>
            <pc:sldMk cId="3456672273" sldId="352"/>
            <ac:spMk id="75" creationId="{6C1FA730-EEE9-FA9A-C832-0D78FF491350}"/>
          </ac:spMkLst>
        </pc:spChg>
        <pc:grpChg chg="mod">
          <ac:chgData name="ＭＡＨＡＲＪＡＮ　Ｓｈｒｅｅｊａｎ" userId="41d5b3a0-11c1-4d7d-975c-388f3038cb0b" providerId="ADAL" clId="{48C16A87-D76D-4B53-AD79-F1F5C1532EB7}" dt="2025-06-10T11:00:22.977" v="1642" actId="1076"/>
          <ac:grpSpMkLst>
            <pc:docMk/>
            <pc:sldMk cId="3456672273" sldId="352"/>
            <ac:grpSpMk id="33" creationId="{BE0CA7CD-6A73-3C9E-B2F4-C05FC47EE78B}"/>
          </ac:grpSpMkLst>
        </pc:grpChg>
        <pc:grpChg chg="mod">
          <ac:chgData name="ＭＡＨＡＲＪＡＮ　Ｓｈｒｅｅｊａｎ" userId="41d5b3a0-11c1-4d7d-975c-388f3038cb0b" providerId="ADAL" clId="{48C16A87-D76D-4B53-AD79-F1F5C1532EB7}" dt="2025-06-10T10:53:01.119" v="1513" actId="1076"/>
          <ac:grpSpMkLst>
            <pc:docMk/>
            <pc:sldMk cId="3456672273" sldId="352"/>
            <ac:grpSpMk id="45" creationId="{5F9B15FD-45B2-70DF-E443-FC354FCFA240}"/>
          </ac:grpSpMkLst>
        </pc:grpChg>
        <pc:grpChg chg="mod">
          <ac:chgData name="ＭＡＨＡＲＪＡＮ　Ｓｈｒｅｅｊａｎ" userId="41d5b3a0-11c1-4d7d-975c-388f3038cb0b" providerId="ADAL" clId="{48C16A87-D76D-4B53-AD79-F1F5C1532EB7}" dt="2025-06-10T12:03:31.074" v="2425" actId="1076"/>
          <ac:grpSpMkLst>
            <pc:docMk/>
            <pc:sldMk cId="3456672273" sldId="352"/>
            <ac:grpSpMk id="56" creationId="{58FF006C-A7E8-2EDB-341A-0B092D03810A}"/>
          </ac:grpSpMkLst>
        </pc:grpChg>
        <pc:picChg chg="add del mod">
          <ac:chgData name="ＭＡＨＡＲＪＡＮ　Ｓｈｒｅｅｊａｎ" userId="41d5b3a0-11c1-4d7d-975c-388f3038cb0b" providerId="ADAL" clId="{48C16A87-D76D-4B53-AD79-F1F5C1532EB7}" dt="2025-06-10T07:56:03.154" v="1105" actId="478"/>
          <ac:picMkLst>
            <pc:docMk/>
            <pc:sldMk cId="3456672273" sldId="352"/>
            <ac:picMk id="30" creationId="{1EB852B9-E326-C636-7C16-4B35FA9D29F5}"/>
          </ac:picMkLst>
        </pc:picChg>
        <pc:picChg chg="mod">
          <ac:chgData name="ＭＡＨＡＲＪＡＮ　Ｓｈｒｅｅｊａｎ" userId="41d5b3a0-11c1-4d7d-975c-388f3038cb0b" providerId="ADAL" clId="{48C16A87-D76D-4B53-AD79-F1F5C1532EB7}" dt="2025-06-10T10:48:32.473" v="1389"/>
          <ac:picMkLst>
            <pc:docMk/>
            <pc:sldMk cId="3456672273" sldId="352"/>
            <ac:picMk id="37" creationId="{DEDDBF8D-3292-EE64-31A1-BA457E91920E}"/>
          </ac:picMkLst>
        </pc:picChg>
        <pc:picChg chg="mod">
          <ac:chgData name="ＭＡＨＡＲＪＡＮ　Ｓｈｒｅｅｊａｎ" userId="41d5b3a0-11c1-4d7d-975c-388f3038cb0b" providerId="ADAL" clId="{48C16A87-D76D-4B53-AD79-F1F5C1532EB7}" dt="2025-06-10T10:48:32.473" v="1389"/>
          <ac:picMkLst>
            <pc:docMk/>
            <pc:sldMk cId="3456672273" sldId="352"/>
            <ac:picMk id="40" creationId="{7AB6E74C-6925-D927-ACD0-0FBCF767B031}"/>
          </ac:picMkLst>
        </pc:picChg>
        <pc:picChg chg="mod">
          <ac:chgData name="ＭＡＨＡＲＪＡＮ　Ｓｈｒｅｅｊａｎ" userId="41d5b3a0-11c1-4d7d-975c-388f3038cb0b" providerId="ADAL" clId="{48C16A87-D76D-4B53-AD79-F1F5C1532EB7}" dt="2025-06-10T10:48:32.473" v="1389"/>
          <ac:picMkLst>
            <pc:docMk/>
            <pc:sldMk cId="3456672273" sldId="352"/>
            <ac:picMk id="48" creationId="{99845B3C-E3A8-E98C-4E4F-B124A461EC99}"/>
          </ac:picMkLst>
        </pc:picChg>
        <pc:picChg chg="mod">
          <ac:chgData name="ＭＡＨＡＲＪＡＮ　Ｓｈｒｅｅｊａｎ" userId="41d5b3a0-11c1-4d7d-975c-388f3038cb0b" providerId="ADAL" clId="{48C16A87-D76D-4B53-AD79-F1F5C1532EB7}" dt="2025-06-10T10:48:32.473" v="1389"/>
          <ac:picMkLst>
            <pc:docMk/>
            <pc:sldMk cId="3456672273" sldId="352"/>
            <ac:picMk id="49" creationId="{76E009C3-4B2E-8F61-4639-9EE4B7574BE2}"/>
          </ac:picMkLst>
        </pc:picChg>
        <pc:picChg chg="mod">
          <ac:chgData name="ＭＡＨＡＲＪＡＮ　Ｓｈｒｅｅｊａｎ" userId="41d5b3a0-11c1-4d7d-975c-388f3038cb0b" providerId="ADAL" clId="{48C16A87-D76D-4B53-AD79-F1F5C1532EB7}" dt="2025-06-10T10:48:32.473" v="1389"/>
          <ac:picMkLst>
            <pc:docMk/>
            <pc:sldMk cId="3456672273" sldId="352"/>
            <ac:picMk id="52" creationId="{E1307849-2BC0-F182-29A8-0003F2B59CD8}"/>
          </ac:picMkLst>
        </pc:picChg>
        <pc:picChg chg="mod">
          <ac:chgData name="ＭＡＨＡＲＪＡＮ　Ｓｈｒｅｅｊａｎ" userId="41d5b3a0-11c1-4d7d-975c-388f3038cb0b" providerId="ADAL" clId="{48C16A87-D76D-4B53-AD79-F1F5C1532EB7}" dt="2025-06-10T10:48:32.473" v="1389"/>
          <ac:picMkLst>
            <pc:docMk/>
            <pc:sldMk cId="3456672273" sldId="352"/>
            <ac:picMk id="53" creationId="{EDE38E4B-BD4D-3913-9EFC-BC9B528D3E62}"/>
          </ac:picMkLst>
        </pc:picChg>
        <pc:picChg chg="mod">
          <ac:chgData name="ＭＡＨＡＲＪＡＮ　Ｓｈｒｅｅｊａｎ" userId="41d5b3a0-11c1-4d7d-975c-388f3038cb0b" providerId="ADAL" clId="{48C16A87-D76D-4B53-AD79-F1F5C1532EB7}" dt="2025-06-10T10:48:32.473" v="1389"/>
          <ac:picMkLst>
            <pc:docMk/>
            <pc:sldMk cId="3456672273" sldId="352"/>
            <ac:picMk id="54" creationId="{5802A453-3D63-6B71-A9EA-96683E18C8D0}"/>
          </ac:picMkLst>
        </pc:picChg>
        <pc:picChg chg="mod">
          <ac:chgData name="ＭＡＨＡＲＪＡＮ　Ｓｈｒｅｅｊａｎ" userId="41d5b3a0-11c1-4d7d-975c-388f3038cb0b" providerId="ADAL" clId="{48C16A87-D76D-4B53-AD79-F1F5C1532EB7}" dt="2025-06-10T10:50:06.571" v="1397"/>
          <ac:picMkLst>
            <pc:docMk/>
            <pc:sldMk cId="3456672273" sldId="352"/>
            <ac:picMk id="57" creationId="{C986DE31-9951-4AD5-C74D-8050BD35CDE8}"/>
          </ac:picMkLst>
        </pc:picChg>
        <pc:picChg chg="mod">
          <ac:chgData name="ＭＡＨＡＲＪＡＮ　Ｓｈｒｅｅｊａｎ" userId="41d5b3a0-11c1-4d7d-975c-388f3038cb0b" providerId="ADAL" clId="{48C16A87-D76D-4B53-AD79-F1F5C1532EB7}" dt="2025-06-10T10:50:06.571" v="1397"/>
          <ac:picMkLst>
            <pc:docMk/>
            <pc:sldMk cId="3456672273" sldId="352"/>
            <ac:picMk id="59" creationId="{B6E24F36-17DD-43BE-7B12-95AA6F5E8CA6}"/>
          </ac:picMkLst>
        </pc:picChg>
        <pc:picChg chg="mod">
          <ac:chgData name="ＭＡＨＡＲＪＡＮ　Ｓｈｒｅｅｊａｎ" userId="41d5b3a0-11c1-4d7d-975c-388f3038cb0b" providerId="ADAL" clId="{48C16A87-D76D-4B53-AD79-F1F5C1532EB7}" dt="2025-06-10T10:50:06.571" v="1397"/>
          <ac:picMkLst>
            <pc:docMk/>
            <pc:sldMk cId="3456672273" sldId="352"/>
            <ac:picMk id="60" creationId="{7D66B1D3-86E7-31F3-5D75-B4B417030D99}"/>
          </ac:picMkLst>
        </pc:picChg>
        <pc:picChg chg="mod">
          <ac:chgData name="ＭＡＨＡＲＪＡＮ　Ｓｈｒｅｅｊａｎ" userId="41d5b3a0-11c1-4d7d-975c-388f3038cb0b" providerId="ADAL" clId="{48C16A87-D76D-4B53-AD79-F1F5C1532EB7}" dt="2025-06-10T10:50:06.571" v="1397"/>
          <ac:picMkLst>
            <pc:docMk/>
            <pc:sldMk cId="3456672273" sldId="352"/>
            <ac:picMk id="61" creationId="{70CC95C2-6C42-CDE0-4921-89FA1BA62631}"/>
          </ac:picMkLst>
        </pc:picChg>
        <pc:picChg chg="mod">
          <ac:chgData name="ＭＡＨＡＲＪＡＮ　Ｓｈｒｅｅｊａｎ" userId="41d5b3a0-11c1-4d7d-975c-388f3038cb0b" providerId="ADAL" clId="{48C16A87-D76D-4B53-AD79-F1F5C1532EB7}" dt="2025-06-10T10:50:06.571" v="1397"/>
          <ac:picMkLst>
            <pc:docMk/>
            <pc:sldMk cId="3456672273" sldId="352"/>
            <ac:picMk id="62" creationId="{894F1023-38E3-070B-EEE0-279B7ED27F64}"/>
          </ac:picMkLst>
        </pc:picChg>
        <pc:picChg chg="mod">
          <ac:chgData name="ＭＡＨＡＲＪＡＮ　Ｓｈｒｅｅｊａｎ" userId="41d5b3a0-11c1-4d7d-975c-388f3038cb0b" providerId="ADAL" clId="{48C16A87-D76D-4B53-AD79-F1F5C1532EB7}" dt="2025-06-10T10:50:06.571" v="1397"/>
          <ac:picMkLst>
            <pc:docMk/>
            <pc:sldMk cId="3456672273" sldId="352"/>
            <ac:picMk id="63" creationId="{657F0F95-F5A5-4978-E4E6-C14F2059A94C}"/>
          </ac:picMkLst>
        </pc:picChg>
        <pc:picChg chg="mod">
          <ac:chgData name="ＭＡＨＡＲＪＡＮ　Ｓｈｒｅｅｊａｎ" userId="41d5b3a0-11c1-4d7d-975c-388f3038cb0b" providerId="ADAL" clId="{48C16A87-D76D-4B53-AD79-F1F5C1532EB7}" dt="2025-06-10T10:50:06.571" v="1397"/>
          <ac:picMkLst>
            <pc:docMk/>
            <pc:sldMk cId="3456672273" sldId="352"/>
            <ac:picMk id="64" creationId="{74C38B8D-CAFE-2F76-D22D-22212B141D79}"/>
          </ac:picMkLst>
        </pc:picChg>
        <pc:picChg chg="mod">
          <ac:chgData name="ＭＡＨＡＲＪＡＮ　Ｓｈｒｅｅｊａｎ" userId="41d5b3a0-11c1-4d7d-975c-388f3038cb0b" providerId="ADAL" clId="{48C16A87-D76D-4B53-AD79-F1F5C1532EB7}" dt="2025-06-10T10:50:06.571" v="1397"/>
          <ac:picMkLst>
            <pc:docMk/>
            <pc:sldMk cId="3456672273" sldId="352"/>
            <ac:picMk id="65" creationId="{75EC8A50-B4F7-755E-13E7-0D94313F50BB}"/>
          </ac:picMkLst>
        </pc:picChg>
        <pc:picChg chg="mod">
          <ac:chgData name="ＭＡＨＡＲＪＡＮ　Ｓｈｒｅｅｊａｎ" userId="41d5b3a0-11c1-4d7d-975c-388f3038cb0b" providerId="ADAL" clId="{48C16A87-D76D-4B53-AD79-F1F5C1532EB7}" dt="2025-06-10T10:50:06.571" v="1397"/>
          <ac:picMkLst>
            <pc:docMk/>
            <pc:sldMk cId="3456672273" sldId="352"/>
            <ac:picMk id="66" creationId="{13D3FCC0-5231-DC09-9CC2-4AB6CA52B25E}"/>
          </ac:picMkLst>
        </pc:picChg>
        <pc:picChg chg="add mod">
          <ac:chgData name="ＭＡＨＡＲＪＡＮ　Ｓｈｒｅｅｊａｎ" userId="41d5b3a0-11c1-4d7d-975c-388f3038cb0b" providerId="ADAL" clId="{48C16A87-D76D-4B53-AD79-F1F5C1532EB7}" dt="2025-06-10T12:03:31.074" v="2425" actId="1076"/>
          <ac:picMkLst>
            <pc:docMk/>
            <pc:sldMk cId="3456672273" sldId="352"/>
            <ac:picMk id="70" creationId="{7A511F6C-09BC-E8B7-97D4-B0867BB7AB33}"/>
          </ac:picMkLst>
        </pc:picChg>
        <pc:picChg chg="add mod">
          <ac:chgData name="ＭＡＨＡＲＪＡＮ　Ｓｈｒｅｅｊａｎ" userId="41d5b3a0-11c1-4d7d-975c-388f3038cb0b" providerId="ADAL" clId="{48C16A87-D76D-4B53-AD79-F1F5C1532EB7}" dt="2025-06-10T12:03:31.074" v="2425" actId="1076"/>
          <ac:picMkLst>
            <pc:docMk/>
            <pc:sldMk cId="3456672273" sldId="352"/>
            <ac:picMk id="72" creationId="{CB618A6D-6AA6-65A2-1D92-9A5939E63C27}"/>
          </ac:picMkLst>
        </pc:picChg>
        <pc:picChg chg="add mod">
          <ac:chgData name="ＭＡＨＡＲＪＡＮ　Ｓｈｒｅｅｊａｎ" userId="41d5b3a0-11c1-4d7d-975c-388f3038cb0b" providerId="ADAL" clId="{48C16A87-D76D-4B53-AD79-F1F5C1532EB7}" dt="2025-06-10T12:03:31.074" v="2425" actId="1076"/>
          <ac:picMkLst>
            <pc:docMk/>
            <pc:sldMk cId="3456672273" sldId="352"/>
            <ac:picMk id="73" creationId="{26593D92-28CC-DA28-34D9-F00DD741DDA3}"/>
          </ac:picMkLst>
        </pc:picChg>
        <pc:picChg chg="add del mod ord">
          <ac:chgData name="ＭＡＨＡＲＪＡＮ　Ｓｈｒｅｅｊａｎ" userId="41d5b3a0-11c1-4d7d-975c-388f3038cb0b" providerId="ADAL" clId="{48C16A87-D76D-4B53-AD79-F1F5C1532EB7}" dt="2025-06-10T12:06:29.801" v="2521" actId="478"/>
          <ac:picMkLst>
            <pc:docMk/>
            <pc:sldMk cId="3456672273" sldId="352"/>
            <ac:picMk id="77" creationId="{754E92BB-F989-493D-9372-0BAC3F8BFB84}"/>
          </ac:picMkLst>
        </pc:picChg>
        <pc:picChg chg="add del mod">
          <ac:chgData name="ＭＡＨＡＲＪＡＮ　Ｓｈｒｅｅｊａｎ" userId="41d5b3a0-11c1-4d7d-975c-388f3038cb0b" providerId="ADAL" clId="{48C16A87-D76D-4B53-AD79-F1F5C1532EB7}" dt="2025-06-10T12:06:56.739" v="2528" actId="478"/>
          <ac:picMkLst>
            <pc:docMk/>
            <pc:sldMk cId="3456672273" sldId="352"/>
            <ac:picMk id="78" creationId="{1E76F0DC-FB95-B555-3386-5D24014FD952}"/>
          </ac:picMkLst>
        </pc:picChg>
        <pc:picChg chg="add del mod">
          <ac:chgData name="ＭＡＨＡＲＪＡＮ　Ｓｈｒｅｅｊａｎ" userId="41d5b3a0-11c1-4d7d-975c-388f3038cb0b" providerId="ADAL" clId="{48C16A87-D76D-4B53-AD79-F1F5C1532EB7}" dt="2025-06-10T12:06:56.739" v="2528" actId="478"/>
          <ac:picMkLst>
            <pc:docMk/>
            <pc:sldMk cId="3456672273" sldId="352"/>
            <ac:picMk id="79" creationId="{338752D0-72A2-B735-5191-0EC993C547A7}"/>
          </ac:picMkLst>
        </pc:picChg>
        <pc:picChg chg="add mod">
          <ac:chgData name="ＭＡＨＡＲＪＡＮ　Ｓｈｒｅｅｊａｎ" userId="41d5b3a0-11c1-4d7d-975c-388f3038cb0b" providerId="ADAL" clId="{48C16A87-D76D-4B53-AD79-F1F5C1532EB7}" dt="2025-06-10T12:06:47.321" v="2525" actId="1076"/>
          <ac:picMkLst>
            <pc:docMk/>
            <pc:sldMk cId="3456672273" sldId="352"/>
            <ac:picMk id="80" creationId="{44CF86FD-C700-EC38-543E-8C0EA78B3124}"/>
          </ac:picMkLst>
        </pc:picChg>
        <pc:picChg chg="add mod">
          <ac:chgData name="ＭＡＨＡＲＪＡＮ　Ｓｈｒｅｅｊａｎ" userId="41d5b3a0-11c1-4d7d-975c-388f3038cb0b" providerId="ADAL" clId="{48C16A87-D76D-4B53-AD79-F1F5C1532EB7}" dt="2025-06-10T12:06:49.973" v="2526" actId="571"/>
          <ac:picMkLst>
            <pc:docMk/>
            <pc:sldMk cId="3456672273" sldId="352"/>
            <ac:picMk id="81" creationId="{4B1E31AD-FBCA-06C5-7981-C81B87C30727}"/>
          </ac:picMkLst>
        </pc:picChg>
        <pc:picChg chg="add mod">
          <ac:chgData name="ＭＡＨＡＲＪＡＮ　Ｓｈｒｅｅｊａｎ" userId="41d5b3a0-11c1-4d7d-975c-388f3038cb0b" providerId="ADAL" clId="{48C16A87-D76D-4B53-AD79-F1F5C1532EB7}" dt="2025-06-10T12:06:53.206" v="2527" actId="571"/>
          <ac:picMkLst>
            <pc:docMk/>
            <pc:sldMk cId="3456672273" sldId="352"/>
            <ac:picMk id="82" creationId="{9AF52DED-AA4D-E4E6-71FE-9C43065374AD}"/>
          </ac:picMkLst>
        </pc:picChg>
        <pc:cxnChg chg="add del mod">
          <ac:chgData name="ＭＡＨＡＲＪＡＮ　Ｓｈｒｅｅｊａｎ" userId="41d5b3a0-11c1-4d7d-975c-388f3038cb0b" providerId="ADAL" clId="{48C16A87-D76D-4B53-AD79-F1F5C1532EB7}" dt="2025-06-10T07:34:41.511" v="1048" actId="478"/>
          <ac:cxnSpMkLst>
            <pc:docMk/>
            <pc:sldMk cId="3456672273" sldId="352"/>
            <ac:cxnSpMk id="9" creationId="{386B726C-52B4-6657-0CC9-5988CB4FC882}"/>
          </ac:cxnSpMkLst>
        </pc:cxnChg>
        <pc:cxnChg chg="add del mod">
          <ac:chgData name="ＭＡＨＡＲＪＡＮ　Ｓｈｒｅｅｊａｎ" userId="41d5b3a0-11c1-4d7d-975c-388f3038cb0b" providerId="ADAL" clId="{48C16A87-D76D-4B53-AD79-F1F5C1532EB7}" dt="2025-06-10T07:34:41.511" v="1048" actId="478"/>
          <ac:cxnSpMkLst>
            <pc:docMk/>
            <pc:sldMk cId="3456672273" sldId="352"/>
            <ac:cxnSpMk id="10" creationId="{AB85F243-23C3-F56C-94D0-5B4FCB8A7147}"/>
          </ac:cxnSpMkLst>
        </pc:cxnChg>
        <pc:cxnChg chg="add mod">
          <ac:chgData name="ＭＡＨＡＲＪＡＮ　Ｓｈｒｅｅｊａｎ" userId="41d5b3a0-11c1-4d7d-975c-388f3038cb0b" providerId="ADAL" clId="{48C16A87-D76D-4B53-AD79-F1F5C1532EB7}" dt="2025-06-10T07:34:50.109" v="1050"/>
          <ac:cxnSpMkLst>
            <pc:docMk/>
            <pc:sldMk cId="3456672273" sldId="352"/>
            <ac:cxnSpMk id="21" creationId="{D988037E-90DB-4B05-3235-35E890D15616}"/>
          </ac:cxnSpMkLst>
        </pc:cxnChg>
        <pc:cxnChg chg="add mod">
          <ac:chgData name="ＭＡＨＡＲＪＡＮ　Ｓｈｒｅｅｊａｎ" userId="41d5b3a0-11c1-4d7d-975c-388f3038cb0b" providerId="ADAL" clId="{48C16A87-D76D-4B53-AD79-F1F5C1532EB7}" dt="2025-06-10T07:34:50.109" v="1050"/>
          <ac:cxnSpMkLst>
            <pc:docMk/>
            <pc:sldMk cId="3456672273" sldId="352"/>
            <ac:cxnSpMk id="22" creationId="{E23448A8-4B6C-4F6A-8CDE-D79576A5612A}"/>
          </ac:cxnSpMkLst>
        </pc:cxnChg>
        <pc:cxnChg chg="mod">
          <ac:chgData name="ＭＡＨＡＲＪＡＮ　Ｓｈｒｅｅｊａｎ" userId="41d5b3a0-11c1-4d7d-975c-388f3038cb0b" providerId="ADAL" clId="{48C16A87-D76D-4B53-AD79-F1F5C1532EB7}" dt="2025-06-10T11:00:22.977" v="1642" actId="1076"/>
          <ac:cxnSpMkLst>
            <pc:docMk/>
            <pc:sldMk cId="3456672273" sldId="352"/>
            <ac:cxnSpMk id="43" creationId="{992A5F60-FD9A-AE2B-6F87-663FD2E95D46}"/>
          </ac:cxnSpMkLst>
        </pc:cxnChg>
        <pc:cxnChg chg="mod">
          <ac:chgData name="ＭＡＨＡＲＪＡＮ　Ｓｈｒｅｅｊａｎ" userId="41d5b3a0-11c1-4d7d-975c-388f3038cb0b" providerId="ADAL" clId="{48C16A87-D76D-4B53-AD79-F1F5C1532EB7}" dt="2025-06-10T10:53:01.119" v="1513" actId="1076"/>
          <ac:cxnSpMkLst>
            <pc:docMk/>
            <pc:sldMk cId="3456672273" sldId="352"/>
            <ac:cxnSpMk id="44" creationId="{21FED098-F2AF-1064-535C-6FE346AFADA9}"/>
          </ac:cxnSpMkLst>
        </pc:cxnChg>
        <pc:cxnChg chg="add mod">
          <ac:chgData name="ＭＡＨＡＲＪＡＮ　Ｓｈｒｅｅｊａｎ" userId="41d5b3a0-11c1-4d7d-975c-388f3038cb0b" providerId="ADAL" clId="{48C16A87-D76D-4B53-AD79-F1F5C1532EB7}" dt="2025-06-10T11:00:35.639" v="1643" actId="1076"/>
          <ac:cxnSpMkLst>
            <pc:docMk/>
            <pc:sldMk cId="3456672273" sldId="352"/>
            <ac:cxnSpMk id="68" creationId="{297A8BB5-5A46-D137-DCE5-7DF5EAECD6E1}"/>
          </ac:cxnSpMkLst>
        </pc:cxnChg>
        <pc:cxnChg chg="add mod">
          <ac:chgData name="ＭＡＨＡＲＪＡＮ　Ｓｈｒｅｅｊａｎ" userId="41d5b3a0-11c1-4d7d-975c-388f3038cb0b" providerId="ADAL" clId="{48C16A87-D76D-4B53-AD79-F1F5C1532EB7}" dt="2025-06-10T11:00:47.194" v="1645" actId="1076"/>
          <ac:cxnSpMkLst>
            <pc:docMk/>
            <pc:sldMk cId="3456672273" sldId="352"/>
            <ac:cxnSpMk id="74" creationId="{8D2752DF-CD9F-DA0E-98D5-1E8B7407A00F}"/>
          </ac:cxnSpMkLst>
        </pc:cxnChg>
      </pc:sldChg>
      <pc:sldChg chg="addSp delSp modSp new del mod">
        <pc:chgData name="ＭＡＨＡＲＪＡＮ　Ｓｈｒｅｅｊａｎ" userId="41d5b3a0-11c1-4d7d-975c-388f3038cb0b" providerId="ADAL" clId="{48C16A87-D76D-4B53-AD79-F1F5C1532EB7}" dt="2025-06-10T11:06:23.861" v="1680" actId="47"/>
        <pc:sldMkLst>
          <pc:docMk/>
          <pc:sldMk cId="3308828906" sldId="353"/>
        </pc:sldMkLst>
        <pc:spChg chg="del">
          <ac:chgData name="ＭＡＨＡＲＪＡＮ　Ｓｈｒｅｅｊａｎ" userId="41d5b3a0-11c1-4d7d-975c-388f3038cb0b" providerId="ADAL" clId="{48C16A87-D76D-4B53-AD79-F1F5C1532EB7}" dt="2025-06-10T11:01:02.324" v="1647" actId="478"/>
          <ac:spMkLst>
            <pc:docMk/>
            <pc:sldMk cId="3308828906" sldId="353"/>
            <ac:spMk id="2" creationId="{B070E47D-1D0C-3C51-7B1C-D4B84BCAC947}"/>
          </ac:spMkLst>
        </pc:spChg>
        <pc:spChg chg="del">
          <ac:chgData name="ＭＡＨＡＲＪＡＮ　Ｓｈｒｅｅｊａｎ" userId="41d5b3a0-11c1-4d7d-975c-388f3038cb0b" providerId="ADAL" clId="{48C16A87-D76D-4B53-AD79-F1F5C1532EB7}" dt="2025-06-10T11:01:02.324" v="1647" actId="478"/>
          <ac:spMkLst>
            <pc:docMk/>
            <pc:sldMk cId="3308828906" sldId="353"/>
            <ac:spMk id="3" creationId="{C37E2EB9-160D-9D97-D8CE-CE3190473A93}"/>
          </ac:spMkLst>
        </pc:spChg>
        <pc:spChg chg="del">
          <ac:chgData name="ＭＡＨＡＲＪＡＮ　Ｓｈｒｅｅｊａｎ" userId="41d5b3a0-11c1-4d7d-975c-388f3038cb0b" providerId="ADAL" clId="{48C16A87-D76D-4B53-AD79-F1F5C1532EB7}" dt="2025-06-10T11:02:41.165" v="1662" actId="478"/>
          <ac:spMkLst>
            <pc:docMk/>
            <pc:sldMk cId="3308828906" sldId="353"/>
            <ac:spMk id="4" creationId="{4581E8BF-5264-2EBB-6CDD-6A043FA1F9CE}"/>
          </ac:spMkLst>
        </pc:spChg>
        <pc:spChg chg="add mod">
          <ac:chgData name="ＭＡＨＡＲＪＡＮ　Ｓｈｒｅｅｊａｎ" userId="41d5b3a0-11c1-4d7d-975c-388f3038cb0b" providerId="ADAL" clId="{48C16A87-D76D-4B53-AD79-F1F5C1532EB7}" dt="2025-06-10T11:01:11.056" v="1648"/>
          <ac:spMkLst>
            <pc:docMk/>
            <pc:sldMk cId="3308828906" sldId="353"/>
            <ac:spMk id="5" creationId="{9C84E069-F8C1-F0C9-D15A-392D03F47EEC}"/>
          </ac:spMkLst>
        </pc:spChg>
        <pc:spChg chg="add mod">
          <ac:chgData name="ＭＡＨＡＲＪＡＮ　Ｓｈｒｅｅｊａｎ" userId="41d5b3a0-11c1-4d7d-975c-388f3038cb0b" providerId="ADAL" clId="{48C16A87-D76D-4B53-AD79-F1F5C1532EB7}" dt="2025-06-10T11:01:11.056" v="1648"/>
          <ac:spMkLst>
            <pc:docMk/>
            <pc:sldMk cId="3308828906" sldId="353"/>
            <ac:spMk id="6" creationId="{25A55442-4AF1-BFBB-2836-196C193F00A7}"/>
          </ac:spMkLst>
        </pc:spChg>
        <pc:spChg chg="add mod">
          <ac:chgData name="ＭＡＨＡＲＪＡＮ　Ｓｈｒｅｅｊａｎ" userId="41d5b3a0-11c1-4d7d-975c-388f3038cb0b" providerId="ADAL" clId="{48C16A87-D76D-4B53-AD79-F1F5C1532EB7}" dt="2025-06-10T11:01:11.056" v="1648"/>
          <ac:spMkLst>
            <pc:docMk/>
            <pc:sldMk cId="3308828906" sldId="353"/>
            <ac:spMk id="7" creationId="{5BC15B6A-DD9D-209A-D6F4-D5EB1410971C}"/>
          </ac:spMkLst>
        </pc:spChg>
        <pc:spChg chg="add mod">
          <ac:chgData name="ＭＡＨＡＲＪＡＮ　Ｓｈｒｅｅｊａｎ" userId="41d5b3a0-11c1-4d7d-975c-388f3038cb0b" providerId="ADAL" clId="{48C16A87-D76D-4B53-AD79-F1F5C1532EB7}" dt="2025-06-10T11:01:11.056" v="1648"/>
          <ac:spMkLst>
            <pc:docMk/>
            <pc:sldMk cId="3308828906" sldId="353"/>
            <ac:spMk id="8" creationId="{4CE4BBD9-D6BC-2AE5-5580-BAFB75F56942}"/>
          </ac:spMkLst>
        </pc:spChg>
        <pc:spChg chg="add mod">
          <ac:chgData name="ＭＡＨＡＲＪＡＮ　Ｓｈｒｅｅｊａｎ" userId="41d5b3a0-11c1-4d7d-975c-388f3038cb0b" providerId="ADAL" clId="{48C16A87-D76D-4B53-AD79-F1F5C1532EB7}" dt="2025-06-10T11:02:37.398" v="1661" actId="20577"/>
          <ac:spMkLst>
            <pc:docMk/>
            <pc:sldMk cId="3308828906" sldId="353"/>
            <ac:spMk id="11" creationId="{95C53D6D-AD30-2D81-A84A-B5B80C7CAE29}"/>
          </ac:spMkLst>
        </pc:spChg>
        <pc:spChg chg="add mod">
          <ac:chgData name="ＭＡＨＡＲＪＡＮ　Ｓｈｒｅｅｊａｎ" userId="41d5b3a0-11c1-4d7d-975c-388f3038cb0b" providerId="ADAL" clId="{48C16A87-D76D-4B53-AD79-F1F5C1532EB7}" dt="2025-06-10T11:01:50.123" v="1659" actId="20577"/>
          <ac:spMkLst>
            <pc:docMk/>
            <pc:sldMk cId="3308828906" sldId="353"/>
            <ac:spMk id="12" creationId="{333EC9E5-C043-6EA6-832B-C3A0832AE636}"/>
          </ac:spMkLst>
        </pc:spChg>
        <pc:spChg chg="add mod">
          <ac:chgData name="ＭＡＨＡＲＪＡＮ　Ｓｈｒｅｅｊａｎ" userId="41d5b3a0-11c1-4d7d-975c-388f3038cb0b" providerId="ADAL" clId="{48C16A87-D76D-4B53-AD79-F1F5C1532EB7}" dt="2025-06-10T11:04:11.541" v="1669" actId="164"/>
          <ac:spMkLst>
            <pc:docMk/>
            <pc:sldMk cId="3308828906" sldId="353"/>
            <ac:spMk id="14" creationId="{0F39C6DF-F0F7-9595-5A43-F9B6D9CA88C4}"/>
          </ac:spMkLst>
        </pc:spChg>
        <pc:spChg chg="add mod">
          <ac:chgData name="ＭＡＨＡＲＪＡＮ　Ｓｈｒｅｅｊａｎ" userId="41d5b3a0-11c1-4d7d-975c-388f3038cb0b" providerId="ADAL" clId="{48C16A87-D76D-4B53-AD79-F1F5C1532EB7}" dt="2025-06-10T11:04:11.541" v="1669" actId="164"/>
          <ac:spMkLst>
            <pc:docMk/>
            <pc:sldMk cId="3308828906" sldId="353"/>
            <ac:spMk id="15" creationId="{6681298E-97A8-2929-0710-3A29D6B1DC2B}"/>
          </ac:spMkLst>
        </pc:spChg>
        <pc:spChg chg="add mod">
          <ac:chgData name="ＭＡＨＡＲＪＡＮ　Ｓｈｒｅｅｊａｎ" userId="41d5b3a0-11c1-4d7d-975c-388f3038cb0b" providerId="ADAL" clId="{48C16A87-D76D-4B53-AD79-F1F5C1532EB7}" dt="2025-06-10T11:04:11.541" v="1669" actId="164"/>
          <ac:spMkLst>
            <pc:docMk/>
            <pc:sldMk cId="3308828906" sldId="353"/>
            <ac:spMk id="16" creationId="{F800D720-D49F-E890-FE56-0BD4350715C0}"/>
          </ac:spMkLst>
        </pc:spChg>
        <pc:spChg chg="add mod">
          <ac:chgData name="ＭＡＨＡＲＪＡＮ　Ｓｈｒｅｅｊａｎ" userId="41d5b3a0-11c1-4d7d-975c-388f3038cb0b" providerId="ADAL" clId="{48C16A87-D76D-4B53-AD79-F1F5C1532EB7}" dt="2025-06-10T11:04:11.541" v="1669" actId="164"/>
          <ac:spMkLst>
            <pc:docMk/>
            <pc:sldMk cId="3308828906" sldId="353"/>
            <ac:spMk id="20" creationId="{D1602EAA-C73A-F72B-0711-5BCA9F14C817}"/>
          </ac:spMkLst>
        </pc:spChg>
        <pc:spChg chg="add mod">
          <ac:chgData name="ＭＡＨＡＲＪＡＮ　Ｓｈｒｅｅｊａｎ" userId="41d5b3a0-11c1-4d7d-975c-388f3038cb0b" providerId="ADAL" clId="{48C16A87-D76D-4B53-AD79-F1F5C1532EB7}" dt="2025-06-10T11:04:11.541" v="1669" actId="164"/>
          <ac:spMkLst>
            <pc:docMk/>
            <pc:sldMk cId="3308828906" sldId="353"/>
            <ac:spMk id="26" creationId="{5EE67D78-BF33-1E61-750D-006E2D9472E6}"/>
          </ac:spMkLst>
        </pc:spChg>
        <pc:spChg chg="add mod">
          <ac:chgData name="ＭＡＨＡＲＪＡＮ　Ｓｈｒｅｅｊａｎ" userId="41d5b3a0-11c1-4d7d-975c-388f3038cb0b" providerId="ADAL" clId="{48C16A87-D76D-4B53-AD79-F1F5C1532EB7}" dt="2025-06-10T11:04:11.541" v="1669" actId="164"/>
          <ac:spMkLst>
            <pc:docMk/>
            <pc:sldMk cId="3308828906" sldId="353"/>
            <ac:spMk id="27" creationId="{4E9E2C29-352C-FB40-FE0B-B1E4CAD7D9A9}"/>
          </ac:spMkLst>
        </pc:spChg>
        <pc:spChg chg="add mod">
          <ac:chgData name="ＭＡＨＡＲＪＡＮ　Ｓｈｒｅｅｊａｎ" userId="41d5b3a0-11c1-4d7d-975c-388f3038cb0b" providerId="ADAL" clId="{48C16A87-D76D-4B53-AD79-F1F5C1532EB7}" dt="2025-06-10T11:04:11.541" v="1669" actId="164"/>
          <ac:spMkLst>
            <pc:docMk/>
            <pc:sldMk cId="3308828906" sldId="353"/>
            <ac:spMk id="50" creationId="{9D9FF56F-497F-DD5E-7C39-416405218372}"/>
          </ac:spMkLst>
        </pc:spChg>
        <pc:spChg chg="add mod">
          <ac:chgData name="ＭＡＨＡＲＪＡＮ　Ｓｈｒｅｅｊａｎ" userId="41d5b3a0-11c1-4d7d-975c-388f3038cb0b" providerId="ADAL" clId="{48C16A87-D76D-4B53-AD79-F1F5C1532EB7}" dt="2025-06-10T11:04:11.541" v="1669" actId="164"/>
          <ac:spMkLst>
            <pc:docMk/>
            <pc:sldMk cId="3308828906" sldId="353"/>
            <ac:spMk id="52" creationId="{CF88D72B-824D-0890-1C40-F38CB4C70E09}"/>
          </ac:spMkLst>
        </pc:spChg>
        <pc:spChg chg="add mod">
          <ac:chgData name="ＭＡＨＡＲＪＡＮ　Ｓｈｒｅｅｊａｎ" userId="41d5b3a0-11c1-4d7d-975c-388f3038cb0b" providerId="ADAL" clId="{48C16A87-D76D-4B53-AD79-F1F5C1532EB7}" dt="2025-06-10T11:04:11.541" v="1669" actId="164"/>
          <ac:spMkLst>
            <pc:docMk/>
            <pc:sldMk cId="3308828906" sldId="353"/>
            <ac:spMk id="57" creationId="{8DBCFF3C-21A6-63F7-C297-71304893958A}"/>
          </ac:spMkLst>
        </pc:spChg>
        <pc:spChg chg="add mod">
          <ac:chgData name="ＭＡＨＡＲＪＡＮ　Ｓｈｒｅｅｊａｎ" userId="41d5b3a0-11c1-4d7d-975c-388f3038cb0b" providerId="ADAL" clId="{48C16A87-D76D-4B53-AD79-F1F5C1532EB7}" dt="2025-06-10T11:04:11.541" v="1669" actId="164"/>
          <ac:spMkLst>
            <pc:docMk/>
            <pc:sldMk cId="3308828906" sldId="353"/>
            <ac:spMk id="60" creationId="{591536DB-6BFB-F389-97B4-A52B7DBE1EBD}"/>
          </ac:spMkLst>
        </pc:spChg>
        <pc:grpChg chg="mod">
          <ac:chgData name="ＭＡＨＡＲＪＡＮ　Ｓｈｒｅｅｊａｎ" userId="41d5b3a0-11c1-4d7d-975c-388f3038cb0b" providerId="ADAL" clId="{48C16A87-D76D-4B53-AD79-F1F5C1532EB7}" dt="2025-06-10T11:04:36.208" v="1671" actId="1076"/>
          <ac:grpSpMkLst>
            <pc:docMk/>
            <pc:sldMk cId="3308828906" sldId="353"/>
            <ac:grpSpMk id="71" creationId="{210D3A5A-5AF1-2503-64B0-D082AEBE7ACF}"/>
          </ac:grpSpMkLst>
        </pc:grpChg>
        <pc:picChg chg="add del mod">
          <ac:chgData name="ＭＡＨＡＲＪＡＮ　Ｓｈｒｅｅｊａｎ" userId="41d5b3a0-11c1-4d7d-975c-388f3038cb0b" providerId="ADAL" clId="{48C16A87-D76D-4B53-AD79-F1F5C1532EB7}" dt="2025-06-10T11:03:05.291" v="1666" actId="478"/>
          <ac:picMkLst>
            <pc:docMk/>
            <pc:sldMk cId="3308828906" sldId="353"/>
            <ac:picMk id="13" creationId="{65F7E4B0-3F12-DE70-2B81-8EED1BF632C2}"/>
          </ac:picMkLst>
        </pc:picChg>
        <pc:cxnChg chg="add mod">
          <ac:chgData name="ＭＡＨＡＲＪＡＮ　Ｓｈｒｅｅｊａｎ" userId="41d5b3a0-11c1-4d7d-975c-388f3038cb0b" providerId="ADAL" clId="{48C16A87-D76D-4B53-AD79-F1F5C1532EB7}" dt="2025-06-10T11:01:11.056" v="1648"/>
          <ac:cxnSpMkLst>
            <pc:docMk/>
            <pc:sldMk cId="3308828906" sldId="353"/>
            <ac:cxnSpMk id="9" creationId="{0F82AA61-E71D-240C-2558-810ADF0221FB}"/>
          </ac:cxnSpMkLst>
        </pc:cxnChg>
        <pc:cxnChg chg="add mod">
          <ac:chgData name="ＭＡＨＡＲＪＡＮ　Ｓｈｒｅｅｊａｎ" userId="41d5b3a0-11c1-4d7d-975c-388f3038cb0b" providerId="ADAL" clId="{48C16A87-D76D-4B53-AD79-F1F5C1532EB7}" dt="2025-06-10T11:01:11.056" v="1648"/>
          <ac:cxnSpMkLst>
            <pc:docMk/>
            <pc:sldMk cId="3308828906" sldId="353"/>
            <ac:cxnSpMk id="10" creationId="{1F002CD4-ECA7-68F0-E848-F357097BC0B2}"/>
          </ac:cxnSpMkLst>
        </pc:cxnChg>
      </pc:sldChg>
      <pc:sldChg chg="addSp delSp modSp add mod modNotesTx">
        <pc:chgData name="ＭＡＨＡＲＪＡＮ　Ｓｈｒｅｅｊａｎ" userId="41d5b3a0-11c1-4d7d-975c-388f3038cb0b" providerId="ADAL" clId="{48C16A87-D76D-4B53-AD79-F1F5C1532EB7}" dt="2025-06-11T03:54:55.644" v="4964" actId="14861"/>
        <pc:sldMkLst>
          <pc:docMk/>
          <pc:sldMk cId="1031028846" sldId="354"/>
        </pc:sldMkLst>
        <pc:spChg chg="add mod">
          <ac:chgData name="ＭＡＨＡＲＪＡＮ　Ｓｈｒｅｅｊａｎ" userId="41d5b3a0-11c1-4d7d-975c-388f3038cb0b" providerId="ADAL" clId="{48C16A87-D76D-4B53-AD79-F1F5C1532EB7}" dt="2025-06-10T11:21:02.390" v="2105" actId="1076"/>
          <ac:spMkLst>
            <pc:docMk/>
            <pc:sldMk cId="1031028846" sldId="354"/>
            <ac:spMk id="4" creationId="{55ADF8C1-015D-2E86-D46D-962FCC9BB8F8}"/>
          </ac:spMkLst>
        </pc:spChg>
        <pc:spChg chg="add mod ord">
          <ac:chgData name="ＭＡＨＡＲＪＡＮ　Ｓｈｒｅｅｊａｎ" userId="41d5b3a0-11c1-4d7d-975c-388f3038cb0b" providerId="ADAL" clId="{48C16A87-D76D-4B53-AD79-F1F5C1532EB7}" dt="2025-06-11T03:53:54.843" v="4954" actId="14100"/>
          <ac:spMkLst>
            <pc:docMk/>
            <pc:sldMk cId="1031028846" sldId="354"/>
            <ac:spMk id="13" creationId="{2AD73A75-0F74-3E5A-7197-FBF3E8B559CD}"/>
          </ac:spMkLst>
        </pc:spChg>
        <pc:spChg chg="add del mod">
          <ac:chgData name="ＭＡＨＡＲＪＡＮ　Ｓｈｒｅｅｊａｎ" userId="41d5b3a0-11c1-4d7d-975c-388f3038cb0b" providerId="ADAL" clId="{48C16A87-D76D-4B53-AD79-F1F5C1532EB7}" dt="2025-06-10T11:12:20.129" v="1826" actId="478"/>
          <ac:spMkLst>
            <pc:docMk/>
            <pc:sldMk cId="1031028846" sldId="354"/>
            <ac:spMk id="13" creationId="{4F6AF4A1-AADB-8F35-E05A-164088EFC11B}"/>
          </ac:spMkLst>
        </pc:spChg>
        <pc:spChg chg="mod">
          <ac:chgData name="ＭＡＨＡＲＪＡＮ　Ｓｈｒｅｅｊａｎ" userId="41d5b3a0-11c1-4d7d-975c-388f3038cb0b" providerId="ADAL" clId="{48C16A87-D76D-4B53-AD79-F1F5C1532EB7}" dt="2025-06-11T03:54:39.132" v="4960" actId="14861"/>
          <ac:spMkLst>
            <pc:docMk/>
            <pc:sldMk cId="1031028846" sldId="354"/>
            <ac:spMk id="14" creationId="{8FCD1992-0171-6F08-AB58-D28BE8C38CEB}"/>
          </ac:spMkLst>
        </pc:spChg>
        <pc:spChg chg="mod">
          <ac:chgData name="ＭＡＨＡＲＪＡＮ　Ｓｈｒｅｅｊａｎ" userId="41d5b3a0-11c1-4d7d-975c-388f3038cb0b" providerId="ADAL" clId="{48C16A87-D76D-4B53-AD79-F1F5C1532EB7}" dt="2025-06-11T03:54:28.679" v="4958" actId="14861"/>
          <ac:spMkLst>
            <pc:docMk/>
            <pc:sldMk cId="1031028846" sldId="354"/>
            <ac:spMk id="15" creationId="{E28005C7-433B-6C35-AEF8-4D674F06B468}"/>
          </ac:spMkLst>
        </pc:spChg>
        <pc:spChg chg="mod topLvl">
          <ac:chgData name="ＭＡＨＡＲＪＡＮ　Ｓｈｒｅｅｊａｎ" userId="41d5b3a0-11c1-4d7d-975c-388f3038cb0b" providerId="ADAL" clId="{48C16A87-D76D-4B53-AD79-F1F5C1532EB7}" dt="2025-06-10T11:07:25.337" v="1682" actId="164"/>
          <ac:spMkLst>
            <pc:docMk/>
            <pc:sldMk cId="1031028846" sldId="354"/>
            <ac:spMk id="16" creationId="{5440FA61-3C49-545C-2A00-2BB1A1907757}"/>
          </ac:spMkLst>
        </pc:spChg>
        <pc:spChg chg="mod topLvl">
          <ac:chgData name="ＭＡＨＡＲＪＡＮ　Ｓｈｒｅｅｊａｎ" userId="41d5b3a0-11c1-4d7d-975c-388f3038cb0b" providerId="ADAL" clId="{48C16A87-D76D-4B53-AD79-F1F5C1532EB7}" dt="2025-06-11T03:54:52.183" v="4963" actId="14861"/>
          <ac:spMkLst>
            <pc:docMk/>
            <pc:sldMk cId="1031028846" sldId="354"/>
            <ac:spMk id="17" creationId="{2F650701-2940-43FE-7C3B-067DC2C926CB}"/>
          </ac:spMkLst>
        </pc:spChg>
        <pc:spChg chg="mod">
          <ac:chgData name="ＭＡＨＡＲＪＡＮ　Ｓｈｒｅｅｊａｎ" userId="41d5b3a0-11c1-4d7d-975c-388f3038cb0b" providerId="ADAL" clId="{48C16A87-D76D-4B53-AD79-F1F5C1532EB7}" dt="2025-06-11T03:54:19.193" v="4956" actId="14861"/>
          <ac:spMkLst>
            <pc:docMk/>
            <pc:sldMk cId="1031028846" sldId="354"/>
            <ac:spMk id="18" creationId="{69D06241-9DB7-F8C5-7648-9F58CC7B981E}"/>
          </ac:spMkLst>
        </pc:spChg>
        <pc:spChg chg="mod topLvl">
          <ac:chgData name="ＭＡＨＡＲＪＡＮ　Ｓｈｒｅｅｊａｎ" userId="41d5b3a0-11c1-4d7d-975c-388f3038cb0b" providerId="ADAL" clId="{48C16A87-D76D-4B53-AD79-F1F5C1532EB7}" dt="2025-06-11T03:54:46.957" v="4962" actId="14861"/>
          <ac:spMkLst>
            <pc:docMk/>
            <pc:sldMk cId="1031028846" sldId="354"/>
            <ac:spMk id="19" creationId="{D55FA760-8164-6A63-9764-BC2286FD111F}"/>
          </ac:spMkLst>
        </pc:spChg>
        <pc:spChg chg="mod topLvl">
          <ac:chgData name="ＭＡＨＡＲＪＡＮ　Ｓｈｒｅｅｊａｎ" userId="41d5b3a0-11c1-4d7d-975c-388f3038cb0b" providerId="ADAL" clId="{48C16A87-D76D-4B53-AD79-F1F5C1532EB7}" dt="2025-06-10T11:07:25.337" v="1682" actId="164"/>
          <ac:spMkLst>
            <pc:docMk/>
            <pc:sldMk cId="1031028846" sldId="354"/>
            <ac:spMk id="21" creationId="{E9046D7E-DB8E-AFCB-986C-A6EE7CD9B2BA}"/>
          </ac:spMkLst>
        </pc:spChg>
        <pc:spChg chg="mod topLvl">
          <ac:chgData name="ＭＡＨＡＲＪＡＮ　Ｓｈｒｅｅｊａｎ" userId="41d5b3a0-11c1-4d7d-975c-388f3038cb0b" providerId="ADAL" clId="{48C16A87-D76D-4B53-AD79-F1F5C1532EB7}" dt="2025-06-10T11:07:25.337" v="1682" actId="164"/>
          <ac:spMkLst>
            <pc:docMk/>
            <pc:sldMk cId="1031028846" sldId="354"/>
            <ac:spMk id="23" creationId="{E391371A-4B11-3389-6925-C440DE45DEA5}"/>
          </ac:spMkLst>
        </pc:spChg>
        <pc:spChg chg="mod">
          <ac:chgData name="ＭＡＨＡＲＪＡＮ　Ｓｈｒｅｅｊａｎ" userId="41d5b3a0-11c1-4d7d-975c-388f3038cb0b" providerId="ADAL" clId="{48C16A87-D76D-4B53-AD79-F1F5C1532EB7}" dt="2025-06-11T03:54:23.886" v="4957" actId="14861"/>
          <ac:spMkLst>
            <pc:docMk/>
            <pc:sldMk cId="1031028846" sldId="354"/>
            <ac:spMk id="25" creationId="{71B46A3F-635B-7868-0E0F-DB6B05CBFDA1}"/>
          </ac:spMkLst>
        </pc:spChg>
        <pc:spChg chg="mod topLvl">
          <ac:chgData name="ＭＡＨＡＲＪＡＮ　Ｓｈｒｅｅｊａｎ" userId="41d5b3a0-11c1-4d7d-975c-388f3038cb0b" providerId="ADAL" clId="{48C16A87-D76D-4B53-AD79-F1F5C1532EB7}" dt="2025-06-10T11:07:25.337" v="1682" actId="164"/>
          <ac:spMkLst>
            <pc:docMk/>
            <pc:sldMk cId="1031028846" sldId="354"/>
            <ac:spMk id="26" creationId="{1890D308-296F-27CC-65AC-812625BCD17B}"/>
          </ac:spMkLst>
        </pc:spChg>
        <pc:spChg chg="mod">
          <ac:chgData name="ＭＡＨＡＲＪＡＮ　Ｓｈｒｅｅｊａｎ" userId="41d5b3a0-11c1-4d7d-975c-388f3038cb0b" providerId="ADAL" clId="{48C16A87-D76D-4B53-AD79-F1F5C1532EB7}" dt="2025-06-10T11:06:06.885" v="1679" actId="164"/>
          <ac:spMkLst>
            <pc:docMk/>
            <pc:sldMk cId="1031028846" sldId="354"/>
            <ac:spMk id="41" creationId="{1148F94A-114B-535F-14B6-170829A4B417}"/>
          </ac:spMkLst>
        </pc:spChg>
        <pc:spChg chg="mod">
          <ac:chgData name="ＭＡＨＡＲＪＡＮ　Ｓｈｒｅｅｊａｎ" userId="41d5b3a0-11c1-4d7d-975c-388f3038cb0b" providerId="ADAL" clId="{48C16A87-D76D-4B53-AD79-F1F5C1532EB7}" dt="2025-06-11T03:54:33.864" v="4959" actId="14861"/>
          <ac:spMkLst>
            <pc:docMk/>
            <pc:sldMk cId="1031028846" sldId="354"/>
            <ac:spMk id="50" creationId="{A73E5F70-2158-1114-16B3-8D5FA2C743BA}"/>
          </ac:spMkLst>
        </pc:spChg>
        <pc:spChg chg="mod">
          <ac:chgData name="ＭＡＨＡＲＪＡＮ　Ｓｈｒｅｅｊａｎ" userId="41d5b3a0-11c1-4d7d-975c-388f3038cb0b" providerId="ADAL" clId="{48C16A87-D76D-4B53-AD79-F1F5C1532EB7}" dt="2025-06-10T11:06:06.885" v="1679" actId="164"/>
          <ac:spMkLst>
            <pc:docMk/>
            <pc:sldMk cId="1031028846" sldId="354"/>
            <ac:spMk id="51" creationId="{87E56D2B-E53C-94D0-6F27-7341AF452785}"/>
          </ac:spMkLst>
        </pc:spChg>
        <pc:spChg chg="mod topLvl">
          <ac:chgData name="ＭＡＨＡＲＪＡＮ　Ｓｈｒｅｅｊａｎ" userId="41d5b3a0-11c1-4d7d-975c-388f3038cb0b" providerId="ADAL" clId="{48C16A87-D76D-4B53-AD79-F1F5C1532EB7}" dt="2025-06-10T11:07:25.337" v="1682" actId="164"/>
          <ac:spMkLst>
            <pc:docMk/>
            <pc:sldMk cId="1031028846" sldId="354"/>
            <ac:spMk id="55" creationId="{F0837F13-7779-ABC0-3D67-B1439D97B752}"/>
          </ac:spMkLst>
        </pc:spChg>
        <pc:spChg chg="mod">
          <ac:chgData name="ＭＡＨＡＲＪＡＮ　Ｓｈｒｅｅｊａｎ" userId="41d5b3a0-11c1-4d7d-975c-388f3038cb0b" providerId="ADAL" clId="{48C16A87-D76D-4B53-AD79-F1F5C1532EB7}" dt="2025-06-11T03:54:55.644" v="4964" actId="14861"/>
          <ac:spMkLst>
            <pc:docMk/>
            <pc:sldMk cId="1031028846" sldId="354"/>
            <ac:spMk id="56" creationId="{776B2AD6-44F4-E770-30B0-84B4FC2C4505}"/>
          </ac:spMkLst>
        </pc:spChg>
        <pc:spChg chg="mod">
          <ac:chgData name="ＭＡＨＡＲＪＡＮ　Ｓｈｒｅｅｊａｎ" userId="41d5b3a0-11c1-4d7d-975c-388f3038cb0b" providerId="ADAL" clId="{48C16A87-D76D-4B53-AD79-F1F5C1532EB7}" dt="2025-06-10T11:06:06.885" v="1679" actId="164"/>
          <ac:spMkLst>
            <pc:docMk/>
            <pc:sldMk cId="1031028846" sldId="354"/>
            <ac:spMk id="57" creationId="{FD628A26-A925-0512-0502-8CA4198A2EC8}"/>
          </ac:spMkLst>
        </pc:spChg>
        <pc:spChg chg="mod">
          <ac:chgData name="ＭＡＨＡＲＪＡＮ　Ｓｈｒｅｅｊａｎ" userId="41d5b3a0-11c1-4d7d-975c-388f3038cb0b" providerId="ADAL" clId="{48C16A87-D76D-4B53-AD79-F1F5C1532EB7}" dt="2025-06-10T11:06:06.885" v="1679" actId="164"/>
          <ac:spMkLst>
            <pc:docMk/>
            <pc:sldMk cId="1031028846" sldId="354"/>
            <ac:spMk id="58" creationId="{41B5297C-F0F7-7016-2A5A-1A27526F54CF}"/>
          </ac:spMkLst>
        </pc:spChg>
        <pc:spChg chg="mod topLvl">
          <ac:chgData name="ＭＡＨＡＲＪＡＮ　Ｓｈｒｅｅｊａｎ" userId="41d5b3a0-11c1-4d7d-975c-388f3038cb0b" providerId="ADAL" clId="{48C16A87-D76D-4B53-AD79-F1F5C1532EB7}" dt="2025-06-10T11:07:25.337" v="1682" actId="164"/>
          <ac:spMkLst>
            <pc:docMk/>
            <pc:sldMk cId="1031028846" sldId="354"/>
            <ac:spMk id="60" creationId="{9FE80F4A-D14C-6C5E-396F-6FDC8677E425}"/>
          </ac:spMkLst>
        </pc:spChg>
        <pc:spChg chg="mod topLvl">
          <ac:chgData name="ＭＡＨＡＲＪＡＮ　Ｓｈｒｅｅｊａｎ" userId="41d5b3a0-11c1-4d7d-975c-388f3038cb0b" providerId="ADAL" clId="{48C16A87-D76D-4B53-AD79-F1F5C1532EB7}" dt="2025-06-10T11:07:25.337" v="1682" actId="164"/>
          <ac:spMkLst>
            <pc:docMk/>
            <pc:sldMk cId="1031028846" sldId="354"/>
            <ac:spMk id="62" creationId="{934026A3-291A-7483-B2EE-7770E9DDC13B}"/>
          </ac:spMkLst>
        </pc:spChg>
        <pc:spChg chg="mod topLvl">
          <ac:chgData name="ＭＡＨＡＲＪＡＮ　Ｓｈｒｅｅｊａｎ" userId="41d5b3a0-11c1-4d7d-975c-388f3038cb0b" providerId="ADAL" clId="{48C16A87-D76D-4B53-AD79-F1F5C1532EB7}" dt="2025-06-10T11:07:25.337" v="1682" actId="164"/>
          <ac:spMkLst>
            <pc:docMk/>
            <pc:sldMk cId="1031028846" sldId="354"/>
            <ac:spMk id="65" creationId="{6F7AF5BD-46BF-3167-DB3C-7B933826665D}"/>
          </ac:spMkLst>
        </pc:spChg>
        <pc:spChg chg="mod">
          <ac:chgData name="ＭＡＨＡＲＪＡＮ　Ｓｈｒｅｅｊａｎ" userId="41d5b3a0-11c1-4d7d-975c-388f3038cb0b" providerId="ADAL" clId="{48C16A87-D76D-4B53-AD79-F1F5C1532EB7}" dt="2025-06-10T11:06:06.885" v="1679" actId="164"/>
          <ac:spMkLst>
            <pc:docMk/>
            <pc:sldMk cId="1031028846" sldId="354"/>
            <ac:spMk id="66" creationId="{91B5A99D-7123-7C9B-287C-82EE09E077DC}"/>
          </ac:spMkLst>
        </pc:spChg>
        <pc:spChg chg="add del mod">
          <ac:chgData name="ＭＡＨＡＲＪＡＮ　Ｓｈｒｅｅｊａｎ" userId="41d5b3a0-11c1-4d7d-975c-388f3038cb0b" providerId="ADAL" clId="{48C16A87-D76D-4B53-AD79-F1F5C1532EB7}" dt="2025-06-10T11:11:51.024" v="1817" actId="478"/>
          <ac:spMkLst>
            <pc:docMk/>
            <pc:sldMk cId="1031028846" sldId="354"/>
            <ac:spMk id="72" creationId="{B2AEB851-99B7-1640-3ED7-621D75F8FDD0}"/>
          </ac:spMkLst>
        </pc:spChg>
        <pc:spChg chg="add mod">
          <ac:chgData name="ＭＡＨＡＲＪＡＮ　Ｓｈｒｅｅｊａｎ" userId="41d5b3a0-11c1-4d7d-975c-388f3038cb0b" providerId="ADAL" clId="{48C16A87-D76D-4B53-AD79-F1F5C1532EB7}" dt="2025-06-10T11:20:55.586" v="2104" actId="1076"/>
          <ac:spMkLst>
            <pc:docMk/>
            <pc:sldMk cId="1031028846" sldId="354"/>
            <ac:spMk id="73" creationId="{18E9F767-B6C0-331C-CFBE-CA4BCAFD5D20}"/>
          </ac:spMkLst>
        </pc:spChg>
        <pc:spChg chg="add mod">
          <ac:chgData name="ＭＡＨＡＲＪＡＮ　Ｓｈｒｅｅｊａｎ" userId="41d5b3a0-11c1-4d7d-975c-388f3038cb0b" providerId="ADAL" clId="{48C16A87-D76D-4B53-AD79-F1F5C1532EB7}" dt="2025-06-10T11:21:04.678" v="2106" actId="1076"/>
          <ac:spMkLst>
            <pc:docMk/>
            <pc:sldMk cId="1031028846" sldId="354"/>
            <ac:spMk id="74" creationId="{64E72828-C55E-1A32-5876-35509C826541}"/>
          </ac:spMkLst>
        </pc:spChg>
        <pc:spChg chg="add mod">
          <ac:chgData name="ＭＡＨＡＲＪＡＮ　Ｓｈｒｅｅｊａｎ" userId="41d5b3a0-11c1-4d7d-975c-388f3038cb0b" providerId="ADAL" clId="{48C16A87-D76D-4B53-AD79-F1F5C1532EB7}" dt="2025-06-10T11:33:59.033" v="2216" actId="14100"/>
          <ac:spMkLst>
            <pc:docMk/>
            <pc:sldMk cId="1031028846" sldId="354"/>
            <ac:spMk id="75" creationId="{642E84F9-C9F0-7B7E-E3FA-15003AF54E61}"/>
          </ac:spMkLst>
        </pc:spChg>
        <pc:spChg chg="add mod">
          <ac:chgData name="ＭＡＨＡＲＪＡＮ　Ｓｈｒｅｅｊａｎ" userId="41d5b3a0-11c1-4d7d-975c-388f3038cb0b" providerId="ADAL" clId="{48C16A87-D76D-4B53-AD79-F1F5C1532EB7}" dt="2025-06-10T11:21:09.853" v="2107" actId="1076"/>
          <ac:spMkLst>
            <pc:docMk/>
            <pc:sldMk cId="1031028846" sldId="354"/>
            <ac:spMk id="76" creationId="{D9F1FF00-65BE-58BE-8B3C-E0E1C8916725}"/>
          </ac:spMkLst>
        </pc:spChg>
        <pc:spChg chg="add mod">
          <ac:chgData name="ＭＡＨＡＲＪＡＮ　Ｓｈｒｅｅｊａｎ" userId="41d5b3a0-11c1-4d7d-975c-388f3038cb0b" providerId="ADAL" clId="{48C16A87-D76D-4B53-AD79-F1F5C1532EB7}" dt="2025-06-10T11:21:20.047" v="2108" actId="1076"/>
          <ac:spMkLst>
            <pc:docMk/>
            <pc:sldMk cId="1031028846" sldId="354"/>
            <ac:spMk id="77" creationId="{D16CFF45-FEA7-BEC3-D156-E555F87CCF09}"/>
          </ac:spMkLst>
        </pc:spChg>
        <pc:spChg chg="add mod">
          <ac:chgData name="ＭＡＨＡＲＪＡＮ　Ｓｈｒｅｅｊａｎ" userId="41d5b3a0-11c1-4d7d-975c-388f3038cb0b" providerId="ADAL" clId="{48C16A87-D76D-4B53-AD79-F1F5C1532EB7}" dt="2025-06-10T11:21:20.047" v="2108" actId="1076"/>
          <ac:spMkLst>
            <pc:docMk/>
            <pc:sldMk cId="1031028846" sldId="354"/>
            <ac:spMk id="78" creationId="{910A1AB9-A9E2-5500-C2C2-819467AA0FB3}"/>
          </ac:spMkLst>
        </pc:spChg>
        <pc:spChg chg="add mod">
          <ac:chgData name="ＭＡＨＡＲＪＡＮ　Ｓｈｒｅｅｊａｎ" userId="41d5b3a0-11c1-4d7d-975c-388f3038cb0b" providerId="ADAL" clId="{48C16A87-D76D-4B53-AD79-F1F5C1532EB7}" dt="2025-06-10T11:21:30.729" v="2111" actId="14100"/>
          <ac:spMkLst>
            <pc:docMk/>
            <pc:sldMk cId="1031028846" sldId="354"/>
            <ac:spMk id="79" creationId="{C72460DA-352D-003B-2819-9BB1172271EA}"/>
          </ac:spMkLst>
        </pc:spChg>
        <pc:grpChg chg="mod">
          <ac:chgData name="ＭＡＨＡＲＪＡＮ　Ｓｈｒｅｅｊａｎ" userId="41d5b3a0-11c1-4d7d-975c-388f3038cb0b" providerId="ADAL" clId="{48C16A87-D76D-4B53-AD79-F1F5C1532EB7}" dt="2025-06-11T03:53:41.702" v="4951" actId="1076"/>
          <ac:grpSpMkLst>
            <pc:docMk/>
            <pc:sldMk cId="1031028846" sldId="354"/>
            <ac:grpSpMk id="3" creationId="{EDB17C18-A0B6-E565-B429-8ECC4FBCB08E}"/>
          </ac:grpSpMkLst>
        </pc:grpChg>
        <pc:cxnChg chg="add mod">
          <ac:chgData name="ＭＡＨＡＲＪＡＮ　Ｓｈｒｅｅｊａｎ" userId="41d5b3a0-11c1-4d7d-975c-388f3038cb0b" providerId="ADAL" clId="{48C16A87-D76D-4B53-AD79-F1F5C1532EB7}" dt="2025-06-11T03:53:59.636" v="4955" actId="14100"/>
          <ac:cxnSpMkLst>
            <pc:docMk/>
            <pc:sldMk cId="1031028846" sldId="354"/>
            <ac:cxnSpMk id="2" creationId="{3A594AE9-1186-BD4F-4936-3A285BD8EAEA}"/>
          </ac:cxnSpMkLst>
        </pc:cxnChg>
      </pc:sldChg>
      <pc:sldChg chg="addSp delSp modSp add mod modNotesTx">
        <pc:chgData name="ＭＡＨＡＲＪＡＮ　Ｓｈｒｅｅｊａｎ" userId="41d5b3a0-11c1-4d7d-975c-388f3038cb0b" providerId="ADAL" clId="{48C16A87-D76D-4B53-AD79-F1F5C1532EB7}" dt="2025-06-11T04:12:52.285" v="5357" actId="20577"/>
        <pc:sldMkLst>
          <pc:docMk/>
          <pc:sldMk cId="2853217336" sldId="355"/>
        </pc:sldMkLst>
        <pc:spChg chg="del">
          <ac:chgData name="ＭＡＨＡＲＪＡＮ　Ｓｈｒｅｅｊａｎ" userId="41d5b3a0-11c1-4d7d-975c-388f3038cb0b" providerId="ADAL" clId="{48C16A87-D76D-4B53-AD79-F1F5C1532EB7}" dt="2025-06-10T11:34:46.175" v="2217" actId="478"/>
          <ac:spMkLst>
            <pc:docMk/>
            <pc:sldMk cId="2853217336" sldId="355"/>
            <ac:spMk id="4" creationId="{50AB9F65-4776-A889-2242-87DB4BD5BC83}"/>
          </ac:spMkLst>
        </pc:spChg>
        <pc:spChg chg="mod">
          <ac:chgData name="ＭＡＨＡＲＪＡＮ　Ｓｈｒｅｅｊａｎ" userId="41d5b3a0-11c1-4d7d-975c-388f3038cb0b" providerId="ADAL" clId="{48C16A87-D76D-4B53-AD79-F1F5C1532EB7}" dt="2025-06-11T03:55:30.910" v="4969"/>
          <ac:spMkLst>
            <pc:docMk/>
            <pc:sldMk cId="2853217336" sldId="355"/>
            <ac:spMk id="16" creationId="{E5AB2615-61B4-94C7-2272-C6266D7C3A4B}"/>
          </ac:spMkLst>
        </pc:spChg>
        <pc:spChg chg="mod">
          <ac:chgData name="ＭＡＨＡＲＪＡＮ　Ｓｈｒｅｅｊａｎ" userId="41d5b3a0-11c1-4d7d-975c-388f3038cb0b" providerId="ADAL" clId="{48C16A87-D76D-4B53-AD79-F1F5C1532EB7}" dt="2025-06-11T03:55:30.910" v="4969"/>
          <ac:spMkLst>
            <pc:docMk/>
            <pc:sldMk cId="2853217336" sldId="355"/>
            <ac:spMk id="18" creationId="{85BE994F-DBF2-053B-C4FD-2270F5232A9E}"/>
          </ac:spMkLst>
        </pc:spChg>
        <pc:spChg chg="mod">
          <ac:chgData name="ＭＡＨＡＲＪＡＮ　Ｓｈｒｅｅｊａｎ" userId="41d5b3a0-11c1-4d7d-975c-388f3038cb0b" providerId="ADAL" clId="{48C16A87-D76D-4B53-AD79-F1F5C1532EB7}" dt="2025-06-11T03:55:30.910" v="4969"/>
          <ac:spMkLst>
            <pc:docMk/>
            <pc:sldMk cId="2853217336" sldId="355"/>
            <ac:spMk id="19" creationId="{6CDF6E98-25AB-A3EF-EA0E-8D578D7A7C69}"/>
          </ac:spMkLst>
        </pc:spChg>
        <pc:spChg chg="mod">
          <ac:chgData name="ＭＡＨＡＲＪＡＮ　Ｓｈｒｅｅｊａｎ" userId="41d5b3a0-11c1-4d7d-975c-388f3038cb0b" providerId="ADAL" clId="{48C16A87-D76D-4B53-AD79-F1F5C1532EB7}" dt="2025-06-11T03:55:30.910" v="4969"/>
          <ac:spMkLst>
            <pc:docMk/>
            <pc:sldMk cId="2853217336" sldId="355"/>
            <ac:spMk id="24" creationId="{49CC14B6-0073-60A0-E6DB-9E0F48F701D0}"/>
          </ac:spMkLst>
        </pc:spChg>
        <pc:spChg chg="mod">
          <ac:chgData name="ＭＡＨＡＲＪＡＮ　Ｓｈｒｅｅｊａｎ" userId="41d5b3a0-11c1-4d7d-975c-388f3038cb0b" providerId="ADAL" clId="{48C16A87-D76D-4B53-AD79-F1F5C1532EB7}" dt="2025-06-11T03:55:30.910" v="4969"/>
          <ac:spMkLst>
            <pc:docMk/>
            <pc:sldMk cId="2853217336" sldId="355"/>
            <ac:spMk id="26" creationId="{77F5BB7D-1DF4-4C9E-9341-734CE739D04A}"/>
          </ac:spMkLst>
        </pc:spChg>
        <pc:spChg chg="mod">
          <ac:chgData name="ＭＡＨＡＲＪＡＮ　Ｓｈｒｅｅｊａｎ" userId="41d5b3a0-11c1-4d7d-975c-388f3038cb0b" providerId="ADAL" clId="{48C16A87-D76D-4B53-AD79-F1F5C1532EB7}" dt="2025-06-11T03:55:30.910" v="4969"/>
          <ac:spMkLst>
            <pc:docMk/>
            <pc:sldMk cId="2853217336" sldId="355"/>
            <ac:spMk id="34" creationId="{1AB2F498-023D-C825-A487-66B4853D8890}"/>
          </ac:spMkLst>
        </pc:spChg>
        <pc:spChg chg="mod">
          <ac:chgData name="ＭＡＨＡＲＪＡＮ　Ｓｈｒｅｅｊａｎ" userId="41d5b3a0-11c1-4d7d-975c-388f3038cb0b" providerId="ADAL" clId="{48C16A87-D76D-4B53-AD79-F1F5C1532EB7}" dt="2025-06-11T03:55:30.910" v="4969"/>
          <ac:spMkLst>
            <pc:docMk/>
            <pc:sldMk cId="2853217336" sldId="355"/>
            <ac:spMk id="35" creationId="{23DDEE5E-40FC-5F04-1176-2766A92D9E5D}"/>
          </ac:spMkLst>
        </pc:spChg>
        <pc:spChg chg="mod">
          <ac:chgData name="ＭＡＨＡＲＪＡＮ　Ｓｈｒｅｅｊａｎ" userId="41d5b3a0-11c1-4d7d-975c-388f3038cb0b" providerId="ADAL" clId="{48C16A87-D76D-4B53-AD79-F1F5C1532EB7}" dt="2025-06-11T03:55:30.910" v="4969"/>
          <ac:spMkLst>
            <pc:docMk/>
            <pc:sldMk cId="2853217336" sldId="355"/>
            <ac:spMk id="38" creationId="{2E1D6964-63B2-907D-5F6C-8D8208FE61F2}"/>
          </ac:spMkLst>
        </pc:spChg>
        <pc:spChg chg="mod">
          <ac:chgData name="ＭＡＨＡＲＪＡＮ　Ｓｈｒｅｅｊａｎ" userId="41d5b3a0-11c1-4d7d-975c-388f3038cb0b" providerId="ADAL" clId="{48C16A87-D76D-4B53-AD79-F1F5C1532EB7}" dt="2025-06-11T03:55:30.910" v="4969"/>
          <ac:spMkLst>
            <pc:docMk/>
            <pc:sldMk cId="2853217336" sldId="355"/>
            <ac:spMk id="41" creationId="{28C5370E-AEA4-8073-7AEF-597C9EBE3426}"/>
          </ac:spMkLst>
        </pc:spChg>
        <pc:spChg chg="mod">
          <ac:chgData name="ＭＡＨＡＲＪＡＮ　Ｓｈｒｅｅｊａｎ" userId="41d5b3a0-11c1-4d7d-975c-388f3038cb0b" providerId="ADAL" clId="{48C16A87-D76D-4B53-AD79-F1F5C1532EB7}" dt="2025-06-11T03:55:30.910" v="4969"/>
          <ac:spMkLst>
            <pc:docMk/>
            <pc:sldMk cId="2853217336" sldId="355"/>
            <ac:spMk id="67" creationId="{700398E3-3996-E319-2095-3529B80F78C5}"/>
          </ac:spMkLst>
        </pc:spChg>
        <pc:spChg chg="mod">
          <ac:chgData name="ＭＡＨＡＲＪＡＮ　Ｓｈｒｅｅｊａｎ" userId="41d5b3a0-11c1-4d7d-975c-388f3038cb0b" providerId="ADAL" clId="{48C16A87-D76D-4B53-AD79-F1F5C1532EB7}" dt="2025-06-10T11:41:05.723" v="2292" actId="20577"/>
          <ac:spMkLst>
            <pc:docMk/>
            <pc:sldMk cId="2853217336" sldId="355"/>
            <ac:spMk id="74" creationId="{758182F5-E3FC-3149-79EC-F77DAF686871}"/>
          </ac:spMkLst>
        </pc:spChg>
        <pc:spChg chg="del">
          <ac:chgData name="ＭＡＨＡＲＪＡＮ　Ｓｈｒｅｅｊａｎ" userId="41d5b3a0-11c1-4d7d-975c-388f3038cb0b" providerId="ADAL" clId="{48C16A87-D76D-4B53-AD79-F1F5C1532EB7}" dt="2025-06-10T11:34:47.553" v="2218" actId="478"/>
          <ac:spMkLst>
            <pc:docMk/>
            <pc:sldMk cId="2853217336" sldId="355"/>
            <ac:spMk id="75" creationId="{D08FBDE0-F0E9-ABE9-AA96-B4F2DBDFB8FD}"/>
          </ac:spMkLst>
        </pc:spChg>
        <pc:spChg chg="del">
          <ac:chgData name="ＭＡＨＡＲＪＡＮ　Ｓｈｒｅｅｊａｎ" userId="41d5b3a0-11c1-4d7d-975c-388f3038cb0b" providerId="ADAL" clId="{48C16A87-D76D-4B53-AD79-F1F5C1532EB7}" dt="2025-06-10T11:34:49.573" v="2219" actId="478"/>
          <ac:spMkLst>
            <pc:docMk/>
            <pc:sldMk cId="2853217336" sldId="355"/>
            <ac:spMk id="76" creationId="{91C1F5D3-2FCC-21D0-192B-4FDA6836B9CF}"/>
          </ac:spMkLst>
        </pc:spChg>
        <pc:spChg chg="del">
          <ac:chgData name="ＭＡＨＡＲＪＡＮ　Ｓｈｒｅｅｊａｎ" userId="41d5b3a0-11c1-4d7d-975c-388f3038cb0b" providerId="ADAL" clId="{48C16A87-D76D-4B53-AD79-F1F5C1532EB7}" dt="2025-06-10T11:34:49.573" v="2219" actId="478"/>
          <ac:spMkLst>
            <pc:docMk/>
            <pc:sldMk cId="2853217336" sldId="355"/>
            <ac:spMk id="77" creationId="{2B85F302-3A12-55DC-8C15-97F00D4E9A5C}"/>
          </ac:spMkLst>
        </pc:spChg>
        <pc:spChg chg="del">
          <ac:chgData name="ＭＡＨＡＲＪＡＮ　Ｓｈｒｅｅｊａｎ" userId="41d5b3a0-11c1-4d7d-975c-388f3038cb0b" providerId="ADAL" clId="{48C16A87-D76D-4B53-AD79-F1F5C1532EB7}" dt="2025-06-10T11:34:49.573" v="2219" actId="478"/>
          <ac:spMkLst>
            <pc:docMk/>
            <pc:sldMk cId="2853217336" sldId="355"/>
            <ac:spMk id="78" creationId="{2F552F02-FF73-E4D6-A54B-0ACD7AD3B6DA}"/>
          </ac:spMkLst>
        </pc:spChg>
        <pc:spChg chg="del">
          <ac:chgData name="ＭＡＨＡＲＪＡＮ　Ｓｈｒｅｅｊａｎ" userId="41d5b3a0-11c1-4d7d-975c-388f3038cb0b" providerId="ADAL" clId="{48C16A87-D76D-4B53-AD79-F1F5C1532EB7}" dt="2025-06-10T11:34:49.573" v="2219" actId="478"/>
          <ac:spMkLst>
            <pc:docMk/>
            <pc:sldMk cId="2853217336" sldId="355"/>
            <ac:spMk id="79" creationId="{A156FEEA-35C9-3CA6-CE5F-92B2275DEF01}"/>
          </ac:spMkLst>
        </pc:spChg>
        <pc:spChg chg="mod">
          <ac:chgData name="ＭＡＨＡＲＪＡＮ　Ｓｈｒｅｅｊａｎ" userId="41d5b3a0-11c1-4d7d-975c-388f3038cb0b" providerId="ADAL" clId="{48C16A87-D76D-4B53-AD79-F1F5C1532EB7}" dt="2025-06-10T11:40:45.940" v="2288"/>
          <ac:spMkLst>
            <pc:docMk/>
            <pc:sldMk cId="2853217336" sldId="355"/>
            <ac:spMk id="80" creationId="{C64FE8F4-124A-EACD-1588-FF89C3F14565}"/>
          </ac:spMkLst>
        </pc:spChg>
        <pc:spChg chg="mod">
          <ac:chgData name="ＭＡＨＡＲＪＡＮ　Ｓｈｒｅｅｊａｎ" userId="41d5b3a0-11c1-4d7d-975c-388f3038cb0b" providerId="ADAL" clId="{48C16A87-D76D-4B53-AD79-F1F5C1532EB7}" dt="2025-06-10T11:40:45.940" v="2288"/>
          <ac:spMkLst>
            <pc:docMk/>
            <pc:sldMk cId="2853217336" sldId="355"/>
            <ac:spMk id="84" creationId="{E4331133-FF6B-AA63-6804-95A836E55D6F}"/>
          </ac:spMkLst>
        </pc:spChg>
        <pc:spChg chg="mod">
          <ac:chgData name="ＭＡＨＡＲＪＡＮ　Ｓｈｒｅｅｊａｎ" userId="41d5b3a0-11c1-4d7d-975c-388f3038cb0b" providerId="ADAL" clId="{48C16A87-D76D-4B53-AD79-F1F5C1532EB7}" dt="2025-06-10T11:40:45.940" v="2288"/>
          <ac:spMkLst>
            <pc:docMk/>
            <pc:sldMk cId="2853217336" sldId="355"/>
            <ac:spMk id="98" creationId="{61D46BEF-3FF6-58BC-ACF3-7361C012258B}"/>
          </ac:spMkLst>
        </pc:spChg>
        <pc:spChg chg="mod">
          <ac:chgData name="ＭＡＨＡＲＪＡＮ　Ｓｈｒｅｅｊａｎ" userId="41d5b3a0-11c1-4d7d-975c-388f3038cb0b" providerId="ADAL" clId="{48C16A87-D76D-4B53-AD79-F1F5C1532EB7}" dt="2025-06-10T11:40:45.940" v="2288"/>
          <ac:spMkLst>
            <pc:docMk/>
            <pc:sldMk cId="2853217336" sldId="355"/>
            <ac:spMk id="100" creationId="{F75D6E48-A479-81CE-6E5E-C6A2C839E969}"/>
          </ac:spMkLst>
        </pc:spChg>
        <pc:spChg chg="mod">
          <ac:chgData name="ＭＡＨＡＲＪＡＮ　Ｓｈｒｅｅｊａｎ" userId="41d5b3a0-11c1-4d7d-975c-388f3038cb0b" providerId="ADAL" clId="{48C16A87-D76D-4B53-AD79-F1F5C1532EB7}" dt="2025-06-10T11:40:45.940" v="2288"/>
          <ac:spMkLst>
            <pc:docMk/>
            <pc:sldMk cId="2853217336" sldId="355"/>
            <ac:spMk id="102" creationId="{7D420A56-8361-F204-4966-E82EE6D39713}"/>
          </ac:spMkLst>
        </pc:spChg>
        <pc:spChg chg="mod">
          <ac:chgData name="ＭＡＨＡＲＪＡＮ　Ｓｈｒｅｅｊａｎ" userId="41d5b3a0-11c1-4d7d-975c-388f3038cb0b" providerId="ADAL" clId="{48C16A87-D76D-4B53-AD79-F1F5C1532EB7}" dt="2025-06-10T11:40:45.940" v="2288"/>
          <ac:spMkLst>
            <pc:docMk/>
            <pc:sldMk cId="2853217336" sldId="355"/>
            <ac:spMk id="106" creationId="{7BEF2233-3814-FB2B-1244-32FEA3BDED0B}"/>
          </ac:spMkLst>
        </pc:spChg>
        <pc:spChg chg="mod">
          <ac:chgData name="ＭＡＨＡＲＪＡＮ　Ｓｈｒｅｅｊａｎ" userId="41d5b3a0-11c1-4d7d-975c-388f3038cb0b" providerId="ADAL" clId="{48C16A87-D76D-4B53-AD79-F1F5C1532EB7}" dt="2025-06-10T11:40:45.940" v="2288"/>
          <ac:spMkLst>
            <pc:docMk/>
            <pc:sldMk cId="2853217336" sldId="355"/>
            <ac:spMk id="109" creationId="{1695A2F4-CDCE-B661-C3DE-A6F7AD197A29}"/>
          </ac:spMkLst>
        </pc:spChg>
        <pc:spChg chg="mod">
          <ac:chgData name="ＭＡＨＡＲＪＡＮ　Ｓｈｒｅｅｊａｎ" userId="41d5b3a0-11c1-4d7d-975c-388f3038cb0b" providerId="ADAL" clId="{48C16A87-D76D-4B53-AD79-F1F5C1532EB7}" dt="2025-06-10T11:40:45.940" v="2288"/>
          <ac:spMkLst>
            <pc:docMk/>
            <pc:sldMk cId="2853217336" sldId="355"/>
            <ac:spMk id="112" creationId="{046E08DE-813A-0D1F-930D-455C81B9C1C4}"/>
          </ac:spMkLst>
        </pc:spChg>
        <pc:spChg chg="mod">
          <ac:chgData name="ＭＡＨＡＲＪＡＮ　Ｓｈｒｅｅｊａｎ" userId="41d5b3a0-11c1-4d7d-975c-388f3038cb0b" providerId="ADAL" clId="{48C16A87-D76D-4B53-AD79-F1F5C1532EB7}" dt="2025-06-10T11:40:45.940" v="2288"/>
          <ac:spMkLst>
            <pc:docMk/>
            <pc:sldMk cId="2853217336" sldId="355"/>
            <ac:spMk id="119" creationId="{7EE7AF30-B285-BADA-88CF-D64C8734F949}"/>
          </ac:spMkLst>
        </pc:spChg>
        <pc:spChg chg="mod">
          <ac:chgData name="ＭＡＨＡＲＪＡＮ　Ｓｈｒｅｅｊａｎ" userId="41d5b3a0-11c1-4d7d-975c-388f3038cb0b" providerId="ADAL" clId="{48C16A87-D76D-4B53-AD79-F1F5C1532EB7}" dt="2025-06-10T11:40:45.940" v="2288"/>
          <ac:spMkLst>
            <pc:docMk/>
            <pc:sldMk cId="2853217336" sldId="355"/>
            <ac:spMk id="132" creationId="{1EBE9CE0-47E2-B790-7550-39AB42375605}"/>
          </ac:spMkLst>
        </pc:spChg>
        <pc:grpChg chg="del">
          <ac:chgData name="ＭＡＨＡＲＪＡＮ　Ｓｈｒｅｅｊａｎ" userId="41d5b3a0-11c1-4d7d-975c-388f3038cb0b" providerId="ADAL" clId="{48C16A87-D76D-4B53-AD79-F1F5C1532EB7}" dt="2025-06-10T11:36:20.762" v="2225" actId="478"/>
          <ac:grpSpMkLst>
            <pc:docMk/>
            <pc:sldMk cId="2853217336" sldId="355"/>
            <ac:grpSpMk id="3" creationId="{F9AB0F99-6D47-76E3-E8F7-E70211C51517}"/>
          </ac:grpSpMkLst>
        </pc:grpChg>
        <pc:grpChg chg="del">
          <ac:chgData name="ＭＡＨＡＲＪＡＮ　Ｓｈｒｅｅｊａｎ" userId="41d5b3a0-11c1-4d7d-975c-388f3038cb0b" providerId="ADAL" clId="{48C16A87-D76D-4B53-AD79-F1F5C1532EB7}" dt="2025-06-11T03:55:30.028" v="4968" actId="478"/>
          <ac:grpSpMkLst>
            <pc:docMk/>
            <pc:sldMk cId="2853217336" sldId="355"/>
            <ac:grpSpMk id="71" creationId="{48F574EA-E1A2-F209-9073-81A6606452EB}"/>
          </ac:grpSpMkLst>
        </pc:grpChg>
        <pc:picChg chg="add mod">
          <ac:chgData name="ＭＡＨＡＲＪＡＮ　Ｓｈｒｅｅｊａｎ" userId="41d5b3a0-11c1-4d7d-975c-388f3038cb0b" providerId="ADAL" clId="{48C16A87-D76D-4B53-AD79-F1F5C1532EB7}" dt="2025-06-10T11:36:34.852" v="2227" actId="1076"/>
          <ac:picMkLst>
            <pc:docMk/>
            <pc:sldMk cId="2853217336" sldId="355"/>
            <ac:picMk id="2" creationId="{BA6955BC-D574-788C-8C1A-E1F85DC22FEC}"/>
          </ac:picMkLst>
        </pc:picChg>
        <pc:picChg chg="add del mod">
          <ac:chgData name="ＭＡＨＡＲＪＡＮ　Ｓｈｒｅｅｊａｎ" userId="41d5b3a0-11c1-4d7d-975c-388f3038cb0b" providerId="ADAL" clId="{48C16A87-D76D-4B53-AD79-F1F5C1532EB7}" dt="2025-06-10T11:40:41.118" v="2287" actId="478"/>
          <ac:picMkLst>
            <pc:docMk/>
            <pc:sldMk cId="2853217336" sldId="355"/>
            <ac:picMk id="13" creationId="{03D8C04A-76B8-7834-715E-3105838B237C}"/>
          </ac:picMkLst>
        </pc:picChg>
        <pc:cxnChg chg="add mod">
          <ac:chgData name="ＭＡＨＡＲＪＡＮ　Ｓｈｒｅｅｊａｎ" userId="41d5b3a0-11c1-4d7d-975c-388f3038cb0b" providerId="ADAL" clId="{48C16A87-D76D-4B53-AD79-F1F5C1532EB7}" dt="2025-06-11T03:37:30.820" v="4004"/>
          <ac:cxnSpMkLst>
            <pc:docMk/>
            <pc:sldMk cId="2853217336" sldId="355"/>
            <ac:cxnSpMk id="3" creationId="{63BF76C0-EE75-3626-C529-3B8AD183B988}"/>
          </ac:cxnSpMkLst>
        </pc:cxnChg>
        <pc:cxnChg chg="mod">
          <ac:chgData name="ＭＡＨＡＲＪＡＮ　Ｓｈｒｅｅｊａｎ" userId="41d5b3a0-11c1-4d7d-975c-388f3038cb0b" providerId="ADAL" clId="{48C16A87-D76D-4B53-AD79-F1F5C1532EB7}" dt="2025-06-10T11:36:20.762" v="2225" actId="478"/>
          <ac:cxnSpMkLst>
            <pc:docMk/>
            <pc:sldMk cId="2853217336" sldId="355"/>
            <ac:cxnSpMk id="54" creationId="{5B90DC3F-DDDC-6CDC-D8F1-1A29662AFC88}"/>
          </ac:cxnSpMkLst>
        </pc:cxnChg>
        <pc:cxnChg chg="mod">
          <ac:chgData name="ＭＡＨＡＲＪＡＮ　Ｓｈｒｅｅｊａｎ" userId="41d5b3a0-11c1-4d7d-975c-388f3038cb0b" providerId="ADAL" clId="{48C16A87-D76D-4B53-AD79-F1F5C1532EB7}" dt="2025-06-11T03:55:30.028" v="4968" actId="478"/>
          <ac:cxnSpMkLst>
            <pc:docMk/>
            <pc:sldMk cId="2853217336" sldId="355"/>
            <ac:cxnSpMk id="101" creationId="{F2595147-E233-7513-63E9-E9C790298FE3}"/>
          </ac:cxnSpMkLst>
        </pc:cxnChg>
      </pc:sldChg>
      <pc:sldChg chg="addSp delSp modSp add mod modNotesTx">
        <pc:chgData name="ＭＡＨＡＲＪＡＮ　Ｓｈｒｅｅｊａｎ" userId="41d5b3a0-11c1-4d7d-975c-388f3038cb0b" providerId="ADAL" clId="{48C16A87-D76D-4B53-AD79-F1F5C1532EB7}" dt="2025-06-11T03:55:22.059" v="4967"/>
        <pc:sldMkLst>
          <pc:docMk/>
          <pc:sldMk cId="2935663194" sldId="356"/>
        </pc:sldMkLst>
        <pc:spChg chg="del">
          <ac:chgData name="ＭＡＨＡＲＪＡＮ　Ｓｈｒｅｅｊａｎ" userId="41d5b3a0-11c1-4d7d-975c-388f3038cb0b" providerId="ADAL" clId="{48C16A87-D76D-4B53-AD79-F1F5C1532EB7}" dt="2025-06-10T11:24:29.801" v="2140" actId="478"/>
          <ac:spMkLst>
            <pc:docMk/>
            <pc:sldMk cId="2935663194" sldId="356"/>
            <ac:spMk id="4" creationId="{34F1D756-D505-7C85-0B74-54893F058138}"/>
          </ac:spMkLst>
        </pc:spChg>
        <pc:spChg chg="add mod">
          <ac:chgData name="ＭＡＨＡＲＪＡＮ　Ｓｈｒｅｅｊａｎ" userId="41d5b3a0-11c1-4d7d-975c-388f3038cb0b" providerId="ADAL" clId="{48C16A87-D76D-4B53-AD79-F1F5C1532EB7}" dt="2025-06-11T03:55:22.059" v="4967"/>
          <ac:spMkLst>
            <pc:docMk/>
            <pc:sldMk cId="2935663194" sldId="356"/>
            <ac:spMk id="71" creationId="{5598D1A6-3611-2189-BCEE-9CC490040715}"/>
          </ac:spMkLst>
        </pc:spChg>
        <pc:spChg chg="del">
          <ac:chgData name="ＭＡＨＡＲＪＡＮ　Ｓｈｒｅｅｊａｎ" userId="41d5b3a0-11c1-4d7d-975c-388f3038cb0b" providerId="ADAL" clId="{48C16A87-D76D-4B53-AD79-F1F5C1532EB7}" dt="2025-06-10T11:24:29.801" v="2140" actId="478"/>
          <ac:spMkLst>
            <pc:docMk/>
            <pc:sldMk cId="2935663194" sldId="356"/>
            <ac:spMk id="73" creationId="{F2ACBB80-99F5-20A7-3911-64FBA5467A2A}"/>
          </ac:spMkLst>
        </pc:spChg>
        <pc:spChg chg="del">
          <ac:chgData name="ＭＡＨＡＲＪＡＮ　Ｓｈｒｅｅｊａｎ" userId="41d5b3a0-11c1-4d7d-975c-388f3038cb0b" providerId="ADAL" clId="{48C16A87-D76D-4B53-AD79-F1F5C1532EB7}" dt="2025-06-10T11:24:29.801" v="2140" actId="478"/>
          <ac:spMkLst>
            <pc:docMk/>
            <pc:sldMk cId="2935663194" sldId="356"/>
            <ac:spMk id="74" creationId="{1B3FF11D-3A6A-CC36-83D1-25AFB12496FA}"/>
          </ac:spMkLst>
        </pc:spChg>
        <pc:spChg chg="mod">
          <ac:chgData name="ＭＡＨＡＲＪＡＮ　Ｓｈｒｅｅｊａｎ" userId="41d5b3a0-11c1-4d7d-975c-388f3038cb0b" providerId="ADAL" clId="{48C16A87-D76D-4B53-AD79-F1F5C1532EB7}" dt="2025-06-11T03:55:22.059" v="4967"/>
          <ac:spMkLst>
            <pc:docMk/>
            <pc:sldMk cId="2935663194" sldId="356"/>
            <ac:spMk id="74" creationId="{6805CB46-46B0-BB5F-6EAB-AAF45BD0DB49}"/>
          </ac:spMkLst>
        </pc:spChg>
        <pc:spChg chg="del">
          <ac:chgData name="ＭＡＨＡＲＪＡＮ　Ｓｈｒｅｅｊａｎ" userId="41d5b3a0-11c1-4d7d-975c-388f3038cb0b" providerId="ADAL" clId="{48C16A87-D76D-4B53-AD79-F1F5C1532EB7}" dt="2025-06-10T11:24:29.801" v="2140" actId="478"/>
          <ac:spMkLst>
            <pc:docMk/>
            <pc:sldMk cId="2935663194" sldId="356"/>
            <ac:spMk id="75" creationId="{7F321659-8D23-C205-FD3C-81A34EC2924A}"/>
          </ac:spMkLst>
        </pc:spChg>
        <pc:spChg chg="del">
          <ac:chgData name="ＭＡＨＡＲＪＡＮ　Ｓｈｒｅｅｊａｎ" userId="41d5b3a0-11c1-4d7d-975c-388f3038cb0b" providerId="ADAL" clId="{48C16A87-D76D-4B53-AD79-F1F5C1532EB7}" dt="2025-06-10T11:24:29.801" v="2140" actId="478"/>
          <ac:spMkLst>
            <pc:docMk/>
            <pc:sldMk cId="2935663194" sldId="356"/>
            <ac:spMk id="76" creationId="{EBE25638-8862-0DD4-3409-9A3A2B7E9FE4}"/>
          </ac:spMkLst>
        </pc:spChg>
        <pc:spChg chg="del">
          <ac:chgData name="ＭＡＨＡＲＪＡＮ　Ｓｈｒｅｅｊａｎ" userId="41d5b3a0-11c1-4d7d-975c-388f3038cb0b" providerId="ADAL" clId="{48C16A87-D76D-4B53-AD79-F1F5C1532EB7}" dt="2025-06-10T11:24:29.801" v="2140" actId="478"/>
          <ac:spMkLst>
            <pc:docMk/>
            <pc:sldMk cId="2935663194" sldId="356"/>
            <ac:spMk id="77" creationId="{66DBBCE8-17A8-3764-B391-D619F62A4B33}"/>
          </ac:spMkLst>
        </pc:spChg>
        <pc:spChg chg="del">
          <ac:chgData name="ＭＡＨＡＲＪＡＮ　Ｓｈｒｅｅｊａｎ" userId="41d5b3a0-11c1-4d7d-975c-388f3038cb0b" providerId="ADAL" clId="{48C16A87-D76D-4B53-AD79-F1F5C1532EB7}" dt="2025-06-10T11:24:29.801" v="2140" actId="478"/>
          <ac:spMkLst>
            <pc:docMk/>
            <pc:sldMk cId="2935663194" sldId="356"/>
            <ac:spMk id="78" creationId="{C6C8D0FB-BE75-D956-903C-8707482F71DE}"/>
          </ac:spMkLst>
        </pc:spChg>
        <pc:spChg chg="del">
          <ac:chgData name="ＭＡＨＡＲＪＡＮ　Ｓｈｒｅｅｊａｎ" userId="41d5b3a0-11c1-4d7d-975c-388f3038cb0b" providerId="ADAL" clId="{48C16A87-D76D-4B53-AD79-F1F5C1532EB7}" dt="2025-06-10T11:24:31.422" v="2141" actId="478"/>
          <ac:spMkLst>
            <pc:docMk/>
            <pc:sldMk cId="2935663194" sldId="356"/>
            <ac:spMk id="79" creationId="{ADDCC245-AA4C-3005-0CFE-7E9DA9AFC379}"/>
          </ac:spMkLst>
        </pc:spChg>
        <pc:spChg chg="add">
          <ac:chgData name="ＭＡＨＡＲＪＡＮ　Ｓｈｒｅｅｊａｎ" userId="41d5b3a0-11c1-4d7d-975c-388f3038cb0b" providerId="ADAL" clId="{48C16A87-D76D-4B53-AD79-F1F5C1532EB7}" dt="2025-06-10T11:29:40.734" v="2155"/>
          <ac:spMkLst>
            <pc:docMk/>
            <pc:sldMk cId="2935663194" sldId="356"/>
            <ac:spMk id="80" creationId="{58147688-420A-5E50-5742-6D5407981952}"/>
          </ac:spMkLst>
        </pc:spChg>
        <pc:spChg chg="add">
          <ac:chgData name="ＭＡＨＡＲＪＡＮ　Ｓｈｒｅｅｊａｎ" userId="41d5b3a0-11c1-4d7d-975c-388f3038cb0b" providerId="ADAL" clId="{48C16A87-D76D-4B53-AD79-F1F5C1532EB7}" dt="2025-06-10T11:29:45.851" v="2156"/>
          <ac:spMkLst>
            <pc:docMk/>
            <pc:sldMk cId="2935663194" sldId="356"/>
            <ac:spMk id="81" creationId="{34899491-902C-18E8-A7C6-11A6D23C7919}"/>
          </ac:spMkLst>
        </pc:spChg>
        <pc:spChg chg="add mod">
          <ac:chgData name="ＭＡＨＡＲＪＡＮ　Ｓｈｒｅｅｊａｎ" userId="41d5b3a0-11c1-4d7d-975c-388f3038cb0b" providerId="ADAL" clId="{48C16A87-D76D-4B53-AD79-F1F5C1532EB7}" dt="2025-06-10T11:33:46.151" v="2215" actId="207"/>
          <ac:spMkLst>
            <pc:docMk/>
            <pc:sldMk cId="2935663194" sldId="356"/>
            <ac:spMk id="83" creationId="{B354102F-C07E-74E2-F61A-BAD4A116E79E}"/>
          </ac:spMkLst>
        </pc:spChg>
        <pc:spChg chg="mod">
          <ac:chgData name="ＭＡＨＡＲＪＡＮ　Ｓｈｒｅｅｊａｎ" userId="41d5b3a0-11c1-4d7d-975c-388f3038cb0b" providerId="ADAL" clId="{48C16A87-D76D-4B53-AD79-F1F5C1532EB7}" dt="2025-06-11T03:55:22.059" v="4967"/>
          <ac:spMkLst>
            <pc:docMk/>
            <pc:sldMk cId="2935663194" sldId="356"/>
            <ac:spMk id="85" creationId="{9061FAE0-49A0-0DC0-1E3C-D84E4FFCF6A4}"/>
          </ac:spMkLst>
        </pc:spChg>
        <pc:spChg chg="mod">
          <ac:chgData name="ＭＡＨＡＲＪＡＮ　Ｓｈｒｅｅｊａｎ" userId="41d5b3a0-11c1-4d7d-975c-388f3038cb0b" providerId="ADAL" clId="{48C16A87-D76D-4B53-AD79-F1F5C1532EB7}" dt="2025-06-11T03:55:22.059" v="4967"/>
          <ac:spMkLst>
            <pc:docMk/>
            <pc:sldMk cId="2935663194" sldId="356"/>
            <ac:spMk id="88" creationId="{71FD5DF2-128A-E189-6B30-EBB49BDC5D0D}"/>
          </ac:spMkLst>
        </pc:spChg>
        <pc:spChg chg="mod">
          <ac:chgData name="ＭＡＨＡＲＪＡＮ　Ｓｈｒｅｅｊａｎ" userId="41d5b3a0-11c1-4d7d-975c-388f3038cb0b" providerId="ADAL" clId="{48C16A87-D76D-4B53-AD79-F1F5C1532EB7}" dt="2025-06-11T03:55:22.059" v="4967"/>
          <ac:spMkLst>
            <pc:docMk/>
            <pc:sldMk cId="2935663194" sldId="356"/>
            <ac:spMk id="97" creationId="{04C78597-25D7-ED1A-4EEC-24D32B016198}"/>
          </ac:spMkLst>
        </pc:spChg>
        <pc:spChg chg="mod">
          <ac:chgData name="ＭＡＨＡＲＪＡＮ　Ｓｈｒｅｅｊａｎ" userId="41d5b3a0-11c1-4d7d-975c-388f3038cb0b" providerId="ADAL" clId="{48C16A87-D76D-4B53-AD79-F1F5C1532EB7}" dt="2025-06-11T03:55:22.059" v="4967"/>
          <ac:spMkLst>
            <pc:docMk/>
            <pc:sldMk cId="2935663194" sldId="356"/>
            <ac:spMk id="99" creationId="{6106C92C-9D41-2252-D989-19698B11601D}"/>
          </ac:spMkLst>
        </pc:spChg>
        <pc:spChg chg="mod">
          <ac:chgData name="ＭＡＨＡＲＪＡＮ　Ｓｈｒｅｅｊａｎ" userId="41d5b3a0-11c1-4d7d-975c-388f3038cb0b" providerId="ADAL" clId="{48C16A87-D76D-4B53-AD79-F1F5C1532EB7}" dt="2025-06-11T03:55:22.059" v="4967"/>
          <ac:spMkLst>
            <pc:docMk/>
            <pc:sldMk cId="2935663194" sldId="356"/>
            <ac:spMk id="102" creationId="{131DB978-BD1B-C416-5007-654C5D026DDE}"/>
          </ac:spMkLst>
        </pc:spChg>
        <pc:spChg chg="mod">
          <ac:chgData name="ＭＡＨＡＲＪＡＮ　Ｓｈｒｅｅｊａｎ" userId="41d5b3a0-11c1-4d7d-975c-388f3038cb0b" providerId="ADAL" clId="{48C16A87-D76D-4B53-AD79-F1F5C1532EB7}" dt="2025-06-11T03:55:22.059" v="4967"/>
          <ac:spMkLst>
            <pc:docMk/>
            <pc:sldMk cId="2935663194" sldId="356"/>
            <ac:spMk id="103" creationId="{3A9F80FF-F814-06D2-BB1F-65FA047B5DBF}"/>
          </ac:spMkLst>
        </pc:spChg>
        <pc:spChg chg="mod">
          <ac:chgData name="ＭＡＨＡＲＪＡＮ　Ｓｈｒｅｅｊａｎ" userId="41d5b3a0-11c1-4d7d-975c-388f3038cb0b" providerId="ADAL" clId="{48C16A87-D76D-4B53-AD79-F1F5C1532EB7}" dt="2025-06-11T03:55:22.059" v="4967"/>
          <ac:spMkLst>
            <pc:docMk/>
            <pc:sldMk cId="2935663194" sldId="356"/>
            <ac:spMk id="116" creationId="{16B8C307-F1B8-8E65-8C28-7D2A7A09C4D0}"/>
          </ac:spMkLst>
        </pc:spChg>
        <pc:spChg chg="mod">
          <ac:chgData name="ＭＡＨＡＲＪＡＮ　Ｓｈｒｅｅｊａｎ" userId="41d5b3a0-11c1-4d7d-975c-388f3038cb0b" providerId="ADAL" clId="{48C16A87-D76D-4B53-AD79-F1F5C1532EB7}" dt="2025-06-11T03:55:22.059" v="4967"/>
          <ac:spMkLst>
            <pc:docMk/>
            <pc:sldMk cId="2935663194" sldId="356"/>
            <ac:spMk id="129" creationId="{7A3D97F0-1BF7-5345-2F80-64AA9E8C339E}"/>
          </ac:spMkLst>
        </pc:spChg>
        <pc:grpChg chg="del mod">
          <ac:chgData name="ＭＡＨＡＲＪＡＮ　Ｓｈｒｅｅｊａｎ" userId="41d5b3a0-11c1-4d7d-975c-388f3038cb0b" providerId="ADAL" clId="{48C16A87-D76D-4B53-AD79-F1F5C1532EB7}" dt="2025-06-11T03:55:15.041" v="4966" actId="478"/>
          <ac:grpSpMkLst>
            <pc:docMk/>
            <pc:sldMk cId="2935663194" sldId="356"/>
            <ac:grpSpMk id="3" creationId="{9BDE1DE8-F3E0-5BF3-5DDD-A646C50979A2}"/>
          </ac:grpSpMkLst>
        </pc:grpChg>
        <pc:graphicFrameChg chg="add mod modGraphic">
          <ac:chgData name="ＭＡＨＡＲＪＡＮ　Ｓｈｒｅｅｊａｎ" userId="41d5b3a0-11c1-4d7d-975c-388f3038cb0b" providerId="ADAL" clId="{48C16A87-D76D-4B53-AD79-F1F5C1532EB7}" dt="2025-06-10T11:33:38.253" v="2214" actId="1076"/>
          <ac:graphicFrameMkLst>
            <pc:docMk/>
            <pc:sldMk cId="2935663194" sldId="356"/>
            <ac:graphicFrameMk id="82" creationId="{DF1DC748-90B1-EC71-AEA7-298682ACCEE2}"/>
          </ac:graphicFrameMkLst>
        </pc:graphicFrameChg>
        <pc:picChg chg="add mod">
          <ac:chgData name="ＭＡＨＡＲＪＡＮ　Ｓｈｒｅｅｊａｎ" userId="41d5b3a0-11c1-4d7d-975c-388f3038cb0b" providerId="ADAL" clId="{48C16A87-D76D-4B53-AD79-F1F5C1532EB7}" dt="2025-06-10T11:25:05.894" v="2150" actId="1076"/>
          <ac:picMkLst>
            <pc:docMk/>
            <pc:sldMk cId="2935663194" sldId="356"/>
            <ac:picMk id="2" creationId="{AE15C367-46A6-21B8-991D-3BE3BA595296}"/>
          </ac:picMkLst>
        </pc:picChg>
        <pc:picChg chg="add mod">
          <ac:chgData name="ＭＡＨＡＲＪＡＮ　Ｓｈｒｅｅｊａｎ" userId="41d5b3a0-11c1-4d7d-975c-388f3038cb0b" providerId="ADAL" clId="{48C16A87-D76D-4B53-AD79-F1F5C1532EB7}" dt="2025-06-10T11:25:07.376" v="2151" actId="1076"/>
          <ac:picMkLst>
            <pc:docMk/>
            <pc:sldMk cId="2935663194" sldId="356"/>
            <ac:picMk id="13" creationId="{C40F16F7-5C64-60E1-CD83-8AAF36112F85}"/>
          </ac:picMkLst>
        </pc:picChg>
        <pc:cxnChg chg="add mod">
          <ac:chgData name="ＭＡＨＡＲＪＡＮ　Ｓｈｒｅｅｊａｎ" userId="41d5b3a0-11c1-4d7d-975c-388f3038cb0b" providerId="ADAL" clId="{48C16A87-D76D-4B53-AD79-F1F5C1532EB7}" dt="2025-06-11T03:37:24.672" v="4003"/>
          <ac:cxnSpMkLst>
            <pc:docMk/>
            <pc:sldMk cId="2935663194" sldId="356"/>
            <ac:cxnSpMk id="4" creationId="{555C2FDA-1AA7-5C3F-FE45-38002A74D405}"/>
          </ac:cxnSpMkLst>
        </pc:cxnChg>
        <pc:cxnChg chg="mod">
          <ac:chgData name="ＭＡＨＡＲＪＡＮ　Ｓｈｒｅｅｊａｎ" userId="41d5b3a0-11c1-4d7d-975c-388f3038cb0b" providerId="ADAL" clId="{48C16A87-D76D-4B53-AD79-F1F5C1532EB7}" dt="2025-06-11T03:55:15.041" v="4966" actId="478"/>
          <ac:cxnSpMkLst>
            <pc:docMk/>
            <pc:sldMk cId="2935663194" sldId="356"/>
            <ac:cxnSpMk id="54" creationId="{58C58C5E-4BBE-C93F-1408-E659A4ADA772}"/>
          </ac:cxnSpMkLst>
        </pc:cxnChg>
        <pc:cxnChg chg="add del mod">
          <ac:chgData name="ＭＡＨＡＲＪＡＮ　Ｓｈｒｅｅｊａｎ" userId="41d5b3a0-11c1-4d7d-975c-388f3038cb0b" providerId="ADAL" clId="{48C16A87-D76D-4B53-AD79-F1F5C1532EB7}" dt="2025-06-11T03:37:24.189" v="4002" actId="478"/>
          <ac:cxnSpMkLst>
            <pc:docMk/>
            <pc:sldMk cId="2935663194" sldId="356"/>
            <ac:cxnSpMk id="72" creationId="{C8FB0FB9-A201-90F1-60E5-1507D055BE9A}"/>
          </ac:cxnSpMkLst>
        </pc:cxnChg>
      </pc:sldChg>
      <pc:sldChg chg="addSp delSp modSp add mod modNotesTx">
        <pc:chgData name="ＭＡＨＡＲＪＡＮ　Ｓｈｒｅｅｊａｎ" userId="41d5b3a0-11c1-4d7d-975c-388f3038cb0b" providerId="ADAL" clId="{48C16A87-D76D-4B53-AD79-F1F5C1532EB7}" dt="2025-06-11T04:25:36.899" v="5431" actId="20577"/>
        <pc:sldMkLst>
          <pc:docMk/>
          <pc:sldMk cId="141759548" sldId="357"/>
        </pc:sldMkLst>
        <pc:spChg chg="mod">
          <ac:chgData name="ＭＡＨＡＲＪＡＮ　Ｓｈｒｅｅｊａｎ" userId="41d5b3a0-11c1-4d7d-975c-388f3038cb0b" providerId="ADAL" clId="{48C16A87-D76D-4B53-AD79-F1F5C1532EB7}" dt="2025-06-10T11:37:26.105" v="2231" actId="20577"/>
          <ac:spMkLst>
            <pc:docMk/>
            <pc:sldMk cId="141759548" sldId="357"/>
            <ac:spMk id="11" creationId="{7CB2C2D3-86B4-09F2-9545-7B2624F811E8}"/>
          </ac:spMkLst>
        </pc:spChg>
        <pc:spChg chg="mod">
          <ac:chgData name="ＭＡＨＡＲＪＡＮ　Ｓｈｒｅｅｊａｎ" userId="41d5b3a0-11c1-4d7d-975c-388f3038cb0b" providerId="ADAL" clId="{48C16A87-D76D-4B53-AD79-F1F5C1532EB7}" dt="2025-06-10T11:37:34.881" v="2252" actId="20577"/>
          <ac:spMkLst>
            <pc:docMk/>
            <pc:sldMk cId="141759548" sldId="357"/>
            <ac:spMk id="12" creationId="{011B233A-4833-DD66-7FAD-04FEAB2CFAA4}"/>
          </ac:spMkLst>
        </pc:spChg>
        <pc:spChg chg="add mod">
          <ac:chgData name="ＭＡＨＡＲＪＡＮ　Ｓｈｒｅｅｊａｎ" userId="41d5b3a0-11c1-4d7d-975c-388f3038cb0b" providerId="ADAL" clId="{48C16A87-D76D-4B53-AD79-F1F5C1532EB7}" dt="2025-06-10T11:39:12.358" v="2272" actId="1076"/>
          <ac:spMkLst>
            <pc:docMk/>
            <pc:sldMk cId="141759548" sldId="357"/>
            <ac:spMk id="14" creationId="{A968FA60-60EC-6855-921E-2C4249BB9CCF}"/>
          </ac:spMkLst>
        </pc:spChg>
        <pc:spChg chg="add mod">
          <ac:chgData name="ＭＡＨＡＲＪＡＮ　Ｓｈｒｅｅｊａｎ" userId="41d5b3a0-11c1-4d7d-975c-388f3038cb0b" providerId="ADAL" clId="{48C16A87-D76D-4B53-AD79-F1F5C1532EB7}" dt="2025-06-10T11:42:58.779" v="2354" actId="1076"/>
          <ac:spMkLst>
            <pc:docMk/>
            <pc:sldMk cId="141759548" sldId="357"/>
            <ac:spMk id="15" creationId="{254FB815-0A6E-E70A-F6D8-BFFD5ED319B9}"/>
          </ac:spMkLst>
        </pc:spChg>
        <pc:spChg chg="add mod">
          <ac:chgData name="ＭＡＨＡＲＪＡＮ　Ｓｈｒｅｅｊａｎ" userId="41d5b3a0-11c1-4d7d-975c-388f3038cb0b" providerId="ADAL" clId="{48C16A87-D76D-4B53-AD79-F1F5C1532EB7}" dt="2025-06-10T11:42:58.779" v="2354" actId="1076"/>
          <ac:spMkLst>
            <pc:docMk/>
            <pc:sldMk cId="141759548" sldId="357"/>
            <ac:spMk id="16" creationId="{C3A0190B-1776-4E2D-B951-BDB82286CE35}"/>
          </ac:spMkLst>
        </pc:spChg>
        <pc:spChg chg="add mod">
          <ac:chgData name="ＭＡＨＡＲＪＡＮ　Ｓｈｒｅｅｊａｎ" userId="41d5b3a0-11c1-4d7d-975c-388f3038cb0b" providerId="ADAL" clId="{48C16A87-D76D-4B53-AD79-F1F5C1532EB7}" dt="2025-06-10T11:42:58.779" v="2354" actId="1076"/>
          <ac:spMkLst>
            <pc:docMk/>
            <pc:sldMk cId="141759548" sldId="357"/>
            <ac:spMk id="17" creationId="{7CB2620A-95DA-28F3-9C92-74E35D7DE6E3}"/>
          </ac:spMkLst>
        </pc:spChg>
        <pc:spChg chg="add mod">
          <ac:chgData name="ＭＡＨＡＲＪＡＮ　Ｓｈｒｅｅｊａｎ" userId="41d5b3a0-11c1-4d7d-975c-388f3038cb0b" providerId="ADAL" clId="{48C16A87-D76D-4B53-AD79-F1F5C1532EB7}" dt="2025-06-10T11:42:58.779" v="2354" actId="1076"/>
          <ac:spMkLst>
            <pc:docMk/>
            <pc:sldMk cId="141759548" sldId="357"/>
            <ac:spMk id="18" creationId="{617C1F08-D13C-D7AD-835F-288397929D5A}"/>
          </ac:spMkLst>
        </pc:spChg>
        <pc:spChg chg="add mod">
          <ac:chgData name="ＭＡＨＡＲＪＡＮ　Ｓｈｒｅｅｊａｎ" userId="41d5b3a0-11c1-4d7d-975c-388f3038cb0b" providerId="ADAL" clId="{48C16A87-D76D-4B53-AD79-F1F5C1532EB7}" dt="2025-06-10T11:43:06.575" v="2355" actId="1076"/>
          <ac:spMkLst>
            <pc:docMk/>
            <pc:sldMk cId="141759548" sldId="357"/>
            <ac:spMk id="19" creationId="{CCEEDABA-7525-AA9E-C3B0-C661A7E2DA25}"/>
          </ac:spMkLst>
        </pc:spChg>
        <pc:spChg chg="add mod">
          <ac:chgData name="ＭＡＨＡＲＪＡＮ　Ｓｈｒｅｅｊａｎ" userId="41d5b3a0-11c1-4d7d-975c-388f3038cb0b" providerId="ADAL" clId="{48C16A87-D76D-4B53-AD79-F1F5C1532EB7}" dt="2025-06-10T11:39:58.930" v="2280" actId="1076"/>
          <ac:spMkLst>
            <pc:docMk/>
            <pc:sldMk cId="141759548" sldId="357"/>
            <ac:spMk id="20" creationId="{4C6B41B4-5A08-0E42-32E4-536D050137FD}"/>
          </ac:spMkLst>
        </pc:spChg>
        <pc:spChg chg="add del mod">
          <ac:chgData name="ＭＡＨＡＲＪＡＮ　Ｓｈｒｅｅｊａｎ" userId="41d5b3a0-11c1-4d7d-975c-388f3038cb0b" providerId="ADAL" clId="{48C16A87-D76D-4B53-AD79-F1F5C1532EB7}" dt="2025-06-10T11:40:01.261" v="2281" actId="478"/>
          <ac:spMkLst>
            <pc:docMk/>
            <pc:sldMk cId="141759548" sldId="357"/>
            <ac:spMk id="21" creationId="{4E2FAFE3-4D09-108A-F944-77C97C03124A}"/>
          </ac:spMkLst>
        </pc:spChg>
        <pc:spChg chg="add mod">
          <ac:chgData name="ＭＡＨＡＲＪＡＮ　Ｓｈｒｅｅｊａｎ" userId="41d5b3a0-11c1-4d7d-975c-388f3038cb0b" providerId="ADAL" clId="{48C16A87-D76D-4B53-AD79-F1F5C1532EB7}" dt="2025-06-10T11:42:51.460" v="2353" actId="1076"/>
          <ac:spMkLst>
            <pc:docMk/>
            <pc:sldMk cId="141759548" sldId="357"/>
            <ac:spMk id="22" creationId="{0EA0D113-679B-7139-6A97-89C1D99CD5DD}"/>
          </ac:spMkLst>
        </pc:spChg>
        <pc:spChg chg="add mod">
          <ac:chgData name="ＭＡＨＡＲＪＡＮ　Ｓｈｒｅｅｊａｎ" userId="41d5b3a0-11c1-4d7d-975c-388f3038cb0b" providerId="ADAL" clId="{48C16A87-D76D-4B53-AD79-F1F5C1532EB7}" dt="2025-06-10T11:42:45.137" v="2350" actId="1076"/>
          <ac:spMkLst>
            <pc:docMk/>
            <pc:sldMk cId="141759548" sldId="357"/>
            <ac:spMk id="23" creationId="{2BFE32DF-2780-117B-9C0C-5879D184503A}"/>
          </ac:spMkLst>
        </pc:spChg>
        <pc:spChg chg="add del mod">
          <ac:chgData name="ＭＡＨＡＲＪＡＮ　Ｓｈｒｅｅｊａｎ" userId="41d5b3a0-11c1-4d7d-975c-388f3038cb0b" providerId="ADAL" clId="{48C16A87-D76D-4B53-AD79-F1F5C1532EB7}" dt="2025-06-10T11:42:42.667" v="2349" actId="478"/>
          <ac:spMkLst>
            <pc:docMk/>
            <pc:sldMk cId="141759548" sldId="357"/>
            <ac:spMk id="25" creationId="{0AABB322-E944-A8A0-D712-19A3810DAF2F}"/>
          </ac:spMkLst>
        </pc:spChg>
        <pc:spChg chg="del">
          <ac:chgData name="ＭＡＨＡＲＪＡＮ　Ｓｈｒｅｅｊａｎ" userId="41d5b3a0-11c1-4d7d-975c-388f3038cb0b" providerId="ADAL" clId="{48C16A87-D76D-4B53-AD79-F1F5C1532EB7}" dt="2025-06-10T11:37:43.237" v="2255" actId="478"/>
          <ac:spMkLst>
            <pc:docMk/>
            <pc:sldMk cId="141759548" sldId="357"/>
            <ac:spMk id="73" creationId="{5B780E11-FECF-D4F9-3FDF-519E0F66DFD6}"/>
          </ac:spMkLst>
        </pc:spChg>
        <pc:spChg chg="del">
          <ac:chgData name="ＭＡＨＡＲＪＡＮ　Ｓｈｒｅｅｊａｎ" userId="41d5b3a0-11c1-4d7d-975c-388f3038cb0b" providerId="ADAL" clId="{48C16A87-D76D-4B53-AD79-F1F5C1532EB7}" dt="2025-06-10T11:37:43.825" v="2256" actId="478"/>
          <ac:spMkLst>
            <pc:docMk/>
            <pc:sldMk cId="141759548" sldId="357"/>
            <ac:spMk id="74" creationId="{A4507789-C9F9-1164-E043-F9504F83A1BF}"/>
          </ac:spMkLst>
        </pc:spChg>
        <pc:picChg chg="del">
          <ac:chgData name="ＭＡＨＡＲＪＡＮ　Ｓｈｒｅｅｊａｎ" userId="41d5b3a0-11c1-4d7d-975c-388f3038cb0b" providerId="ADAL" clId="{48C16A87-D76D-4B53-AD79-F1F5C1532EB7}" dt="2025-06-10T11:37:41.652" v="2253" actId="478"/>
          <ac:picMkLst>
            <pc:docMk/>
            <pc:sldMk cId="141759548" sldId="357"/>
            <ac:picMk id="2" creationId="{951C2E41-0FCA-C69F-1871-0A7453E28F6C}"/>
          </ac:picMkLst>
        </pc:picChg>
        <pc:picChg chg="add mod">
          <ac:chgData name="ＭＡＨＡＲＪＡＮ　Ｓｈｒｅｅｊａｎ" userId="41d5b3a0-11c1-4d7d-975c-388f3038cb0b" providerId="ADAL" clId="{48C16A87-D76D-4B53-AD79-F1F5C1532EB7}" dt="2025-06-10T11:39:09.465" v="2271" actId="1076"/>
          <ac:picMkLst>
            <pc:docMk/>
            <pc:sldMk cId="141759548" sldId="357"/>
            <ac:picMk id="3" creationId="{D5D280DA-3469-976D-00FF-D2D957B578B9}"/>
          </ac:picMkLst>
        </pc:picChg>
        <pc:picChg chg="add mod">
          <ac:chgData name="ＭＡＨＡＲＪＡＮ　Ｓｈｒｅｅｊａｎ" userId="41d5b3a0-11c1-4d7d-975c-388f3038cb0b" providerId="ADAL" clId="{48C16A87-D76D-4B53-AD79-F1F5C1532EB7}" dt="2025-06-10T11:39:09.465" v="2271" actId="1076"/>
          <ac:picMkLst>
            <pc:docMk/>
            <pc:sldMk cId="141759548" sldId="357"/>
            <ac:picMk id="4" creationId="{D4D0ADA1-8DC7-1147-5753-DE0BE8A83817}"/>
          </ac:picMkLst>
        </pc:picChg>
        <pc:picChg chg="del">
          <ac:chgData name="ＭＡＨＡＲＪＡＮ　Ｓｈｒｅｅｊａｎ" userId="41d5b3a0-11c1-4d7d-975c-388f3038cb0b" providerId="ADAL" clId="{48C16A87-D76D-4B53-AD79-F1F5C1532EB7}" dt="2025-06-10T11:37:42.330" v="2254" actId="478"/>
          <ac:picMkLst>
            <pc:docMk/>
            <pc:sldMk cId="141759548" sldId="357"/>
            <ac:picMk id="13" creationId="{4488E5EE-7C57-7933-CF0C-8ADA1EA44A44}"/>
          </ac:picMkLst>
        </pc:picChg>
        <pc:cxnChg chg="add mod">
          <ac:chgData name="ＭＡＨＡＲＪＡＮ　Ｓｈｒｅｅｊａｎ" userId="41d5b3a0-11c1-4d7d-975c-388f3038cb0b" providerId="ADAL" clId="{48C16A87-D76D-4B53-AD79-F1F5C1532EB7}" dt="2025-06-10T11:42:08.293" v="2340" actId="1076"/>
          <ac:cxnSpMkLst>
            <pc:docMk/>
            <pc:sldMk cId="141759548" sldId="357"/>
            <ac:cxnSpMk id="24" creationId="{6E4C1576-4E48-D377-8487-DBD3F17592DD}"/>
          </ac:cxnSpMkLst>
        </pc:cxnChg>
      </pc:sldChg>
      <pc:sldChg chg="modSp add mod modNotesTx">
        <pc:chgData name="ＭＡＨＡＲＪＡＮ　Ｓｈｒｅｅｊａｎ" userId="41d5b3a0-11c1-4d7d-975c-388f3038cb0b" providerId="ADAL" clId="{48C16A87-D76D-4B53-AD79-F1F5C1532EB7}" dt="2025-06-11T04:17:21.744" v="5400" actId="20577"/>
        <pc:sldMkLst>
          <pc:docMk/>
          <pc:sldMk cId="2747696333" sldId="358"/>
        </pc:sldMkLst>
        <pc:spChg chg="mod">
          <ac:chgData name="ＭＡＨＡＲＪＡＮ　Ｓｈｒｅｅｊａｎ" userId="41d5b3a0-11c1-4d7d-975c-388f3038cb0b" providerId="ADAL" clId="{48C16A87-D76D-4B53-AD79-F1F5C1532EB7}" dt="2025-06-10T11:41:14.079" v="2294" actId="20577"/>
          <ac:spMkLst>
            <pc:docMk/>
            <pc:sldMk cId="2747696333" sldId="358"/>
            <ac:spMk id="74" creationId="{257676B2-CAB6-8281-2177-3B78B89C7FBF}"/>
          </ac:spMkLst>
        </pc:spChg>
        <pc:picChg chg="mod">
          <ac:chgData name="ＭＡＨＡＲＪＡＮ　Ｓｈｒｅｅｊａｎ" userId="41d5b3a0-11c1-4d7d-975c-388f3038cb0b" providerId="ADAL" clId="{48C16A87-D76D-4B53-AD79-F1F5C1532EB7}" dt="2025-06-11T03:55:42.249" v="4970" actId="14861"/>
          <ac:picMkLst>
            <pc:docMk/>
            <pc:sldMk cId="2747696333" sldId="358"/>
            <ac:picMk id="13" creationId="{5961A12C-DA5B-FC48-C304-8E7AC83635E9}"/>
          </ac:picMkLst>
        </pc:picChg>
      </pc:sldChg>
      <pc:sldChg chg="addSp delSp modSp new mod modNotesTx">
        <pc:chgData name="ＭＡＨＡＲＪＡＮ　Ｓｈｒｅｅｊａｎ" userId="41d5b3a0-11c1-4d7d-975c-388f3038cb0b" providerId="ADAL" clId="{48C16A87-D76D-4B53-AD79-F1F5C1532EB7}" dt="2025-06-11T04:30:54.081" v="5541" actId="20577"/>
        <pc:sldMkLst>
          <pc:docMk/>
          <pc:sldMk cId="3070730617" sldId="359"/>
        </pc:sldMkLst>
        <pc:spChg chg="del">
          <ac:chgData name="ＭＡＨＡＲＪＡＮ　Ｓｈｒｅｅｊａｎ" userId="41d5b3a0-11c1-4d7d-975c-388f3038cb0b" providerId="ADAL" clId="{48C16A87-D76D-4B53-AD79-F1F5C1532EB7}" dt="2025-06-10T11:45:30.386" v="2357" actId="478"/>
          <ac:spMkLst>
            <pc:docMk/>
            <pc:sldMk cId="3070730617" sldId="359"/>
            <ac:spMk id="2" creationId="{F2C7AEBB-B708-28B2-1404-460B84BC1484}"/>
          </ac:spMkLst>
        </pc:spChg>
        <pc:spChg chg="del">
          <ac:chgData name="ＭＡＨＡＲＪＡＮ　Ｓｈｒｅｅｊａｎ" userId="41d5b3a0-11c1-4d7d-975c-388f3038cb0b" providerId="ADAL" clId="{48C16A87-D76D-4B53-AD79-F1F5C1532EB7}" dt="2025-06-10T11:45:30.386" v="2357" actId="478"/>
          <ac:spMkLst>
            <pc:docMk/>
            <pc:sldMk cId="3070730617" sldId="359"/>
            <ac:spMk id="3" creationId="{D753EDE8-A128-9AF8-36D1-4DB09CEF84F9}"/>
          </ac:spMkLst>
        </pc:spChg>
        <pc:spChg chg="del">
          <ac:chgData name="ＭＡＨＡＲＪＡＮ　Ｓｈｒｅｅｊａｎ" userId="41d5b3a0-11c1-4d7d-975c-388f3038cb0b" providerId="ADAL" clId="{48C16A87-D76D-4B53-AD79-F1F5C1532EB7}" dt="2025-06-10T11:46:19.736" v="2360" actId="478"/>
          <ac:spMkLst>
            <pc:docMk/>
            <pc:sldMk cId="3070730617" sldId="359"/>
            <ac:spMk id="4" creationId="{3CBFB258-36D8-0851-CAF1-F1E0A560F395}"/>
          </ac:spMkLst>
        </pc:spChg>
        <pc:spChg chg="add mod">
          <ac:chgData name="ＭＡＨＡＲＪＡＮ　Ｓｈｒｅｅｊａｎ" userId="41d5b3a0-11c1-4d7d-975c-388f3038cb0b" providerId="ADAL" clId="{48C16A87-D76D-4B53-AD79-F1F5C1532EB7}" dt="2025-06-10T11:45:53.686" v="2358"/>
          <ac:spMkLst>
            <pc:docMk/>
            <pc:sldMk cId="3070730617" sldId="359"/>
            <ac:spMk id="5" creationId="{13855911-8E00-4C1B-2A91-F82092DEE326}"/>
          </ac:spMkLst>
        </pc:spChg>
        <pc:spChg chg="add mod">
          <ac:chgData name="ＭＡＨＡＲＪＡＮ　Ｓｈｒｅｅｊａｎ" userId="41d5b3a0-11c1-4d7d-975c-388f3038cb0b" providerId="ADAL" clId="{48C16A87-D76D-4B53-AD79-F1F5C1532EB7}" dt="2025-06-10T11:45:53.686" v="2358"/>
          <ac:spMkLst>
            <pc:docMk/>
            <pc:sldMk cId="3070730617" sldId="359"/>
            <ac:spMk id="6" creationId="{C2A30F0E-0835-9C19-55E5-5B54FE5D4E06}"/>
          </ac:spMkLst>
        </pc:spChg>
        <pc:spChg chg="add mod">
          <ac:chgData name="ＭＡＨＡＲＪＡＮ　Ｓｈｒｅｅｊａｎ" userId="41d5b3a0-11c1-4d7d-975c-388f3038cb0b" providerId="ADAL" clId="{48C16A87-D76D-4B53-AD79-F1F5C1532EB7}" dt="2025-06-10T11:45:53.686" v="2358"/>
          <ac:spMkLst>
            <pc:docMk/>
            <pc:sldMk cId="3070730617" sldId="359"/>
            <ac:spMk id="7" creationId="{86DD8176-5AE8-6697-2CCA-5F8E4AD054EC}"/>
          </ac:spMkLst>
        </pc:spChg>
        <pc:spChg chg="add mod">
          <ac:chgData name="ＭＡＨＡＲＪＡＮ　Ｓｈｒｅｅｊａｎ" userId="41d5b3a0-11c1-4d7d-975c-388f3038cb0b" providerId="ADAL" clId="{48C16A87-D76D-4B53-AD79-F1F5C1532EB7}" dt="2025-06-10T11:45:53.686" v="2358"/>
          <ac:spMkLst>
            <pc:docMk/>
            <pc:sldMk cId="3070730617" sldId="359"/>
            <ac:spMk id="8" creationId="{B899524A-A660-3CCC-F0B4-0084800B36BF}"/>
          </ac:spMkLst>
        </pc:spChg>
        <pc:spChg chg="add mod">
          <ac:chgData name="ＭＡＨＡＲＪＡＮ　Ｓｈｒｅｅｊａｎ" userId="41d5b3a0-11c1-4d7d-975c-388f3038cb0b" providerId="ADAL" clId="{48C16A87-D76D-4B53-AD79-F1F5C1532EB7}" dt="2025-06-10T11:45:53.686" v="2358"/>
          <ac:spMkLst>
            <pc:docMk/>
            <pc:sldMk cId="3070730617" sldId="359"/>
            <ac:spMk id="11" creationId="{E24B74A5-C803-1C47-63F1-EF01A2C291F1}"/>
          </ac:spMkLst>
        </pc:spChg>
        <pc:spChg chg="add mod">
          <ac:chgData name="ＭＡＨＡＲＪＡＮ　Ｓｈｒｅｅｊａｎ" userId="41d5b3a0-11c1-4d7d-975c-388f3038cb0b" providerId="ADAL" clId="{48C16A87-D76D-4B53-AD79-F1F5C1532EB7}" dt="2025-06-10T11:45:53.686" v="2358"/>
          <ac:spMkLst>
            <pc:docMk/>
            <pc:sldMk cId="3070730617" sldId="359"/>
            <ac:spMk id="12" creationId="{C747782C-4F3A-C798-3A98-726ECB3CDE7A}"/>
          </ac:spMkLst>
        </pc:spChg>
        <pc:spChg chg="mod">
          <ac:chgData name="ＭＡＨＡＲＪＡＮ　Ｓｈｒｅｅｊａｎ" userId="41d5b3a0-11c1-4d7d-975c-388f3038cb0b" providerId="ADAL" clId="{48C16A87-D76D-4B53-AD79-F1F5C1532EB7}" dt="2025-06-10T11:46:33.729" v="2361" actId="1076"/>
          <ac:spMkLst>
            <pc:docMk/>
            <pc:sldMk cId="3070730617" sldId="359"/>
            <ac:spMk id="13" creationId="{EAC6C40E-C2F7-8201-5E26-BCDC0CA62A03}"/>
          </ac:spMkLst>
        </pc:spChg>
        <pc:spChg chg="add mod">
          <ac:chgData name="ＭＡＨＡＲＪＡＮ　Ｓｈｒｅｅｊａｎ" userId="41d5b3a0-11c1-4d7d-975c-388f3038cb0b" providerId="ADAL" clId="{48C16A87-D76D-4B53-AD79-F1F5C1532EB7}" dt="2025-06-10T11:47:12.941" v="2362" actId="11530"/>
          <ac:spMkLst>
            <pc:docMk/>
            <pc:sldMk cId="3070730617" sldId="359"/>
            <ac:spMk id="14" creationId="{A3D3363B-1F6E-90B8-2B52-B7C1CE5EB7B8}"/>
          </ac:spMkLst>
        </pc:spChg>
        <pc:spChg chg="mod">
          <ac:chgData name="ＭＡＨＡＲＪＡＮ　Ｓｈｒｅｅｊａｎ" userId="41d5b3a0-11c1-4d7d-975c-388f3038cb0b" providerId="ADAL" clId="{48C16A87-D76D-4B53-AD79-F1F5C1532EB7}" dt="2025-06-10T11:46:33.729" v="2361" actId="1076"/>
          <ac:spMkLst>
            <pc:docMk/>
            <pc:sldMk cId="3070730617" sldId="359"/>
            <ac:spMk id="17" creationId="{479DC9A7-2033-62E2-2989-12260903B6EF}"/>
          </ac:spMkLst>
        </pc:spChg>
        <pc:spChg chg="mod">
          <ac:chgData name="ＭＡＨＡＲＪＡＮ　Ｓｈｒｅｅｊａｎ" userId="41d5b3a0-11c1-4d7d-975c-388f3038cb0b" providerId="ADAL" clId="{48C16A87-D76D-4B53-AD79-F1F5C1532EB7}" dt="2025-06-10T11:46:33.729" v="2361" actId="1076"/>
          <ac:spMkLst>
            <pc:docMk/>
            <pc:sldMk cId="3070730617" sldId="359"/>
            <ac:spMk id="18" creationId="{DE1E52E0-88E0-2D44-076E-CF1C96EB441E}"/>
          </ac:spMkLst>
        </pc:spChg>
        <pc:spChg chg="add mod">
          <ac:chgData name="ＭＡＨＡＲＪＡＮ　Ｓｈｒｅｅｊａｎ" userId="41d5b3a0-11c1-4d7d-975c-388f3038cb0b" providerId="ADAL" clId="{48C16A87-D76D-4B53-AD79-F1F5C1532EB7}" dt="2025-06-10T11:46:14.710" v="2359"/>
          <ac:spMkLst>
            <pc:docMk/>
            <pc:sldMk cId="3070730617" sldId="359"/>
            <ac:spMk id="21" creationId="{10CDF655-B60B-7C59-CA06-4DC57C9B39FE}"/>
          </ac:spMkLst>
        </pc:spChg>
        <pc:spChg chg="add mod">
          <ac:chgData name="ＭＡＨＡＲＪＡＮ　Ｓｈｒｅｅｊａｎ" userId="41d5b3a0-11c1-4d7d-975c-388f3038cb0b" providerId="ADAL" clId="{48C16A87-D76D-4B53-AD79-F1F5C1532EB7}" dt="2025-06-10T11:46:33.729" v="2361" actId="1076"/>
          <ac:spMkLst>
            <pc:docMk/>
            <pc:sldMk cId="3070730617" sldId="359"/>
            <ac:spMk id="22" creationId="{B6C7DBC5-8D09-5686-36A2-43F40E8569AD}"/>
          </ac:spMkLst>
        </pc:spChg>
        <pc:spChg chg="add mod">
          <ac:chgData name="ＭＡＨＡＲＪＡＮ　Ｓｈｒｅｅｊａｎ" userId="41d5b3a0-11c1-4d7d-975c-388f3038cb0b" providerId="ADAL" clId="{48C16A87-D76D-4B53-AD79-F1F5C1532EB7}" dt="2025-06-10T11:46:33.729" v="2361" actId="1076"/>
          <ac:spMkLst>
            <pc:docMk/>
            <pc:sldMk cId="3070730617" sldId="359"/>
            <ac:spMk id="24" creationId="{D95B5FE2-7711-140A-D42F-FF0168FCB167}"/>
          </ac:spMkLst>
        </pc:spChg>
        <pc:spChg chg="mod">
          <ac:chgData name="ＭＡＨＡＲＪＡＮ　Ｓｈｒｅｅｊａｎ" userId="41d5b3a0-11c1-4d7d-975c-388f3038cb0b" providerId="ADAL" clId="{48C16A87-D76D-4B53-AD79-F1F5C1532EB7}" dt="2025-06-10T11:46:33.729" v="2361" actId="1076"/>
          <ac:spMkLst>
            <pc:docMk/>
            <pc:sldMk cId="3070730617" sldId="359"/>
            <ac:spMk id="26" creationId="{B32F585C-2A22-02EF-1816-021C544FE806}"/>
          </ac:spMkLst>
        </pc:spChg>
        <pc:spChg chg="mod">
          <ac:chgData name="ＭＡＨＡＲＪＡＮ　Ｓｈｒｅｅｊａｎ" userId="41d5b3a0-11c1-4d7d-975c-388f3038cb0b" providerId="ADAL" clId="{48C16A87-D76D-4B53-AD79-F1F5C1532EB7}" dt="2025-06-10T11:46:33.729" v="2361" actId="1076"/>
          <ac:spMkLst>
            <pc:docMk/>
            <pc:sldMk cId="3070730617" sldId="359"/>
            <ac:spMk id="27" creationId="{708E6CEE-497B-5447-A1FE-CC597C0CA00C}"/>
          </ac:spMkLst>
        </pc:spChg>
        <pc:spChg chg="add mod">
          <ac:chgData name="ＭＡＨＡＲＪＡＮ　Ｓｈｒｅｅｊａｎ" userId="41d5b3a0-11c1-4d7d-975c-388f3038cb0b" providerId="ADAL" clId="{48C16A87-D76D-4B53-AD79-F1F5C1532EB7}" dt="2025-06-10T11:46:14.710" v="2359"/>
          <ac:spMkLst>
            <pc:docMk/>
            <pc:sldMk cId="3070730617" sldId="359"/>
            <ac:spMk id="28" creationId="{D40F417C-618B-75E1-C380-F24A856DF73E}"/>
          </ac:spMkLst>
        </pc:spChg>
        <pc:spChg chg="add mod">
          <ac:chgData name="ＭＡＨＡＲＪＡＮ　Ｓｈｒｅｅｊａｎ" userId="41d5b3a0-11c1-4d7d-975c-388f3038cb0b" providerId="ADAL" clId="{48C16A87-D76D-4B53-AD79-F1F5C1532EB7}" dt="2025-06-10T11:46:33.729" v="2361" actId="1076"/>
          <ac:spMkLst>
            <pc:docMk/>
            <pc:sldMk cId="3070730617" sldId="359"/>
            <ac:spMk id="31" creationId="{0C5C266A-A5EF-D240-FBF3-3E1E83ECDF23}"/>
          </ac:spMkLst>
        </pc:spChg>
        <pc:spChg chg="add mod">
          <ac:chgData name="ＭＡＨＡＲＪＡＮ　Ｓｈｒｅｅｊａｎ" userId="41d5b3a0-11c1-4d7d-975c-388f3038cb0b" providerId="ADAL" clId="{48C16A87-D76D-4B53-AD79-F1F5C1532EB7}" dt="2025-06-10T11:46:33.729" v="2361" actId="1076"/>
          <ac:spMkLst>
            <pc:docMk/>
            <pc:sldMk cId="3070730617" sldId="359"/>
            <ac:spMk id="33" creationId="{4A2EB24E-5B68-EE07-637C-A3F2AED6D664}"/>
          </ac:spMkLst>
        </pc:spChg>
        <pc:spChg chg="add mod">
          <ac:chgData name="ＭＡＨＡＲＪＡＮ　Ｓｈｒｅｅｊａｎ" userId="41d5b3a0-11c1-4d7d-975c-388f3038cb0b" providerId="ADAL" clId="{48C16A87-D76D-4B53-AD79-F1F5C1532EB7}" dt="2025-06-10T11:46:33.729" v="2361" actId="1076"/>
          <ac:spMkLst>
            <pc:docMk/>
            <pc:sldMk cId="3070730617" sldId="359"/>
            <ac:spMk id="34" creationId="{B453B75F-17C0-BDD6-60F7-B078CD43C391}"/>
          </ac:spMkLst>
        </pc:spChg>
        <pc:spChg chg="add mod">
          <ac:chgData name="ＭＡＨＡＲＪＡＮ　Ｓｈｒｅｅｊａｎ" userId="41d5b3a0-11c1-4d7d-975c-388f3038cb0b" providerId="ADAL" clId="{48C16A87-D76D-4B53-AD79-F1F5C1532EB7}" dt="2025-06-10T11:46:14.710" v="2359"/>
          <ac:spMkLst>
            <pc:docMk/>
            <pc:sldMk cId="3070730617" sldId="359"/>
            <ac:spMk id="44" creationId="{F3998FA2-5689-0996-62EC-ADCC6140894B}"/>
          </ac:spMkLst>
        </pc:spChg>
        <pc:spChg chg="add mod">
          <ac:chgData name="ＭＡＨＡＲＪＡＮ　Ｓｈｒｅｅｊａｎ" userId="41d5b3a0-11c1-4d7d-975c-388f3038cb0b" providerId="ADAL" clId="{48C16A87-D76D-4B53-AD79-F1F5C1532EB7}" dt="2025-06-10T11:46:14.710" v="2359"/>
          <ac:spMkLst>
            <pc:docMk/>
            <pc:sldMk cId="3070730617" sldId="359"/>
            <ac:spMk id="48" creationId="{88254851-4484-5027-2AE3-24E150421E1E}"/>
          </ac:spMkLst>
        </pc:spChg>
        <pc:cxnChg chg="add mod">
          <ac:chgData name="ＭＡＨＡＲＪＡＮ　Ｓｈｒｅｅｊａｎ" userId="41d5b3a0-11c1-4d7d-975c-388f3038cb0b" providerId="ADAL" clId="{48C16A87-D76D-4B53-AD79-F1F5C1532EB7}" dt="2025-06-10T11:45:53.686" v="2358"/>
          <ac:cxnSpMkLst>
            <pc:docMk/>
            <pc:sldMk cId="3070730617" sldId="359"/>
            <ac:cxnSpMk id="9" creationId="{69C403F0-F9A8-759A-43B9-426BB8A699B6}"/>
          </ac:cxnSpMkLst>
        </pc:cxnChg>
        <pc:cxnChg chg="add mod">
          <ac:chgData name="ＭＡＨＡＲＪＡＮ　Ｓｈｒｅｅｊａｎ" userId="41d5b3a0-11c1-4d7d-975c-388f3038cb0b" providerId="ADAL" clId="{48C16A87-D76D-4B53-AD79-F1F5C1532EB7}" dt="2025-06-10T11:45:53.686" v="2358"/>
          <ac:cxnSpMkLst>
            <pc:docMk/>
            <pc:sldMk cId="3070730617" sldId="359"/>
            <ac:cxnSpMk id="10" creationId="{69F16C09-8116-0539-7D3F-3877F2E7B77B}"/>
          </ac:cxnSpMkLst>
        </pc:cxnChg>
      </pc:sldChg>
      <pc:sldChg chg="addSp delSp modSp new mod modAnim modNotesTx">
        <pc:chgData name="ＭＡＨＡＲＪＡＮ　Ｓｈｒｅｅｊａｎ" userId="41d5b3a0-11c1-4d7d-975c-388f3038cb0b" providerId="ADAL" clId="{48C16A87-D76D-4B53-AD79-F1F5C1532EB7}" dt="2025-06-11T04:43:37.503" v="5637" actId="20577"/>
        <pc:sldMkLst>
          <pc:docMk/>
          <pc:sldMk cId="2940790667" sldId="360"/>
        </pc:sldMkLst>
        <pc:spChg chg="del">
          <ac:chgData name="ＭＡＨＡＲＪＡＮ　Ｓｈｒｅｅｊａｎ" userId="41d5b3a0-11c1-4d7d-975c-388f3038cb0b" providerId="ADAL" clId="{48C16A87-D76D-4B53-AD79-F1F5C1532EB7}" dt="2025-06-10T11:48:34.852" v="2364" actId="478"/>
          <ac:spMkLst>
            <pc:docMk/>
            <pc:sldMk cId="2940790667" sldId="360"/>
            <ac:spMk id="2" creationId="{EC368BE8-B87A-E28B-3917-777477D5D70A}"/>
          </ac:spMkLst>
        </pc:spChg>
        <pc:spChg chg="del">
          <ac:chgData name="ＭＡＨＡＲＪＡＮ　Ｓｈｒｅｅｊａｎ" userId="41d5b3a0-11c1-4d7d-975c-388f3038cb0b" providerId="ADAL" clId="{48C16A87-D76D-4B53-AD79-F1F5C1532EB7}" dt="2025-06-10T11:48:34.852" v="2364" actId="478"/>
          <ac:spMkLst>
            <pc:docMk/>
            <pc:sldMk cId="2940790667" sldId="360"/>
            <ac:spMk id="3" creationId="{BCAF1080-AF65-3F89-4169-3221EF3313E6}"/>
          </ac:spMkLst>
        </pc:spChg>
        <pc:spChg chg="del">
          <ac:chgData name="ＭＡＨＡＲＪＡＮ　Ｓｈｒｅｅｊａｎ" userId="41d5b3a0-11c1-4d7d-975c-388f3038cb0b" providerId="ADAL" clId="{48C16A87-D76D-4B53-AD79-F1F5C1532EB7}" dt="2025-06-10T11:48:35.939" v="2365" actId="478"/>
          <ac:spMkLst>
            <pc:docMk/>
            <pc:sldMk cId="2940790667" sldId="360"/>
            <ac:spMk id="4" creationId="{11E489CF-A408-C09E-3704-412E0B85B212}"/>
          </ac:spMkLst>
        </pc:spChg>
        <pc:spChg chg="add mod">
          <ac:chgData name="ＭＡＨＡＲＪＡＮ　Ｓｈｒｅｅｊａｎ" userId="41d5b3a0-11c1-4d7d-975c-388f3038cb0b" providerId="ADAL" clId="{48C16A87-D76D-4B53-AD79-F1F5C1532EB7}" dt="2025-06-10T11:48:42.616" v="2366"/>
          <ac:spMkLst>
            <pc:docMk/>
            <pc:sldMk cId="2940790667" sldId="360"/>
            <ac:spMk id="5" creationId="{F85675DC-9071-0342-7E2D-44C8ACDAE4A6}"/>
          </ac:spMkLst>
        </pc:spChg>
        <pc:spChg chg="add mod">
          <ac:chgData name="ＭＡＨＡＲＪＡＮ　Ｓｈｒｅｅｊａｎ" userId="41d5b3a0-11c1-4d7d-975c-388f3038cb0b" providerId="ADAL" clId="{48C16A87-D76D-4B53-AD79-F1F5C1532EB7}" dt="2025-06-10T11:48:42.616" v="2366"/>
          <ac:spMkLst>
            <pc:docMk/>
            <pc:sldMk cId="2940790667" sldId="360"/>
            <ac:spMk id="6" creationId="{409F912F-2026-1089-4DD9-200D6886AEE7}"/>
          </ac:spMkLst>
        </pc:spChg>
        <pc:spChg chg="add mod">
          <ac:chgData name="ＭＡＨＡＲＪＡＮ　Ｓｈｒｅｅｊａｎ" userId="41d5b3a0-11c1-4d7d-975c-388f3038cb0b" providerId="ADAL" clId="{48C16A87-D76D-4B53-AD79-F1F5C1532EB7}" dt="2025-06-10T11:48:42.616" v="2366"/>
          <ac:spMkLst>
            <pc:docMk/>
            <pc:sldMk cId="2940790667" sldId="360"/>
            <ac:spMk id="7" creationId="{66B22673-7D19-AF8F-0E4E-7DB9517F3B8B}"/>
          </ac:spMkLst>
        </pc:spChg>
        <pc:spChg chg="add mod">
          <ac:chgData name="ＭＡＨＡＲＪＡＮ　Ｓｈｒｅｅｊａｎ" userId="41d5b3a0-11c1-4d7d-975c-388f3038cb0b" providerId="ADAL" clId="{48C16A87-D76D-4B53-AD79-F1F5C1532EB7}" dt="2025-06-10T11:48:42.616" v="2366"/>
          <ac:spMkLst>
            <pc:docMk/>
            <pc:sldMk cId="2940790667" sldId="360"/>
            <ac:spMk id="8" creationId="{649D11BF-74E0-A3B8-AF75-527F89DD5E0B}"/>
          </ac:spMkLst>
        </pc:spChg>
        <pc:spChg chg="add mod">
          <ac:chgData name="ＭＡＨＡＲＪＡＮ　Ｓｈｒｅｅｊａｎ" userId="41d5b3a0-11c1-4d7d-975c-388f3038cb0b" providerId="ADAL" clId="{48C16A87-D76D-4B53-AD79-F1F5C1532EB7}" dt="2025-06-10T11:48:45.809" v="2368" actId="20577"/>
          <ac:spMkLst>
            <pc:docMk/>
            <pc:sldMk cId="2940790667" sldId="360"/>
            <ac:spMk id="11" creationId="{41A8DFCD-DD1F-8271-244A-021968259A13}"/>
          </ac:spMkLst>
        </pc:spChg>
        <pc:spChg chg="add mod">
          <ac:chgData name="ＭＡＨＡＲＪＡＮ　Ｓｈｒｅｅｊａｎ" userId="41d5b3a0-11c1-4d7d-975c-388f3038cb0b" providerId="ADAL" clId="{48C16A87-D76D-4B53-AD79-F1F5C1532EB7}" dt="2025-06-10T11:48:57.740" v="2400" actId="20577"/>
          <ac:spMkLst>
            <pc:docMk/>
            <pc:sldMk cId="2940790667" sldId="360"/>
            <ac:spMk id="12" creationId="{1AA5DE13-F166-FA6B-E04D-4803E8AC62A4}"/>
          </ac:spMkLst>
        </pc:spChg>
        <pc:spChg chg="mod">
          <ac:chgData name="ＭＡＨＡＲＪＡＮ　Ｓｈｒｅｅｊａｎ" userId="41d5b3a0-11c1-4d7d-975c-388f3038cb0b" providerId="ADAL" clId="{48C16A87-D76D-4B53-AD79-F1F5C1532EB7}" dt="2025-06-10T11:49:50.506" v="2401"/>
          <ac:spMkLst>
            <pc:docMk/>
            <pc:sldMk cId="2940790667" sldId="360"/>
            <ac:spMk id="15" creationId="{462453EC-4DDA-E50B-3DD9-935225896704}"/>
          </ac:spMkLst>
        </pc:spChg>
        <pc:spChg chg="mod">
          <ac:chgData name="ＭＡＨＡＲＪＡＮ　Ｓｈｒｅｅｊａｎ" userId="41d5b3a0-11c1-4d7d-975c-388f3038cb0b" providerId="ADAL" clId="{48C16A87-D76D-4B53-AD79-F1F5C1532EB7}" dt="2025-06-10T11:49:50.506" v="2401"/>
          <ac:spMkLst>
            <pc:docMk/>
            <pc:sldMk cId="2940790667" sldId="360"/>
            <ac:spMk id="17" creationId="{6EE05307-D978-E758-6DAE-663968281F49}"/>
          </ac:spMkLst>
        </pc:spChg>
        <pc:spChg chg="mod">
          <ac:chgData name="ＭＡＨＡＲＪＡＮ　Ｓｈｒｅｅｊａｎ" userId="41d5b3a0-11c1-4d7d-975c-388f3038cb0b" providerId="ADAL" clId="{48C16A87-D76D-4B53-AD79-F1F5C1532EB7}" dt="2025-06-10T11:49:50.506" v="2401"/>
          <ac:spMkLst>
            <pc:docMk/>
            <pc:sldMk cId="2940790667" sldId="360"/>
            <ac:spMk id="20" creationId="{EAA088EA-8B2E-4371-9888-F5EFEB89C8FD}"/>
          </ac:spMkLst>
        </pc:spChg>
        <pc:spChg chg="mod">
          <ac:chgData name="ＭＡＨＡＲＪＡＮ　Ｓｈｒｅｅｊａｎ" userId="41d5b3a0-11c1-4d7d-975c-388f3038cb0b" providerId="ADAL" clId="{48C16A87-D76D-4B53-AD79-F1F5C1532EB7}" dt="2025-06-10T11:49:50.506" v="2401"/>
          <ac:spMkLst>
            <pc:docMk/>
            <pc:sldMk cId="2940790667" sldId="360"/>
            <ac:spMk id="22" creationId="{D3C8D5B2-2A81-1F16-BE74-73814E377477}"/>
          </ac:spMkLst>
        </pc:spChg>
        <pc:spChg chg="mod">
          <ac:chgData name="ＭＡＨＡＲＪＡＮ　Ｓｈｒｅｅｊａｎ" userId="41d5b3a0-11c1-4d7d-975c-388f3038cb0b" providerId="ADAL" clId="{48C16A87-D76D-4B53-AD79-F1F5C1532EB7}" dt="2025-06-10T11:49:50.506" v="2401"/>
          <ac:spMkLst>
            <pc:docMk/>
            <pc:sldMk cId="2940790667" sldId="360"/>
            <ac:spMk id="26" creationId="{60758D56-0648-6D63-B385-2C7FE3FD5C39}"/>
          </ac:spMkLst>
        </pc:spChg>
        <pc:spChg chg="mod">
          <ac:chgData name="ＭＡＨＡＲＪＡＮ　Ｓｈｒｅｅｊａｎ" userId="41d5b3a0-11c1-4d7d-975c-388f3038cb0b" providerId="ADAL" clId="{48C16A87-D76D-4B53-AD79-F1F5C1532EB7}" dt="2025-06-10T11:49:50.506" v="2401"/>
          <ac:spMkLst>
            <pc:docMk/>
            <pc:sldMk cId="2940790667" sldId="360"/>
            <ac:spMk id="30" creationId="{5E2F0683-2391-407B-2ACA-841C4353F82D}"/>
          </ac:spMkLst>
        </pc:spChg>
        <pc:spChg chg="mod">
          <ac:chgData name="ＭＡＨＡＲＪＡＮ　Ｓｈｒｅｅｊａｎ" userId="41d5b3a0-11c1-4d7d-975c-388f3038cb0b" providerId="ADAL" clId="{48C16A87-D76D-4B53-AD79-F1F5C1532EB7}" dt="2025-06-10T11:49:50.506" v="2401"/>
          <ac:spMkLst>
            <pc:docMk/>
            <pc:sldMk cId="2940790667" sldId="360"/>
            <ac:spMk id="31" creationId="{EA4EF46A-9CF6-AA42-1FD7-8A2770F13F6A}"/>
          </ac:spMkLst>
        </pc:spChg>
        <pc:spChg chg="mod">
          <ac:chgData name="ＭＡＨＡＲＪＡＮ　Ｓｈｒｅｅｊａｎ" userId="41d5b3a0-11c1-4d7d-975c-388f3038cb0b" providerId="ADAL" clId="{48C16A87-D76D-4B53-AD79-F1F5C1532EB7}" dt="2025-06-10T11:49:50.506" v="2401"/>
          <ac:spMkLst>
            <pc:docMk/>
            <pc:sldMk cId="2940790667" sldId="360"/>
            <ac:spMk id="33" creationId="{03A5F3CB-DF69-AE24-AC3B-2ED238A5A00A}"/>
          </ac:spMkLst>
        </pc:spChg>
        <pc:spChg chg="mod">
          <ac:chgData name="ＭＡＨＡＲＪＡＮ　Ｓｈｒｅｅｊａｎ" userId="41d5b3a0-11c1-4d7d-975c-388f3038cb0b" providerId="ADAL" clId="{48C16A87-D76D-4B53-AD79-F1F5C1532EB7}" dt="2025-06-10T11:49:50.506" v="2401"/>
          <ac:spMkLst>
            <pc:docMk/>
            <pc:sldMk cId="2940790667" sldId="360"/>
            <ac:spMk id="34" creationId="{465B2402-FA74-7128-0152-29001CF55618}"/>
          </ac:spMkLst>
        </pc:spChg>
        <pc:spChg chg="mod">
          <ac:chgData name="ＭＡＨＡＲＪＡＮ　Ｓｈｒｅｅｊａｎ" userId="41d5b3a0-11c1-4d7d-975c-388f3038cb0b" providerId="ADAL" clId="{48C16A87-D76D-4B53-AD79-F1F5C1532EB7}" dt="2025-06-10T11:49:50.506" v="2401"/>
          <ac:spMkLst>
            <pc:docMk/>
            <pc:sldMk cId="2940790667" sldId="360"/>
            <ac:spMk id="37" creationId="{E75F9F95-9D91-A2B1-4AB9-B3242BBA7168}"/>
          </ac:spMkLst>
        </pc:spChg>
        <pc:spChg chg="mod">
          <ac:chgData name="ＭＡＨＡＲＪＡＮ　Ｓｈｒｅｅｊａｎ" userId="41d5b3a0-11c1-4d7d-975c-388f3038cb0b" providerId="ADAL" clId="{48C16A87-D76D-4B53-AD79-F1F5C1532EB7}" dt="2025-06-10T11:50:00.089" v="2404"/>
          <ac:spMkLst>
            <pc:docMk/>
            <pc:sldMk cId="2940790667" sldId="360"/>
            <ac:spMk id="57" creationId="{10AFC083-AB1B-4C7F-BCF4-824BF17738DB}"/>
          </ac:spMkLst>
        </pc:spChg>
        <pc:spChg chg="mod">
          <ac:chgData name="ＭＡＨＡＲＪＡＮ　Ｓｈｒｅｅｊａｎ" userId="41d5b3a0-11c1-4d7d-975c-388f3038cb0b" providerId="ADAL" clId="{48C16A87-D76D-4B53-AD79-F1F5C1532EB7}" dt="2025-06-10T11:50:00.089" v="2404"/>
          <ac:spMkLst>
            <pc:docMk/>
            <pc:sldMk cId="2940790667" sldId="360"/>
            <ac:spMk id="68" creationId="{0B85D472-A64F-D4D1-9B65-F38750B5686F}"/>
          </ac:spMkLst>
        </pc:spChg>
        <pc:spChg chg="mod">
          <ac:chgData name="ＭＡＨＡＲＪＡＮ　Ｓｈｒｅｅｊａｎ" userId="41d5b3a0-11c1-4d7d-975c-388f3038cb0b" providerId="ADAL" clId="{48C16A87-D76D-4B53-AD79-F1F5C1532EB7}" dt="2025-06-10T11:50:00.089" v="2404"/>
          <ac:spMkLst>
            <pc:docMk/>
            <pc:sldMk cId="2940790667" sldId="360"/>
            <ac:spMk id="69" creationId="{1A18E805-2A2F-787A-DC80-91F91E2FAB04}"/>
          </ac:spMkLst>
        </pc:spChg>
        <pc:spChg chg="mod">
          <ac:chgData name="ＭＡＨＡＲＪＡＮ　Ｓｈｒｅｅｊａｎ" userId="41d5b3a0-11c1-4d7d-975c-388f3038cb0b" providerId="ADAL" clId="{48C16A87-D76D-4B53-AD79-F1F5C1532EB7}" dt="2025-06-10T11:50:00.089" v="2404"/>
          <ac:spMkLst>
            <pc:docMk/>
            <pc:sldMk cId="2940790667" sldId="360"/>
            <ac:spMk id="72" creationId="{C0C254FC-1CE4-81F4-D757-984756021837}"/>
          </ac:spMkLst>
        </pc:spChg>
        <pc:spChg chg="mod">
          <ac:chgData name="ＭＡＨＡＲＪＡＮ　Ｓｈｒｅｅｊａｎ" userId="41d5b3a0-11c1-4d7d-975c-388f3038cb0b" providerId="ADAL" clId="{48C16A87-D76D-4B53-AD79-F1F5C1532EB7}" dt="2025-06-10T11:50:00.089" v="2404"/>
          <ac:spMkLst>
            <pc:docMk/>
            <pc:sldMk cId="2940790667" sldId="360"/>
            <ac:spMk id="73" creationId="{188743FF-37C0-A436-2BB9-3DC33D8D4750}"/>
          </ac:spMkLst>
        </pc:spChg>
        <pc:spChg chg="mod">
          <ac:chgData name="ＭＡＨＡＲＪＡＮ　Ｓｈｒｅｅｊａｎ" userId="41d5b3a0-11c1-4d7d-975c-388f3038cb0b" providerId="ADAL" clId="{48C16A87-D76D-4B53-AD79-F1F5C1532EB7}" dt="2025-06-10T11:50:00.089" v="2404"/>
          <ac:spMkLst>
            <pc:docMk/>
            <pc:sldMk cId="2940790667" sldId="360"/>
            <ac:spMk id="76" creationId="{5CA13238-0C15-B836-EE74-F939E2D72A6B}"/>
          </ac:spMkLst>
        </pc:spChg>
        <pc:spChg chg="mod">
          <ac:chgData name="ＭＡＨＡＲＪＡＮ　Ｓｈｒｅｅｊａｎ" userId="41d5b3a0-11c1-4d7d-975c-388f3038cb0b" providerId="ADAL" clId="{48C16A87-D76D-4B53-AD79-F1F5C1532EB7}" dt="2025-06-10T11:50:00.089" v="2404"/>
          <ac:spMkLst>
            <pc:docMk/>
            <pc:sldMk cId="2940790667" sldId="360"/>
            <ac:spMk id="81" creationId="{F6598527-3417-A7FA-5FC9-860D8DDE142C}"/>
          </ac:spMkLst>
        </pc:spChg>
        <pc:spChg chg="mod">
          <ac:chgData name="ＭＡＨＡＲＪＡＮ　Ｓｈｒｅｅｊａｎ" userId="41d5b3a0-11c1-4d7d-975c-388f3038cb0b" providerId="ADAL" clId="{48C16A87-D76D-4B53-AD79-F1F5C1532EB7}" dt="2025-06-10T11:50:00.089" v="2404"/>
          <ac:spMkLst>
            <pc:docMk/>
            <pc:sldMk cId="2940790667" sldId="360"/>
            <ac:spMk id="86" creationId="{F5B2E7F0-5DE0-F8DD-C2E2-BC8DAADE206A}"/>
          </ac:spMkLst>
        </pc:spChg>
        <pc:spChg chg="mod">
          <ac:chgData name="ＭＡＨＡＲＪＡＮ　Ｓｈｒｅｅｊａｎ" userId="41d5b3a0-11c1-4d7d-975c-388f3038cb0b" providerId="ADAL" clId="{48C16A87-D76D-4B53-AD79-F1F5C1532EB7}" dt="2025-06-10T11:50:00.089" v="2404"/>
          <ac:spMkLst>
            <pc:docMk/>
            <pc:sldMk cId="2940790667" sldId="360"/>
            <ac:spMk id="87" creationId="{9011D784-35D4-C18F-529D-D19A42117AA2}"/>
          </ac:spMkLst>
        </pc:spChg>
        <pc:spChg chg="mod">
          <ac:chgData name="ＭＡＨＡＲＪＡＮ　Ｓｈｒｅｅｊａｎ" userId="41d5b3a0-11c1-4d7d-975c-388f3038cb0b" providerId="ADAL" clId="{48C16A87-D76D-4B53-AD79-F1F5C1532EB7}" dt="2025-06-10T11:50:00.089" v="2404"/>
          <ac:spMkLst>
            <pc:docMk/>
            <pc:sldMk cId="2940790667" sldId="360"/>
            <ac:spMk id="94" creationId="{16BBE94F-1D40-E2B7-4844-181B51F9A4A5}"/>
          </ac:spMkLst>
        </pc:spChg>
        <pc:cxnChg chg="add mod">
          <ac:chgData name="ＭＡＨＡＲＪＡＮ　Ｓｈｒｅｅｊａｎ" userId="41d5b3a0-11c1-4d7d-975c-388f3038cb0b" providerId="ADAL" clId="{48C16A87-D76D-4B53-AD79-F1F5C1532EB7}" dt="2025-06-10T11:48:42.616" v="2366"/>
          <ac:cxnSpMkLst>
            <pc:docMk/>
            <pc:sldMk cId="2940790667" sldId="360"/>
            <ac:cxnSpMk id="9" creationId="{CAAF520A-6126-95C2-0979-B8A6C5C6E7AD}"/>
          </ac:cxnSpMkLst>
        </pc:cxnChg>
        <pc:cxnChg chg="add mod">
          <ac:chgData name="ＭＡＨＡＲＪＡＮ　Ｓｈｒｅｅｊａｎ" userId="41d5b3a0-11c1-4d7d-975c-388f3038cb0b" providerId="ADAL" clId="{48C16A87-D76D-4B53-AD79-F1F5C1532EB7}" dt="2025-06-10T11:48:42.616" v="2366"/>
          <ac:cxnSpMkLst>
            <pc:docMk/>
            <pc:sldMk cId="2940790667" sldId="360"/>
            <ac:cxnSpMk id="10" creationId="{C497523C-326C-3DA6-AF52-B025913E8FAA}"/>
          </ac:cxnSpMkLst>
        </pc:cxnChg>
      </pc:sldChg>
      <pc:sldChg chg="addSp modSp add del">
        <pc:chgData name="ＭＡＨＡＲＪＡＮ　Ｓｈｒｅｅｊａｎ" userId="41d5b3a0-11c1-4d7d-975c-388f3038cb0b" providerId="ADAL" clId="{48C16A87-D76D-4B53-AD79-F1F5C1532EB7}" dt="2025-06-11T04:32:45.535" v="5544" actId="47"/>
        <pc:sldMkLst>
          <pc:docMk/>
          <pc:sldMk cId="928599898" sldId="361"/>
        </pc:sldMkLst>
        <pc:spChg chg="add mod">
          <ac:chgData name="ＭＡＨＡＲＪＡＮ　Ｓｈｒｅｅｊａｎ" userId="41d5b3a0-11c1-4d7d-975c-388f3038cb0b" providerId="ADAL" clId="{48C16A87-D76D-4B53-AD79-F1F5C1532EB7}" dt="2025-06-10T11:50:13.468" v="2405"/>
          <ac:spMkLst>
            <pc:docMk/>
            <pc:sldMk cId="928599898" sldId="361"/>
            <ac:spMk id="2" creationId="{179B3671-D101-4D8B-BBFD-426BF5D77525}"/>
          </ac:spMkLst>
        </pc:spChg>
        <pc:spChg chg="add mod">
          <ac:chgData name="ＭＡＨＡＲＪＡＮ　Ｓｈｒｅｅｊａｎ" userId="41d5b3a0-11c1-4d7d-975c-388f3038cb0b" providerId="ADAL" clId="{48C16A87-D76D-4B53-AD79-F1F5C1532EB7}" dt="2025-06-10T11:50:13.468" v="2405"/>
          <ac:spMkLst>
            <pc:docMk/>
            <pc:sldMk cId="928599898" sldId="361"/>
            <ac:spMk id="3" creationId="{ECF29427-76DB-A510-A2F6-0CC55A31162E}"/>
          </ac:spMkLst>
        </pc:spChg>
        <pc:spChg chg="add mod">
          <ac:chgData name="ＭＡＨＡＲＪＡＮ　Ｓｈｒｅｅｊａｎ" userId="41d5b3a0-11c1-4d7d-975c-388f3038cb0b" providerId="ADAL" clId="{48C16A87-D76D-4B53-AD79-F1F5C1532EB7}" dt="2025-06-10T11:50:13.468" v="2405"/>
          <ac:spMkLst>
            <pc:docMk/>
            <pc:sldMk cId="928599898" sldId="361"/>
            <ac:spMk id="17" creationId="{3C67E376-53AF-FF75-C3FA-0AC4CD3F5CEC}"/>
          </ac:spMkLst>
        </pc:spChg>
        <pc:spChg chg="add mod">
          <ac:chgData name="ＭＡＨＡＲＪＡＮ　Ｓｈｒｅｅｊａｎ" userId="41d5b3a0-11c1-4d7d-975c-388f3038cb0b" providerId="ADAL" clId="{48C16A87-D76D-4B53-AD79-F1F5C1532EB7}" dt="2025-06-10T11:50:13.468" v="2405"/>
          <ac:spMkLst>
            <pc:docMk/>
            <pc:sldMk cId="928599898" sldId="361"/>
            <ac:spMk id="20" creationId="{7B6DD846-0C54-8B87-7F7C-6FFF37872A4F}"/>
          </ac:spMkLst>
        </pc:spChg>
        <pc:spChg chg="add mod">
          <ac:chgData name="ＭＡＨＡＲＪＡＮ　Ｓｈｒｅｅｊａｎ" userId="41d5b3a0-11c1-4d7d-975c-388f3038cb0b" providerId="ADAL" clId="{48C16A87-D76D-4B53-AD79-F1F5C1532EB7}" dt="2025-06-10T11:50:13.468" v="2405"/>
          <ac:spMkLst>
            <pc:docMk/>
            <pc:sldMk cId="928599898" sldId="361"/>
            <ac:spMk id="22" creationId="{82774CE6-8497-E0FB-9F97-C9410E4F9213}"/>
          </ac:spMkLst>
        </pc:spChg>
        <pc:spChg chg="add mod">
          <ac:chgData name="ＭＡＨＡＲＪＡＮ　Ｓｈｒｅｅｊａｎ" userId="41d5b3a0-11c1-4d7d-975c-388f3038cb0b" providerId="ADAL" clId="{48C16A87-D76D-4B53-AD79-F1F5C1532EB7}" dt="2025-06-10T11:50:13.468" v="2405"/>
          <ac:spMkLst>
            <pc:docMk/>
            <pc:sldMk cId="928599898" sldId="361"/>
            <ac:spMk id="23" creationId="{EBE8847C-9F95-33FD-7703-575D99E9F119}"/>
          </ac:spMkLst>
        </pc:spChg>
        <pc:spChg chg="add mod">
          <ac:chgData name="ＭＡＨＡＲＪＡＮ　Ｓｈｒｅｅｊａｎ" userId="41d5b3a0-11c1-4d7d-975c-388f3038cb0b" providerId="ADAL" clId="{48C16A87-D76D-4B53-AD79-F1F5C1532EB7}" dt="2025-06-10T11:50:13.468" v="2405"/>
          <ac:spMkLst>
            <pc:docMk/>
            <pc:sldMk cId="928599898" sldId="361"/>
            <ac:spMk id="24" creationId="{909EB4F7-3F13-8A1A-5459-8CF0410D7843}"/>
          </ac:spMkLst>
        </pc:spChg>
        <pc:spChg chg="add mod">
          <ac:chgData name="ＭＡＨＡＲＪＡＮ　Ｓｈｒｅｅｊａｎ" userId="41d5b3a0-11c1-4d7d-975c-388f3038cb0b" providerId="ADAL" clId="{48C16A87-D76D-4B53-AD79-F1F5C1532EB7}" dt="2025-06-10T11:50:13.468" v="2405"/>
          <ac:spMkLst>
            <pc:docMk/>
            <pc:sldMk cId="928599898" sldId="361"/>
            <ac:spMk id="25" creationId="{9154BC38-8BE2-F28E-BABA-23D84A83A799}"/>
          </ac:spMkLst>
        </pc:spChg>
        <pc:spChg chg="add mod">
          <ac:chgData name="ＭＡＨＡＲＪＡＮ　Ｓｈｒｅｅｊａｎ" userId="41d5b3a0-11c1-4d7d-975c-388f3038cb0b" providerId="ADAL" clId="{48C16A87-D76D-4B53-AD79-F1F5C1532EB7}" dt="2025-06-10T11:50:13.468" v="2405"/>
          <ac:spMkLst>
            <pc:docMk/>
            <pc:sldMk cId="928599898" sldId="361"/>
            <ac:spMk id="35" creationId="{E9291235-CD2C-36D5-3D53-0188B5CE3556}"/>
          </ac:spMkLst>
        </pc:spChg>
        <pc:spChg chg="add mod">
          <ac:chgData name="ＭＡＨＡＲＪＡＮ　Ｓｈｒｅｅｊａｎ" userId="41d5b3a0-11c1-4d7d-975c-388f3038cb0b" providerId="ADAL" clId="{48C16A87-D76D-4B53-AD79-F1F5C1532EB7}" dt="2025-06-10T11:50:13.468" v="2405"/>
          <ac:spMkLst>
            <pc:docMk/>
            <pc:sldMk cId="928599898" sldId="361"/>
            <ac:spMk id="36" creationId="{804B44D6-182F-ECC7-7961-4C4BFA91C1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07A8C-7106-4347-A4E3-58BA94D645BA}" type="datetimeFigureOut">
              <a:rPr lang="en-US" smtClean="0"/>
              <a:t>Wednesday/6/11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9580A-3FD0-4F25-A873-543CC7CFC312}" type="slidenum">
              <a:rPr lang="en-US" smtClean="0"/>
              <a:t>‹#›</a:t>
            </a:fld>
            <a:endParaRPr lang="en-US"/>
          </a:p>
        </p:txBody>
      </p:sp>
    </p:spTree>
    <p:extLst>
      <p:ext uri="{BB962C8B-B14F-4D97-AF65-F5344CB8AC3E}">
        <p14:creationId xmlns:p14="http://schemas.microsoft.com/office/powerpoint/2010/main" val="298545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afternoon everyone. My name is </a:t>
            </a:r>
            <a:r>
              <a:rPr lang="en-US" b="1" dirty="0"/>
              <a:t>Shreejan Maharjan</a:t>
            </a:r>
            <a:r>
              <a:rPr lang="en-US" dirty="0"/>
              <a:t>, and Today, I’m excited to share my work on </a:t>
            </a:r>
            <a:r>
              <a:rPr lang="en-US" i="1" dirty="0"/>
              <a:t>Predicting Structural Data of Bridges Using Large Language Models</a:t>
            </a:r>
            <a:r>
              <a:rPr lang="en-US" dirty="0"/>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generating predictions with a Large Language Model is a powerful first step, in </a:t>
            </a:r>
            <a:r>
              <a:rPr lang="en-US" b="1" dirty="0"/>
              <a:t>engineering applications</a:t>
            </a:r>
            <a:r>
              <a:rPr lang="en-US" dirty="0"/>
              <a:t>, </a:t>
            </a:r>
            <a:r>
              <a:rPr lang="en-US" b="1" dirty="0"/>
              <a:t>prediction alone is not enough</a:t>
            </a:r>
            <a:r>
              <a:rPr lang="en-US" dirty="0"/>
              <a:t>. What’s important is </a:t>
            </a:r>
            <a:r>
              <a:rPr lang="en-US" b="1" dirty="0"/>
              <a:t>validation</a:t>
            </a:r>
            <a:r>
              <a:rPr lang="en-US" dirty="0"/>
              <a:t> — to ensure that the model doesn’t just output plausible numbers, but values that actually hold up under </a:t>
            </a:r>
            <a:r>
              <a:rPr lang="en-US" b="1" dirty="0"/>
              <a:t>physical simulation and structural loading</a:t>
            </a:r>
            <a:r>
              <a:rPr lang="en-US" dirty="0"/>
              <a:t>. Once we’ve predicted a complete set of bridge parameters and get output in JSON format. This JSON serves as the </a:t>
            </a:r>
            <a:r>
              <a:rPr lang="en-US" b="1" dirty="0"/>
              <a:t>input to a fully automated simulation workflow</a:t>
            </a:r>
            <a:r>
              <a:rPr lang="en-US" dirty="0"/>
              <a:t>, where it’s used to: </a:t>
            </a:r>
            <a:r>
              <a:rPr lang="en-US" b="1" dirty="0"/>
              <a:t>Generate the bridge geometry</a:t>
            </a:r>
            <a:r>
              <a:rPr lang="en-US" dirty="0"/>
              <a:t> — based on the predicted data. </a:t>
            </a:r>
            <a:r>
              <a:rPr lang="en-US" b="1" dirty="0"/>
              <a:t>Mesh the model. </a:t>
            </a:r>
            <a:r>
              <a:rPr lang="en-US" b="0" dirty="0"/>
              <a:t> </a:t>
            </a:r>
            <a:r>
              <a:rPr lang="en-US" b="1" dirty="0"/>
              <a:t>Apply boundary conditions and external loads</a:t>
            </a:r>
            <a:r>
              <a:rPr lang="en-US" dirty="0"/>
              <a:t> — such as supports, fixed ends, traffic loading, or dead loads. And </a:t>
            </a:r>
            <a:r>
              <a:rPr lang="en-US" b="1" dirty="0"/>
              <a:t>Run a complete static FEM analysis</a:t>
            </a:r>
            <a:r>
              <a:rPr lang="en-US" dirty="0"/>
              <a:t> using </a:t>
            </a:r>
            <a:r>
              <a:rPr lang="en-US" b="1" dirty="0"/>
              <a:t>Abaqus</a:t>
            </a:r>
            <a:r>
              <a:rPr lang="en-US" dirty="0"/>
              <a:t>. This allows us to evaluate how the predicted structure behaves under real-world loading conditions. This image is the result of the bridge data which was predicted by the LLM model. </a:t>
            </a:r>
            <a:r>
              <a:rPr lang="en-US" sz="1200" dirty="0">
                <a:effectLst/>
                <a:latin typeface="Times New Roman" panose="02020603050405020304" pitchFamily="18" charset="0"/>
                <a:ea typeface="Times New Roman" panose="02020603050405020304" pitchFamily="18" charset="0"/>
              </a:rPr>
              <a:t>From the Mises stress contours, the maximum stress observed was 106.9 MPa, which remains below the typical yield strength of structural steel (200 MPa) confirming that the design remains safely within the elastic range, with no plastic deformation occurring under the simulated loading conditions.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899580A-3FD0-4F25-A873-543CC7CFC312}" type="slidenum">
              <a:rPr lang="en-US" smtClean="0"/>
              <a:t>10</a:t>
            </a:fld>
            <a:endParaRPr lang="en-US"/>
          </a:p>
        </p:txBody>
      </p:sp>
    </p:spTree>
    <p:extLst>
      <p:ext uri="{BB962C8B-B14F-4D97-AF65-F5344CB8AC3E}">
        <p14:creationId xmlns:p14="http://schemas.microsoft.com/office/powerpoint/2010/main" val="3141265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 toward the future, our aim is to evolve this framework into something far more impactful — a system that not only </a:t>
            </a:r>
            <a:r>
              <a:rPr lang="en-US" b="1" dirty="0"/>
              <a:t>predicts structural data</a:t>
            </a:r>
            <a:r>
              <a:rPr lang="en-US" dirty="0"/>
              <a:t> but also actively contributes to </a:t>
            </a:r>
            <a:r>
              <a:rPr lang="en-US" b="1" dirty="0"/>
              <a:t>bridge maintenance, and management. </a:t>
            </a:r>
            <a:r>
              <a:rPr lang="en-US" dirty="0"/>
              <a:t>The first extension focuses on incorporating </a:t>
            </a:r>
            <a:r>
              <a:rPr lang="en-US" b="1" dirty="0"/>
              <a:t>real-world damage data</a:t>
            </a:r>
            <a:r>
              <a:rPr lang="en-US" dirty="0"/>
              <a:t> into the simulation environment. Currently, our model takes predicted structural parameters and validates them under idealized load conditions. But in the future, we plan to: Integrate </a:t>
            </a:r>
            <a:r>
              <a:rPr lang="en-US" b="1" dirty="0"/>
              <a:t>observed damage patterns</a:t>
            </a:r>
            <a:r>
              <a:rPr lang="en-US" dirty="0"/>
              <a:t>— collected to assess how </a:t>
            </a:r>
            <a:r>
              <a:rPr lang="en-US" b="1" dirty="0"/>
              <a:t>damage affects load-bearing capacity</a:t>
            </a:r>
            <a:r>
              <a:rPr lang="en-US" dirty="0"/>
              <a:t>, stress distribution, and failure risk. From there, we can derive actionable insights for: </a:t>
            </a:r>
            <a:r>
              <a:rPr lang="en-US" b="1" dirty="0"/>
              <a:t>Maintenance prioritization</a:t>
            </a:r>
            <a:r>
              <a:rPr lang="en-US" dirty="0"/>
              <a:t>, </a:t>
            </a:r>
            <a:r>
              <a:rPr lang="en-US" b="1" dirty="0"/>
              <a:t>Repair planning</a:t>
            </a:r>
            <a:r>
              <a:rPr lang="en-US" dirty="0"/>
              <a:t>, and </a:t>
            </a:r>
            <a:r>
              <a:rPr lang="en-US" b="1" dirty="0"/>
              <a:t>Service life extension</a:t>
            </a:r>
            <a:r>
              <a:rPr lang="en-US" dirty="0"/>
              <a:t>. second future direction is more AI-centric. We aim to train the </a:t>
            </a:r>
            <a:r>
              <a:rPr lang="en-US" b="1" dirty="0"/>
              <a:t>LLM not just to infer structure, but to predict future deterioration</a:t>
            </a:r>
            <a:r>
              <a:rPr lang="en-US" dirty="0"/>
              <a:t> — based on historical trends, environmental exposure, material properties, and inspection records. This opens the door to </a:t>
            </a:r>
            <a:r>
              <a:rPr lang="en-US" b="1" dirty="0"/>
              <a:t>proactive maintenance</a:t>
            </a:r>
            <a:r>
              <a:rPr lang="en-US" dirty="0"/>
              <a:t> — allowing infrastructure managers to intervene </a:t>
            </a:r>
            <a:r>
              <a:rPr lang="en-US" b="1" dirty="0"/>
              <a:t>before</a:t>
            </a:r>
            <a:r>
              <a:rPr lang="en-US" dirty="0"/>
              <a:t> failures occur. Together, these directions represent a shift from reactive maintenance to </a:t>
            </a:r>
            <a:r>
              <a:rPr lang="en-US" b="1" dirty="0"/>
              <a:t>data-driven, simulation-validated, AI-enhanced infrastructure management</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3899580A-3FD0-4F25-A873-543CC7CFC312}" type="slidenum">
              <a:rPr lang="en-US" smtClean="0"/>
              <a:t>11</a:t>
            </a:fld>
            <a:endParaRPr lang="en-US"/>
          </a:p>
        </p:txBody>
      </p:sp>
    </p:spTree>
    <p:extLst>
      <p:ext uri="{BB962C8B-B14F-4D97-AF65-F5344CB8AC3E}">
        <p14:creationId xmlns:p14="http://schemas.microsoft.com/office/powerpoint/2010/main" val="356687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begin, a </a:t>
            </a:r>
            <a:r>
              <a:rPr lang="en-US" b="1" dirty="0"/>
              <a:t>pressing global </a:t>
            </a:r>
            <a:r>
              <a:rPr lang="en-US" b="1"/>
              <a:t>issue is </a:t>
            </a:r>
            <a:r>
              <a:rPr lang="en-US"/>
              <a:t>the </a:t>
            </a:r>
            <a:r>
              <a:rPr lang="en-US" b="1" dirty="0"/>
              <a:t>aging infrastructure </a:t>
            </a:r>
            <a:r>
              <a:rPr lang="en-US" b="1"/>
              <a:t>crisis </a:t>
            </a:r>
            <a:r>
              <a:rPr lang="en-US"/>
              <a:t>that </a:t>
            </a:r>
            <a:r>
              <a:rPr lang="en-US" dirty="0"/>
              <a:t>threatens the safety, economy, and sustainability of our built environment.</a:t>
            </a:r>
          </a:p>
          <a:p>
            <a:r>
              <a:rPr lang="en-US" dirty="0"/>
              <a:t>for example, in Japan, </a:t>
            </a:r>
            <a:r>
              <a:rPr lang="en-US" b="1" dirty="0"/>
              <a:t>over 42% of all bridges are now more than 50 years old</a:t>
            </a:r>
            <a:r>
              <a:rPr lang="en-US" dirty="0"/>
              <a:t>. That means nearly half of this critical transportation network is operating well beyond its originally intended lifespan. And Japan isn’t alone. Similar trends are visible in the U.S., Europe, and many parts of the world. And these aging structures are vulnerable to: </a:t>
            </a:r>
            <a:r>
              <a:rPr lang="en-US" b="1" dirty="0"/>
              <a:t>Structural fatigue</a:t>
            </a:r>
            <a:r>
              <a:rPr lang="en-US" dirty="0"/>
              <a:t>, </a:t>
            </a:r>
            <a:r>
              <a:rPr lang="en-US" b="1" dirty="0"/>
              <a:t>Corrosion</a:t>
            </a:r>
            <a:r>
              <a:rPr lang="en-US" dirty="0"/>
              <a:t>, </a:t>
            </a:r>
            <a:r>
              <a:rPr lang="en-US" b="1" dirty="0"/>
              <a:t>Seismic impacts</a:t>
            </a:r>
            <a:r>
              <a:rPr lang="en-US" dirty="0"/>
              <a:t>, and Increasing </a:t>
            </a:r>
            <a:r>
              <a:rPr lang="en-US" b="1" dirty="0"/>
              <a:t>traffic loads</a:t>
            </a:r>
            <a:r>
              <a:rPr lang="en-US" dirty="0"/>
              <a:t> they weren’t designed for. Traditionally, we rely on </a:t>
            </a:r>
            <a:r>
              <a:rPr lang="en-US" b="1" dirty="0"/>
              <a:t>manual inspections</a:t>
            </a:r>
            <a:r>
              <a:rPr lang="en-US" dirty="0"/>
              <a:t> — inspectors physically examining bridge components with lifts, scaffolding, and even heavy machineries. These methods are not only </a:t>
            </a:r>
            <a:r>
              <a:rPr lang="en-US" b="1" dirty="0"/>
              <a:t>labor-intensive</a:t>
            </a:r>
            <a:r>
              <a:rPr lang="en-US" dirty="0"/>
              <a:t>, but also: </a:t>
            </a:r>
            <a:r>
              <a:rPr lang="en-US" b="1" dirty="0"/>
              <a:t>Expensive</a:t>
            </a:r>
            <a:r>
              <a:rPr lang="en-US" dirty="0"/>
              <a:t>, </a:t>
            </a:r>
            <a:r>
              <a:rPr lang="en-US" b="1" dirty="0"/>
              <a:t>Risky</a:t>
            </a:r>
            <a:r>
              <a:rPr lang="en-US" dirty="0"/>
              <a:t>, and </a:t>
            </a:r>
            <a:r>
              <a:rPr lang="en-US" b="1" dirty="0"/>
              <a:t>Time-consuming</a:t>
            </a:r>
            <a:r>
              <a:rPr lang="en-US" dirty="0"/>
              <a:t>. What’s even more challenging is the </a:t>
            </a:r>
            <a:r>
              <a:rPr lang="en-US" b="1" dirty="0"/>
              <a:t>lack of digital documentation</a:t>
            </a:r>
            <a:r>
              <a:rPr lang="en-US" dirty="0"/>
              <a:t> for many of these structures. A large number of older bridges either: Have </a:t>
            </a:r>
            <a:r>
              <a:rPr lang="en-US" b="1" dirty="0"/>
              <a:t>incomplete design records</a:t>
            </a:r>
            <a:r>
              <a:rPr lang="en-US" dirty="0"/>
              <a:t>, or Lack any digital representation at all — no CAD files, no BIM, no structured models. And  Without that information, we’re flying blind. Due to which deploying automated inspection systems are impossible due to no foundation to work from. And that’s the gap this research aims to fill.</a:t>
            </a:r>
          </a:p>
          <a:p>
            <a:endParaRPr lang="en-US" dirty="0"/>
          </a:p>
        </p:txBody>
      </p:sp>
      <p:sp>
        <p:nvSpPr>
          <p:cNvPr id="4" name="Slide Number Placeholder 3"/>
          <p:cNvSpPr>
            <a:spLocks noGrp="1"/>
          </p:cNvSpPr>
          <p:nvPr>
            <p:ph type="sldNum" sz="quarter" idx="5"/>
          </p:nvPr>
        </p:nvSpPr>
        <p:spPr/>
        <p:txBody>
          <a:bodyPr/>
          <a:lstStyle/>
          <a:p>
            <a:fld id="{3899580A-3FD0-4F25-A873-543CC7CFC312}" type="slidenum">
              <a:rPr lang="en-US" smtClean="0"/>
              <a:t>2</a:t>
            </a:fld>
            <a:endParaRPr lang="en-US"/>
          </a:p>
        </p:txBody>
      </p:sp>
    </p:spTree>
    <p:extLst>
      <p:ext uri="{BB962C8B-B14F-4D97-AF65-F5344CB8AC3E}">
        <p14:creationId xmlns:p14="http://schemas.microsoft.com/office/powerpoint/2010/main" val="107026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the </a:t>
            </a:r>
            <a:r>
              <a:rPr lang="en-US" b="1" dirty="0"/>
              <a:t>Architecture, Engineering, and Construction (AEC)</a:t>
            </a:r>
            <a:r>
              <a:rPr lang="en-US" dirty="0"/>
              <a:t> industry is undergoing a digital transformation — a shift toward smarter, automated, and more scalable solutions. What’s currently available is : we have drones that capture high quality visual data that helps us reduce inspection time. Then we have the deep learning models that can </a:t>
            </a:r>
            <a:r>
              <a:rPr lang="en-US" dirty="0" err="1"/>
              <a:t>analyse</a:t>
            </a:r>
            <a:r>
              <a:rPr lang="en-US" dirty="0"/>
              <a:t> damages and offer a automated and consistent inspection method that manual inspection often lack. And more recently, 3D points cloud data are being used to generate digital model of the infrastructures that can be used for inspection, maintenance and analysis. But there is a critical catch. All these technologies rely on one foundational resource that is high quality bridge data, without which none of these methods can reach their full potential. So, answer to this challenges lies in the use of Large Language models. These models can be adapted to predict, infer and reconstruct bridge data using existing documents, engineering domain knowledge and patterns learned from previous bridge data.</a:t>
            </a:r>
          </a:p>
        </p:txBody>
      </p:sp>
      <p:sp>
        <p:nvSpPr>
          <p:cNvPr id="4" name="Slide Number Placeholder 3"/>
          <p:cNvSpPr>
            <a:spLocks noGrp="1"/>
          </p:cNvSpPr>
          <p:nvPr>
            <p:ph type="sldNum" sz="quarter" idx="5"/>
          </p:nvPr>
        </p:nvSpPr>
        <p:spPr/>
        <p:txBody>
          <a:bodyPr/>
          <a:lstStyle/>
          <a:p>
            <a:fld id="{3899580A-3FD0-4F25-A873-543CC7CFC312}" type="slidenum">
              <a:rPr lang="en-US" smtClean="0"/>
              <a:t>3</a:t>
            </a:fld>
            <a:endParaRPr lang="en-US"/>
          </a:p>
        </p:txBody>
      </p:sp>
    </p:spTree>
    <p:extLst>
      <p:ext uri="{BB962C8B-B14F-4D97-AF65-F5344CB8AC3E}">
        <p14:creationId xmlns:p14="http://schemas.microsoft.com/office/powerpoint/2010/main" val="887103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a:t>
            </a:r>
            <a:r>
              <a:rPr lang="en-US" b="1" dirty="0"/>
              <a:t>accelerate the digital modeling of bridges</a:t>
            </a:r>
            <a:r>
              <a:rPr lang="en-US" dirty="0"/>
              <a:t>. We do this in three main steps: Extract data from existing documents,- Use LLMs to </a:t>
            </a:r>
            <a:r>
              <a:rPr lang="en-US" b="1" dirty="0"/>
              <a:t>infer missing or incomplete data</a:t>
            </a:r>
            <a:r>
              <a:rPr lang="en-US" dirty="0"/>
              <a:t>, and Validate the predicted data using simulations like </a:t>
            </a:r>
            <a:r>
              <a:rPr lang="en-US" b="1" dirty="0"/>
              <a:t>Finite Element Models (FEM)</a:t>
            </a:r>
            <a:r>
              <a:rPr lang="en-US" dirty="0"/>
              <a:t>. The final output is a structured, machine-readable format — like </a:t>
            </a:r>
            <a:r>
              <a:rPr lang="en-US" b="1" dirty="0"/>
              <a:t>JSON</a:t>
            </a:r>
            <a:r>
              <a:rPr lang="en-US" dirty="0"/>
              <a:t> — ready for downstream tasks.”</a:t>
            </a:r>
          </a:p>
          <a:p>
            <a:endParaRPr lang="en-US" dirty="0"/>
          </a:p>
        </p:txBody>
      </p:sp>
      <p:sp>
        <p:nvSpPr>
          <p:cNvPr id="4" name="Slide Number Placeholder 3"/>
          <p:cNvSpPr>
            <a:spLocks noGrp="1"/>
          </p:cNvSpPr>
          <p:nvPr>
            <p:ph type="sldNum" sz="quarter" idx="5"/>
          </p:nvPr>
        </p:nvSpPr>
        <p:spPr/>
        <p:txBody>
          <a:bodyPr/>
          <a:lstStyle/>
          <a:p>
            <a:fld id="{3899580A-3FD0-4F25-A873-543CC7CFC312}" type="slidenum">
              <a:rPr lang="en-US" smtClean="0"/>
              <a:t>4</a:t>
            </a:fld>
            <a:endParaRPr lang="en-US"/>
          </a:p>
        </p:txBody>
      </p:sp>
    </p:spTree>
    <p:extLst>
      <p:ext uri="{BB962C8B-B14F-4D97-AF65-F5344CB8AC3E}">
        <p14:creationId xmlns:p14="http://schemas.microsoft.com/office/powerpoint/2010/main" val="198112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into the detail of the methodology, our </a:t>
            </a:r>
            <a:r>
              <a:rPr lang="en-US" b="1" dirty="0"/>
              <a:t>first critical step is extracting information from raw, unstructured documents</a:t>
            </a:r>
            <a:r>
              <a:rPr lang="en-US" dirty="0"/>
              <a:t>. In practice, the kind of documents we deal with are </a:t>
            </a:r>
            <a:r>
              <a:rPr lang="en-US" b="1" dirty="0"/>
              <a:t>engineering reports, design manuals, and construction drawings</a:t>
            </a:r>
            <a:r>
              <a:rPr lang="en-US" dirty="0"/>
              <a:t> — which are often scanned PDFs, not easily parsed by machines. To handle this, we leverage the </a:t>
            </a:r>
            <a:r>
              <a:rPr lang="en-US" b="1" dirty="0"/>
              <a:t>GPT-4o model</a:t>
            </a:r>
            <a:r>
              <a:rPr lang="en-US" dirty="0"/>
              <a:t> for </a:t>
            </a:r>
            <a:r>
              <a:rPr lang="en-US" b="1" dirty="0"/>
              <a:t>context-aware information extraction</a:t>
            </a:r>
            <a:r>
              <a:rPr lang="en-US" dirty="0"/>
              <a:t>. What does this mean is: Rather than simply looking for keywords, the LLM understands the </a:t>
            </a:r>
            <a:r>
              <a:rPr lang="en-US" b="1" dirty="0"/>
              <a:t>semantics</a:t>
            </a:r>
            <a:r>
              <a:rPr lang="en-US" dirty="0"/>
              <a:t> of engineering language. Let say If the document reads ‘the slab is supported by five I-girders spaced evenly across 12 meters’, it can infer the key value like type of beam, beam spacing, etc. It then maps these values to a </a:t>
            </a:r>
            <a:r>
              <a:rPr lang="en-US" b="1" dirty="0"/>
              <a:t>predefined JSON schema</a:t>
            </a:r>
            <a:r>
              <a:rPr lang="en-US" dirty="0"/>
              <a:t> — turning natural language into structured machine-readable data. Beyond direct mentions, we also implement </a:t>
            </a:r>
            <a:r>
              <a:rPr lang="en-US" b="1" dirty="0"/>
              <a:t>computational inference</a:t>
            </a:r>
            <a:r>
              <a:rPr lang="en-US" dirty="0"/>
              <a:t> — calculating values that are not explicitly stated. Take </a:t>
            </a:r>
            <a:r>
              <a:rPr lang="en-US" b="1" dirty="0"/>
              <a:t>slab width</a:t>
            </a:r>
            <a:r>
              <a:rPr lang="en-US" dirty="0"/>
              <a:t> as an example: It may not be directly given, but we can compute it by summing the left and right overhangs and the beam spacings in between. This stage ensures we have a </a:t>
            </a:r>
            <a:r>
              <a:rPr lang="en-US" b="1" dirty="0"/>
              <a:t>clean, filled JSON dataset</a:t>
            </a:r>
            <a:r>
              <a:rPr lang="en-US" dirty="0"/>
              <a:t> as a starting point.</a:t>
            </a:r>
          </a:p>
        </p:txBody>
      </p:sp>
      <p:sp>
        <p:nvSpPr>
          <p:cNvPr id="4" name="Slide Number Placeholder 3"/>
          <p:cNvSpPr>
            <a:spLocks noGrp="1"/>
          </p:cNvSpPr>
          <p:nvPr>
            <p:ph type="sldNum" sz="quarter" idx="5"/>
          </p:nvPr>
        </p:nvSpPr>
        <p:spPr/>
        <p:txBody>
          <a:bodyPr/>
          <a:lstStyle/>
          <a:p>
            <a:fld id="{3899580A-3FD0-4F25-A873-543CC7CFC312}" type="slidenum">
              <a:rPr lang="en-US" smtClean="0"/>
              <a:t>5</a:t>
            </a:fld>
            <a:endParaRPr lang="en-US"/>
          </a:p>
        </p:txBody>
      </p:sp>
    </p:spTree>
    <p:extLst>
      <p:ext uri="{BB962C8B-B14F-4D97-AF65-F5344CB8AC3E}">
        <p14:creationId xmlns:p14="http://schemas.microsoft.com/office/powerpoint/2010/main" val="290703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example of the documents that we use to extract the information through LLM. Once the extraction process completes, we have a structured</a:t>
            </a:r>
            <a:r>
              <a:rPr lang="en-US" b="1" dirty="0"/>
              <a:t> JSON dataset which contains valuable information like the structural type of brides, key dimension and materials and the applied loads for the design.</a:t>
            </a:r>
            <a:endParaRPr lang="en-US" dirty="0"/>
          </a:p>
        </p:txBody>
      </p:sp>
      <p:sp>
        <p:nvSpPr>
          <p:cNvPr id="4" name="Slide Number Placeholder 3"/>
          <p:cNvSpPr>
            <a:spLocks noGrp="1"/>
          </p:cNvSpPr>
          <p:nvPr>
            <p:ph type="sldNum" sz="quarter" idx="5"/>
          </p:nvPr>
        </p:nvSpPr>
        <p:spPr/>
        <p:txBody>
          <a:bodyPr/>
          <a:lstStyle/>
          <a:p>
            <a:fld id="{3899580A-3FD0-4F25-A873-543CC7CFC312}" type="slidenum">
              <a:rPr lang="en-US" smtClean="0"/>
              <a:t>6</a:t>
            </a:fld>
            <a:endParaRPr lang="en-US"/>
          </a:p>
        </p:txBody>
      </p:sp>
    </p:spTree>
    <p:extLst>
      <p:ext uri="{BB962C8B-B14F-4D97-AF65-F5344CB8AC3E}">
        <p14:creationId xmlns:p14="http://schemas.microsoft.com/office/powerpoint/2010/main" val="1135016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stage of our study is predicting the bridge data. At this point, we have the extracted bridge documents which plays a key role by serving as domain knowledge to effectively become the engineering brain for the LLM. In other words, the extracted values and context from real bridge documents become a </a:t>
            </a:r>
            <a:r>
              <a:rPr lang="en-US" b="1" dirty="0"/>
              <a:t>localized knowledge base</a:t>
            </a:r>
            <a:r>
              <a:rPr lang="en-US" dirty="0"/>
              <a:t> that guides the LLM’s reasoning. For example: If the LLM sees that the deck width is 11 meters and beam type is I-girder, it pulls information from domain knowledge to understand what slab thickness or girder depth typically go with such configurations. So for this we apply the </a:t>
            </a:r>
            <a:r>
              <a:rPr lang="en-US" b="1" dirty="0"/>
              <a:t>feature-based similarity search</a:t>
            </a:r>
            <a:r>
              <a:rPr lang="en-US" dirty="0"/>
              <a:t> — comparing known parameters like span length, width, or girder type to a reference set of existing bridges. Then, with the help of </a:t>
            </a:r>
            <a:r>
              <a:rPr lang="en-US" b="1" dirty="0"/>
              <a:t>LLM-based optimization</a:t>
            </a:r>
            <a:r>
              <a:rPr lang="en-US" dirty="0"/>
              <a:t>, we infer the values of the bridge. This process isn’t just statistical guessing — it’s more of a </a:t>
            </a:r>
            <a:r>
              <a:rPr lang="en-US" b="1" dirty="0"/>
              <a:t>context-sensitive</a:t>
            </a:r>
            <a:r>
              <a:rPr lang="en-US" dirty="0"/>
              <a:t>, influenced by both: Patterns observed across </a:t>
            </a:r>
            <a:r>
              <a:rPr lang="en-US" b="1" dirty="0"/>
              <a:t>real bridge datasets</a:t>
            </a:r>
            <a:r>
              <a:rPr lang="en-US" dirty="0"/>
              <a:t>, and Engineering relationships derived from the </a:t>
            </a:r>
            <a:r>
              <a:rPr lang="en-US" b="1" dirty="0"/>
              <a:t>extracted information itself</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3899580A-3FD0-4F25-A873-543CC7CFC312}" type="slidenum">
              <a:rPr lang="en-US" smtClean="0"/>
              <a:t>7</a:t>
            </a:fld>
            <a:endParaRPr lang="en-US"/>
          </a:p>
        </p:txBody>
      </p:sp>
    </p:spTree>
    <p:extLst>
      <p:ext uri="{BB962C8B-B14F-4D97-AF65-F5344CB8AC3E}">
        <p14:creationId xmlns:p14="http://schemas.microsoft.com/office/powerpoint/2010/main" val="331588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this stage work is, first we construct prompts that guides the LLM for the processing. We tell the LLM to retrieved the closest matched bridge design based on our query which retrieves 10 similar design types. Then from the 10 matched reference, the LLM examines the data based on the engineering constraints and rules that we have provided during the prompt construction which then finally results in the output in Standard JSON format.</a:t>
            </a:r>
          </a:p>
          <a:p>
            <a:endParaRPr lang="en-US" dirty="0"/>
          </a:p>
        </p:txBody>
      </p:sp>
      <p:sp>
        <p:nvSpPr>
          <p:cNvPr id="4" name="Slide Number Placeholder 3"/>
          <p:cNvSpPr>
            <a:spLocks noGrp="1"/>
          </p:cNvSpPr>
          <p:nvPr>
            <p:ph type="sldNum" sz="quarter" idx="5"/>
          </p:nvPr>
        </p:nvSpPr>
        <p:spPr/>
        <p:txBody>
          <a:bodyPr/>
          <a:lstStyle/>
          <a:p>
            <a:fld id="{3899580A-3FD0-4F25-A873-543CC7CFC312}" type="slidenum">
              <a:rPr lang="en-US" smtClean="0"/>
              <a:t>8</a:t>
            </a:fld>
            <a:endParaRPr lang="en-US"/>
          </a:p>
        </p:txBody>
      </p:sp>
    </p:spTree>
    <p:extLst>
      <p:ext uri="{BB962C8B-B14F-4D97-AF65-F5344CB8AC3E}">
        <p14:creationId xmlns:p14="http://schemas.microsoft.com/office/powerpoint/2010/main" val="286019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the effectiveness of our LLM-driven prediction framework, we conducted a </a:t>
            </a:r>
            <a:r>
              <a:rPr lang="en-US" b="1" dirty="0"/>
              <a:t>comparative analysis</a:t>
            </a:r>
            <a:r>
              <a:rPr lang="en-US" dirty="0"/>
              <a:t> using: </a:t>
            </a:r>
            <a:r>
              <a:rPr lang="en-US" b="1" dirty="0"/>
              <a:t>10 bridge datasets</a:t>
            </a:r>
            <a:r>
              <a:rPr lang="en-US" dirty="0"/>
              <a:t> generated by our system — meaning bridges whose structural parameters were predicted based on partial input data, and </a:t>
            </a:r>
            <a:r>
              <a:rPr lang="en-US" b="1" dirty="0"/>
              <a:t>57 real-world reference bridges</a:t>
            </a:r>
            <a:r>
              <a:rPr lang="en-US" dirty="0"/>
              <a:t>, which served as ground truth datasets for benchmarking. Here we used two </a:t>
            </a:r>
            <a:r>
              <a:rPr lang="en-US" b="1" dirty="0"/>
              <a:t>carefully chosen metrics: </a:t>
            </a:r>
            <a:r>
              <a:rPr lang="en-US" dirty="0"/>
              <a:t>Mean absolute percentage error to calculate component wise accuracy was utilized. And the overall accuracy per bridge prediction was evaluated based on the weighted component accuracy, where different components of the bridge had different weights according to the engineering significance. The performance of our method was </a:t>
            </a:r>
            <a:r>
              <a:rPr lang="en-US" b="1" dirty="0"/>
              <a:t>highly promising</a:t>
            </a:r>
            <a:r>
              <a:rPr lang="en-US" dirty="0"/>
              <a:t>:</a:t>
            </a:r>
          </a:p>
          <a:p>
            <a:r>
              <a:rPr lang="en-US" dirty="0"/>
              <a:t>Across all datasets, the </a:t>
            </a:r>
            <a:r>
              <a:rPr lang="en-US" b="1" dirty="0"/>
              <a:t>prediction accuracy ranged from 84% to 97%</a:t>
            </a:r>
            <a:r>
              <a:rPr lang="en-US" dirty="0"/>
              <a:t>. In fact, the </a:t>
            </a:r>
            <a:r>
              <a:rPr lang="en-US" b="1" dirty="0"/>
              <a:t>majority of predictions exceeded 90% accuracy</a:t>
            </a:r>
            <a:r>
              <a:rPr lang="en-US" dirty="0"/>
              <a:t> — even for parameters that were </a:t>
            </a:r>
            <a:r>
              <a:rPr lang="en-US" i="1" dirty="0"/>
              <a:t>not explicitly mentioned</a:t>
            </a:r>
            <a:r>
              <a:rPr lang="en-US" dirty="0"/>
              <a:t> in the input documents.</a:t>
            </a:r>
          </a:p>
          <a:p>
            <a:endParaRPr lang="en-US" dirty="0"/>
          </a:p>
        </p:txBody>
      </p:sp>
      <p:sp>
        <p:nvSpPr>
          <p:cNvPr id="4" name="Slide Number Placeholder 3"/>
          <p:cNvSpPr>
            <a:spLocks noGrp="1"/>
          </p:cNvSpPr>
          <p:nvPr>
            <p:ph type="sldNum" sz="quarter" idx="5"/>
          </p:nvPr>
        </p:nvSpPr>
        <p:spPr/>
        <p:txBody>
          <a:bodyPr/>
          <a:lstStyle/>
          <a:p>
            <a:fld id="{3899580A-3FD0-4F25-A873-543CC7CFC312}" type="slidenum">
              <a:rPr lang="en-US" smtClean="0"/>
              <a:t>9</a:t>
            </a:fld>
            <a:endParaRPr lang="en-US"/>
          </a:p>
        </p:txBody>
      </p:sp>
    </p:spTree>
    <p:extLst>
      <p:ext uri="{BB962C8B-B14F-4D97-AF65-F5344CB8AC3E}">
        <p14:creationId xmlns:p14="http://schemas.microsoft.com/office/powerpoint/2010/main" val="1491848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2BBC-9A92-A965-29A6-E728E94B64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66F7F1-0626-556B-4352-434D2E4D0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253076-9523-F539-D04F-505B6F7F1B5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582CF1-6C4B-194E-ECB3-51608A118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D4019-AFEC-FF47-56E5-F8FEF1D0B6F3}"/>
              </a:ext>
            </a:extLst>
          </p:cNvPr>
          <p:cNvSpPr>
            <a:spLocks noGrp="1"/>
          </p:cNvSpPr>
          <p:nvPr>
            <p:ph type="sldNum" sz="quarter" idx="12"/>
          </p:nvPr>
        </p:nvSpPr>
        <p:spPr>
          <a:xfrm>
            <a:off x="11673840" y="6356350"/>
            <a:ext cx="441960" cy="365125"/>
          </a:xfrm>
        </p:spPr>
        <p:txBody>
          <a:bodyPr/>
          <a:lstStyle>
            <a:lvl1pPr>
              <a:defRPr sz="1600">
                <a:latin typeface="Arial" panose="020B0604020202020204" pitchFamily="34" charset="0"/>
                <a:cs typeface="Arial" panose="020B0604020202020204" pitchFamily="34" charset="0"/>
              </a:defRPr>
            </a:lvl1pPr>
          </a:lstStyle>
          <a:p>
            <a:fld id="{77F49C3E-ADD7-42C8-9DC7-01920B1164A2}" type="slidenum">
              <a:rPr lang="en-US" smtClean="0"/>
              <a:pPr/>
              <a:t>‹#›</a:t>
            </a:fld>
            <a:endParaRPr lang="en-US"/>
          </a:p>
        </p:txBody>
      </p:sp>
    </p:spTree>
    <p:extLst>
      <p:ext uri="{BB962C8B-B14F-4D97-AF65-F5344CB8AC3E}">
        <p14:creationId xmlns:p14="http://schemas.microsoft.com/office/powerpoint/2010/main" val="102181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00B4-2644-6188-08A9-72360A41E1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97EFCC-AD0A-9A77-480B-4CB397E24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1FDF5-FE50-93F1-89C0-EEB89501BF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3ACE673-BDF1-CC9E-FD4D-3CCEE2E96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44FBE-CD32-9E5E-10FA-76C3909C2805}"/>
              </a:ext>
            </a:extLst>
          </p:cNvPr>
          <p:cNvSpPr>
            <a:spLocks noGrp="1"/>
          </p:cNvSpPr>
          <p:nvPr>
            <p:ph type="sldNum" sz="quarter" idx="12"/>
          </p:nvPr>
        </p:nvSpPr>
        <p:spPr/>
        <p:txBody>
          <a:bodyPr/>
          <a:lstStyle/>
          <a:p>
            <a:fld id="{77F49C3E-ADD7-42C8-9DC7-01920B1164A2}" type="slidenum">
              <a:rPr lang="en-US" smtClean="0"/>
              <a:t>‹#›</a:t>
            </a:fld>
            <a:endParaRPr lang="en-US"/>
          </a:p>
        </p:txBody>
      </p:sp>
    </p:spTree>
    <p:extLst>
      <p:ext uri="{BB962C8B-B14F-4D97-AF65-F5344CB8AC3E}">
        <p14:creationId xmlns:p14="http://schemas.microsoft.com/office/powerpoint/2010/main" val="33660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1EF88-1A8E-A272-2180-7B19653751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832A4D-99B2-5DFD-8197-CE4FB097E1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B27E4-DDC7-D251-3613-56764980A2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EC7838-422F-42D2-4B32-B49789272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62064-A5DA-7381-0DDD-CF78802FAD86}"/>
              </a:ext>
            </a:extLst>
          </p:cNvPr>
          <p:cNvSpPr>
            <a:spLocks noGrp="1"/>
          </p:cNvSpPr>
          <p:nvPr>
            <p:ph type="sldNum" sz="quarter" idx="12"/>
          </p:nvPr>
        </p:nvSpPr>
        <p:spPr/>
        <p:txBody>
          <a:bodyPr/>
          <a:lstStyle/>
          <a:p>
            <a:fld id="{77F49C3E-ADD7-42C8-9DC7-01920B1164A2}" type="slidenum">
              <a:rPr lang="en-US" smtClean="0"/>
              <a:t>‹#›</a:t>
            </a:fld>
            <a:endParaRPr lang="en-US"/>
          </a:p>
        </p:txBody>
      </p:sp>
    </p:spTree>
    <p:extLst>
      <p:ext uri="{BB962C8B-B14F-4D97-AF65-F5344CB8AC3E}">
        <p14:creationId xmlns:p14="http://schemas.microsoft.com/office/powerpoint/2010/main" val="167095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86100" y="2268300"/>
            <a:ext cx="6123200" cy="237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1386100" y="4275200"/>
            <a:ext cx="3202800" cy="95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 name="Slide Number Placeholder 3">
            <a:extLst>
              <a:ext uri="{FF2B5EF4-FFF2-40B4-BE49-F238E27FC236}">
                <a16:creationId xmlns:a16="http://schemas.microsoft.com/office/drawing/2014/main" id="{8C0740DC-6238-3C94-F3CB-1E62198909B5}"/>
              </a:ext>
            </a:extLst>
          </p:cNvPr>
          <p:cNvSpPr>
            <a:spLocks noGrp="1"/>
          </p:cNvSpPr>
          <p:nvPr>
            <p:ph type="sldNum" sz="quarter" idx="12"/>
          </p:nvPr>
        </p:nvSpPr>
        <p:spPr>
          <a:xfrm>
            <a:off x="11475720" y="6356350"/>
            <a:ext cx="528320" cy="365125"/>
          </a:xfrm>
        </p:spPr>
        <p:txBody>
          <a:bodyPr/>
          <a:lstStyle>
            <a:lvl1pPr>
              <a:defRPr sz="2000">
                <a:latin typeface="Arial" panose="020B0604020202020204" pitchFamily="34" charset="0"/>
                <a:cs typeface="Arial" panose="020B0604020202020204" pitchFamily="34" charset="0"/>
              </a:defRPr>
            </a:lvl1pPr>
          </a:lstStyle>
          <a:p>
            <a:fld id="{77F49C3E-ADD7-42C8-9DC7-01920B1164A2}" type="slidenum">
              <a:rPr lang="en-US" smtClean="0"/>
              <a:pPr/>
              <a:t>‹#›</a:t>
            </a:fld>
            <a:endParaRPr lang="en-US"/>
          </a:p>
        </p:txBody>
      </p:sp>
    </p:spTree>
    <p:extLst>
      <p:ext uri="{BB962C8B-B14F-4D97-AF65-F5344CB8AC3E}">
        <p14:creationId xmlns:p14="http://schemas.microsoft.com/office/powerpoint/2010/main" val="420725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AB089-5C0F-6ABF-68DF-E2D67EB6F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5BEA7-3BEF-402F-017C-4B166C9B8C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0A701-89DA-18DE-D86F-35D65D5974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22C0B31-8733-92CC-57FB-A91B38B8F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8251A-F7C0-42D5-EBF2-AB400AC3CC61}"/>
              </a:ext>
            </a:extLst>
          </p:cNvPr>
          <p:cNvSpPr>
            <a:spLocks noGrp="1"/>
          </p:cNvSpPr>
          <p:nvPr>
            <p:ph type="sldNum" sz="quarter" idx="12"/>
          </p:nvPr>
        </p:nvSpPr>
        <p:spPr/>
        <p:txBody>
          <a:bodyPr/>
          <a:lstStyle/>
          <a:p>
            <a:fld id="{77F49C3E-ADD7-42C8-9DC7-01920B1164A2}" type="slidenum">
              <a:rPr lang="en-US" smtClean="0"/>
              <a:t>‹#›</a:t>
            </a:fld>
            <a:endParaRPr lang="en-US"/>
          </a:p>
        </p:txBody>
      </p:sp>
    </p:spTree>
    <p:extLst>
      <p:ext uri="{BB962C8B-B14F-4D97-AF65-F5344CB8AC3E}">
        <p14:creationId xmlns:p14="http://schemas.microsoft.com/office/powerpoint/2010/main" val="232204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2A81-CC7A-CA15-C8B5-4779D4F6BF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DB0B08-FEB4-BFB0-6116-74F99C2CF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EBC94-09B3-89C2-215B-6F1EE09CD9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706634-FC4A-C863-A967-2C2D6EF6D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72206-10F6-525C-D37A-395A7B4B457D}"/>
              </a:ext>
            </a:extLst>
          </p:cNvPr>
          <p:cNvSpPr>
            <a:spLocks noGrp="1"/>
          </p:cNvSpPr>
          <p:nvPr>
            <p:ph type="sldNum" sz="quarter" idx="12"/>
          </p:nvPr>
        </p:nvSpPr>
        <p:spPr/>
        <p:txBody>
          <a:bodyPr/>
          <a:lstStyle/>
          <a:p>
            <a:fld id="{77F49C3E-ADD7-42C8-9DC7-01920B1164A2}" type="slidenum">
              <a:rPr lang="en-US" smtClean="0"/>
              <a:t>‹#›</a:t>
            </a:fld>
            <a:endParaRPr lang="en-US"/>
          </a:p>
        </p:txBody>
      </p:sp>
    </p:spTree>
    <p:extLst>
      <p:ext uri="{BB962C8B-B14F-4D97-AF65-F5344CB8AC3E}">
        <p14:creationId xmlns:p14="http://schemas.microsoft.com/office/powerpoint/2010/main" val="87433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51E2-785E-0BDD-93E0-66E1DA802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43494-F4C3-C49B-55F9-C44ED8D4C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6D3033-D514-85EC-A02C-5D8BD43595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946F8-0790-00FE-BA8D-2DC1174572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12BF97-DFCB-CD66-B48F-EB65A6E19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A7614-371C-1DA2-47FF-C39F27A7B77F}"/>
              </a:ext>
            </a:extLst>
          </p:cNvPr>
          <p:cNvSpPr>
            <a:spLocks noGrp="1"/>
          </p:cNvSpPr>
          <p:nvPr>
            <p:ph type="sldNum" sz="quarter" idx="12"/>
          </p:nvPr>
        </p:nvSpPr>
        <p:spPr/>
        <p:txBody>
          <a:bodyPr/>
          <a:lstStyle/>
          <a:p>
            <a:fld id="{77F49C3E-ADD7-42C8-9DC7-01920B1164A2}" type="slidenum">
              <a:rPr lang="en-US" smtClean="0"/>
              <a:t>‹#›</a:t>
            </a:fld>
            <a:endParaRPr lang="en-US"/>
          </a:p>
        </p:txBody>
      </p:sp>
    </p:spTree>
    <p:extLst>
      <p:ext uri="{BB962C8B-B14F-4D97-AF65-F5344CB8AC3E}">
        <p14:creationId xmlns:p14="http://schemas.microsoft.com/office/powerpoint/2010/main" val="284316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2DEF-C13C-4467-1CDE-4F48E6A1ED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BE474B-471E-CEED-C2C8-814B123F8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8BF88B-99FA-15FE-D542-D6834B9A35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3A8A3A-80DA-AE76-F795-7049B9AB6E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E728C5-0234-C1B6-F9EA-69A348C05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54089-5DC1-15BB-FD55-3F1A6937D4C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D4ED06A-A822-7254-5936-A5C63652B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78002F-D684-9D8F-F7BC-916A036C7057}"/>
              </a:ext>
            </a:extLst>
          </p:cNvPr>
          <p:cNvSpPr>
            <a:spLocks noGrp="1"/>
          </p:cNvSpPr>
          <p:nvPr>
            <p:ph type="sldNum" sz="quarter" idx="12"/>
          </p:nvPr>
        </p:nvSpPr>
        <p:spPr/>
        <p:txBody>
          <a:bodyPr/>
          <a:lstStyle/>
          <a:p>
            <a:fld id="{77F49C3E-ADD7-42C8-9DC7-01920B1164A2}" type="slidenum">
              <a:rPr lang="en-US" smtClean="0"/>
              <a:t>‹#›</a:t>
            </a:fld>
            <a:endParaRPr lang="en-US"/>
          </a:p>
        </p:txBody>
      </p:sp>
    </p:spTree>
    <p:extLst>
      <p:ext uri="{BB962C8B-B14F-4D97-AF65-F5344CB8AC3E}">
        <p14:creationId xmlns:p14="http://schemas.microsoft.com/office/powerpoint/2010/main" val="294007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85BF-DA87-61CD-5669-2626F8F915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D07C7-0E7D-EB0C-C66F-8EE7CC4C4FD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BC28C32-F8A0-B951-4B4B-78F7AA24B3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6DDD4-DBD3-CA8F-517A-14E028D0E0A6}"/>
              </a:ext>
            </a:extLst>
          </p:cNvPr>
          <p:cNvSpPr>
            <a:spLocks noGrp="1"/>
          </p:cNvSpPr>
          <p:nvPr>
            <p:ph type="sldNum" sz="quarter" idx="12"/>
          </p:nvPr>
        </p:nvSpPr>
        <p:spPr/>
        <p:txBody>
          <a:bodyPr/>
          <a:lstStyle/>
          <a:p>
            <a:fld id="{77F49C3E-ADD7-42C8-9DC7-01920B1164A2}" type="slidenum">
              <a:rPr lang="en-US" smtClean="0"/>
              <a:t>‹#›</a:t>
            </a:fld>
            <a:endParaRPr lang="en-US"/>
          </a:p>
        </p:txBody>
      </p:sp>
    </p:spTree>
    <p:extLst>
      <p:ext uri="{BB962C8B-B14F-4D97-AF65-F5344CB8AC3E}">
        <p14:creationId xmlns:p14="http://schemas.microsoft.com/office/powerpoint/2010/main" val="90990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01155D-5061-1762-11BD-0CB1BEBC959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C1E9B0-2647-530B-3297-A5E3B73850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CE147-BD76-9703-A670-0C21EF9E6D83}"/>
              </a:ext>
            </a:extLst>
          </p:cNvPr>
          <p:cNvSpPr>
            <a:spLocks noGrp="1"/>
          </p:cNvSpPr>
          <p:nvPr>
            <p:ph type="sldNum" sz="quarter" idx="12"/>
          </p:nvPr>
        </p:nvSpPr>
        <p:spPr/>
        <p:txBody>
          <a:bodyPr/>
          <a:lstStyle/>
          <a:p>
            <a:fld id="{77F49C3E-ADD7-42C8-9DC7-01920B1164A2}" type="slidenum">
              <a:rPr lang="en-US" smtClean="0"/>
              <a:t>‹#›</a:t>
            </a:fld>
            <a:endParaRPr lang="en-US"/>
          </a:p>
        </p:txBody>
      </p:sp>
    </p:spTree>
    <p:extLst>
      <p:ext uri="{BB962C8B-B14F-4D97-AF65-F5344CB8AC3E}">
        <p14:creationId xmlns:p14="http://schemas.microsoft.com/office/powerpoint/2010/main" val="391500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CD66-A4E5-54A5-73C7-D4A6CC590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4DC784-A8C1-6370-F63D-9EE6AB1A3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4A03E5-4536-39F7-4A9B-ED5266F47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9C2CE0-031C-4144-39A6-FB5C157F7F6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D11E088-8754-D225-7D09-123FB2F54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0F121-D523-25F9-73C8-F232653F0F64}"/>
              </a:ext>
            </a:extLst>
          </p:cNvPr>
          <p:cNvSpPr>
            <a:spLocks noGrp="1"/>
          </p:cNvSpPr>
          <p:nvPr>
            <p:ph type="sldNum" sz="quarter" idx="12"/>
          </p:nvPr>
        </p:nvSpPr>
        <p:spPr/>
        <p:txBody>
          <a:bodyPr/>
          <a:lstStyle/>
          <a:p>
            <a:fld id="{77F49C3E-ADD7-42C8-9DC7-01920B1164A2}" type="slidenum">
              <a:rPr lang="en-US" smtClean="0"/>
              <a:t>‹#›</a:t>
            </a:fld>
            <a:endParaRPr lang="en-US"/>
          </a:p>
        </p:txBody>
      </p:sp>
    </p:spTree>
    <p:extLst>
      <p:ext uri="{BB962C8B-B14F-4D97-AF65-F5344CB8AC3E}">
        <p14:creationId xmlns:p14="http://schemas.microsoft.com/office/powerpoint/2010/main" val="9631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F64B-713B-6C2C-D67C-8A3138DB7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9FB75E-976D-37C5-E115-A8EDAD0092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9C8B3D-D1C9-FD90-E3B9-EA3472647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7FA74-8BC2-E9BE-694A-7ED6FA07951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8FF8308-4E5E-3702-7074-B169748C1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84079B-0D3A-57A8-93B4-37C816623448}"/>
              </a:ext>
            </a:extLst>
          </p:cNvPr>
          <p:cNvSpPr>
            <a:spLocks noGrp="1"/>
          </p:cNvSpPr>
          <p:nvPr>
            <p:ph type="sldNum" sz="quarter" idx="12"/>
          </p:nvPr>
        </p:nvSpPr>
        <p:spPr/>
        <p:txBody>
          <a:bodyPr/>
          <a:lstStyle/>
          <a:p>
            <a:fld id="{77F49C3E-ADD7-42C8-9DC7-01920B1164A2}" type="slidenum">
              <a:rPr lang="en-US" smtClean="0"/>
              <a:t>‹#›</a:t>
            </a:fld>
            <a:endParaRPr lang="en-US"/>
          </a:p>
        </p:txBody>
      </p:sp>
    </p:spTree>
    <p:extLst>
      <p:ext uri="{BB962C8B-B14F-4D97-AF65-F5344CB8AC3E}">
        <p14:creationId xmlns:p14="http://schemas.microsoft.com/office/powerpoint/2010/main" val="425073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A8293-DB5C-D297-A9F7-B13AE1EEE4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8A7E59-70BD-EC4D-66EC-7B6E8A151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C8324-4B28-5A6A-3B4A-9594F1B0F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BE26E9E-55BD-9A3B-D43F-39C3BB63A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440153-0E85-E65A-BF48-DD25976AA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49C3E-ADD7-42C8-9DC7-01920B1164A2}" type="slidenum">
              <a:rPr lang="en-US" smtClean="0"/>
              <a:t>‹#›</a:t>
            </a:fld>
            <a:endParaRPr lang="en-US"/>
          </a:p>
        </p:txBody>
      </p:sp>
    </p:spTree>
    <p:extLst>
      <p:ext uri="{BB962C8B-B14F-4D97-AF65-F5344CB8AC3E}">
        <p14:creationId xmlns:p14="http://schemas.microsoft.com/office/powerpoint/2010/main" val="139671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3.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png"/><Relationship Id="rId11" Type="http://schemas.microsoft.com/office/2007/relationships/hdphoto" Target="../media/hdphoto2.wdp"/><Relationship Id="rId5" Type="http://schemas.microsoft.com/office/2007/relationships/hdphoto" Target="../media/hdphoto1.wdp"/><Relationship Id="rId10" Type="http://schemas.openxmlformats.org/officeDocument/2006/relationships/image" Target="../media/image38.png"/><Relationship Id="rId4" Type="http://schemas.openxmlformats.org/officeDocument/2006/relationships/image" Target="../media/image20.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4" name="Rectangle 3">
            <a:extLst>
              <a:ext uri="{FF2B5EF4-FFF2-40B4-BE49-F238E27FC236}">
                <a16:creationId xmlns:a16="http://schemas.microsoft.com/office/drawing/2014/main" id="{7D1D8E75-E53D-300C-0BDC-08ECCAF9D116}"/>
              </a:ext>
            </a:extLst>
          </p:cNvPr>
          <p:cNvSpPr/>
          <p:nvPr/>
        </p:nvSpPr>
        <p:spPr>
          <a:xfrm>
            <a:off x="449579" y="2380721"/>
            <a:ext cx="11323321" cy="162106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130" name="Google Shape;130;p26"/>
          <p:cNvSpPr txBox="1">
            <a:spLocks noGrp="1"/>
          </p:cNvSpPr>
          <p:nvPr>
            <p:ph type="ctrTitle"/>
          </p:nvPr>
        </p:nvSpPr>
        <p:spPr>
          <a:xfrm>
            <a:off x="419100" y="2255923"/>
            <a:ext cx="11634952" cy="1775274"/>
          </a:xfrm>
          <a:prstGeom prst="rect">
            <a:avLst/>
          </a:prstGeom>
        </p:spPr>
        <p:txBody>
          <a:bodyPr spcFirstLastPara="1" vert="horz" wrap="square" lIns="121900" tIns="121900" rIns="121900" bIns="121900" rtlCol="0" anchor="b" anchorCtr="0">
            <a:noAutofit/>
          </a:bodyPr>
          <a:lstStyle/>
          <a:p>
            <a:pPr algn="ctr"/>
            <a:r>
              <a:rPr lang="en-US" sz="4800" b="1" dirty="0">
                <a:latin typeface="Livvic" pitchFamily="2" charset="0"/>
              </a:rPr>
              <a:t>Predicting Structural Data of Bridge Utilizing Large Language Model</a:t>
            </a:r>
            <a:endParaRPr sz="4800" b="1" dirty="0">
              <a:latin typeface="Livvic" pitchFamily="2" charset="0"/>
            </a:endParaRPr>
          </a:p>
        </p:txBody>
      </p:sp>
      <p:cxnSp>
        <p:nvCxnSpPr>
          <p:cNvPr id="3" name="Straight Connector 2">
            <a:extLst>
              <a:ext uri="{FF2B5EF4-FFF2-40B4-BE49-F238E27FC236}">
                <a16:creationId xmlns:a16="http://schemas.microsoft.com/office/drawing/2014/main" id="{734C8FEA-C87C-8B3A-1ECE-316D59C9A4AF}"/>
              </a:ext>
            </a:extLst>
          </p:cNvPr>
          <p:cNvCxnSpPr>
            <a:cxnSpLocks/>
          </p:cNvCxnSpPr>
          <p:nvPr/>
        </p:nvCxnSpPr>
        <p:spPr>
          <a:xfrm>
            <a:off x="449579" y="4060604"/>
            <a:ext cx="1132332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A9823CA-987C-C482-A7CB-3E430DC7C633}"/>
              </a:ext>
            </a:extLst>
          </p:cNvPr>
          <p:cNvCxnSpPr>
            <a:cxnSpLocks/>
          </p:cNvCxnSpPr>
          <p:nvPr/>
        </p:nvCxnSpPr>
        <p:spPr>
          <a:xfrm>
            <a:off x="9206702" y="5330814"/>
            <a:ext cx="2566198"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926D10D-34DA-F9AC-4612-165BC99FF999}"/>
              </a:ext>
            </a:extLst>
          </p:cNvPr>
          <p:cNvCxnSpPr>
            <a:cxnSpLocks/>
          </p:cNvCxnSpPr>
          <p:nvPr/>
        </p:nvCxnSpPr>
        <p:spPr>
          <a:xfrm>
            <a:off x="449579" y="2323244"/>
            <a:ext cx="1132332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Google Shape;129;p26">
            <a:extLst>
              <a:ext uri="{FF2B5EF4-FFF2-40B4-BE49-F238E27FC236}">
                <a16:creationId xmlns:a16="http://schemas.microsoft.com/office/drawing/2014/main" id="{50784065-F1D1-AE22-1A00-B4C57026EB81}"/>
              </a:ext>
            </a:extLst>
          </p:cNvPr>
          <p:cNvSpPr txBox="1">
            <a:spLocks/>
          </p:cNvSpPr>
          <p:nvPr/>
        </p:nvSpPr>
        <p:spPr>
          <a:xfrm>
            <a:off x="449579" y="4054719"/>
            <a:ext cx="5973525" cy="548873"/>
          </a:xfrm>
          <a:prstGeom prst="rect">
            <a:avLst/>
          </a:prstGeom>
        </p:spPr>
        <p:txBody>
          <a:bodyPr spcFirstLastPara="1" vert="horz" wrap="square" lIns="121900" tIns="121900" rIns="121900" bIns="121900" rtlCol="0" anchor="b" anchorCtr="0">
            <a:noAutofit/>
          </a:bodyPr>
          <a:lstStyle>
            <a:lvl1pPr marL="228600" lvl="0" indent="-228600" algn="l" defTabSz="914400" rtl="0" eaLnBrk="1" latinLnBrk="0" hangingPunct="1">
              <a:lnSpc>
                <a:spcPct val="100000"/>
              </a:lnSpc>
              <a:spcBef>
                <a:spcPts val="0"/>
              </a:spcBef>
              <a:spcAft>
                <a:spcPts val="0"/>
              </a:spcAft>
              <a:buClr>
                <a:srgbClr val="000000"/>
              </a:buClr>
              <a:buSzPts val="1200"/>
              <a:buFont typeface="Arial" panose="020B0604020202020204" pitchFamily="34" charset="0"/>
              <a:buNone/>
              <a:defRPr sz="2800" kern="1200">
                <a:solidFill>
                  <a:srgbClr val="000000"/>
                </a:solidFill>
                <a:latin typeface="+mn-lt"/>
                <a:ea typeface="+mn-ea"/>
                <a:cs typeface="+mn-cs"/>
              </a:defRPr>
            </a:lvl1pPr>
            <a:lvl2pPr marL="685800" lvl="1"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2pPr>
            <a:lvl3pPr marL="1143000" lvl="2"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3pPr>
            <a:lvl4pPr marL="1600200" lvl="3"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4pPr>
            <a:lvl5pPr marL="2057400" lvl="4"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5pPr>
            <a:lvl6pPr marL="2514600" lvl="5"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9pPr>
          </a:lstStyle>
          <a:p>
            <a:pPr marL="0" indent="0"/>
            <a:r>
              <a:rPr lang="en" sz="2000" b="1" dirty="0">
                <a:solidFill>
                  <a:schemeClr val="bg1">
                    <a:lumMod val="50000"/>
                  </a:schemeClr>
                </a:solidFill>
                <a:latin typeface="Daytona" panose="020B0604030500040204" pitchFamily="34" charset="0"/>
                <a:ea typeface="ADLaM Display" panose="020F0502020204030204" pitchFamily="2" charset="0"/>
                <a:cs typeface="ADLaM Display" panose="020F0502020204030204" pitchFamily="2" charset="0"/>
              </a:rPr>
              <a:t>Paper ID: 62</a:t>
            </a:r>
          </a:p>
        </p:txBody>
      </p:sp>
      <p:sp>
        <p:nvSpPr>
          <p:cNvPr id="7" name="Google Shape;129;p26">
            <a:extLst>
              <a:ext uri="{FF2B5EF4-FFF2-40B4-BE49-F238E27FC236}">
                <a16:creationId xmlns:a16="http://schemas.microsoft.com/office/drawing/2014/main" id="{84ABBEB8-3CDC-D918-9559-845A37B59321}"/>
              </a:ext>
            </a:extLst>
          </p:cNvPr>
          <p:cNvSpPr txBox="1">
            <a:spLocks/>
          </p:cNvSpPr>
          <p:nvPr/>
        </p:nvSpPr>
        <p:spPr>
          <a:xfrm>
            <a:off x="7341326" y="4250247"/>
            <a:ext cx="4516799" cy="1162912"/>
          </a:xfrm>
          <a:prstGeom prst="rect">
            <a:avLst/>
          </a:prstGeom>
        </p:spPr>
        <p:txBody>
          <a:bodyPr spcFirstLastPara="1" vert="horz" wrap="square" lIns="121900" tIns="121900" rIns="121900" bIns="121900" rtlCol="0" anchor="b" anchorCtr="0">
            <a:noAutofit/>
          </a:bodyPr>
          <a:lstStyle>
            <a:lvl1pPr marL="228600" lvl="0" indent="-228600" algn="l" defTabSz="914400" rtl="0" eaLnBrk="1" latinLnBrk="0" hangingPunct="1">
              <a:lnSpc>
                <a:spcPct val="100000"/>
              </a:lnSpc>
              <a:spcBef>
                <a:spcPts val="0"/>
              </a:spcBef>
              <a:spcAft>
                <a:spcPts val="0"/>
              </a:spcAft>
              <a:buClr>
                <a:srgbClr val="000000"/>
              </a:buClr>
              <a:buSzPts val="1200"/>
              <a:buFont typeface="Arial" panose="020B0604020202020204" pitchFamily="34" charset="0"/>
              <a:buNone/>
              <a:defRPr sz="2800" kern="1200">
                <a:solidFill>
                  <a:srgbClr val="000000"/>
                </a:solidFill>
                <a:latin typeface="+mn-lt"/>
                <a:ea typeface="+mn-ea"/>
                <a:cs typeface="+mn-cs"/>
              </a:defRPr>
            </a:lvl1pPr>
            <a:lvl2pPr marL="685800" lvl="1"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2pPr>
            <a:lvl3pPr marL="1143000" lvl="2"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3pPr>
            <a:lvl4pPr marL="1600200" lvl="3"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4pPr>
            <a:lvl5pPr marL="2057400" lvl="4"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5pPr>
            <a:lvl6pPr marL="2514600" lvl="5"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9pPr>
          </a:lstStyle>
          <a:p>
            <a:pPr marL="0" indent="0" algn="r"/>
            <a:r>
              <a:rPr lang="en" sz="2000" b="1" dirty="0">
                <a:solidFill>
                  <a:schemeClr val="tx1"/>
                </a:solidFill>
                <a:latin typeface="Daytona" panose="020B0604030500040204" pitchFamily="34" charset="0"/>
                <a:ea typeface="ADLaM Display" panose="020F0502020204030204" pitchFamily="2" charset="0"/>
                <a:cs typeface="ADLaM Display" panose="020F0502020204030204" pitchFamily="2" charset="0"/>
              </a:rPr>
              <a:t>Speaker: </a:t>
            </a:r>
          </a:p>
          <a:p>
            <a:pPr marL="0" indent="0" algn="r"/>
            <a:r>
              <a:rPr lang="en" sz="2000" b="1" dirty="0">
                <a:solidFill>
                  <a:schemeClr val="tx1"/>
                </a:solidFill>
                <a:latin typeface="Daytona" panose="020B0604030500040204" pitchFamily="34" charset="0"/>
                <a:ea typeface="ADLaM Display" panose="020F0502020204030204" pitchFamily="2" charset="0"/>
                <a:cs typeface="ADLaM Display" panose="020F0502020204030204" pitchFamily="2" charset="0"/>
              </a:rPr>
              <a:t>Shreejan Maharjan</a:t>
            </a:r>
          </a:p>
        </p:txBody>
      </p:sp>
      <p:sp>
        <p:nvSpPr>
          <p:cNvPr id="10" name="TextBox 9">
            <a:extLst>
              <a:ext uri="{FF2B5EF4-FFF2-40B4-BE49-F238E27FC236}">
                <a16:creationId xmlns:a16="http://schemas.microsoft.com/office/drawing/2014/main" id="{EC4F7FF0-2EC3-F770-E279-9B1C4441C3F3}"/>
              </a:ext>
            </a:extLst>
          </p:cNvPr>
          <p:cNvSpPr txBox="1"/>
          <p:nvPr/>
        </p:nvSpPr>
        <p:spPr>
          <a:xfrm>
            <a:off x="507453" y="1628448"/>
            <a:ext cx="11069806" cy="666058"/>
          </a:xfrm>
          <a:prstGeom prst="rect">
            <a:avLst/>
          </a:prstGeom>
        </p:spPr>
        <p:txBody>
          <a:bodyPr spcFirstLastPara="1" vert="horz" wrap="square" lIns="121900" tIns="121900" rIns="121900" bIns="121900" rtlCol="0" anchor="b" anchorCtr="0">
            <a:noAutofit/>
          </a:bodyPr>
          <a:lstStyle>
            <a:lvl1pPr lvl="0" algn="ctr">
              <a:lnSpc>
                <a:spcPct val="90000"/>
              </a:lnSpc>
              <a:spcBef>
                <a:spcPts val="0"/>
              </a:spcBef>
              <a:spcAft>
                <a:spcPts val="0"/>
              </a:spcAft>
              <a:buSzPts val="4800"/>
              <a:buNone/>
              <a:defRPr sz="4800" b="1">
                <a:latin typeface="Livvic" pitchFamily="2" charset="0"/>
                <a:ea typeface="+mj-ea"/>
                <a:cs typeface="+mj-cs"/>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sz="3600" dirty="0"/>
              <a:t>2nd Olympiad in Engineering Science- OES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855911-8E00-4C1B-2A91-F82092DEE326}"/>
              </a:ext>
            </a:extLst>
          </p:cNvPr>
          <p:cNvSpPr/>
          <p:nvPr/>
        </p:nvSpPr>
        <p:spPr>
          <a:xfrm>
            <a:off x="9144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6" name="Slide Number Placeholder 38">
            <a:extLst>
              <a:ext uri="{FF2B5EF4-FFF2-40B4-BE49-F238E27FC236}">
                <a16:creationId xmlns:a16="http://schemas.microsoft.com/office/drawing/2014/main" id="{C2A30F0E-0835-9C19-55E5-5B54FE5D4E06}"/>
              </a:ext>
            </a:extLst>
          </p:cNvPr>
          <p:cNvSpPr txBox="1">
            <a:spLocks/>
          </p:cNvSpPr>
          <p:nvPr/>
        </p:nvSpPr>
        <p:spPr>
          <a:xfrm>
            <a:off x="11475720" y="107691"/>
            <a:ext cx="52832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F49C3E-ADD7-42C8-9DC7-01920B1164A2}" type="slidenum">
              <a:rPr lang="en-US" b="1" smtClean="0">
                <a:solidFill>
                  <a:srgbClr val="556D96"/>
                </a:solidFill>
              </a:rPr>
              <a:pPr/>
              <a:t>10</a:t>
            </a:fld>
            <a:endParaRPr lang="en-US" b="1" dirty="0">
              <a:solidFill>
                <a:srgbClr val="556D96"/>
              </a:solidFill>
            </a:endParaRPr>
          </a:p>
        </p:txBody>
      </p:sp>
      <p:sp>
        <p:nvSpPr>
          <p:cNvPr id="7" name="Rectangle 6">
            <a:extLst>
              <a:ext uri="{FF2B5EF4-FFF2-40B4-BE49-F238E27FC236}">
                <a16:creationId xmlns:a16="http://schemas.microsoft.com/office/drawing/2014/main" id="{86DD8176-5AE8-6697-2CCA-5F8E4AD054EC}"/>
              </a:ext>
            </a:extLst>
          </p:cNvPr>
          <p:cNvSpPr/>
          <p:nvPr/>
        </p:nvSpPr>
        <p:spPr>
          <a:xfrm>
            <a:off x="3565290" y="0"/>
            <a:ext cx="2530710"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8" name="Rectangle 7">
            <a:extLst>
              <a:ext uri="{FF2B5EF4-FFF2-40B4-BE49-F238E27FC236}">
                <a16:creationId xmlns:a16="http://schemas.microsoft.com/office/drawing/2014/main" id="{B899524A-A660-3CCC-F0B4-0084800B36BF}"/>
              </a:ext>
            </a:extLst>
          </p:cNvPr>
          <p:cNvSpPr/>
          <p:nvPr/>
        </p:nvSpPr>
        <p:spPr>
          <a:xfrm>
            <a:off x="6096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cxnSp>
        <p:nvCxnSpPr>
          <p:cNvPr id="9" name="Straight Connector 8">
            <a:extLst>
              <a:ext uri="{FF2B5EF4-FFF2-40B4-BE49-F238E27FC236}">
                <a16:creationId xmlns:a16="http://schemas.microsoft.com/office/drawing/2014/main" id="{69C403F0-F9A8-759A-43B9-426BB8A699B6}"/>
              </a:ext>
            </a:extLst>
          </p:cNvPr>
          <p:cNvCxnSpPr>
            <a:cxnSpLocks/>
          </p:cNvCxnSpPr>
          <p:nvPr/>
        </p:nvCxnSpPr>
        <p:spPr>
          <a:xfrm>
            <a:off x="3043232" y="-2666"/>
            <a:ext cx="9148768"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9F16C09-8116-0539-7D3F-3877F2E7B77B}"/>
              </a:ext>
            </a:extLst>
          </p:cNvPr>
          <p:cNvCxnSpPr>
            <a:cxnSpLocks/>
          </p:cNvCxnSpPr>
          <p:nvPr/>
        </p:nvCxnSpPr>
        <p:spPr>
          <a:xfrm>
            <a:off x="3565290" y="592852"/>
            <a:ext cx="8626710"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E24B74A5-C803-1C47-63F1-EF01A2C291F1}"/>
              </a:ext>
            </a:extLst>
          </p:cNvPr>
          <p:cNvSpPr/>
          <p:nvPr/>
        </p:nvSpPr>
        <p:spPr>
          <a:xfrm>
            <a:off x="0" y="-12343"/>
            <a:ext cx="517290"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4</a:t>
            </a:r>
          </a:p>
        </p:txBody>
      </p:sp>
      <p:sp>
        <p:nvSpPr>
          <p:cNvPr id="12" name="Rectangle 11">
            <a:extLst>
              <a:ext uri="{FF2B5EF4-FFF2-40B4-BE49-F238E27FC236}">
                <a16:creationId xmlns:a16="http://schemas.microsoft.com/office/drawing/2014/main" id="{C747782C-4F3A-C798-3A98-726ECB3CDE7A}"/>
              </a:ext>
            </a:extLst>
          </p:cNvPr>
          <p:cNvSpPr/>
          <p:nvPr/>
        </p:nvSpPr>
        <p:spPr>
          <a:xfrm>
            <a:off x="590525" y="-12343"/>
            <a:ext cx="2974765"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RESULTS</a:t>
            </a:r>
          </a:p>
        </p:txBody>
      </p:sp>
      <p:sp>
        <p:nvSpPr>
          <p:cNvPr id="13" name="Rectangle: Rounded Corners 12">
            <a:extLst>
              <a:ext uri="{FF2B5EF4-FFF2-40B4-BE49-F238E27FC236}">
                <a16:creationId xmlns:a16="http://schemas.microsoft.com/office/drawing/2014/main" id="{EAC6C40E-C2F7-8201-5E26-BCDC0CA62A03}"/>
              </a:ext>
            </a:extLst>
          </p:cNvPr>
          <p:cNvSpPr/>
          <p:nvPr/>
        </p:nvSpPr>
        <p:spPr>
          <a:xfrm>
            <a:off x="1981806" y="1210823"/>
            <a:ext cx="1750859" cy="646331"/>
          </a:xfrm>
          <a:prstGeom prst="roundRect">
            <a:avLst>
              <a:gd name="adj" fmla="val 0"/>
            </a:avLst>
          </a:prstGeom>
          <a:solidFill>
            <a:schemeClr val="bg1"/>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D3363B-1F6E-90B8-2B52-B7C1CE5EB7B8}"/>
              </a:ext>
            </a:extLst>
          </p:cNvPr>
          <p:cNvSpPr/>
          <p:nvPr/>
        </p:nvSpPr>
        <p:spPr>
          <a:xfrm>
            <a:off x="338667" y="965206"/>
            <a:ext cx="5310293" cy="4995326"/>
          </a:xfrm>
          <a:prstGeom prst="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B5BB58E2-90B2-9991-B136-960D02C316A1}"/>
              </a:ext>
            </a:extLst>
          </p:cNvPr>
          <p:cNvSpPr txBox="1">
            <a:spLocks/>
          </p:cNvSpPr>
          <p:nvPr/>
        </p:nvSpPr>
        <p:spPr>
          <a:xfrm>
            <a:off x="338666" y="5960847"/>
            <a:ext cx="5310293" cy="470976"/>
          </a:xfrm>
          <a:prstGeom prst="rect">
            <a:avLst/>
          </a:prstGeom>
          <a:solidFill>
            <a:schemeClr val="accent3">
              <a:lumMod val="20000"/>
              <a:lumOff val="8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b="1" dirty="0">
                <a:solidFill>
                  <a:srgbClr val="203864"/>
                </a:solidFill>
                <a:latin typeface="Daytona" panose="020B0604030500040204" pitchFamily="34" charset="0"/>
              </a:rPr>
              <a:t>JSON to ABAQUS</a:t>
            </a:r>
          </a:p>
        </p:txBody>
      </p:sp>
      <p:pic>
        <p:nvPicPr>
          <p:cNvPr id="16" name="Picture 15" descr="A purple and white paper with text&#10;&#10;AI-generated content may be incorrect.">
            <a:extLst>
              <a:ext uri="{FF2B5EF4-FFF2-40B4-BE49-F238E27FC236}">
                <a16:creationId xmlns:a16="http://schemas.microsoft.com/office/drawing/2014/main" id="{96415DDE-36F0-371F-FC25-3372997E6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806" y="1296513"/>
            <a:ext cx="462951" cy="462951"/>
          </a:xfrm>
          <a:prstGeom prst="rect">
            <a:avLst/>
          </a:prstGeom>
        </p:spPr>
      </p:pic>
      <p:sp>
        <p:nvSpPr>
          <p:cNvPr id="17" name="TextBox 16">
            <a:extLst>
              <a:ext uri="{FF2B5EF4-FFF2-40B4-BE49-F238E27FC236}">
                <a16:creationId xmlns:a16="http://schemas.microsoft.com/office/drawing/2014/main" id="{479DC9A7-2033-62E2-2989-12260903B6EF}"/>
              </a:ext>
            </a:extLst>
          </p:cNvPr>
          <p:cNvSpPr txBox="1"/>
          <p:nvPr/>
        </p:nvSpPr>
        <p:spPr>
          <a:xfrm>
            <a:off x="2338088" y="1210822"/>
            <a:ext cx="1410285" cy="646331"/>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sz="1800" dirty="0"/>
              <a:t>Predicted Bridge Data</a:t>
            </a:r>
          </a:p>
        </p:txBody>
      </p:sp>
      <p:sp>
        <p:nvSpPr>
          <p:cNvPr id="18" name="Rectangle: Rounded Corners 17">
            <a:extLst>
              <a:ext uri="{FF2B5EF4-FFF2-40B4-BE49-F238E27FC236}">
                <a16:creationId xmlns:a16="http://schemas.microsoft.com/office/drawing/2014/main" id="{DE1E52E0-88E0-2D44-076E-CF1C96EB441E}"/>
              </a:ext>
            </a:extLst>
          </p:cNvPr>
          <p:cNvSpPr/>
          <p:nvPr/>
        </p:nvSpPr>
        <p:spPr>
          <a:xfrm>
            <a:off x="685430" y="2100899"/>
            <a:ext cx="1750859" cy="646331"/>
          </a:xfrm>
          <a:prstGeom prst="roundRect">
            <a:avLst>
              <a:gd name="adj" fmla="val 0"/>
            </a:avLst>
          </a:prstGeom>
          <a:solidFill>
            <a:schemeClr val="bg1"/>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E980F92-F1D8-62FA-7A20-E15567D513EE}"/>
              </a:ext>
            </a:extLst>
          </p:cNvPr>
          <p:cNvSpPr txBox="1"/>
          <p:nvPr/>
        </p:nvSpPr>
        <p:spPr>
          <a:xfrm>
            <a:off x="855716" y="2086669"/>
            <a:ext cx="1410285" cy="646331"/>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sz="1800" dirty="0"/>
              <a:t>Parameters</a:t>
            </a:r>
          </a:p>
          <a:p>
            <a:r>
              <a:rPr lang="en-US" sz="1800" dirty="0"/>
              <a:t>data</a:t>
            </a:r>
          </a:p>
        </p:txBody>
      </p:sp>
      <p:cxnSp>
        <p:nvCxnSpPr>
          <p:cNvPr id="20" name="Connector: Elbow 19">
            <a:extLst>
              <a:ext uri="{FF2B5EF4-FFF2-40B4-BE49-F238E27FC236}">
                <a16:creationId xmlns:a16="http://schemas.microsoft.com/office/drawing/2014/main" id="{3EDD657B-8356-D351-E003-12FABA2E6BEF}"/>
              </a:ext>
            </a:extLst>
          </p:cNvPr>
          <p:cNvCxnSpPr>
            <a:stCxn id="16" idx="1"/>
            <a:endCxn id="19" idx="0"/>
          </p:cNvCxnSpPr>
          <p:nvPr/>
        </p:nvCxnSpPr>
        <p:spPr>
          <a:xfrm rot="10800000" flipV="1">
            <a:off x="1560860" y="1527989"/>
            <a:ext cx="420947" cy="558680"/>
          </a:xfrm>
          <a:prstGeom prst="bentConnector2">
            <a:avLst/>
          </a:prstGeom>
          <a:ln w="28575">
            <a:solidFill>
              <a:srgbClr val="0B76A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10CDF655-B60B-7C59-CA06-4DC57C9B39FE}"/>
              </a:ext>
            </a:extLst>
          </p:cNvPr>
          <p:cNvSpPr/>
          <p:nvPr/>
        </p:nvSpPr>
        <p:spPr>
          <a:xfrm>
            <a:off x="3141777" y="2100899"/>
            <a:ext cx="1750859" cy="646331"/>
          </a:xfrm>
          <a:prstGeom prst="roundRect">
            <a:avLst>
              <a:gd name="adj" fmla="val 0"/>
            </a:avLst>
          </a:prstGeom>
          <a:solidFill>
            <a:schemeClr val="bg1"/>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6C7DBC5-8D09-5686-36A2-43F40E8569AD}"/>
              </a:ext>
            </a:extLst>
          </p:cNvPr>
          <p:cNvSpPr txBox="1"/>
          <p:nvPr/>
        </p:nvSpPr>
        <p:spPr>
          <a:xfrm>
            <a:off x="3312063" y="2086669"/>
            <a:ext cx="1410285" cy="646331"/>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sz="1800" dirty="0"/>
              <a:t>Create Geometry</a:t>
            </a:r>
          </a:p>
        </p:txBody>
      </p:sp>
      <p:cxnSp>
        <p:nvCxnSpPr>
          <p:cNvPr id="23" name="Straight Arrow Connector 22">
            <a:extLst>
              <a:ext uri="{FF2B5EF4-FFF2-40B4-BE49-F238E27FC236}">
                <a16:creationId xmlns:a16="http://schemas.microsoft.com/office/drawing/2014/main" id="{A0B9332F-D5EC-4837-3049-B4C194C8C897}"/>
              </a:ext>
            </a:extLst>
          </p:cNvPr>
          <p:cNvCxnSpPr>
            <a:stCxn id="18" idx="3"/>
            <a:endCxn id="21" idx="1"/>
          </p:cNvCxnSpPr>
          <p:nvPr/>
        </p:nvCxnSpPr>
        <p:spPr>
          <a:xfrm>
            <a:off x="2436289" y="2424065"/>
            <a:ext cx="705488" cy="0"/>
          </a:xfrm>
          <a:prstGeom prst="straightConnector1">
            <a:avLst/>
          </a:prstGeom>
          <a:ln w="28575">
            <a:solidFill>
              <a:srgbClr val="0B76A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D95B5FE2-7711-140A-D42F-FF0168FCB167}"/>
              </a:ext>
            </a:extLst>
          </p:cNvPr>
          <p:cNvSpPr/>
          <p:nvPr/>
        </p:nvSpPr>
        <p:spPr>
          <a:xfrm>
            <a:off x="3141777" y="3803347"/>
            <a:ext cx="1750859" cy="646331"/>
          </a:xfrm>
          <a:prstGeom prst="roundRect">
            <a:avLst>
              <a:gd name="adj" fmla="val 0"/>
            </a:avLst>
          </a:prstGeom>
          <a:solidFill>
            <a:schemeClr val="bg1"/>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6D4C1141-EC9D-2D92-4344-7D782C05F966}"/>
              </a:ext>
            </a:extLst>
          </p:cNvPr>
          <p:cNvCxnSpPr>
            <a:cxnSpLocks/>
            <a:stCxn id="21" idx="2"/>
            <a:endCxn id="28" idx="0"/>
          </p:cNvCxnSpPr>
          <p:nvPr/>
        </p:nvCxnSpPr>
        <p:spPr>
          <a:xfrm>
            <a:off x="4017207" y="2747230"/>
            <a:ext cx="0" cy="348893"/>
          </a:xfrm>
          <a:prstGeom prst="straightConnector1">
            <a:avLst/>
          </a:prstGeom>
          <a:ln w="28575">
            <a:solidFill>
              <a:srgbClr val="0B76A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32F585C-2A22-02EF-1816-021C544FE806}"/>
              </a:ext>
            </a:extLst>
          </p:cNvPr>
          <p:cNvSpPr txBox="1"/>
          <p:nvPr/>
        </p:nvSpPr>
        <p:spPr>
          <a:xfrm>
            <a:off x="3312063" y="3806807"/>
            <a:ext cx="1410285" cy="646331"/>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sz="1800" dirty="0"/>
              <a:t>Assemble Geometry</a:t>
            </a:r>
          </a:p>
        </p:txBody>
      </p:sp>
      <p:sp>
        <p:nvSpPr>
          <p:cNvPr id="27" name="Rectangle: Rounded Corners 26">
            <a:extLst>
              <a:ext uri="{FF2B5EF4-FFF2-40B4-BE49-F238E27FC236}">
                <a16:creationId xmlns:a16="http://schemas.microsoft.com/office/drawing/2014/main" id="{708E6CEE-497B-5447-A1FE-CC597C0CA00C}"/>
              </a:ext>
            </a:extLst>
          </p:cNvPr>
          <p:cNvSpPr/>
          <p:nvPr/>
        </p:nvSpPr>
        <p:spPr>
          <a:xfrm>
            <a:off x="3141778" y="3092663"/>
            <a:ext cx="1750859" cy="372353"/>
          </a:xfrm>
          <a:prstGeom prst="roundRect">
            <a:avLst>
              <a:gd name="adj" fmla="val 0"/>
            </a:avLst>
          </a:prstGeom>
          <a:solidFill>
            <a:schemeClr val="bg1"/>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40F417C-618B-75E1-C380-F24A856DF73E}"/>
              </a:ext>
            </a:extLst>
          </p:cNvPr>
          <p:cNvSpPr txBox="1"/>
          <p:nvPr/>
        </p:nvSpPr>
        <p:spPr>
          <a:xfrm>
            <a:off x="3312064" y="3096123"/>
            <a:ext cx="1410285" cy="369332"/>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sz="1800" dirty="0"/>
              <a:t>Meshing</a:t>
            </a:r>
          </a:p>
        </p:txBody>
      </p:sp>
      <p:cxnSp>
        <p:nvCxnSpPr>
          <p:cNvPr id="29" name="Straight Arrow Connector 28">
            <a:extLst>
              <a:ext uri="{FF2B5EF4-FFF2-40B4-BE49-F238E27FC236}">
                <a16:creationId xmlns:a16="http://schemas.microsoft.com/office/drawing/2014/main" id="{4E43BDD7-B2CA-2645-8A57-DDF2D1DF8E56}"/>
              </a:ext>
            </a:extLst>
          </p:cNvPr>
          <p:cNvCxnSpPr/>
          <p:nvPr/>
        </p:nvCxnSpPr>
        <p:spPr>
          <a:xfrm>
            <a:off x="4017207" y="3465016"/>
            <a:ext cx="0" cy="327976"/>
          </a:xfrm>
          <a:prstGeom prst="straightConnector1">
            <a:avLst/>
          </a:prstGeom>
          <a:ln w="28575">
            <a:solidFill>
              <a:srgbClr val="0B76A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B0915EC2-DDC3-A90D-C56B-E1C066416D75}"/>
              </a:ext>
            </a:extLst>
          </p:cNvPr>
          <p:cNvSpPr/>
          <p:nvPr/>
        </p:nvSpPr>
        <p:spPr>
          <a:xfrm>
            <a:off x="3141778" y="4766168"/>
            <a:ext cx="1750859" cy="372353"/>
          </a:xfrm>
          <a:prstGeom prst="roundRect">
            <a:avLst>
              <a:gd name="adj" fmla="val 0"/>
            </a:avLst>
          </a:prstGeom>
          <a:solidFill>
            <a:schemeClr val="bg1"/>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C5C266A-A5EF-D240-FBF3-3E1E83ECDF23}"/>
              </a:ext>
            </a:extLst>
          </p:cNvPr>
          <p:cNvSpPr txBox="1"/>
          <p:nvPr/>
        </p:nvSpPr>
        <p:spPr>
          <a:xfrm>
            <a:off x="3005171" y="4777654"/>
            <a:ext cx="2024068" cy="369332"/>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sz="1800" dirty="0"/>
              <a:t>Load | Conditions</a:t>
            </a:r>
          </a:p>
        </p:txBody>
      </p:sp>
      <p:cxnSp>
        <p:nvCxnSpPr>
          <p:cNvPr id="32" name="Straight Arrow Connector 31">
            <a:extLst>
              <a:ext uri="{FF2B5EF4-FFF2-40B4-BE49-F238E27FC236}">
                <a16:creationId xmlns:a16="http://schemas.microsoft.com/office/drawing/2014/main" id="{853E927D-A22E-C91D-3157-F4591367467C}"/>
              </a:ext>
            </a:extLst>
          </p:cNvPr>
          <p:cNvCxnSpPr/>
          <p:nvPr/>
        </p:nvCxnSpPr>
        <p:spPr>
          <a:xfrm>
            <a:off x="4017207" y="4449678"/>
            <a:ext cx="0" cy="327976"/>
          </a:xfrm>
          <a:prstGeom prst="straightConnector1">
            <a:avLst/>
          </a:prstGeom>
          <a:ln w="28575">
            <a:solidFill>
              <a:srgbClr val="0B76A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4A2EB24E-5B68-EE07-637C-A3F2AED6D664}"/>
              </a:ext>
            </a:extLst>
          </p:cNvPr>
          <p:cNvSpPr/>
          <p:nvPr/>
        </p:nvSpPr>
        <p:spPr>
          <a:xfrm>
            <a:off x="3141778" y="5468726"/>
            <a:ext cx="1750859" cy="372353"/>
          </a:xfrm>
          <a:prstGeom prst="roundRect">
            <a:avLst>
              <a:gd name="adj" fmla="val 0"/>
            </a:avLst>
          </a:prstGeom>
          <a:solidFill>
            <a:schemeClr val="bg1"/>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53B75F-17C0-BDD6-60F7-B078CD43C391}"/>
              </a:ext>
            </a:extLst>
          </p:cNvPr>
          <p:cNvSpPr txBox="1"/>
          <p:nvPr/>
        </p:nvSpPr>
        <p:spPr>
          <a:xfrm>
            <a:off x="3312064" y="5472186"/>
            <a:ext cx="1410285" cy="369332"/>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sz="1800" dirty="0"/>
              <a:t>Analysis </a:t>
            </a:r>
          </a:p>
        </p:txBody>
      </p:sp>
      <p:cxnSp>
        <p:nvCxnSpPr>
          <p:cNvPr id="35" name="Straight Arrow Connector 34">
            <a:extLst>
              <a:ext uri="{FF2B5EF4-FFF2-40B4-BE49-F238E27FC236}">
                <a16:creationId xmlns:a16="http://schemas.microsoft.com/office/drawing/2014/main" id="{A3AC4F4E-F37F-2B32-76C6-1F26EFE3E5DA}"/>
              </a:ext>
            </a:extLst>
          </p:cNvPr>
          <p:cNvCxnSpPr/>
          <p:nvPr/>
        </p:nvCxnSpPr>
        <p:spPr>
          <a:xfrm>
            <a:off x="4017207" y="5138521"/>
            <a:ext cx="0" cy="327976"/>
          </a:xfrm>
          <a:prstGeom prst="straightConnector1">
            <a:avLst/>
          </a:prstGeom>
          <a:ln w="28575">
            <a:solidFill>
              <a:srgbClr val="0B76A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D772CEC-08F3-B46D-EF8A-EE0018159CAA}"/>
              </a:ext>
            </a:extLst>
          </p:cNvPr>
          <p:cNvPicPr>
            <a:picLocks noChangeAspect="1"/>
          </p:cNvPicPr>
          <p:nvPr/>
        </p:nvPicPr>
        <p:blipFill>
          <a:blip r:embed="rId4"/>
          <a:stretch>
            <a:fillRect/>
          </a:stretch>
        </p:blipFill>
        <p:spPr>
          <a:xfrm>
            <a:off x="8284209" y="1198047"/>
            <a:ext cx="3139405" cy="1664999"/>
          </a:xfrm>
          <a:prstGeom prst="rect">
            <a:avLst/>
          </a:prstGeom>
        </p:spPr>
      </p:pic>
      <p:grpSp>
        <p:nvGrpSpPr>
          <p:cNvPr id="37" name="Group 36">
            <a:extLst>
              <a:ext uri="{FF2B5EF4-FFF2-40B4-BE49-F238E27FC236}">
                <a16:creationId xmlns:a16="http://schemas.microsoft.com/office/drawing/2014/main" id="{866A12B4-9070-4B0B-8604-A615514945A7}"/>
              </a:ext>
            </a:extLst>
          </p:cNvPr>
          <p:cNvGrpSpPr/>
          <p:nvPr/>
        </p:nvGrpSpPr>
        <p:grpSpPr>
          <a:xfrm>
            <a:off x="6479961" y="1145900"/>
            <a:ext cx="855089" cy="1476622"/>
            <a:chOff x="6498347" y="1037978"/>
            <a:chExt cx="959645" cy="1657176"/>
          </a:xfrm>
        </p:grpSpPr>
        <p:sp>
          <p:nvSpPr>
            <p:cNvPr id="38" name="Rectangle: Rounded Corners 37">
              <a:extLst>
                <a:ext uri="{FF2B5EF4-FFF2-40B4-BE49-F238E27FC236}">
                  <a16:creationId xmlns:a16="http://schemas.microsoft.com/office/drawing/2014/main" id="{8324FF9C-E588-F923-4E3D-D12BC21FD1FB}"/>
                </a:ext>
              </a:extLst>
            </p:cNvPr>
            <p:cNvSpPr/>
            <p:nvPr/>
          </p:nvSpPr>
          <p:spPr>
            <a:xfrm>
              <a:off x="6498347" y="1037978"/>
              <a:ext cx="959645" cy="1657176"/>
            </a:xfrm>
            <a:prstGeom prst="roundRect">
              <a:avLst>
                <a:gd name="adj" fmla="val 8420"/>
              </a:avLst>
            </a:prstGeom>
            <a:solidFill>
              <a:schemeClr val="bg1">
                <a:lumMod val="9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purple and white paper with text&#10;&#10;AI-generated content may be incorrect.">
              <a:extLst>
                <a:ext uri="{FF2B5EF4-FFF2-40B4-BE49-F238E27FC236}">
                  <a16:creationId xmlns:a16="http://schemas.microsoft.com/office/drawing/2014/main" id="{9DDEC934-E91A-D1A6-5707-A2AA29D1B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233" y="1110838"/>
              <a:ext cx="519357" cy="519357"/>
            </a:xfrm>
            <a:prstGeom prst="rect">
              <a:avLst/>
            </a:prstGeom>
          </p:spPr>
        </p:pic>
        <p:pic>
          <p:nvPicPr>
            <p:cNvPr id="40" name="Picture 39" descr="A purple and white paper with text&#10;&#10;AI-generated content may be incorrect.">
              <a:extLst>
                <a:ext uri="{FF2B5EF4-FFF2-40B4-BE49-F238E27FC236}">
                  <a16:creationId xmlns:a16="http://schemas.microsoft.com/office/drawing/2014/main" id="{3918FD36-E1A4-F37D-9D39-D0774E993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233" y="1606887"/>
              <a:ext cx="519357" cy="519357"/>
            </a:xfrm>
            <a:prstGeom prst="rect">
              <a:avLst/>
            </a:prstGeom>
          </p:spPr>
        </p:pic>
        <p:pic>
          <p:nvPicPr>
            <p:cNvPr id="41" name="Picture 40" descr="A purple and white paper with text&#10;&#10;AI-generated content may be incorrect.">
              <a:extLst>
                <a:ext uri="{FF2B5EF4-FFF2-40B4-BE49-F238E27FC236}">
                  <a16:creationId xmlns:a16="http://schemas.microsoft.com/office/drawing/2014/main" id="{8BED7A10-FEE4-6E52-752E-C11C0CB17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233" y="2102936"/>
              <a:ext cx="519357" cy="519357"/>
            </a:xfrm>
            <a:prstGeom prst="rect">
              <a:avLst/>
            </a:prstGeom>
          </p:spPr>
        </p:pic>
      </p:grpSp>
      <p:sp>
        <p:nvSpPr>
          <p:cNvPr id="42" name="Arrow: Right 41">
            <a:extLst>
              <a:ext uri="{FF2B5EF4-FFF2-40B4-BE49-F238E27FC236}">
                <a16:creationId xmlns:a16="http://schemas.microsoft.com/office/drawing/2014/main" id="{98EFA169-58C5-7C96-481F-9AA3BE3D2422}"/>
              </a:ext>
            </a:extLst>
          </p:cNvPr>
          <p:cNvSpPr/>
          <p:nvPr/>
        </p:nvSpPr>
        <p:spPr>
          <a:xfrm>
            <a:off x="7677196" y="1568016"/>
            <a:ext cx="387809" cy="471666"/>
          </a:xfrm>
          <a:prstGeom prst="rightArrow">
            <a:avLst/>
          </a:prstGeom>
          <a:solidFill>
            <a:srgbClr val="0B76A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26052FE-6F08-4691-6275-C1AA3CE33B9D}"/>
              </a:ext>
            </a:extLst>
          </p:cNvPr>
          <p:cNvSpPr txBox="1"/>
          <p:nvPr/>
        </p:nvSpPr>
        <p:spPr>
          <a:xfrm>
            <a:off x="9231085" y="2942418"/>
            <a:ext cx="1849348" cy="338554"/>
          </a:xfrm>
          <a:prstGeom prst="rect">
            <a:avLst/>
          </a:prstGeom>
          <a:noFill/>
          <a:ln>
            <a:noFill/>
          </a:ln>
        </p:spPr>
        <p:txBody>
          <a:bodyPr wrap="square" rtlCol="0">
            <a:spAutoFit/>
          </a:bodyPr>
          <a:lstStyle/>
          <a:p>
            <a:pPr algn="ctr"/>
            <a:r>
              <a:rPr lang="en-US" altLang="ja-JP" sz="1600" b="1">
                <a:solidFill>
                  <a:schemeClr val="bg2">
                    <a:lumMod val="10000"/>
                  </a:schemeClr>
                </a:solidFill>
                <a:latin typeface="Aptos Display" panose="020B0004020202020204" pitchFamily="34" charset="0"/>
                <a:cs typeface="Times New Roman" panose="02020603050405020304" pitchFamily="18" charset="0"/>
              </a:rPr>
              <a:t>Model Generation</a:t>
            </a:r>
            <a:endParaRPr lang="en-US" sz="1600" b="1">
              <a:solidFill>
                <a:schemeClr val="bg2">
                  <a:lumMod val="10000"/>
                </a:schemeClr>
              </a:solidFill>
              <a:latin typeface="Aptos Display" panose="020B00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F3998FA2-5689-0996-62EC-ADCC6140894B}"/>
              </a:ext>
            </a:extLst>
          </p:cNvPr>
          <p:cNvSpPr txBox="1"/>
          <p:nvPr/>
        </p:nvSpPr>
        <p:spPr>
          <a:xfrm>
            <a:off x="6193781" y="2678331"/>
            <a:ext cx="1553803" cy="584775"/>
          </a:xfrm>
          <a:prstGeom prst="rect">
            <a:avLst/>
          </a:prstGeom>
          <a:noFill/>
          <a:ln>
            <a:noFill/>
          </a:ln>
        </p:spPr>
        <p:txBody>
          <a:bodyPr wrap="square" rtlCol="0">
            <a:spAutoFit/>
          </a:bodyPr>
          <a:lstStyle/>
          <a:p>
            <a:pPr algn="ctr"/>
            <a:r>
              <a:rPr lang="en-US" altLang="ja-JP" sz="1600" b="1">
                <a:solidFill>
                  <a:schemeClr val="bg2">
                    <a:lumMod val="10000"/>
                  </a:schemeClr>
                </a:solidFill>
                <a:latin typeface="Aptos Display" panose="020B0004020202020204" pitchFamily="34" charset="0"/>
                <a:cs typeface="Times New Roman" panose="02020603050405020304" pitchFamily="18" charset="0"/>
              </a:rPr>
              <a:t>Predicted Bridge Data</a:t>
            </a:r>
            <a:endParaRPr lang="en-US" sz="1600" b="1">
              <a:solidFill>
                <a:schemeClr val="bg2">
                  <a:lumMod val="10000"/>
                </a:schemeClr>
              </a:solidFill>
              <a:latin typeface="Aptos Display" panose="020B0004020202020204" pitchFamily="34" charset="0"/>
              <a:cs typeface="Times New Roman" panose="02020603050405020304" pitchFamily="18" charset="0"/>
            </a:endParaRPr>
          </a:p>
        </p:txBody>
      </p:sp>
      <p:pic>
        <p:nvPicPr>
          <p:cNvPr id="45" name="Picture 44">
            <a:extLst>
              <a:ext uri="{FF2B5EF4-FFF2-40B4-BE49-F238E27FC236}">
                <a16:creationId xmlns:a16="http://schemas.microsoft.com/office/drawing/2014/main" id="{22914BA1-95BE-C05B-D7A4-B28F7AB8C38D}"/>
              </a:ext>
            </a:extLst>
          </p:cNvPr>
          <p:cNvPicPr>
            <a:picLocks noChangeAspect="1"/>
          </p:cNvPicPr>
          <p:nvPr/>
        </p:nvPicPr>
        <p:blipFill>
          <a:blip r:embed="rId5"/>
          <a:stretch>
            <a:fillRect/>
          </a:stretch>
        </p:blipFill>
        <p:spPr>
          <a:xfrm>
            <a:off x="7457992" y="4019260"/>
            <a:ext cx="4443625" cy="1363990"/>
          </a:xfrm>
          <a:prstGeom prst="rect">
            <a:avLst/>
          </a:prstGeom>
        </p:spPr>
      </p:pic>
      <p:pic>
        <p:nvPicPr>
          <p:cNvPr id="46" name="Picture 45">
            <a:extLst>
              <a:ext uri="{FF2B5EF4-FFF2-40B4-BE49-F238E27FC236}">
                <a16:creationId xmlns:a16="http://schemas.microsoft.com/office/drawing/2014/main" id="{C90E3177-6724-A2FA-18FE-43CFDBF6BA5C}"/>
              </a:ext>
            </a:extLst>
          </p:cNvPr>
          <p:cNvPicPr>
            <a:picLocks noChangeAspect="1"/>
          </p:cNvPicPr>
          <p:nvPr/>
        </p:nvPicPr>
        <p:blipFill>
          <a:blip r:embed="rId6"/>
          <a:stretch>
            <a:fillRect/>
          </a:stretch>
        </p:blipFill>
        <p:spPr>
          <a:xfrm>
            <a:off x="6055377" y="3770031"/>
            <a:ext cx="1292582" cy="1725810"/>
          </a:xfrm>
          <a:prstGeom prst="rect">
            <a:avLst/>
          </a:prstGeom>
        </p:spPr>
      </p:pic>
      <p:sp>
        <p:nvSpPr>
          <p:cNvPr id="47" name="TextBox 46">
            <a:extLst>
              <a:ext uri="{FF2B5EF4-FFF2-40B4-BE49-F238E27FC236}">
                <a16:creationId xmlns:a16="http://schemas.microsoft.com/office/drawing/2014/main" id="{74256E7D-C8F6-49A1-5DA4-0506709C59A5}"/>
              </a:ext>
            </a:extLst>
          </p:cNvPr>
          <p:cNvSpPr txBox="1"/>
          <p:nvPr/>
        </p:nvSpPr>
        <p:spPr>
          <a:xfrm>
            <a:off x="8755130" y="5536973"/>
            <a:ext cx="1849348" cy="338554"/>
          </a:xfrm>
          <a:prstGeom prst="rect">
            <a:avLst/>
          </a:prstGeom>
          <a:noFill/>
          <a:ln>
            <a:noFill/>
          </a:ln>
        </p:spPr>
        <p:txBody>
          <a:bodyPr wrap="square" rtlCol="0">
            <a:spAutoFit/>
          </a:bodyPr>
          <a:lstStyle/>
          <a:p>
            <a:pPr algn="ctr"/>
            <a:r>
              <a:rPr lang="en-US" altLang="ja-JP" sz="1600" b="1" dirty="0">
                <a:solidFill>
                  <a:schemeClr val="bg2">
                    <a:lumMod val="10000"/>
                  </a:schemeClr>
                </a:solidFill>
                <a:latin typeface="Aptos Display" panose="020B0004020202020204" pitchFamily="34" charset="0"/>
                <a:cs typeface="Times New Roman" panose="02020603050405020304" pitchFamily="18" charset="0"/>
              </a:rPr>
              <a:t>FEM Simulation</a:t>
            </a:r>
            <a:endParaRPr lang="en-US" sz="1600" b="1" dirty="0">
              <a:solidFill>
                <a:schemeClr val="bg2">
                  <a:lumMod val="10000"/>
                </a:schemeClr>
              </a:solidFill>
              <a:latin typeface="Aptos Display" panose="020B0004020202020204" pitchFamily="34" charset="0"/>
              <a:cs typeface="Times New Roman" panose="02020603050405020304" pitchFamily="18" charset="0"/>
            </a:endParaRPr>
          </a:p>
        </p:txBody>
      </p:sp>
      <p:sp>
        <p:nvSpPr>
          <p:cNvPr id="48" name="Arrow: Right 47">
            <a:extLst>
              <a:ext uri="{FF2B5EF4-FFF2-40B4-BE49-F238E27FC236}">
                <a16:creationId xmlns:a16="http://schemas.microsoft.com/office/drawing/2014/main" id="{88254851-4484-5027-2AE3-24E150421E1E}"/>
              </a:ext>
            </a:extLst>
          </p:cNvPr>
          <p:cNvSpPr/>
          <p:nvPr/>
        </p:nvSpPr>
        <p:spPr>
          <a:xfrm rot="5400000">
            <a:off x="9437615" y="3498295"/>
            <a:ext cx="387809" cy="471666"/>
          </a:xfrm>
          <a:prstGeom prst="rightArrow">
            <a:avLst/>
          </a:prstGeom>
          <a:solidFill>
            <a:srgbClr val="0B76A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73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5675DC-9071-0342-7E2D-44C8ACDAE4A6}"/>
              </a:ext>
            </a:extLst>
          </p:cNvPr>
          <p:cNvSpPr/>
          <p:nvPr/>
        </p:nvSpPr>
        <p:spPr>
          <a:xfrm>
            <a:off x="9144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6" name="Slide Number Placeholder 38">
            <a:extLst>
              <a:ext uri="{FF2B5EF4-FFF2-40B4-BE49-F238E27FC236}">
                <a16:creationId xmlns:a16="http://schemas.microsoft.com/office/drawing/2014/main" id="{409F912F-2026-1089-4DD9-200D6886AEE7}"/>
              </a:ext>
            </a:extLst>
          </p:cNvPr>
          <p:cNvSpPr txBox="1">
            <a:spLocks/>
          </p:cNvSpPr>
          <p:nvPr/>
        </p:nvSpPr>
        <p:spPr>
          <a:xfrm>
            <a:off x="11475720" y="107691"/>
            <a:ext cx="52832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F49C3E-ADD7-42C8-9DC7-01920B1164A2}" type="slidenum">
              <a:rPr lang="en-US" b="1" smtClean="0">
                <a:solidFill>
                  <a:srgbClr val="556D96"/>
                </a:solidFill>
              </a:rPr>
              <a:pPr/>
              <a:t>11</a:t>
            </a:fld>
            <a:endParaRPr lang="en-US" b="1" dirty="0">
              <a:solidFill>
                <a:srgbClr val="556D96"/>
              </a:solidFill>
            </a:endParaRPr>
          </a:p>
        </p:txBody>
      </p:sp>
      <p:sp>
        <p:nvSpPr>
          <p:cNvPr id="7" name="Rectangle 6">
            <a:extLst>
              <a:ext uri="{FF2B5EF4-FFF2-40B4-BE49-F238E27FC236}">
                <a16:creationId xmlns:a16="http://schemas.microsoft.com/office/drawing/2014/main" id="{66B22673-7D19-AF8F-0E4E-7DB9517F3B8B}"/>
              </a:ext>
            </a:extLst>
          </p:cNvPr>
          <p:cNvSpPr/>
          <p:nvPr/>
        </p:nvSpPr>
        <p:spPr>
          <a:xfrm>
            <a:off x="3565290" y="0"/>
            <a:ext cx="2530710"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8" name="Rectangle 7">
            <a:extLst>
              <a:ext uri="{FF2B5EF4-FFF2-40B4-BE49-F238E27FC236}">
                <a16:creationId xmlns:a16="http://schemas.microsoft.com/office/drawing/2014/main" id="{649D11BF-74E0-A3B8-AF75-527F89DD5E0B}"/>
              </a:ext>
            </a:extLst>
          </p:cNvPr>
          <p:cNvSpPr/>
          <p:nvPr/>
        </p:nvSpPr>
        <p:spPr>
          <a:xfrm>
            <a:off x="6096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cxnSp>
        <p:nvCxnSpPr>
          <p:cNvPr id="9" name="Straight Connector 8">
            <a:extLst>
              <a:ext uri="{FF2B5EF4-FFF2-40B4-BE49-F238E27FC236}">
                <a16:creationId xmlns:a16="http://schemas.microsoft.com/office/drawing/2014/main" id="{CAAF520A-6126-95C2-0979-B8A6C5C6E7AD}"/>
              </a:ext>
            </a:extLst>
          </p:cNvPr>
          <p:cNvCxnSpPr>
            <a:cxnSpLocks/>
          </p:cNvCxnSpPr>
          <p:nvPr/>
        </p:nvCxnSpPr>
        <p:spPr>
          <a:xfrm>
            <a:off x="3043232" y="-2666"/>
            <a:ext cx="9148768"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C497523C-326C-3DA6-AF52-B025913E8FAA}"/>
              </a:ext>
            </a:extLst>
          </p:cNvPr>
          <p:cNvCxnSpPr>
            <a:cxnSpLocks/>
          </p:cNvCxnSpPr>
          <p:nvPr/>
        </p:nvCxnSpPr>
        <p:spPr>
          <a:xfrm>
            <a:off x="3565290" y="592852"/>
            <a:ext cx="8626710"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41A8DFCD-DD1F-8271-244A-021968259A13}"/>
              </a:ext>
            </a:extLst>
          </p:cNvPr>
          <p:cNvSpPr/>
          <p:nvPr/>
        </p:nvSpPr>
        <p:spPr>
          <a:xfrm>
            <a:off x="0" y="-12343"/>
            <a:ext cx="517290"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5</a:t>
            </a:r>
          </a:p>
        </p:txBody>
      </p:sp>
      <p:sp>
        <p:nvSpPr>
          <p:cNvPr id="12" name="Rectangle 11">
            <a:extLst>
              <a:ext uri="{FF2B5EF4-FFF2-40B4-BE49-F238E27FC236}">
                <a16:creationId xmlns:a16="http://schemas.microsoft.com/office/drawing/2014/main" id="{1AA5DE13-F166-FA6B-E04D-4803E8AC62A4}"/>
              </a:ext>
            </a:extLst>
          </p:cNvPr>
          <p:cNvSpPr/>
          <p:nvPr/>
        </p:nvSpPr>
        <p:spPr>
          <a:xfrm>
            <a:off x="590525" y="-12343"/>
            <a:ext cx="2974765"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FUTURE DIRECTION</a:t>
            </a:r>
          </a:p>
        </p:txBody>
      </p:sp>
      <p:grpSp>
        <p:nvGrpSpPr>
          <p:cNvPr id="55" name="Group 54">
            <a:extLst>
              <a:ext uri="{FF2B5EF4-FFF2-40B4-BE49-F238E27FC236}">
                <a16:creationId xmlns:a16="http://schemas.microsoft.com/office/drawing/2014/main" id="{70DDD1EC-4B0A-641F-83DF-023C5D4F7AC1}"/>
              </a:ext>
            </a:extLst>
          </p:cNvPr>
          <p:cNvGrpSpPr/>
          <p:nvPr/>
        </p:nvGrpSpPr>
        <p:grpSpPr>
          <a:xfrm>
            <a:off x="704854" y="931705"/>
            <a:ext cx="10654454" cy="5161278"/>
            <a:chOff x="704854" y="931705"/>
            <a:chExt cx="10654454" cy="5161278"/>
          </a:xfrm>
        </p:grpSpPr>
        <p:sp>
          <p:nvSpPr>
            <p:cNvPr id="56" name="Rectangle: Rounded Corners 55">
              <a:extLst>
                <a:ext uri="{FF2B5EF4-FFF2-40B4-BE49-F238E27FC236}">
                  <a16:creationId xmlns:a16="http://schemas.microsoft.com/office/drawing/2014/main" id="{9AA0B84B-BA2C-F70F-6F3B-063F04C05EF9}"/>
                </a:ext>
              </a:extLst>
            </p:cNvPr>
            <p:cNvSpPr/>
            <p:nvPr/>
          </p:nvSpPr>
          <p:spPr>
            <a:xfrm>
              <a:off x="704854" y="931705"/>
              <a:ext cx="10654454" cy="5161278"/>
            </a:xfrm>
            <a:prstGeom prst="roundRect">
              <a:avLst>
                <a:gd name="adj" fmla="val 155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id="{10AFC083-AB1B-4C7F-BCF4-824BF17738DB}"/>
                </a:ext>
              </a:extLst>
            </p:cNvPr>
            <p:cNvSpPr/>
            <p:nvPr/>
          </p:nvSpPr>
          <p:spPr>
            <a:xfrm>
              <a:off x="9629874" y="1602266"/>
              <a:ext cx="1252093" cy="1268058"/>
            </a:xfrm>
            <a:prstGeom prst="roundRect">
              <a:avLst>
                <a:gd name="adj" fmla="val 7471"/>
              </a:avLst>
            </a:prstGeom>
            <a:solidFill>
              <a:schemeClr val="bg1"/>
            </a:solidFill>
            <a:ln>
              <a:solidFill>
                <a:srgbClr val="CED7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49F0DEC-B907-B289-1CD6-DEB5EA0FF418}"/>
                </a:ext>
              </a:extLst>
            </p:cNvPr>
            <p:cNvSpPr/>
            <p:nvPr/>
          </p:nvSpPr>
          <p:spPr>
            <a:xfrm>
              <a:off x="7067047" y="2670169"/>
              <a:ext cx="1657433" cy="1499185"/>
            </a:xfrm>
            <a:prstGeom prst="rect">
              <a:avLst/>
            </a:prstGeom>
            <a:solidFill>
              <a:schemeClr val="accent5">
                <a:lumMod val="20000"/>
                <a:lumOff val="80000"/>
              </a:schemeClr>
            </a:solidFill>
            <a:ln>
              <a:solidFill>
                <a:srgbClr val="CED7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Rounded Corners 58">
              <a:extLst>
                <a:ext uri="{FF2B5EF4-FFF2-40B4-BE49-F238E27FC236}">
                  <a16:creationId xmlns:a16="http://schemas.microsoft.com/office/drawing/2014/main" id="{E332AC15-9EC0-C79C-E12C-4FEE4203E192}"/>
                </a:ext>
              </a:extLst>
            </p:cNvPr>
            <p:cNvSpPr/>
            <p:nvPr/>
          </p:nvSpPr>
          <p:spPr>
            <a:xfrm>
              <a:off x="981367" y="4510644"/>
              <a:ext cx="1545454" cy="1036363"/>
            </a:xfrm>
            <a:prstGeom prst="roundRect">
              <a:avLst/>
            </a:prstGeom>
            <a:solidFill>
              <a:schemeClr val="bg1"/>
            </a:solidFill>
            <a:ln>
              <a:solidFill>
                <a:srgbClr val="CED7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628139F2-9A01-7180-4554-C4941C5F580F}"/>
                </a:ext>
              </a:extLst>
            </p:cNvPr>
            <p:cNvSpPr/>
            <p:nvPr/>
          </p:nvSpPr>
          <p:spPr>
            <a:xfrm>
              <a:off x="984247" y="1610317"/>
              <a:ext cx="1545455" cy="1036364"/>
            </a:xfrm>
            <a:prstGeom prst="roundRect">
              <a:avLst/>
            </a:prstGeom>
            <a:solidFill>
              <a:schemeClr val="bg1"/>
            </a:solidFill>
            <a:ln>
              <a:solidFill>
                <a:srgbClr val="CED7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bridge over water with a black background&#10;&#10;AI-generated content may be incorrect.">
              <a:extLst>
                <a:ext uri="{FF2B5EF4-FFF2-40B4-BE49-F238E27FC236}">
                  <a16:creationId xmlns:a16="http://schemas.microsoft.com/office/drawing/2014/main" id="{92E975C5-699E-2279-E38E-0FE1DC0BE621}"/>
                </a:ext>
              </a:extLst>
            </p:cNvPr>
            <p:cNvPicPr>
              <a:picLocks noChangeAspect="1"/>
            </p:cNvPicPr>
            <p:nvPr/>
          </p:nvPicPr>
          <p:blipFill>
            <a:blip r:embed="rId3"/>
            <a:srcRect t="16879" b="11784"/>
            <a:stretch/>
          </p:blipFill>
          <p:spPr>
            <a:xfrm>
              <a:off x="1083733" y="1676982"/>
              <a:ext cx="1359311" cy="969698"/>
            </a:xfrm>
            <a:prstGeom prst="rect">
              <a:avLst/>
            </a:prstGeom>
          </p:spPr>
        </p:pic>
        <p:sp>
          <p:nvSpPr>
            <p:cNvPr id="62" name="Rectangle 61">
              <a:extLst>
                <a:ext uri="{FF2B5EF4-FFF2-40B4-BE49-F238E27FC236}">
                  <a16:creationId xmlns:a16="http://schemas.microsoft.com/office/drawing/2014/main" id="{4F30B4A9-68B5-F687-860C-EFF7A83D9135}"/>
                </a:ext>
              </a:extLst>
            </p:cNvPr>
            <p:cNvSpPr/>
            <p:nvPr/>
          </p:nvSpPr>
          <p:spPr>
            <a:xfrm>
              <a:off x="2258560" y="3293682"/>
              <a:ext cx="1460507" cy="485480"/>
            </a:xfrm>
            <a:prstGeom prst="rect">
              <a:avLst/>
            </a:prstGeom>
            <a:solidFill>
              <a:schemeClr val="accent5">
                <a:lumMod val="20000"/>
                <a:lumOff val="80000"/>
              </a:schemeClr>
            </a:solidFill>
            <a:ln>
              <a:solidFill>
                <a:srgbClr val="CED7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Picture 62" descr="A rainbow colored bridge with numbers&#10;&#10;AI-generated content may be incorrect.">
              <a:extLst>
                <a:ext uri="{FF2B5EF4-FFF2-40B4-BE49-F238E27FC236}">
                  <a16:creationId xmlns:a16="http://schemas.microsoft.com/office/drawing/2014/main" id="{449DE662-8D88-2B18-3B89-A724E72485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14765"/>
            <a:stretch/>
          </p:blipFill>
          <p:spPr>
            <a:xfrm>
              <a:off x="7137137" y="2670171"/>
              <a:ext cx="1463040" cy="1247021"/>
            </a:xfrm>
            <a:prstGeom prst="rect">
              <a:avLst/>
            </a:prstGeom>
          </p:spPr>
        </p:pic>
        <p:sp>
          <p:nvSpPr>
            <p:cNvPr id="64" name="TextBox 63">
              <a:extLst>
                <a:ext uri="{FF2B5EF4-FFF2-40B4-BE49-F238E27FC236}">
                  <a16:creationId xmlns:a16="http://schemas.microsoft.com/office/drawing/2014/main" id="{DF350D29-4D90-8191-7566-E73607268403}"/>
                </a:ext>
              </a:extLst>
            </p:cNvPr>
            <p:cNvSpPr txBox="1"/>
            <p:nvPr/>
          </p:nvSpPr>
          <p:spPr>
            <a:xfrm>
              <a:off x="2413345" y="3313941"/>
              <a:ext cx="1150935" cy="461665"/>
            </a:xfrm>
            <a:prstGeom prst="rect">
              <a:avLst/>
            </a:prstGeom>
            <a:noFill/>
            <a:ln>
              <a:noFill/>
            </a:ln>
          </p:spPr>
          <p:txBody>
            <a:bodyPr wrap="square" rtlCol="0">
              <a:spAutoFit/>
            </a:bodyPr>
            <a:lstStyle/>
            <a:p>
              <a:pPr algn="ctr"/>
              <a:r>
                <a:rPr lang="en-US" sz="2400" b="1" dirty="0">
                  <a:solidFill>
                    <a:schemeClr val="bg2">
                      <a:lumMod val="10000"/>
                    </a:schemeClr>
                  </a:solidFill>
                  <a:latin typeface="Aptos Display" panose="020B0004020202020204" pitchFamily="34" charset="0"/>
                  <a:cs typeface="Times New Roman" panose="02020603050405020304" pitchFamily="18" charset="0"/>
                </a:rPr>
                <a:t>LLM</a:t>
              </a:r>
            </a:p>
          </p:txBody>
        </p:sp>
        <p:grpSp>
          <p:nvGrpSpPr>
            <p:cNvPr id="65" name="Group 64">
              <a:extLst>
                <a:ext uri="{FF2B5EF4-FFF2-40B4-BE49-F238E27FC236}">
                  <a16:creationId xmlns:a16="http://schemas.microsoft.com/office/drawing/2014/main" id="{A8F91FC7-F2E4-CA53-755C-B4C4927B70D3}"/>
                </a:ext>
              </a:extLst>
            </p:cNvPr>
            <p:cNvGrpSpPr/>
            <p:nvPr/>
          </p:nvGrpSpPr>
          <p:grpSpPr>
            <a:xfrm>
              <a:off x="1169026" y="4715562"/>
              <a:ext cx="1026541" cy="584684"/>
              <a:chOff x="2814819" y="5114297"/>
              <a:chExt cx="1138284" cy="648328"/>
            </a:xfrm>
          </p:grpSpPr>
          <p:pic>
            <p:nvPicPr>
              <p:cNvPr id="91" name="Picture 90" descr="A blue and white file with white text&#10;&#10;AI-generated content may be incorrect.">
                <a:extLst>
                  <a:ext uri="{FF2B5EF4-FFF2-40B4-BE49-F238E27FC236}">
                    <a16:creationId xmlns:a16="http://schemas.microsoft.com/office/drawing/2014/main" id="{B652E6E4-C870-F968-97DE-D98E7D1E6B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815" y="5114298"/>
                <a:ext cx="283625" cy="283625"/>
              </a:xfrm>
              <a:prstGeom prst="rect">
                <a:avLst/>
              </a:prstGeom>
            </p:spPr>
          </p:pic>
          <p:pic>
            <p:nvPicPr>
              <p:cNvPr id="92" name="Picture 91" descr="A white server with orange dots&#10;&#10;AI-generated content may be incorrect.">
                <a:extLst>
                  <a:ext uri="{FF2B5EF4-FFF2-40B4-BE49-F238E27FC236}">
                    <a16:creationId xmlns:a16="http://schemas.microsoft.com/office/drawing/2014/main" id="{089676A0-CDE8-9B3B-E1EC-EB9BC88155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4819" y="5135089"/>
                <a:ext cx="447952" cy="551582"/>
              </a:xfrm>
              <a:prstGeom prst="rect">
                <a:avLst/>
              </a:prstGeom>
            </p:spPr>
          </p:pic>
          <p:pic>
            <p:nvPicPr>
              <p:cNvPr id="93" name="Picture 92" descr="A blue and white file with white text&#10;&#10;AI-generated content may be incorrect.">
                <a:extLst>
                  <a:ext uri="{FF2B5EF4-FFF2-40B4-BE49-F238E27FC236}">
                    <a16:creationId xmlns:a16="http://schemas.microsoft.com/office/drawing/2014/main" id="{37070928-29C0-39C8-FD8B-D08A51ED5E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815" y="5479001"/>
                <a:ext cx="283625" cy="283624"/>
              </a:xfrm>
              <a:prstGeom prst="rect">
                <a:avLst/>
              </a:prstGeom>
            </p:spPr>
          </p:pic>
          <p:sp>
            <p:nvSpPr>
              <p:cNvPr id="94" name="Left Brace 93">
                <a:extLst>
                  <a:ext uri="{FF2B5EF4-FFF2-40B4-BE49-F238E27FC236}">
                    <a16:creationId xmlns:a16="http://schemas.microsoft.com/office/drawing/2014/main" id="{16BBE94F-1D40-E2B7-4844-181B51F9A4A5}"/>
                  </a:ext>
                </a:extLst>
              </p:cNvPr>
              <p:cNvSpPr/>
              <p:nvPr/>
            </p:nvSpPr>
            <p:spPr>
              <a:xfrm>
                <a:off x="3262770" y="5114297"/>
                <a:ext cx="118785" cy="648328"/>
              </a:xfrm>
              <a:prstGeom prst="leftBrace">
                <a:avLst>
                  <a:gd name="adj1" fmla="val 69809"/>
                  <a:gd name="adj2" fmla="val 508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5" name="Picture 94" descr="A blue and white file with white text&#10;&#10;AI-generated content may be incorrect.">
                <a:extLst>
                  <a:ext uri="{FF2B5EF4-FFF2-40B4-BE49-F238E27FC236}">
                    <a16:creationId xmlns:a16="http://schemas.microsoft.com/office/drawing/2014/main" id="{4545DA60-AB17-0121-A0E0-C512AB9DCF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2440" y="5479001"/>
                <a:ext cx="283625" cy="283624"/>
              </a:xfrm>
              <a:prstGeom prst="rect">
                <a:avLst/>
              </a:prstGeom>
            </p:spPr>
          </p:pic>
          <p:pic>
            <p:nvPicPr>
              <p:cNvPr id="96" name="Picture 95" descr="A blue and white file with white text&#10;&#10;AI-generated content may be incorrect.">
                <a:extLst>
                  <a:ext uri="{FF2B5EF4-FFF2-40B4-BE49-F238E27FC236}">
                    <a16:creationId xmlns:a16="http://schemas.microsoft.com/office/drawing/2014/main" id="{653608E0-F96B-BC96-4950-8A9A703891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9478" y="5114298"/>
                <a:ext cx="283625" cy="283625"/>
              </a:xfrm>
              <a:prstGeom prst="rect">
                <a:avLst/>
              </a:prstGeom>
            </p:spPr>
          </p:pic>
        </p:grpSp>
        <p:cxnSp>
          <p:nvCxnSpPr>
            <p:cNvPr id="66" name="Connector: Elbow 65">
              <a:extLst>
                <a:ext uri="{FF2B5EF4-FFF2-40B4-BE49-F238E27FC236}">
                  <a16:creationId xmlns:a16="http://schemas.microsoft.com/office/drawing/2014/main" id="{836D969C-B61E-3B2F-E5A0-48BA6925A3DC}"/>
                </a:ext>
              </a:extLst>
            </p:cNvPr>
            <p:cNvCxnSpPr>
              <a:stCxn id="60" idx="3"/>
              <a:endCxn id="62" idx="0"/>
            </p:cNvCxnSpPr>
            <p:nvPr/>
          </p:nvCxnSpPr>
          <p:spPr>
            <a:xfrm>
              <a:off x="2529702" y="2128499"/>
              <a:ext cx="459112" cy="1165183"/>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EF08F223-D091-3CC2-AC13-06F66524E6D2}"/>
                </a:ext>
              </a:extLst>
            </p:cNvPr>
            <p:cNvCxnSpPr>
              <a:cxnSpLocks/>
              <a:stCxn id="59" idx="3"/>
              <a:endCxn id="64" idx="2"/>
            </p:cNvCxnSpPr>
            <p:nvPr/>
          </p:nvCxnSpPr>
          <p:spPr>
            <a:xfrm flipV="1">
              <a:off x="2526821" y="3775606"/>
              <a:ext cx="461992" cy="1253220"/>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B85D472-A64F-D4D1-9B65-F38750B5686F}"/>
                </a:ext>
              </a:extLst>
            </p:cNvPr>
            <p:cNvSpPr txBox="1"/>
            <p:nvPr/>
          </p:nvSpPr>
          <p:spPr>
            <a:xfrm>
              <a:off x="1066489" y="5562646"/>
              <a:ext cx="1388034" cy="307777"/>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dirty="0"/>
                <a:t>(Domain Data)</a:t>
              </a:r>
            </a:p>
          </p:txBody>
        </p:sp>
        <p:sp>
          <p:nvSpPr>
            <p:cNvPr id="69" name="TextBox 68">
              <a:extLst>
                <a:ext uri="{FF2B5EF4-FFF2-40B4-BE49-F238E27FC236}">
                  <a16:creationId xmlns:a16="http://schemas.microsoft.com/office/drawing/2014/main" id="{1A18E805-2A2F-787A-DC80-91F91E2FAB04}"/>
                </a:ext>
              </a:extLst>
            </p:cNvPr>
            <p:cNvSpPr txBox="1"/>
            <p:nvPr/>
          </p:nvSpPr>
          <p:spPr>
            <a:xfrm>
              <a:off x="1058245" y="1332417"/>
              <a:ext cx="1410285" cy="307777"/>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dirty="0"/>
                <a:t>(Bridge Data)</a:t>
              </a:r>
            </a:p>
          </p:txBody>
        </p:sp>
        <p:cxnSp>
          <p:nvCxnSpPr>
            <p:cNvPr id="70" name="Straight Arrow Connector 69">
              <a:extLst>
                <a:ext uri="{FF2B5EF4-FFF2-40B4-BE49-F238E27FC236}">
                  <a16:creationId xmlns:a16="http://schemas.microsoft.com/office/drawing/2014/main" id="{AFA83F91-3612-56C9-31C1-058CD04897C9}"/>
                </a:ext>
              </a:extLst>
            </p:cNvPr>
            <p:cNvCxnSpPr>
              <a:cxnSpLocks/>
            </p:cNvCxnSpPr>
            <p:nvPr/>
          </p:nvCxnSpPr>
          <p:spPr>
            <a:xfrm>
              <a:off x="3786800" y="3536422"/>
              <a:ext cx="5053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0EC00F08-0467-4A7B-F95E-EA6D8B62D650}"/>
                </a:ext>
              </a:extLst>
            </p:cNvPr>
            <p:cNvSpPr/>
            <p:nvPr/>
          </p:nvSpPr>
          <p:spPr>
            <a:xfrm>
              <a:off x="4348907" y="3110793"/>
              <a:ext cx="1842347" cy="851256"/>
            </a:xfrm>
            <a:prstGeom prst="rect">
              <a:avLst/>
            </a:prstGeom>
            <a:solidFill>
              <a:schemeClr val="accent4">
                <a:lumMod val="20000"/>
                <a:lumOff val="80000"/>
              </a:schemeClr>
            </a:solidFill>
            <a:ln>
              <a:solidFill>
                <a:srgbClr val="CED7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C0C254FC-1CE4-81F4-D757-984756021837}"/>
                </a:ext>
              </a:extLst>
            </p:cNvPr>
            <p:cNvSpPr txBox="1"/>
            <p:nvPr/>
          </p:nvSpPr>
          <p:spPr>
            <a:xfrm>
              <a:off x="4503692" y="3131052"/>
              <a:ext cx="1150935" cy="830997"/>
            </a:xfrm>
            <a:prstGeom prst="rect">
              <a:avLst/>
            </a:prstGeom>
            <a:noFill/>
            <a:ln>
              <a:noFill/>
            </a:ln>
          </p:spPr>
          <p:txBody>
            <a:bodyPr wrap="square" rtlCol="0">
              <a:spAutoFit/>
            </a:bodyPr>
            <a:lstStyle/>
            <a:p>
              <a:pPr algn="ctr"/>
              <a:r>
                <a:rPr lang="en-US" sz="2400" b="1" dirty="0">
                  <a:solidFill>
                    <a:schemeClr val="bg2">
                      <a:lumMod val="10000"/>
                    </a:schemeClr>
                  </a:solidFill>
                  <a:latin typeface="Aptos Display" panose="020B0004020202020204" pitchFamily="34" charset="0"/>
                  <a:cs typeface="Times New Roman" panose="02020603050405020304" pitchFamily="18" charset="0"/>
                </a:rPr>
                <a:t>Bridge Data</a:t>
              </a:r>
            </a:p>
          </p:txBody>
        </p:sp>
        <p:sp>
          <p:nvSpPr>
            <p:cNvPr id="73" name="TextBox 72">
              <a:extLst>
                <a:ext uri="{FF2B5EF4-FFF2-40B4-BE49-F238E27FC236}">
                  <a16:creationId xmlns:a16="http://schemas.microsoft.com/office/drawing/2014/main" id="{188743FF-37C0-A436-2BB9-3DC33D8D4750}"/>
                </a:ext>
              </a:extLst>
            </p:cNvPr>
            <p:cNvSpPr txBox="1"/>
            <p:nvPr/>
          </p:nvSpPr>
          <p:spPr>
            <a:xfrm>
              <a:off x="4601568" y="3962049"/>
              <a:ext cx="955182" cy="307777"/>
            </a:xfrm>
            <a:prstGeom prst="rect">
              <a:avLst/>
            </a:prstGeom>
            <a:noFill/>
            <a:ln>
              <a:noFill/>
            </a:ln>
          </p:spPr>
          <p:txBody>
            <a:bodyPr wrap="square" rtlCol="0">
              <a:spAutoFit/>
            </a:bodyPr>
            <a:lstStyle/>
            <a:p>
              <a:pPr algn="ctr"/>
              <a:r>
                <a:rPr lang="en-US" sz="1400" b="1" dirty="0">
                  <a:solidFill>
                    <a:schemeClr val="bg2">
                      <a:lumMod val="10000"/>
                    </a:schemeClr>
                  </a:solidFill>
                  <a:latin typeface="Aptos Display" panose="020B0004020202020204" pitchFamily="34" charset="0"/>
                  <a:cs typeface="Times New Roman" panose="02020603050405020304" pitchFamily="18" charset="0"/>
                </a:rPr>
                <a:t>(JSON)</a:t>
              </a:r>
            </a:p>
          </p:txBody>
        </p:sp>
        <p:pic>
          <p:nvPicPr>
            <p:cNvPr id="74" name="Picture 73" descr="A purple and white paper with text&#10;&#10;AI-generated content may be incorrect.">
              <a:extLst>
                <a:ext uri="{FF2B5EF4-FFF2-40B4-BE49-F238E27FC236}">
                  <a16:creationId xmlns:a16="http://schemas.microsoft.com/office/drawing/2014/main" id="{5E2E3E7A-2E10-7695-7D52-EDD6BBF94F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6750" y="3257826"/>
              <a:ext cx="577719" cy="577719"/>
            </a:xfrm>
            <a:prstGeom prst="rect">
              <a:avLst/>
            </a:prstGeom>
          </p:spPr>
        </p:pic>
        <p:sp>
          <p:nvSpPr>
            <p:cNvPr id="75" name="Left Brace 74">
              <a:extLst>
                <a:ext uri="{FF2B5EF4-FFF2-40B4-BE49-F238E27FC236}">
                  <a16:creationId xmlns:a16="http://schemas.microsoft.com/office/drawing/2014/main" id="{018305D8-0455-972B-3317-74F415D568FE}"/>
                </a:ext>
              </a:extLst>
            </p:cNvPr>
            <p:cNvSpPr/>
            <p:nvPr/>
          </p:nvSpPr>
          <p:spPr>
            <a:xfrm rot="5400000">
              <a:off x="3813207" y="2359045"/>
              <a:ext cx="285607" cy="1095363"/>
            </a:xfrm>
            <a:prstGeom prst="leftBrace">
              <a:avLst>
                <a:gd name="adj1" fmla="val 62879"/>
                <a:gd name="adj2" fmla="val 50000"/>
              </a:avLst>
            </a:prstGeom>
            <a:ln w="19050">
              <a:solidFill>
                <a:srgbClr val="0B76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5CA13238-0C15-B836-EE74-F939E2D72A6B}"/>
                </a:ext>
              </a:extLst>
            </p:cNvPr>
            <p:cNvSpPr txBox="1"/>
            <p:nvPr/>
          </p:nvSpPr>
          <p:spPr>
            <a:xfrm>
              <a:off x="3478419" y="2468600"/>
              <a:ext cx="1095362" cy="307777"/>
            </a:xfrm>
            <a:prstGeom prst="rect">
              <a:avLst/>
            </a:prstGeom>
            <a:noFill/>
            <a:ln>
              <a:noFill/>
            </a:ln>
          </p:spPr>
          <p:txBody>
            <a:bodyPr wrap="square" rtlCol="0">
              <a:spAutoFit/>
            </a:bodyPr>
            <a:lstStyle/>
            <a:p>
              <a:pPr algn="ctr"/>
              <a:r>
                <a:rPr lang="en-US" sz="1400" b="1" dirty="0">
                  <a:solidFill>
                    <a:schemeClr val="bg2">
                      <a:lumMod val="10000"/>
                    </a:schemeClr>
                  </a:solidFill>
                  <a:latin typeface="Aptos Display" panose="020B0004020202020204" pitchFamily="34" charset="0"/>
                  <a:cs typeface="Times New Roman" panose="02020603050405020304" pitchFamily="18" charset="0"/>
                </a:rPr>
                <a:t>[Prediction]</a:t>
              </a:r>
            </a:p>
          </p:txBody>
        </p:sp>
        <p:sp>
          <p:nvSpPr>
            <p:cNvPr id="77" name="TextBox 76">
              <a:extLst>
                <a:ext uri="{FF2B5EF4-FFF2-40B4-BE49-F238E27FC236}">
                  <a16:creationId xmlns:a16="http://schemas.microsoft.com/office/drawing/2014/main" id="{796782A2-3DC7-4A48-7F39-2E269090120B}"/>
                </a:ext>
              </a:extLst>
            </p:cNvPr>
            <p:cNvSpPr txBox="1"/>
            <p:nvPr/>
          </p:nvSpPr>
          <p:spPr>
            <a:xfrm>
              <a:off x="7067047" y="3654272"/>
              <a:ext cx="1657433" cy="461665"/>
            </a:xfrm>
            <a:prstGeom prst="rect">
              <a:avLst/>
            </a:prstGeom>
            <a:noFill/>
            <a:ln>
              <a:noFill/>
            </a:ln>
          </p:spPr>
          <p:txBody>
            <a:bodyPr wrap="square" rtlCol="0">
              <a:spAutoFit/>
            </a:bodyPr>
            <a:lstStyle/>
            <a:p>
              <a:pPr algn="ctr"/>
              <a:r>
                <a:rPr lang="en-US" sz="2400" b="1" dirty="0">
                  <a:solidFill>
                    <a:schemeClr val="bg2">
                      <a:lumMod val="10000"/>
                    </a:schemeClr>
                  </a:solidFill>
                  <a:latin typeface="Aptos Display" panose="020B0004020202020204" pitchFamily="34" charset="0"/>
                  <a:cs typeface="Times New Roman" panose="02020603050405020304" pitchFamily="18" charset="0"/>
                </a:rPr>
                <a:t>Simulation</a:t>
              </a:r>
            </a:p>
          </p:txBody>
        </p:sp>
        <p:cxnSp>
          <p:nvCxnSpPr>
            <p:cNvPr id="78" name="Straight Arrow Connector 77">
              <a:extLst>
                <a:ext uri="{FF2B5EF4-FFF2-40B4-BE49-F238E27FC236}">
                  <a16:creationId xmlns:a16="http://schemas.microsoft.com/office/drawing/2014/main" id="{10EFF2AF-95A4-571D-58A6-BC6CBC6825F9}"/>
                </a:ext>
              </a:extLst>
            </p:cNvPr>
            <p:cNvCxnSpPr>
              <a:cxnSpLocks/>
            </p:cNvCxnSpPr>
            <p:nvPr/>
          </p:nvCxnSpPr>
          <p:spPr>
            <a:xfrm>
              <a:off x="6347041" y="3536422"/>
              <a:ext cx="5053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9" name="Left Brace 78">
              <a:extLst>
                <a:ext uri="{FF2B5EF4-FFF2-40B4-BE49-F238E27FC236}">
                  <a16:creationId xmlns:a16="http://schemas.microsoft.com/office/drawing/2014/main" id="{3392086D-5DDD-29FE-F432-48AC4298DF71}"/>
                </a:ext>
              </a:extLst>
            </p:cNvPr>
            <p:cNvSpPr/>
            <p:nvPr/>
          </p:nvSpPr>
          <p:spPr>
            <a:xfrm rot="16200000">
              <a:off x="6539347" y="3810104"/>
              <a:ext cx="285607" cy="1095363"/>
            </a:xfrm>
            <a:prstGeom prst="leftBrace">
              <a:avLst>
                <a:gd name="adj1" fmla="val 62879"/>
                <a:gd name="adj2" fmla="val 50000"/>
              </a:avLst>
            </a:prstGeom>
            <a:ln w="19050">
              <a:solidFill>
                <a:srgbClr val="0B76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a:extLst>
                <a:ext uri="{FF2B5EF4-FFF2-40B4-BE49-F238E27FC236}">
                  <a16:creationId xmlns:a16="http://schemas.microsoft.com/office/drawing/2014/main" id="{364939A0-3596-F6A1-CA27-FBAD19A434BF}"/>
                </a:ext>
              </a:extLst>
            </p:cNvPr>
            <p:cNvSpPr txBox="1"/>
            <p:nvPr/>
          </p:nvSpPr>
          <p:spPr>
            <a:xfrm>
              <a:off x="6067864" y="4500589"/>
              <a:ext cx="1228571" cy="307777"/>
            </a:xfrm>
            <a:prstGeom prst="rect">
              <a:avLst/>
            </a:prstGeom>
            <a:noFill/>
            <a:ln>
              <a:noFill/>
            </a:ln>
          </p:spPr>
          <p:txBody>
            <a:bodyPr wrap="square" rtlCol="0">
              <a:spAutoFit/>
            </a:bodyPr>
            <a:lstStyle/>
            <a:p>
              <a:pPr algn="ctr"/>
              <a:r>
                <a:rPr lang="en-US" sz="1400" b="1" dirty="0">
                  <a:solidFill>
                    <a:schemeClr val="bg2">
                      <a:lumMod val="10000"/>
                    </a:schemeClr>
                  </a:solidFill>
                  <a:latin typeface="Aptos Display" panose="020B0004020202020204" pitchFamily="34" charset="0"/>
                  <a:cs typeface="Times New Roman" panose="02020603050405020304" pitchFamily="18" charset="0"/>
                </a:rPr>
                <a:t>[JSON &gt; FEM]</a:t>
              </a:r>
            </a:p>
          </p:txBody>
        </p:sp>
        <p:sp>
          <p:nvSpPr>
            <p:cNvPr id="81" name="TextBox 80">
              <a:extLst>
                <a:ext uri="{FF2B5EF4-FFF2-40B4-BE49-F238E27FC236}">
                  <a16:creationId xmlns:a16="http://schemas.microsoft.com/office/drawing/2014/main" id="{F6598527-3417-A7FA-5FC9-860D8DDE142C}"/>
                </a:ext>
              </a:extLst>
            </p:cNvPr>
            <p:cNvSpPr txBox="1"/>
            <p:nvPr/>
          </p:nvSpPr>
          <p:spPr>
            <a:xfrm>
              <a:off x="7161755" y="2379530"/>
              <a:ext cx="1494648" cy="307777"/>
            </a:xfrm>
            <a:prstGeom prst="rect">
              <a:avLst/>
            </a:prstGeom>
            <a:noFill/>
            <a:ln>
              <a:noFill/>
            </a:ln>
          </p:spPr>
          <p:txBody>
            <a:bodyPr wrap="square" rtlCol="0">
              <a:spAutoFit/>
            </a:bodyPr>
            <a:lstStyle/>
            <a:p>
              <a:pPr algn="ctr"/>
              <a:r>
                <a:rPr lang="en-US" sz="1400" b="1" dirty="0">
                  <a:solidFill>
                    <a:schemeClr val="bg2">
                      <a:lumMod val="10000"/>
                    </a:schemeClr>
                  </a:solidFill>
                  <a:latin typeface="Aptos Display" panose="020B0004020202020204" pitchFamily="34" charset="0"/>
                  <a:cs typeface="Times New Roman" panose="02020603050405020304" pitchFamily="18" charset="0"/>
                </a:rPr>
                <a:t>(Data Validation)</a:t>
              </a:r>
            </a:p>
          </p:txBody>
        </p:sp>
        <p:pic>
          <p:nvPicPr>
            <p:cNvPr id="82" name="Picture 81" descr="A multicolored grid structure with a black background&#10;&#10;AI-generated content may be incorrect.">
              <a:extLst>
                <a:ext uri="{FF2B5EF4-FFF2-40B4-BE49-F238E27FC236}">
                  <a16:creationId xmlns:a16="http://schemas.microsoft.com/office/drawing/2014/main" id="{7255411F-9A3C-3569-6BE6-88B35413672A}"/>
                </a:ext>
              </a:extLst>
            </p:cNvPr>
            <p:cNvPicPr>
              <a:picLocks noChangeAspect="1"/>
            </p:cNvPicPr>
            <p:nvPr/>
          </p:nvPicPr>
          <p:blipFill>
            <a:blip r:embed="rId9"/>
            <a:srcRect l="16412" t="5847" b="8063"/>
            <a:stretch/>
          </p:blipFill>
          <p:spPr>
            <a:xfrm>
              <a:off x="9655361" y="1641319"/>
              <a:ext cx="1286564" cy="1122604"/>
            </a:xfrm>
            <a:prstGeom prst="rect">
              <a:avLst/>
            </a:prstGeom>
          </p:spPr>
        </p:pic>
        <p:cxnSp>
          <p:nvCxnSpPr>
            <p:cNvPr id="83" name="Connector: Elbow 82">
              <a:extLst>
                <a:ext uri="{FF2B5EF4-FFF2-40B4-BE49-F238E27FC236}">
                  <a16:creationId xmlns:a16="http://schemas.microsoft.com/office/drawing/2014/main" id="{75419978-9BE2-2C88-BFC2-4683450134C2}"/>
                </a:ext>
              </a:extLst>
            </p:cNvPr>
            <p:cNvCxnSpPr>
              <a:cxnSpLocks/>
              <a:endCxn id="86" idx="2"/>
            </p:cNvCxnSpPr>
            <p:nvPr/>
          </p:nvCxnSpPr>
          <p:spPr>
            <a:xfrm flipV="1">
              <a:off x="8763238" y="3372403"/>
              <a:ext cx="1544061" cy="112493"/>
            </a:xfrm>
            <a:prstGeom prst="bentConnector2">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C9D2653-9AD6-E485-A455-CC0EE7B02DA6}"/>
                </a:ext>
              </a:extLst>
            </p:cNvPr>
            <p:cNvCxnSpPr>
              <a:cxnSpLocks/>
            </p:cNvCxnSpPr>
            <p:nvPr/>
          </p:nvCxnSpPr>
          <p:spPr>
            <a:xfrm>
              <a:off x="3050688" y="5028826"/>
              <a:ext cx="6548468" cy="0"/>
            </a:xfrm>
            <a:prstGeom prst="line">
              <a:avLst/>
            </a:prstGeom>
            <a:ln w="38100">
              <a:solidFill>
                <a:srgbClr val="0B76A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5D66DCB2-5555-EF3A-3E69-932D110D8CC5}"/>
                </a:ext>
              </a:extLst>
            </p:cNvPr>
            <p:cNvCxnSpPr>
              <a:stCxn id="81" idx="0"/>
            </p:cNvCxnSpPr>
            <p:nvPr/>
          </p:nvCxnSpPr>
          <p:spPr>
            <a:xfrm rot="16200000" flipV="1">
              <a:off x="5354369" y="-175181"/>
              <a:ext cx="251031" cy="4858391"/>
            </a:xfrm>
            <a:prstGeom prst="bentConnector2">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F5B2E7F0-5DE0-F8DD-C2E2-BC8DAADE206A}"/>
                </a:ext>
              </a:extLst>
            </p:cNvPr>
            <p:cNvSpPr txBox="1"/>
            <p:nvPr/>
          </p:nvSpPr>
          <p:spPr>
            <a:xfrm>
              <a:off x="9396852" y="2849183"/>
              <a:ext cx="1820894" cy="523220"/>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dirty="0"/>
                <a:t>(Damage Data</a:t>
              </a:r>
            </a:p>
            <a:p>
              <a:r>
                <a:rPr lang="en-US" dirty="0"/>
                <a:t>in simulation model)</a:t>
              </a:r>
            </a:p>
          </p:txBody>
        </p:sp>
        <p:sp>
          <p:nvSpPr>
            <p:cNvPr id="87" name="Rectangle: Rounded Corners 86">
              <a:extLst>
                <a:ext uri="{FF2B5EF4-FFF2-40B4-BE49-F238E27FC236}">
                  <a16:creationId xmlns:a16="http://schemas.microsoft.com/office/drawing/2014/main" id="{9011D784-35D4-C18F-529D-D19A42117AA2}"/>
                </a:ext>
              </a:extLst>
            </p:cNvPr>
            <p:cNvSpPr/>
            <p:nvPr/>
          </p:nvSpPr>
          <p:spPr>
            <a:xfrm>
              <a:off x="9629874" y="4064991"/>
              <a:ext cx="1252093" cy="1268058"/>
            </a:xfrm>
            <a:prstGeom prst="roundRect">
              <a:avLst>
                <a:gd name="adj" fmla="val 7471"/>
              </a:avLst>
            </a:prstGeom>
            <a:solidFill>
              <a:schemeClr val="bg1"/>
            </a:solidFill>
            <a:ln>
              <a:solidFill>
                <a:srgbClr val="CED7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descr="A metal beam with holes in it&#10;&#10;AI-generated content may be incorrect.">
              <a:extLst>
                <a:ext uri="{FF2B5EF4-FFF2-40B4-BE49-F238E27FC236}">
                  <a16:creationId xmlns:a16="http://schemas.microsoft.com/office/drawing/2014/main" id="{7351DB16-8D72-E88A-589B-C2B76E7DBFE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rcRect l="14338" t="7187" b="7156"/>
            <a:stretch/>
          </p:blipFill>
          <p:spPr>
            <a:xfrm>
              <a:off x="9748846" y="4088952"/>
              <a:ext cx="1253280" cy="1253220"/>
            </a:xfrm>
            <a:prstGeom prst="rect">
              <a:avLst/>
            </a:prstGeom>
          </p:spPr>
        </p:pic>
        <p:sp>
          <p:nvSpPr>
            <p:cNvPr id="89" name="TextBox 88">
              <a:extLst>
                <a:ext uri="{FF2B5EF4-FFF2-40B4-BE49-F238E27FC236}">
                  <a16:creationId xmlns:a16="http://schemas.microsoft.com/office/drawing/2014/main" id="{4CCD62A0-AAA5-BADA-0282-C3E491A29848}"/>
                </a:ext>
              </a:extLst>
            </p:cNvPr>
            <p:cNvSpPr txBox="1"/>
            <p:nvPr/>
          </p:nvSpPr>
          <p:spPr>
            <a:xfrm>
              <a:off x="9396852" y="5349348"/>
              <a:ext cx="1820894" cy="523220"/>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dirty="0"/>
                <a:t>(LLM predict future damages)</a:t>
              </a:r>
            </a:p>
          </p:txBody>
        </p:sp>
        <p:cxnSp>
          <p:nvCxnSpPr>
            <p:cNvPr id="90" name="Connector: Elbow 89">
              <a:extLst>
                <a:ext uri="{FF2B5EF4-FFF2-40B4-BE49-F238E27FC236}">
                  <a16:creationId xmlns:a16="http://schemas.microsoft.com/office/drawing/2014/main" id="{4178C7F3-68E0-A0EA-F3E2-7EA61FA60435}"/>
                </a:ext>
              </a:extLst>
            </p:cNvPr>
            <p:cNvCxnSpPr>
              <a:stCxn id="69" idx="0"/>
              <a:endCxn id="57" idx="0"/>
            </p:cNvCxnSpPr>
            <p:nvPr/>
          </p:nvCxnSpPr>
          <p:spPr>
            <a:xfrm rot="16200000" flipH="1">
              <a:off x="5874729" y="-2778925"/>
              <a:ext cx="269849" cy="8492533"/>
            </a:xfrm>
            <a:prstGeom prst="bentConnector3">
              <a:avLst>
                <a:gd name="adj1" fmla="val -84714"/>
              </a:avLst>
            </a:prstGeom>
            <a:ln w="38100">
              <a:solidFill>
                <a:srgbClr val="0B76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079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394BA4-1715-7DDC-1BD2-D3EFD805F0CC}"/>
              </a:ext>
            </a:extLst>
          </p:cNvPr>
          <p:cNvSpPr/>
          <p:nvPr/>
        </p:nvSpPr>
        <p:spPr>
          <a:xfrm>
            <a:off x="6096000" y="2225040"/>
            <a:ext cx="5060696" cy="162106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5" name="Google Shape;130;p26">
            <a:extLst>
              <a:ext uri="{FF2B5EF4-FFF2-40B4-BE49-F238E27FC236}">
                <a16:creationId xmlns:a16="http://schemas.microsoft.com/office/drawing/2014/main" id="{213F1F4F-114A-08E0-7E83-43EB49113CA4}"/>
              </a:ext>
            </a:extLst>
          </p:cNvPr>
          <p:cNvSpPr txBox="1">
            <a:spLocks noGrp="1"/>
          </p:cNvSpPr>
          <p:nvPr>
            <p:ph type="ctrTitle"/>
          </p:nvPr>
        </p:nvSpPr>
        <p:spPr>
          <a:xfrm>
            <a:off x="5372100" y="2319691"/>
            <a:ext cx="5784596" cy="1585231"/>
          </a:xfrm>
          <a:prstGeom prst="rect">
            <a:avLst/>
          </a:prstGeom>
        </p:spPr>
        <p:txBody>
          <a:bodyPr spcFirstLastPara="1" vert="horz" wrap="square" lIns="121900" tIns="121900" rIns="121900" bIns="121900" rtlCol="0" anchor="b" anchorCtr="0">
            <a:noAutofit/>
          </a:bodyPr>
          <a:lstStyle/>
          <a:p>
            <a:pPr algn="r"/>
            <a:r>
              <a:rPr lang="en-US" sz="4800" b="1" dirty="0">
                <a:latin typeface="Livvic" pitchFamily="2" charset="0"/>
              </a:rPr>
              <a:t>Thank you </a:t>
            </a:r>
            <a:br>
              <a:rPr lang="en-US" sz="4800" b="1" dirty="0">
                <a:latin typeface="Livvic" pitchFamily="2" charset="0"/>
              </a:rPr>
            </a:br>
            <a:r>
              <a:rPr lang="en-US" sz="4800" b="1" dirty="0">
                <a:latin typeface="Livvic" pitchFamily="2" charset="0"/>
              </a:rPr>
              <a:t>for Listening</a:t>
            </a:r>
            <a:endParaRPr sz="4800" b="1" dirty="0">
              <a:latin typeface="Livvic" pitchFamily="2" charset="0"/>
            </a:endParaRPr>
          </a:p>
        </p:txBody>
      </p:sp>
      <p:cxnSp>
        <p:nvCxnSpPr>
          <p:cNvPr id="6" name="Straight Connector 5">
            <a:extLst>
              <a:ext uri="{FF2B5EF4-FFF2-40B4-BE49-F238E27FC236}">
                <a16:creationId xmlns:a16="http://schemas.microsoft.com/office/drawing/2014/main" id="{05A3CD06-17D0-E9BC-9EA5-A22F60595BD0}"/>
              </a:ext>
            </a:extLst>
          </p:cNvPr>
          <p:cNvCxnSpPr>
            <a:cxnSpLocks/>
          </p:cNvCxnSpPr>
          <p:nvPr/>
        </p:nvCxnSpPr>
        <p:spPr>
          <a:xfrm>
            <a:off x="6096000" y="3904922"/>
            <a:ext cx="5060696"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2A14929-076E-A32C-3323-EDEE145D184D}"/>
              </a:ext>
            </a:extLst>
          </p:cNvPr>
          <p:cNvCxnSpPr>
            <a:cxnSpLocks/>
          </p:cNvCxnSpPr>
          <p:nvPr/>
        </p:nvCxnSpPr>
        <p:spPr>
          <a:xfrm>
            <a:off x="6096000" y="2163821"/>
            <a:ext cx="5060696" cy="1"/>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02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04671F-286D-319E-7E67-1C0002B2BF2D}"/>
              </a:ext>
            </a:extLst>
          </p:cNvPr>
          <p:cNvSpPr/>
          <p:nvPr/>
        </p:nvSpPr>
        <p:spPr>
          <a:xfrm>
            <a:off x="9144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39" name="Slide Number Placeholder 38">
            <a:extLst>
              <a:ext uri="{FF2B5EF4-FFF2-40B4-BE49-F238E27FC236}">
                <a16:creationId xmlns:a16="http://schemas.microsoft.com/office/drawing/2014/main" id="{2ABE4CEB-2B2A-74FC-D279-9D2366F42EAC}"/>
              </a:ext>
            </a:extLst>
          </p:cNvPr>
          <p:cNvSpPr>
            <a:spLocks noGrp="1"/>
          </p:cNvSpPr>
          <p:nvPr>
            <p:ph type="sldNum" sz="quarter" idx="12"/>
          </p:nvPr>
        </p:nvSpPr>
        <p:spPr>
          <a:xfrm>
            <a:off x="11475720" y="107691"/>
            <a:ext cx="528320" cy="365125"/>
          </a:xfrm>
        </p:spPr>
        <p:txBody>
          <a:bodyPr/>
          <a:lstStyle/>
          <a:p>
            <a:fld id="{77F49C3E-ADD7-42C8-9DC7-01920B1164A2}" type="slidenum">
              <a:rPr lang="en-US" b="1" smtClean="0">
                <a:solidFill>
                  <a:srgbClr val="556D96"/>
                </a:solidFill>
              </a:rPr>
              <a:pPr/>
              <a:t>2</a:t>
            </a:fld>
            <a:endParaRPr lang="en-US" b="1" dirty="0">
              <a:solidFill>
                <a:srgbClr val="556D96"/>
              </a:solidFill>
            </a:endParaRPr>
          </a:p>
        </p:txBody>
      </p:sp>
      <p:sp>
        <p:nvSpPr>
          <p:cNvPr id="3" name="Rectangle 2">
            <a:extLst>
              <a:ext uri="{FF2B5EF4-FFF2-40B4-BE49-F238E27FC236}">
                <a16:creationId xmlns:a16="http://schemas.microsoft.com/office/drawing/2014/main" id="{AEAAB1D1-7E5C-1624-53FE-A19D7F6360F9}"/>
              </a:ext>
            </a:extLst>
          </p:cNvPr>
          <p:cNvSpPr/>
          <p:nvPr/>
        </p:nvSpPr>
        <p:spPr>
          <a:xfrm>
            <a:off x="3565290" y="0"/>
            <a:ext cx="2530710"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6" name="Rectangle 5">
            <a:extLst>
              <a:ext uri="{FF2B5EF4-FFF2-40B4-BE49-F238E27FC236}">
                <a16:creationId xmlns:a16="http://schemas.microsoft.com/office/drawing/2014/main" id="{E499E11E-2C2D-E6D8-5BE2-9E3A4BC05067}"/>
              </a:ext>
            </a:extLst>
          </p:cNvPr>
          <p:cNvSpPr/>
          <p:nvPr/>
        </p:nvSpPr>
        <p:spPr>
          <a:xfrm>
            <a:off x="6096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10" name="TextBox 9">
            <a:extLst>
              <a:ext uri="{FF2B5EF4-FFF2-40B4-BE49-F238E27FC236}">
                <a16:creationId xmlns:a16="http://schemas.microsoft.com/office/drawing/2014/main" id="{55D27223-2AE7-1C1A-8132-73436621A589}"/>
              </a:ext>
            </a:extLst>
          </p:cNvPr>
          <p:cNvSpPr txBox="1"/>
          <p:nvPr/>
        </p:nvSpPr>
        <p:spPr>
          <a:xfrm>
            <a:off x="610053" y="796947"/>
            <a:ext cx="10865667" cy="830997"/>
          </a:xfrm>
          <a:prstGeom prst="rect">
            <a:avLst/>
          </a:prstGeom>
          <a:noFill/>
        </p:spPr>
        <p:txBody>
          <a:bodyPr wrap="square">
            <a:spAutoFit/>
          </a:bodyPr>
          <a:lstStyle/>
          <a:p>
            <a:r>
              <a:rPr lang="en-US" sz="2400" b="1" dirty="0">
                <a:solidFill>
                  <a:schemeClr val="tx2">
                    <a:lumMod val="25000"/>
                  </a:schemeClr>
                </a:solidFill>
                <a:latin typeface="Daytona" panose="020B0604030500040204" pitchFamily="34" charset="0"/>
                <a:cs typeface="Catamaran Light" panose="020B0604020202020204" charset="0"/>
              </a:rPr>
              <a:t>Global Issue of Infrastructure Aging crisis </a:t>
            </a:r>
          </a:p>
          <a:p>
            <a:r>
              <a:rPr lang="en-US" sz="2400" b="1" dirty="0">
                <a:solidFill>
                  <a:schemeClr val="bg1">
                    <a:lumMod val="50000"/>
                  </a:schemeClr>
                </a:solidFill>
                <a:latin typeface="Daytona" panose="020B0604030500040204" pitchFamily="34" charset="0"/>
                <a:cs typeface="Catamaran Light" panose="020B0604020202020204" charset="0"/>
              </a:rPr>
              <a:t>(e.g., 42% of bridges in Japan are over 50 years or old)</a:t>
            </a:r>
          </a:p>
        </p:txBody>
      </p:sp>
      <p:pic>
        <p:nvPicPr>
          <p:cNvPr id="12" name="Graphic 11" descr="No sign with solid fill">
            <a:extLst>
              <a:ext uri="{FF2B5EF4-FFF2-40B4-BE49-F238E27FC236}">
                <a16:creationId xmlns:a16="http://schemas.microsoft.com/office/drawing/2014/main" id="{E569C946-7C92-A600-2737-DBC80C6C6F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659" y="1787329"/>
            <a:ext cx="327238" cy="327238"/>
          </a:xfrm>
          <a:prstGeom prst="rect">
            <a:avLst/>
          </a:prstGeom>
        </p:spPr>
      </p:pic>
      <p:pic>
        <p:nvPicPr>
          <p:cNvPr id="13" name="Graphic 12" descr="No sign with solid fill">
            <a:extLst>
              <a:ext uri="{FF2B5EF4-FFF2-40B4-BE49-F238E27FC236}">
                <a16:creationId xmlns:a16="http://schemas.microsoft.com/office/drawing/2014/main" id="{F1480E82-51CC-DFFF-5228-393941B868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659" y="846310"/>
            <a:ext cx="327238" cy="327238"/>
          </a:xfrm>
          <a:prstGeom prst="rect">
            <a:avLst/>
          </a:prstGeom>
        </p:spPr>
      </p:pic>
      <p:cxnSp>
        <p:nvCxnSpPr>
          <p:cNvPr id="24" name="Straight Connector 23">
            <a:extLst>
              <a:ext uri="{FF2B5EF4-FFF2-40B4-BE49-F238E27FC236}">
                <a16:creationId xmlns:a16="http://schemas.microsoft.com/office/drawing/2014/main" id="{BF0517B3-4A28-91F3-9B97-4BF362237F36}"/>
              </a:ext>
            </a:extLst>
          </p:cNvPr>
          <p:cNvCxnSpPr>
            <a:cxnSpLocks/>
          </p:cNvCxnSpPr>
          <p:nvPr/>
        </p:nvCxnSpPr>
        <p:spPr>
          <a:xfrm>
            <a:off x="3043232" y="-2666"/>
            <a:ext cx="9148768"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68FBFAE4-0DDC-E2D7-CC9F-B7975D580177}"/>
              </a:ext>
            </a:extLst>
          </p:cNvPr>
          <p:cNvCxnSpPr>
            <a:cxnSpLocks/>
          </p:cNvCxnSpPr>
          <p:nvPr/>
        </p:nvCxnSpPr>
        <p:spPr>
          <a:xfrm>
            <a:off x="3565290" y="592852"/>
            <a:ext cx="8626710"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191BCB1D-1383-4B60-91C5-A9B5AA04F255}"/>
              </a:ext>
            </a:extLst>
          </p:cNvPr>
          <p:cNvSpPr/>
          <p:nvPr/>
        </p:nvSpPr>
        <p:spPr>
          <a:xfrm>
            <a:off x="0" y="-12343"/>
            <a:ext cx="517290"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1</a:t>
            </a:r>
          </a:p>
        </p:txBody>
      </p:sp>
      <p:sp>
        <p:nvSpPr>
          <p:cNvPr id="5" name="Rectangle 4">
            <a:extLst>
              <a:ext uri="{FF2B5EF4-FFF2-40B4-BE49-F238E27FC236}">
                <a16:creationId xmlns:a16="http://schemas.microsoft.com/office/drawing/2014/main" id="{E0CC99E5-F876-F9E8-213A-69D61014BFB9}"/>
              </a:ext>
            </a:extLst>
          </p:cNvPr>
          <p:cNvSpPr/>
          <p:nvPr/>
        </p:nvSpPr>
        <p:spPr>
          <a:xfrm>
            <a:off x="590525" y="-12343"/>
            <a:ext cx="2974765"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BACKGROUND</a:t>
            </a:r>
          </a:p>
        </p:txBody>
      </p:sp>
      <p:sp>
        <p:nvSpPr>
          <p:cNvPr id="14" name="TextBox 13">
            <a:extLst>
              <a:ext uri="{FF2B5EF4-FFF2-40B4-BE49-F238E27FC236}">
                <a16:creationId xmlns:a16="http://schemas.microsoft.com/office/drawing/2014/main" id="{4D25C489-F601-7BC6-2AD6-E8BC8A22EAFD}"/>
              </a:ext>
            </a:extLst>
          </p:cNvPr>
          <p:cNvSpPr txBox="1"/>
          <p:nvPr/>
        </p:nvSpPr>
        <p:spPr>
          <a:xfrm>
            <a:off x="610053" y="1718496"/>
            <a:ext cx="10865667" cy="461665"/>
          </a:xfrm>
          <a:prstGeom prst="rect">
            <a:avLst/>
          </a:prstGeom>
          <a:noFill/>
        </p:spPr>
        <p:txBody>
          <a:bodyPr wrap="square">
            <a:spAutoFit/>
          </a:bodyPr>
          <a:lstStyle/>
          <a:p>
            <a:r>
              <a:rPr lang="en-US" sz="2400" b="1" dirty="0">
                <a:solidFill>
                  <a:schemeClr val="tx2">
                    <a:lumMod val="25000"/>
                  </a:schemeClr>
                </a:solidFill>
                <a:latin typeface="Daytona" panose="020B0604030500040204" pitchFamily="34" charset="0"/>
                <a:cs typeface="Catamaran Light" panose="020B0604020202020204" charset="0"/>
              </a:rPr>
              <a:t>Traditional inspection methods → Resource expensive</a:t>
            </a:r>
          </a:p>
        </p:txBody>
      </p:sp>
      <p:pic>
        <p:nvPicPr>
          <p:cNvPr id="20" name="Picture 19">
            <a:extLst>
              <a:ext uri="{FF2B5EF4-FFF2-40B4-BE49-F238E27FC236}">
                <a16:creationId xmlns:a16="http://schemas.microsoft.com/office/drawing/2014/main" id="{26D57F22-7623-DB70-D4EC-E6F3D54B979E}"/>
              </a:ext>
            </a:extLst>
          </p:cNvPr>
          <p:cNvPicPr>
            <a:picLocks noChangeAspect="1"/>
          </p:cNvPicPr>
          <p:nvPr/>
        </p:nvPicPr>
        <p:blipFill>
          <a:blip r:embed="rId7"/>
          <a:stretch>
            <a:fillRect/>
          </a:stretch>
        </p:blipFill>
        <p:spPr>
          <a:xfrm>
            <a:off x="1167475" y="2257045"/>
            <a:ext cx="2641284" cy="2420795"/>
          </a:xfrm>
          <a:prstGeom prst="rect">
            <a:avLst/>
          </a:prstGeom>
        </p:spPr>
      </p:pic>
      <p:pic>
        <p:nvPicPr>
          <p:cNvPr id="28" name="Picture 27">
            <a:extLst>
              <a:ext uri="{FF2B5EF4-FFF2-40B4-BE49-F238E27FC236}">
                <a16:creationId xmlns:a16="http://schemas.microsoft.com/office/drawing/2014/main" id="{C1C9137F-9A9A-EDCC-0300-C71547213F82}"/>
              </a:ext>
            </a:extLst>
          </p:cNvPr>
          <p:cNvPicPr>
            <a:picLocks noChangeAspect="1"/>
          </p:cNvPicPr>
          <p:nvPr/>
        </p:nvPicPr>
        <p:blipFill>
          <a:blip r:embed="rId8"/>
          <a:stretch>
            <a:fillRect/>
          </a:stretch>
        </p:blipFill>
        <p:spPr>
          <a:xfrm>
            <a:off x="4508416" y="2252070"/>
            <a:ext cx="2657858" cy="2420794"/>
          </a:xfrm>
          <a:prstGeom prst="rect">
            <a:avLst/>
          </a:prstGeom>
        </p:spPr>
      </p:pic>
      <p:pic>
        <p:nvPicPr>
          <p:cNvPr id="32" name="Picture 31">
            <a:extLst>
              <a:ext uri="{FF2B5EF4-FFF2-40B4-BE49-F238E27FC236}">
                <a16:creationId xmlns:a16="http://schemas.microsoft.com/office/drawing/2014/main" id="{BAF50FB2-B95C-A483-3098-D98060776AF0}"/>
              </a:ext>
            </a:extLst>
          </p:cNvPr>
          <p:cNvPicPr>
            <a:picLocks noChangeAspect="1"/>
          </p:cNvPicPr>
          <p:nvPr/>
        </p:nvPicPr>
        <p:blipFill>
          <a:blip r:embed="rId9"/>
          <a:stretch>
            <a:fillRect/>
          </a:stretch>
        </p:blipFill>
        <p:spPr>
          <a:xfrm>
            <a:off x="7726650" y="2252070"/>
            <a:ext cx="2425803" cy="2416382"/>
          </a:xfrm>
          <a:prstGeom prst="rect">
            <a:avLst/>
          </a:prstGeom>
        </p:spPr>
      </p:pic>
      <p:pic>
        <p:nvPicPr>
          <p:cNvPr id="34" name="Graphic 33" descr="No sign with solid fill">
            <a:extLst>
              <a:ext uri="{FF2B5EF4-FFF2-40B4-BE49-F238E27FC236}">
                <a16:creationId xmlns:a16="http://schemas.microsoft.com/office/drawing/2014/main" id="{10F65479-AE1B-A964-00EA-30E1D8273A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659" y="5005394"/>
            <a:ext cx="327238" cy="327238"/>
          </a:xfrm>
          <a:prstGeom prst="rect">
            <a:avLst/>
          </a:prstGeom>
        </p:spPr>
      </p:pic>
      <p:sp>
        <p:nvSpPr>
          <p:cNvPr id="35" name="TextBox 34">
            <a:extLst>
              <a:ext uri="{FF2B5EF4-FFF2-40B4-BE49-F238E27FC236}">
                <a16:creationId xmlns:a16="http://schemas.microsoft.com/office/drawing/2014/main" id="{6741629E-0215-DDD4-1769-4EFE2566895B}"/>
              </a:ext>
            </a:extLst>
          </p:cNvPr>
          <p:cNvSpPr txBox="1"/>
          <p:nvPr/>
        </p:nvSpPr>
        <p:spPr>
          <a:xfrm>
            <a:off x="610053" y="4936561"/>
            <a:ext cx="10865667" cy="830997"/>
          </a:xfrm>
          <a:prstGeom prst="rect">
            <a:avLst/>
          </a:prstGeom>
          <a:noFill/>
        </p:spPr>
        <p:txBody>
          <a:bodyPr wrap="square">
            <a:spAutoFit/>
          </a:bodyPr>
          <a:lstStyle/>
          <a:p>
            <a:r>
              <a:rPr lang="en-US" sz="2400" b="1" dirty="0">
                <a:solidFill>
                  <a:schemeClr val="tx2">
                    <a:lumMod val="25000"/>
                  </a:schemeClr>
                </a:solidFill>
                <a:latin typeface="Daytona" panose="020B0604030500040204" pitchFamily="34" charset="0"/>
                <a:cs typeface="Catamaran Light" panose="020B0604020202020204" charset="0"/>
              </a:rPr>
              <a:t>Lack of data availability of existing structures</a:t>
            </a:r>
          </a:p>
          <a:p>
            <a:endParaRPr lang="en-US" sz="2400" b="1" dirty="0">
              <a:solidFill>
                <a:schemeClr val="tx2">
                  <a:lumMod val="25000"/>
                </a:schemeClr>
              </a:solidFill>
              <a:latin typeface="Daytona" panose="020B0604030500040204" pitchFamily="34" charset="0"/>
              <a:cs typeface="Catamaran Light" panose="020B0604020202020204" charset="0"/>
            </a:endParaRPr>
          </a:p>
        </p:txBody>
      </p:sp>
      <p:sp>
        <p:nvSpPr>
          <p:cNvPr id="41" name="TextBox 40">
            <a:extLst>
              <a:ext uri="{FF2B5EF4-FFF2-40B4-BE49-F238E27FC236}">
                <a16:creationId xmlns:a16="http://schemas.microsoft.com/office/drawing/2014/main" id="{24ED7A41-815B-49AC-6CEB-F585E50502EF}"/>
              </a:ext>
            </a:extLst>
          </p:cNvPr>
          <p:cNvSpPr txBox="1"/>
          <p:nvPr/>
        </p:nvSpPr>
        <p:spPr>
          <a:xfrm>
            <a:off x="610053" y="5352059"/>
            <a:ext cx="10865667" cy="830997"/>
          </a:xfrm>
          <a:prstGeom prst="rect">
            <a:avLst/>
          </a:prstGeom>
          <a:noFill/>
        </p:spPr>
        <p:txBody>
          <a:bodyPr wrap="square">
            <a:spAutoFit/>
          </a:bodyPr>
          <a:lstStyle/>
          <a:p>
            <a:r>
              <a:rPr lang="en-US" sz="2400" b="1" dirty="0">
                <a:solidFill>
                  <a:schemeClr val="bg1">
                    <a:lumMod val="50000"/>
                  </a:schemeClr>
                </a:solidFill>
                <a:latin typeface="Daytona" panose="020B0604030500040204" pitchFamily="34" charset="0"/>
                <a:cs typeface="Catamaran Light" panose="020B0604020202020204" charset="0"/>
              </a:rPr>
              <a:t>Incomplete or missing data limits the monitoring and maintenance strategies</a:t>
            </a:r>
          </a:p>
        </p:txBody>
      </p:sp>
    </p:spTree>
    <p:extLst>
      <p:ext uri="{BB962C8B-B14F-4D97-AF65-F5344CB8AC3E}">
        <p14:creationId xmlns:p14="http://schemas.microsoft.com/office/powerpoint/2010/main" val="102898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4A6235-7CED-0AFC-10FA-558935BDAC08}"/>
              </a:ext>
            </a:extLst>
          </p:cNvPr>
          <p:cNvSpPr/>
          <p:nvPr/>
        </p:nvSpPr>
        <p:spPr>
          <a:xfrm>
            <a:off x="9144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6" name="Slide Number Placeholder 38">
            <a:extLst>
              <a:ext uri="{FF2B5EF4-FFF2-40B4-BE49-F238E27FC236}">
                <a16:creationId xmlns:a16="http://schemas.microsoft.com/office/drawing/2014/main" id="{4ECAF593-D930-DED8-5FC3-9E7CFEA66683}"/>
              </a:ext>
            </a:extLst>
          </p:cNvPr>
          <p:cNvSpPr>
            <a:spLocks noGrp="1"/>
          </p:cNvSpPr>
          <p:nvPr>
            <p:ph type="sldNum" sz="quarter" idx="12"/>
          </p:nvPr>
        </p:nvSpPr>
        <p:spPr>
          <a:xfrm>
            <a:off x="11475720" y="107691"/>
            <a:ext cx="528320" cy="365125"/>
          </a:xfrm>
        </p:spPr>
        <p:txBody>
          <a:bodyPr/>
          <a:lstStyle/>
          <a:p>
            <a:fld id="{77F49C3E-ADD7-42C8-9DC7-01920B1164A2}" type="slidenum">
              <a:rPr lang="en-US" b="1" smtClean="0">
                <a:solidFill>
                  <a:srgbClr val="556D96"/>
                </a:solidFill>
              </a:rPr>
              <a:pPr/>
              <a:t>3</a:t>
            </a:fld>
            <a:endParaRPr lang="en-US" b="1" dirty="0">
              <a:solidFill>
                <a:srgbClr val="556D96"/>
              </a:solidFill>
            </a:endParaRPr>
          </a:p>
        </p:txBody>
      </p:sp>
      <p:sp>
        <p:nvSpPr>
          <p:cNvPr id="7" name="Rectangle 6">
            <a:extLst>
              <a:ext uri="{FF2B5EF4-FFF2-40B4-BE49-F238E27FC236}">
                <a16:creationId xmlns:a16="http://schemas.microsoft.com/office/drawing/2014/main" id="{95004B55-EC9D-65D7-DEE6-4D5733E4DCAF}"/>
              </a:ext>
            </a:extLst>
          </p:cNvPr>
          <p:cNvSpPr/>
          <p:nvPr/>
        </p:nvSpPr>
        <p:spPr>
          <a:xfrm>
            <a:off x="3565290" y="0"/>
            <a:ext cx="2530710"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8" name="Rectangle 7">
            <a:extLst>
              <a:ext uri="{FF2B5EF4-FFF2-40B4-BE49-F238E27FC236}">
                <a16:creationId xmlns:a16="http://schemas.microsoft.com/office/drawing/2014/main" id="{47B0B62B-199D-48D2-4FBF-E3841F2FEC9B}"/>
              </a:ext>
            </a:extLst>
          </p:cNvPr>
          <p:cNvSpPr/>
          <p:nvPr/>
        </p:nvSpPr>
        <p:spPr>
          <a:xfrm>
            <a:off x="6096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cxnSp>
        <p:nvCxnSpPr>
          <p:cNvPr id="9" name="Straight Connector 8">
            <a:extLst>
              <a:ext uri="{FF2B5EF4-FFF2-40B4-BE49-F238E27FC236}">
                <a16:creationId xmlns:a16="http://schemas.microsoft.com/office/drawing/2014/main" id="{B641E5D3-4C52-56F1-F4AE-C4BCCB5F5E70}"/>
              </a:ext>
            </a:extLst>
          </p:cNvPr>
          <p:cNvCxnSpPr>
            <a:cxnSpLocks/>
          </p:cNvCxnSpPr>
          <p:nvPr/>
        </p:nvCxnSpPr>
        <p:spPr>
          <a:xfrm>
            <a:off x="3043232" y="-2666"/>
            <a:ext cx="9148768"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D679A6C1-914F-C594-D238-1C5DB9495BDB}"/>
              </a:ext>
            </a:extLst>
          </p:cNvPr>
          <p:cNvCxnSpPr>
            <a:cxnSpLocks/>
          </p:cNvCxnSpPr>
          <p:nvPr/>
        </p:nvCxnSpPr>
        <p:spPr>
          <a:xfrm>
            <a:off x="3565290" y="592852"/>
            <a:ext cx="8626710"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54779D4D-A21A-0C44-3666-9BFC6E2EDEBC}"/>
              </a:ext>
            </a:extLst>
          </p:cNvPr>
          <p:cNvSpPr/>
          <p:nvPr/>
        </p:nvSpPr>
        <p:spPr>
          <a:xfrm>
            <a:off x="0" y="-12343"/>
            <a:ext cx="517290"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1</a:t>
            </a:r>
          </a:p>
        </p:txBody>
      </p:sp>
      <p:sp>
        <p:nvSpPr>
          <p:cNvPr id="12" name="Rectangle 11">
            <a:extLst>
              <a:ext uri="{FF2B5EF4-FFF2-40B4-BE49-F238E27FC236}">
                <a16:creationId xmlns:a16="http://schemas.microsoft.com/office/drawing/2014/main" id="{6D45CDA4-2E04-5015-D63D-BF6A8BCDED56}"/>
              </a:ext>
            </a:extLst>
          </p:cNvPr>
          <p:cNvSpPr/>
          <p:nvPr/>
        </p:nvSpPr>
        <p:spPr>
          <a:xfrm>
            <a:off x="590525" y="-12343"/>
            <a:ext cx="2974765"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BACKGROUND</a:t>
            </a:r>
          </a:p>
        </p:txBody>
      </p:sp>
      <p:sp>
        <p:nvSpPr>
          <p:cNvPr id="13" name="Title 1">
            <a:extLst>
              <a:ext uri="{FF2B5EF4-FFF2-40B4-BE49-F238E27FC236}">
                <a16:creationId xmlns:a16="http://schemas.microsoft.com/office/drawing/2014/main" id="{A9CF9265-E143-63A6-F6AA-E5F2B2BE02BC}"/>
              </a:ext>
            </a:extLst>
          </p:cNvPr>
          <p:cNvSpPr txBox="1">
            <a:spLocks/>
          </p:cNvSpPr>
          <p:nvPr/>
        </p:nvSpPr>
        <p:spPr>
          <a:xfrm>
            <a:off x="375486" y="819263"/>
            <a:ext cx="11573064" cy="461665"/>
          </a:xfrm>
          <a:prstGeom prst="rect">
            <a:avLst/>
          </a:prstGeom>
          <a:solidFill>
            <a:schemeClr val="accent3">
              <a:lumMod val="20000"/>
              <a:lumOff val="80000"/>
            </a:schemeClr>
          </a:solidFill>
          <a:ln>
            <a:solidFill>
              <a:srgbClr val="556D96"/>
            </a:solidFill>
          </a:ln>
        </p:spPr>
        <p:txBody>
          <a:bodyPr wrap="square">
            <a:spAutoFit/>
          </a:bodyPr>
          <a:lstStyle>
            <a:defPPr>
              <a:defRPr lang="en-US"/>
            </a:defPPr>
            <a:lvl1pPr algn="ctr">
              <a:defRPr sz="2400" b="1">
                <a:solidFill>
                  <a:srgbClr val="203864"/>
                </a:solidFill>
                <a:latin typeface="Daytona" panose="020B0604030500040204" pitchFamily="34" charset="0"/>
                <a:cs typeface="Catamaran Light" panose="020B0604020202020204" charset="0"/>
              </a:defRPr>
            </a:lvl1pPr>
          </a:lstStyle>
          <a:p>
            <a:r>
              <a:rPr lang="en-US" dirty="0"/>
              <a:t>Potential of new advanced inspection systems in AEC </a:t>
            </a:r>
          </a:p>
        </p:txBody>
      </p:sp>
      <p:pic>
        <p:nvPicPr>
          <p:cNvPr id="16" name="Picture 15">
            <a:extLst>
              <a:ext uri="{FF2B5EF4-FFF2-40B4-BE49-F238E27FC236}">
                <a16:creationId xmlns:a16="http://schemas.microsoft.com/office/drawing/2014/main" id="{9EB8B035-3EC7-0A10-32FE-8B81F45CE74E}"/>
              </a:ext>
            </a:extLst>
          </p:cNvPr>
          <p:cNvPicPr>
            <a:picLocks noChangeAspect="1"/>
          </p:cNvPicPr>
          <p:nvPr/>
        </p:nvPicPr>
        <p:blipFill>
          <a:blip r:embed="rId3"/>
          <a:stretch>
            <a:fillRect/>
          </a:stretch>
        </p:blipFill>
        <p:spPr>
          <a:xfrm>
            <a:off x="375485" y="1507341"/>
            <a:ext cx="2912919" cy="2227526"/>
          </a:xfrm>
          <a:prstGeom prst="rect">
            <a:avLst/>
          </a:prstGeom>
        </p:spPr>
      </p:pic>
      <p:sp>
        <p:nvSpPr>
          <p:cNvPr id="17" name="TextBox 16">
            <a:extLst>
              <a:ext uri="{FF2B5EF4-FFF2-40B4-BE49-F238E27FC236}">
                <a16:creationId xmlns:a16="http://schemas.microsoft.com/office/drawing/2014/main" id="{860F90AB-59C2-01CD-AC08-C69B99B420BC}"/>
              </a:ext>
            </a:extLst>
          </p:cNvPr>
          <p:cNvSpPr txBox="1"/>
          <p:nvPr/>
        </p:nvSpPr>
        <p:spPr>
          <a:xfrm>
            <a:off x="169031" y="3797178"/>
            <a:ext cx="3396259" cy="400110"/>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sz="2000" dirty="0"/>
              <a:t>Unmanned aerial inspection</a:t>
            </a:r>
          </a:p>
        </p:txBody>
      </p:sp>
      <p:pic>
        <p:nvPicPr>
          <p:cNvPr id="20" name="Picture 19">
            <a:extLst>
              <a:ext uri="{FF2B5EF4-FFF2-40B4-BE49-F238E27FC236}">
                <a16:creationId xmlns:a16="http://schemas.microsoft.com/office/drawing/2014/main" id="{5366FA69-8700-7046-8648-F2D17472374E}"/>
              </a:ext>
            </a:extLst>
          </p:cNvPr>
          <p:cNvPicPr>
            <a:picLocks noChangeAspect="1"/>
          </p:cNvPicPr>
          <p:nvPr/>
        </p:nvPicPr>
        <p:blipFill>
          <a:blip r:embed="rId4"/>
          <a:stretch>
            <a:fillRect/>
          </a:stretch>
        </p:blipFill>
        <p:spPr>
          <a:xfrm>
            <a:off x="3565290" y="1507341"/>
            <a:ext cx="4059696" cy="2226460"/>
          </a:xfrm>
          <a:prstGeom prst="rect">
            <a:avLst/>
          </a:prstGeom>
        </p:spPr>
      </p:pic>
      <p:sp>
        <p:nvSpPr>
          <p:cNvPr id="21" name="TextBox 20">
            <a:extLst>
              <a:ext uri="{FF2B5EF4-FFF2-40B4-BE49-F238E27FC236}">
                <a16:creationId xmlns:a16="http://schemas.microsoft.com/office/drawing/2014/main" id="{18942651-2868-5A52-2E5A-7B1F624CED56}"/>
              </a:ext>
            </a:extLst>
          </p:cNvPr>
          <p:cNvSpPr txBox="1"/>
          <p:nvPr/>
        </p:nvSpPr>
        <p:spPr>
          <a:xfrm>
            <a:off x="3288404" y="3797178"/>
            <a:ext cx="4422542" cy="400110"/>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sz="2000" dirty="0"/>
              <a:t>ML/DL → damage detection</a:t>
            </a:r>
          </a:p>
        </p:txBody>
      </p:sp>
      <p:pic>
        <p:nvPicPr>
          <p:cNvPr id="24" name="Google Shape;259;p8" descr="屋外, 船, 羊, 群れ が含まれている画像&#10;&#10;自動的に生成された説明">
            <a:extLst>
              <a:ext uri="{FF2B5EF4-FFF2-40B4-BE49-F238E27FC236}">
                <a16:creationId xmlns:a16="http://schemas.microsoft.com/office/drawing/2014/main" id="{9FE314C2-5D84-4206-6280-D0A7F6CAB9CD}"/>
              </a:ext>
            </a:extLst>
          </p:cNvPr>
          <p:cNvPicPr preferRelativeResize="0"/>
          <p:nvPr/>
        </p:nvPicPr>
        <p:blipFill rotWithShape="1">
          <a:blip r:embed="rId5">
            <a:alphaModFix/>
          </a:blip>
          <a:srcRect/>
          <a:stretch/>
        </p:blipFill>
        <p:spPr>
          <a:xfrm>
            <a:off x="7828366" y="1507338"/>
            <a:ext cx="4120184" cy="2226459"/>
          </a:xfrm>
          <a:prstGeom prst="rect">
            <a:avLst/>
          </a:prstGeom>
          <a:noFill/>
          <a:ln w="9525" cap="flat" cmpd="sng">
            <a:solidFill>
              <a:schemeClr val="accent1"/>
            </a:solidFill>
            <a:prstDash val="solid"/>
            <a:round/>
            <a:headEnd type="none" w="sm" len="sm"/>
            <a:tailEnd type="none" w="sm" len="sm"/>
          </a:ln>
        </p:spPr>
      </p:pic>
      <p:sp>
        <p:nvSpPr>
          <p:cNvPr id="25" name="TextBox 24">
            <a:extLst>
              <a:ext uri="{FF2B5EF4-FFF2-40B4-BE49-F238E27FC236}">
                <a16:creationId xmlns:a16="http://schemas.microsoft.com/office/drawing/2014/main" id="{E59B2B97-1478-2F96-DB94-8468262FA5E3}"/>
              </a:ext>
            </a:extLst>
          </p:cNvPr>
          <p:cNvSpPr txBox="1"/>
          <p:nvPr/>
        </p:nvSpPr>
        <p:spPr>
          <a:xfrm>
            <a:off x="7677187" y="3797178"/>
            <a:ext cx="4422542" cy="400110"/>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sz="2000" dirty="0"/>
              <a:t>Point Cloud → 3D models</a:t>
            </a:r>
          </a:p>
        </p:txBody>
      </p:sp>
      <p:pic>
        <p:nvPicPr>
          <p:cNvPr id="26" name="Graphic 25" descr="Badge Unfollow with solid fill">
            <a:extLst>
              <a:ext uri="{FF2B5EF4-FFF2-40B4-BE49-F238E27FC236}">
                <a16:creationId xmlns:a16="http://schemas.microsoft.com/office/drawing/2014/main" id="{22E5E285-243E-860F-AF18-3AD11EBE0F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9559" y="4379526"/>
            <a:ext cx="320494" cy="320494"/>
          </a:xfrm>
          <a:prstGeom prst="rect">
            <a:avLst/>
          </a:prstGeom>
        </p:spPr>
      </p:pic>
      <p:sp>
        <p:nvSpPr>
          <p:cNvPr id="27" name="TextBox 26">
            <a:extLst>
              <a:ext uri="{FF2B5EF4-FFF2-40B4-BE49-F238E27FC236}">
                <a16:creationId xmlns:a16="http://schemas.microsoft.com/office/drawing/2014/main" id="{19932090-D6A9-F085-8A32-E5B42EB9C963}"/>
              </a:ext>
            </a:extLst>
          </p:cNvPr>
          <p:cNvSpPr txBox="1"/>
          <p:nvPr/>
        </p:nvSpPr>
        <p:spPr>
          <a:xfrm>
            <a:off x="610053" y="4324825"/>
            <a:ext cx="10865667" cy="461665"/>
          </a:xfrm>
          <a:prstGeom prst="rect">
            <a:avLst/>
          </a:prstGeom>
          <a:noFill/>
        </p:spPr>
        <p:txBody>
          <a:bodyPr wrap="square">
            <a:spAutoFit/>
          </a:bodyPr>
          <a:lstStyle/>
          <a:p>
            <a:r>
              <a:rPr lang="en-US" sz="2400" b="1" dirty="0">
                <a:solidFill>
                  <a:schemeClr val="tx2">
                    <a:lumMod val="25000"/>
                  </a:schemeClr>
                </a:solidFill>
                <a:latin typeface="Daytona" panose="020B0604030500040204" pitchFamily="34" charset="0"/>
                <a:cs typeface="Catamaran Light" panose="020B0604020202020204" charset="0"/>
              </a:rPr>
              <a:t>Major challenge in application: Data availability / Data quality</a:t>
            </a:r>
          </a:p>
        </p:txBody>
      </p:sp>
      <p:sp>
        <p:nvSpPr>
          <p:cNvPr id="28" name="Google Shape;784;p32">
            <a:extLst>
              <a:ext uri="{FF2B5EF4-FFF2-40B4-BE49-F238E27FC236}">
                <a16:creationId xmlns:a16="http://schemas.microsoft.com/office/drawing/2014/main" id="{3D06E569-0227-3024-55E4-E68AD9876AAF}"/>
              </a:ext>
            </a:extLst>
          </p:cNvPr>
          <p:cNvSpPr/>
          <p:nvPr/>
        </p:nvSpPr>
        <p:spPr>
          <a:xfrm>
            <a:off x="200704" y="4914027"/>
            <a:ext cx="11803335" cy="1486773"/>
          </a:xfrm>
          <a:prstGeom prst="rect">
            <a:avLst/>
          </a:prstGeom>
          <a:solidFill>
            <a:schemeClr val="bg1">
              <a:lumMod val="95000"/>
            </a:schemeClr>
          </a:solidFill>
          <a:ln w="12700">
            <a:solidFill>
              <a:srgbClr val="556D9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Box 28">
            <a:extLst>
              <a:ext uri="{FF2B5EF4-FFF2-40B4-BE49-F238E27FC236}">
                <a16:creationId xmlns:a16="http://schemas.microsoft.com/office/drawing/2014/main" id="{4E250C30-C0E5-4C76-38A9-270E3FEA7A2F}"/>
              </a:ext>
            </a:extLst>
          </p:cNvPr>
          <p:cNvSpPr txBox="1"/>
          <p:nvPr/>
        </p:nvSpPr>
        <p:spPr>
          <a:xfrm>
            <a:off x="636833" y="5041564"/>
            <a:ext cx="11108127" cy="461665"/>
          </a:xfrm>
          <a:prstGeom prst="rect">
            <a:avLst/>
          </a:prstGeom>
          <a:noFill/>
        </p:spPr>
        <p:txBody>
          <a:bodyPr wrap="square">
            <a:spAutoFit/>
          </a:bodyPr>
          <a:lstStyle/>
          <a:p>
            <a:r>
              <a:rPr lang="en-US" sz="2400" b="1" dirty="0">
                <a:solidFill>
                  <a:schemeClr val="tx2">
                    <a:lumMod val="25000"/>
                  </a:schemeClr>
                </a:solidFill>
                <a:latin typeface="Daytona" panose="020B0604030500040204" pitchFamily="34" charset="0"/>
                <a:cs typeface="Catamaran Light" panose="020B0604020202020204" charset="0"/>
              </a:rPr>
              <a:t>Approach : Large Language Model → Predict and complete bridge data  </a:t>
            </a:r>
          </a:p>
        </p:txBody>
      </p:sp>
      <p:pic>
        <p:nvPicPr>
          <p:cNvPr id="30" name="Graphic 29" descr="Target with solid fill">
            <a:extLst>
              <a:ext uri="{FF2B5EF4-FFF2-40B4-BE49-F238E27FC236}">
                <a16:creationId xmlns:a16="http://schemas.microsoft.com/office/drawing/2014/main" id="{B077582C-6166-B891-2751-3589D37912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0031" y="5078227"/>
            <a:ext cx="374055" cy="374055"/>
          </a:xfrm>
          <a:prstGeom prst="rect">
            <a:avLst/>
          </a:prstGeom>
        </p:spPr>
      </p:pic>
      <p:sp>
        <p:nvSpPr>
          <p:cNvPr id="35" name="TextBox 34">
            <a:extLst>
              <a:ext uri="{FF2B5EF4-FFF2-40B4-BE49-F238E27FC236}">
                <a16:creationId xmlns:a16="http://schemas.microsoft.com/office/drawing/2014/main" id="{485A90F5-D4DD-C9AA-BA63-03919D284A05}"/>
              </a:ext>
            </a:extLst>
          </p:cNvPr>
          <p:cNvSpPr txBox="1"/>
          <p:nvPr/>
        </p:nvSpPr>
        <p:spPr>
          <a:xfrm>
            <a:off x="1564970" y="5657413"/>
            <a:ext cx="1811921" cy="461665"/>
          </a:xfrm>
          <a:prstGeom prst="rect">
            <a:avLst/>
          </a:prstGeom>
          <a:noFill/>
        </p:spPr>
        <p:txBody>
          <a:bodyPr wrap="square">
            <a:spAutoFit/>
          </a:bodyPr>
          <a:lstStyle/>
          <a:p>
            <a:r>
              <a:rPr lang="en-US" sz="2400" b="1" dirty="0">
                <a:solidFill>
                  <a:schemeClr val="tx2">
                    <a:lumMod val="25000"/>
                  </a:schemeClr>
                </a:solidFill>
                <a:latin typeface="Daytona" panose="020B0604030500040204" pitchFamily="34" charset="0"/>
                <a:cs typeface="Catamaran Light" panose="020B0604020202020204" charset="0"/>
              </a:rPr>
              <a:t>LLM Data</a:t>
            </a:r>
          </a:p>
        </p:txBody>
      </p:sp>
      <p:sp>
        <p:nvSpPr>
          <p:cNvPr id="36" name="TextBox 35">
            <a:extLst>
              <a:ext uri="{FF2B5EF4-FFF2-40B4-BE49-F238E27FC236}">
                <a16:creationId xmlns:a16="http://schemas.microsoft.com/office/drawing/2014/main" id="{77F73E9C-B376-7A40-F624-B57BC6B2676C}"/>
              </a:ext>
            </a:extLst>
          </p:cNvPr>
          <p:cNvSpPr txBox="1"/>
          <p:nvPr/>
        </p:nvSpPr>
        <p:spPr>
          <a:xfrm>
            <a:off x="4263143" y="5645546"/>
            <a:ext cx="3447803" cy="461665"/>
          </a:xfrm>
          <a:prstGeom prst="rect">
            <a:avLst/>
          </a:prstGeom>
          <a:noFill/>
        </p:spPr>
        <p:txBody>
          <a:bodyPr wrap="square">
            <a:spAutoFit/>
          </a:bodyPr>
          <a:lstStyle/>
          <a:p>
            <a:r>
              <a:rPr lang="en-US" sz="2400" b="1" dirty="0">
                <a:solidFill>
                  <a:schemeClr val="tx2">
                    <a:lumMod val="25000"/>
                  </a:schemeClr>
                </a:solidFill>
                <a:latin typeface="Daytona" panose="020B0604030500040204" pitchFamily="34" charset="0"/>
                <a:cs typeface="Catamaran Light" panose="020B0604020202020204" charset="0"/>
              </a:rPr>
              <a:t>Domain Knowledge</a:t>
            </a:r>
          </a:p>
        </p:txBody>
      </p:sp>
      <p:sp>
        <p:nvSpPr>
          <p:cNvPr id="37" name="TextBox 36">
            <a:extLst>
              <a:ext uri="{FF2B5EF4-FFF2-40B4-BE49-F238E27FC236}">
                <a16:creationId xmlns:a16="http://schemas.microsoft.com/office/drawing/2014/main" id="{94DBBFFC-9C85-FBCB-76E7-C08CBC73B5C8}"/>
              </a:ext>
            </a:extLst>
          </p:cNvPr>
          <p:cNvSpPr txBox="1"/>
          <p:nvPr/>
        </p:nvSpPr>
        <p:spPr>
          <a:xfrm>
            <a:off x="8556236" y="5657413"/>
            <a:ext cx="3447803" cy="461665"/>
          </a:xfrm>
          <a:prstGeom prst="rect">
            <a:avLst/>
          </a:prstGeom>
          <a:noFill/>
        </p:spPr>
        <p:txBody>
          <a:bodyPr wrap="square">
            <a:spAutoFit/>
          </a:bodyPr>
          <a:lstStyle/>
          <a:p>
            <a:r>
              <a:rPr lang="en-US" sz="2400" b="1" dirty="0">
                <a:solidFill>
                  <a:schemeClr val="tx2">
                    <a:lumMod val="25000"/>
                  </a:schemeClr>
                </a:solidFill>
                <a:latin typeface="Daytona" panose="020B0604030500040204" pitchFamily="34" charset="0"/>
                <a:cs typeface="Catamaran Light" panose="020B0604020202020204" charset="0"/>
              </a:rPr>
              <a:t>Existing Data</a:t>
            </a:r>
          </a:p>
        </p:txBody>
      </p:sp>
      <p:pic>
        <p:nvPicPr>
          <p:cNvPr id="39" name="Graphic 38" descr="Checkbox Checked with solid fill">
            <a:extLst>
              <a:ext uri="{FF2B5EF4-FFF2-40B4-BE49-F238E27FC236}">
                <a16:creationId xmlns:a16="http://schemas.microsoft.com/office/drawing/2014/main" id="{895F42BA-3480-08D8-41D7-A0D6D8C4A9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7132" y="5602467"/>
            <a:ext cx="547822" cy="547822"/>
          </a:xfrm>
          <a:prstGeom prst="rect">
            <a:avLst/>
          </a:prstGeom>
        </p:spPr>
      </p:pic>
      <p:pic>
        <p:nvPicPr>
          <p:cNvPr id="40" name="Graphic 39" descr="Checkbox Checked with solid fill">
            <a:extLst>
              <a:ext uri="{FF2B5EF4-FFF2-40B4-BE49-F238E27FC236}">
                <a16:creationId xmlns:a16="http://schemas.microsoft.com/office/drawing/2014/main" id="{CDDF2301-B859-37C9-268F-CF4E856368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15321" y="5602467"/>
            <a:ext cx="547822" cy="547822"/>
          </a:xfrm>
          <a:prstGeom prst="rect">
            <a:avLst/>
          </a:prstGeom>
        </p:spPr>
      </p:pic>
      <p:pic>
        <p:nvPicPr>
          <p:cNvPr id="41" name="Graphic 40" descr="Checkbox Checked with solid fill">
            <a:extLst>
              <a:ext uri="{FF2B5EF4-FFF2-40B4-BE49-F238E27FC236}">
                <a16:creationId xmlns:a16="http://schemas.microsoft.com/office/drawing/2014/main" id="{6A8EB6B5-2F59-7768-A4ED-B4635AD1A2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08414" y="5602467"/>
            <a:ext cx="547822" cy="547822"/>
          </a:xfrm>
          <a:prstGeom prst="rect">
            <a:avLst/>
          </a:prstGeom>
        </p:spPr>
      </p:pic>
    </p:spTree>
    <p:extLst>
      <p:ext uri="{BB962C8B-B14F-4D97-AF65-F5344CB8AC3E}">
        <p14:creationId xmlns:p14="http://schemas.microsoft.com/office/powerpoint/2010/main" val="142012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43E76B-7261-B089-7B26-6F782946D138}"/>
              </a:ext>
            </a:extLst>
          </p:cNvPr>
          <p:cNvSpPr/>
          <p:nvPr/>
        </p:nvSpPr>
        <p:spPr>
          <a:xfrm>
            <a:off x="9144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18" name="Slide Number Placeholder 38">
            <a:extLst>
              <a:ext uri="{FF2B5EF4-FFF2-40B4-BE49-F238E27FC236}">
                <a16:creationId xmlns:a16="http://schemas.microsoft.com/office/drawing/2014/main" id="{B5E825A8-F6A8-3704-3E9D-F4783B0FC916}"/>
              </a:ext>
            </a:extLst>
          </p:cNvPr>
          <p:cNvSpPr>
            <a:spLocks noGrp="1"/>
          </p:cNvSpPr>
          <p:nvPr>
            <p:ph type="sldNum" sz="quarter" idx="12"/>
          </p:nvPr>
        </p:nvSpPr>
        <p:spPr>
          <a:xfrm>
            <a:off x="11475720" y="107691"/>
            <a:ext cx="528320" cy="365125"/>
          </a:xfrm>
        </p:spPr>
        <p:txBody>
          <a:bodyPr/>
          <a:lstStyle/>
          <a:p>
            <a:fld id="{77F49C3E-ADD7-42C8-9DC7-01920B1164A2}" type="slidenum">
              <a:rPr lang="en-US" b="1" smtClean="0">
                <a:solidFill>
                  <a:srgbClr val="556D96"/>
                </a:solidFill>
              </a:rPr>
              <a:pPr/>
              <a:t>4</a:t>
            </a:fld>
            <a:endParaRPr lang="en-US" b="1" dirty="0">
              <a:solidFill>
                <a:srgbClr val="556D96"/>
              </a:solidFill>
            </a:endParaRPr>
          </a:p>
        </p:txBody>
      </p:sp>
      <p:sp>
        <p:nvSpPr>
          <p:cNvPr id="19" name="Rectangle 18">
            <a:extLst>
              <a:ext uri="{FF2B5EF4-FFF2-40B4-BE49-F238E27FC236}">
                <a16:creationId xmlns:a16="http://schemas.microsoft.com/office/drawing/2014/main" id="{E12F6FC1-FE01-C121-6F24-7B62AF77BF8C}"/>
              </a:ext>
            </a:extLst>
          </p:cNvPr>
          <p:cNvSpPr/>
          <p:nvPr/>
        </p:nvSpPr>
        <p:spPr>
          <a:xfrm>
            <a:off x="3565290" y="0"/>
            <a:ext cx="2530710"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20" name="Rectangle 19">
            <a:extLst>
              <a:ext uri="{FF2B5EF4-FFF2-40B4-BE49-F238E27FC236}">
                <a16:creationId xmlns:a16="http://schemas.microsoft.com/office/drawing/2014/main" id="{980DF70A-A288-F839-C058-EA53C565B13D}"/>
              </a:ext>
            </a:extLst>
          </p:cNvPr>
          <p:cNvSpPr/>
          <p:nvPr/>
        </p:nvSpPr>
        <p:spPr>
          <a:xfrm>
            <a:off x="6096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cxnSp>
        <p:nvCxnSpPr>
          <p:cNvPr id="21" name="Straight Connector 20">
            <a:extLst>
              <a:ext uri="{FF2B5EF4-FFF2-40B4-BE49-F238E27FC236}">
                <a16:creationId xmlns:a16="http://schemas.microsoft.com/office/drawing/2014/main" id="{D988037E-90DB-4B05-3235-35E890D15616}"/>
              </a:ext>
            </a:extLst>
          </p:cNvPr>
          <p:cNvCxnSpPr>
            <a:cxnSpLocks/>
          </p:cNvCxnSpPr>
          <p:nvPr/>
        </p:nvCxnSpPr>
        <p:spPr>
          <a:xfrm>
            <a:off x="3043232" y="-2666"/>
            <a:ext cx="9148768"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E23448A8-4B6C-4F6A-8CDE-D79576A5612A}"/>
              </a:ext>
            </a:extLst>
          </p:cNvPr>
          <p:cNvCxnSpPr>
            <a:cxnSpLocks/>
          </p:cNvCxnSpPr>
          <p:nvPr/>
        </p:nvCxnSpPr>
        <p:spPr>
          <a:xfrm>
            <a:off x="3565290" y="592852"/>
            <a:ext cx="8626710"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23" name="Rectangle 22">
            <a:extLst>
              <a:ext uri="{FF2B5EF4-FFF2-40B4-BE49-F238E27FC236}">
                <a16:creationId xmlns:a16="http://schemas.microsoft.com/office/drawing/2014/main" id="{CA20C701-4EC4-9A58-D08D-A4A4D50F5FF6}"/>
              </a:ext>
            </a:extLst>
          </p:cNvPr>
          <p:cNvSpPr/>
          <p:nvPr/>
        </p:nvSpPr>
        <p:spPr>
          <a:xfrm>
            <a:off x="0" y="-12343"/>
            <a:ext cx="517290"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2</a:t>
            </a:r>
          </a:p>
        </p:txBody>
      </p:sp>
      <p:sp>
        <p:nvSpPr>
          <p:cNvPr id="24" name="Rectangle 23">
            <a:extLst>
              <a:ext uri="{FF2B5EF4-FFF2-40B4-BE49-F238E27FC236}">
                <a16:creationId xmlns:a16="http://schemas.microsoft.com/office/drawing/2014/main" id="{1DBF041C-17D0-77F9-B263-8A7E2126AD05}"/>
              </a:ext>
            </a:extLst>
          </p:cNvPr>
          <p:cNvSpPr/>
          <p:nvPr/>
        </p:nvSpPr>
        <p:spPr>
          <a:xfrm>
            <a:off x="590525" y="-12343"/>
            <a:ext cx="2974765"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OBJECTIVES</a:t>
            </a:r>
          </a:p>
        </p:txBody>
      </p:sp>
      <p:sp>
        <p:nvSpPr>
          <p:cNvPr id="28" name="Title 1">
            <a:extLst>
              <a:ext uri="{FF2B5EF4-FFF2-40B4-BE49-F238E27FC236}">
                <a16:creationId xmlns:a16="http://schemas.microsoft.com/office/drawing/2014/main" id="{A88FDC81-2DD8-70FB-D0EC-E3756A7FB145}"/>
              </a:ext>
            </a:extLst>
          </p:cNvPr>
          <p:cNvSpPr txBox="1">
            <a:spLocks/>
          </p:cNvSpPr>
          <p:nvPr/>
        </p:nvSpPr>
        <p:spPr>
          <a:xfrm>
            <a:off x="426720" y="688009"/>
            <a:ext cx="11216640" cy="830997"/>
          </a:xfrm>
          <a:prstGeom prst="rect">
            <a:avLst/>
          </a:prstGeom>
          <a:solidFill>
            <a:schemeClr val="accent3">
              <a:lumMod val="20000"/>
              <a:lumOff val="80000"/>
            </a:schemeClr>
          </a:solidFill>
          <a:ln>
            <a:solidFill>
              <a:srgbClr val="556D96"/>
            </a:solidFill>
          </a:ln>
        </p:spPr>
        <p:txBody>
          <a:bodyPr wrap="square">
            <a:spAutoFit/>
          </a:bodyPr>
          <a:lstStyle>
            <a:defPPr>
              <a:defRPr lang="en-US"/>
            </a:defPPr>
            <a:lvl1pPr algn="ctr">
              <a:defRPr sz="2400" b="1">
                <a:solidFill>
                  <a:srgbClr val="203864"/>
                </a:solidFill>
                <a:latin typeface="Daytona" panose="020B0604030500040204" pitchFamily="34" charset="0"/>
                <a:cs typeface="Catamaran Light" panose="020B0604020202020204" charset="0"/>
              </a:defRPr>
            </a:lvl1pPr>
          </a:lstStyle>
          <a:p>
            <a:r>
              <a:rPr lang="en-US" dirty="0"/>
              <a:t>Goal: Accelerate digital model development for bridges</a:t>
            </a:r>
          </a:p>
          <a:p>
            <a:r>
              <a:rPr lang="en-US" dirty="0"/>
              <a:t>via LLM-driven parameter inference to enhance inspection frameworks </a:t>
            </a:r>
          </a:p>
        </p:txBody>
      </p:sp>
      <p:sp>
        <p:nvSpPr>
          <p:cNvPr id="29" name="TextBox 28">
            <a:extLst>
              <a:ext uri="{FF2B5EF4-FFF2-40B4-BE49-F238E27FC236}">
                <a16:creationId xmlns:a16="http://schemas.microsoft.com/office/drawing/2014/main" id="{BC53364A-97C6-1787-2079-8AFBA404E2C0}"/>
              </a:ext>
            </a:extLst>
          </p:cNvPr>
          <p:cNvSpPr txBox="1"/>
          <p:nvPr/>
        </p:nvSpPr>
        <p:spPr>
          <a:xfrm>
            <a:off x="874213" y="1662597"/>
            <a:ext cx="10865667" cy="461665"/>
          </a:xfrm>
          <a:prstGeom prst="rect">
            <a:avLst/>
          </a:prstGeom>
          <a:noFill/>
        </p:spPr>
        <p:txBody>
          <a:bodyPr wrap="square">
            <a:spAutoFit/>
          </a:bodyPr>
          <a:lstStyle/>
          <a:p>
            <a:r>
              <a:rPr lang="en-US" sz="2400" b="1" dirty="0">
                <a:solidFill>
                  <a:schemeClr val="tx2">
                    <a:lumMod val="25000"/>
                  </a:schemeClr>
                </a:solidFill>
                <a:latin typeface="Daytona" panose="020B0604030500040204" pitchFamily="34" charset="0"/>
                <a:cs typeface="Catamaran Light" panose="020B0604020202020204" charset="0"/>
              </a:rPr>
              <a:t>LLM retrieves bridge data from the available domain data</a:t>
            </a:r>
          </a:p>
        </p:txBody>
      </p:sp>
      <p:sp>
        <p:nvSpPr>
          <p:cNvPr id="32" name="TextBox 31">
            <a:extLst>
              <a:ext uri="{FF2B5EF4-FFF2-40B4-BE49-F238E27FC236}">
                <a16:creationId xmlns:a16="http://schemas.microsoft.com/office/drawing/2014/main" id="{2509E955-D3F8-D92C-91AE-A0723FBE2BB4}"/>
              </a:ext>
            </a:extLst>
          </p:cNvPr>
          <p:cNvSpPr txBox="1"/>
          <p:nvPr/>
        </p:nvSpPr>
        <p:spPr>
          <a:xfrm>
            <a:off x="874213" y="3223902"/>
            <a:ext cx="10865667" cy="830997"/>
          </a:xfrm>
          <a:prstGeom prst="rect">
            <a:avLst/>
          </a:prstGeom>
          <a:noFill/>
        </p:spPr>
        <p:txBody>
          <a:bodyPr wrap="square">
            <a:spAutoFit/>
          </a:bodyPr>
          <a:lstStyle/>
          <a:p>
            <a:r>
              <a:rPr lang="en-US" sz="2400" b="1" dirty="0">
                <a:solidFill>
                  <a:schemeClr val="tx2">
                    <a:lumMod val="25000"/>
                  </a:schemeClr>
                </a:solidFill>
                <a:latin typeface="Daytona" panose="020B0604030500040204" pitchFamily="34" charset="0"/>
                <a:cs typeface="Catamaran Light" panose="020B0604020202020204" charset="0"/>
              </a:rPr>
              <a:t>LLM predicts bridge data based on the retrieved data and domain knowledge</a:t>
            </a:r>
          </a:p>
        </p:txBody>
      </p:sp>
      <p:grpSp>
        <p:nvGrpSpPr>
          <p:cNvPr id="33" name="Group 32">
            <a:extLst>
              <a:ext uri="{FF2B5EF4-FFF2-40B4-BE49-F238E27FC236}">
                <a16:creationId xmlns:a16="http://schemas.microsoft.com/office/drawing/2014/main" id="{BE0CA7CD-6A73-3C9E-B2F4-C05FC47EE78B}"/>
              </a:ext>
            </a:extLst>
          </p:cNvPr>
          <p:cNvGrpSpPr/>
          <p:nvPr/>
        </p:nvGrpSpPr>
        <p:grpSpPr>
          <a:xfrm>
            <a:off x="3141435" y="2215461"/>
            <a:ext cx="832176" cy="802561"/>
            <a:chOff x="2814819" y="4965144"/>
            <a:chExt cx="872832" cy="841770"/>
          </a:xfrm>
        </p:grpSpPr>
        <p:pic>
          <p:nvPicPr>
            <p:cNvPr id="34" name="Picture 33" descr="A blue and white file with white text&#10;&#10;AI-generated content may be incorrect.">
              <a:extLst>
                <a:ext uri="{FF2B5EF4-FFF2-40B4-BE49-F238E27FC236}">
                  <a16:creationId xmlns:a16="http://schemas.microsoft.com/office/drawing/2014/main" id="{BA8B78B8-014B-7E55-DC80-DDC6C5025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357" y="5293521"/>
              <a:ext cx="176810" cy="176810"/>
            </a:xfrm>
            <a:prstGeom prst="rect">
              <a:avLst/>
            </a:prstGeom>
          </p:spPr>
        </p:pic>
        <p:pic>
          <p:nvPicPr>
            <p:cNvPr id="35" name="Picture 34" descr="A blue and white file with white text&#10;&#10;AI-generated content may be incorrect.">
              <a:extLst>
                <a:ext uri="{FF2B5EF4-FFF2-40B4-BE49-F238E27FC236}">
                  <a16:creationId xmlns:a16="http://schemas.microsoft.com/office/drawing/2014/main" id="{F27B59C7-5DAB-0BDA-83F7-72C38FE69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557" y="4965144"/>
              <a:ext cx="283625" cy="283625"/>
            </a:xfrm>
            <a:prstGeom prst="rect">
              <a:avLst/>
            </a:prstGeom>
          </p:spPr>
        </p:pic>
        <p:pic>
          <p:nvPicPr>
            <p:cNvPr id="36" name="Picture 35" descr="A white server with orange dots&#10;&#10;AI-generated content may be incorrect.">
              <a:extLst>
                <a:ext uri="{FF2B5EF4-FFF2-40B4-BE49-F238E27FC236}">
                  <a16:creationId xmlns:a16="http://schemas.microsoft.com/office/drawing/2014/main" id="{1AA87357-B5A0-6963-CA24-1D401E906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819" y="5135089"/>
              <a:ext cx="447952" cy="551582"/>
            </a:xfrm>
            <a:prstGeom prst="rect">
              <a:avLst/>
            </a:prstGeom>
          </p:spPr>
        </p:pic>
        <p:pic>
          <p:nvPicPr>
            <p:cNvPr id="37" name="Picture 36" descr="A blue and white file with white text&#10;&#10;AI-generated content may be incorrect.">
              <a:extLst>
                <a:ext uri="{FF2B5EF4-FFF2-40B4-BE49-F238E27FC236}">
                  <a16:creationId xmlns:a16="http://schemas.microsoft.com/office/drawing/2014/main" id="{DEDDBF8D-3292-EE64-31A1-BA457E919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815" y="5523289"/>
              <a:ext cx="283625" cy="283625"/>
            </a:xfrm>
            <a:prstGeom prst="rect">
              <a:avLst/>
            </a:prstGeom>
          </p:spPr>
        </p:pic>
        <p:sp>
          <p:nvSpPr>
            <p:cNvPr id="38" name="Left Brace 37">
              <a:extLst>
                <a:ext uri="{FF2B5EF4-FFF2-40B4-BE49-F238E27FC236}">
                  <a16:creationId xmlns:a16="http://schemas.microsoft.com/office/drawing/2014/main" id="{B33F4423-8AAA-6C32-4974-002864A31F3F}"/>
                </a:ext>
              </a:extLst>
            </p:cNvPr>
            <p:cNvSpPr/>
            <p:nvPr/>
          </p:nvSpPr>
          <p:spPr>
            <a:xfrm>
              <a:off x="3262771" y="5033220"/>
              <a:ext cx="118785" cy="729405"/>
            </a:xfrm>
            <a:prstGeom prst="leftBrace">
              <a:avLst>
                <a:gd name="adj1" fmla="val 69809"/>
                <a:gd name="adj2" fmla="val 508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9" name="Picture 38" descr="A blue and white file with white text&#10;&#10;AI-generated content may be incorrect.">
              <a:extLst>
                <a:ext uri="{FF2B5EF4-FFF2-40B4-BE49-F238E27FC236}">
                  <a16:creationId xmlns:a16="http://schemas.microsoft.com/office/drawing/2014/main" id="{CBB00CB3-BE39-FB88-4796-1064D1E28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069" y="5293521"/>
              <a:ext cx="176810" cy="176810"/>
            </a:xfrm>
            <a:prstGeom prst="rect">
              <a:avLst/>
            </a:prstGeom>
          </p:spPr>
        </p:pic>
        <p:pic>
          <p:nvPicPr>
            <p:cNvPr id="40" name="Picture 39" descr="A blue and white file with white text&#10;&#10;AI-generated content may be incorrect.">
              <a:extLst>
                <a:ext uri="{FF2B5EF4-FFF2-40B4-BE49-F238E27FC236}">
                  <a16:creationId xmlns:a16="http://schemas.microsoft.com/office/drawing/2014/main" id="{7AB6E74C-6925-D927-ACD0-0FBCF767B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014" y="5293521"/>
              <a:ext cx="176810" cy="176810"/>
            </a:xfrm>
            <a:prstGeom prst="rect">
              <a:avLst/>
            </a:prstGeom>
          </p:spPr>
        </p:pic>
        <p:pic>
          <p:nvPicPr>
            <p:cNvPr id="41" name="Picture 40" descr="A blue and white file with white text&#10;&#10;AI-generated content may be incorrect.">
              <a:extLst>
                <a:ext uri="{FF2B5EF4-FFF2-40B4-BE49-F238E27FC236}">
                  <a16:creationId xmlns:a16="http://schemas.microsoft.com/office/drawing/2014/main" id="{A370610B-C7E6-642B-E9E8-1BC43FCA6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841" y="5293521"/>
              <a:ext cx="176810" cy="176810"/>
            </a:xfrm>
            <a:prstGeom prst="rect">
              <a:avLst/>
            </a:prstGeom>
          </p:spPr>
        </p:pic>
      </p:grpSp>
      <p:sp>
        <p:nvSpPr>
          <p:cNvPr id="42" name="TextBox 41">
            <a:extLst>
              <a:ext uri="{FF2B5EF4-FFF2-40B4-BE49-F238E27FC236}">
                <a16:creationId xmlns:a16="http://schemas.microsoft.com/office/drawing/2014/main" id="{3B0C4607-6A0E-4268-2179-FCA48F0C7D02}"/>
              </a:ext>
            </a:extLst>
          </p:cNvPr>
          <p:cNvSpPr txBox="1"/>
          <p:nvPr/>
        </p:nvSpPr>
        <p:spPr>
          <a:xfrm>
            <a:off x="4521957" y="2331931"/>
            <a:ext cx="1658283" cy="707886"/>
          </a:xfrm>
          <a:prstGeom prst="rect">
            <a:avLst/>
          </a:prstGeom>
          <a:solidFill>
            <a:srgbClr val="CED7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Information </a:t>
            </a:r>
          </a:p>
          <a:p>
            <a:r>
              <a:rPr lang="en-US" dirty="0"/>
              <a:t>Extraction</a:t>
            </a:r>
          </a:p>
        </p:txBody>
      </p:sp>
      <p:cxnSp>
        <p:nvCxnSpPr>
          <p:cNvPr id="43" name="Straight Arrow Connector 42">
            <a:extLst>
              <a:ext uri="{FF2B5EF4-FFF2-40B4-BE49-F238E27FC236}">
                <a16:creationId xmlns:a16="http://schemas.microsoft.com/office/drawing/2014/main" id="{992A5F60-FD9A-AE2B-6F87-663FD2E95D46}"/>
              </a:ext>
            </a:extLst>
          </p:cNvPr>
          <p:cNvCxnSpPr>
            <a:cxnSpLocks/>
          </p:cNvCxnSpPr>
          <p:nvPr/>
        </p:nvCxnSpPr>
        <p:spPr>
          <a:xfrm>
            <a:off x="4153831" y="2587539"/>
            <a:ext cx="324402" cy="0"/>
          </a:xfrm>
          <a:prstGeom prst="straightConnector1">
            <a:avLst/>
          </a:prstGeom>
          <a:ln w="57150">
            <a:solidFill>
              <a:srgbClr val="0B76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1FED098-F2AF-1064-535C-6FE346AFADA9}"/>
              </a:ext>
            </a:extLst>
          </p:cNvPr>
          <p:cNvCxnSpPr>
            <a:cxnSpLocks/>
          </p:cNvCxnSpPr>
          <p:nvPr/>
        </p:nvCxnSpPr>
        <p:spPr>
          <a:xfrm>
            <a:off x="6220123" y="2563780"/>
            <a:ext cx="324402" cy="0"/>
          </a:xfrm>
          <a:prstGeom prst="straightConnector1">
            <a:avLst/>
          </a:prstGeom>
          <a:ln w="57150">
            <a:solidFill>
              <a:srgbClr val="0B76A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5F9B15FD-45B2-70DF-E443-FC354FCFA240}"/>
              </a:ext>
            </a:extLst>
          </p:cNvPr>
          <p:cNvGrpSpPr/>
          <p:nvPr/>
        </p:nvGrpSpPr>
        <p:grpSpPr>
          <a:xfrm>
            <a:off x="6728586" y="2165413"/>
            <a:ext cx="791301" cy="763596"/>
            <a:chOff x="4017435" y="3899273"/>
            <a:chExt cx="791301" cy="763596"/>
          </a:xfrm>
        </p:grpSpPr>
        <p:pic>
          <p:nvPicPr>
            <p:cNvPr id="46" name="Picture 45" descr="A white server with orange dots&#10;&#10;AI-generated content may be incorrect.">
              <a:extLst>
                <a:ext uri="{FF2B5EF4-FFF2-40B4-BE49-F238E27FC236}">
                  <a16:creationId xmlns:a16="http://schemas.microsoft.com/office/drawing/2014/main" id="{592438DF-B653-4479-D51E-654304558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435" y="4028358"/>
              <a:ext cx="403978" cy="497435"/>
            </a:xfrm>
            <a:prstGeom prst="rect">
              <a:avLst/>
            </a:prstGeom>
          </p:spPr>
        </p:pic>
        <p:sp>
          <p:nvSpPr>
            <p:cNvPr id="47" name="Left Brace 46">
              <a:extLst>
                <a:ext uri="{FF2B5EF4-FFF2-40B4-BE49-F238E27FC236}">
                  <a16:creationId xmlns:a16="http://schemas.microsoft.com/office/drawing/2014/main" id="{85CA103C-3FDA-95BB-75E1-03AF5A4783CA}"/>
                </a:ext>
              </a:extLst>
            </p:cNvPr>
            <p:cNvSpPr/>
            <p:nvPr/>
          </p:nvSpPr>
          <p:spPr>
            <a:xfrm>
              <a:off x="4421413" y="3936489"/>
              <a:ext cx="107124" cy="657802"/>
            </a:xfrm>
            <a:prstGeom prst="leftBrace">
              <a:avLst>
                <a:gd name="adj1" fmla="val 69809"/>
                <a:gd name="adj2" fmla="val 508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8" name="Picture 47" descr="A purple and white paper with text&#10;&#10;AI-generated content may be incorrect.">
              <a:extLst>
                <a:ext uri="{FF2B5EF4-FFF2-40B4-BE49-F238E27FC236}">
                  <a16:creationId xmlns:a16="http://schemas.microsoft.com/office/drawing/2014/main" id="{99845B3C-E3A8-E98C-4E4F-B124A461EC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650" y="4420222"/>
              <a:ext cx="242647" cy="242647"/>
            </a:xfrm>
            <a:prstGeom prst="rect">
              <a:avLst/>
            </a:prstGeom>
          </p:spPr>
        </p:pic>
        <p:pic>
          <p:nvPicPr>
            <p:cNvPr id="49" name="Picture 48" descr="A purple and white paper with text&#10;&#10;AI-generated content may be incorrect.">
              <a:extLst>
                <a:ext uri="{FF2B5EF4-FFF2-40B4-BE49-F238E27FC236}">
                  <a16:creationId xmlns:a16="http://schemas.microsoft.com/office/drawing/2014/main" id="{76E009C3-4B2E-8F61-4639-9EE4B7574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650" y="3899273"/>
              <a:ext cx="242647" cy="242647"/>
            </a:xfrm>
            <a:prstGeom prst="rect">
              <a:avLst/>
            </a:prstGeom>
          </p:spPr>
        </p:pic>
        <p:pic>
          <p:nvPicPr>
            <p:cNvPr id="50" name="Picture 49" descr="A purple and white paper with text&#10;&#10;AI-generated content may be incorrect.">
              <a:extLst>
                <a:ext uri="{FF2B5EF4-FFF2-40B4-BE49-F238E27FC236}">
                  <a16:creationId xmlns:a16="http://schemas.microsoft.com/office/drawing/2014/main" id="{EAE81BC7-F133-1864-87AC-C3B945A431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353" y="4158695"/>
              <a:ext cx="118380" cy="118380"/>
            </a:xfrm>
            <a:prstGeom prst="rect">
              <a:avLst/>
            </a:prstGeom>
          </p:spPr>
        </p:pic>
        <p:pic>
          <p:nvPicPr>
            <p:cNvPr id="51" name="Picture 50" descr="A purple and white paper with text&#10;&#10;AI-generated content may be incorrect.">
              <a:extLst>
                <a:ext uri="{FF2B5EF4-FFF2-40B4-BE49-F238E27FC236}">
                  <a16:creationId xmlns:a16="http://schemas.microsoft.com/office/drawing/2014/main" id="{A382C441-7704-7371-B38C-7ABF04473D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7783" y="4158695"/>
              <a:ext cx="118380" cy="118380"/>
            </a:xfrm>
            <a:prstGeom prst="rect">
              <a:avLst/>
            </a:prstGeom>
          </p:spPr>
        </p:pic>
        <p:pic>
          <p:nvPicPr>
            <p:cNvPr id="52" name="Picture 51" descr="A purple and white paper with text&#10;&#10;AI-generated content may be incorrect.">
              <a:extLst>
                <a:ext uri="{FF2B5EF4-FFF2-40B4-BE49-F238E27FC236}">
                  <a16:creationId xmlns:a16="http://schemas.microsoft.com/office/drawing/2014/main" id="{E1307849-2BC0-F182-29A8-0003F2B59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0356" y="4158695"/>
              <a:ext cx="118380" cy="118380"/>
            </a:xfrm>
            <a:prstGeom prst="rect">
              <a:avLst/>
            </a:prstGeom>
          </p:spPr>
        </p:pic>
        <p:pic>
          <p:nvPicPr>
            <p:cNvPr id="53" name="Picture 52" descr="A purple and white paper with text&#10;&#10;AI-generated content may be incorrect.">
              <a:extLst>
                <a:ext uri="{FF2B5EF4-FFF2-40B4-BE49-F238E27FC236}">
                  <a16:creationId xmlns:a16="http://schemas.microsoft.com/office/drawing/2014/main" id="{EDE38E4B-BD4D-3913-9EFC-BC9B528D3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353" y="4286463"/>
              <a:ext cx="118380" cy="118380"/>
            </a:xfrm>
            <a:prstGeom prst="rect">
              <a:avLst/>
            </a:prstGeom>
          </p:spPr>
        </p:pic>
        <p:pic>
          <p:nvPicPr>
            <p:cNvPr id="54" name="Picture 53" descr="A purple and white paper with text&#10;&#10;AI-generated content may be incorrect.">
              <a:extLst>
                <a:ext uri="{FF2B5EF4-FFF2-40B4-BE49-F238E27FC236}">
                  <a16:creationId xmlns:a16="http://schemas.microsoft.com/office/drawing/2014/main" id="{5802A453-3D63-6B71-A9EA-96683E18C8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7783" y="4286463"/>
              <a:ext cx="118380" cy="118380"/>
            </a:xfrm>
            <a:prstGeom prst="rect">
              <a:avLst/>
            </a:prstGeom>
          </p:spPr>
        </p:pic>
        <p:pic>
          <p:nvPicPr>
            <p:cNvPr id="55" name="Picture 54" descr="A purple and white paper with text&#10;&#10;AI-generated content may be incorrect.">
              <a:extLst>
                <a:ext uri="{FF2B5EF4-FFF2-40B4-BE49-F238E27FC236}">
                  <a16:creationId xmlns:a16="http://schemas.microsoft.com/office/drawing/2014/main" id="{A1A399BB-060E-EF3D-CCB6-6EB72BB744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0356" y="4286463"/>
              <a:ext cx="118380" cy="118380"/>
            </a:xfrm>
            <a:prstGeom prst="rect">
              <a:avLst/>
            </a:prstGeom>
          </p:spPr>
        </p:pic>
      </p:grpSp>
      <p:grpSp>
        <p:nvGrpSpPr>
          <p:cNvPr id="56" name="Group 55">
            <a:extLst>
              <a:ext uri="{FF2B5EF4-FFF2-40B4-BE49-F238E27FC236}">
                <a16:creationId xmlns:a16="http://schemas.microsoft.com/office/drawing/2014/main" id="{58FF006C-A7E8-2EDB-341A-0B092D03810A}"/>
              </a:ext>
            </a:extLst>
          </p:cNvPr>
          <p:cNvGrpSpPr/>
          <p:nvPr/>
        </p:nvGrpSpPr>
        <p:grpSpPr>
          <a:xfrm>
            <a:off x="3367803" y="4103407"/>
            <a:ext cx="791301" cy="763596"/>
            <a:chOff x="4017435" y="3899273"/>
            <a:chExt cx="791301" cy="763596"/>
          </a:xfrm>
        </p:grpSpPr>
        <p:pic>
          <p:nvPicPr>
            <p:cNvPr id="57" name="Picture 56" descr="A white server with orange dots&#10;&#10;AI-generated content may be incorrect.">
              <a:extLst>
                <a:ext uri="{FF2B5EF4-FFF2-40B4-BE49-F238E27FC236}">
                  <a16:creationId xmlns:a16="http://schemas.microsoft.com/office/drawing/2014/main" id="{C986DE31-9951-4AD5-C74D-8050BD35C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435" y="4028358"/>
              <a:ext cx="403978" cy="497435"/>
            </a:xfrm>
            <a:prstGeom prst="rect">
              <a:avLst/>
            </a:prstGeom>
          </p:spPr>
        </p:pic>
        <p:sp>
          <p:nvSpPr>
            <p:cNvPr id="58" name="Left Brace 57">
              <a:extLst>
                <a:ext uri="{FF2B5EF4-FFF2-40B4-BE49-F238E27FC236}">
                  <a16:creationId xmlns:a16="http://schemas.microsoft.com/office/drawing/2014/main" id="{44A9B5D4-DEB1-7168-91E8-67D778449E15}"/>
                </a:ext>
              </a:extLst>
            </p:cNvPr>
            <p:cNvSpPr/>
            <p:nvPr/>
          </p:nvSpPr>
          <p:spPr>
            <a:xfrm>
              <a:off x="4421413" y="3936489"/>
              <a:ext cx="107124" cy="657802"/>
            </a:xfrm>
            <a:prstGeom prst="leftBrace">
              <a:avLst>
                <a:gd name="adj1" fmla="val 69809"/>
                <a:gd name="adj2" fmla="val 508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9" name="Picture 58" descr="A purple and white paper with text&#10;&#10;AI-generated content may be incorrect.">
              <a:extLst>
                <a:ext uri="{FF2B5EF4-FFF2-40B4-BE49-F238E27FC236}">
                  <a16:creationId xmlns:a16="http://schemas.microsoft.com/office/drawing/2014/main" id="{B6E24F36-17DD-43BE-7B12-95AA6F5E8C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650" y="4420222"/>
              <a:ext cx="242647" cy="242647"/>
            </a:xfrm>
            <a:prstGeom prst="rect">
              <a:avLst/>
            </a:prstGeom>
          </p:spPr>
        </p:pic>
        <p:pic>
          <p:nvPicPr>
            <p:cNvPr id="60" name="Picture 59" descr="A purple and white paper with text&#10;&#10;AI-generated content may be incorrect.">
              <a:extLst>
                <a:ext uri="{FF2B5EF4-FFF2-40B4-BE49-F238E27FC236}">
                  <a16:creationId xmlns:a16="http://schemas.microsoft.com/office/drawing/2014/main" id="{7D66B1D3-86E7-31F3-5D75-B4B417030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650" y="3899273"/>
              <a:ext cx="242647" cy="242647"/>
            </a:xfrm>
            <a:prstGeom prst="rect">
              <a:avLst/>
            </a:prstGeom>
          </p:spPr>
        </p:pic>
        <p:pic>
          <p:nvPicPr>
            <p:cNvPr id="61" name="Picture 60" descr="A purple and white paper with text&#10;&#10;AI-generated content may be incorrect.">
              <a:extLst>
                <a:ext uri="{FF2B5EF4-FFF2-40B4-BE49-F238E27FC236}">
                  <a16:creationId xmlns:a16="http://schemas.microsoft.com/office/drawing/2014/main" id="{70CC95C2-6C42-CDE0-4921-89FA1BA62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353" y="4158695"/>
              <a:ext cx="118380" cy="118380"/>
            </a:xfrm>
            <a:prstGeom prst="rect">
              <a:avLst/>
            </a:prstGeom>
          </p:spPr>
        </p:pic>
        <p:pic>
          <p:nvPicPr>
            <p:cNvPr id="62" name="Picture 61" descr="A purple and white paper with text&#10;&#10;AI-generated content may be incorrect.">
              <a:extLst>
                <a:ext uri="{FF2B5EF4-FFF2-40B4-BE49-F238E27FC236}">
                  <a16:creationId xmlns:a16="http://schemas.microsoft.com/office/drawing/2014/main" id="{894F1023-38E3-070B-EEE0-279B7ED27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7783" y="4158695"/>
              <a:ext cx="118380" cy="118380"/>
            </a:xfrm>
            <a:prstGeom prst="rect">
              <a:avLst/>
            </a:prstGeom>
          </p:spPr>
        </p:pic>
        <p:pic>
          <p:nvPicPr>
            <p:cNvPr id="63" name="Picture 62" descr="A purple and white paper with text&#10;&#10;AI-generated content may be incorrect.">
              <a:extLst>
                <a:ext uri="{FF2B5EF4-FFF2-40B4-BE49-F238E27FC236}">
                  <a16:creationId xmlns:a16="http://schemas.microsoft.com/office/drawing/2014/main" id="{657F0F95-F5A5-4978-E4E6-C14F2059A9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0356" y="4158695"/>
              <a:ext cx="118380" cy="118380"/>
            </a:xfrm>
            <a:prstGeom prst="rect">
              <a:avLst/>
            </a:prstGeom>
          </p:spPr>
        </p:pic>
        <p:pic>
          <p:nvPicPr>
            <p:cNvPr id="64" name="Picture 63" descr="A purple and white paper with text&#10;&#10;AI-generated content may be incorrect.">
              <a:extLst>
                <a:ext uri="{FF2B5EF4-FFF2-40B4-BE49-F238E27FC236}">
                  <a16:creationId xmlns:a16="http://schemas.microsoft.com/office/drawing/2014/main" id="{74C38B8D-CAFE-2F76-D22D-22212B141D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353" y="4286463"/>
              <a:ext cx="118380" cy="118380"/>
            </a:xfrm>
            <a:prstGeom prst="rect">
              <a:avLst/>
            </a:prstGeom>
          </p:spPr>
        </p:pic>
        <p:pic>
          <p:nvPicPr>
            <p:cNvPr id="65" name="Picture 64" descr="A purple and white paper with text&#10;&#10;AI-generated content may be incorrect.">
              <a:extLst>
                <a:ext uri="{FF2B5EF4-FFF2-40B4-BE49-F238E27FC236}">
                  <a16:creationId xmlns:a16="http://schemas.microsoft.com/office/drawing/2014/main" id="{75EC8A50-B4F7-755E-13E7-0D94313F50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7783" y="4286463"/>
              <a:ext cx="118380" cy="118380"/>
            </a:xfrm>
            <a:prstGeom prst="rect">
              <a:avLst/>
            </a:prstGeom>
          </p:spPr>
        </p:pic>
        <p:pic>
          <p:nvPicPr>
            <p:cNvPr id="66" name="Picture 65" descr="A purple and white paper with text&#10;&#10;AI-generated content may be incorrect.">
              <a:extLst>
                <a:ext uri="{FF2B5EF4-FFF2-40B4-BE49-F238E27FC236}">
                  <a16:creationId xmlns:a16="http://schemas.microsoft.com/office/drawing/2014/main" id="{13D3FCC0-5231-DC09-9CC2-4AB6CA52B2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0356" y="4286463"/>
              <a:ext cx="118380" cy="118380"/>
            </a:xfrm>
            <a:prstGeom prst="rect">
              <a:avLst/>
            </a:prstGeom>
          </p:spPr>
        </p:pic>
      </p:grpSp>
      <p:sp>
        <p:nvSpPr>
          <p:cNvPr id="67" name="Rectangle 66">
            <a:extLst>
              <a:ext uri="{FF2B5EF4-FFF2-40B4-BE49-F238E27FC236}">
                <a16:creationId xmlns:a16="http://schemas.microsoft.com/office/drawing/2014/main" id="{7AE513BA-241A-D834-F2D4-808C726E30A1}"/>
              </a:ext>
            </a:extLst>
          </p:cNvPr>
          <p:cNvSpPr/>
          <p:nvPr/>
        </p:nvSpPr>
        <p:spPr>
          <a:xfrm>
            <a:off x="4812883" y="4121942"/>
            <a:ext cx="1016001" cy="255782"/>
          </a:xfrm>
          <a:prstGeom prst="rect">
            <a:avLst/>
          </a:prstGeom>
          <a:solidFill>
            <a:srgbClr val="CED7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rPr>
              <a:t>LLM</a:t>
            </a:r>
          </a:p>
        </p:txBody>
      </p:sp>
      <p:cxnSp>
        <p:nvCxnSpPr>
          <p:cNvPr id="68" name="Straight Arrow Connector 67">
            <a:extLst>
              <a:ext uri="{FF2B5EF4-FFF2-40B4-BE49-F238E27FC236}">
                <a16:creationId xmlns:a16="http://schemas.microsoft.com/office/drawing/2014/main" id="{297A8BB5-5A46-D137-DCE5-7DF5EAECD6E1}"/>
              </a:ext>
            </a:extLst>
          </p:cNvPr>
          <p:cNvCxnSpPr>
            <a:cxnSpLocks/>
          </p:cNvCxnSpPr>
          <p:nvPr/>
        </p:nvCxnSpPr>
        <p:spPr>
          <a:xfrm>
            <a:off x="4360086" y="4490597"/>
            <a:ext cx="1990473" cy="0"/>
          </a:xfrm>
          <a:prstGeom prst="straightConnector1">
            <a:avLst/>
          </a:prstGeom>
          <a:ln w="57150">
            <a:solidFill>
              <a:srgbClr val="0B76A0"/>
            </a:solidFill>
            <a:tailEnd type="triangle"/>
          </a:ln>
        </p:spPr>
        <p:style>
          <a:lnRef idx="1">
            <a:schemeClr val="accent1"/>
          </a:lnRef>
          <a:fillRef idx="0">
            <a:schemeClr val="accent1"/>
          </a:fillRef>
          <a:effectRef idx="0">
            <a:schemeClr val="accent1"/>
          </a:effectRef>
          <a:fontRef idx="minor">
            <a:schemeClr val="tx1"/>
          </a:fontRef>
        </p:style>
      </p:cxnSp>
      <p:pic>
        <p:nvPicPr>
          <p:cNvPr id="70" name="Picture 69" descr="A purple and white paper with text&#10;&#10;AI-generated content may be incorrect.">
            <a:extLst>
              <a:ext uri="{FF2B5EF4-FFF2-40B4-BE49-F238E27FC236}">
                <a16:creationId xmlns:a16="http://schemas.microsoft.com/office/drawing/2014/main" id="{7A511F6C-09BC-E8B7-97D4-B0867BB7A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4525" y="4140623"/>
            <a:ext cx="639648" cy="639648"/>
          </a:xfrm>
          <a:prstGeom prst="rect">
            <a:avLst/>
          </a:prstGeom>
        </p:spPr>
      </p:pic>
      <p:sp>
        <p:nvSpPr>
          <p:cNvPr id="71" name="TextBox 70">
            <a:extLst>
              <a:ext uri="{FF2B5EF4-FFF2-40B4-BE49-F238E27FC236}">
                <a16:creationId xmlns:a16="http://schemas.microsoft.com/office/drawing/2014/main" id="{EA8077BA-FC94-C914-8AC7-864A015B71AC}"/>
              </a:ext>
            </a:extLst>
          </p:cNvPr>
          <p:cNvSpPr txBox="1"/>
          <p:nvPr/>
        </p:nvSpPr>
        <p:spPr>
          <a:xfrm>
            <a:off x="874213" y="5020631"/>
            <a:ext cx="10865667" cy="461665"/>
          </a:xfrm>
          <a:prstGeom prst="rect">
            <a:avLst/>
          </a:prstGeom>
          <a:noFill/>
        </p:spPr>
        <p:txBody>
          <a:bodyPr wrap="square">
            <a:spAutoFit/>
          </a:bodyPr>
          <a:lstStyle/>
          <a:p>
            <a:r>
              <a:rPr lang="en-US" sz="2400" b="1" dirty="0">
                <a:solidFill>
                  <a:schemeClr val="tx2">
                    <a:lumMod val="25000"/>
                  </a:schemeClr>
                </a:solidFill>
                <a:latin typeface="Daytona" panose="020B0604030500040204" pitchFamily="34" charset="0"/>
                <a:cs typeface="Catamaran Light" panose="020B0604020202020204" charset="0"/>
              </a:rPr>
              <a:t>Data validation through simulation </a:t>
            </a:r>
          </a:p>
        </p:txBody>
      </p:sp>
      <p:pic>
        <p:nvPicPr>
          <p:cNvPr id="72" name="Picture 71" descr="A rainbow colored bridge with numbers&#10;&#10;AI-generated content may be incorrect.">
            <a:extLst>
              <a:ext uri="{FF2B5EF4-FFF2-40B4-BE49-F238E27FC236}">
                <a16:creationId xmlns:a16="http://schemas.microsoft.com/office/drawing/2014/main" id="{CB618A6D-6AA6-65A2-1D92-9A5939E63C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t="14765"/>
          <a:stretch/>
        </p:blipFill>
        <p:spPr>
          <a:xfrm>
            <a:off x="6426838" y="5396580"/>
            <a:ext cx="1233588" cy="1051448"/>
          </a:xfrm>
          <a:prstGeom prst="rect">
            <a:avLst/>
          </a:prstGeom>
        </p:spPr>
      </p:pic>
      <p:pic>
        <p:nvPicPr>
          <p:cNvPr id="73" name="Picture 72" descr="A purple and white paper with text&#10;&#10;AI-generated content may be incorrect.">
            <a:extLst>
              <a:ext uri="{FF2B5EF4-FFF2-40B4-BE49-F238E27FC236}">
                <a16:creationId xmlns:a16="http://schemas.microsoft.com/office/drawing/2014/main" id="{26593D92-28CC-DA28-34D9-F00DD741DD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803" y="5589514"/>
            <a:ext cx="639648" cy="639648"/>
          </a:xfrm>
          <a:prstGeom prst="rect">
            <a:avLst/>
          </a:prstGeom>
        </p:spPr>
      </p:pic>
      <p:cxnSp>
        <p:nvCxnSpPr>
          <p:cNvPr id="74" name="Straight Arrow Connector 73">
            <a:extLst>
              <a:ext uri="{FF2B5EF4-FFF2-40B4-BE49-F238E27FC236}">
                <a16:creationId xmlns:a16="http://schemas.microsoft.com/office/drawing/2014/main" id="{8D2752DF-CD9F-DA0E-98D5-1E8B7407A00F}"/>
              </a:ext>
            </a:extLst>
          </p:cNvPr>
          <p:cNvCxnSpPr>
            <a:cxnSpLocks/>
          </p:cNvCxnSpPr>
          <p:nvPr/>
        </p:nvCxnSpPr>
        <p:spPr>
          <a:xfrm>
            <a:off x="4286505" y="5957864"/>
            <a:ext cx="1990473" cy="0"/>
          </a:xfrm>
          <a:prstGeom prst="straightConnector1">
            <a:avLst/>
          </a:prstGeom>
          <a:ln w="57150">
            <a:solidFill>
              <a:srgbClr val="0B76A0"/>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C1FA730-EEE9-FA9A-C832-0D78FF491350}"/>
              </a:ext>
            </a:extLst>
          </p:cNvPr>
          <p:cNvSpPr/>
          <p:nvPr/>
        </p:nvSpPr>
        <p:spPr>
          <a:xfrm>
            <a:off x="4580258" y="5638167"/>
            <a:ext cx="1337605" cy="271171"/>
          </a:xfrm>
          <a:prstGeom prst="rect">
            <a:avLst/>
          </a:prstGeom>
          <a:solidFill>
            <a:srgbClr val="CED7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rPr>
              <a:t>Validation</a:t>
            </a:r>
          </a:p>
        </p:txBody>
      </p:sp>
      <p:pic>
        <p:nvPicPr>
          <p:cNvPr id="80" name="Graphic 79" descr="Badge Unfollow with solid fill">
            <a:extLst>
              <a:ext uri="{FF2B5EF4-FFF2-40B4-BE49-F238E27FC236}">
                <a16:creationId xmlns:a16="http://schemas.microsoft.com/office/drawing/2014/main" id="{44CF86FD-C700-EC38-543E-8C0EA78B31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0638" y="1733182"/>
            <a:ext cx="320494" cy="320494"/>
          </a:xfrm>
          <a:prstGeom prst="rect">
            <a:avLst/>
          </a:prstGeom>
        </p:spPr>
      </p:pic>
      <p:pic>
        <p:nvPicPr>
          <p:cNvPr id="81" name="Graphic 80" descr="Badge Unfollow with solid fill">
            <a:extLst>
              <a:ext uri="{FF2B5EF4-FFF2-40B4-BE49-F238E27FC236}">
                <a16:creationId xmlns:a16="http://schemas.microsoft.com/office/drawing/2014/main" id="{4B1E31AD-FBCA-06C5-7981-C81B87C307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0638" y="3268753"/>
            <a:ext cx="320494" cy="320494"/>
          </a:xfrm>
          <a:prstGeom prst="rect">
            <a:avLst/>
          </a:prstGeom>
        </p:spPr>
      </p:pic>
      <p:pic>
        <p:nvPicPr>
          <p:cNvPr id="82" name="Graphic 81" descr="Badge Unfollow with solid fill">
            <a:extLst>
              <a:ext uri="{FF2B5EF4-FFF2-40B4-BE49-F238E27FC236}">
                <a16:creationId xmlns:a16="http://schemas.microsoft.com/office/drawing/2014/main" id="{9AF52DED-AA4D-E4E6-71FE-9C43065374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0638" y="5076086"/>
            <a:ext cx="320494" cy="320494"/>
          </a:xfrm>
          <a:prstGeom prst="rect">
            <a:avLst/>
          </a:prstGeom>
        </p:spPr>
      </p:pic>
    </p:spTree>
    <p:extLst>
      <p:ext uri="{BB962C8B-B14F-4D97-AF65-F5344CB8AC3E}">
        <p14:creationId xmlns:p14="http://schemas.microsoft.com/office/powerpoint/2010/main" val="345667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B45A2-A768-4DE8-252E-902BF018351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2AD73A75-0F74-3E5A-7197-FBF3E8B559CD}"/>
              </a:ext>
            </a:extLst>
          </p:cNvPr>
          <p:cNvSpPr/>
          <p:nvPr/>
        </p:nvSpPr>
        <p:spPr>
          <a:xfrm>
            <a:off x="96524" y="689409"/>
            <a:ext cx="5470870" cy="6064418"/>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55BDC1E-E1E8-AA36-8CDA-D3A258153CC1}"/>
              </a:ext>
            </a:extLst>
          </p:cNvPr>
          <p:cNvSpPr/>
          <p:nvPr/>
        </p:nvSpPr>
        <p:spPr>
          <a:xfrm>
            <a:off x="9144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6" name="Slide Number Placeholder 38">
            <a:extLst>
              <a:ext uri="{FF2B5EF4-FFF2-40B4-BE49-F238E27FC236}">
                <a16:creationId xmlns:a16="http://schemas.microsoft.com/office/drawing/2014/main" id="{5666C1C1-9186-5861-FB53-AF8C146033A3}"/>
              </a:ext>
            </a:extLst>
          </p:cNvPr>
          <p:cNvSpPr txBox="1">
            <a:spLocks/>
          </p:cNvSpPr>
          <p:nvPr/>
        </p:nvSpPr>
        <p:spPr>
          <a:xfrm>
            <a:off x="11475720" y="107691"/>
            <a:ext cx="52832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F49C3E-ADD7-42C8-9DC7-01920B1164A2}" type="slidenum">
              <a:rPr lang="en-US" b="1" smtClean="0">
                <a:solidFill>
                  <a:srgbClr val="556D96"/>
                </a:solidFill>
              </a:rPr>
              <a:pPr/>
              <a:t>5</a:t>
            </a:fld>
            <a:endParaRPr lang="en-US" b="1" dirty="0">
              <a:solidFill>
                <a:srgbClr val="556D96"/>
              </a:solidFill>
            </a:endParaRPr>
          </a:p>
        </p:txBody>
      </p:sp>
      <p:sp>
        <p:nvSpPr>
          <p:cNvPr id="7" name="Rectangle 6">
            <a:extLst>
              <a:ext uri="{FF2B5EF4-FFF2-40B4-BE49-F238E27FC236}">
                <a16:creationId xmlns:a16="http://schemas.microsoft.com/office/drawing/2014/main" id="{770E9932-C207-135D-AA2F-9C0C9CC82E6F}"/>
              </a:ext>
            </a:extLst>
          </p:cNvPr>
          <p:cNvSpPr/>
          <p:nvPr/>
        </p:nvSpPr>
        <p:spPr>
          <a:xfrm>
            <a:off x="3565290" y="0"/>
            <a:ext cx="2530710"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8" name="Rectangle 7">
            <a:extLst>
              <a:ext uri="{FF2B5EF4-FFF2-40B4-BE49-F238E27FC236}">
                <a16:creationId xmlns:a16="http://schemas.microsoft.com/office/drawing/2014/main" id="{087627D4-9CC2-723B-9884-454E7AFB6026}"/>
              </a:ext>
            </a:extLst>
          </p:cNvPr>
          <p:cNvSpPr/>
          <p:nvPr/>
        </p:nvSpPr>
        <p:spPr>
          <a:xfrm>
            <a:off x="6096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cxnSp>
        <p:nvCxnSpPr>
          <p:cNvPr id="9" name="Straight Connector 8">
            <a:extLst>
              <a:ext uri="{FF2B5EF4-FFF2-40B4-BE49-F238E27FC236}">
                <a16:creationId xmlns:a16="http://schemas.microsoft.com/office/drawing/2014/main" id="{83BA0632-D0FF-F102-5E42-233167EE01B6}"/>
              </a:ext>
            </a:extLst>
          </p:cNvPr>
          <p:cNvCxnSpPr>
            <a:cxnSpLocks/>
          </p:cNvCxnSpPr>
          <p:nvPr/>
        </p:nvCxnSpPr>
        <p:spPr>
          <a:xfrm>
            <a:off x="3043232" y="-2666"/>
            <a:ext cx="9148768"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208199B-F30A-B285-E5FB-BAF821A5CD9E}"/>
              </a:ext>
            </a:extLst>
          </p:cNvPr>
          <p:cNvCxnSpPr>
            <a:cxnSpLocks/>
          </p:cNvCxnSpPr>
          <p:nvPr/>
        </p:nvCxnSpPr>
        <p:spPr>
          <a:xfrm>
            <a:off x="3565290" y="592852"/>
            <a:ext cx="8626710"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14F27DA5-F24F-715F-3978-6BC82C58236F}"/>
              </a:ext>
            </a:extLst>
          </p:cNvPr>
          <p:cNvSpPr/>
          <p:nvPr/>
        </p:nvSpPr>
        <p:spPr>
          <a:xfrm>
            <a:off x="0" y="-12343"/>
            <a:ext cx="517290"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3</a:t>
            </a:r>
          </a:p>
        </p:txBody>
      </p:sp>
      <p:sp>
        <p:nvSpPr>
          <p:cNvPr id="12" name="Rectangle 11">
            <a:extLst>
              <a:ext uri="{FF2B5EF4-FFF2-40B4-BE49-F238E27FC236}">
                <a16:creationId xmlns:a16="http://schemas.microsoft.com/office/drawing/2014/main" id="{B60411CB-FFD9-21EC-65A3-7533AD497387}"/>
              </a:ext>
            </a:extLst>
          </p:cNvPr>
          <p:cNvSpPr/>
          <p:nvPr/>
        </p:nvSpPr>
        <p:spPr>
          <a:xfrm>
            <a:off x="590525" y="-12343"/>
            <a:ext cx="2974765"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METHODOLOGY</a:t>
            </a:r>
          </a:p>
        </p:txBody>
      </p:sp>
      <p:grpSp>
        <p:nvGrpSpPr>
          <p:cNvPr id="3" name="Group 2">
            <a:extLst>
              <a:ext uri="{FF2B5EF4-FFF2-40B4-BE49-F238E27FC236}">
                <a16:creationId xmlns:a16="http://schemas.microsoft.com/office/drawing/2014/main" id="{EDB17C18-A0B6-E565-B429-8ECC4FBCB08E}"/>
              </a:ext>
            </a:extLst>
          </p:cNvPr>
          <p:cNvGrpSpPr/>
          <p:nvPr/>
        </p:nvGrpSpPr>
        <p:grpSpPr>
          <a:xfrm>
            <a:off x="120291" y="970945"/>
            <a:ext cx="5279463" cy="5135893"/>
            <a:chOff x="317140" y="994866"/>
            <a:chExt cx="5279463" cy="5135893"/>
          </a:xfrm>
        </p:grpSpPr>
        <p:sp>
          <p:nvSpPr>
            <p:cNvPr id="14" name="Rectangle: Rounded Corners 13">
              <a:extLst>
                <a:ext uri="{FF2B5EF4-FFF2-40B4-BE49-F238E27FC236}">
                  <a16:creationId xmlns:a16="http://schemas.microsoft.com/office/drawing/2014/main" id="{8FCD1992-0171-6F08-AB58-D28BE8C38CEB}"/>
                </a:ext>
              </a:extLst>
            </p:cNvPr>
            <p:cNvSpPr/>
            <p:nvPr/>
          </p:nvSpPr>
          <p:spPr>
            <a:xfrm>
              <a:off x="2439779" y="5418961"/>
              <a:ext cx="3019664" cy="711798"/>
            </a:xfrm>
            <a:prstGeom prst="roundRect">
              <a:avLst/>
            </a:prstGeom>
            <a:solidFill>
              <a:schemeClr val="accent5">
                <a:lumMod val="60000"/>
                <a:lumOff val="40000"/>
              </a:schemeClr>
            </a:solidFill>
            <a:ln>
              <a:solidFill>
                <a:srgbClr val="20386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8005C7-433B-6C35-AEF8-4D674F06B468}"/>
                </a:ext>
              </a:extLst>
            </p:cNvPr>
            <p:cNvSpPr/>
            <p:nvPr/>
          </p:nvSpPr>
          <p:spPr>
            <a:xfrm>
              <a:off x="404724" y="2895939"/>
              <a:ext cx="1543050" cy="1518459"/>
            </a:xfrm>
            <a:prstGeom prst="rect">
              <a:avLst/>
            </a:prstGeom>
            <a:solidFill>
              <a:schemeClr val="accent2">
                <a:lumMod val="20000"/>
                <a:lumOff val="80000"/>
              </a:schemeClr>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40FA61-3C49-545C-2A00-2BB1A1907757}"/>
                </a:ext>
              </a:extLst>
            </p:cNvPr>
            <p:cNvSpPr/>
            <p:nvPr/>
          </p:nvSpPr>
          <p:spPr>
            <a:xfrm>
              <a:off x="2308700" y="1399655"/>
              <a:ext cx="3287903" cy="1275029"/>
            </a:xfrm>
            <a:prstGeom prst="rect">
              <a:avLst/>
            </a:prstGeom>
            <a:solidFill>
              <a:schemeClr val="bg1">
                <a:lumMod val="9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F650701-2940-43FE-7C3B-067DC2C926CB}"/>
                </a:ext>
              </a:extLst>
            </p:cNvPr>
            <p:cNvSpPr/>
            <p:nvPr/>
          </p:nvSpPr>
          <p:spPr>
            <a:xfrm>
              <a:off x="2128884" y="1260430"/>
              <a:ext cx="1858375" cy="3227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D06241-9DB7-F8C5-7648-9F58CC7B981E}"/>
                </a:ext>
              </a:extLst>
            </p:cNvPr>
            <p:cNvSpPr/>
            <p:nvPr/>
          </p:nvSpPr>
          <p:spPr>
            <a:xfrm>
              <a:off x="404724" y="1156225"/>
              <a:ext cx="1543050" cy="1518459"/>
            </a:xfrm>
            <a:prstGeom prst="rect">
              <a:avLst/>
            </a:prstGeom>
            <a:solidFill>
              <a:schemeClr val="accent4">
                <a:lumMod val="20000"/>
                <a:lumOff val="80000"/>
              </a:schemeClr>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55FA760-8164-6A63-9764-BC2286FD111F}"/>
                </a:ext>
              </a:extLst>
            </p:cNvPr>
            <p:cNvSpPr txBox="1"/>
            <p:nvPr/>
          </p:nvSpPr>
          <p:spPr>
            <a:xfrm>
              <a:off x="2128884" y="1283289"/>
              <a:ext cx="1768981" cy="276999"/>
            </a:xfrm>
            <a:prstGeom prst="rect">
              <a:avLst/>
            </a:prstGeom>
            <a:noFill/>
          </p:spPr>
          <p:txBody>
            <a:bodyPr wrap="square">
              <a:spAutoFit/>
            </a:bodyPr>
            <a:lstStyle/>
            <a:p>
              <a:pPr algn="ctr"/>
              <a:r>
                <a:rPr lang="en-US" sz="1200" i="0">
                  <a:solidFill>
                    <a:schemeClr val="bg1"/>
                  </a:solidFill>
                  <a:effectLst/>
                  <a:latin typeface="Segoe UI Variable Display Semib" pitchFamily="2" charset="0"/>
                </a:rPr>
                <a:t>Information Extraction</a:t>
              </a:r>
            </a:p>
          </p:txBody>
        </p:sp>
        <p:sp>
          <p:nvSpPr>
            <p:cNvPr id="20" name="Rectangle 19">
              <a:extLst>
                <a:ext uri="{FF2B5EF4-FFF2-40B4-BE49-F238E27FC236}">
                  <a16:creationId xmlns:a16="http://schemas.microsoft.com/office/drawing/2014/main" id="{FB3F1D9C-17B2-B73A-7529-583D805ECB2D}"/>
                </a:ext>
              </a:extLst>
            </p:cNvPr>
            <p:cNvSpPr/>
            <p:nvPr/>
          </p:nvSpPr>
          <p:spPr>
            <a:xfrm>
              <a:off x="2439780" y="1634460"/>
              <a:ext cx="1483471" cy="902126"/>
            </a:xfrm>
            <a:prstGeom prst="rect">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9046D7E-DB8E-AFCB-986C-A6EE7CD9B2BA}"/>
                </a:ext>
              </a:extLst>
            </p:cNvPr>
            <p:cNvSpPr txBox="1"/>
            <p:nvPr/>
          </p:nvSpPr>
          <p:spPr>
            <a:xfrm>
              <a:off x="2503821" y="1743540"/>
              <a:ext cx="1355388" cy="692497"/>
            </a:xfrm>
            <a:prstGeom prst="rect">
              <a:avLst/>
            </a:prstGeom>
            <a:noFill/>
            <a:ln>
              <a:noFill/>
            </a:ln>
          </p:spPr>
          <p:txBody>
            <a:bodyPr wrap="square" rtlCol="0">
              <a:spAutoFit/>
            </a:bodyPr>
            <a:lstStyle/>
            <a:p>
              <a:pPr algn="ctr"/>
              <a:r>
                <a:rPr lang="en-US" sz="1300" b="1" dirty="0">
                  <a:solidFill>
                    <a:schemeClr val="bg2">
                      <a:lumMod val="10000"/>
                    </a:schemeClr>
                  </a:solidFill>
                  <a:latin typeface="Aptos Display" panose="020B0004020202020204" pitchFamily="34" charset="0"/>
                  <a:cs typeface="Times New Roman" panose="02020603050405020304" pitchFamily="18" charset="0"/>
                </a:rPr>
                <a:t>Context Aware</a:t>
              </a:r>
            </a:p>
            <a:p>
              <a:pPr algn="ctr"/>
              <a:r>
                <a:rPr lang="en-US" sz="1300" b="1" dirty="0">
                  <a:solidFill>
                    <a:schemeClr val="bg2">
                      <a:lumMod val="10000"/>
                    </a:schemeClr>
                  </a:solidFill>
                  <a:latin typeface="Aptos Display" panose="020B0004020202020204" pitchFamily="34" charset="0"/>
                  <a:cs typeface="Times New Roman" panose="02020603050405020304" pitchFamily="18" charset="0"/>
                </a:rPr>
                <a:t>Information extraction</a:t>
              </a:r>
            </a:p>
          </p:txBody>
        </p:sp>
        <p:pic>
          <p:nvPicPr>
            <p:cNvPr id="22" name="Picture 21" descr="A black and white logo&#10;&#10;AI-generated content may be incorrect.">
              <a:extLst>
                <a:ext uri="{FF2B5EF4-FFF2-40B4-BE49-F238E27FC236}">
                  <a16:creationId xmlns:a16="http://schemas.microsoft.com/office/drawing/2014/main" id="{EE2C34FA-B504-FF40-1FEC-71CC1954A66F}"/>
                </a:ext>
              </a:extLst>
            </p:cNvPr>
            <p:cNvPicPr>
              <a:picLocks noChangeAspect="1"/>
            </p:cNvPicPr>
            <p:nvPr/>
          </p:nvPicPr>
          <p:blipFill>
            <a:blip r:embed="rId3">
              <a:extLst>
                <a:ext uri="{28A0092B-C50C-407E-A947-70E740481C1C}">
                  <a14:useLocalDpi xmlns:a14="http://schemas.microsoft.com/office/drawing/2010/main" val="0"/>
                </a:ext>
              </a:extLst>
            </a:blip>
            <a:srcRect r="73387"/>
            <a:stretch/>
          </p:blipFill>
          <p:spPr>
            <a:xfrm>
              <a:off x="2503821" y="2187251"/>
              <a:ext cx="320873" cy="297006"/>
            </a:xfrm>
            <a:prstGeom prst="rect">
              <a:avLst/>
            </a:prstGeom>
          </p:spPr>
        </p:pic>
        <p:sp>
          <p:nvSpPr>
            <p:cNvPr id="23" name="Rectangle 22">
              <a:extLst>
                <a:ext uri="{FF2B5EF4-FFF2-40B4-BE49-F238E27FC236}">
                  <a16:creationId xmlns:a16="http://schemas.microsoft.com/office/drawing/2014/main" id="{E391371A-4B11-3389-6925-C440DE45DEA5}"/>
                </a:ext>
              </a:extLst>
            </p:cNvPr>
            <p:cNvSpPr/>
            <p:nvPr/>
          </p:nvSpPr>
          <p:spPr>
            <a:xfrm>
              <a:off x="3975972" y="1634460"/>
              <a:ext cx="1483471" cy="90212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7D149FF-D4B9-6E83-4BD1-284AA4EBC841}"/>
                </a:ext>
              </a:extLst>
            </p:cNvPr>
            <p:cNvSpPr txBox="1"/>
            <p:nvPr/>
          </p:nvSpPr>
          <p:spPr>
            <a:xfrm>
              <a:off x="4039025" y="1811091"/>
              <a:ext cx="1355388" cy="492443"/>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Computational Inference</a:t>
              </a:r>
            </a:p>
          </p:txBody>
        </p:sp>
        <p:sp>
          <p:nvSpPr>
            <p:cNvPr id="25" name="Rectangle 24">
              <a:extLst>
                <a:ext uri="{FF2B5EF4-FFF2-40B4-BE49-F238E27FC236}">
                  <a16:creationId xmlns:a16="http://schemas.microsoft.com/office/drawing/2014/main" id="{71B46A3F-635B-7868-0E0F-DB6B05CBFDA1}"/>
                </a:ext>
              </a:extLst>
            </p:cNvPr>
            <p:cNvSpPr/>
            <p:nvPr/>
          </p:nvSpPr>
          <p:spPr>
            <a:xfrm>
              <a:off x="317140" y="994866"/>
              <a:ext cx="1067486" cy="3227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890D308-296F-27CC-65AC-812625BCD17B}"/>
                </a:ext>
              </a:extLst>
            </p:cNvPr>
            <p:cNvSpPr txBox="1"/>
            <p:nvPr/>
          </p:nvSpPr>
          <p:spPr>
            <a:xfrm>
              <a:off x="492743" y="1021396"/>
              <a:ext cx="716280" cy="276999"/>
            </a:xfrm>
            <a:prstGeom prst="rect">
              <a:avLst/>
            </a:prstGeom>
            <a:noFill/>
          </p:spPr>
          <p:txBody>
            <a:bodyPr wrap="square">
              <a:spAutoFit/>
            </a:bodyPr>
            <a:lstStyle/>
            <a:p>
              <a:pPr algn="ctr"/>
              <a:r>
                <a:rPr lang="en-US" sz="1200">
                  <a:solidFill>
                    <a:schemeClr val="bg1"/>
                  </a:solidFill>
                  <a:latin typeface="Segoe UI Variable Display Semib" pitchFamily="2" charset="0"/>
                </a:rPr>
                <a:t>Data</a:t>
              </a:r>
              <a:endParaRPr lang="en-US" sz="1200" i="0">
                <a:solidFill>
                  <a:schemeClr val="bg1"/>
                </a:solidFill>
                <a:effectLst/>
                <a:latin typeface="Segoe UI Variable Display Semib" pitchFamily="2" charset="0"/>
              </a:endParaRPr>
            </a:p>
          </p:txBody>
        </p:sp>
        <p:sp>
          <p:nvSpPr>
            <p:cNvPr id="27" name="TextBox 26">
              <a:extLst>
                <a:ext uri="{FF2B5EF4-FFF2-40B4-BE49-F238E27FC236}">
                  <a16:creationId xmlns:a16="http://schemas.microsoft.com/office/drawing/2014/main" id="{E48CE134-E2BB-412F-2B4B-81D300BB011B}"/>
                </a:ext>
              </a:extLst>
            </p:cNvPr>
            <p:cNvSpPr txBox="1"/>
            <p:nvPr/>
          </p:nvSpPr>
          <p:spPr>
            <a:xfrm>
              <a:off x="609831" y="2136710"/>
              <a:ext cx="1132837" cy="292388"/>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Bridge Data</a:t>
              </a:r>
            </a:p>
          </p:txBody>
        </p:sp>
        <p:sp>
          <p:nvSpPr>
            <p:cNvPr id="28" name="TextBox 27">
              <a:extLst>
                <a:ext uri="{FF2B5EF4-FFF2-40B4-BE49-F238E27FC236}">
                  <a16:creationId xmlns:a16="http://schemas.microsoft.com/office/drawing/2014/main" id="{82DBE2EC-D831-7459-2275-7666A3477338}"/>
                </a:ext>
              </a:extLst>
            </p:cNvPr>
            <p:cNvSpPr txBox="1"/>
            <p:nvPr/>
          </p:nvSpPr>
          <p:spPr>
            <a:xfrm>
              <a:off x="346856" y="2329533"/>
              <a:ext cx="1650439" cy="246221"/>
            </a:xfrm>
            <a:prstGeom prst="rect">
              <a:avLst/>
            </a:prstGeom>
            <a:noFill/>
            <a:ln>
              <a:noFill/>
            </a:ln>
          </p:spPr>
          <p:txBody>
            <a:bodyPr wrap="square" rtlCol="0">
              <a:spAutoFit/>
            </a:bodyPr>
            <a:lstStyle/>
            <a:p>
              <a:pPr algn="ctr"/>
              <a:r>
                <a:rPr lang="en-US" sz="1000" b="1">
                  <a:solidFill>
                    <a:schemeClr val="bg2">
                      <a:lumMod val="10000"/>
                    </a:schemeClr>
                  </a:solidFill>
                  <a:latin typeface="Aptos Display" panose="020B0004020202020204" pitchFamily="34" charset="0"/>
                  <a:cs typeface="Times New Roman" panose="02020603050405020304" pitchFamily="18" charset="0"/>
                </a:rPr>
                <a:t>(Unstructured Documents)</a:t>
              </a:r>
            </a:p>
          </p:txBody>
        </p:sp>
        <p:cxnSp>
          <p:nvCxnSpPr>
            <p:cNvPr id="29" name="Straight Arrow Connector 28">
              <a:extLst>
                <a:ext uri="{FF2B5EF4-FFF2-40B4-BE49-F238E27FC236}">
                  <a16:creationId xmlns:a16="http://schemas.microsoft.com/office/drawing/2014/main" id="{0E5B7508-1CAE-11B8-856E-030549D1448A}"/>
                </a:ext>
              </a:extLst>
            </p:cNvPr>
            <p:cNvCxnSpPr>
              <a:cxnSpLocks/>
            </p:cNvCxnSpPr>
            <p:nvPr/>
          </p:nvCxnSpPr>
          <p:spPr>
            <a:xfrm>
              <a:off x="1735023" y="2055340"/>
              <a:ext cx="57367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510D2C6-6AB0-66C3-F793-777819C82B45}"/>
                </a:ext>
              </a:extLst>
            </p:cNvPr>
            <p:cNvGrpSpPr/>
            <p:nvPr/>
          </p:nvGrpSpPr>
          <p:grpSpPr>
            <a:xfrm>
              <a:off x="772272" y="1389299"/>
              <a:ext cx="787148" cy="759136"/>
              <a:chOff x="2814819" y="4965144"/>
              <a:chExt cx="872832" cy="841770"/>
            </a:xfrm>
          </p:grpSpPr>
          <p:pic>
            <p:nvPicPr>
              <p:cNvPr id="31" name="Picture 30" descr="A blue and white file with white text&#10;&#10;AI-generated content may be incorrect.">
                <a:extLst>
                  <a:ext uri="{FF2B5EF4-FFF2-40B4-BE49-F238E27FC236}">
                    <a16:creationId xmlns:a16="http://schemas.microsoft.com/office/drawing/2014/main" id="{0FCA0DC4-079F-99C2-FF65-856B0B6F4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357" y="5293521"/>
                <a:ext cx="176810" cy="176810"/>
              </a:xfrm>
              <a:prstGeom prst="rect">
                <a:avLst/>
              </a:prstGeom>
            </p:spPr>
          </p:pic>
          <p:pic>
            <p:nvPicPr>
              <p:cNvPr id="32" name="Picture 31" descr="A blue and white file with white text&#10;&#10;AI-generated content may be incorrect.">
                <a:extLst>
                  <a:ext uri="{FF2B5EF4-FFF2-40B4-BE49-F238E27FC236}">
                    <a16:creationId xmlns:a16="http://schemas.microsoft.com/office/drawing/2014/main" id="{DD7FB38C-40CD-C086-2FEC-085CE1667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1557" y="4965144"/>
                <a:ext cx="283625" cy="283625"/>
              </a:xfrm>
              <a:prstGeom prst="rect">
                <a:avLst/>
              </a:prstGeom>
            </p:spPr>
          </p:pic>
          <p:pic>
            <p:nvPicPr>
              <p:cNvPr id="33" name="Picture 32" descr="A white server with orange dots&#10;&#10;AI-generated content may be incorrect.">
                <a:extLst>
                  <a:ext uri="{FF2B5EF4-FFF2-40B4-BE49-F238E27FC236}">
                    <a16:creationId xmlns:a16="http://schemas.microsoft.com/office/drawing/2014/main" id="{CDEF8766-B6F6-F276-83C4-2DB8BB8E1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4819" y="5135089"/>
                <a:ext cx="447952" cy="551582"/>
              </a:xfrm>
              <a:prstGeom prst="rect">
                <a:avLst/>
              </a:prstGeom>
            </p:spPr>
          </p:pic>
          <p:pic>
            <p:nvPicPr>
              <p:cNvPr id="34" name="Picture 33" descr="A blue and white file with white text&#10;&#10;AI-generated content may be incorrect.">
                <a:extLst>
                  <a:ext uri="{FF2B5EF4-FFF2-40B4-BE49-F238E27FC236}">
                    <a16:creationId xmlns:a16="http://schemas.microsoft.com/office/drawing/2014/main" id="{CC5F95CA-7C3D-CA8E-CFC9-A527DEED4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815" y="5523289"/>
                <a:ext cx="283625" cy="283625"/>
              </a:xfrm>
              <a:prstGeom prst="rect">
                <a:avLst/>
              </a:prstGeom>
            </p:spPr>
          </p:pic>
          <p:sp>
            <p:nvSpPr>
              <p:cNvPr id="35" name="Left Brace 34">
                <a:extLst>
                  <a:ext uri="{FF2B5EF4-FFF2-40B4-BE49-F238E27FC236}">
                    <a16:creationId xmlns:a16="http://schemas.microsoft.com/office/drawing/2014/main" id="{611DB3CF-DA57-E96F-85F7-24019C029595}"/>
                  </a:ext>
                </a:extLst>
              </p:cNvPr>
              <p:cNvSpPr/>
              <p:nvPr/>
            </p:nvSpPr>
            <p:spPr>
              <a:xfrm>
                <a:off x="3262771" y="5033220"/>
                <a:ext cx="118785" cy="729405"/>
              </a:xfrm>
              <a:prstGeom prst="leftBrace">
                <a:avLst>
                  <a:gd name="adj1" fmla="val 69809"/>
                  <a:gd name="adj2" fmla="val 508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6" name="Picture 35" descr="A blue and white file with white text&#10;&#10;AI-generated content may be incorrect.">
                <a:extLst>
                  <a:ext uri="{FF2B5EF4-FFF2-40B4-BE49-F238E27FC236}">
                    <a16:creationId xmlns:a16="http://schemas.microsoft.com/office/drawing/2014/main" id="{97A61786-ACF6-8ED3-5AC4-589075BC5A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069" y="5293521"/>
                <a:ext cx="176810" cy="176810"/>
              </a:xfrm>
              <a:prstGeom prst="rect">
                <a:avLst/>
              </a:prstGeom>
            </p:spPr>
          </p:pic>
          <p:pic>
            <p:nvPicPr>
              <p:cNvPr id="37" name="Picture 36" descr="A blue and white file with white text&#10;&#10;AI-generated content may be incorrect.">
                <a:extLst>
                  <a:ext uri="{FF2B5EF4-FFF2-40B4-BE49-F238E27FC236}">
                    <a16:creationId xmlns:a16="http://schemas.microsoft.com/office/drawing/2014/main" id="{E2501233-CFB0-2B50-B618-749872E2E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014" y="5293521"/>
                <a:ext cx="176810" cy="176810"/>
              </a:xfrm>
              <a:prstGeom prst="rect">
                <a:avLst/>
              </a:prstGeom>
            </p:spPr>
          </p:pic>
          <p:pic>
            <p:nvPicPr>
              <p:cNvPr id="38" name="Picture 37" descr="A blue and white file with white text&#10;&#10;AI-generated content may be incorrect.">
                <a:extLst>
                  <a:ext uri="{FF2B5EF4-FFF2-40B4-BE49-F238E27FC236}">
                    <a16:creationId xmlns:a16="http://schemas.microsoft.com/office/drawing/2014/main" id="{48D49B21-B1AB-332A-DD30-8E2DDA601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841" y="5293521"/>
                <a:ext cx="176810" cy="176810"/>
              </a:xfrm>
              <a:prstGeom prst="rect">
                <a:avLst/>
              </a:prstGeom>
            </p:spPr>
          </p:pic>
        </p:grpSp>
        <p:grpSp>
          <p:nvGrpSpPr>
            <p:cNvPr id="39" name="Group 38">
              <a:extLst>
                <a:ext uri="{FF2B5EF4-FFF2-40B4-BE49-F238E27FC236}">
                  <a16:creationId xmlns:a16="http://schemas.microsoft.com/office/drawing/2014/main" id="{C2F14615-2573-D5D8-5218-3E2F67E80ABD}"/>
                </a:ext>
              </a:extLst>
            </p:cNvPr>
            <p:cNvGrpSpPr/>
            <p:nvPr/>
          </p:nvGrpSpPr>
          <p:grpSpPr>
            <a:xfrm>
              <a:off x="794328" y="3166946"/>
              <a:ext cx="791301" cy="763596"/>
              <a:chOff x="4017435" y="3899273"/>
              <a:chExt cx="791301" cy="763596"/>
            </a:xfrm>
          </p:grpSpPr>
          <p:pic>
            <p:nvPicPr>
              <p:cNvPr id="40" name="Picture 39" descr="A white server with orange dots&#10;&#10;AI-generated content may be incorrect.">
                <a:extLst>
                  <a:ext uri="{FF2B5EF4-FFF2-40B4-BE49-F238E27FC236}">
                    <a16:creationId xmlns:a16="http://schemas.microsoft.com/office/drawing/2014/main" id="{72DE3C26-3822-125F-2931-AF4670D0BD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435" y="4028358"/>
                <a:ext cx="403978" cy="497435"/>
              </a:xfrm>
              <a:prstGeom prst="rect">
                <a:avLst/>
              </a:prstGeom>
            </p:spPr>
          </p:pic>
          <p:sp>
            <p:nvSpPr>
              <p:cNvPr id="41" name="Left Brace 40">
                <a:extLst>
                  <a:ext uri="{FF2B5EF4-FFF2-40B4-BE49-F238E27FC236}">
                    <a16:creationId xmlns:a16="http://schemas.microsoft.com/office/drawing/2014/main" id="{1148F94A-114B-535F-14B6-170829A4B417}"/>
                  </a:ext>
                </a:extLst>
              </p:cNvPr>
              <p:cNvSpPr/>
              <p:nvPr/>
            </p:nvSpPr>
            <p:spPr>
              <a:xfrm>
                <a:off x="4421413" y="3936489"/>
                <a:ext cx="107124" cy="657802"/>
              </a:xfrm>
              <a:prstGeom prst="leftBrace">
                <a:avLst>
                  <a:gd name="adj1" fmla="val 69809"/>
                  <a:gd name="adj2" fmla="val 508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2" name="Picture 41" descr="A purple and white paper with text&#10;&#10;AI-generated content may be incorrect.">
                <a:extLst>
                  <a:ext uri="{FF2B5EF4-FFF2-40B4-BE49-F238E27FC236}">
                    <a16:creationId xmlns:a16="http://schemas.microsoft.com/office/drawing/2014/main" id="{09D46A95-1C88-EDF2-3732-92B7836A71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5650" y="4420222"/>
                <a:ext cx="242647" cy="242647"/>
              </a:xfrm>
              <a:prstGeom prst="rect">
                <a:avLst/>
              </a:prstGeom>
            </p:spPr>
          </p:pic>
          <p:pic>
            <p:nvPicPr>
              <p:cNvPr id="43" name="Picture 42" descr="A purple and white paper with text&#10;&#10;AI-generated content may be incorrect.">
                <a:extLst>
                  <a:ext uri="{FF2B5EF4-FFF2-40B4-BE49-F238E27FC236}">
                    <a16:creationId xmlns:a16="http://schemas.microsoft.com/office/drawing/2014/main" id="{289FAFB9-78F9-0DE7-815A-7F9CC51D5F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5650" y="3899273"/>
                <a:ext cx="242647" cy="242647"/>
              </a:xfrm>
              <a:prstGeom prst="rect">
                <a:avLst/>
              </a:prstGeom>
            </p:spPr>
          </p:pic>
          <p:pic>
            <p:nvPicPr>
              <p:cNvPr id="44" name="Picture 43" descr="A purple and white paper with text&#10;&#10;AI-generated content may be incorrect.">
                <a:extLst>
                  <a:ext uri="{FF2B5EF4-FFF2-40B4-BE49-F238E27FC236}">
                    <a16:creationId xmlns:a16="http://schemas.microsoft.com/office/drawing/2014/main" id="{FB705FAD-C0FB-0985-D476-0C807AB380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9353" y="4158695"/>
                <a:ext cx="118380" cy="118380"/>
              </a:xfrm>
              <a:prstGeom prst="rect">
                <a:avLst/>
              </a:prstGeom>
            </p:spPr>
          </p:pic>
          <p:pic>
            <p:nvPicPr>
              <p:cNvPr id="45" name="Picture 44" descr="A purple and white paper with text&#10;&#10;AI-generated content may be incorrect.">
                <a:extLst>
                  <a:ext uri="{FF2B5EF4-FFF2-40B4-BE49-F238E27FC236}">
                    <a16:creationId xmlns:a16="http://schemas.microsoft.com/office/drawing/2014/main" id="{1D2ADA6D-8EA4-FFE9-2260-4AF19F4417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7783" y="4158695"/>
                <a:ext cx="118380" cy="118380"/>
              </a:xfrm>
              <a:prstGeom prst="rect">
                <a:avLst/>
              </a:prstGeom>
            </p:spPr>
          </p:pic>
          <p:pic>
            <p:nvPicPr>
              <p:cNvPr id="46" name="Picture 45" descr="A purple and white paper with text&#10;&#10;AI-generated content may be incorrect.">
                <a:extLst>
                  <a:ext uri="{FF2B5EF4-FFF2-40B4-BE49-F238E27FC236}">
                    <a16:creationId xmlns:a16="http://schemas.microsoft.com/office/drawing/2014/main" id="{EDA550B3-132A-5650-F34F-9BD69F5248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0356" y="4158695"/>
                <a:ext cx="118380" cy="118380"/>
              </a:xfrm>
              <a:prstGeom prst="rect">
                <a:avLst/>
              </a:prstGeom>
            </p:spPr>
          </p:pic>
          <p:pic>
            <p:nvPicPr>
              <p:cNvPr id="47" name="Picture 46" descr="A purple and white paper with text&#10;&#10;AI-generated content may be incorrect.">
                <a:extLst>
                  <a:ext uri="{FF2B5EF4-FFF2-40B4-BE49-F238E27FC236}">
                    <a16:creationId xmlns:a16="http://schemas.microsoft.com/office/drawing/2014/main" id="{21B4E266-2ABE-16AF-1AE0-B056E182DA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9353" y="4286463"/>
                <a:ext cx="118380" cy="118380"/>
              </a:xfrm>
              <a:prstGeom prst="rect">
                <a:avLst/>
              </a:prstGeom>
            </p:spPr>
          </p:pic>
          <p:pic>
            <p:nvPicPr>
              <p:cNvPr id="48" name="Picture 47" descr="A purple and white paper with text&#10;&#10;AI-generated content may be incorrect.">
                <a:extLst>
                  <a:ext uri="{FF2B5EF4-FFF2-40B4-BE49-F238E27FC236}">
                    <a16:creationId xmlns:a16="http://schemas.microsoft.com/office/drawing/2014/main" id="{3B10B514-DD6B-6433-0C99-87F1EAA8C3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7783" y="4286463"/>
                <a:ext cx="118380" cy="118380"/>
              </a:xfrm>
              <a:prstGeom prst="rect">
                <a:avLst/>
              </a:prstGeom>
            </p:spPr>
          </p:pic>
          <p:pic>
            <p:nvPicPr>
              <p:cNvPr id="49" name="Picture 48" descr="A purple and white paper with text&#10;&#10;AI-generated content may be incorrect.">
                <a:extLst>
                  <a:ext uri="{FF2B5EF4-FFF2-40B4-BE49-F238E27FC236}">
                    <a16:creationId xmlns:a16="http://schemas.microsoft.com/office/drawing/2014/main" id="{B35E0C73-B4FE-C938-16C7-0CFA64DD9F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0356" y="4286463"/>
                <a:ext cx="118380" cy="118380"/>
              </a:xfrm>
              <a:prstGeom prst="rect">
                <a:avLst/>
              </a:prstGeom>
            </p:spPr>
          </p:pic>
        </p:grpSp>
        <p:sp>
          <p:nvSpPr>
            <p:cNvPr id="50" name="Rectangle 49">
              <a:extLst>
                <a:ext uri="{FF2B5EF4-FFF2-40B4-BE49-F238E27FC236}">
                  <a16:creationId xmlns:a16="http://schemas.microsoft.com/office/drawing/2014/main" id="{A73E5F70-2158-1114-16B3-8D5FA2C743BA}"/>
                </a:ext>
              </a:extLst>
            </p:cNvPr>
            <p:cNvSpPr/>
            <p:nvPr/>
          </p:nvSpPr>
          <p:spPr>
            <a:xfrm>
              <a:off x="318462" y="2792472"/>
              <a:ext cx="1067486" cy="322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7E56D2B-E53C-94D0-6F27-7341AF452785}"/>
                </a:ext>
              </a:extLst>
            </p:cNvPr>
            <p:cNvSpPr txBox="1"/>
            <p:nvPr/>
          </p:nvSpPr>
          <p:spPr>
            <a:xfrm>
              <a:off x="434795" y="2818266"/>
              <a:ext cx="891883" cy="276999"/>
            </a:xfrm>
            <a:prstGeom prst="rect">
              <a:avLst/>
            </a:prstGeom>
            <a:noFill/>
          </p:spPr>
          <p:txBody>
            <a:bodyPr wrap="square">
              <a:spAutoFit/>
            </a:bodyPr>
            <a:lstStyle/>
            <a:p>
              <a:pPr algn="ctr"/>
              <a:r>
                <a:rPr lang="en-US" sz="1200">
                  <a:solidFill>
                    <a:schemeClr val="bg1"/>
                  </a:solidFill>
                  <a:latin typeface="Segoe UI Variable Display Semib" pitchFamily="2" charset="0"/>
                </a:rPr>
                <a:t>Extracted</a:t>
              </a:r>
              <a:endParaRPr lang="en-US" sz="1200" i="0">
                <a:solidFill>
                  <a:schemeClr val="bg1"/>
                </a:solidFill>
                <a:effectLst/>
                <a:latin typeface="Segoe UI Variable Display Semib" pitchFamily="2" charset="0"/>
              </a:endParaRPr>
            </a:p>
          </p:txBody>
        </p:sp>
        <p:sp>
          <p:nvSpPr>
            <p:cNvPr id="52" name="TextBox 51">
              <a:extLst>
                <a:ext uri="{FF2B5EF4-FFF2-40B4-BE49-F238E27FC236}">
                  <a16:creationId xmlns:a16="http://schemas.microsoft.com/office/drawing/2014/main" id="{CA67955B-87BF-FA1D-496A-9D816B16BB2F}"/>
                </a:ext>
              </a:extLst>
            </p:cNvPr>
            <p:cNvSpPr txBox="1"/>
            <p:nvPr/>
          </p:nvSpPr>
          <p:spPr>
            <a:xfrm>
              <a:off x="459972" y="3904447"/>
              <a:ext cx="1424205" cy="292388"/>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Extracted  Data</a:t>
              </a:r>
            </a:p>
          </p:txBody>
        </p:sp>
        <p:sp>
          <p:nvSpPr>
            <p:cNvPr id="53" name="TextBox 52">
              <a:extLst>
                <a:ext uri="{FF2B5EF4-FFF2-40B4-BE49-F238E27FC236}">
                  <a16:creationId xmlns:a16="http://schemas.microsoft.com/office/drawing/2014/main" id="{4920E577-135A-B0D8-346A-41BD2193C158}"/>
                </a:ext>
              </a:extLst>
            </p:cNvPr>
            <p:cNvSpPr txBox="1"/>
            <p:nvPr/>
          </p:nvSpPr>
          <p:spPr>
            <a:xfrm>
              <a:off x="346856" y="4125153"/>
              <a:ext cx="1650439" cy="246221"/>
            </a:xfrm>
            <a:prstGeom prst="rect">
              <a:avLst/>
            </a:prstGeom>
            <a:noFill/>
            <a:ln>
              <a:noFill/>
            </a:ln>
          </p:spPr>
          <p:txBody>
            <a:bodyPr wrap="square" rtlCol="0">
              <a:spAutoFit/>
            </a:bodyPr>
            <a:lstStyle/>
            <a:p>
              <a:pPr algn="ctr"/>
              <a:r>
                <a:rPr lang="en-US" sz="1000" b="1">
                  <a:solidFill>
                    <a:schemeClr val="bg2">
                      <a:lumMod val="10000"/>
                    </a:schemeClr>
                  </a:solidFill>
                  <a:latin typeface="Aptos Display" panose="020B0004020202020204" pitchFamily="34" charset="0"/>
                  <a:cs typeface="Times New Roman" panose="02020603050405020304" pitchFamily="18" charset="0"/>
                </a:rPr>
                <a:t>(Structured JSON Data)</a:t>
              </a:r>
            </a:p>
          </p:txBody>
        </p:sp>
        <p:cxnSp>
          <p:nvCxnSpPr>
            <p:cNvPr id="54" name="Connector: Elbow 53">
              <a:extLst>
                <a:ext uri="{FF2B5EF4-FFF2-40B4-BE49-F238E27FC236}">
                  <a16:creationId xmlns:a16="http://schemas.microsoft.com/office/drawing/2014/main" id="{96D55F3B-AC80-782E-85D4-ED4DB85FD654}"/>
                </a:ext>
              </a:extLst>
            </p:cNvPr>
            <p:cNvCxnSpPr>
              <a:cxnSpLocks/>
              <a:stCxn id="16" idx="2"/>
            </p:cNvCxnSpPr>
            <p:nvPr/>
          </p:nvCxnSpPr>
          <p:spPr>
            <a:xfrm rot="5400000">
              <a:off x="2649548" y="1722490"/>
              <a:ext cx="350910" cy="2255299"/>
            </a:xfrm>
            <a:prstGeom prst="bentConnector2">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F0837F13-7779-ABC0-3D67-B1439D97B752}"/>
                </a:ext>
              </a:extLst>
            </p:cNvPr>
            <p:cNvSpPr/>
            <p:nvPr/>
          </p:nvSpPr>
          <p:spPr>
            <a:xfrm>
              <a:off x="2308700" y="3294027"/>
              <a:ext cx="3287903" cy="1546793"/>
            </a:xfrm>
            <a:prstGeom prst="rect">
              <a:avLst/>
            </a:prstGeom>
            <a:solidFill>
              <a:schemeClr val="bg1">
                <a:lumMod val="9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76B2AD6-44F4-E770-30B0-84B4FC2C4505}"/>
                </a:ext>
              </a:extLst>
            </p:cNvPr>
            <p:cNvSpPr/>
            <p:nvPr/>
          </p:nvSpPr>
          <p:spPr>
            <a:xfrm>
              <a:off x="2128884" y="3175041"/>
              <a:ext cx="1858375" cy="322719"/>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D628A26-A925-0512-0502-8CA4198A2EC8}"/>
                </a:ext>
              </a:extLst>
            </p:cNvPr>
            <p:cNvSpPr txBox="1"/>
            <p:nvPr/>
          </p:nvSpPr>
          <p:spPr>
            <a:xfrm>
              <a:off x="2161976" y="3198453"/>
              <a:ext cx="1768981" cy="276999"/>
            </a:xfrm>
            <a:prstGeom prst="rect">
              <a:avLst/>
            </a:prstGeom>
            <a:noFill/>
          </p:spPr>
          <p:txBody>
            <a:bodyPr wrap="square">
              <a:spAutoFit/>
            </a:bodyPr>
            <a:lstStyle/>
            <a:p>
              <a:pPr algn="ctr"/>
              <a:r>
                <a:rPr lang="en-US" sz="1200" i="0">
                  <a:solidFill>
                    <a:schemeClr val="bg1"/>
                  </a:solidFill>
                  <a:effectLst/>
                  <a:latin typeface="Segoe UI Variable Display Semib" pitchFamily="2" charset="0"/>
                </a:rPr>
                <a:t>Bridge Data Prediction</a:t>
              </a:r>
            </a:p>
          </p:txBody>
        </p:sp>
        <p:sp>
          <p:nvSpPr>
            <p:cNvPr id="58" name="Rectangle 57">
              <a:extLst>
                <a:ext uri="{FF2B5EF4-FFF2-40B4-BE49-F238E27FC236}">
                  <a16:creationId xmlns:a16="http://schemas.microsoft.com/office/drawing/2014/main" id="{41B5297C-F0F7-7016-2A5A-1A27526F54CF}"/>
                </a:ext>
              </a:extLst>
            </p:cNvPr>
            <p:cNvSpPr/>
            <p:nvPr/>
          </p:nvSpPr>
          <p:spPr>
            <a:xfrm>
              <a:off x="2439780" y="3817693"/>
              <a:ext cx="1483471" cy="902126"/>
            </a:xfrm>
            <a:prstGeom prst="rect">
              <a:avLst/>
            </a:prstGeom>
            <a:solidFill>
              <a:srgbClr val="F8C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1310C3F-6CBB-628A-F062-9DE2DDBE8687}"/>
                </a:ext>
              </a:extLst>
            </p:cNvPr>
            <p:cNvSpPr/>
            <p:nvPr/>
          </p:nvSpPr>
          <p:spPr>
            <a:xfrm>
              <a:off x="3975972" y="3814976"/>
              <a:ext cx="1483471" cy="902126"/>
            </a:xfrm>
            <a:prstGeom prst="rect">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9FE80F4A-D14C-6C5E-396F-6FDC8677E425}"/>
                </a:ext>
              </a:extLst>
            </p:cNvPr>
            <p:cNvSpPr txBox="1"/>
            <p:nvPr/>
          </p:nvSpPr>
          <p:spPr>
            <a:xfrm>
              <a:off x="2503821" y="4009606"/>
              <a:ext cx="1355388" cy="492443"/>
            </a:xfrm>
            <a:prstGeom prst="rect">
              <a:avLst/>
            </a:prstGeom>
            <a:noFill/>
            <a:ln>
              <a:noFill/>
            </a:ln>
          </p:spPr>
          <p:txBody>
            <a:bodyPr wrap="square" rtlCol="0">
              <a:spAutoFit/>
            </a:bodyPr>
            <a:lstStyle/>
            <a:p>
              <a:pPr algn="ctr"/>
              <a:r>
                <a:rPr lang="en-US" sz="1300" b="1" dirty="0">
                  <a:solidFill>
                    <a:schemeClr val="bg2">
                      <a:lumMod val="10000"/>
                    </a:schemeClr>
                  </a:solidFill>
                  <a:latin typeface="Aptos Display" panose="020B0004020202020204" pitchFamily="34" charset="0"/>
                  <a:cs typeface="Times New Roman" panose="02020603050405020304" pitchFamily="18" charset="0"/>
                </a:rPr>
                <a:t>Feature-based similarity search</a:t>
              </a:r>
            </a:p>
          </p:txBody>
        </p:sp>
        <p:sp>
          <p:nvSpPr>
            <p:cNvPr id="61" name="TextBox 60">
              <a:extLst>
                <a:ext uri="{FF2B5EF4-FFF2-40B4-BE49-F238E27FC236}">
                  <a16:creationId xmlns:a16="http://schemas.microsoft.com/office/drawing/2014/main" id="{14E4EB68-8BA9-F99A-45BC-0BDB7711EAB8}"/>
                </a:ext>
              </a:extLst>
            </p:cNvPr>
            <p:cNvSpPr txBox="1"/>
            <p:nvPr/>
          </p:nvSpPr>
          <p:spPr>
            <a:xfrm>
              <a:off x="4054331" y="3919790"/>
              <a:ext cx="1355388" cy="692497"/>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LLM-based optimized prediction</a:t>
              </a:r>
            </a:p>
          </p:txBody>
        </p:sp>
        <p:sp>
          <p:nvSpPr>
            <p:cNvPr id="62" name="TextBox 61">
              <a:extLst>
                <a:ext uri="{FF2B5EF4-FFF2-40B4-BE49-F238E27FC236}">
                  <a16:creationId xmlns:a16="http://schemas.microsoft.com/office/drawing/2014/main" id="{934026A3-291A-7483-B2EE-7770E9DDC13B}"/>
                </a:ext>
              </a:extLst>
            </p:cNvPr>
            <p:cNvSpPr txBox="1"/>
            <p:nvPr/>
          </p:nvSpPr>
          <p:spPr>
            <a:xfrm>
              <a:off x="2307702" y="3481376"/>
              <a:ext cx="3287904" cy="338554"/>
            </a:xfrm>
            <a:prstGeom prst="rect">
              <a:avLst/>
            </a:prstGeom>
            <a:noFill/>
            <a:ln>
              <a:noFill/>
            </a:ln>
          </p:spPr>
          <p:txBody>
            <a:bodyPr wrap="square" rtlCol="0">
              <a:spAutoFit/>
            </a:bodyPr>
            <a:lstStyle/>
            <a:p>
              <a:pPr algn="ctr"/>
              <a:r>
                <a:rPr lang="en-US" sz="1600" b="1">
                  <a:solidFill>
                    <a:schemeClr val="bg2">
                      <a:lumMod val="10000"/>
                    </a:schemeClr>
                  </a:solidFill>
                  <a:latin typeface="Aptos Display" panose="020B0004020202020204" pitchFamily="34" charset="0"/>
                  <a:cs typeface="Times New Roman" panose="02020603050405020304" pitchFamily="18" charset="0"/>
                </a:rPr>
                <a:t>Hybrid AI + Engineering Prediction </a:t>
              </a:r>
            </a:p>
          </p:txBody>
        </p:sp>
        <p:cxnSp>
          <p:nvCxnSpPr>
            <p:cNvPr id="63" name="Straight Arrow Connector 62">
              <a:extLst>
                <a:ext uri="{FF2B5EF4-FFF2-40B4-BE49-F238E27FC236}">
                  <a16:creationId xmlns:a16="http://schemas.microsoft.com/office/drawing/2014/main" id="{CD0F92D1-1575-A6F7-8513-53E3D729A96B}"/>
                </a:ext>
              </a:extLst>
            </p:cNvPr>
            <p:cNvCxnSpPr>
              <a:cxnSpLocks/>
            </p:cNvCxnSpPr>
            <p:nvPr/>
          </p:nvCxnSpPr>
          <p:spPr>
            <a:xfrm>
              <a:off x="1735023" y="3930542"/>
              <a:ext cx="57367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4" name="Picture 63" descr="A purple and white paper with text&#10;&#10;AI-generated content may be incorrect.">
              <a:extLst>
                <a:ext uri="{FF2B5EF4-FFF2-40B4-BE49-F238E27FC236}">
                  <a16:creationId xmlns:a16="http://schemas.microsoft.com/office/drawing/2014/main" id="{D351125B-C68C-F690-5D85-AFE9920A23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2026" y="5504186"/>
              <a:ext cx="541348" cy="541348"/>
            </a:xfrm>
            <a:prstGeom prst="rect">
              <a:avLst/>
            </a:prstGeom>
          </p:spPr>
        </p:pic>
        <p:sp>
          <p:nvSpPr>
            <p:cNvPr id="65" name="TextBox 64">
              <a:extLst>
                <a:ext uri="{FF2B5EF4-FFF2-40B4-BE49-F238E27FC236}">
                  <a16:creationId xmlns:a16="http://schemas.microsoft.com/office/drawing/2014/main" id="{6F7AF5BD-46BF-3167-DB3C-7B933826665D}"/>
                </a:ext>
              </a:extLst>
            </p:cNvPr>
            <p:cNvSpPr txBox="1"/>
            <p:nvPr/>
          </p:nvSpPr>
          <p:spPr>
            <a:xfrm>
              <a:off x="2994939" y="5519535"/>
              <a:ext cx="2212898" cy="338554"/>
            </a:xfrm>
            <a:prstGeom prst="rect">
              <a:avLst/>
            </a:prstGeom>
            <a:noFill/>
            <a:ln>
              <a:noFill/>
            </a:ln>
          </p:spPr>
          <p:txBody>
            <a:bodyPr wrap="square" rtlCol="0">
              <a:spAutoFit/>
            </a:bodyPr>
            <a:lstStyle/>
            <a:p>
              <a:pPr algn="ctr"/>
              <a:r>
                <a:rPr lang="en-US" sz="1600" b="1">
                  <a:solidFill>
                    <a:schemeClr val="bg2">
                      <a:lumMod val="10000"/>
                    </a:schemeClr>
                  </a:solidFill>
                  <a:latin typeface="Aptos Display" panose="020B0004020202020204" pitchFamily="34" charset="0"/>
                  <a:cs typeface="Times New Roman" panose="02020603050405020304" pitchFamily="18" charset="0"/>
                </a:rPr>
                <a:t>Bridge Data Prediction</a:t>
              </a:r>
            </a:p>
          </p:txBody>
        </p:sp>
        <p:sp>
          <p:nvSpPr>
            <p:cNvPr id="66" name="TextBox 65">
              <a:extLst>
                <a:ext uri="{FF2B5EF4-FFF2-40B4-BE49-F238E27FC236}">
                  <a16:creationId xmlns:a16="http://schemas.microsoft.com/office/drawing/2014/main" id="{91B5A99D-7123-7C9B-287C-82EE09E077DC}"/>
                </a:ext>
              </a:extLst>
            </p:cNvPr>
            <p:cNvSpPr txBox="1"/>
            <p:nvPr/>
          </p:nvSpPr>
          <p:spPr>
            <a:xfrm>
              <a:off x="2994939" y="5780502"/>
              <a:ext cx="2212898" cy="276999"/>
            </a:xfrm>
            <a:prstGeom prst="rect">
              <a:avLst/>
            </a:prstGeom>
            <a:noFill/>
            <a:ln>
              <a:noFill/>
            </a:ln>
          </p:spPr>
          <p:txBody>
            <a:bodyPr wrap="square" rtlCol="0">
              <a:spAutoFit/>
            </a:bodyPr>
            <a:lstStyle/>
            <a:p>
              <a:pPr algn="ctr"/>
              <a:r>
                <a:rPr lang="en-US" sz="1200" b="1">
                  <a:solidFill>
                    <a:schemeClr val="bg2">
                      <a:lumMod val="10000"/>
                    </a:schemeClr>
                  </a:solidFill>
                  <a:latin typeface="Aptos Display" panose="020B0004020202020204" pitchFamily="34" charset="0"/>
                  <a:cs typeface="Times New Roman" panose="02020603050405020304" pitchFamily="18" charset="0"/>
                </a:rPr>
                <a:t>(Structured JSON Data)</a:t>
              </a:r>
            </a:p>
          </p:txBody>
        </p:sp>
        <p:cxnSp>
          <p:nvCxnSpPr>
            <p:cNvPr id="67" name="Straight Arrow Connector 66">
              <a:extLst>
                <a:ext uri="{FF2B5EF4-FFF2-40B4-BE49-F238E27FC236}">
                  <a16:creationId xmlns:a16="http://schemas.microsoft.com/office/drawing/2014/main" id="{A7914440-96BE-A4C1-9586-BCE138F2AAC1}"/>
                </a:ext>
              </a:extLst>
            </p:cNvPr>
            <p:cNvCxnSpPr>
              <a:cxnSpLocks/>
            </p:cNvCxnSpPr>
            <p:nvPr/>
          </p:nvCxnSpPr>
          <p:spPr>
            <a:xfrm>
              <a:off x="3952653" y="4978400"/>
              <a:ext cx="0" cy="40650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97B70E-583A-C30B-8173-B35EC2C1638A}"/>
                </a:ext>
              </a:extLst>
            </p:cNvPr>
            <p:cNvCxnSpPr>
              <a:cxnSpLocks/>
            </p:cNvCxnSpPr>
            <p:nvPr/>
          </p:nvCxnSpPr>
          <p:spPr>
            <a:xfrm>
              <a:off x="3179135" y="4719819"/>
              <a:ext cx="1959" cy="25858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8D07E74-D5E5-7928-502D-8A158A0EDA8C}"/>
                </a:ext>
              </a:extLst>
            </p:cNvPr>
            <p:cNvCxnSpPr/>
            <p:nvPr/>
          </p:nvCxnSpPr>
          <p:spPr>
            <a:xfrm>
              <a:off x="4712749" y="4722994"/>
              <a:ext cx="1959" cy="25858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469B58-C553-9A11-CDDF-94DE1D0C3926}"/>
                </a:ext>
              </a:extLst>
            </p:cNvPr>
            <p:cNvCxnSpPr>
              <a:cxnSpLocks/>
            </p:cNvCxnSpPr>
            <p:nvPr/>
          </p:nvCxnSpPr>
          <p:spPr>
            <a:xfrm flipH="1">
              <a:off x="3162520" y="4978400"/>
              <a:ext cx="1569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55ADF8C1-015D-2E86-D46D-962FCC9BB8F8}"/>
              </a:ext>
            </a:extLst>
          </p:cNvPr>
          <p:cNvSpPr txBox="1"/>
          <p:nvPr/>
        </p:nvSpPr>
        <p:spPr>
          <a:xfrm>
            <a:off x="5828823" y="1450692"/>
            <a:ext cx="5699761" cy="430887"/>
          </a:xfrm>
          <a:prstGeom prst="rect">
            <a:avLst/>
          </a:prstGeom>
          <a:noFill/>
        </p:spPr>
        <p:txBody>
          <a:bodyPr wrap="square">
            <a:spAutoFit/>
          </a:bodyPr>
          <a:lstStyle/>
          <a:p>
            <a:r>
              <a:rPr lang="en-US" sz="2200" b="1" dirty="0">
                <a:solidFill>
                  <a:schemeClr val="tx2">
                    <a:lumMod val="25000"/>
                  </a:schemeClr>
                </a:solidFill>
                <a:latin typeface="Daytona" panose="020B0604030500040204" pitchFamily="34" charset="0"/>
                <a:cs typeface="Catamaran Light" panose="020B0604020202020204" charset="0"/>
              </a:rPr>
              <a:t>Context aware information extraction</a:t>
            </a:r>
          </a:p>
        </p:txBody>
      </p:sp>
      <p:sp>
        <p:nvSpPr>
          <p:cNvPr id="73" name="Rectangle 72">
            <a:extLst>
              <a:ext uri="{FF2B5EF4-FFF2-40B4-BE49-F238E27FC236}">
                <a16:creationId xmlns:a16="http://schemas.microsoft.com/office/drawing/2014/main" id="{18E9F767-B6C0-331C-CFBE-CA4BCAFD5D20}"/>
              </a:ext>
            </a:extLst>
          </p:cNvPr>
          <p:cNvSpPr/>
          <p:nvPr/>
        </p:nvSpPr>
        <p:spPr>
          <a:xfrm rot="5400000">
            <a:off x="5597990" y="1037200"/>
            <a:ext cx="461666" cy="991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Title 1">
            <a:extLst>
              <a:ext uri="{FF2B5EF4-FFF2-40B4-BE49-F238E27FC236}">
                <a16:creationId xmlns:a16="http://schemas.microsoft.com/office/drawing/2014/main" id="{64E72828-C55E-1A32-5876-35509C826541}"/>
              </a:ext>
            </a:extLst>
          </p:cNvPr>
          <p:cNvSpPr txBox="1">
            <a:spLocks/>
          </p:cNvSpPr>
          <p:nvPr/>
        </p:nvSpPr>
        <p:spPr>
          <a:xfrm>
            <a:off x="5946911" y="855918"/>
            <a:ext cx="4069470" cy="461665"/>
          </a:xfrm>
          <a:prstGeom prst="rect">
            <a:avLst/>
          </a:prstGeom>
          <a:solidFill>
            <a:schemeClr val="accent3">
              <a:lumMod val="20000"/>
              <a:lumOff val="80000"/>
            </a:schemeClr>
          </a:solidFill>
          <a:ln>
            <a:solidFill>
              <a:srgbClr val="556D96"/>
            </a:solidFill>
          </a:ln>
        </p:spPr>
        <p:txBody>
          <a:bodyPr wrap="square">
            <a:spAutoFit/>
          </a:bodyPr>
          <a:lstStyle>
            <a:defPPr>
              <a:defRPr lang="en-US"/>
            </a:defPPr>
            <a:lvl1pPr algn="ctr">
              <a:defRPr sz="2400" b="1">
                <a:solidFill>
                  <a:srgbClr val="203864"/>
                </a:solidFill>
                <a:latin typeface="Daytona" panose="020B0604030500040204" pitchFamily="34" charset="0"/>
                <a:cs typeface="Catamaran Light" panose="020B0604020202020204" charset="0"/>
              </a:defRPr>
            </a:lvl1pPr>
          </a:lstStyle>
          <a:p>
            <a:r>
              <a:rPr lang="en-US" dirty="0"/>
              <a:t>Information Extraction</a:t>
            </a:r>
          </a:p>
        </p:txBody>
      </p:sp>
      <p:sp>
        <p:nvSpPr>
          <p:cNvPr id="75" name="TextBox 74">
            <a:extLst>
              <a:ext uri="{FF2B5EF4-FFF2-40B4-BE49-F238E27FC236}">
                <a16:creationId xmlns:a16="http://schemas.microsoft.com/office/drawing/2014/main" id="{642E84F9-C9F0-7B7E-E3FA-15003AF54E61}"/>
              </a:ext>
            </a:extLst>
          </p:cNvPr>
          <p:cNvSpPr txBox="1"/>
          <p:nvPr/>
        </p:nvSpPr>
        <p:spPr>
          <a:xfrm>
            <a:off x="5827826" y="1864152"/>
            <a:ext cx="6205278" cy="707886"/>
          </a:xfrm>
          <a:prstGeom prst="rect">
            <a:avLst/>
          </a:prstGeom>
          <a:noFill/>
        </p:spPr>
        <p:txBody>
          <a:bodyPr wrap="square">
            <a:spAutoFit/>
          </a:bodyPr>
          <a:lstStyle/>
          <a:p>
            <a:r>
              <a:rPr lang="en-US" sz="2000" dirty="0">
                <a:solidFill>
                  <a:schemeClr val="tx2">
                    <a:lumMod val="25000"/>
                  </a:schemeClr>
                </a:solidFill>
                <a:latin typeface="Daytona" panose="020B0604030500040204" pitchFamily="34" charset="0"/>
                <a:cs typeface="Catamaran Light" panose="020B0604020202020204" charset="0"/>
              </a:rPr>
              <a:t>GPT-4o model → Extract data from unstructured documents</a:t>
            </a:r>
          </a:p>
        </p:txBody>
      </p:sp>
      <p:sp>
        <p:nvSpPr>
          <p:cNvPr id="76" name="TextBox 75">
            <a:extLst>
              <a:ext uri="{FF2B5EF4-FFF2-40B4-BE49-F238E27FC236}">
                <a16:creationId xmlns:a16="http://schemas.microsoft.com/office/drawing/2014/main" id="{D9F1FF00-65BE-58BE-8B3C-E0E1C8916725}"/>
              </a:ext>
            </a:extLst>
          </p:cNvPr>
          <p:cNvSpPr txBox="1"/>
          <p:nvPr/>
        </p:nvSpPr>
        <p:spPr>
          <a:xfrm>
            <a:off x="5827826" y="2527279"/>
            <a:ext cx="5637385" cy="1323439"/>
          </a:xfrm>
          <a:prstGeom prst="rect">
            <a:avLst/>
          </a:prstGeom>
          <a:noFill/>
        </p:spPr>
        <p:txBody>
          <a:bodyPr wrap="square">
            <a:spAutoFit/>
          </a:bodyPr>
          <a:lstStyle/>
          <a:p>
            <a:r>
              <a:rPr lang="en-US" sz="2000" dirty="0">
                <a:solidFill>
                  <a:schemeClr val="tx2">
                    <a:lumMod val="25000"/>
                  </a:schemeClr>
                </a:solidFill>
                <a:latin typeface="Daytona" panose="020B0604030500040204" pitchFamily="34" charset="0"/>
                <a:cs typeface="Catamaran Light" panose="020B0604020202020204" charset="0"/>
              </a:rPr>
              <a:t>Prompting:</a:t>
            </a:r>
          </a:p>
          <a:p>
            <a:r>
              <a:rPr lang="en-US" sz="2000" dirty="0">
                <a:solidFill>
                  <a:schemeClr val="tx2">
                    <a:lumMod val="25000"/>
                  </a:schemeClr>
                </a:solidFill>
                <a:latin typeface="Daytona" panose="020B0604030500040204" pitchFamily="34" charset="0"/>
                <a:cs typeface="Catamaran Light" panose="020B0604020202020204" charset="0"/>
              </a:rPr>
              <a:t>→ raw text content from the document, </a:t>
            </a:r>
          </a:p>
          <a:p>
            <a:r>
              <a:rPr lang="en-US" sz="2000" dirty="0">
                <a:solidFill>
                  <a:schemeClr val="tx2">
                    <a:lumMod val="25000"/>
                  </a:schemeClr>
                </a:solidFill>
                <a:latin typeface="Daytona" panose="020B0604030500040204" pitchFamily="34" charset="0"/>
                <a:cs typeface="Catamaran Light" panose="020B0604020202020204" charset="0"/>
              </a:rPr>
              <a:t>→ targeted extraction instructions, </a:t>
            </a:r>
          </a:p>
          <a:p>
            <a:r>
              <a:rPr lang="en-US" sz="2000" dirty="0">
                <a:solidFill>
                  <a:schemeClr val="tx2">
                    <a:lumMod val="25000"/>
                  </a:schemeClr>
                </a:solidFill>
                <a:latin typeface="Daytona" panose="020B0604030500040204" pitchFamily="34" charset="0"/>
                <a:cs typeface="Catamaran Light" panose="020B0604020202020204" charset="0"/>
              </a:rPr>
              <a:t>→ a predefined JSON schema for output</a:t>
            </a:r>
          </a:p>
        </p:txBody>
      </p:sp>
      <p:sp>
        <p:nvSpPr>
          <p:cNvPr id="77" name="TextBox 76">
            <a:extLst>
              <a:ext uri="{FF2B5EF4-FFF2-40B4-BE49-F238E27FC236}">
                <a16:creationId xmlns:a16="http://schemas.microsoft.com/office/drawing/2014/main" id="{D16CFF45-FEA7-BEC3-D156-E555F87CCF09}"/>
              </a:ext>
            </a:extLst>
          </p:cNvPr>
          <p:cNvSpPr txBox="1"/>
          <p:nvPr/>
        </p:nvSpPr>
        <p:spPr>
          <a:xfrm>
            <a:off x="5828823" y="4032819"/>
            <a:ext cx="5699761" cy="430887"/>
          </a:xfrm>
          <a:prstGeom prst="rect">
            <a:avLst/>
          </a:prstGeom>
          <a:noFill/>
        </p:spPr>
        <p:txBody>
          <a:bodyPr wrap="square">
            <a:spAutoFit/>
          </a:bodyPr>
          <a:lstStyle/>
          <a:p>
            <a:r>
              <a:rPr lang="en-US" sz="2200" b="1" dirty="0">
                <a:solidFill>
                  <a:schemeClr val="tx2">
                    <a:lumMod val="25000"/>
                  </a:schemeClr>
                </a:solidFill>
                <a:latin typeface="Daytona" panose="020B0604030500040204" pitchFamily="34" charset="0"/>
                <a:cs typeface="Catamaran Light" panose="020B0604020202020204" charset="0"/>
              </a:rPr>
              <a:t>Computational inference</a:t>
            </a:r>
          </a:p>
        </p:txBody>
      </p:sp>
      <p:sp>
        <p:nvSpPr>
          <p:cNvPr id="78" name="TextBox 77">
            <a:extLst>
              <a:ext uri="{FF2B5EF4-FFF2-40B4-BE49-F238E27FC236}">
                <a16:creationId xmlns:a16="http://schemas.microsoft.com/office/drawing/2014/main" id="{910A1AB9-A9E2-5500-C2C2-819467AA0FB3}"/>
              </a:ext>
            </a:extLst>
          </p:cNvPr>
          <p:cNvSpPr txBox="1"/>
          <p:nvPr/>
        </p:nvSpPr>
        <p:spPr>
          <a:xfrm>
            <a:off x="5828822" y="4414398"/>
            <a:ext cx="5982283" cy="707886"/>
          </a:xfrm>
          <a:prstGeom prst="rect">
            <a:avLst/>
          </a:prstGeom>
          <a:noFill/>
        </p:spPr>
        <p:txBody>
          <a:bodyPr wrap="square">
            <a:spAutoFit/>
          </a:bodyPr>
          <a:lstStyle/>
          <a:p>
            <a:r>
              <a:rPr lang="en-US" sz="2000" dirty="0">
                <a:solidFill>
                  <a:schemeClr val="tx2">
                    <a:lumMod val="25000"/>
                  </a:schemeClr>
                </a:solidFill>
                <a:latin typeface="Daytona" panose="020B0604030500040204" pitchFamily="34" charset="0"/>
                <a:cs typeface="Catamaran Light" panose="020B0604020202020204" charset="0"/>
              </a:rPr>
              <a:t>Indirect data extraction: involve computational inference</a:t>
            </a:r>
          </a:p>
        </p:txBody>
      </p:sp>
      <p:sp>
        <p:nvSpPr>
          <p:cNvPr id="79" name="TextBox 78">
            <a:extLst>
              <a:ext uri="{FF2B5EF4-FFF2-40B4-BE49-F238E27FC236}">
                <a16:creationId xmlns:a16="http://schemas.microsoft.com/office/drawing/2014/main" id="{C72460DA-352D-003B-2819-9BB1172271EA}"/>
              </a:ext>
            </a:extLst>
          </p:cNvPr>
          <p:cNvSpPr txBox="1"/>
          <p:nvPr/>
        </p:nvSpPr>
        <p:spPr>
          <a:xfrm>
            <a:off x="5810009" y="5131514"/>
            <a:ext cx="6285467" cy="1015663"/>
          </a:xfrm>
          <a:prstGeom prst="rect">
            <a:avLst/>
          </a:prstGeom>
          <a:noFill/>
        </p:spPr>
        <p:txBody>
          <a:bodyPr wrap="square">
            <a:spAutoFit/>
          </a:bodyPr>
          <a:lstStyle/>
          <a:p>
            <a:r>
              <a:rPr lang="en-US" sz="2000" dirty="0">
                <a:solidFill>
                  <a:schemeClr val="tx2">
                    <a:lumMod val="25000"/>
                  </a:schemeClr>
                </a:solidFill>
                <a:latin typeface="Daytona" panose="020B0604030500040204" pitchFamily="34" charset="0"/>
                <a:cs typeface="Catamaran Light" panose="020B0604020202020204" charset="0"/>
              </a:rPr>
              <a:t>e.g.,:</a:t>
            </a:r>
          </a:p>
          <a:p>
            <a:r>
              <a:rPr lang="en-US" sz="2000" dirty="0">
                <a:solidFill>
                  <a:schemeClr val="tx2">
                    <a:lumMod val="25000"/>
                  </a:schemeClr>
                </a:solidFill>
                <a:latin typeface="Daytona" panose="020B0604030500040204" pitchFamily="34" charset="0"/>
                <a:cs typeface="Catamaran Light" panose="020B0604020202020204" charset="0"/>
              </a:rPr>
              <a:t>Slab width = Left overhang + ∑ (beam spacing) + Right overhang)</a:t>
            </a:r>
          </a:p>
        </p:txBody>
      </p:sp>
      <p:cxnSp>
        <p:nvCxnSpPr>
          <p:cNvPr id="2" name="Straight Connector 1">
            <a:extLst>
              <a:ext uri="{FF2B5EF4-FFF2-40B4-BE49-F238E27FC236}">
                <a16:creationId xmlns:a16="http://schemas.microsoft.com/office/drawing/2014/main" id="{3A594AE9-1186-BD4F-4936-3A285BD8EAEA}"/>
              </a:ext>
            </a:extLst>
          </p:cNvPr>
          <p:cNvCxnSpPr>
            <a:cxnSpLocks/>
          </p:cNvCxnSpPr>
          <p:nvPr/>
        </p:nvCxnSpPr>
        <p:spPr>
          <a:xfrm>
            <a:off x="5673332" y="689409"/>
            <a:ext cx="0" cy="6012333"/>
          </a:xfrm>
          <a:prstGeom prst="line">
            <a:avLst/>
          </a:prstGeom>
          <a:ln w="28575">
            <a:solidFill>
              <a:srgbClr val="0B76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02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34463-D66A-E41A-1AC3-01D5BA4FFE7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5703AD4-3E2B-850D-8CE3-884ADA16F495}"/>
              </a:ext>
            </a:extLst>
          </p:cNvPr>
          <p:cNvSpPr/>
          <p:nvPr/>
        </p:nvSpPr>
        <p:spPr>
          <a:xfrm>
            <a:off x="9144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6" name="Slide Number Placeholder 38">
            <a:extLst>
              <a:ext uri="{FF2B5EF4-FFF2-40B4-BE49-F238E27FC236}">
                <a16:creationId xmlns:a16="http://schemas.microsoft.com/office/drawing/2014/main" id="{360124DC-C2B5-B51E-CAED-1DF51CC850B3}"/>
              </a:ext>
            </a:extLst>
          </p:cNvPr>
          <p:cNvSpPr txBox="1">
            <a:spLocks/>
          </p:cNvSpPr>
          <p:nvPr/>
        </p:nvSpPr>
        <p:spPr>
          <a:xfrm>
            <a:off x="11475720" y="107691"/>
            <a:ext cx="52832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F49C3E-ADD7-42C8-9DC7-01920B1164A2}" type="slidenum">
              <a:rPr lang="en-US" b="1" smtClean="0">
                <a:solidFill>
                  <a:srgbClr val="556D96"/>
                </a:solidFill>
              </a:rPr>
              <a:pPr/>
              <a:t>6</a:t>
            </a:fld>
            <a:endParaRPr lang="en-US" b="1" dirty="0">
              <a:solidFill>
                <a:srgbClr val="556D96"/>
              </a:solidFill>
            </a:endParaRPr>
          </a:p>
        </p:txBody>
      </p:sp>
      <p:sp>
        <p:nvSpPr>
          <p:cNvPr id="7" name="Rectangle 6">
            <a:extLst>
              <a:ext uri="{FF2B5EF4-FFF2-40B4-BE49-F238E27FC236}">
                <a16:creationId xmlns:a16="http://schemas.microsoft.com/office/drawing/2014/main" id="{3FE32424-D4E1-E698-E89F-DEF82CB5BF27}"/>
              </a:ext>
            </a:extLst>
          </p:cNvPr>
          <p:cNvSpPr/>
          <p:nvPr/>
        </p:nvSpPr>
        <p:spPr>
          <a:xfrm>
            <a:off x="3565290" y="0"/>
            <a:ext cx="2530710"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8" name="Rectangle 7">
            <a:extLst>
              <a:ext uri="{FF2B5EF4-FFF2-40B4-BE49-F238E27FC236}">
                <a16:creationId xmlns:a16="http://schemas.microsoft.com/office/drawing/2014/main" id="{E2FC27A0-6DE0-B497-D213-1E1584DBB417}"/>
              </a:ext>
            </a:extLst>
          </p:cNvPr>
          <p:cNvSpPr/>
          <p:nvPr/>
        </p:nvSpPr>
        <p:spPr>
          <a:xfrm>
            <a:off x="6096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cxnSp>
        <p:nvCxnSpPr>
          <p:cNvPr id="9" name="Straight Connector 8">
            <a:extLst>
              <a:ext uri="{FF2B5EF4-FFF2-40B4-BE49-F238E27FC236}">
                <a16:creationId xmlns:a16="http://schemas.microsoft.com/office/drawing/2014/main" id="{57604D2B-765A-D867-A7C0-BAEADCB4CCF0}"/>
              </a:ext>
            </a:extLst>
          </p:cNvPr>
          <p:cNvCxnSpPr>
            <a:cxnSpLocks/>
          </p:cNvCxnSpPr>
          <p:nvPr/>
        </p:nvCxnSpPr>
        <p:spPr>
          <a:xfrm>
            <a:off x="3043232" y="-2666"/>
            <a:ext cx="9148768"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AE2A3BF0-27C3-B41B-5666-383331C1B723}"/>
              </a:ext>
            </a:extLst>
          </p:cNvPr>
          <p:cNvCxnSpPr>
            <a:cxnSpLocks/>
          </p:cNvCxnSpPr>
          <p:nvPr/>
        </p:nvCxnSpPr>
        <p:spPr>
          <a:xfrm>
            <a:off x="3565290" y="592852"/>
            <a:ext cx="8626710"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8F5E32AE-EB6D-8DF6-A570-A304327E8C03}"/>
              </a:ext>
            </a:extLst>
          </p:cNvPr>
          <p:cNvSpPr/>
          <p:nvPr/>
        </p:nvSpPr>
        <p:spPr>
          <a:xfrm>
            <a:off x="0" y="-12343"/>
            <a:ext cx="517290"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3</a:t>
            </a:r>
          </a:p>
        </p:txBody>
      </p:sp>
      <p:sp>
        <p:nvSpPr>
          <p:cNvPr id="12" name="Rectangle 11">
            <a:extLst>
              <a:ext uri="{FF2B5EF4-FFF2-40B4-BE49-F238E27FC236}">
                <a16:creationId xmlns:a16="http://schemas.microsoft.com/office/drawing/2014/main" id="{A7FD3D81-2A88-4A07-9790-5E91F2E867E7}"/>
              </a:ext>
            </a:extLst>
          </p:cNvPr>
          <p:cNvSpPr/>
          <p:nvPr/>
        </p:nvSpPr>
        <p:spPr>
          <a:xfrm>
            <a:off x="590525" y="-12343"/>
            <a:ext cx="2974765"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METHODOLOGY</a:t>
            </a:r>
          </a:p>
        </p:txBody>
      </p:sp>
      <p:pic>
        <p:nvPicPr>
          <p:cNvPr id="2" name="Picture 1">
            <a:extLst>
              <a:ext uri="{FF2B5EF4-FFF2-40B4-BE49-F238E27FC236}">
                <a16:creationId xmlns:a16="http://schemas.microsoft.com/office/drawing/2014/main" id="{AE15C367-46A6-21B8-991D-3BE3BA595296}"/>
              </a:ext>
            </a:extLst>
          </p:cNvPr>
          <p:cNvPicPr>
            <a:picLocks noChangeAspect="1"/>
          </p:cNvPicPr>
          <p:nvPr/>
        </p:nvPicPr>
        <p:blipFill>
          <a:blip r:embed="rId3"/>
          <a:srcRect l="14886"/>
          <a:stretch/>
        </p:blipFill>
        <p:spPr>
          <a:xfrm>
            <a:off x="6342248" y="823294"/>
            <a:ext cx="2358868" cy="2960480"/>
          </a:xfrm>
          <a:prstGeom prst="rect">
            <a:avLst/>
          </a:prstGeom>
          <a:ln>
            <a:solidFill>
              <a:schemeClr val="bg2">
                <a:lumMod val="50000"/>
              </a:schemeClr>
            </a:solidFill>
          </a:ln>
        </p:spPr>
      </p:pic>
      <p:pic>
        <p:nvPicPr>
          <p:cNvPr id="13" name="Picture 12">
            <a:extLst>
              <a:ext uri="{FF2B5EF4-FFF2-40B4-BE49-F238E27FC236}">
                <a16:creationId xmlns:a16="http://schemas.microsoft.com/office/drawing/2014/main" id="{C40F16F7-5C64-60E1-CD83-8AAF36112F85}"/>
              </a:ext>
            </a:extLst>
          </p:cNvPr>
          <p:cNvPicPr>
            <a:picLocks noChangeAspect="1"/>
          </p:cNvPicPr>
          <p:nvPr/>
        </p:nvPicPr>
        <p:blipFill>
          <a:blip r:embed="rId4"/>
          <a:stretch>
            <a:fillRect/>
          </a:stretch>
        </p:blipFill>
        <p:spPr>
          <a:xfrm>
            <a:off x="9123426" y="802664"/>
            <a:ext cx="2255300" cy="2960479"/>
          </a:xfrm>
          <a:prstGeom prst="rect">
            <a:avLst/>
          </a:prstGeom>
          <a:ln>
            <a:solidFill>
              <a:schemeClr val="bg2">
                <a:lumMod val="50000"/>
              </a:schemeClr>
            </a:solidFill>
          </a:ln>
        </p:spPr>
      </p:pic>
      <p:graphicFrame>
        <p:nvGraphicFramePr>
          <p:cNvPr id="82" name="Table 81">
            <a:extLst>
              <a:ext uri="{FF2B5EF4-FFF2-40B4-BE49-F238E27FC236}">
                <a16:creationId xmlns:a16="http://schemas.microsoft.com/office/drawing/2014/main" id="{DF1DC748-90B1-EC71-AEA7-298682ACCEE2}"/>
              </a:ext>
            </a:extLst>
          </p:cNvPr>
          <p:cNvGraphicFramePr>
            <a:graphicFrameLocks noGrp="1"/>
          </p:cNvGraphicFramePr>
          <p:nvPr>
            <p:extLst>
              <p:ext uri="{D42A27DB-BD31-4B8C-83A1-F6EECF244321}">
                <p14:modId xmlns:p14="http://schemas.microsoft.com/office/powerpoint/2010/main" val="56207110"/>
              </p:ext>
            </p:extLst>
          </p:nvPr>
        </p:nvGraphicFramePr>
        <p:xfrm>
          <a:off x="6944598" y="4458735"/>
          <a:ext cx="4398804" cy="1806413"/>
        </p:xfrm>
        <a:graphic>
          <a:graphicData uri="http://schemas.openxmlformats.org/drawingml/2006/table">
            <a:tbl>
              <a:tblPr firstRow="1" bandRow="1">
                <a:tableStyleId>{5C22544A-7EE6-4342-B048-85BDC9FD1C3A}</a:tableStyleId>
              </a:tblPr>
              <a:tblGrid>
                <a:gridCol w="4398804">
                  <a:extLst>
                    <a:ext uri="{9D8B030D-6E8A-4147-A177-3AD203B41FA5}">
                      <a16:colId xmlns:a16="http://schemas.microsoft.com/office/drawing/2014/main" val="2609724243"/>
                    </a:ext>
                  </a:extLst>
                </a:gridCol>
              </a:tblGrid>
              <a:tr h="422623">
                <a:tc>
                  <a:txBody>
                    <a:bodyPr/>
                    <a:lstStyle/>
                    <a:p>
                      <a:r>
                        <a:rPr lang="en-US" sz="2200" dirty="0">
                          <a:solidFill>
                            <a:srgbClr val="0B76A0"/>
                          </a:solidFill>
                        </a:rPr>
                        <a:t>Output from LLM</a:t>
                      </a:r>
                    </a:p>
                  </a:txBody>
                  <a:tcPr marL="116427" marR="116427" marT="58213" marB="58213">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3F2E9"/>
                    </a:solidFill>
                  </a:tcPr>
                </a:tc>
                <a:extLst>
                  <a:ext uri="{0D108BD9-81ED-4DB2-BD59-A6C34878D82A}">
                    <a16:rowId xmlns:a16="http://schemas.microsoft.com/office/drawing/2014/main" val="1640167761"/>
                  </a:ext>
                </a:extLst>
              </a:tr>
              <a:tr h="1354707">
                <a:tc>
                  <a:txBody>
                    <a:bodyPr/>
                    <a:lstStyle/>
                    <a:p>
                      <a:pPr marL="342900" indent="-342900">
                        <a:buFontTx/>
                        <a:buChar char="-"/>
                      </a:pPr>
                      <a:r>
                        <a:rPr lang="en-US" sz="2200" dirty="0"/>
                        <a:t>Structural type</a:t>
                      </a:r>
                    </a:p>
                    <a:p>
                      <a:pPr marL="342900" indent="-342900">
                        <a:buFontTx/>
                        <a:buChar char="-"/>
                      </a:pPr>
                      <a:r>
                        <a:rPr lang="en-US" sz="2200" dirty="0"/>
                        <a:t>Key dimensions and materials</a:t>
                      </a:r>
                    </a:p>
                    <a:p>
                      <a:pPr marL="342900" indent="-342900">
                        <a:buFontTx/>
                        <a:buChar char="-"/>
                      </a:pPr>
                      <a:r>
                        <a:rPr lang="en-US" sz="2200" dirty="0"/>
                        <a:t>Applied loads</a:t>
                      </a:r>
                    </a:p>
                  </a:txBody>
                  <a:tcPr marL="116427" marR="116427" marT="58213" marB="58213">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3F2E9"/>
                    </a:solidFill>
                  </a:tcPr>
                </a:tc>
                <a:extLst>
                  <a:ext uri="{0D108BD9-81ED-4DB2-BD59-A6C34878D82A}">
                    <a16:rowId xmlns:a16="http://schemas.microsoft.com/office/drawing/2014/main" val="3186937850"/>
                  </a:ext>
                </a:extLst>
              </a:tr>
            </a:tbl>
          </a:graphicData>
        </a:graphic>
      </p:graphicFrame>
      <p:sp>
        <p:nvSpPr>
          <p:cNvPr id="83" name="Arrow: Down 82">
            <a:extLst>
              <a:ext uri="{FF2B5EF4-FFF2-40B4-BE49-F238E27FC236}">
                <a16:creationId xmlns:a16="http://schemas.microsoft.com/office/drawing/2014/main" id="{B354102F-C07E-74E2-F61A-BAD4A116E79E}"/>
              </a:ext>
            </a:extLst>
          </p:cNvPr>
          <p:cNvSpPr/>
          <p:nvPr/>
        </p:nvSpPr>
        <p:spPr>
          <a:xfrm>
            <a:off x="8701116" y="3904447"/>
            <a:ext cx="421637" cy="409135"/>
          </a:xfrm>
          <a:prstGeom prst="downArrow">
            <a:avLst/>
          </a:prstGeom>
          <a:solidFill>
            <a:srgbClr val="0B76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55C2FDA-1AA7-5C3F-FE45-38002A74D405}"/>
              </a:ext>
            </a:extLst>
          </p:cNvPr>
          <p:cNvCxnSpPr/>
          <p:nvPr/>
        </p:nvCxnSpPr>
        <p:spPr>
          <a:xfrm>
            <a:off x="5673332" y="689409"/>
            <a:ext cx="0" cy="5857240"/>
          </a:xfrm>
          <a:prstGeom prst="line">
            <a:avLst/>
          </a:prstGeom>
          <a:ln w="28575">
            <a:solidFill>
              <a:srgbClr val="0B76A0"/>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5598D1A6-3611-2189-BCEE-9CC490040715}"/>
              </a:ext>
            </a:extLst>
          </p:cNvPr>
          <p:cNvSpPr/>
          <p:nvPr/>
        </p:nvSpPr>
        <p:spPr>
          <a:xfrm>
            <a:off x="96524" y="689409"/>
            <a:ext cx="5470870" cy="6064418"/>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5FC4E2D8-50A0-CA91-EC08-8AE49DFDA957}"/>
              </a:ext>
            </a:extLst>
          </p:cNvPr>
          <p:cNvGrpSpPr/>
          <p:nvPr/>
        </p:nvGrpSpPr>
        <p:grpSpPr>
          <a:xfrm>
            <a:off x="120291" y="970945"/>
            <a:ext cx="5279463" cy="5135893"/>
            <a:chOff x="317140" y="994866"/>
            <a:chExt cx="5279463" cy="5135893"/>
          </a:xfrm>
        </p:grpSpPr>
        <p:sp>
          <p:nvSpPr>
            <p:cNvPr id="74" name="Rectangle: Rounded Corners 73">
              <a:extLst>
                <a:ext uri="{FF2B5EF4-FFF2-40B4-BE49-F238E27FC236}">
                  <a16:creationId xmlns:a16="http://schemas.microsoft.com/office/drawing/2014/main" id="{6805CB46-46B0-BB5F-6EAB-AAF45BD0DB49}"/>
                </a:ext>
              </a:extLst>
            </p:cNvPr>
            <p:cNvSpPr/>
            <p:nvPr/>
          </p:nvSpPr>
          <p:spPr>
            <a:xfrm>
              <a:off x="2439779" y="5418961"/>
              <a:ext cx="3019664" cy="711798"/>
            </a:xfrm>
            <a:prstGeom prst="roundRect">
              <a:avLst/>
            </a:prstGeom>
            <a:solidFill>
              <a:schemeClr val="accent5">
                <a:lumMod val="60000"/>
                <a:lumOff val="40000"/>
              </a:schemeClr>
            </a:solidFill>
            <a:ln>
              <a:solidFill>
                <a:srgbClr val="20386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C850192-EA58-3C4F-CA63-02771C0CD9F3}"/>
                </a:ext>
              </a:extLst>
            </p:cNvPr>
            <p:cNvSpPr/>
            <p:nvPr/>
          </p:nvSpPr>
          <p:spPr>
            <a:xfrm>
              <a:off x="404724" y="2895939"/>
              <a:ext cx="1543050" cy="1518459"/>
            </a:xfrm>
            <a:prstGeom prst="rect">
              <a:avLst/>
            </a:prstGeom>
            <a:solidFill>
              <a:schemeClr val="accent2">
                <a:lumMod val="20000"/>
                <a:lumOff val="80000"/>
              </a:schemeClr>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E3F3897-0CA3-18DE-D0F7-63C06E8FCFF5}"/>
                </a:ext>
              </a:extLst>
            </p:cNvPr>
            <p:cNvSpPr/>
            <p:nvPr/>
          </p:nvSpPr>
          <p:spPr>
            <a:xfrm>
              <a:off x="2308700" y="1399655"/>
              <a:ext cx="3287903" cy="1275029"/>
            </a:xfrm>
            <a:prstGeom prst="rect">
              <a:avLst/>
            </a:prstGeom>
            <a:solidFill>
              <a:schemeClr val="bg1">
                <a:lumMod val="9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A17B63C-FEBB-CA71-5B95-43B9B693442B}"/>
                </a:ext>
              </a:extLst>
            </p:cNvPr>
            <p:cNvSpPr/>
            <p:nvPr/>
          </p:nvSpPr>
          <p:spPr>
            <a:xfrm>
              <a:off x="2128884" y="1260430"/>
              <a:ext cx="1858375" cy="3227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FEEB6C0-F281-DAAF-7C29-DC5EAB575352}"/>
                </a:ext>
              </a:extLst>
            </p:cNvPr>
            <p:cNvSpPr/>
            <p:nvPr/>
          </p:nvSpPr>
          <p:spPr>
            <a:xfrm>
              <a:off x="404724" y="1156225"/>
              <a:ext cx="1543050" cy="1518459"/>
            </a:xfrm>
            <a:prstGeom prst="rect">
              <a:avLst/>
            </a:prstGeom>
            <a:solidFill>
              <a:schemeClr val="accent4">
                <a:lumMod val="20000"/>
                <a:lumOff val="80000"/>
              </a:schemeClr>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13004775-3AF8-D0C7-6EB8-2B3B9EFBEDA6}"/>
                </a:ext>
              </a:extLst>
            </p:cNvPr>
            <p:cNvSpPr txBox="1"/>
            <p:nvPr/>
          </p:nvSpPr>
          <p:spPr>
            <a:xfrm>
              <a:off x="2128884" y="1283289"/>
              <a:ext cx="1768981" cy="276999"/>
            </a:xfrm>
            <a:prstGeom prst="rect">
              <a:avLst/>
            </a:prstGeom>
            <a:noFill/>
          </p:spPr>
          <p:txBody>
            <a:bodyPr wrap="square">
              <a:spAutoFit/>
            </a:bodyPr>
            <a:lstStyle/>
            <a:p>
              <a:pPr algn="ctr"/>
              <a:r>
                <a:rPr lang="en-US" sz="1200" i="0">
                  <a:solidFill>
                    <a:schemeClr val="bg1"/>
                  </a:solidFill>
                  <a:effectLst/>
                  <a:latin typeface="Segoe UI Variable Display Semib" pitchFamily="2" charset="0"/>
                </a:rPr>
                <a:t>Information Extraction</a:t>
              </a:r>
            </a:p>
          </p:txBody>
        </p:sp>
        <p:sp>
          <p:nvSpPr>
            <p:cNvPr id="80" name="Rectangle 79">
              <a:extLst>
                <a:ext uri="{FF2B5EF4-FFF2-40B4-BE49-F238E27FC236}">
                  <a16:creationId xmlns:a16="http://schemas.microsoft.com/office/drawing/2014/main" id="{775703B5-0E26-E2CE-BB28-B4CD8590960E}"/>
                </a:ext>
              </a:extLst>
            </p:cNvPr>
            <p:cNvSpPr/>
            <p:nvPr/>
          </p:nvSpPr>
          <p:spPr>
            <a:xfrm>
              <a:off x="2439780" y="1634460"/>
              <a:ext cx="1483471" cy="902126"/>
            </a:xfrm>
            <a:prstGeom prst="rect">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B28731F-F218-0929-03D9-6549099F6E07}"/>
                </a:ext>
              </a:extLst>
            </p:cNvPr>
            <p:cNvSpPr txBox="1"/>
            <p:nvPr/>
          </p:nvSpPr>
          <p:spPr>
            <a:xfrm>
              <a:off x="2503821" y="1743540"/>
              <a:ext cx="1355388" cy="692497"/>
            </a:xfrm>
            <a:prstGeom prst="rect">
              <a:avLst/>
            </a:prstGeom>
            <a:noFill/>
            <a:ln>
              <a:noFill/>
            </a:ln>
          </p:spPr>
          <p:txBody>
            <a:bodyPr wrap="square" rtlCol="0">
              <a:spAutoFit/>
            </a:bodyPr>
            <a:lstStyle/>
            <a:p>
              <a:pPr algn="ctr"/>
              <a:r>
                <a:rPr lang="en-US" sz="1300" b="1" dirty="0">
                  <a:solidFill>
                    <a:schemeClr val="bg2">
                      <a:lumMod val="10000"/>
                    </a:schemeClr>
                  </a:solidFill>
                  <a:latin typeface="Aptos Display" panose="020B0004020202020204" pitchFamily="34" charset="0"/>
                  <a:cs typeface="Times New Roman" panose="02020603050405020304" pitchFamily="18" charset="0"/>
                </a:rPr>
                <a:t>Context Aware</a:t>
              </a:r>
            </a:p>
            <a:p>
              <a:pPr algn="ctr"/>
              <a:r>
                <a:rPr lang="en-US" sz="1300" b="1" dirty="0">
                  <a:solidFill>
                    <a:schemeClr val="bg2">
                      <a:lumMod val="10000"/>
                    </a:schemeClr>
                  </a:solidFill>
                  <a:latin typeface="Aptos Display" panose="020B0004020202020204" pitchFamily="34" charset="0"/>
                  <a:cs typeface="Times New Roman" panose="02020603050405020304" pitchFamily="18" charset="0"/>
                </a:rPr>
                <a:t>Information extraction</a:t>
              </a:r>
            </a:p>
          </p:txBody>
        </p:sp>
        <p:pic>
          <p:nvPicPr>
            <p:cNvPr id="84" name="Picture 83" descr="A black and white logo&#10;&#10;AI-generated content may be incorrect.">
              <a:extLst>
                <a:ext uri="{FF2B5EF4-FFF2-40B4-BE49-F238E27FC236}">
                  <a16:creationId xmlns:a16="http://schemas.microsoft.com/office/drawing/2014/main" id="{F3FBED06-A890-7E50-A433-22F78D608B90}"/>
                </a:ext>
              </a:extLst>
            </p:cNvPr>
            <p:cNvPicPr>
              <a:picLocks noChangeAspect="1"/>
            </p:cNvPicPr>
            <p:nvPr/>
          </p:nvPicPr>
          <p:blipFill>
            <a:blip r:embed="rId5">
              <a:extLst>
                <a:ext uri="{28A0092B-C50C-407E-A947-70E740481C1C}">
                  <a14:useLocalDpi xmlns:a14="http://schemas.microsoft.com/office/drawing/2010/main" val="0"/>
                </a:ext>
              </a:extLst>
            </a:blip>
            <a:srcRect r="73387"/>
            <a:stretch/>
          </p:blipFill>
          <p:spPr>
            <a:xfrm>
              <a:off x="2503821" y="2187251"/>
              <a:ext cx="320873" cy="297006"/>
            </a:xfrm>
            <a:prstGeom prst="rect">
              <a:avLst/>
            </a:prstGeom>
          </p:spPr>
        </p:pic>
        <p:sp>
          <p:nvSpPr>
            <p:cNvPr id="85" name="Rectangle 84">
              <a:extLst>
                <a:ext uri="{FF2B5EF4-FFF2-40B4-BE49-F238E27FC236}">
                  <a16:creationId xmlns:a16="http://schemas.microsoft.com/office/drawing/2014/main" id="{9061FAE0-49A0-0DC0-1E3C-D84E4FFCF6A4}"/>
                </a:ext>
              </a:extLst>
            </p:cNvPr>
            <p:cNvSpPr/>
            <p:nvPr/>
          </p:nvSpPr>
          <p:spPr>
            <a:xfrm>
              <a:off x="3975972" y="1634460"/>
              <a:ext cx="1483471" cy="90212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DE6E9EC8-C083-3C29-2F5A-971828D7A51D}"/>
                </a:ext>
              </a:extLst>
            </p:cNvPr>
            <p:cNvSpPr txBox="1"/>
            <p:nvPr/>
          </p:nvSpPr>
          <p:spPr>
            <a:xfrm>
              <a:off x="4039025" y="1811091"/>
              <a:ext cx="1355388" cy="492443"/>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Computational Inference</a:t>
              </a:r>
            </a:p>
          </p:txBody>
        </p:sp>
        <p:sp>
          <p:nvSpPr>
            <p:cNvPr id="87" name="Rectangle 86">
              <a:extLst>
                <a:ext uri="{FF2B5EF4-FFF2-40B4-BE49-F238E27FC236}">
                  <a16:creationId xmlns:a16="http://schemas.microsoft.com/office/drawing/2014/main" id="{7717F791-F365-1342-1FB4-D5A18C24634E}"/>
                </a:ext>
              </a:extLst>
            </p:cNvPr>
            <p:cNvSpPr/>
            <p:nvPr/>
          </p:nvSpPr>
          <p:spPr>
            <a:xfrm>
              <a:off x="317140" y="994866"/>
              <a:ext cx="1067486" cy="3227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71FD5DF2-128A-E189-6B30-EBB49BDC5D0D}"/>
                </a:ext>
              </a:extLst>
            </p:cNvPr>
            <p:cNvSpPr txBox="1"/>
            <p:nvPr/>
          </p:nvSpPr>
          <p:spPr>
            <a:xfrm>
              <a:off x="492743" y="1021396"/>
              <a:ext cx="716280" cy="276999"/>
            </a:xfrm>
            <a:prstGeom prst="rect">
              <a:avLst/>
            </a:prstGeom>
            <a:noFill/>
          </p:spPr>
          <p:txBody>
            <a:bodyPr wrap="square">
              <a:spAutoFit/>
            </a:bodyPr>
            <a:lstStyle/>
            <a:p>
              <a:pPr algn="ctr"/>
              <a:r>
                <a:rPr lang="en-US" sz="1200">
                  <a:solidFill>
                    <a:schemeClr val="bg1"/>
                  </a:solidFill>
                  <a:latin typeface="Segoe UI Variable Display Semib" pitchFamily="2" charset="0"/>
                </a:rPr>
                <a:t>Data</a:t>
              </a:r>
              <a:endParaRPr lang="en-US" sz="1200" i="0">
                <a:solidFill>
                  <a:schemeClr val="bg1"/>
                </a:solidFill>
                <a:effectLst/>
                <a:latin typeface="Segoe UI Variable Display Semib" pitchFamily="2" charset="0"/>
              </a:endParaRPr>
            </a:p>
          </p:txBody>
        </p:sp>
        <p:sp>
          <p:nvSpPr>
            <p:cNvPr id="89" name="TextBox 88">
              <a:extLst>
                <a:ext uri="{FF2B5EF4-FFF2-40B4-BE49-F238E27FC236}">
                  <a16:creationId xmlns:a16="http://schemas.microsoft.com/office/drawing/2014/main" id="{BEF92123-EE42-885B-2B98-C2B00C08EAAF}"/>
                </a:ext>
              </a:extLst>
            </p:cNvPr>
            <p:cNvSpPr txBox="1"/>
            <p:nvPr/>
          </p:nvSpPr>
          <p:spPr>
            <a:xfrm>
              <a:off x="609831" y="2136710"/>
              <a:ext cx="1132837" cy="292388"/>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Bridge Data</a:t>
              </a:r>
            </a:p>
          </p:txBody>
        </p:sp>
        <p:sp>
          <p:nvSpPr>
            <p:cNvPr id="90" name="TextBox 89">
              <a:extLst>
                <a:ext uri="{FF2B5EF4-FFF2-40B4-BE49-F238E27FC236}">
                  <a16:creationId xmlns:a16="http://schemas.microsoft.com/office/drawing/2014/main" id="{42D73A77-D385-7C68-9584-153CA91B136A}"/>
                </a:ext>
              </a:extLst>
            </p:cNvPr>
            <p:cNvSpPr txBox="1"/>
            <p:nvPr/>
          </p:nvSpPr>
          <p:spPr>
            <a:xfrm>
              <a:off x="346856" y="2329533"/>
              <a:ext cx="1650439" cy="246221"/>
            </a:xfrm>
            <a:prstGeom prst="rect">
              <a:avLst/>
            </a:prstGeom>
            <a:noFill/>
            <a:ln>
              <a:noFill/>
            </a:ln>
          </p:spPr>
          <p:txBody>
            <a:bodyPr wrap="square" rtlCol="0">
              <a:spAutoFit/>
            </a:bodyPr>
            <a:lstStyle/>
            <a:p>
              <a:pPr algn="ctr"/>
              <a:r>
                <a:rPr lang="en-US" sz="1000" b="1">
                  <a:solidFill>
                    <a:schemeClr val="bg2">
                      <a:lumMod val="10000"/>
                    </a:schemeClr>
                  </a:solidFill>
                  <a:latin typeface="Aptos Display" panose="020B0004020202020204" pitchFamily="34" charset="0"/>
                  <a:cs typeface="Times New Roman" panose="02020603050405020304" pitchFamily="18" charset="0"/>
                </a:rPr>
                <a:t>(Unstructured Documents)</a:t>
              </a:r>
            </a:p>
          </p:txBody>
        </p:sp>
        <p:cxnSp>
          <p:nvCxnSpPr>
            <p:cNvPr id="91" name="Straight Arrow Connector 90">
              <a:extLst>
                <a:ext uri="{FF2B5EF4-FFF2-40B4-BE49-F238E27FC236}">
                  <a16:creationId xmlns:a16="http://schemas.microsoft.com/office/drawing/2014/main" id="{15DD66C8-4050-E590-5002-3DCF02D31089}"/>
                </a:ext>
              </a:extLst>
            </p:cNvPr>
            <p:cNvCxnSpPr>
              <a:cxnSpLocks/>
            </p:cNvCxnSpPr>
            <p:nvPr/>
          </p:nvCxnSpPr>
          <p:spPr>
            <a:xfrm>
              <a:off x="1735023" y="2055340"/>
              <a:ext cx="57367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D0B8DBD6-AF71-5221-EF0B-9C4ED8DF7A2D}"/>
                </a:ext>
              </a:extLst>
            </p:cNvPr>
            <p:cNvGrpSpPr/>
            <p:nvPr/>
          </p:nvGrpSpPr>
          <p:grpSpPr>
            <a:xfrm>
              <a:off x="772272" y="1389299"/>
              <a:ext cx="787148" cy="759136"/>
              <a:chOff x="2814819" y="4965144"/>
              <a:chExt cx="872832" cy="841770"/>
            </a:xfrm>
          </p:grpSpPr>
          <p:pic>
            <p:nvPicPr>
              <p:cNvPr id="125" name="Picture 124" descr="A blue and white file with white text&#10;&#10;AI-generated content may be incorrect.">
                <a:extLst>
                  <a:ext uri="{FF2B5EF4-FFF2-40B4-BE49-F238E27FC236}">
                    <a16:creationId xmlns:a16="http://schemas.microsoft.com/office/drawing/2014/main" id="{B67512EF-01B7-D6F1-E5EB-DFC9125A49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5357" y="5293521"/>
                <a:ext cx="176810" cy="176810"/>
              </a:xfrm>
              <a:prstGeom prst="rect">
                <a:avLst/>
              </a:prstGeom>
            </p:spPr>
          </p:pic>
          <p:pic>
            <p:nvPicPr>
              <p:cNvPr id="126" name="Picture 125" descr="A blue and white file with white text&#10;&#10;AI-generated content may be incorrect.">
                <a:extLst>
                  <a:ext uri="{FF2B5EF4-FFF2-40B4-BE49-F238E27FC236}">
                    <a16:creationId xmlns:a16="http://schemas.microsoft.com/office/drawing/2014/main" id="{B1AB3ECE-942A-CD5C-4438-A224523065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557" y="4965144"/>
                <a:ext cx="283625" cy="283625"/>
              </a:xfrm>
              <a:prstGeom prst="rect">
                <a:avLst/>
              </a:prstGeom>
            </p:spPr>
          </p:pic>
          <p:pic>
            <p:nvPicPr>
              <p:cNvPr id="127" name="Picture 126" descr="A white server with orange dots&#10;&#10;AI-generated content may be incorrect.">
                <a:extLst>
                  <a:ext uri="{FF2B5EF4-FFF2-40B4-BE49-F238E27FC236}">
                    <a16:creationId xmlns:a16="http://schemas.microsoft.com/office/drawing/2014/main" id="{8B94C756-7CBA-67DC-47B3-6164D03190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4819" y="5135089"/>
                <a:ext cx="447952" cy="551582"/>
              </a:xfrm>
              <a:prstGeom prst="rect">
                <a:avLst/>
              </a:prstGeom>
            </p:spPr>
          </p:pic>
          <p:pic>
            <p:nvPicPr>
              <p:cNvPr id="128" name="Picture 127" descr="A blue and white file with white text&#10;&#10;AI-generated content may be incorrect.">
                <a:extLst>
                  <a:ext uri="{FF2B5EF4-FFF2-40B4-BE49-F238E27FC236}">
                    <a16:creationId xmlns:a16="http://schemas.microsoft.com/office/drawing/2014/main" id="{BF697118-F9DA-468F-F875-193C13B40A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815" y="5523289"/>
                <a:ext cx="283625" cy="283625"/>
              </a:xfrm>
              <a:prstGeom prst="rect">
                <a:avLst/>
              </a:prstGeom>
            </p:spPr>
          </p:pic>
          <p:sp>
            <p:nvSpPr>
              <p:cNvPr id="129" name="Left Brace 128">
                <a:extLst>
                  <a:ext uri="{FF2B5EF4-FFF2-40B4-BE49-F238E27FC236}">
                    <a16:creationId xmlns:a16="http://schemas.microsoft.com/office/drawing/2014/main" id="{7A3D97F0-1BF7-5345-2F80-64AA9E8C339E}"/>
                  </a:ext>
                </a:extLst>
              </p:cNvPr>
              <p:cNvSpPr/>
              <p:nvPr/>
            </p:nvSpPr>
            <p:spPr>
              <a:xfrm>
                <a:off x="3262771" y="5033220"/>
                <a:ext cx="118785" cy="729405"/>
              </a:xfrm>
              <a:prstGeom prst="leftBrace">
                <a:avLst>
                  <a:gd name="adj1" fmla="val 69809"/>
                  <a:gd name="adj2" fmla="val 508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0" name="Picture 129" descr="A blue and white file with white text&#10;&#10;AI-generated content may be incorrect.">
                <a:extLst>
                  <a:ext uri="{FF2B5EF4-FFF2-40B4-BE49-F238E27FC236}">
                    <a16:creationId xmlns:a16="http://schemas.microsoft.com/office/drawing/2014/main" id="{F9BD163F-126E-20BC-31F4-E748CB7C30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1069" y="5293521"/>
                <a:ext cx="176810" cy="176810"/>
              </a:xfrm>
              <a:prstGeom prst="rect">
                <a:avLst/>
              </a:prstGeom>
            </p:spPr>
          </p:pic>
          <p:pic>
            <p:nvPicPr>
              <p:cNvPr id="131" name="Picture 130" descr="A blue and white file with white text&#10;&#10;AI-generated content may be incorrect.">
                <a:extLst>
                  <a:ext uri="{FF2B5EF4-FFF2-40B4-BE49-F238E27FC236}">
                    <a16:creationId xmlns:a16="http://schemas.microsoft.com/office/drawing/2014/main" id="{B495CDAB-1713-5400-28C1-082EE27D12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9014" y="5293521"/>
                <a:ext cx="176810" cy="176810"/>
              </a:xfrm>
              <a:prstGeom prst="rect">
                <a:avLst/>
              </a:prstGeom>
            </p:spPr>
          </p:pic>
          <p:pic>
            <p:nvPicPr>
              <p:cNvPr id="132" name="Picture 131" descr="A blue and white file with white text&#10;&#10;AI-generated content may be incorrect.">
                <a:extLst>
                  <a:ext uri="{FF2B5EF4-FFF2-40B4-BE49-F238E27FC236}">
                    <a16:creationId xmlns:a16="http://schemas.microsoft.com/office/drawing/2014/main" id="{EA4F9D47-4650-1074-FA3D-8556754E9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0841" y="5293521"/>
                <a:ext cx="176810" cy="176810"/>
              </a:xfrm>
              <a:prstGeom prst="rect">
                <a:avLst/>
              </a:prstGeom>
            </p:spPr>
          </p:pic>
        </p:grpSp>
        <p:grpSp>
          <p:nvGrpSpPr>
            <p:cNvPr id="93" name="Group 92">
              <a:extLst>
                <a:ext uri="{FF2B5EF4-FFF2-40B4-BE49-F238E27FC236}">
                  <a16:creationId xmlns:a16="http://schemas.microsoft.com/office/drawing/2014/main" id="{E1813787-235F-0774-F2E0-046E36490376}"/>
                </a:ext>
              </a:extLst>
            </p:cNvPr>
            <p:cNvGrpSpPr/>
            <p:nvPr/>
          </p:nvGrpSpPr>
          <p:grpSpPr>
            <a:xfrm>
              <a:off x="794328" y="3166946"/>
              <a:ext cx="791301" cy="763596"/>
              <a:chOff x="4017435" y="3899273"/>
              <a:chExt cx="791301" cy="763596"/>
            </a:xfrm>
          </p:grpSpPr>
          <p:pic>
            <p:nvPicPr>
              <p:cNvPr id="115" name="Picture 114" descr="A white server with orange dots&#10;&#10;AI-generated content may be incorrect.">
                <a:extLst>
                  <a:ext uri="{FF2B5EF4-FFF2-40B4-BE49-F238E27FC236}">
                    <a16:creationId xmlns:a16="http://schemas.microsoft.com/office/drawing/2014/main" id="{05A81978-F679-87AE-5F4B-8D3FA8D7F1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7435" y="4028358"/>
                <a:ext cx="403978" cy="497435"/>
              </a:xfrm>
              <a:prstGeom prst="rect">
                <a:avLst/>
              </a:prstGeom>
            </p:spPr>
          </p:pic>
          <p:sp>
            <p:nvSpPr>
              <p:cNvPr id="116" name="Left Brace 115">
                <a:extLst>
                  <a:ext uri="{FF2B5EF4-FFF2-40B4-BE49-F238E27FC236}">
                    <a16:creationId xmlns:a16="http://schemas.microsoft.com/office/drawing/2014/main" id="{16B8C307-F1B8-8E65-8C28-7D2A7A09C4D0}"/>
                  </a:ext>
                </a:extLst>
              </p:cNvPr>
              <p:cNvSpPr/>
              <p:nvPr/>
            </p:nvSpPr>
            <p:spPr>
              <a:xfrm>
                <a:off x="4421413" y="3936489"/>
                <a:ext cx="107124" cy="657802"/>
              </a:xfrm>
              <a:prstGeom prst="leftBrace">
                <a:avLst>
                  <a:gd name="adj1" fmla="val 69809"/>
                  <a:gd name="adj2" fmla="val 508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7" name="Picture 116" descr="A purple and white paper with text&#10;&#10;AI-generated content may be incorrect.">
                <a:extLst>
                  <a:ext uri="{FF2B5EF4-FFF2-40B4-BE49-F238E27FC236}">
                    <a16:creationId xmlns:a16="http://schemas.microsoft.com/office/drawing/2014/main" id="{C8F778B4-68EB-4566-A707-E51C0BDB2E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5650" y="4420222"/>
                <a:ext cx="242647" cy="242647"/>
              </a:xfrm>
              <a:prstGeom prst="rect">
                <a:avLst/>
              </a:prstGeom>
            </p:spPr>
          </p:pic>
          <p:pic>
            <p:nvPicPr>
              <p:cNvPr id="118" name="Picture 117" descr="A purple and white paper with text&#10;&#10;AI-generated content may be incorrect.">
                <a:extLst>
                  <a:ext uri="{FF2B5EF4-FFF2-40B4-BE49-F238E27FC236}">
                    <a16:creationId xmlns:a16="http://schemas.microsoft.com/office/drawing/2014/main" id="{A026832E-3098-5448-9E9A-1053319C89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5650" y="3899273"/>
                <a:ext cx="242647" cy="242647"/>
              </a:xfrm>
              <a:prstGeom prst="rect">
                <a:avLst/>
              </a:prstGeom>
            </p:spPr>
          </p:pic>
          <p:pic>
            <p:nvPicPr>
              <p:cNvPr id="119" name="Picture 118" descr="A purple and white paper with text&#10;&#10;AI-generated content may be incorrect.">
                <a:extLst>
                  <a:ext uri="{FF2B5EF4-FFF2-40B4-BE49-F238E27FC236}">
                    <a16:creationId xmlns:a16="http://schemas.microsoft.com/office/drawing/2014/main" id="{31DE3FDA-9FAD-2C32-35DF-87E234D234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9353" y="4158695"/>
                <a:ext cx="118380" cy="118380"/>
              </a:xfrm>
              <a:prstGeom prst="rect">
                <a:avLst/>
              </a:prstGeom>
            </p:spPr>
          </p:pic>
          <p:pic>
            <p:nvPicPr>
              <p:cNvPr id="120" name="Picture 119" descr="A purple and white paper with text&#10;&#10;AI-generated content may be incorrect.">
                <a:extLst>
                  <a:ext uri="{FF2B5EF4-FFF2-40B4-BE49-F238E27FC236}">
                    <a16:creationId xmlns:a16="http://schemas.microsoft.com/office/drawing/2014/main" id="{B3A7C6CE-B6E1-2528-81B2-CB83683412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7783" y="4158695"/>
                <a:ext cx="118380" cy="118380"/>
              </a:xfrm>
              <a:prstGeom prst="rect">
                <a:avLst/>
              </a:prstGeom>
            </p:spPr>
          </p:pic>
          <p:pic>
            <p:nvPicPr>
              <p:cNvPr id="121" name="Picture 120" descr="A purple and white paper with text&#10;&#10;AI-generated content may be incorrect.">
                <a:extLst>
                  <a:ext uri="{FF2B5EF4-FFF2-40B4-BE49-F238E27FC236}">
                    <a16:creationId xmlns:a16="http://schemas.microsoft.com/office/drawing/2014/main" id="{F04EC012-BB2D-C387-0C14-2708E1F27E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0356" y="4158695"/>
                <a:ext cx="118380" cy="118380"/>
              </a:xfrm>
              <a:prstGeom prst="rect">
                <a:avLst/>
              </a:prstGeom>
            </p:spPr>
          </p:pic>
          <p:pic>
            <p:nvPicPr>
              <p:cNvPr id="122" name="Picture 121" descr="A purple and white paper with text&#10;&#10;AI-generated content may be incorrect.">
                <a:extLst>
                  <a:ext uri="{FF2B5EF4-FFF2-40B4-BE49-F238E27FC236}">
                    <a16:creationId xmlns:a16="http://schemas.microsoft.com/office/drawing/2014/main" id="{8F6233A0-2B41-AB4C-C229-502929CCC4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9353" y="4286463"/>
                <a:ext cx="118380" cy="118380"/>
              </a:xfrm>
              <a:prstGeom prst="rect">
                <a:avLst/>
              </a:prstGeom>
            </p:spPr>
          </p:pic>
          <p:pic>
            <p:nvPicPr>
              <p:cNvPr id="123" name="Picture 122" descr="A purple and white paper with text&#10;&#10;AI-generated content may be incorrect.">
                <a:extLst>
                  <a:ext uri="{FF2B5EF4-FFF2-40B4-BE49-F238E27FC236}">
                    <a16:creationId xmlns:a16="http://schemas.microsoft.com/office/drawing/2014/main" id="{B6E753C4-7D92-2B6A-5A5F-84E083D5F6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7783" y="4286463"/>
                <a:ext cx="118380" cy="118380"/>
              </a:xfrm>
              <a:prstGeom prst="rect">
                <a:avLst/>
              </a:prstGeom>
            </p:spPr>
          </p:pic>
          <p:pic>
            <p:nvPicPr>
              <p:cNvPr id="124" name="Picture 123" descr="A purple and white paper with text&#10;&#10;AI-generated content may be incorrect.">
                <a:extLst>
                  <a:ext uri="{FF2B5EF4-FFF2-40B4-BE49-F238E27FC236}">
                    <a16:creationId xmlns:a16="http://schemas.microsoft.com/office/drawing/2014/main" id="{B22D6B06-0DBD-80DC-C7EE-C4E9F242AF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0356" y="4286463"/>
                <a:ext cx="118380" cy="118380"/>
              </a:xfrm>
              <a:prstGeom prst="rect">
                <a:avLst/>
              </a:prstGeom>
            </p:spPr>
          </p:pic>
        </p:grpSp>
        <p:sp>
          <p:nvSpPr>
            <p:cNvPr id="94" name="Rectangle 93">
              <a:extLst>
                <a:ext uri="{FF2B5EF4-FFF2-40B4-BE49-F238E27FC236}">
                  <a16:creationId xmlns:a16="http://schemas.microsoft.com/office/drawing/2014/main" id="{98E4ECA9-E6E6-F94A-30B3-891DC38BC7F2}"/>
                </a:ext>
              </a:extLst>
            </p:cNvPr>
            <p:cNvSpPr/>
            <p:nvPr/>
          </p:nvSpPr>
          <p:spPr>
            <a:xfrm>
              <a:off x="318462" y="2792472"/>
              <a:ext cx="1067486" cy="322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C417BB4B-E447-06BD-10E9-5FDB82769BF7}"/>
                </a:ext>
              </a:extLst>
            </p:cNvPr>
            <p:cNvSpPr txBox="1"/>
            <p:nvPr/>
          </p:nvSpPr>
          <p:spPr>
            <a:xfrm>
              <a:off x="434795" y="2818266"/>
              <a:ext cx="891883" cy="276999"/>
            </a:xfrm>
            <a:prstGeom prst="rect">
              <a:avLst/>
            </a:prstGeom>
            <a:noFill/>
          </p:spPr>
          <p:txBody>
            <a:bodyPr wrap="square">
              <a:spAutoFit/>
            </a:bodyPr>
            <a:lstStyle/>
            <a:p>
              <a:pPr algn="ctr"/>
              <a:r>
                <a:rPr lang="en-US" sz="1200">
                  <a:solidFill>
                    <a:schemeClr val="bg1"/>
                  </a:solidFill>
                  <a:latin typeface="Segoe UI Variable Display Semib" pitchFamily="2" charset="0"/>
                </a:rPr>
                <a:t>Extracted</a:t>
              </a:r>
              <a:endParaRPr lang="en-US" sz="1200" i="0">
                <a:solidFill>
                  <a:schemeClr val="bg1"/>
                </a:solidFill>
                <a:effectLst/>
                <a:latin typeface="Segoe UI Variable Display Semib" pitchFamily="2" charset="0"/>
              </a:endParaRPr>
            </a:p>
          </p:txBody>
        </p:sp>
        <p:sp>
          <p:nvSpPr>
            <p:cNvPr id="96" name="TextBox 95">
              <a:extLst>
                <a:ext uri="{FF2B5EF4-FFF2-40B4-BE49-F238E27FC236}">
                  <a16:creationId xmlns:a16="http://schemas.microsoft.com/office/drawing/2014/main" id="{619372A0-C02A-D678-866C-2F02FBC84AAF}"/>
                </a:ext>
              </a:extLst>
            </p:cNvPr>
            <p:cNvSpPr txBox="1"/>
            <p:nvPr/>
          </p:nvSpPr>
          <p:spPr>
            <a:xfrm>
              <a:off x="459972" y="3904447"/>
              <a:ext cx="1424205" cy="292388"/>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Extracted  Data</a:t>
              </a:r>
            </a:p>
          </p:txBody>
        </p:sp>
        <p:sp>
          <p:nvSpPr>
            <p:cNvPr id="97" name="TextBox 96">
              <a:extLst>
                <a:ext uri="{FF2B5EF4-FFF2-40B4-BE49-F238E27FC236}">
                  <a16:creationId xmlns:a16="http://schemas.microsoft.com/office/drawing/2014/main" id="{04C78597-25D7-ED1A-4EEC-24D32B016198}"/>
                </a:ext>
              </a:extLst>
            </p:cNvPr>
            <p:cNvSpPr txBox="1"/>
            <p:nvPr/>
          </p:nvSpPr>
          <p:spPr>
            <a:xfrm>
              <a:off x="346856" y="4125153"/>
              <a:ext cx="1650439" cy="246221"/>
            </a:xfrm>
            <a:prstGeom prst="rect">
              <a:avLst/>
            </a:prstGeom>
            <a:noFill/>
            <a:ln>
              <a:noFill/>
            </a:ln>
          </p:spPr>
          <p:txBody>
            <a:bodyPr wrap="square" rtlCol="0">
              <a:spAutoFit/>
            </a:bodyPr>
            <a:lstStyle/>
            <a:p>
              <a:pPr algn="ctr"/>
              <a:r>
                <a:rPr lang="en-US" sz="1000" b="1">
                  <a:solidFill>
                    <a:schemeClr val="bg2">
                      <a:lumMod val="10000"/>
                    </a:schemeClr>
                  </a:solidFill>
                  <a:latin typeface="Aptos Display" panose="020B0004020202020204" pitchFamily="34" charset="0"/>
                  <a:cs typeface="Times New Roman" panose="02020603050405020304" pitchFamily="18" charset="0"/>
                </a:rPr>
                <a:t>(Structured JSON Data)</a:t>
              </a:r>
            </a:p>
          </p:txBody>
        </p:sp>
        <p:cxnSp>
          <p:nvCxnSpPr>
            <p:cNvPr id="98" name="Connector: Elbow 97">
              <a:extLst>
                <a:ext uri="{FF2B5EF4-FFF2-40B4-BE49-F238E27FC236}">
                  <a16:creationId xmlns:a16="http://schemas.microsoft.com/office/drawing/2014/main" id="{A911F5F8-845D-4AF2-B11A-DA2078D45E59}"/>
                </a:ext>
              </a:extLst>
            </p:cNvPr>
            <p:cNvCxnSpPr>
              <a:cxnSpLocks/>
              <a:stCxn id="76" idx="2"/>
            </p:cNvCxnSpPr>
            <p:nvPr/>
          </p:nvCxnSpPr>
          <p:spPr>
            <a:xfrm rot="5400000">
              <a:off x="2649548" y="1722490"/>
              <a:ext cx="350910" cy="2255299"/>
            </a:xfrm>
            <a:prstGeom prst="bentConnector2">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6106C92C-9D41-2252-D989-19698B11601D}"/>
                </a:ext>
              </a:extLst>
            </p:cNvPr>
            <p:cNvSpPr/>
            <p:nvPr/>
          </p:nvSpPr>
          <p:spPr>
            <a:xfrm>
              <a:off x="2308700" y="3294027"/>
              <a:ext cx="3287903" cy="1546793"/>
            </a:xfrm>
            <a:prstGeom prst="rect">
              <a:avLst/>
            </a:prstGeom>
            <a:solidFill>
              <a:schemeClr val="bg1">
                <a:lumMod val="9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B907842-5039-887A-A2ED-D894841B871E}"/>
                </a:ext>
              </a:extLst>
            </p:cNvPr>
            <p:cNvSpPr/>
            <p:nvPr/>
          </p:nvSpPr>
          <p:spPr>
            <a:xfrm>
              <a:off x="2128884" y="3175041"/>
              <a:ext cx="1858375" cy="322719"/>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C3D7E650-1FAC-A3B3-35DB-4F0789F6FA8D}"/>
                </a:ext>
              </a:extLst>
            </p:cNvPr>
            <p:cNvSpPr txBox="1"/>
            <p:nvPr/>
          </p:nvSpPr>
          <p:spPr>
            <a:xfrm>
              <a:off x="2161976" y="3198453"/>
              <a:ext cx="1768981" cy="276999"/>
            </a:xfrm>
            <a:prstGeom prst="rect">
              <a:avLst/>
            </a:prstGeom>
            <a:noFill/>
          </p:spPr>
          <p:txBody>
            <a:bodyPr wrap="square">
              <a:spAutoFit/>
            </a:bodyPr>
            <a:lstStyle/>
            <a:p>
              <a:pPr algn="ctr"/>
              <a:r>
                <a:rPr lang="en-US" sz="1200" i="0">
                  <a:solidFill>
                    <a:schemeClr val="bg1"/>
                  </a:solidFill>
                  <a:effectLst/>
                  <a:latin typeface="Segoe UI Variable Display Semib" pitchFamily="2" charset="0"/>
                </a:rPr>
                <a:t>Bridge Data Prediction</a:t>
              </a:r>
            </a:p>
          </p:txBody>
        </p:sp>
        <p:sp>
          <p:nvSpPr>
            <p:cNvPr id="102" name="Rectangle 101">
              <a:extLst>
                <a:ext uri="{FF2B5EF4-FFF2-40B4-BE49-F238E27FC236}">
                  <a16:creationId xmlns:a16="http://schemas.microsoft.com/office/drawing/2014/main" id="{131DB978-BD1B-C416-5007-654C5D026DDE}"/>
                </a:ext>
              </a:extLst>
            </p:cNvPr>
            <p:cNvSpPr/>
            <p:nvPr/>
          </p:nvSpPr>
          <p:spPr>
            <a:xfrm>
              <a:off x="2439780" y="3817693"/>
              <a:ext cx="1483471" cy="902126"/>
            </a:xfrm>
            <a:prstGeom prst="rect">
              <a:avLst/>
            </a:prstGeom>
            <a:solidFill>
              <a:srgbClr val="F8C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A9F80FF-F814-06D2-BB1F-65FA047B5DBF}"/>
                </a:ext>
              </a:extLst>
            </p:cNvPr>
            <p:cNvSpPr/>
            <p:nvPr/>
          </p:nvSpPr>
          <p:spPr>
            <a:xfrm>
              <a:off x="3975972" y="3814976"/>
              <a:ext cx="1483471" cy="902126"/>
            </a:xfrm>
            <a:prstGeom prst="rect">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9B239AB9-9D28-39CC-F0FA-6640027C279C}"/>
                </a:ext>
              </a:extLst>
            </p:cNvPr>
            <p:cNvSpPr txBox="1"/>
            <p:nvPr/>
          </p:nvSpPr>
          <p:spPr>
            <a:xfrm>
              <a:off x="2503821" y="4009606"/>
              <a:ext cx="1355388" cy="492443"/>
            </a:xfrm>
            <a:prstGeom prst="rect">
              <a:avLst/>
            </a:prstGeom>
            <a:noFill/>
            <a:ln>
              <a:noFill/>
            </a:ln>
          </p:spPr>
          <p:txBody>
            <a:bodyPr wrap="square" rtlCol="0">
              <a:spAutoFit/>
            </a:bodyPr>
            <a:lstStyle/>
            <a:p>
              <a:pPr algn="ctr"/>
              <a:r>
                <a:rPr lang="en-US" sz="1300" b="1" dirty="0">
                  <a:solidFill>
                    <a:schemeClr val="bg2">
                      <a:lumMod val="10000"/>
                    </a:schemeClr>
                  </a:solidFill>
                  <a:latin typeface="Aptos Display" panose="020B0004020202020204" pitchFamily="34" charset="0"/>
                  <a:cs typeface="Times New Roman" panose="02020603050405020304" pitchFamily="18" charset="0"/>
                </a:rPr>
                <a:t>Feature-based similarity search</a:t>
              </a:r>
            </a:p>
          </p:txBody>
        </p:sp>
        <p:sp>
          <p:nvSpPr>
            <p:cNvPr id="105" name="TextBox 104">
              <a:extLst>
                <a:ext uri="{FF2B5EF4-FFF2-40B4-BE49-F238E27FC236}">
                  <a16:creationId xmlns:a16="http://schemas.microsoft.com/office/drawing/2014/main" id="{C9B264E1-0A14-543B-70E2-B0FABCDBC941}"/>
                </a:ext>
              </a:extLst>
            </p:cNvPr>
            <p:cNvSpPr txBox="1"/>
            <p:nvPr/>
          </p:nvSpPr>
          <p:spPr>
            <a:xfrm>
              <a:off x="4054331" y="3919790"/>
              <a:ext cx="1355388" cy="692497"/>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LLM-based optimized prediction</a:t>
              </a:r>
            </a:p>
          </p:txBody>
        </p:sp>
        <p:sp>
          <p:nvSpPr>
            <p:cNvPr id="106" name="TextBox 105">
              <a:extLst>
                <a:ext uri="{FF2B5EF4-FFF2-40B4-BE49-F238E27FC236}">
                  <a16:creationId xmlns:a16="http://schemas.microsoft.com/office/drawing/2014/main" id="{BFD43302-769F-CC73-CA2F-63EFE321FABF}"/>
                </a:ext>
              </a:extLst>
            </p:cNvPr>
            <p:cNvSpPr txBox="1"/>
            <p:nvPr/>
          </p:nvSpPr>
          <p:spPr>
            <a:xfrm>
              <a:off x="2307702" y="3481376"/>
              <a:ext cx="3287904" cy="338554"/>
            </a:xfrm>
            <a:prstGeom prst="rect">
              <a:avLst/>
            </a:prstGeom>
            <a:noFill/>
            <a:ln>
              <a:noFill/>
            </a:ln>
          </p:spPr>
          <p:txBody>
            <a:bodyPr wrap="square" rtlCol="0">
              <a:spAutoFit/>
            </a:bodyPr>
            <a:lstStyle/>
            <a:p>
              <a:pPr algn="ctr"/>
              <a:r>
                <a:rPr lang="en-US" sz="1600" b="1">
                  <a:solidFill>
                    <a:schemeClr val="bg2">
                      <a:lumMod val="10000"/>
                    </a:schemeClr>
                  </a:solidFill>
                  <a:latin typeface="Aptos Display" panose="020B0004020202020204" pitchFamily="34" charset="0"/>
                  <a:cs typeface="Times New Roman" panose="02020603050405020304" pitchFamily="18" charset="0"/>
                </a:rPr>
                <a:t>Hybrid AI + Engineering Prediction </a:t>
              </a:r>
            </a:p>
          </p:txBody>
        </p:sp>
        <p:cxnSp>
          <p:nvCxnSpPr>
            <p:cNvPr id="107" name="Straight Arrow Connector 106">
              <a:extLst>
                <a:ext uri="{FF2B5EF4-FFF2-40B4-BE49-F238E27FC236}">
                  <a16:creationId xmlns:a16="http://schemas.microsoft.com/office/drawing/2014/main" id="{4A0DE6F6-8A6A-50FB-3773-3442EC0A4F89}"/>
                </a:ext>
              </a:extLst>
            </p:cNvPr>
            <p:cNvCxnSpPr>
              <a:cxnSpLocks/>
            </p:cNvCxnSpPr>
            <p:nvPr/>
          </p:nvCxnSpPr>
          <p:spPr>
            <a:xfrm>
              <a:off x="1735023" y="3930542"/>
              <a:ext cx="57367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8" name="Picture 107" descr="A purple and white paper with text&#10;&#10;AI-generated content may be incorrect.">
              <a:extLst>
                <a:ext uri="{FF2B5EF4-FFF2-40B4-BE49-F238E27FC236}">
                  <a16:creationId xmlns:a16="http://schemas.microsoft.com/office/drawing/2014/main" id="{BDC569E7-D9A5-C3A4-8A58-016CB01B1C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2026" y="5504186"/>
              <a:ext cx="541348" cy="541348"/>
            </a:xfrm>
            <a:prstGeom prst="rect">
              <a:avLst/>
            </a:prstGeom>
          </p:spPr>
        </p:pic>
        <p:sp>
          <p:nvSpPr>
            <p:cNvPr id="109" name="TextBox 108">
              <a:extLst>
                <a:ext uri="{FF2B5EF4-FFF2-40B4-BE49-F238E27FC236}">
                  <a16:creationId xmlns:a16="http://schemas.microsoft.com/office/drawing/2014/main" id="{7E7DEE1F-F41C-A636-149A-5C413CCD64DA}"/>
                </a:ext>
              </a:extLst>
            </p:cNvPr>
            <p:cNvSpPr txBox="1"/>
            <p:nvPr/>
          </p:nvSpPr>
          <p:spPr>
            <a:xfrm>
              <a:off x="2994939" y="5519535"/>
              <a:ext cx="2212898" cy="338554"/>
            </a:xfrm>
            <a:prstGeom prst="rect">
              <a:avLst/>
            </a:prstGeom>
            <a:noFill/>
            <a:ln>
              <a:noFill/>
            </a:ln>
          </p:spPr>
          <p:txBody>
            <a:bodyPr wrap="square" rtlCol="0">
              <a:spAutoFit/>
            </a:bodyPr>
            <a:lstStyle/>
            <a:p>
              <a:pPr algn="ctr"/>
              <a:r>
                <a:rPr lang="en-US" sz="1600" b="1">
                  <a:solidFill>
                    <a:schemeClr val="bg2">
                      <a:lumMod val="10000"/>
                    </a:schemeClr>
                  </a:solidFill>
                  <a:latin typeface="Aptos Display" panose="020B0004020202020204" pitchFamily="34" charset="0"/>
                  <a:cs typeface="Times New Roman" panose="02020603050405020304" pitchFamily="18" charset="0"/>
                </a:rPr>
                <a:t>Bridge Data Prediction</a:t>
              </a:r>
            </a:p>
          </p:txBody>
        </p:sp>
        <p:sp>
          <p:nvSpPr>
            <p:cNvPr id="110" name="TextBox 109">
              <a:extLst>
                <a:ext uri="{FF2B5EF4-FFF2-40B4-BE49-F238E27FC236}">
                  <a16:creationId xmlns:a16="http://schemas.microsoft.com/office/drawing/2014/main" id="{92257562-64CC-8E77-6914-F7E1C8537C29}"/>
                </a:ext>
              </a:extLst>
            </p:cNvPr>
            <p:cNvSpPr txBox="1"/>
            <p:nvPr/>
          </p:nvSpPr>
          <p:spPr>
            <a:xfrm>
              <a:off x="2994939" y="5780502"/>
              <a:ext cx="2212898" cy="276999"/>
            </a:xfrm>
            <a:prstGeom prst="rect">
              <a:avLst/>
            </a:prstGeom>
            <a:noFill/>
            <a:ln>
              <a:noFill/>
            </a:ln>
          </p:spPr>
          <p:txBody>
            <a:bodyPr wrap="square" rtlCol="0">
              <a:spAutoFit/>
            </a:bodyPr>
            <a:lstStyle/>
            <a:p>
              <a:pPr algn="ctr"/>
              <a:r>
                <a:rPr lang="en-US" sz="1200" b="1">
                  <a:solidFill>
                    <a:schemeClr val="bg2">
                      <a:lumMod val="10000"/>
                    </a:schemeClr>
                  </a:solidFill>
                  <a:latin typeface="Aptos Display" panose="020B0004020202020204" pitchFamily="34" charset="0"/>
                  <a:cs typeface="Times New Roman" panose="02020603050405020304" pitchFamily="18" charset="0"/>
                </a:rPr>
                <a:t>(Structured JSON Data)</a:t>
              </a:r>
            </a:p>
          </p:txBody>
        </p:sp>
        <p:cxnSp>
          <p:nvCxnSpPr>
            <p:cNvPr id="111" name="Straight Arrow Connector 110">
              <a:extLst>
                <a:ext uri="{FF2B5EF4-FFF2-40B4-BE49-F238E27FC236}">
                  <a16:creationId xmlns:a16="http://schemas.microsoft.com/office/drawing/2014/main" id="{F92F15FE-B30C-493B-E974-169A1A4A6314}"/>
                </a:ext>
              </a:extLst>
            </p:cNvPr>
            <p:cNvCxnSpPr>
              <a:cxnSpLocks/>
            </p:cNvCxnSpPr>
            <p:nvPr/>
          </p:nvCxnSpPr>
          <p:spPr>
            <a:xfrm>
              <a:off x="3952653" y="4978400"/>
              <a:ext cx="0" cy="40650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880BF18-5F31-7A57-9856-A7B26EFE9C85}"/>
                </a:ext>
              </a:extLst>
            </p:cNvPr>
            <p:cNvCxnSpPr>
              <a:cxnSpLocks/>
            </p:cNvCxnSpPr>
            <p:nvPr/>
          </p:nvCxnSpPr>
          <p:spPr>
            <a:xfrm>
              <a:off x="3179135" y="4719819"/>
              <a:ext cx="1959" cy="25858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5D8A7CA-720F-B957-8CFD-4052D9720E46}"/>
                </a:ext>
              </a:extLst>
            </p:cNvPr>
            <p:cNvCxnSpPr/>
            <p:nvPr/>
          </p:nvCxnSpPr>
          <p:spPr>
            <a:xfrm>
              <a:off x="4712749" y="4722994"/>
              <a:ext cx="1959" cy="25858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4B3637D-8E87-89B0-6AA3-02A25E98D579}"/>
                </a:ext>
              </a:extLst>
            </p:cNvPr>
            <p:cNvCxnSpPr>
              <a:cxnSpLocks/>
            </p:cNvCxnSpPr>
            <p:nvPr/>
          </p:nvCxnSpPr>
          <p:spPr>
            <a:xfrm flipH="1">
              <a:off x="3162520" y="4978400"/>
              <a:ext cx="1569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566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03F76-8278-EB4D-BD4C-A7E6F880695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B4B0133-B095-D7A9-DC61-65E80D2613B3}"/>
              </a:ext>
            </a:extLst>
          </p:cNvPr>
          <p:cNvSpPr/>
          <p:nvPr/>
        </p:nvSpPr>
        <p:spPr>
          <a:xfrm>
            <a:off x="9144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6" name="Slide Number Placeholder 38">
            <a:extLst>
              <a:ext uri="{FF2B5EF4-FFF2-40B4-BE49-F238E27FC236}">
                <a16:creationId xmlns:a16="http://schemas.microsoft.com/office/drawing/2014/main" id="{A57B22C3-CEBD-8A69-889A-775A39477F4A}"/>
              </a:ext>
            </a:extLst>
          </p:cNvPr>
          <p:cNvSpPr txBox="1">
            <a:spLocks/>
          </p:cNvSpPr>
          <p:nvPr/>
        </p:nvSpPr>
        <p:spPr>
          <a:xfrm>
            <a:off x="11475720" y="107691"/>
            <a:ext cx="52832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F49C3E-ADD7-42C8-9DC7-01920B1164A2}" type="slidenum">
              <a:rPr lang="en-US" b="1" smtClean="0">
                <a:solidFill>
                  <a:srgbClr val="556D96"/>
                </a:solidFill>
              </a:rPr>
              <a:pPr/>
              <a:t>7</a:t>
            </a:fld>
            <a:endParaRPr lang="en-US" b="1" dirty="0">
              <a:solidFill>
                <a:srgbClr val="556D96"/>
              </a:solidFill>
            </a:endParaRPr>
          </a:p>
        </p:txBody>
      </p:sp>
      <p:sp>
        <p:nvSpPr>
          <p:cNvPr id="7" name="Rectangle 6">
            <a:extLst>
              <a:ext uri="{FF2B5EF4-FFF2-40B4-BE49-F238E27FC236}">
                <a16:creationId xmlns:a16="http://schemas.microsoft.com/office/drawing/2014/main" id="{24E6A149-3930-82C1-29E2-11257E1F5DB3}"/>
              </a:ext>
            </a:extLst>
          </p:cNvPr>
          <p:cNvSpPr/>
          <p:nvPr/>
        </p:nvSpPr>
        <p:spPr>
          <a:xfrm>
            <a:off x="3565290" y="0"/>
            <a:ext cx="2530710"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8" name="Rectangle 7">
            <a:extLst>
              <a:ext uri="{FF2B5EF4-FFF2-40B4-BE49-F238E27FC236}">
                <a16:creationId xmlns:a16="http://schemas.microsoft.com/office/drawing/2014/main" id="{8882750D-A350-96E7-2097-EB7E8053FB8E}"/>
              </a:ext>
            </a:extLst>
          </p:cNvPr>
          <p:cNvSpPr/>
          <p:nvPr/>
        </p:nvSpPr>
        <p:spPr>
          <a:xfrm>
            <a:off x="6096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cxnSp>
        <p:nvCxnSpPr>
          <p:cNvPr id="9" name="Straight Connector 8">
            <a:extLst>
              <a:ext uri="{FF2B5EF4-FFF2-40B4-BE49-F238E27FC236}">
                <a16:creationId xmlns:a16="http://schemas.microsoft.com/office/drawing/2014/main" id="{5FBE1867-19EA-8311-739D-34A108F57FAA}"/>
              </a:ext>
            </a:extLst>
          </p:cNvPr>
          <p:cNvCxnSpPr>
            <a:cxnSpLocks/>
          </p:cNvCxnSpPr>
          <p:nvPr/>
        </p:nvCxnSpPr>
        <p:spPr>
          <a:xfrm>
            <a:off x="3043232" y="-2666"/>
            <a:ext cx="9148768"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A2E6B6C7-6D3D-D90B-3951-20C80A99789B}"/>
              </a:ext>
            </a:extLst>
          </p:cNvPr>
          <p:cNvCxnSpPr>
            <a:cxnSpLocks/>
          </p:cNvCxnSpPr>
          <p:nvPr/>
        </p:nvCxnSpPr>
        <p:spPr>
          <a:xfrm>
            <a:off x="3565290" y="592852"/>
            <a:ext cx="8626710"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512F33DD-E2CB-D831-D78A-E86EEB4D6192}"/>
              </a:ext>
            </a:extLst>
          </p:cNvPr>
          <p:cNvSpPr/>
          <p:nvPr/>
        </p:nvSpPr>
        <p:spPr>
          <a:xfrm>
            <a:off x="0" y="-12343"/>
            <a:ext cx="517290"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3</a:t>
            </a:r>
          </a:p>
        </p:txBody>
      </p:sp>
      <p:sp>
        <p:nvSpPr>
          <p:cNvPr id="12" name="Rectangle 11">
            <a:extLst>
              <a:ext uri="{FF2B5EF4-FFF2-40B4-BE49-F238E27FC236}">
                <a16:creationId xmlns:a16="http://schemas.microsoft.com/office/drawing/2014/main" id="{6EE06763-C5CF-9F89-97E3-53E0D74447C8}"/>
              </a:ext>
            </a:extLst>
          </p:cNvPr>
          <p:cNvSpPr/>
          <p:nvPr/>
        </p:nvSpPr>
        <p:spPr>
          <a:xfrm>
            <a:off x="590525" y="-12343"/>
            <a:ext cx="2974765"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METHODOLOGY</a:t>
            </a:r>
          </a:p>
        </p:txBody>
      </p:sp>
      <p:sp>
        <p:nvSpPr>
          <p:cNvPr id="73" name="Rectangle 72">
            <a:extLst>
              <a:ext uri="{FF2B5EF4-FFF2-40B4-BE49-F238E27FC236}">
                <a16:creationId xmlns:a16="http://schemas.microsoft.com/office/drawing/2014/main" id="{6A52B62D-B626-F8ED-CC2C-FA79AED9D569}"/>
              </a:ext>
            </a:extLst>
          </p:cNvPr>
          <p:cNvSpPr/>
          <p:nvPr/>
        </p:nvSpPr>
        <p:spPr>
          <a:xfrm rot="5400000">
            <a:off x="5597990" y="1037200"/>
            <a:ext cx="461666" cy="991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Title 1">
            <a:extLst>
              <a:ext uri="{FF2B5EF4-FFF2-40B4-BE49-F238E27FC236}">
                <a16:creationId xmlns:a16="http://schemas.microsoft.com/office/drawing/2014/main" id="{758182F5-E3FC-3149-79EC-F77DAF686871}"/>
              </a:ext>
            </a:extLst>
          </p:cNvPr>
          <p:cNvSpPr txBox="1">
            <a:spLocks/>
          </p:cNvSpPr>
          <p:nvPr/>
        </p:nvSpPr>
        <p:spPr>
          <a:xfrm>
            <a:off x="5946911" y="855918"/>
            <a:ext cx="4069470" cy="461665"/>
          </a:xfrm>
          <a:prstGeom prst="rect">
            <a:avLst/>
          </a:prstGeom>
          <a:solidFill>
            <a:schemeClr val="accent3">
              <a:lumMod val="20000"/>
              <a:lumOff val="80000"/>
            </a:schemeClr>
          </a:solidFill>
          <a:ln>
            <a:solidFill>
              <a:srgbClr val="556D96"/>
            </a:solidFill>
          </a:ln>
        </p:spPr>
        <p:txBody>
          <a:bodyPr wrap="square">
            <a:spAutoFit/>
          </a:bodyPr>
          <a:lstStyle>
            <a:defPPr>
              <a:defRPr lang="en-US"/>
            </a:defPPr>
            <a:lvl1pPr algn="ctr">
              <a:defRPr sz="2400" b="1">
                <a:solidFill>
                  <a:srgbClr val="203864"/>
                </a:solidFill>
                <a:latin typeface="Daytona" panose="020B0604030500040204" pitchFamily="34" charset="0"/>
                <a:cs typeface="Catamaran Light" panose="020B0604020202020204" charset="0"/>
              </a:defRPr>
            </a:lvl1pPr>
          </a:lstStyle>
          <a:p>
            <a:r>
              <a:rPr lang="en-US" dirty="0"/>
              <a:t>Bridge Data Prediction</a:t>
            </a:r>
          </a:p>
        </p:txBody>
      </p:sp>
      <p:pic>
        <p:nvPicPr>
          <p:cNvPr id="2" name="Picture 1" descr="A diagram of a bridge&#10;&#10;AI-generated content may be incorrect.">
            <a:extLst>
              <a:ext uri="{FF2B5EF4-FFF2-40B4-BE49-F238E27FC236}">
                <a16:creationId xmlns:a16="http://schemas.microsoft.com/office/drawing/2014/main" id="{BA6955BC-D574-788C-8C1A-E1F85DC22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205" y="1645081"/>
            <a:ext cx="4617910" cy="4227005"/>
          </a:xfrm>
          <a:prstGeom prst="rect">
            <a:avLst/>
          </a:prstGeom>
        </p:spPr>
      </p:pic>
      <p:cxnSp>
        <p:nvCxnSpPr>
          <p:cNvPr id="3" name="Straight Connector 2">
            <a:extLst>
              <a:ext uri="{FF2B5EF4-FFF2-40B4-BE49-F238E27FC236}">
                <a16:creationId xmlns:a16="http://schemas.microsoft.com/office/drawing/2014/main" id="{63BF76C0-EE75-3626-C529-3B8AD183B988}"/>
              </a:ext>
            </a:extLst>
          </p:cNvPr>
          <p:cNvCxnSpPr/>
          <p:nvPr/>
        </p:nvCxnSpPr>
        <p:spPr>
          <a:xfrm>
            <a:off x="5673332" y="689409"/>
            <a:ext cx="0" cy="5857240"/>
          </a:xfrm>
          <a:prstGeom prst="line">
            <a:avLst/>
          </a:prstGeom>
          <a:ln w="28575">
            <a:solidFill>
              <a:srgbClr val="0B76A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5FE94E8-C32A-F614-DFC9-2654723CC988}"/>
              </a:ext>
            </a:extLst>
          </p:cNvPr>
          <p:cNvSpPr/>
          <p:nvPr/>
        </p:nvSpPr>
        <p:spPr>
          <a:xfrm>
            <a:off x="96524" y="689409"/>
            <a:ext cx="5470870" cy="6064418"/>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2704DE5-7029-8A13-5991-1972FCDA6BB3}"/>
              </a:ext>
            </a:extLst>
          </p:cNvPr>
          <p:cNvGrpSpPr/>
          <p:nvPr/>
        </p:nvGrpSpPr>
        <p:grpSpPr>
          <a:xfrm>
            <a:off x="120291" y="970945"/>
            <a:ext cx="5279463" cy="5135893"/>
            <a:chOff x="317140" y="994866"/>
            <a:chExt cx="5279463" cy="5135893"/>
          </a:xfrm>
        </p:grpSpPr>
        <p:sp>
          <p:nvSpPr>
            <p:cNvPr id="14" name="Rectangle: Rounded Corners 13">
              <a:extLst>
                <a:ext uri="{FF2B5EF4-FFF2-40B4-BE49-F238E27FC236}">
                  <a16:creationId xmlns:a16="http://schemas.microsoft.com/office/drawing/2014/main" id="{8738A927-951F-100C-A71F-526A4FD41878}"/>
                </a:ext>
              </a:extLst>
            </p:cNvPr>
            <p:cNvSpPr/>
            <p:nvPr/>
          </p:nvSpPr>
          <p:spPr>
            <a:xfrm>
              <a:off x="2439779" y="5418961"/>
              <a:ext cx="3019664" cy="711798"/>
            </a:xfrm>
            <a:prstGeom prst="roundRect">
              <a:avLst/>
            </a:prstGeom>
            <a:solidFill>
              <a:schemeClr val="accent5">
                <a:lumMod val="60000"/>
                <a:lumOff val="40000"/>
              </a:schemeClr>
            </a:solidFill>
            <a:ln>
              <a:solidFill>
                <a:srgbClr val="20386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010D8E-CB12-B764-BA15-750093EF4BB7}"/>
                </a:ext>
              </a:extLst>
            </p:cNvPr>
            <p:cNvSpPr/>
            <p:nvPr/>
          </p:nvSpPr>
          <p:spPr>
            <a:xfrm>
              <a:off x="404724" y="2895939"/>
              <a:ext cx="1543050" cy="1518459"/>
            </a:xfrm>
            <a:prstGeom prst="rect">
              <a:avLst/>
            </a:prstGeom>
            <a:solidFill>
              <a:schemeClr val="accent2">
                <a:lumMod val="20000"/>
                <a:lumOff val="80000"/>
              </a:schemeClr>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AB2615-61B4-94C7-2272-C6266D7C3A4B}"/>
                </a:ext>
              </a:extLst>
            </p:cNvPr>
            <p:cNvSpPr/>
            <p:nvPr/>
          </p:nvSpPr>
          <p:spPr>
            <a:xfrm>
              <a:off x="2308700" y="1399655"/>
              <a:ext cx="3287903" cy="1275029"/>
            </a:xfrm>
            <a:prstGeom prst="rect">
              <a:avLst/>
            </a:prstGeom>
            <a:solidFill>
              <a:schemeClr val="bg1">
                <a:lumMod val="9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39DC3-AF6C-4407-3851-45FBCE8FA4E2}"/>
                </a:ext>
              </a:extLst>
            </p:cNvPr>
            <p:cNvSpPr/>
            <p:nvPr/>
          </p:nvSpPr>
          <p:spPr>
            <a:xfrm>
              <a:off x="2128884" y="1260430"/>
              <a:ext cx="1858375" cy="3227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BE994F-DBF2-053B-C4FD-2270F5232A9E}"/>
                </a:ext>
              </a:extLst>
            </p:cNvPr>
            <p:cNvSpPr/>
            <p:nvPr/>
          </p:nvSpPr>
          <p:spPr>
            <a:xfrm>
              <a:off x="404724" y="1156225"/>
              <a:ext cx="1543050" cy="1518459"/>
            </a:xfrm>
            <a:prstGeom prst="rect">
              <a:avLst/>
            </a:prstGeom>
            <a:solidFill>
              <a:schemeClr val="accent4">
                <a:lumMod val="20000"/>
                <a:lumOff val="80000"/>
              </a:schemeClr>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DF6E98-25AB-A3EF-EA0E-8D578D7A7C69}"/>
                </a:ext>
              </a:extLst>
            </p:cNvPr>
            <p:cNvSpPr txBox="1"/>
            <p:nvPr/>
          </p:nvSpPr>
          <p:spPr>
            <a:xfrm>
              <a:off x="2128884" y="1283289"/>
              <a:ext cx="1768981" cy="276999"/>
            </a:xfrm>
            <a:prstGeom prst="rect">
              <a:avLst/>
            </a:prstGeom>
            <a:noFill/>
          </p:spPr>
          <p:txBody>
            <a:bodyPr wrap="square">
              <a:spAutoFit/>
            </a:bodyPr>
            <a:lstStyle/>
            <a:p>
              <a:pPr algn="ctr"/>
              <a:r>
                <a:rPr lang="en-US" sz="1200" i="0">
                  <a:solidFill>
                    <a:schemeClr val="bg1"/>
                  </a:solidFill>
                  <a:effectLst/>
                  <a:latin typeface="Segoe UI Variable Display Semib" pitchFamily="2" charset="0"/>
                </a:rPr>
                <a:t>Information Extraction</a:t>
              </a:r>
            </a:p>
          </p:txBody>
        </p:sp>
        <p:sp>
          <p:nvSpPr>
            <p:cNvPr id="20" name="Rectangle 19">
              <a:extLst>
                <a:ext uri="{FF2B5EF4-FFF2-40B4-BE49-F238E27FC236}">
                  <a16:creationId xmlns:a16="http://schemas.microsoft.com/office/drawing/2014/main" id="{9AE3DF00-6D49-CE81-868D-F34D0AAF6C71}"/>
                </a:ext>
              </a:extLst>
            </p:cNvPr>
            <p:cNvSpPr/>
            <p:nvPr/>
          </p:nvSpPr>
          <p:spPr>
            <a:xfrm>
              <a:off x="2439780" y="1634460"/>
              <a:ext cx="1483471" cy="902126"/>
            </a:xfrm>
            <a:prstGeom prst="rect">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C96D2CC-54FF-57C9-738D-F68135B97A28}"/>
                </a:ext>
              </a:extLst>
            </p:cNvPr>
            <p:cNvSpPr txBox="1"/>
            <p:nvPr/>
          </p:nvSpPr>
          <p:spPr>
            <a:xfrm>
              <a:off x="2503821" y="1743540"/>
              <a:ext cx="1355388" cy="692497"/>
            </a:xfrm>
            <a:prstGeom prst="rect">
              <a:avLst/>
            </a:prstGeom>
            <a:noFill/>
            <a:ln>
              <a:noFill/>
            </a:ln>
          </p:spPr>
          <p:txBody>
            <a:bodyPr wrap="square" rtlCol="0">
              <a:spAutoFit/>
            </a:bodyPr>
            <a:lstStyle/>
            <a:p>
              <a:pPr algn="ctr"/>
              <a:r>
                <a:rPr lang="en-US" sz="1300" b="1" dirty="0">
                  <a:solidFill>
                    <a:schemeClr val="bg2">
                      <a:lumMod val="10000"/>
                    </a:schemeClr>
                  </a:solidFill>
                  <a:latin typeface="Aptos Display" panose="020B0004020202020204" pitchFamily="34" charset="0"/>
                  <a:cs typeface="Times New Roman" panose="02020603050405020304" pitchFamily="18" charset="0"/>
                </a:rPr>
                <a:t>Context Aware</a:t>
              </a:r>
            </a:p>
            <a:p>
              <a:pPr algn="ctr"/>
              <a:r>
                <a:rPr lang="en-US" sz="1300" b="1" dirty="0">
                  <a:solidFill>
                    <a:schemeClr val="bg2">
                      <a:lumMod val="10000"/>
                    </a:schemeClr>
                  </a:solidFill>
                  <a:latin typeface="Aptos Display" panose="020B0004020202020204" pitchFamily="34" charset="0"/>
                  <a:cs typeface="Times New Roman" panose="02020603050405020304" pitchFamily="18" charset="0"/>
                </a:rPr>
                <a:t>Information extraction</a:t>
              </a:r>
            </a:p>
          </p:txBody>
        </p:sp>
        <p:pic>
          <p:nvPicPr>
            <p:cNvPr id="22" name="Picture 21" descr="A black and white logo&#10;&#10;AI-generated content may be incorrect.">
              <a:extLst>
                <a:ext uri="{FF2B5EF4-FFF2-40B4-BE49-F238E27FC236}">
                  <a16:creationId xmlns:a16="http://schemas.microsoft.com/office/drawing/2014/main" id="{823EBC04-C801-BF63-B3BD-0D17038105A2}"/>
                </a:ext>
              </a:extLst>
            </p:cNvPr>
            <p:cNvPicPr>
              <a:picLocks noChangeAspect="1"/>
            </p:cNvPicPr>
            <p:nvPr/>
          </p:nvPicPr>
          <p:blipFill>
            <a:blip r:embed="rId4">
              <a:extLst>
                <a:ext uri="{28A0092B-C50C-407E-A947-70E740481C1C}">
                  <a14:useLocalDpi xmlns:a14="http://schemas.microsoft.com/office/drawing/2010/main" val="0"/>
                </a:ext>
              </a:extLst>
            </a:blip>
            <a:srcRect r="73387"/>
            <a:stretch/>
          </p:blipFill>
          <p:spPr>
            <a:xfrm>
              <a:off x="2503821" y="2187251"/>
              <a:ext cx="320873" cy="297006"/>
            </a:xfrm>
            <a:prstGeom prst="rect">
              <a:avLst/>
            </a:prstGeom>
          </p:spPr>
        </p:pic>
        <p:sp>
          <p:nvSpPr>
            <p:cNvPr id="23" name="Rectangle 22">
              <a:extLst>
                <a:ext uri="{FF2B5EF4-FFF2-40B4-BE49-F238E27FC236}">
                  <a16:creationId xmlns:a16="http://schemas.microsoft.com/office/drawing/2014/main" id="{DEED25E3-4FB6-3D56-FBE9-16C97C2E7F72}"/>
                </a:ext>
              </a:extLst>
            </p:cNvPr>
            <p:cNvSpPr/>
            <p:nvPr/>
          </p:nvSpPr>
          <p:spPr>
            <a:xfrm>
              <a:off x="3975972" y="1634460"/>
              <a:ext cx="1483471" cy="90212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9CC14B6-0073-60A0-E6DB-9E0F48F701D0}"/>
                </a:ext>
              </a:extLst>
            </p:cNvPr>
            <p:cNvSpPr txBox="1"/>
            <p:nvPr/>
          </p:nvSpPr>
          <p:spPr>
            <a:xfrm>
              <a:off x="4039025" y="1811091"/>
              <a:ext cx="1355388" cy="492443"/>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Computational Inference</a:t>
              </a:r>
            </a:p>
          </p:txBody>
        </p:sp>
        <p:sp>
          <p:nvSpPr>
            <p:cNvPr id="25" name="Rectangle 24">
              <a:extLst>
                <a:ext uri="{FF2B5EF4-FFF2-40B4-BE49-F238E27FC236}">
                  <a16:creationId xmlns:a16="http://schemas.microsoft.com/office/drawing/2014/main" id="{FC7A4AEB-13FB-2AF9-EE84-F94FBB8C11EA}"/>
                </a:ext>
              </a:extLst>
            </p:cNvPr>
            <p:cNvSpPr/>
            <p:nvPr/>
          </p:nvSpPr>
          <p:spPr>
            <a:xfrm>
              <a:off x="317140" y="994866"/>
              <a:ext cx="1067486" cy="3227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7F5BB7D-1DF4-4C9E-9341-734CE739D04A}"/>
                </a:ext>
              </a:extLst>
            </p:cNvPr>
            <p:cNvSpPr txBox="1"/>
            <p:nvPr/>
          </p:nvSpPr>
          <p:spPr>
            <a:xfrm>
              <a:off x="492743" y="1021396"/>
              <a:ext cx="716280" cy="276999"/>
            </a:xfrm>
            <a:prstGeom prst="rect">
              <a:avLst/>
            </a:prstGeom>
            <a:noFill/>
          </p:spPr>
          <p:txBody>
            <a:bodyPr wrap="square">
              <a:spAutoFit/>
            </a:bodyPr>
            <a:lstStyle/>
            <a:p>
              <a:pPr algn="ctr"/>
              <a:r>
                <a:rPr lang="en-US" sz="1200">
                  <a:solidFill>
                    <a:schemeClr val="bg1"/>
                  </a:solidFill>
                  <a:latin typeface="Segoe UI Variable Display Semib" pitchFamily="2" charset="0"/>
                </a:rPr>
                <a:t>Data</a:t>
              </a:r>
              <a:endParaRPr lang="en-US" sz="1200" i="0">
                <a:solidFill>
                  <a:schemeClr val="bg1"/>
                </a:solidFill>
                <a:effectLst/>
                <a:latin typeface="Segoe UI Variable Display Semib" pitchFamily="2" charset="0"/>
              </a:endParaRPr>
            </a:p>
          </p:txBody>
        </p:sp>
        <p:sp>
          <p:nvSpPr>
            <p:cNvPr id="27" name="TextBox 26">
              <a:extLst>
                <a:ext uri="{FF2B5EF4-FFF2-40B4-BE49-F238E27FC236}">
                  <a16:creationId xmlns:a16="http://schemas.microsoft.com/office/drawing/2014/main" id="{B6BC9E51-8809-8B89-28D1-17082F0B0326}"/>
                </a:ext>
              </a:extLst>
            </p:cNvPr>
            <p:cNvSpPr txBox="1"/>
            <p:nvPr/>
          </p:nvSpPr>
          <p:spPr>
            <a:xfrm>
              <a:off x="609831" y="2136710"/>
              <a:ext cx="1132837" cy="292388"/>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Bridge Data</a:t>
              </a:r>
            </a:p>
          </p:txBody>
        </p:sp>
        <p:sp>
          <p:nvSpPr>
            <p:cNvPr id="28" name="TextBox 27">
              <a:extLst>
                <a:ext uri="{FF2B5EF4-FFF2-40B4-BE49-F238E27FC236}">
                  <a16:creationId xmlns:a16="http://schemas.microsoft.com/office/drawing/2014/main" id="{1E2B7B83-FC16-63B4-FE15-4B4DB14FD11D}"/>
                </a:ext>
              </a:extLst>
            </p:cNvPr>
            <p:cNvSpPr txBox="1"/>
            <p:nvPr/>
          </p:nvSpPr>
          <p:spPr>
            <a:xfrm>
              <a:off x="346856" y="2329533"/>
              <a:ext cx="1650439" cy="246221"/>
            </a:xfrm>
            <a:prstGeom prst="rect">
              <a:avLst/>
            </a:prstGeom>
            <a:noFill/>
            <a:ln>
              <a:noFill/>
            </a:ln>
          </p:spPr>
          <p:txBody>
            <a:bodyPr wrap="square" rtlCol="0">
              <a:spAutoFit/>
            </a:bodyPr>
            <a:lstStyle/>
            <a:p>
              <a:pPr algn="ctr"/>
              <a:r>
                <a:rPr lang="en-US" sz="1000" b="1">
                  <a:solidFill>
                    <a:schemeClr val="bg2">
                      <a:lumMod val="10000"/>
                    </a:schemeClr>
                  </a:solidFill>
                  <a:latin typeface="Aptos Display" panose="020B0004020202020204" pitchFamily="34" charset="0"/>
                  <a:cs typeface="Times New Roman" panose="02020603050405020304" pitchFamily="18" charset="0"/>
                </a:rPr>
                <a:t>(Unstructured Documents)</a:t>
              </a:r>
            </a:p>
          </p:txBody>
        </p:sp>
        <p:cxnSp>
          <p:nvCxnSpPr>
            <p:cNvPr id="29" name="Straight Arrow Connector 28">
              <a:extLst>
                <a:ext uri="{FF2B5EF4-FFF2-40B4-BE49-F238E27FC236}">
                  <a16:creationId xmlns:a16="http://schemas.microsoft.com/office/drawing/2014/main" id="{74D535C7-B6C0-6230-3749-2B47F90C90EA}"/>
                </a:ext>
              </a:extLst>
            </p:cNvPr>
            <p:cNvCxnSpPr>
              <a:cxnSpLocks/>
            </p:cNvCxnSpPr>
            <p:nvPr/>
          </p:nvCxnSpPr>
          <p:spPr>
            <a:xfrm>
              <a:off x="1735023" y="2055340"/>
              <a:ext cx="57367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8FC5D13-CFA1-7169-A5B4-EAD7F9D8A032}"/>
                </a:ext>
              </a:extLst>
            </p:cNvPr>
            <p:cNvGrpSpPr/>
            <p:nvPr/>
          </p:nvGrpSpPr>
          <p:grpSpPr>
            <a:xfrm>
              <a:off x="772272" y="1389299"/>
              <a:ext cx="787148" cy="759136"/>
              <a:chOff x="2814819" y="4965144"/>
              <a:chExt cx="872832" cy="841770"/>
            </a:xfrm>
          </p:grpSpPr>
          <p:pic>
            <p:nvPicPr>
              <p:cNvPr id="63" name="Picture 62" descr="A blue and white file with white text&#10;&#10;AI-generated content may be incorrect.">
                <a:extLst>
                  <a:ext uri="{FF2B5EF4-FFF2-40B4-BE49-F238E27FC236}">
                    <a16:creationId xmlns:a16="http://schemas.microsoft.com/office/drawing/2014/main" id="{7C00CE35-CCD6-9A3D-F04D-3ABFF2B467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5357" y="5293521"/>
                <a:ext cx="176810" cy="176810"/>
              </a:xfrm>
              <a:prstGeom prst="rect">
                <a:avLst/>
              </a:prstGeom>
            </p:spPr>
          </p:pic>
          <p:pic>
            <p:nvPicPr>
              <p:cNvPr id="64" name="Picture 63" descr="A blue and white file with white text&#10;&#10;AI-generated content may be incorrect.">
                <a:extLst>
                  <a:ext uri="{FF2B5EF4-FFF2-40B4-BE49-F238E27FC236}">
                    <a16:creationId xmlns:a16="http://schemas.microsoft.com/office/drawing/2014/main" id="{9E30C1E6-4AC3-9B4F-2849-FF8C64C81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1557" y="4965144"/>
                <a:ext cx="283625" cy="283625"/>
              </a:xfrm>
              <a:prstGeom prst="rect">
                <a:avLst/>
              </a:prstGeom>
            </p:spPr>
          </p:pic>
          <p:pic>
            <p:nvPicPr>
              <p:cNvPr id="65" name="Picture 64" descr="A white server with orange dots&#10;&#10;AI-generated content may be incorrect.">
                <a:extLst>
                  <a:ext uri="{FF2B5EF4-FFF2-40B4-BE49-F238E27FC236}">
                    <a16:creationId xmlns:a16="http://schemas.microsoft.com/office/drawing/2014/main" id="{867B7E09-10B2-B1A8-4FA8-2B808D2C7D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4819" y="5135089"/>
                <a:ext cx="447952" cy="551582"/>
              </a:xfrm>
              <a:prstGeom prst="rect">
                <a:avLst/>
              </a:prstGeom>
            </p:spPr>
          </p:pic>
          <p:pic>
            <p:nvPicPr>
              <p:cNvPr id="66" name="Picture 65" descr="A blue and white file with white text&#10;&#10;AI-generated content may be incorrect.">
                <a:extLst>
                  <a:ext uri="{FF2B5EF4-FFF2-40B4-BE49-F238E27FC236}">
                    <a16:creationId xmlns:a16="http://schemas.microsoft.com/office/drawing/2014/main" id="{71A5B38A-C305-CB07-B591-E9E32D6B9B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8815" y="5523289"/>
                <a:ext cx="283625" cy="283625"/>
              </a:xfrm>
              <a:prstGeom prst="rect">
                <a:avLst/>
              </a:prstGeom>
            </p:spPr>
          </p:pic>
          <p:sp>
            <p:nvSpPr>
              <p:cNvPr id="67" name="Left Brace 66">
                <a:extLst>
                  <a:ext uri="{FF2B5EF4-FFF2-40B4-BE49-F238E27FC236}">
                    <a16:creationId xmlns:a16="http://schemas.microsoft.com/office/drawing/2014/main" id="{700398E3-3996-E319-2095-3529B80F78C5}"/>
                  </a:ext>
                </a:extLst>
              </p:cNvPr>
              <p:cNvSpPr/>
              <p:nvPr/>
            </p:nvSpPr>
            <p:spPr>
              <a:xfrm>
                <a:off x="3262771" y="5033220"/>
                <a:ext cx="118785" cy="729405"/>
              </a:xfrm>
              <a:prstGeom prst="leftBrace">
                <a:avLst>
                  <a:gd name="adj1" fmla="val 69809"/>
                  <a:gd name="adj2" fmla="val 508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8" name="Picture 67" descr="A blue and white file with white text&#10;&#10;AI-generated content may be incorrect.">
                <a:extLst>
                  <a:ext uri="{FF2B5EF4-FFF2-40B4-BE49-F238E27FC236}">
                    <a16:creationId xmlns:a16="http://schemas.microsoft.com/office/drawing/2014/main" id="{FBC73F0E-0062-0ABF-437B-13869DCBB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1069" y="5293521"/>
                <a:ext cx="176810" cy="176810"/>
              </a:xfrm>
              <a:prstGeom prst="rect">
                <a:avLst/>
              </a:prstGeom>
            </p:spPr>
          </p:pic>
          <p:pic>
            <p:nvPicPr>
              <p:cNvPr id="69" name="Picture 68" descr="A blue and white file with white text&#10;&#10;AI-generated content may be incorrect.">
                <a:extLst>
                  <a:ext uri="{FF2B5EF4-FFF2-40B4-BE49-F238E27FC236}">
                    <a16:creationId xmlns:a16="http://schemas.microsoft.com/office/drawing/2014/main" id="{A262AD0E-6B7A-F167-DBFD-EAE92E2FAB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9014" y="5293521"/>
                <a:ext cx="176810" cy="176810"/>
              </a:xfrm>
              <a:prstGeom prst="rect">
                <a:avLst/>
              </a:prstGeom>
            </p:spPr>
          </p:pic>
          <p:pic>
            <p:nvPicPr>
              <p:cNvPr id="70" name="Picture 69" descr="A blue and white file with white text&#10;&#10;AI-generated content may be incorrect.">
                <a:extLst>
                  <a:ext uri="{FF2B5EF4-FFF2-40B4-BE49-F238E27FC236}">
                    <a16:creationId xmlns:a16="http://schemas.microsoft.com/office/drawing/2014/main" id="{4DDE6960-6893-DC06-83CC-CD7A8D0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0841" y="5293521"/>
                <a:ext cx="176810" cy="176810"/>
              </a:xfrm>
              <a:prstGeom prst="rect">
                <a:avLst/>
              </a:prstGeom>
            </p:spPr>
          </p:pic>
        </p:grpSp>
        <p:grpSp>
          <p:nvGrpSpPr>
            <p:cNvPr id="31" name="Group 30">
              <a:extLst>
                <a:ext uri="{FF2B5EF4-FFF2-40B4-BE49-F238E27FC236}">
                  <a16:creationId xmlns:a16="http://schemas.microsoft.com/office/drawing/2014/main" id="{23E2842D-D598-E170-E52F-E57CCB36E75B}"/>
                </a:ext>
              </a:extLst>
            </p:cNvPr>
            <p:cNvGrpSpPr/>
            <p:nvPr/>
          </p:nvGrpSpPr>
          <p:grpSpPr>
            <a:xfrm>
              <a:off x="794328" y="3166946"/>
              <a:ext cx="791301" cy="763596"/>
              <a:chOff x="4017435" y="3899273"/>
              <a:chExt cx="791301" cy="763596"/>
            </a:xfrm>
          </p:grpSpPr>
          <p:pic>
            <p:nvPicPr>
              <p:cNvPr id="53" name="Picture 52" descr="A white server with orange dots&#10;&#10;AI-generated content may be incorrect.">
                <a:extLst>
                  <a:ext uri="{FF2B5EF4-FFF2-40B4-BE49-F238E27FC236}">
                    <a16:creationId xmlns:a16="http://schemas.microsoft.com/office/drawing/2014/main" id="{12753C3D-D544-8E28-4D99-CE66209F3C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7435" y="4028358"/>
                <a:ext cx="403978" cy="497435"/>
              </a:xfrm>
              <a:prstGeom prst="rect">
                <a:avLst/>
              </a:prstGeom>
            </p:spPr>
          </p:pic>
          <p:sp>
            <p:nvSpPr>
              <p:cNvPr id="54" name="Left Brace 53">
                <a:extLst>
                  <a:ext uri="{FF2B5EF4-FFF2-40B4-BE49-F238E27FC236}">
                    <a16:creationId xmlns:a16="http://schemas.microsoft.com/office/drawing/2014/main" id="{01A0D9B8-E102-63EF-6998-4C7A0D88805C}"/>
                  </a:ext>
                </a:extLst>
              </p:cNvPr>
              <p:cNvSpPr/>
              <p:nvPr/>
            </p:nvSpPr>
            <p:spPr>
              <a:xfrm>
                <a:off x="4421413" y="3936489"/>
                <a:ext cx="107124" cy="657802"/>
              </a:xfrm>
              <a:prstGeom prst="leftBrace">
                <a:avLst>
                  <a:gd name="adj1" fmla="val 69809"/>
                  <a:gd name="adj2" fmla="val 508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5" name="Picture 54" descr="A purple and white paper with text&#10;&#10;AI-generated content may be incorrect.">
                <a:extLst>
                  <a:ext uri="{FF2B5EF4-FFF2-40B4-BE49-F238E27FC236}">
                    <a16:creationId xmlns:a16="http://schemas.microsoft.com/office/drawing/2014/main" id="{AF631A43-E7B7-BC3E-B0B1-06E1BD5EC3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5650" y="4420222"/>
                <a:ext cx="242647" cy="242647"/>
              </a:xfrm>
              <a:prstGeom prst="rect">
                <a:avLst/>
              </a:prstGeom>
            </p:spPr>
          </p:pic>
          <p:pic>
            <p:nvPicPr>
              <p:cNvPr id="56" name="Picture 55" descr="A purple and white paper with text&#10;&#10;AI-generated content may be incorrect.">
                <a:extLst>
                  <a:ext uri="{FF2B5EF4-FFF2-40B4-BE49-F238E27FC236}">
                    <a16:creationId xmlns:a16="http://schemas.microsoft.com/office/drawing/2014/main" id="{0607BF02-665F-2F15-992F-383393F642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5650" y="3899273"/>
                <a:ext cx="242647" cy="242647"/>
              </a:xfrm>
              <a:prstGeom prst="rect">
                <a:avLst/>
              </a:prstGeom>
            </p:spPr>
          </p:pic>
          <p:pic>
            <p:nvPicPr>
              <p:cNvPr id="57" name="Picture 56" descr="A purple and white paper with text&#10;&#10;AI-generated content may be incorrect.">
                <a:extLst>
                  <a:ext uri="{FF2B5EF4-FFF2-40B4-BE49-F238E27FC236}">
                    <a16:creationId xmlns:a16="http://schemas.microsoft.com/office/drawing/2014/main" id="{F51FCEAA-976F-8814-76BD-542EFBD97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9353" y="4158695"/>
                <a:ext cx="118380" cy="118380"/>
              </a:xfrm>
              <a:prstGeom prst="rect">
                <a:avLst/>
              </a:prstGeom>
            </p:spPr>
          </p:pic>
          <p:pic>
            <p:nvPicPr>
              <p:cNvPr id="58" name="Picture 57" descr="A purple and white paper with text&#10;&#10;AI-generated content may be incorrect.">
                <a:extLst>
                  <a:ext uri="{FF2B5EF4-FFF2-40B4-BE49-F238E27FC236}">
                    <a16:creationId xmlns:a16="http://schemas.microsoft.com/office/drawing/2014/main" id="{76582B46-4022-C543-BDEF-4CCBBC93B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7783" y="4158695"/>
                <a:ext cx="118380" cy="118380"/>
              </a:xfrm>
              <a:prstGeom prst="rect">
                <a:avLst/>
              </a:prstGeom>
            </p:spPr>
          </p:pic>
          <p:pic>
            <p:nvPicPr>
              <p:cNvPr id="59" name="Picture 58" descr="A purple and white paper with text&#10;&#10;AI-generated content may be incorrect.">
                <a:extLst>
                  <a:ext uri="{FF2B5EF4-FFF2-40B4-BE49-F238E27FC236}">
                    <a16:creationId xmlns:a16="http://schemas.microsoft.com/office/drawing/2014/main" id="{221EC596-80DE-646C-A13A-3683A0DC78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0356" y="4158695"/>
                <a:ext cx="118380" cy="118380"/>
              </a:xfrm>
              <a:prstGeom prst="rect">
                <a:avLst/>
              </a:prstGeom>
            </p:spPr>
          </p:pic>
          <p:pic>
            <p:nvPicPr>
              <p:cNvPr id="60" name="Picture 59" descr="A purple and white paper with text&#10;&#10;AI-generated content may be incorrect.">
                <a:extLst>
                  <a:ext uri="{FF2B5EF4-FFF2-40B4-BE49-F238E27FC236}">
                    <a16:creationId xmlns:a16="http://schemas.microsoft.com/office/drawing/2014/main" id="{CFFBB1E3-BA98-9742-C047-200854F4C1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9353" y="4286463"/>
                <a:ext cx="118380" cy="118380"/>
              </a:xfrm>
              <a:prstGeom prst="rect">
                <a:avLst/>
              </a:prstGeom>
            </p:spPr>
          </p:pic>
          <p:pic>
            <p:nvPicPr>
              <p:cNvPr id="61" name="Picture 60" descr="A purple and white paper with text&#10;&#10;AI-generated content may be incorrect.">
                <a:extLst>
                  <a:ext uri="{FF2B5EF4-FFF2-40B4-BE49-F238E27FC236}">
                    <a16:creationId xmlns:a16="http://schemas.microsoft.com/office/drawing/2014/main" id="{EF41CBBB-E64A-E6E1-E512-15DF97B98E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7783" y="4286463"/>
                <a:ext cx="118380" cy="118380"/>
              </a:xfrm>
              <a:prstGeom prst="rect">
                <a:avLst/>
              </a:prstGeom>
            </p:spPr>
          </p:pic>
          <p:pic>
            <p:nvPicPr>
              <p:cNvPr id="62" name="Picture 61" descr="A purple and white paper with text&#10;&#10;AI-generated content may be incorrect.">
                <a:extLst>
                  <a:ext uri="{FF2B5EF4-FFF2-40B4-BE49-F238E27FC236}">
                    <a16:creationId xmlns:a16="http://schemas.microsoft.com/office/drawing/2014/main" id="{F8D8CB73-97A9-997B-C080-2285466531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0356" y="4286463"/>
                <a:ext cx="118380" cy="118380"/>
              </a:xfrm>
              <a:prstGeom prst="rect">
                <a:avLst/>
              </a:prstGeom>
            </p:spPr>
          </p:pic>
        </p:grpSp>
        <p:sp>
          <p:nvSpPr>
            <p:cNvPr id="32" name="Rectangle 31">
              <a:extLst>
                <a:ext uri="{FF2B5EF4-FFF2-40B4-BE49-F238E27FC236}">
                  <a16:creationId xmlns:a16="http://schemas.microsoft.com/office/drawing/2014/main" id="{D501D4CB-9CE6-E136-72E1-886557B28E72}"/>
                </a:ext>
              </a:extLst>
            </p:cNvPr>
            <p:cNvSpPr/>
            <p:nvPr/>
          </p:nvSpPr>
          <p:spPr>
            <a:xfrm>
              <a:off x="318462" y="2792472"/>
              <a:ext cx="1067486" cy="322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F1CAC22-BF22-2ABC-F5C4-03C969F48281}"/>
                </a:ext>
              </a:extLst>
            </p:cNvPr>
            <p:cNvSpPr txBox="1"/>
            <p:nvPr/>
          </p:nvSpPr>
          <p:spPr>
            <a:xfrm>
              <a:off x="434795" y="2818266"/>
              <a:ext cx="891883" cy="276999"/>
            </a:xfrm>
            <a:prstGeom prst="rect">
              <a:avLst/>
            </a:prstGeom>
            <a:noFill/>
          </p:spPr>
          <p:txBody>
            <a:bodyPr wrap="square">
              <a:spAutoFit/>
            </a:bodyPr>
            <a:lstStyle/>
            <a:p>
              <a:pPr algn="ctr"/>
              <a:r>
                <a:rPr lang="en-US" sz="1200">
                  <a:solidFill>
                    <a:schemeClr val="bg1"/>
                  </a:solidFill>
                  <a:latin typeface="Segoe UI Variable Display Semib" pitchFamily="2" charset="0"/>
                </a:rPr>
                <a:t>Extracted</a:t>
              </a:r>
              <a:endParaRPr lang="en-US" sz="1200" i="0">
                <a:solidFill>
                  <a:schemeClr val="bg1"/>
                </a:solidFill>
                <a:effectLst/>
                <a:latin typeface="Segoe UI Variable Display Semib" pitchFamily="2" charset="0"/>
              </a:endParaRPr>
            </a:p>
          </p:txBody>
        </p:sp>
        <p:sp>
          <p:nvSpPr>
            <p:cNvPr id="34" name="TextBox 33">
              <a:extLst>
                <a:ext uri="{FF2B5EF4-FFF2-40B4-BE49-F238E27FC236}">
                  <a16:creationId xmlns:a16="http://schemas.microsoft.com/office/drawing/2014/main" id="{1AB2F498-023D-C825-A487-66B4853D8890}"/>
                </a:ext>
              </a:extLst>
            </p:cNvPr>
            <p:cNvSpPr txBox="1"/>
            <p:nvPr/>
          </p:nvSpPr>
          <p:spPr>
            <a:xfrm>
              <a:off x="459972" y="3904447"/>
              <a:ext cx="1424205" cy="292388"/>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Extracted  Data</a:t>
              </a:r>
            </a:p>
          </p:txBody>
        </p:sp>
        <p:sp>
          <p:nvSpPr>
            <p:cNvPr id="35" name="TextBox 34">
              <a:extLst>
                <a:ext uri="{FF2B5EF4-FFF2-40B4-BE49-F238E27FC236}">
                  <a16:creationId xmlns:a16="http://schemas.microsoft.com/office/drawing/2014/main" id="{23DDEE5E-40FC-5F04-1176-2766A92D9E5D}"/>
                </a:ext>
              </a:extLst>
            </p:cNvPr>
            <p:cNvSpPr txBox="1"/>
            <p:nvPr/>
          </p:nvSpPr>
          <p:spPr>
            <a:xfrm>
              <a:off x="346856" y="4125153"/>
              <a:ext cx="1650439" cy="246221"/>
            </a:xfrm>
            <a:prstGeom prst="rect">
              <a:avLst/>
            </a:prstGeom>
            <a:noFill/>
            <a:ln>
              <a:noFill/>
            </a:ln>
          </p:spPr>
          <p:txBody>
            <a:bodyPr wrap="square" rtlCol="0">
              <a:spAutoFit/>
            </a:bodyPr>
            <a:lstStyle/>
            <a:p>
              <a:pPr algn="ctr"/>
              <a:r>
                <a:rPr lang="en-US" sz="1000" b="1">
                  <a:solidFill>
                    <a:schemeClr val="bg2">
                      <a:lumMod val="10000"/>
                    </a:schemeClr>
                  </a:solidFill>
                  <a:latin typeface="Aptos Display" panose="020B0004020202020204" pitchFamily="34" charset="0"/>
                  <a:cs typeface="Times New Roman" panose="02020603050405020304" pitchFamily="18" charset="0"/>
                </a:rPr>
                <a:t>(Structured JSON Data)</a:t>
              </a:r>
            </a:p>
          </p:txBody>
        </p:sp>
        <p:cxnSp>
          <p:nvCxnSpPr>
            <p:cNvPr id="36" name="Connector: Elbow 35">
              <a:extLst>
                <a:ext uri="{FF2B5EF4-FFF2-40B4-BE49-F238E27FC236}">
                  <a16:creationId xmlns:a16="http://schemas.microsoft.com/office/drawing/2014/main" id="{5917C84B-0096-1C30-A2B7-9F96ADF33905}"/>
                </a:ext>
              </a:extLst>
            </p:cNvPr>
            <p:cNvCxnSpPr>
              <a:cxnSpLocks/>
              <a:stCxn id="16" idx="2"/>
            </p:cNvCxnSpPr>
            <p:nvPr/>
          </p:nvCxnSpPr>
          <p:spPr>
            <a:xfrm rot="5400000">
              <a:off x="2649548" y="1722490"/>
              <a:ext cx="350910" cy="2255299"/>
            </a:xfrm>
            <a:prstGeom prst="bentConnector2">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A75DA69-5F3D-9405-EA33-FE52E8180767}"/>
                </a:ext>
              </a:extLst>
            </p:cNvPr>
            <p:cNvSpPr/>
            <p:nvPr/>
          </p:nvSpPr>
          <p:spPr>
            <a:xfrm>
              <a:off x="2308700" y="3294027"/>
              <a:ext cx="3287903" cy="1546793"/>
            </a:xfrm>
            <a:prstGeom prst="rect">
              <a:avLst/>
            </a:prstGeom>
            <a:solidFill>
              <a:schemeClr val="bg1">
                <a:lumMod val="9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E1D6964-63B2-907D-5F6C-8D8208FE61F2}"/>
                </a:ext>
              </a:extLst>
            </p:cNvPr>
            <p:cNvSpPr/>
            <p:nvPr/>
          </p:nvSpPr>
          <p:spPr>
            <a:xfrm>
              <a:off x="2128884" y="3175041"/>
              <a:ext cx="1858375" cy="322719"/>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1DDE837-C0AD-4E9B-6C3A-9D37251EB2A7}"/>
                </a:ext>
              </a:extLst>
            </p:cNvPr>
            <p:cNvSpPr txBox="1"/>
            <p:nvPr/>
          </p:nvSpPr>
          <p:spPr>
            <a:xfrm>
              <a:off x="2161976" y="3198453"/>
              <a:ext cx="1768981" cy="276999"/>
            </a:xfrm>
            <a:prstGeom prst="rect">
              <a:avLst/>
            </a:prstGeom>
            <a:noFill/>
          </p:spPr>
          <p:txBody>
            <a:bodyPr wrap="square">
              <a:spAutoFit/>
            </a:bodyPr>
            <a:lstStyle/>
            <a:p>
              <a:pPr algn="ctr"/>
              <a:r>
                <a:rPr lang="en-US" sz="1200" i="0">
                  <a:solidFill>
                    <a:schemeClr val="bg1"/>
                  </a:solidFill>
                  <a:effectLst/>
                  <a:latin typeface="Segoe UI Variable Display Semib" pitchFamily="2" charset="0"/>
                </a:rPr>
                <a:t>Bridge Data Prediction</a:t>
              </a:r>
            </a:p>
          </p:txBody>
        </p:sp>
        <p:sp>
          <p:nvSpPr>
            <p:cNvPr id="40" name="Rectangle 39">
              <a:extLst>
                <a:ext uri="{FF2B5EF4-FFF2-40B4-BE49-F238E27FC236}">
                  <a16:creationId xmlns:a16="http://schemas.microsoft.com/office/drawing/2014/main" id="{7B27E5CE-F385-3E15-ED66-678ADAFC649E}"/>
                </a:ext>
              </a:extLst>
            </p:cNvPr>
            <p:cNvSpPr/>
            <p:nvPr/>
          </p:nvSpPr>
          <p:spPr>
            <a:xfrm>
              <a:off x="2439780" y="3817693"/>
              <a:ext cx="1483471" cy="902126"/>
            </a:xfrm>
            <a:prstGeom prst="rect">
              <a:avLst/>
            </a:prstGeom>
            <a:solidFill>
              <a:srgbClr val="F8C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8C5370E-AEA4-8073-7AEF-597C9EBE3426}"/>
                </a:ext>
              </a:extLst>
            </p:cNvPr>
            <p:cNvSpPr/>
            <p:nvPr/>
          </p:nvSpPr>
          <p:spPr>
            <a:xfrm>
              <a:off x="3975972" y="3814976"/>
              <a:ext cx="1483471" cy="902126"/>
            </a:xfrm>
            <a:prstGeom prst="rect">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4425903-301C-D6D5-6958-94F57BB0A28C}"/>
                </a:ext>
              </a:extLst>
            </p:cNvPr>
            <p:cNvSpPr txBox="1"/>
            <p:nvPr/>
          </p:nvSpPr>
          <p:spPr>
            <a:xfrm>
              <a:off x="2503821" y="4009606"/>
              <a:ext cx="1355388" cy="492443"/>
            </a:xfrm>
            <a:prstGeom prst="rect">
              <a:avLst/>
            </a:prstGeom>
            <a:noFill/>
            <a:ln>
              <a:noFill/>
            </a:ln>
          </p:spPr>
          <p:txBody>
            <a:bodyPr wrap="square" rtlCol="0">
              <a:spAutoFit/>
            </a:bodyPr>
            <a:lstStyle/>
            <a:p>
              <a:pPr algn="ctr"/>
              <a:r>
                <a:rPr lang="en-US" sz="1300" b="1" dirty="0">
                  <a:solidFill>
                    <a:schemeClr val="bg2">
                      <a:lumMod val="10000"/>
                    </a:schemeClr>
                  </a:solidFill>
                  <a:latin typeface="Aptos Display" panose="020B0004020202020204" pitchFamily="34" charset="0"/>
                  <a:cs typeface="Times New Roman" panose="02020603050405020304" pitchFamily="18" charset="0"/>
                </a:rPr>
                <a:t>Feature-based similarity search</a:t>
              </a:r>
            </a:p>
          </p:txBody>
        </p:sp>
        <p:sp>
          <p:nvSpPr>
            <p:cNvPr id="43" name="TextBox 42">
              <a:extLst>
                <a:ext uri="{FF2B5EF4-FFF2-40B4-BE49-F238E27FC236}">
                  <a16:creationId xmlns:a16="http://schemas.microsoft.com/office/drawing/2014/main" id="{821CA87B-CC58-7B3B-4A46-CA19B22D95B6}"/>
                </a:ext>
              </a:extLst>
            </p:cNvPr>
            <p:cNvSpPr txBox="1"/>
            <p:nvPr/>
          </p:nvSpPr>
          <p:spPr>
            <a:xfrm>
              <a:off x="4054331" y="3919790"/>
              <a:ext cx="1355388" cy="692497"/>
            </a:xfrm>
            <a:prstGeom prst="rect">
              <a:avLst/>
            </a:prstGeom>
            <a:noFill/>
            <a:ln>
              <a:noFill/>
            </a:ln>
          </p:spPr>
          <p:txBody>
            <a:bodyPr wrap="square" rtlCol="0">
              <a:spAutoFit/>
            </a:bodyPr>
            <a:lstStyle/>
            <a:p>
              <a:pPr algn="ctr"/>
              <a:r>
                <a:rPr lang="en-US" sz="1300" b="1">
                  <a:solidFill>
                    <a:schemeClr val="bg2">
                      <a:lumMod val="10000"/>
                    </a:schemeClr>
                  </a:solidFill>
                  <a:latin typeface="Aptos Display" panose="020B0004020202020204" pitchFamily="34" charset="0"/>
                  <a:cs typeface="Times New Roman" panose="02020603050405020304" pitchFamily="18" charset="0"/>
                </a:rPr>
                <a:t>LLM-based optimized prediction</a:t>
              </a:r>
            </a:p>
          </p:txBody>
        </p:sp>
        <p:sp>
          <p:nvSpPr>
            <p:cNvPr id="44" name="TextBox 43">
              <a:extLst>
                <a:ext uri="{FF2B5EF4-FFF2-40B4-BE49-F238E27FC236}">
                  <a16:creationId xmlns:a16="http://schemas.microsoft.com/office/drawing/2014/main" id="{3444DD88-68BE-200E-60B0-DC516B456AC1}"/>
                </a:ext>
              </a:extLst>
            </p:cNvPr>
            <p:cNvSpPr txBox="1"/>
            <p:nvPr/>
          </p:nvSpPr>
          <p:spPr>
            <a:xfrm>
              <a:off x="2307702" y="3481376"/>
              <a:ext cx="3287904" cy="338554"/>
            </a:xfrm>
            <a:prstGeom prst="rect">
              <a:avLst/>
            </a:prstGeom>
            <a:noFill/>
            <a:ln>
              <a:noFill/>
            </a:ln>
          </p:spPr>
          <p:txBody>
            <a:bodyPr wrap="square" rtlCol="0">
              <a:spAutoFit/>
            </a:bodyPr>
            <a:lstStyle/>
            <a:p>
              <a:pPr algn="ctr"/>
              <a:r>
                <a:rPr lang="en-US" sz="1600" b="1">
                  <a:solidFill>
                    <a:schemeClr val="bg2">
                      <a:lumMod val="10000"/>
                    </a:schemeClr>
                  </a:solidFill>
                  <a:latin typeface="Aptos Display" panose="020B0004020202020204" pitchFamily="34" charset="0"/>
                  <a:cs typeface="Times New Roman" panose="02020603050405020304" pitchFamily="18" charset="0"/>
                </a:rPr>
                <a:t>Hybrid AI + Engineering Prediction </a:t>
              </a:r>
            </a:p>
          </p:txBody>
        </p:sp>
        <p:cxnSp>
          <p:nvCxnSpPr>
            <p:cNvPr id="45" name="Straight Arrow Connector 44">
              <a:extLst>
                <a:ext uri="{FF2B5EF4-FFF2-40B4-BE49-F238E27FC236}">
                  <a16:creationId xmlns:a16="http://schemas.microsoft.com/office/drawing/2014/main" id="{D053AA63-DD05-0EB8-EEE9-ED9A1513D000}"/>
                </a:ext>
              </a:extLst>
            </p:cNvPr>
            <p:cNvCxnSpPr>
              <a:cxnSpLocks/>
            </p:cNvCxnSpPr>
            <p:nvPr/>
          </p:nvCxnSpPr>
          <p:spPr>
            <a:xfrm>
              <a:off x="1735023" y="3930542"/>
              <a:ext cx="57367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descr="A purple and white paper with text&#10;&#10;AI-generated content may be incorrect.">
              <a:extLst>
                <a:ext uri="{FF2B5EF4-FFF2-40B4-BE49-F238E27FC236}">
                  <a16:creationId xmlns:a16="http://schemas.microsoft.com/office/drawing/2014/main" id="{DDDB12C1-EF6F-D4E5-FA46-A180257B10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2026" y="5504186"/>
              <a:ext cx="541348" cy="541348"/>
            </a:xfrm>
            <a:prstGeom prst="rect">
              <a:avLst/>
            </a:prstGeom>
          </p:spPr>
        </p:pic>
        <p:sp>
          <p:nvSpPr>
            <p:cNvPr id="47" name="TextBox 46">
              <a:extLst>
                <a:ext uri="{FF2B5EF4-FFF2-40B4-BE49-F238E27FC236}">
                  <a16:creationId xmlns:a16="http://schemas.microsoft.com/office/drawing/2014/main" id="{84445C9A-6F0A-963A-5E82-D7598910C63A}"/>
                </a:ext>
              </a:extLst>
            </p:cNvPr>
            <p:cNvSpPr txBox="1"/>
            <p:nvPr/>
          </p:nvSpPr>
          <p:spPr>
            <a:xfrm>
              <a:off x="2994939" y="5519535"/>
              <a:ext cx="2212898" cy="338554"/>
            </a:xfrm>
            <a:prstGeom prst="rect">
              <a:avLst/>
            </a:prstGeom>
            <a:noFill/>
            <a:ln>
              <a:noFill/>
            </a:ln>
          </p:spPr>
          <p:txBody>
            <a:bodyPr wrap="square" rtlCol="0">
              <a:spAutoFit/>
            </a:bodyPr>
            <a:lstStyle/>
            <a:p>
              <a:pPr algn="ctr"/>
              <a:r>
                <a:rPr lang="en-US" sz="1600" b="1">
                  <a:solidFill>
                    <a:schemeClr val="bg2">
                      <a:lumMod val="10000"/>
                    </a:schemeClr>
                  </a:solidFill>
                  <a:latin typeface="Aptos Display" panose="020B0004020202020204" pitchFamily="34" charset="0"/>
                  <a:cs typeface="Times New Roman" panose="02020603050405020304" pitchFamily="18" charset="0"/>
                </a:rPr>
                <a:t>Bridge Data Prediction</a:t>
              </a:r>
            </a:p>
          </p:txBody>
        </p:sp>
        <p:sp>
          <p:nvSpPr>
            <p:cNvPr id="48" name="TextBox 47">
              <a:extLst>
                <a:ext uri="{FF2B5EF4-FFF2-40B4-BE49-F238E27FC236}">
                  <a16:creationId xmlns:a16="http://schemas.microsoft.com/office/drawing/2014/main" id="{707CD319-B650-9B2E-383E-62C6FC8556FC}"/>
                </a:ext>
              </a:extLst>
            </p:cNvPr>
            <p:cNvSpPr txBox="1"/>
            <p:nvPr/>
          </p:nvSpPr>
          <p:spPr>
            <a:xfrm>
              <a:off x="2994939" y="5780502"/>
              <a:ext cx="2212898" cy="276999"/>
            </a:xfrm>
            <a:prstGeom prst="rect">
              <a:avLst/>
            </a:prstGeom>
            <a:noFill/>
            <a:ln>
              <a:noFill/>
            </a:ln>
          </p:spPr>
          <p:txBody>
            <a:bodyPr wrap="square" rtlCol="0">
              <a:spAutoFit/>
            </a:bodyPr>
            <a:lstStyle/>
            <a:p>
              <a:pPr algn="ctr"/>
              <a:r>
                <a:rPr lang="en-US" sz="1200" b="1">
                  <a:solidFill>
                    <a:schemeClr val="bg2">
                      <a:lumMod val="10000"/>
                    </a:schemeClr>
                  </a:solidFill>
                  <a:latin typeface="Aptos Display" panose="020B0004020202020204" pitchFamily="34" charset="0"/>
                  <a:cs typeface="Times New Roman" panose="02020603050405020304" pitchFamily="18" charset="0"/>
                </a:rPr>
                <a:t>(Structured JSON Data)</a:t>
              </a:r>
            </a:p>
          </p:txBody>
        </p:sp>
        <p:cxnSp>
          <p:nvCxnSpPr>
            <p:cNvPr id="49" name="Straight Arrow Connector 48">
              <a:extLst>
                <a:ext uri="{FF2B5EF4-FFF2-40B4-BE49-F238E27FC236}">
                  <a16:creationId xmlns:a16="http://schemas.microsoft.com/office/drawing/2014/main" id="{15B429B8-4576-F592-5340-E561ED319867}"/>
                </a:ext>
              </a:extLst>
            </p:cNvPr>
            <p:cNvCxnSpPr>
              <a:cxnSpLocks/>
            </p:cNvCxnSpPr>
            <p:nvPr/>
          </p:nvCxnSpPr>
          <p:spPr>
            <a:xfrm>
              <a:off x="3952653" y="4978400"/>
              <a:ext cx="0" cy="40650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D5D4A3-A037-9B76-39DB-9AD219F93F15}"/>
                </a:ext>
              </a:extLst>
            </p:cNvPr>
            <p:cNvCxnSpPr>
              <a:cxnSpLocks/>
            </p:cNvCxnSpPr>
            <p:nvPr/>
          </p:nvCxnSpPr>
          <p:spPr>
            <a:xfrm>
              <a:off x="3179135" y="4719819"/>
              <a:ext cx="1959" cy="25858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B15FE39-216B-4E40-E6C9-5013FEF51FF4}"/>
                </a:ext>
              </a:extLst>
            </p:cNvPr>
            <p:cNvCxnSpPr/>
            <p:nvPr/>
          </p:nvCxnSpPr>
          <p:spPr>
            <a:xfrm>
              <a:off x="4712749" y="4722994"/>
              <a:ext cx="1959" cy="25858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6CE420-8B71-3A51-91C0-F6C05613E914}"/>
                </a:ext>
              </a:extLst>
            </p:cNvPr>
            <p:cNvCxnSpPr>
              <a:cxnSpLocks/>
            </p:cNvCxnSpPr>
            <p:nvPr/>
          </p:nvCxnSpPr>
          <p:spPr>
            <a:xfrm flipH="1">
              <a:off x="3162520" y="4978400"/>
              <a:ext cx="1569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321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40EA1-1F73-45BB-0D4B-434B872FAB2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954E892-2E50-00B4-D8E8-0BA4EE4815E2}"/>
              </a:ext>
            </a:extLst>
          </p:cNvPr>
          <p:cNvSpPr/>
          <p:nvPr/>
        </p:nvSpPr>
        <p:spPr>
          <a:xfrm>
            <a:off x="9144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6" name="Slide Number Placeholder 38">
            <a:extLst>
              <a:ext uri="{FF2B5EF4-FFF2-40B4-BE49-F238E27FC236}">
                <a16:creationId xmlns:a16="http://schemas.microsoft.com/office/drawing/2014/main" id="{A5C1F847-9A65-0B5C-D805-589336A4A71D}"/>
              </a:ext>
            </a:extLst>
          </p:cNvPr>
          <p:cNvSpPr txBox="1">
            <a:spLocks/>
          </p:cNvSpPr>
          <p:nvPr/>
        </p:nvSpPr>
        <p:spPr>
          <a:xfrm>
            <a:off x="11475720" y="107691"/>
            <a:ext cx="52832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F49C3E-ADD7-42C8-9DC7-01920B1164A2}" type="slidenum">
              <a:rPr lang="en-US" b="1" smtClean="0">
                <a:solidFill>
                  <a:srgbClr val="556D96"/>
                </a:solidFill>
              </a:rPr>
              <a:pPr/>
              <a:t>8</a:t>
            </a:fld>
            <a:endParaRPr lang="en-US" b="1" dirty="0">
              <a:solidFill>
                <a:srgbClr val="556D96"/>
              </a:solidFill>
            </a:endParaRPr>
          </a:p>
        </p:txBody>
      </p:sp>
      <p:sp>
        <p:nvSpPr>
          <p:cNvPr id="7" name="Rectangle 6">
            <a:extLst>
              <a:ext uri="{FF2B5EF4-FFF2-40B4-BE49-F238E27FC236}">
                <a16:creationId xmlns:a16="http://schemas.microsoft.com/office/drawing/2014/main" id="{6BDDC3C4-602D-7F15-F0F6-B912D7FCE6AE}"/>
              </a:ext>
            </a:extLst>
          </p:cNvPr>
          <p:cNvSpPr/>
          <p:nvPr/>
        </p:nvSpPr>
        <p:spPr>
          <a:xfrm>
            <a:off x="3565290" y="0"/>
            <a:ext cx="2530710"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8" name="Rectangle 7">
            <a:extLst>
              <a:ext uri="{FF2B5EF4-FFF2-40B4-BE49-F238E27FC236}">
                <a16:creationId xmlns:a16="http://schemas.microsoft.com/office/drawing/2014/main" id="{EFE23E6C-C950-12A1-44D5-FA4C0749C002}"/>
              </a:ext>
            </a:extLst>
          </p:cNvPr>
          <p:cNvSpPr/>
          <p:nvPr/>
        </p:nvSpPr>
        <p:spPr>
          <a:xfrm>
            <a:off x="6096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cxnSp>
        <p:nvCxnSpPr>
          <p:cNvPr id="9" name="Straight Connector 8">
            <a:extLst>
              <a:ext uri="{FF2B5EF4-FFF2-40B4-BE49-F238E27FC236}">
                <a16:creationId xmlns:a16="http://schemas.microsoft.com/office/drawing/2014/main" id="{39B03368-6A72-FE04-C9D2-666E4FCC6269}"/>
              </a:ext>
            </a:extLst>
          </p:cNvPr>
          <p:cNvCxnSpPr>
            <a:cxnSpLocks/>
          </p:cNvCxnSpPr>
          <p:nvPr/>
        </p:nvCxnSpPr>
        <p:spPr>
          <a:xfrm>
            <a:off x="3043232" y="-2666"/>
            <a:ext cx="9148768"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12D491F-2F63-676F-2C11-9FAF2147732E}"/>
              </a:ext>
            </a:extLst>
          </p:cNvPr>
          <p:cNvCxnSpPr>
            <a:cxnSpLocks/>
          </p:cNvCxnSpPr>
          <p:nvPr/>
        </p:nvCxnSpPr>
        <p:spPr>
          <a:xfrm>
            <a:off x="3565290" y="592852"/>
            <a:ext cx="8626710"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E5832897-51C6-FFA9-7E4D-6AC67C990E6D}"/>
              </a:ext>
            </a:extLst>
          </p:cNvPr>
          <p:cNvSpPr/>
          <p:nvPr/>
        </p:nvSpPr>
        <p:spPr>
          <a:xfrm>
            <a:off x="0" y="-12343"/>
            <a:ext cx="517290"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3</a:t>
            </a:r>
          </a:p>
        </p:txBody>
      </p:sp>
      <p:sp>
        <p:nvSpPr>
          <p:cNvPr id="12" name="Rectangle 11">
            <a:extLst>
              <a:ext uri="{FF2B5EF4-FFF2-40B4-BE49-F238E27FC236}">
                <a16:creationId xmlns:a16="http://schemas.microsoft.com/office/drawing/2014/main" id="{E50B7F73-34F4-1FFB-BE1A-9245166E87FE}"/>
              </a:ext>
            </a:extLst>
          </p:cNvPr>
          <p:cNvSpPr/>
          <p:nvPr/>
        </p:nvSpPr>
        <p:spPr>
          <a:xfrm>
            <a:off x="590525" y="-12343"/>
            <a:ext cx="2974765"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METHODOLOGY</a:t>
            </a:r>
          </a:p>
        </p:txBody>
      </p:sp>
      <p:sp>
        <p:nvSpPr>
          <p:cNvPr id="73" name="Rectangle 72">
            <a:extLst>
              <a:ext uri="{FF2B5EF4-FFF2-40B4-BE49-F238E27FC236}">
                <a16:creationId xmlns:a16="http://schemas.microsoft.com/office/drawing/2014/main" id="{3126C7E0-2BB4-5194-02D2-ED5736436CD6}"/>
              </a:ext>
            </a:extLst>
          </p:cNvPr>
          <p:cNvSpPr/>
          <p:nvPr/>
        </p:nvSpPr>
        <p:spPr>
          <a:xfrm rot="5400000">
            <a:off x="5597990" y="1037200"/>
            <a:ext cx="461666" cy="991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Title 1">
            <a:extLst>
              <a:ext uri="{FF2B5EF4-FFF2-40B4-BE49-F238E27FC236}">
                <a16:creationId xmlns:a16="http://schemas.microsoft.com/office/drawing/2014/main" id="{257676B2-CAB6-8281-2177-3B78B89C7FBF}"/>
              </a:ext>
            </a:extLst>
          </p:cNvPr>
          <p:cNvSpPr txBox="1">
            <a:spLocks/>
          </p:cNvSpPr>
          <p:nvPr/>
        </p:nvSpPr>
        <p:spPr>
          <a:xfrm>
            <a:off x="5946911" y="855918"/>
            <a:ext cx="4069470" cy="461665"/>
          </a:xfrm>
          <a:prstGeom prst="rect">
            <a:avLst/>
          </a:prstGeom>
          <a:solidFill>
            <a:schemeClr val="accent3">
              <a:lumMod val="20000"/>
              <a:lumOff val="80000"/>
            </a:schemeClr>
          </a:solidFill>
          <a:ln>
            <a:solidFill>
              <a:srgbClr val="556D96"/>
            </a:solidFill>
          </a:ln>
        </p:spPr>
        <p:txBody>
          <a:bodyPr wrap="square">
            <a:spAutoFit/>
          </a:bodyPr>
          <a:lstStyle>
            <a:defPPr>
              <a:defRPr lang="en-US"/>
            </a:defPPr>
            <a:lvl1pPr algn="ctr">
              <a:defRPr sz="2400" b="1">
                <a:solidFill>
                  <a:srgbClr val="203864"/>
                </a:solidFill>
                <a:latin typeface="Daytona" panose="020B0604030500040204" pitchFamily="34" charset="0"/>
                <a:cs typeface="Catamaran Light" panose="020B0604020202020204" charset="0"/>
              </a:defRPr>
            </a:lvl1pPr>
          </a:lstStyle>
          <a:p>
            <a:r>
              <a:rPr lang="en-US" dirty="0"/>
              <a:t>Bridge Data Prediction</a:t>
            </a:r>
          </a:p>
        </p:txBody>
      </p:sp>
      <p:pic>
        <p:nvPicPr>
          <p:cNvPr id="2" name="Picture 1" descr="A diagram of a bridge&#10;&#10;AI-generated content may be incorrect.">
            <a:extLst>
              <a:ext uri="{FF2B5EF4-FFF2-40B4-BE49-F238E27FC236}">
                <a16:creationId xmlns:a16="http://schemas.microsoft.com/office/drawing/2014/main" id="{93855E43-4F3C-5416-9529-953B89A8D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205" y="1645081"/>
            <a:ext cx="4617910" cy="4227005"/>
          </a:xfrm>
          <a:prstGeom prst="rect">
            <a:avLst/>
          </a:prstGeom>
        </p:spPr>
      </p:pic>
      <p:pic>
        <p:nvPicPr>
          <p:cNvPr id="13" name="Picture 12">
            <a:extLst>
              <a:ext uri="{FF2B5EF4-FFF2-40B4-BE49-F238E27FC236}">
                <a16:creationId xmlns:a16="http://schemas.microsoft.com/office/drawing/2014/main" id="{5961A12C-DA5B-FC48-C304-8E7AC83635E9}"/>
              </a:ext>
            </a:extLst>
          </p:cNvPr>
          <p:cNvPicPr>
            <a:picLocks noChangeAspect="1"/>
          </p:cNvPicPr>
          <p:nvPr/>
        </p:nvPicPr>
        <p:blipFill>
          <a:blip r:embed="rId4"/>
          <a:stretch>
            <a:fillRect/>
          </a:stretch>
        </p:blipFill>
        <p:spPr>
          <a:xfrm>
            <a:off x="517290" y="2329533"/>
            <a:ext cx="8333192" cy="2895851"/>
          </a:xfrm>
          <a:prstGeom prst="rect">
            <a:avLst/>
          </a:prstGeom>
          <a:solidFill>
            <a:srgbClr val="F3F2E9"/>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769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F8F93-E872-183A-E5EE-630B7344FCA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BAEA684-9077-8FA8-CEB8-271B398AAFD5}"/>
              </a:ext>
            </a:extLst>
          </p:cNvPr>
          <p:cNvSpPr/>
          <p:nvPr/>
        </p:nvSpPr>
        <p:spPr>
          <a:xfrm>
            <a:off x="9144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6" name="Slide Number Placeholder 38">
            <a:extLst>
              <a:ext uri="{FF2B5EF4-FFF2-40B4-BE49-F238E27FC236}">
                <a16:creationId xmlns:a16="http://schemas.microsoft.com/office/drawing/2014/main" id="{DDDD517F-8C31-7E59-C0D6-400B111ABC60}"/>
              </a:ext>
            </a:extLst>
          </p:cNvPr>
          <p:cNvSpPr txBox="1">
            <a:spLocks/>
          </p:cNvSpPr>
          <p:nvPr/>
        </p:nvSpPr>
        <p:spPr>
          <a:xfrm>
            <a:off x="11475720" y="107691"/>
            <a:ext cx="52832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F49C3E-ADD7-42C8-9DC7-01920B1164A2}" type="slidenum">
              <a:rPr lang="en-US" b="1" smtClean="0">
                <a:solidFill>
                  <a:srgbClr val="556D96"/>
                </a:solidFill>
              </a:rPr>
              <a:pPr/>
              <a:t>9</a:t>
            </a:fld>
            <a:endParaRPr lang="en-US" b="1" dirty="0">
              <a:solidFill>
                <a:srgbClr val="556D96"/>
              </a:solidFill>
            </a:endParaRPr>
          </a:p>
        </p:txBody>
      </p:sp>
      <p:sp>
        <p:nvSpPr>
          <p:cNvPr id="7" name="Rectangle 6">
            <a:extLst>
              <a:ext uri="{FF2B5EF4-FFF2-40B4-BE49-F238E27FC236}">
                <a16:creationId xmlns:a16="http://schemas.microsoft.com/office/drawing/2014/main" id="{F92D5090-A03C-AB7E-85A6-F836889CE1DD}"/>
              </a:ext>
            </a:extLst>
          </p:cNvPr>
          <p:cNvSpPr/>
          <p:nvPr/>
        </p:nvSpPr>
        <p:spPr>
          <a:xfrm>
            <a:off x="3565290" y="0"/>
            <a:ext cx="2530710"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sp>
        <p:nvSpPr>
          <p:cNvPr id="8" name="Rectangle 7">
            <a:extLst>
              <a:ext uri="{FF2B5EF4-FFF2-40B4-BE49-F238E27FC236}">
                <a16:creationId xmlns:a16="http://schemas.microsoft.com/office/drawing/2014/main" id="{92583818-5A7E-532F-B20E-D2EA3AAE0EAB}"/>
              </a:ext>
            </a:extLst>
          </p:cNvPr>
          <p:cNvSpPr/>
          <p:nvPr/>
        </p:nvSpPr>
        <p:spPr>
          <a:xfrm>
            <a:off x="6096000" y="0"/>
            <a:ext cx="3048001" cy="5928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2">
                  <a:lumMod val="60000"/>
                  <a:lumOff val="40000"/>
                </a:schemeClr>
              </a:solidFill>
              <a:latin typeface="Livvic" pitchFamily="2" charset="0"/>
              <a:cs typeface="Arial"/>
            </a:endParaRPr>
          </a:p>
        </p:txBody>
      </p:sp>
      <p:cxnSp>
        <p:nvCxnSpPr>
          <p:cNvPr id="9" name="Straight Connector 8">
            <a:extLst>
              <a:ext uri="{FF2B5EF4-FFF2-40B4-BE49-F238E27FC236}">
                <a16:creationId xmlns:a16="http://schemas.microsoft.com/office/drawing/2014/main" id="{F905FC6B-5C76-AABC-C12D-DB995DF92C77}"/>
              </a:ext>
            </a:extLst>
          </p:cNvPr>
          <p:cNvCxnSpPr>
            <a:cxnSpLocks/>
          </p:cNvCxnSpPr>
          <p:nvPr/>
        </p:nvCxnSpPr>
        <p:spPr>
          <a:xfrm>
            <a:off x="3043232" y="-2666"/>
            <a:ext cx="9148768"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C06AC83-C5D9-1DDD-BFE7-C1D09E1F206F}"/>
              </a:ext>
            </a:extLst>
          </p:cNvPr>
          <p:cNvCxnSpPr>
            <a:cxnSpLocks/>
          </p:cNvCxnSpPr>
          <p:nvPr/>
        </p:nvCxnSpPr>
        <p:spPr>
          <a:xfrm>
            <a:off x="3565290" y="592852"/>
            <a:ext cx="8626710" cy="0"/>
          </a:xfrm>
          <a:prstGeom prst="line">
            <a:avLst/>
          </a:prstGeom>
          <a:ln w="19050">
            <a:solidFill>
              <a:schemeClr val="tx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7CB2C2D3-86B4-09F2-9545-7B2624F811E8}"/>
              </a:ext>
            </a:extLst>
          </p:cNvPr>
          <p:cNvSpPr/>
          <p:nvPr/>
        </p:nvSpPr>
        <p:spPr>
          <a:xfrm>
            <a:off x="0" y="-12343"/>
            <a:ext cx="517290"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4</a:t>
            </a:r>
          </a:p>
        </p:txBody>
      </p:sp>
      <p:sp>
        <p:nvSpPr>
          <p:cNvPr id="12" name="Rectangle 11">
            <a:extLst>
              <a:ext uri="{FF2B5EF4-FFF2-40B4-BE49-F238E27FC236}">
                <a16:creationId xmlns:a16="http://schemas.microsoft.com/office/drawing/2014/main" id="{011B233A-4833-DD66-7FAD-04FEAB2CFAA4}"/>
              </a:ext>
            </a:extLst>
          </p:cNvPr>
          <p:cNvSpPr/>
          <p:nvPr/>
        </p:nvSpPr>
        <p:spPr>
          <a:xfrm>
            <a:off x="590525" y="-12343"/>
            <a:ext cx="2974765" cy="605195"/>
          </a:xfrm>
          <a:prstGeom prst="rect">
            <a:avLst/>
          </a:prstGeom>
          <a:solidFill>
            <a:srgbClr val="556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Livvic" pitchFamily="2" charset="0"/>
                <a:cs typeface="Arial"/>
                <a:sym typeface="Arial"/>
              </a:rPr>
              <a:t>RESULTS</a:t>
            </a:r>
          </a:p>
        </p:txBody>
      </p:sp>
      <p:pic>
        <p:nvPicPr>
          <p:cNvPr id="3" name="Picture 2" descr="A screenshot of a table&#10;&#10;AI-generated content may be incorrect.">
            <a:extLst>
              <a:ext uri="{FF2B5EF4-FFF2-40B4-BE49-F238E27FC236}">
                <a16:creationId xmlns:a16="http://schemas.microsoft.com/office/drawing/2014/main" id="{D5D280DA-3469-976D-00FF-D2D957B578B9}"/>
              </a:ext>
            </a:extLst>
          </p:cNvPr>
          <p:cNvPicPr>
            <a:picLocks noChangeAspect="1"/>
          </p:cNvPicPr>
          <p:nvPr/>
        </p:nvPicPr>
        <p:blipFill>
          <a:blip r:embed="rId3"/>
          <a:stretch>
            <a:fillRect/>
          </a:stretch>
        </p:blipFill>
        <p:spPr>
          <a:xfrm>
            <a:off x="194972" y="1258983"/>
            <a:ext cx="2191006" cy="2944655"/>
          </a:xfrm>
          <a:prstGeom prst="rect">
            <a:avLst/>
          </a:prstGeom>
        </p:spPr>
      </p:pic>
      <p:pic>
        <p:nvPicPr>
          <p:cNvPr id="4" name="Picture 3" descr="A graph with a line graph and numbers&#10;&#10;AI-generated content may be incorrect.">
            <a:extLst>
              <a:ext uri="{FF2B5EF4-FFF2-40B4-BE49-F238E27FC236}">
                <a16:creationId xmlns:a16="http://schemas.microsoft.com/office/drawing/2014/main" id="{D4D0ADA1-8DC7-1147-5753-DE0BE8A8381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730931" y="1537667"/>
            <a:ext cx="4005269" cy="2665971"/>
          </a:xfrm>
          <a:prstGeom prst="rect">
            <a:avLst/>
          </a:prstGeom>
        </p:spPr>
      </p:pic>
      <p:sp>
        <p:nvSpPr>
          <p:cNvPr id="14" name="TextBox 13">
            <a:extLst>
              <a:ext uri="{FF2B5EF4-FFF2-40B4-BE49-F238E27FC236}">
                <a16:creationId xmlns:a16="http://schemas.microsoft.com/office/drawing/2014/main" id="{A968FA60-60EC-6855-921E-2C4249BB9CCF}"/>
              </a:ext>
            </a:extLst>
          </p:cNvPr>
          <p:cNvSpPr txBox="1"/>
          <p:nvPr/>
        </p:nvSpPr>
        <p:spPr>
          <a:xfrm>
            <a:off x="1120914" y="4340637"/>
            <a:ext cx="5277145" cy="369332"/>
          </a:xfrm>
          <a:prstGeom prst="rect">
            <a:avLst/>
          </a:prstGeom>
          <a:noFill/>
          <a:ln>
            <a:noFill/>
          </a:ln>
        </p:spPr>
        <p:txBody>
          <a:bodyPr wrap="square" rtlCol="0">
            <a:spAutoFit/>
          </a:bodyPr>
          <a:lstStyle>
            <a:defPPr>
              <a:defRPr lang="en-US"/>
            </a:defPPr>
            <a:lvl1pPr algn="ctr">
              <a:defRPr sz="1400" b="1">
                <a:solidFill>
                  <a:schemeClr val="bg2">
                    <a:lumMod val="10000"/>
                  </a:schemeClr>
                </a:solidFill>
                <a:latin typeface="Aptos Display" panose="020B0004020202020204" pitchFamily="34" charset="0"/>
                <a:cs typeface="Times New Roman" panose="02020603050405020304" pitchFamily="18" charset="0"/>
              </a:defRPr>
            </a:lvl1pPr>
          </a:lstStyle>
          <a:p>
            <a:r>
              <a:rPr lang="en-US" sz="1800" dirty="0"/>
              <a:t>(</a:t>
            </a:r>
            <a:r>
              <a:rPr lang="en-US" sz="1800" dirty="0">
                <a:effectLst/>
                <a:latin typeface="Times New Roman" panose="02020603050405020304" pitchFamily="18" charset="0"/>
                <a:ea typeface="Times New Roman" panose="02020603050405020304" pitchFamily="18" charset="0"/>
              </a:rPr>
              <a:t>Overall accuracy score of predicted bridge data</a:t>
            </a:r>
            <a:r>
              <a:rPr lang="en-US" sz="1800" dirty="0"/>
              <a:t>)</a:t>
            </a:r>
          </a:p>
        </p:txBody>
      </p:sp>
      <p:sp>
        <p:nvSpPr>
          <p:cNvPr id="15" name="TextBox 14">
            <a:extLst>
              <a:ext uri="{FF2B5EF4-FFF2-40B4-BE49-F238E27FC236}">
                <a16:creationId xmlns:a16="http://schemas.microsoft.com/office/drawing/2014/main" id="{254FB815-0A6E-E70A-F6D8-BFFD5ED319B9}"/>
              </a:ext>
            </a:extLst>
          </p:cNvPr>
          <p:cNvSpPr txBox="1"/>
          <p:nvPr/>
        </p:nvSpPr>
        <p:spPr>
          <a:xfrm>
            <a:off x="7617616" y="1787444"/>
            <a:ext cx="4216321"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Mean Absolute Percentage Error (MAPE)</a:t>
            </a:r>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3A0190B-1776-4E2D-B951-BDB82286CE35}"/>
                  </a:ext>
                </a:extLst>
              </p:cNvPr>
              <p:cNvSpPr txBox="1"/>
              <p:nvPr/>
            </p:nvSpPr>
            <p:spPr>
              <a:xfrm>
                <a:off x="7882324" y="2870653"/>
                <a:ext cx="324314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𝐶𝑜𝑚𝑝𝑜𝑛𝑒𝑛𝑡</m:t>
                      </m:r>
                      <m:r>
                        <a:rPr lang="en-US" i="0">
                          <a:latin typeface="Cambria Math" panose="02040503050406030204" pitchFamily="18" charset="0"/>
                        </a:rPr>
                        <m:t> </m:t>
                      </m:r>
                      <m:r>
                        <a:rPr lang="en-US" i="1">
                          <a:latin typeface="Cambria Math" panose="02040503050406030204" pitchFamily="18" charset="0"/>
                        </a:rPr>
                        <m:t>𝐴𝑐𝑐𝑢𝑟𝑎𝑐𝑦</m:t>
                      </m:r>
                      <m:r>
                        <a:rPr lang="en-US" i="0">
                          <a:latin typeface="Cambria Math" panose="02040503050406030204" pitchFamily="18" charset="0"/>
                        </a:rPr>
                        <m:t>=</m:t>
                      </m:r>
                    </m:oMath>
                  </m:oMathPara>
                </a14:m>
                <a:endParaRPr lang="en-US"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m:t>
                          </m:r>
                          <m:func>
                            <m:funcPr>
                              <m:ctrlPr>
                                <a:rPr lang="en-US" i="1">
                                  <a:latin typeface="Cambria Math" panose="02040503050406030204" pitchFamily="18" charset="0"/>
                                </a:rPr>
                              </m:ctrlPr>
                            </m:funcPr>
                            <m:fName>
                              <m:r>
                                <m:rPr>
                                  <m:sty m:val="p"/>
                                </m:rPr>
                                <a:rPr lang="en-US" i="0">
                                  <a:latin typeface="Cambria Math" panose="02040503050406030204" pitchFamily="18" charset="0"/>
                                </a:rPr>
                                <m:t>min</m:t>
                              </m:r>
                            </m:fName>
                            <m:e>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𝑀𝐴𝐸𝑃</m:t>
                                      </m:r>
                                    </m:e>
                                    <m:sub>
                                      <m:r>
                                        <a:rPr lang="en-US" i="1">
                                          <a:latin typeface="Cambria Math" panose="02040503050406030204" pitchFamily="18" charset="0"/>
                                        </a:rPr>
                                        <m:t>𝑖</m:t>
                                      </m:r>
                                    </m:sub>
                                  </m:sSub>
                                  <m:r>
                                    <a:rPr lang="en-US" i="0">
                                      <a:latin typeface="Cambria Math" panose="02040503050406030204" pitchFamily="18" charset="0"/>
                                    </a:rPr>
                                    <m:t>,1</m:t>
                                  </m:r>
                                </m:e>
                              </m:d>
                            </m:e>
                          </m:func>
                        </m:e>
                      </m:d>
                      <m:r>
                        <a:rPr lang="en-US" i="0">
                          <a:latin typeface="Cambria Math" panose="02040503050406030204" pitchFamily="18" charset="0"/>
                        </a:rPr>
                        <m:t>×100</m:t>
                      </m:r>
                    </m:oMath>
                  </m:oMathPara>
                </a14:m>
                <a:endParaRPr lang="en-US" dirty="0"/>
              </a:p>
            </p:txBody>
          </p:sp>
        </mc:Choice>
        <mc:Fallback xmlns="">
          <p:sp>
            <p:nvSpPr>
              <p:cNvPr id="16" name="TextBox 15">
                <a:extLst>
                  <a:ext uri="{FF2B5EF4-FFF2-40B4-BE49-F238E27FC236}">
                    <a16:creationId xmlns:a16="http://schemas.microsoft.com/office/drawing/2014/main" id="{C3A0190B-1776-4E2D-B951-BDB82286CE35}"/>
                  </a:ext>
                </a:extLst>
              </p:cNvPr>
              <p:cNvSpPr txBox="1">
                <a:spLocks noRot="1" noChangeAspect="1" noMove="1" noResize="1" noEditPoints="1" noAdjustHandles="1" noChangeArrowheads="1" noChangeShapeType="1" noTextEdit="1"/>
              </p:cNvSpPr>
              <p:nvPr/>
            </p:nvSpPr>
            <p:spPr>
              <a:xfrm>
                <a:off x="7882324" y="2870653"/>
                <a:ext cx="3243147"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B2620A-95DA-28F3-9C92-74E35D7DE6E3}"/>
                  </a:ext>
                </a:extLst>
              </p:cNvPr>
              <p:cNvSpPr txBox="1"/>
              <p:nvPr/>
            </p:nvSpPr>
            <p:spPr>
              <a:xfrm>
                <a:off x="8508481" y="2085187"/>
                <a:ext cx="2434590" cy="6746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𝑀𝐴𝐸𝑃</m:t>
                          </m:r>
                        </m:e>
                        <m:sub>
                          <m:r>
                            <a:rPr lang="en-US" i="1">
                              <a:latin typeface="Cambria Math" panose="02040503050406030204" pitchFamily="18" charset="0"/>
                            </a:rPr>
                            <m:t>𝑖</m:t>
                          </m:r>
                        </m:sub>
                      </m:sSub>
                      <m:r>
                        <a:rPr lang="en-US" i="0">
                          <a:latin typeface="Cambria Math" panose="02040503050406030204" pitchFamily="18" charset="0"/>
                        </a:rPr>
                        <m:t>= </m:t>
                      </m:r>
                      <m:f>
                        <m:fPr>
                          <m:ctrlPr>
                            <a:rPr lang="en-US" i="1">
                              <a:solidFill>
                                <a:srgbClr val="836967"/>
                              </a:solidFill>
                              <a:latin typeface="Cambria Math" panose="02040503050406030204" pitchFamily="18" charset="0"/>
                            </a:rPr>
                          </m:ctrlPr>
                        </m:fPr>
                        <m:num>
                          <m:d>
                            <m:dPr>
                              <m:begChr m:val="|"/>
                              <m:endChr m:val="|"/>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0">
                              <a:latin typeface="Cambria Math" panose="02040503050406030204" pitchFamily="18" charset="0"/>
                            </a:rPr>
                            <m:t>+ </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−9</m:t>
                              </m:r>
                            </m:sup>
                          </m:sSup>
                          <m:r>
                            <a:rPr lang="en-US" i="0">
                              <a:latin typeface="Cambria Math" panose="02040503050406030204" pitchFamily="18" charset="0"/>
                            </a:rPr>
                            <m:t> </m:t>
                          </m:r>
                        </m:den>
                      </m:f>
                      <m:r>
                        <a:rPr lang="en-US" i="0">
                          <a:latin typeface="Cambria Math" panose="02040503050406030204" pitchFamily="18" charset="0"/>
                        </a:rPr>
                        <m:t> </m:t>
                      </m:r>
                    </m:oMath>
                  </m:oMathPara>
                </a14:m>
                <a:endParaRPr lang="en-US" dirty="0"/>
              </a:p>
            </p:txBody>
          </p:sp>
        </mc:Choice>
        <mc:Fallback xmlns="">
          <p:sp>
            <p:nvSpPr>
              <p:cNvPr id="17" name="TextBox 16">
                <a:extLst>
                  <a:ext uri="{FF2B5EF4-FFF2-40B4-BE49-F238E27FC236}">
                    <a16:creationId xmlns:a16="http://schemas.microsoft.com/office/drawing/2014/main" id="{7CB2620A-95DA-28F3-9C92-74E35D7DE6E3}"/>
                  </a:ext>
                </a:extLst>
              </p:cNvPr>
              <p:cNvSpPr txBox="1">
                <a:spLocks noRot="1" noChangeAspect="1" noMove="1" noResize="1" noEditPoints="1" noAdjustHandles="1" noChangeArrowheads="1" noChangeShapeType="1" noTextEdit="1"/>
              </p:cNvSpPr>
              <p:nvPr/>
            </p:nvSpPr>
            <p:spPr>
              <a:xfrm>
                <a:off x="8508481" y="2085187"/>
                <a:ext cx="2434590" cy="67467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17C1F08-D13C-D7AD-835F-288397929D5A}"/>
                  </a:ext>
                </a:extLst>
              </p:cNvPr>
              <p:cNvSpPr txBox="1"/>
              <p:nvPr/>
            </p:nvSpPr>
            <p:spPr>
              <a:xfrm>
                <a:off x="7765530" y="3754337"/>
                <a:ext cx="3630927" cy="10076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𝑊𝑒𝑖𝑔h𝑡𝑒𝑑</m:t>
                      </m:r>
                      <m:r>
                        <a:rPr lang="en-US" i="0">
                          <a:latin typeface="Cambria Math" panose="02040503050406030204" pitchFamily="18" charset="0"/>
                        </a:rPr>
                        <m:t> </m:t>
                      </m:r>
                      <m:r>
                        <a:rPr lang="en-US" i="1">
                          <a:latin typeface="Cambria Math" panose="02040503050406030204" pitchFamily="18" charset="0"/>
                        </a:rPr>
                        <m:t>𝑂𝑣𝑒𝑟𝑎𝑙𝑙</m:t>
                      </m:r>
                      <m:r>
                        <a:rPr lang="en-US" i="0">
                          <a:latin typeface="Cambria Math" panose="02040503050406030204" pitchFamily="18" charset="0"/>
                        </a:rPr>
                        <m:t> </m:t>
                      </m:r>
                      <m:r>
                        <a:rPr lang="en-US" i="1">
                          <a:latin typeface="Cambria Math" panose="02040503050406030204" pitchFamily="18" charset="0"/>
                        </a:rPr>
                        <m:t>𝐴𝑐𝑐𝑢𝑟𝑎𝑐𝑦</m:t>
                      </m:r>
                      <m:r>
                        <a:rPr lang="en-US" i="0">
                          <a:latin typeface="Cambria Math" panose="02040503050406030204" pitchFamily="18" charset="0"/>
                        </a:rPr>
                        <m:t>= </m:t>
                      </m:r>
                    </m:oMath>
                  </m:oMathPara>
                </a14:m>
                <a:endParaRPr lang="en-US"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i="1">
                              <a:solidFill>
                                <a:srgbClr val="836967"/>
                              </a:solidFill>
                              <a:latin typeface="Cambria Math" panose="02040503050406030204" pitchFamily="18" charset="0"/>
                            </a:rPr>
                          </m:ctrlPr>
                        </m:fPr>
                        <m:num>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r>
                                <a:rPr lang="en-US" i="1">
                                  <a:latin typeface="Cambria Math" panose="02040503050406030204" pitchFamily="18" charset="0"/>
                                </a:rPr>
                                <m:t>𝑁</m:t>
                              </m:r>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𝐴𝑐𝑐𝑢𝑟𝑎𝑐𝑦</m:t>
                                  </m:r>
                                </m:e>
                                <m:sub>
                                  <m:r>
                                    <a:rPr lang="en-US" i="1">
                                      <a:latin typeface="Cambria Math" panose="02040503050406030204" pitchFamily="18" charset="0"/>
                                    </a:rPr>
                                    <m:t>𝑖</m:t>
                                  </m:r>
                                </m:sub>
                              </m:sSub>
                            </m:e>
                          </m:nary>
                        </m:num>
                        <m:den>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r>
                                <a:rPr lang="en-US" i="1">
                                  <a:latin typeface="Cambria Math" panose="02040503050406030204" pitchFamily="18" charset="0"/>
                                </a:rPr>
                                <m:t>𝑁</m:t>
                              </m:r>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nary>
                        </m:den>
                      </m:f>
                    </m:oMath>
                  </m:oMathPara>
                </a14:m>
                <a:endParaRPr lang="en-US" dirty="0"/>
              </a:p>
            </p:txBody>
          </p:sp>
        </mc:Choice>
        <mc:Fallback xmlns="">
          <p:sp>
            <p:nvSpPr>
              <p:cNvPr id="18" name="TextBox 17">
                <a:extLst>
                  <a:ext uri="{FF2B5EF4-FFF2-40B4-BE49-F238E27FC236}">
                    <a16:creationId xmlns:a16="http://schemas.microsoft.com/office/drawing/2014/main" id="{617C1F08-D13C-D7AD-835F-288397929D5A}"/>
                  </a:ext>
                </a:extLst>
              </p:cNvPr>
              <p:cNvSpPr txBox="1">
                <a:spLocks noRot="1" noChangeAspect="1" noMove="1" noResize="1" noEditPoints="1" noAdjustHandles="1" noChangeArrowheads="1" noChangeShapeType="1" noTextEdit="1"/>
              </p:cNvSpPr>
              <p:nvPr/>
            </p:nvSpPr>
            <p:spPr>
              <a:xfrm>
                <a:off x="7765530" y="3754337"/>
                <a:ext cx="3630927" cy="1007648"/>
              </a:xfrm>
              <a:prstGeom prst="rect">
                <a:avLst/>
              </a:prstGeom>
              <a:blipFill>
                <a:blip r:embed="rId7"/>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CCEEDABA-7525-AA9E-C3B0-C661A7E2DA25}"/>
              </a:ext>
            </a:extLst>
          </p:cNvPr>
          <p:cNvSpPr txBox="1"/>
          <p:nvPr/>
        </p:nvSpPr>
        <p:spPr>
          <a:xfrm>
            <a:off x="7386202" y="4906748"/>
            <a:ext cx="4516238" cy="1015663"/>
          </a:xfrm>
          <a:prstGeom prst="rect">
            <a:avLst/>
          </a:prstGeom>
          <a:solidFill>
            <a:srgbClr val="CED7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Different importance weights assigned to each bridge parameter based on its engineering significance</a:t>
            </a:r>
          </a:p>
        </p:txBody>
      </p:sp>
      <p:sp>
        <p:nvSpPr>
          <p:cNvPr id="20" name="TextBox 19">
            <a:extLst>
              <a:ext uri="{FF2B5EF4-FFF2-40B4-BE49-F238E27FC236}">
                <a16:creationId xmlns:a16="http://schemas.microsoft.com/office/drawing/2014/main" id="{4C6B41B4-5A08-0E42-32E4-536D050137FD}"/>
              </a:ext>
            </a:extLst>
          </p:cNvPr>
          <p:cNvSpPr txBox="1"/>
          <p:nvPr/>
        </p:nvSpPr>
        <p:spPr>
          <a:xfrm>
            <a:off x="517290" y="4909554"/>
            <a:ext cx="5948609" cy="1015663"/>
          </a:xfrm>
          <a:prstGeom prst="rect">
            <a:avLst/>
          </a:prstGeom>
          <a:solidFill>
            <a:srgbClr val="CED7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10 individual bridge datasets generated by the LLM,  compared against the 57 reference datasets</a:t>
            </a:r>
          </a:p>
        </p:txBody>
      </p:sp>
      <p:sp>
        <p:nvSpPr>
          <p:cNvPr id="22" name="TextBox 21">
            <a:extLst>
              <a:ext uri="{FF2B5EF4-FFF2-40B4-BE49-F238E27FC236}">
                <a16:creationId xmlns:a16="http://schemas.microsoft.com/office/drawing/2014/main" id="{0EA0D113-679B-7139-6A97-89C1D99CD5DD}"/>
              </a:ext>
            </a:extLst>
          </p:cNvPr>
          <p:cNvSpPr txBox="1"/>
          <p:nvPr/>
        </p:nvSpPr>
        <p:spPr>
          <a:xfrm>
            <a:off x="8149236" y="1191577"/>
            <a:ext cx="2982513" cy="400110"/>
          </a:xfrm>
          <a:prstGeom prst="rect">
            <a:avLst/>
          </a:prstGeom>
          <a:solidFill>
            <a:schemeClr val="accent3">
              <a:lumMod val="20000"/>
              <a:lumOff val="80000"/>
            </a:schemeClr>
          </a:solidFill>
          <a:ln>
            <a:solidFill>
              <a:srgbClr val="556D96"/>
            </a:solidFill>
          </a:ln>
        </p:spPr>
        <p:txBody>
          <a:bodyPr wrap="square">
            <a:spAutoFit/>
          </a:bodyPr>
          <a:lstStyle>
            <a:defPPr>
              <a:defRPr lang="en-US"/>
            </a:defPPr>
            <a:lvl1pPr algn="ctr">
              <a:defRPr sz="2000" b="1">
                <a:solidFill>
                  <a:srgbClr val="203864"/>
                </a:solidFill>
                <a:latin typeface="Daytona" panose="020B0604030500040204" pitchFamily="34" charset="0"/>
                <a:cs typeface="Catamaran Light" panose="020B0604020202020204" charset="0"/>
              </a:defRPr>
            </a:lvl1pPr>
          </a:lstStyle>
          <a:p>
            <a:r>
              <a:rPr lang="en-US" dirty="0"/>
              <a:t>Evaluation Metrics</a:t>
            </a:r>
          </a:p>
        </p:txBody>
      </p:sp>
      <p:sp>
        <p:nvSpPr>
          <p:cNvPr id="23" name="TextBox 22">
            <a:extLst>
              <a:ext uri="{FF2B5EF4-FFF2-40B4-BE49-F238E27FC236}">
                <a16:creationId xmlns:a16="http://schemas.microsoft.com/office/drawing/2014/main" id="{2BFE32DF-2780-117B-9C0C-5879D184503A}"/>
              </a:ext>
            </a:extLst>
          </p:cNvPr>
          <p:cNvSpPr txBox="1"/>
          <p:nvPr/>
        </p:nvSpPr>
        <p:spPr>
          <a:xfrm>
            <a:off x="1586421" y="758194"/>
            <a:ext cx="4005269" cy="400110"/>
          </a:xfrm>
          <a:prstGeom prst="rect">
            <a:avLst/>
          </a:prstGeom>
          <a:solidFill>
            <a:schemeClr val="accent3">
              <a:lumMod val="20000"/>
              <a:lumOff val="80000"/>
            </a:schemeClr>
          </a:solidFill>
          <a:ln>
            <a:solidFill>
              <a:srgbClr val="556D96"/>
            </a:solidFill>
          </a:ln>
        </p:spPr>
        <p:txBody>
          <a:bodyPr wrap="square">
            <a:spAutoFit/>
          </a:bodyPr>
          <a:lstStyle>
            <a:defPPr>
              <a:defRPr lang="en-US"/>
            </a:defPPr>
            <a:lvl1pPr algn="ctr">
              <a:defRPr sz="2400" b="1">
                <a:solidFill>
                  <a:srgbClr val="203864"/>
                </a:solidFill>
                <a:latin typeface="Daytona" panose="020B0604030500040204" pitchFamily="34" charset="0"/>
                <a:cs typeface="Catamaran Light" panose="020B0604020202020204" charset="0"/>
              </a:defRPr>
            </a:lvl1pPr>
          </a:lstStyle>
          <a:p>
            <a:r>
              <a:rPr lang="en-US" sz="2000" dirty="0"/>
              <a:t>LLM Prediction Performance</a:t>
            </a:r>
          </a:p>
        </p:txBody>
      </p:sp>
      <p:cxnSp>
        <p:nvCxnSpPr>
          <p:cNvPr id="24" name="Straight Connector 23">
            <a:extLst>
              <a:ext uri="{FF2B5EF4-FFF2-40B4-BE49-F238E27FC236}">
                <a16:creationId xmlns:a16="http://schemas.microsoft.com/office/drawing/2014/main" id="{6E4C1576-4E48-D377-8487-DBD3F17592DD}"/>
              </a:ext>
            </a:extLst>
          </p:cNvPr>
          <p:cNvCxnSpPr/>
          <p:nvPr/>
        </p:nvCxnSpPr>
        <p:spPr>
          <a:xfrm>
            <a:off x="6985000" y="711200"/>
            <a:ext cx="0" cy="5857240"/>
          </a:xfrm>
          <a:prstGeom prst="line">
            <a:avLst/>
          </a:prstGeom>
          <a:ln w="28575">
            <a:solidFill>
              <a:srgbClr val="0B76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5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2166</Words>
  <Application>Microsoft Office PowerPoint</Application>
  <PresentationFormat>Widescreen</PresentationFormat>
  <Paragraphs>182</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Aptos Display</vt:lpstr>
      <vt:lpstr>Arial</vt:lpstr>
      <vt:lpstr>Calibri</vt:lpstr>
      <vt:lpstr>Calibri Light</vt:lpstr>
      <vt:lpstr>Cambria Math</vt:lpstr>
      <vt:lpstr>Daytona</vt:lpstr>
      <vt:lpstr>Livvic</vt:lpstr>
      <vt:lpstr>Segoe UI Variable Display Semib</vt:lpstr>
      <vt:lpstr>Times New Roman</vt:lpstr>
      <vt:lpstr>Office Theme</vt:lpstr>
      <vt:lpstr>Predicting Structural Data of Bridge Utilizing Large Language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Damage Detection and 3D Mapping in Headrace Tunnel using AI and UAV</dc:title>
  <dc:creator>MAHARJAN　Shreejan</dc:creator>
  <cp:lastModifiedBy>ＭＡＨＡＲＪＡＮ　Ｓｈｒｅｅｊａｎ</cp:lastModifiedBy>
  <cp:revision>3</cp:revision>
  <dcterms:created xsi:type="dcterms:W3CDTF">2023-09-09T07:00:39Z</dcterms:created>
  <dcterms:modified xsi:type="dcterms:W3CDTF">2025-06-11T05:18:47Z</dcterms:modified>
</cp:coreProperties>
</file>