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27"/>
  </p:sldMasterIdLst>
  <p:notesMasterIdLst>
    <p:notesMasterId r:id="rId56"/>
  </p:notesMasterIdLst>
  <p:handoutMasterIdLst>
    <p:handoutMasterId r:id="rId57"/>
  </p:handoutMasterIdLst>
  <p:sldIdLst>
    <p:sldId id="262" r:id="rId28"/>
    <p:sldId id="2147479277" r:id="rId29"/>
    <p:sldId id="2147479279" r:id="rId30"/>
    <p:sldId id="2147479283" r:id="rId31"/>
    <p:sldId id="2147479278" r:id="rId32"/>
    <p:sldId id="2147479280" r:id="rId33"/>
    <p:sldId id="2147479281" r:id="rId34"/>
    <p:sldId id="2147479282" r:id="rId35"/>
    <p:sldId id="2147479284" r:id="rId36"/>
    <p:sldId id="2147479285" r:id="rId37"/>
    <p:sldId id="2147479286" r:id="rId38"/>
    <p:sldId id="2147479287" r:id="rId39"/>
    <p:sldId id="2147479289" r:id="rId40"/>
    <p:sldId id="2147479288" r:id="rId41"/>
    <p:sldId id="2147479290" r:id="rId42"/>
    <p:sldId id="2147479291" r:id="rId43"/>
    <p:sldId id="2147479292" r:id="rId44"/>
    <p:sldId id="2147479293" r:id="rId45"/>
    <p:sldId id="2147479294" r:id="rId46"/>
    <p:sldId id="2147479295" r:id="rId47"/>
    <p:sldId id="2147479296" r:id="rId48"/>
    <p:sldId id="2147479297" r:id="rId49"/>
    <p:sldId id="2147479298" r:id="rId50"/>
    <p:sldId id="2147479299" r:id="rId51"/>
    <p:sldId id="2147479300" r:id="rId52"/>
    <p:sldId id="2147479301" r:id="rId53"/>
    <p:sldId id="2147479302" r:id="rId54"/>
    <p:sldId id="2147479270" r:id="rId55"/>
  </p:sldIdLst>
  <p:sldSz cx="12192000" cy="6858000"/>
  <p:notesSz cx="6858000" cy="9144000"/>
  <p:embeddedFontLst>
    <p:embeddedFont>
      <p:font typeface="Solutioneer" panose="020B0604020202020204" charset="0"/>
      <p:regular r:id="rId58"/>
    </p:embeddedFont>
    <p:embeddedFont>
      <p:font typeface="Solutioneer Bold" panose="020B0604020202020204" charset="0"/>
      <p:bold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AB6107-D34D-47E7-82EA-2919CF5C94C3}" v="7" dt="2025-06-10T07:22:00.577"/>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352" autoAdjust="0"/>
  </p:normalViewPr>
  <p:slideViewPr>
    <p:cSldViewPr snapToGrid="0" showGuides="1">
      <p:cViewPr varScale="1">
        <p:scale>
          <a:sx n="59" d="100"/>
          <a:sy n="59" d="100"/>
        </p:scale>
        <p:origin x="888" y="52"/>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2718" y="-59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2.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font" Target="fonts/font1.fntdata"/><Relationship Id="rId5" Type="http://schemas.openxmlformats.org/officeDocument/2006/relationships/customXml" Target="../customXml/item5.xml"/><Relationship Id="rId61" Type="http://schemas.openxmlformats.org/officeDocument/2006/relationships/viewProps" Target="viewProps.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1.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customXml" Target="../customXml/item8.xml"/><Relationship Id="rId51" Type="http://schemas.openxmlformats.org/officeDocument/2006/relationships/slide" Target="slides/slide24.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font" Target="fonts/font2.fntdata"/><Relationship Id="rId20" Type="http://schemas.openxmlformats.org/officeDocument/2006/relationships/customXml" Target="../customXml/item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handoutMaster" Target="handoutMasters/handoutMaster1.xml"/><Relationship Id="rId10" Type="http://schemas.openxmlformats.org/officeDocument/2006/relationships/customXml" Target="../customXml/item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DCF1DD-1DF4-4C55-9D25-7520DB856A29}" type="datetime1">
              <a:rPr lang="en-GB" smtClean="0"/>
              <a:t>12/06/2025</a:t>
            </a:fld>
            <a:endParaRPr lang="en-GB" dirty="0"/>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679F7-61AF-4C15-915A-3B57AF496316}" type="datetime1">
              <a:rPr lang="en-GB" smtClean="0"/>
              <a:t>12/06/2025</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latin typeface="+mn-lt"/>
              </a:rPr>
              <a:t>
</a:t>
            </a:r>
          </a:p>
          <a:p>
            <a:endParaRPr lang="nb-NO" dirty="0">
              <a:latin typeface="+mn-lt"/>
            </a:endParaRPr>
          </a:p>
        </p:txBody>
      </p:sp>
      <p:sp>
        <p:nvSpPr>
          <p:cNvPr id="4" name="Slide Number Placeholder 3"/>
          <p:cNvSpPr>
            <a:spLocks noGrp="1"/>
          </p:cNvSpPr>
          <p:nvPr>
            <p:ph type="sldNum" sz="quarter" idx="5"/>
          </p:nvPr>
        </p:nvSpPr>
        <p:spPr/>
        <p:txBody>
          <a:bodyPr/>
          <a:lstStyle/>
          <a:p>
            <a:fld id="{1B1D025B-ACD2-45C1-B156-1DDB470CE319}" type="slidenum">
              <a:rPr lang="en-GB" smtClean="0"/>
              <a:t>1</a:t>
            </a:fld>
            <a:endParaRPr lang="en-GB"/>
          </a:p>
        </p:txBody>
      </p:sp>
      <p:sp>
        <p:nvSpPr>
          <p:cNvPr id="5" name="Date Placeholder 4"/>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46982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74111-292C-C6EC-DF52-408D715409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E69047-5163-1B16-6479-1F3646236A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179022-CA85-BD19-9A8C-4C54F65A5686}"/>
              </a:ext>
            </a:extLst>
          </p:cNvPr>
          <p:cNvSpPr>
            <a:spLocks noGrp="1"/>
          </p:cNvSpPr>
          <p:nvPr>
            <p:ph type="body" idx="1"/>
          </p:nvPr>
        </p:nvSpPr>
        <p:spPr/>
        <p:txBody>
          <a:bodyPr/>
          <a:lstStyle/>
          <a:p>
            <a:r>
              <a:rPr lang="nb-NO" dirty="0"/>
              <a:t>The flare boom </a:t>
            </a:r>
            <a:r>
              <a:rPr lang="nb-NO" dirty="0" err="1"/>
              <a:t>considered</a:t>
            </a:r>
            <a:r>
              <a:rPr lang="nb-NO" dirty="0"/>
              <a:t> in </a:t>
            </a:r>
            <a:r>
              <a:rPr lang="nb-NO" dirty="0" err="1"/>
              <a:t>this</a:t>
            </a:r>
            <a:r>
              <a:rPr lang="nb-NO" dirty="0"/>
              <a:t> </a:t>
            </a:r>
            <a:r>
              <a:rPr lang="nb-NO" dirty="0" err="1"/>
              <a:t>study</a:t>
            </a:r>
            <a:r>
              <a:rPr lang="nb-NO" dirty="0"/>
              <a:t> is </a:t>
            </a:r>
            <a:r>
              <a:rPr lang="nb-NO" dirty="0" err="1"/>
              <a:t>taken</a:t>
            </a:r>
            <a:r>
              <a:rPr lang="nb-NO" dirty="0"/>
              <a:t> from an </a:t>
            </a:r>
            <a:r>
              <a:rPr lang="nb-NO" dirty="0" err="1"/>
              <a:t>existing</a:t>
            </a:r>
            <a:r>
              <a:rPr lang="nb-NO" dirty="0"/>
              <a:t> offshore </a:t>
            </a:r>
            <a:r>
              <a:rPr lang="nb-NO" dirty="0" err="1"/>
              <a:t>platform</a:t>
            </a:r>
            <a:r>
              <a:rPr lang="nb-NO" dirty="0"/>
              <a:t>. It </a:t>
            </a:r>
            <a:r>
              <a:rPr lang="nb-NO" dirty="0" err="1"/>
              <a:t>consists</a:t>
            </a:r>
            <a:r>
              <a:rPr lang="nb-NO" dirty="0"/>
              <a:t> </a:t>
            </a:r>
            <a:r>
              <a:rPr lang="nb-NO" dirty="0" err="1"/>
              <a:t>of</a:t>
            </a:r>
            <a:r>
              <a:rPr lang="nb-NO" dirty="0"/>
              <a:t> </a:t>
            </a:r>
            <a:r>
              <a:rPr lang="nb-NO" dirty="0" err="1"/>
              <a:t>two</a:t>
            </a:r>
            <a:r>
              <a:rPr lang="nb-NO" dirty="0"/>
              <a:t> </a:t>
            </a:r>
            <a:r>
              <a:rPr lang="nb-NO" dirty="0" err="1"/>
              <a:t>main</a:t>
            </a:r>
            <a:r>
              <a:rPr lang="nb-NO" dirty="0"/>
              <a:t> </a:t>
            </a:r>
            <a:r>
              <a:rPr lang="nb-NO" dirty="0" err="1"/>
              <a:t>components</a:t>
            </a:r>
            <a:r>
              <a:rPr lang="nb-NO" dirty="0"/>
              <a:t>: (i) </a:t>
            </a:r>
            <a:r>
              <a:rPr lang="nb-NO" dirty="0" err="1"/>
              <a:t>tubular</a:t>
            </a:r>
            <a:r>
              <a:rPr lang="nb-NO" dirty="0"/>
              <a:t> </a:t>
            </a:r>
            <a:r>
              <a:rPr lang="nb-NO" dirty="0" err="1"/>
              <a:t>members</a:t>
            </a:r>
            <a:r>
              <a:rPr lang="nb-NO" dirty="0"/>
              <a:t> and (ii) a </a:t>
            </a:r>
            <a:r>
              <a:rPr lang="nb-NO" dirty="0" err="1"/>
              <a:t>supporting</a:t>
            </a:r>
            <a:r>
              <a:rPr lang="nb-NO" dirty="0"/>
              <a:t> </a:t>
            </a:r>
            <a:r>
              <a:rPr lang="nb-NO" dirty="0" err="1"/>
              <a:t>structure</a:t>
            </a:r>
            <a:r>
              <a:rPr lang="nb-NO" dirty="0"/>
              <a:t> </a:t>
            </a:r>
            <a:r>
              <a:rPr lang="nb-NO" dirty="0" err="1"/>
              <a:t>made</a:t>
            </a:r>
            <a:r>
              <a:rPr lang="nb-NO" dirty="0"/>
              <a:t> </a:t>
            </a:r>
            <a:r>
              <a:rPr lang="nb-NO" dirty="0" err="1"/>
              <a:t>of</a:t>
            </a:r>
            <a:r>
              <a:rPr lang="nb-NO" dirty="0"/>
              <a:t> </a:t>
            </a:r>
            <a:r>
              <a:rPr lang="nb-NO" dirty="0" err="1"/>
              <a:t>box</a:t>
            </a:r>
            <a:r>
              <a:rPr lang="nb-NO" dirty="0"/>
              <a:t>- and I-</a:t>
            </a:r>
            <a:r>
              <a:rPr lang="nb-NO" dirty="0" err="1"/>
              <a:t>section</a:t>
            </a:r>
            <a:r>
              <a:rPr lang="nb-NO" dirty="0"/>
              <a:t> beams forming a </a:t>
            </a:r>
            <a:r>
              <a:rPr lang="nb-NO" dirty="0" err="1"/>
              <a:t>box</a:t>
            </a:r>
            <a:r>
              <a:rPr lang="nb-NO" dirty="0"/>
              <a:t> </a:t>
            </a:r>
            <a:r>
              <a:rPr lang="nb-NO" dirty="0" err="1"/>
              <a:t>frame</a:t>
            </a:r>
            <a:r>
              <a:rPr lang="nb-NO" dirty="0"/>
              <a:t>,. The </a:t>
            </a:r>
            <a:r>
              <a:rPr lang="nb-NO" dirty="0" err="1"/>
              <a:t>supporting</a:t>
            </a:r>
            <a:r>
              <a:rPr lang="nb-NO" dirty="0"/>
              <a:t> </a:t>
            </a:r>
            <a:r>
              <a:rPr lang="nb-NO" dirty="0" err="1"/>
              <a:t>structure</a:t>
            </a:r>
            <a:r>
              <a:rPr lang="nb-NO" dirty="0"/>
              <a:t> </a:t>
            </a:r>
            <a:r>
              <a:rPr lang="nb-NO" dirty="0" err="1"/>
              <a:t>connects</a:t>
            </a:r>
            <a:r>
              <a:rPr lang="nb-NO" dirty="0"/>
              <a:t> to </a:t>
            </a:r>
            <a:r>
              <a:rPr lang="nb-NO" dirty="0" err="1"/>
              <a:t>the</a:t>
            </a:r>
            <a:r>
              <a:rPr lang="nb-NO" dirty="0"/>
              <a:t> </a:t>
            </a:r>
            <a:r>
              <a:rPr lang="nb-NO" dirty="0" err="1"/>
              <a:t>platform</a:t>
            </a:r>
            <a:r>
              <a:rPr lang="nb-NO" dirty="0"/>
              <a:t> </a:t>
            </a:r>
            <a:r>
              <a:rPr lang="nb-NO" dirty="0" err="1"/>
              <a:t>topside</a:t>
            </a:r>
            <a:r>
              <a:rPr lang="nb-NO" dirty="0"/>
              <a:t> via </a:t>
            </a:r>
            <a:r>
              <a:rPr lang="nb-NO" dirty="0" err="1"/>
              <a:t>tubular</a:t>
            </a:r>
            <a:r>
              <a:rPr lang="nb-NO" dirty="0"/>
              <a:t> link </a:t>
            </a:r>
            <a:r>
              <a:rPr lang="nb-NO" dirty="0" err="1"/>
              <a:t>members</a:t>
            </a:r>
            <a:r>
              <a:rPr lang="nb-NO" dirty="0"/>
              <a:t>. </a:t>
            </a:r>
          </a:p>
          <a:p>
            <a:r>
              <a:rPr lang="nb-NO" dirty="0"/>
              <a:t>The base </a:t>
            </a:r>
            <a:r>
              <a:rPr lang="nb-NO" dirty="0" err="1"/>
              <a:t>of</a:t>
            </a:r>
            <a:r>
              <a:rPr lang="nb-NO" dirty="0"/>
              <a:t> </a:t>
            </a:r>
            <a:r>
              <a:rPr lang="nb-NO" dirty="0" err="1"/>
              <a:t>the</a:t>
            </a:r>
            <a:r>
              <a:rPr lang="nb-NO" dirty="0"/>
              <a:t> flare boom is at an </a:t>
            </a:r>
            <a:r>
              <a:rPr lang="nb-NO" dirty="0" err="1"/>
              <a:t>elevation</a:t>
            </a:r>
            <a:r>
              <a:rPr lang="nb-NO" dirty="0"/>
              <a:t> </a:t>
            </a:r>
            <a:r>
              <a:rPr lang="nb-NO" dirty="0" err="1"/>
              <a:t>of</a:t>
            </a:r>
            <a:r>
              <a:rPr lang="nb-NO" dirty="0"/>
              <a:t> 24.6 m </a:t>
            </a:r>
            <a:r>
              <a:rPr lang="nb-NO" dirty="0" err="1"/>
              <a:t>above</a:t>
            </a:r>
            <a:r>
              <a:rPr lang="nb-NO" dirty="0"/>
              <a:t> </a:t>
            </a:r>
            <a:r>
              <a:rPr lang="nb-NO" dirty="0" err="1"/>
              <a:t>sea</a:t>
            </a:r>
            <a:r>
              <a:rPr lang="nb-NO" dirty="0"/>
              <a:t> </a:t>
            </a:r>
            <a:r>
              <a:rPr lang="nb-NO" dirty="0" err="1"/>
              <a:t>level</a:t>
            </a:r>
            <a:r>
              <a:rPr lang="nb-NO" dirty="0"/>
              <a:t> (LAT), and </a:t>
            </a:r>
            <a:r>
              <a:rPr lang="nb-NO" dirty="0" err="1"/>
              <a:t>its</a:t>
            </a:r>
            <a:r>
              <a:rPr lang="nb-NO" dirty="0"/>
              <a:t> </a:t>
            </a:r>
            <a:r>
              <a:rPr lang="nb-NO" dirty="0" err="1"/>
              <a:t>tip</a:t>
            </a:r>
            <a:r>
              <a:rPr lang="nb-NO" dirty="0"/>
              <a:t> </a:t>
            </a:r>
            <a:r>
              <a:rPr lang="nb-NO" dirty="0" err="1"/>
              <a:t>reaches</a:t>
            </a:r>
            <a:r>
              <a:rPr lang="nb-NO" dirty="0"/>
              <a:t> 119.8 m. </a:t>
            </a:r>
          </a:p>
          <a:p>
            <a:r>
              <a:rPr lang="nb-NO" dirty="0"/>
              <a:t>The </a:t>
            </a:r>
            <a:r>
              <a:rPr lang="nb-NO" dirty="0" err="1"/>
              <a:t>yield</a:t>
            </a:r>
            <a:r>
              <a:rPr lang="nb-NO" dirty="0"/>
              <a:t> </a:t>
            </a:r>
            <a:r>
              <a:rPr lang="nb-NO" dirty="0" err="1"/>
              <a:t>strength</a:t>
            </a:r>
            <a:r>
              <a:rPr lang="nb-NO" dirty="0"/>
              <a:t> is 420MPa, modulus </a:t>
            </a:r>
            <a:r>
              <a:rPr lang="nb-NO" dirty="0" err="1"/>
              <a:t>of</a:t>
            </a:r>
            <a:r>
              <a:rPr lang="nb-NO" dirty="0"/>
              <a:t> </a:t>
            </a:r>
            <a:r>
              <a:rPr lang="nb-NO" dirty="0" err="1"/>
              <a:t>elasticity</a:t>
            </a:r>
            <a:r>
              <a:rPr lang="nb-NO" dirty="0"/>
              <a:t> 210GPa, </a:t>
            </a:r>
            <a:r>
              <a:rPr lang="nb-NO" dirty="0" err="1"/>
              <a:t>Poisson’s</a:t>
            </a:r>
            <a:r>
              <a:rPr lang="nb-NO" dirty="0"/>
              <a:t> ratio is 0.3. </a:t>
            </a:r>
          </a:p>
          <a:p>
            <a:r>
              <a:rPr lang="nb-NO" dirty="0"/>
              <a:t>The total </a:t>
            </a:r>
            <a:r>
              <a:rPr lang="nb-NO" dirty="0" err="1"/>
              <a:t>weight</a:t>
            </a:r>
            <a:r>
              <a:rPr lang="nb-NO" dirty="0"/>
              <a:t> is 398.15 </a:t>
            </a:r>
            <a:r>
              <a:rPr lang="nb-NO" dirty="0" err="1"/>
              <a:t>metric</a:t>
            </a:r>
            <a:r>
              <a:rPr lang="nb-NO" dirty="0"/>
              <a:t> </a:t>
            </a:r>
            <a:r>
              <a:rPr lang="nb-NO" dirty="0" err="1"/>
              <a:t>tons</a:t>
            </a:r>
            <a:r>
              <a:rPr lang="nb-NO" dirty="0"/>
              <a:t>, </a:t>
            </a:r>
            <a:r>
              <a:rPr lang="nb-NO" dirty="0" err="1"/>
              <a:t>with</a:t>
            </a:r>
            <a:r>
              <a:rPr lang="nb-NO" dirty="0"/>
              <a:t> </a:t>
            </a:r>
            <a:r>
              <a:rPr lang="nb-NO" dirty="0" err="1"/>
              <a:t>point</a:t>
            </a:r>
            <a:r>
              <a:rPr lang="nb-NO" dirty="0"/>
              <a:t> masses </a:t>
            </a:r>
            <a:r>
              <a:rPr lang="nb-NO" dirty="0" err="1"/>
              <a:t>added</a:t>
            </a:r>
            <a:r>
              <a:rPr lang="nb-NO" dirty="0"/>
              <a:t> to match </a:t>
            </a:r>
            <a:r>
              <a:rPr lang="nb-NO" dirty="0" err="1"/>
              <a:t>the</a:t>
            </a:r>
            <a:r>
              <a:rPr lang="nb-NO" dirty="0"/>
              <a:t> target </a:t>
            </a:r>
            <a:r>
              <a:rPr lang="nb-NO" dirty="0" err="1"/>
              <a:t>weight</a:t>
            </a:r>
            <a:r>
              <a:rPr lang="nb-NO" dirty="0"/>
              <a:t> and </a:t>
            </a:r>
            <a:r>
              <a:rPr lang="nb-NO" dirty="0" err="1"/>
              <a:t>center</a:t>
            </a:r>
            <a:r>
              <a:rPr lang="nb-NO" dirty="0"/>
              <a:t> </a:t>
            </a:r>
            <a:r>
              <a:rPr lang="nb-NO" dirty="0" err="1"/>
              <a:t>of</a:t>
            </a:r>
            <a:r>
              <a:rPr lang="nb-NO" dirty="0"/>
              <a:t> </a:t>
            </a:r>
            <a:r>
              <a:rPr lang="nb-NO" dirty="0" err="1"/>
              <a:t>gravity</a:t>
            </a:r>
            <a:r>
              <a:rPr lang="nb-NO" dirty="0"/>
              <a:t>. A </a:t>
            </a:r>
            <a:r>
              <a:rPr lang="nb-NO" dirty="0" err="1"/>
              <a:t>structural</a:t>
            </a:r>
            <a:r>
              <a:rPr lang="nb-NO" dirty="0"/>
              <a:t> damping ratio </a:t>
            </a:r>
            <a:r>
              <a:rPr lang="nb-NO" dirty="0" err="1"/>
              <a:t>of</a:t>
            </a:r>
            <a:r>
              <a:rPr lang="nb-NO" dirty="0"/>
              <a:t> 0.05 is used. </a:t>
            </a:r>
          </a:p>
        </p:txBody>
      </p:sp>
      <p:sp>
        <p:nvSpPr>
          <p:cNvPr id="4" name="Slide Number Placeholder 3">
            <a:extLst>
              <a:ext uri="{FF2B5EF4-FFF2-40B4-BE49-F238E27FC236}">
                <a16:creationId xmlns:a16="http://schemas.microsoft.com/office/drawing/2014/main" id="{BF5E6C30-FE7D-F509-694E-2E47ACAFE5B1}"/>
              </a:ext>
            </a:extLst>
          </p:cNvPr>
          <p:cNvSpPr>
            <a:spLocks noGrp="1"/>
          </p:cNvSpPr>
          <p:nvPr>
            <p:ph type="sldNum" sz="quarter" idx="5"/>
          </p:nvPr>
        </p:nvSpPr>
        <p:spPr/>
        <p:txBody>
          <a:bodyPr/>
          <a:lstStyle/>
          <a:p>
            <a:fld id="{1B1D025B-ACD2-45C1-B156-1DDB470CE319}" type="slidenum">
              <a:rPr lang="en-GB" smtClean="0"/>
              <a:t>10</a:t>
            </a:fld>
            <a:endParaRPr lang="en-GB"/>
          </a:p>
        </p:txBody>
      </p:sp>
      <p:sp>
        <p:nvSpPr>
          <p:cNvPr id="5" name="Date Placeholder 4">
            <a:extLst>
              <a:ext uri="{FF2B5EF4-FFF2-40B4-BE49-F238E27FC236}">
                <a16:creationId xmlns:a16="http://schemas.microsoft.com/office/drawing/2014/main" id="{D06A022D-EA06-DD3B-FF33-F6A15FFCC505}"/>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0F830CA5-A54A-10CF-65E9-C331DCDC0D80}"/>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0409F0E6-2EB6-437F-C4A0-2610AF36D172}"/>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592214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03690-CC5D-EFE0-AEC8-372B2F42D7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F5AE28-A0CC-67C1-4C32-5A6A1E994B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44315-A025-7374-A3F0-BE035CA68CFE}"/>
              </a:ext>
            </a:extLst>
          </p:cNvPr>
          <p:cNvSpPr>
            <a:spLocks noGrp="1"/>
          </p:cNvSpPr>
          <p:nvPr>
            <p:ph type="body" idx="1"/>
          </p:nvPr>
        </p:nvSpPr>
        <p:spPr/>
        <p:txBody>
          <a:bodyPr/>
          <a:lstStyle/>
          <a:p>
            <a:r>
              <a:rPr lang="nb-NO" dirty="0"/>
              <a:t>Analyses </a:t>
            </a:r>
            <a:r>
              <a:rPr lang="nb-NO" dirty="0" err="1"/>
              <a:t>are</a:t>
            </a:r>
            <a:r>
              <a:rPr lang="nb-NO" dirty="0"/>
              <a:t> run. </a:t>
            </a:r>
            <a:r>
              <a:rPr lang="nb-NO" dirty="0" err="1"/>
              <a:t>Fatigue</a:t>
            </a:r>
            <a:r>
              <a:rPr lang="nb-NO" dirty="0"/>
              <a:t> lives at </a:t>
            </a:r>
            <a:r>
              <a:rPr lang="nb-NO" dirty="0" err="1"/>
              <a:t>the</a:t>
            </a:r>
            <a:r>
              <a:rPr lang="nb-NO" dirty="0"/>
              <a:t> </a:t>
            </a:r>
            <a:r>
              <a:rPr lang="nb-NO" dirty="0" err="1"/>
              <a:t>five</a:t>
            </a:r>
            <a:r>
              <a:rPr lang="nb-NO" dirty="0"/>
              <a:t> most </a:t>
            </a:r>
            <a:r>
              <a:rPr lang="nb-NO" dirty="0" err="1"/>
              <a:t>critical</a:t>
            </a:r>
            <a:r>
              <a:rPr lang="nb-NO" dirty="0"/>
              <a:t> </a:t>
            </a:r>
            <a:r>
              <a:rPr lang="nb-NO" dirty="0" err="1"/>
              <a:t>points</a:t>
            </a:r>
            <a:r>
              <a:rPr lang="nb-NO" dirty="0"/>
              <a:t> from </a:t>
            </a:r>
            <a:r>
              <a:rPr lang="nb-NO" dirty="0" err="1"/>
              <a:t>each</a:t>
            </a:r>
            <a:r>
              <a:rPr lang="nb-NO" dirty="0"/>
              <a:t> software (FRAMEWORK and USFOS) </a:t>
            </a:r>
            <a:r>
              <a:rPr lang="nb-NO" dirty="0" err="1"/>
              <a:t>are</a:t>
            </a:r>
            <a:r>
              <a:rPr lang="nb-NO" dirty="0"/>
              <a:t> used for a </a:t>
            </a:r>
            <a:r>
              <a:rPr lang="nb-NO" dirty="0" err="1"/>
              <a:t>parametric</a:t>
            </a:r>
            <a:r>
              <a:rPr lang="nb-NO" dirty="0"/>
              <a:t> </a:t>
            </a:r>
            <a:r>
              <a:rPr lang="nb-NO" dirty="0" err="1"/>
              <a:t>comparison</a:t>
            </a:r>
            <a:r>
              <a:rPr lang="nb-NO" dirty="0"/>
              <a:t>. </a:t>
            </a:r>
          </a:p>
          <a:p>
            <a:r>
              <a:rPr lang="nb-NO" dirty="0" err="1"/>
              <a:t>These</a:t>
            </a:r>
            <a:r>
              <a:rPr lang="nb-NO" dirty="0"/>
              <a:t> </a:t>
            </a:r>
            <a:r>
              <a:rPr lang="nb-NO" dirty="0" err="1"/>
              <a:t>points</a:t>
            </a:r>
            <a:r>
              <a:rPr lang="nb-NO" dirty="0"/>
              <a:t> do not </a:t>
            </a:r>
            <a:r>
              <a:rPr lang="nb-NO" dirty="0" err="1"/>
              <a:t>align</a:t>
            </a:r>
            <a:r>
              <a:rPr lang="nb-NO" dirty="0"/>
              <a:t> due to </a:t>
            </a:r>
            <a:r>
              <a:rPr lang="nb-NO" dirty="0" err="1"/>
              <a:t>differences</a:t>
            </a:r>
            <a:r>
              <a:rPr lang="nb-NO" dirty="0"/>
              <a:t> in </a:t>
            </a:r>
            <a:r>
              <a:rPr lang="nb-NO" dirty="0" err="1"/>
              <a:t>how</a:t>
            </a:r>
            <a:r>
              <a:rPr lang="nb-NO" dirty="0"/>
              <a:t> </a:t>
            </a:r>
            <a:r>
              <a:rPr lang="nb-NO" dirty="0" err="1"/>
              <a:t>each</a:t>
            </a:r>
            <a:r>
              <a:rPr lang="nb-NO" dirty="0"/>
              <a:t> software </a:t>
            </a:r>
            <a:r>
              <a:rPr lang="nb-NO" dirty="0" err="1"/>
              <a:t>identifies</a:t>
            </a:r>
            <a:r>
              <a:rPr lang="nb-NO" dirty="0"/>
              <a:t> </a:t>
            </a:r>
            <a:r>
              <a:rPr lang="nb-NO" dirty="0" err="1"/>
              <a:t>critical</a:t>
            </a:r>
            <a:r>
              <a:rPr lang="nb-NO" dirty="0"/>
              <a:t> nodes.</a:t>
            </a:r>
          </a:p>
          <a:p>
            <a:r>
              <a:rPr lang="nb-NO" dirty="0" err="1"/>
              <a:t>Six</a:t>
            </a:r>
            <a:r>
              <a:rPr lang="nb-NO" dirty="0"/>
              <a:t> nodes </a:t>
            </a:r>
            <a:r>
              <a:rPr lang="nb-NO" dirty="0" err="1"/>
              <a:t>are</a:t>
            </a:r>
            <a:r>
              <a:rPr lang="nb-NO" dirty="0"/>
              <a:t> </a:t>
            </a:r>
            <a:r>
              <a:rPr lang="nb-NO" dirty="0" err="1"/>
              <a:t>displayed</a:t>
            </a:r>
            <a:r>
              <a:rPr lang="nb-NO" dirty="0"/>
              <a:t> to </a:t>
            </a:r>
            <a:r>
              <a:rPr lang="nb-NO" dirty="0" err="1"/>
              <a:t>reflect</a:t>
            </a:r>
            <a:r>
              <a:rPr lang="nb-NO" dirty="0"/>
              <a:t> </a:t>
            </a:r>
            <a:r>
              <a:rPr lang="nb-NO" dirty="0" err="1"/>
              <a:t>this</a:t>
            </a:r>
            <a:r>
              <a:rPr lang="nb-NO" dirty="0"/>
              <a:t> </a:t>
            </a:r>
            <a:r>
              <a:rPr lang="nb-NO" dirty="0" err="1"/>
              <a:t>variation</a:t>
            </a:r>
            <a:r>
              <a:rPr lang="nb-NO" dirty="0"/>
              <a:t>. Joint </a:t>
            </a:r>
            <a:r>
              <a:rPr lang="nb-NO" dirty="0" err="1"/>
              <a:t>numbers</a:t>
            </a:r>
            <a:r>
              <a:rPr lang="nb-NO" dirty="0"/>
              <a:t> </a:t>
            </a:r>
            <a:r>
              <a:rPr lang="nb-NO" dirty="0" err="1"/>
              <a:t>differ</a:t>
            </a:r>
            <a:r>
              <a:rPr lang="nb-NO" dirty="0"/>
              <a:t> </a:t>
            </a:r>
            <a:r>
              <a:rPr lang="nb-NO" dirty="0" err="1"/>
              <a:t>between</a:t>
            </a:r>
            <a:r>
              <a:rPr lang="nb-NO" dirty="0"/>
              <a:t> </a:t>
            </a:r>
            <a:r>
              <a:rPr lang="nb-NO" dirty="0" err="1"/>
              <a:t>the</a:t>
            </a:r>
            <a:r>
              <a:rPr lang="nb-NO" dirty="0"/>
              <a:t> </a:t>
            </a:r>
            <a:r>
              <a:rPr lang="nb-NO" dirty="0" err="1"/>
              <a:t>two</a:t>
            </a:r>
            <a:r>
              <a:rPr lang="nb-NO" dirty="0"/>
              <a:t> software: FRAMEWORK </a:t>
            </a:r>
            <a:r>
              <a:rPr lang="nb-NO" dirty="0" err="1"/>
              <a:t>uses</a:t>
            </a:r>
            <a:r>
              <a:rPr lang="nb-NO" dirty="0"/>
              <a:t> a </a:t>
            </a:r>
            <a:r>
              <a:rPr lang="nb-NO" dirty="0" err="1"/>
              <a:t>six-digit</a:t>
            </a:r>
            <a:r>
              <a:rPr lang="nb-NO" dirty="0"/>
              <a:t> </a:t>
            </a:r>
            <a:r>
              <a:rPr lang="nb-NO" dirty="0" err="1"/>
              <a:t>numbering</a:t>
            </a:r>
            <a:r>
              <a:rPr lang="nb-NO" dirty="0"/>
              <a:t> system, </a:t>
            </a:r>
            <a:r>
              <a:rPr lang="nb-NO" dirty="0" err="1"/>
              <a:t>while</a:t>
            </a:r>
            <a:r>
              <a:rPr lang="nb-NO" dirty="0"/>
              <a:t> USFOS </a:t>
            </a:r>
            <a:r>
              <a:rPr lang="nb-NO" dirty="0" err="1"/>
              <a:t>numbers</a:t>
            </a:r>
            <a:r>
              <a:rPr lang="nb-NO" dirty="0"/>
              <a:t> </a:t>
            </a:r>
            <a:r>
              <a:rPr lang="nb-NO" dirty="0" err="1"/>
              <a:t>are</a:t>
            </a:r>
            <a:r>
              <a:rPr lang="nb-NO" dirty="0"/>
              <a:t> </a:t>
            </a:r>
            <a:r>
              <a:rPr lang="nb-NO" dirty="0" err="1"/>
              <a:t>shown</a:t>
            </a:r>
            <a:r>
              <a:rPr lang="nb-NO" dirty="0"/>
              <a:t> in parentheses for </a:t>
            </a:r>
            <a:r>
              <a:rPr lang="nb-NO" dirty="0" err="1"/>
              <a:t>reference</a:t>
            </a:r>
            <a:r>
              <a:rPr lang="nb-NO" dirty="0"/>
              <a:t>. </a:t>
            </a:r>
          </a:p>
          <a:p>
            <a:r>
              <a:rPr lang="nb-NO" dirty="0"/>
              <a:t>The S-N </a:t>
            </a:r>
            <a:r>
              <a:rPr lang="nb-NO" dirty="0" err="1"/>
              <a:t>curve</a:t>
            </a:r>
            <a:r>
              <a:rPr lang="nb-NO" dirty="0"/>
              <a:t> for </a:t>
            </a:r>
            <a:r>
              <a:rPr lang="nb-NO" dirty="0" err="1"/>
              <a:t>tubular</a:t>
            </a:r>
            <a:r>
              <a:rPr lang="nb-NO" dirty="0"/>
              <a:t> </a:t>
            </a:r>
            <a:r>
              <a:rPr lang="nb-NO" dirty="0" err="1"/>
              <a:t>members</a:t>
            </a:r>
            <a:r>
              <a:rPr lang="nb-NO" dirty="0"/>
              <a:t> in air (T-</a:t>
            </a:r>
            <a:r>
              <a:rPr lang="nb-NO" dirty="0" err="1"/>
              <a:t>curve</a:t>
            </a:r>
            <a:r>
              <a:rPr lang="nb-NO" dirty="0"/>
              <a:t>) is used for all </a:t>
            </a:r>
            <a:r>
              <a:rPr lang="nb-NO" dirty="0" err="1"/>
              <a:t>tubular</a:t>
            </a:r>
            <a:r>
              <a:rPr lang="nb-NO" dirty="0"/>
              <a:t> joints, in </a:t>
            </a:r>
            <a:r>
              <a:rPr lang="nb-NO" dirty="0" err="1"/>
              <a:t>accordance</a:t>
            </a:r>
            <a:r>
              <a:rPr lang="nb-NO" dirty="0"/>
              <a:t> </a:t>
            </a:r>
            <a:r>
              <a:rPr lang="nb-NO" dirty="0" err="1"/>
              <a:t>with</a:t>
            </a:r>
            <a:r>
              <a:rPr lang="nb-NO" dirty="0"/>
              <a:t> DNV-RP-C203.
</a:t>
            </a:r>
          </a:p>
        </p:txBody>
      </p:sp>
      <p:sp>
        <p:nvSpPr>
          <p:cNvPr id="4" name="Slide Number Placeholder 3">
            <a:extLst>
              <a:ext uri="{FF2B5EF4-FFF2-40B4-BE49-F238E27FC236}">
                <a16:creationId xmlns:a16="http://schemas.microsoft.com/office/drawing/2014/main" id="{C218A607-A9DD-50DA-73C2-E06C7295F2C5}"/>
              </a:ext>
            </a:extLst>
          </p:cNvPr>
          <p:cNvSpPr>
            <a:spLocks noGrp="1"/>
          </p:cNvSpPr>
          <p:nvPr>
            <p:ph type="sldNum" sz="quarter" idx="5"/>
          </p:nvPr>
        </p:nvSpPr>
        <p:spPr/>
        <p:txBody>
          <a:bodyPr/>
          <a:lstStyle/>
          <a:p>
            <a:fld id="{1B1D025B-ACD2-45C1-B156-1DDB470CE319}" type="slidenum">
              <a:rPr lang="en-GB" smtClean="0"/>
              <a:t>11</a:t>
            </a:fld>
            <a:endParaRPr lang="en-GB"/>
          </a:p>
        </p:txBody>
      </p:sp>
      <p:sp>
        <p:nvSpPr>
          <p:cNvPr id="5" name="Date Placeholder 4">
            <a:extLst>
              <a:ext uri="{FF2B5EF4-FFF2-40B4-BE49-F238E27FC236}">
                <a16:creationId xmlns:a16="http://schemas.microsoft.com/office/drawing/2014/main" id="{DD42297D-5642-A937-8044-2E37A2392F1D}"/>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623F3145-ED79-580F-39FF-AE8E59A9F60F}"/>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D8D5FC9A-C596-5EEC-4E6A-4462914BD77F}"/>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912069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B4DBE-D69A-8681-E95D-A8E51DD268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6019F0-C473-58CC-5C30-1A3E10F4E0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58202F-832A-1AAE-3F06-23BFC3F421E8}"/>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3A38B6E6-15D9-E8AA-5FEF-536313A50A5B}"/>
              </a:ext>
            </a:extLst>
          </p:cNvPr>
          <p:cNvSpPr>
            <a:spLocks noGrp="1"/>
          </p:cNvSpPr>
          <p:nvPr>
            <p:ph type="sldNum" sz="quarter" idx="5"/>
          </p:nvPr>
        </p:nvSpPr>
        <p:spPr/>
        <p:txBody>
          <a:bodyPr/>
          <a:lstStyle/>
          <a:p>
            <a:fld id="{1B1D025B-ACD2-45C1-B156-1DDB470CE319}" type="slidenum">
              <a:rPr lang="en-GB" smtClean="0"/>
              <a:t>12</a:t>
            </a:fld>
            <a:endParaRPr lang="en-GB"/>
          </a:p>
        </p:txBody>
      </p:sp>
      <p:sp>
        <p:nvSpPr>
          <p:cNvPr id="5" name="Date Placeholder 4">
            <a:extLst>
              <a:ext uri="{FF2B5EF4-FFF2-40B4-BE49-F238E27FC236}">
                <a16:creationId xmlns:a16="http://schemas.microsoft.com/office/drawing/2014/main" id="{9367C6C5-0528-3CA0-AF5E-2EA6FD67AF83}"/>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A3B8FFF4-20EF-7877-6D87-43AFF9CE7A3B}"/>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44B7FBB1-EF0F-A157-D708-24DDC0342C58}"/>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15369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60CDC-4D3D-4950-350A-E971438BB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CE570-7719-40CA-69DA-9A7CB9DEEE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63207C-F206-7E7A-6E72-4859FD14EE7F}"/>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6029EE8A-9EAC-4C5F-D1FE-346175D5B102}"/>
              </a:ext>
            </a:extLst>
          </p:cNvPr>
          <p:cNvSpPr>
            <a:spLocks noGrp="1"/>
          </p:cNvSpPr>
          <p:nvPr>
            <p:ph type="sldNum" sz="quarter" idx="5"/>
          </p:nvPr>
        </p:nvSpPr>
        <p:spPr/>
        <p:txBody>
          <a:bodyPr/>
          <a:lstStyle/>
          <a:p>
            <a:fld id="{1B1D025B-ACD2-45C1-B156-1DDB470CE319}" type="slidenum">
              <a:rPr lang="en-GB" smtClean="0"/>
              <a:t>13</a:t>
            </a:fld>
            <a:endParaRPr lang="en-GB"/>
          </a:p>
        </p:txBody>
      </p:sp>
      <p:sp>
        <p:nvSpPr>
          <p:cNvPr id="5" name="Date Placeholder 4">
            <a:extLst>
              <a:ext uri="{FF2B5EF4-FFF2-40B4-BE49-F238E27FC236}">
                <a16:creationId xmlns:a16="http://schemas.microsoft.com/office/drawing/2014/main" id="{A26A3B97-88A1-6197-524E-F68CE87959D8}"/>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B73AF791-8B2A-63B1-4A2D-29A8AD9BB040}"/>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345674E8-5C9D-267A-C031-09B58522A329}"/>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240671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EE472-8336-A9C1-BD4C-60D6FB3B6F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284D91-6FDC-076A-182D-5B371A8BC9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0C26E4-05A0-3E49-9BA3-5D4E8E1C1562}"/>
              </a:ext>
            </a:extLst>
          </p:cNvPr>
          <p:cNvSpPr>
            <a:spLocks noGrp="1"/>
          </p:cNvSpPr>
          <p:nvPr>
            <p:ph type="body" idx="1"/>
          </p:nvPr>
        </p:nvSpPr>
        <p:spPr/>
        <p:txBody>
          <a:bodyPr/>
          <a:lstStyle/>
          <a:p>
            <a:r>
              <a:rPr lang="nb-NO" dirty="0"/>
              <a:t>Wind data is </a:t>
            </a:r>
            <a:r>
              <a:rPr lang="nb-NO" b="1" dirty="0" err="1"/>
              <a:t>extracted</a:t>
            </a:r>
            <a:r>
              <a:rPr lang="nb-NO" dirty="0"/>
              <a:t> from </a:t>
            </a:r>
            <a:r>
              <a:rPr lang="nb-NO" b="1" dirty="0"/>
              <a:t>Metocean Design Basis </a:t>
            </a:r>
            <a:r>
              <a:rPr lang="nb-NO" dirty="0"/>
              <a:t>for </a:t>
            </a:r>
            <a:r>
              <a:rPr lang="nb-NO" dirty="0" err="1"/>
              <a:t>the</a:t>
            </a:r>
            <a:r>
              <a:rPr lang="nb-NO" dirty="0"/>
              <a:t> </a:t>
            </a:r>
            <a:r>
              <a:rPr lang="nb-NO" b="1" dirty="0" err="1"/>
              <a:t>corresponding</a:t>
            </a:r>
            <a:r>
              <a:rPr lang="nb-NO" b="1" dirty="0"/>
              <a:t> </a:t>
            </a:r>
            <a:r>
              <a:rPr lang="nb-NO" b="1" dirty="0" err="1"/>
              <a:t>field</a:t>
            </a:r>
            <a:r>
              <a:rPr lang="nb-NO" dirty="0"/>
              <a:t>. This </a:t>
            </a:r>
            <a:r>
              <a:rPr lang="nb-NO" dirty="0" err="1"/>
              <a:t>includes</a:t>
            </a:r>
            <a:r>
              <a:rPr lang="nb-NO" dirty="0"/>
              <a:t> </a:t>
            </a:r>
            <a:r>
              <a:rPr lang="nb-NO" dirty="0" err="1"/>
              <a:t>the</a:t>
            </a:r>
            <a:r>
              <a:rPr lang="nb-NO" dirty="0"/>
              <a:t> </a:t>
            </a:r>
            <a:r>
              <a:rPr lang="nb-NO" dirty="0" err="1"/>
              <a:t>wind</a:t>
            </a:r>
            <a:r>
              <a:rPr lang="nb-NO" dirty="0"/>
              <a:t> </a:t>
            </a:r>
            <a:r>
              <a:rPr lang="nb-NO" dirty="0" err="1"/>
              <a:t>profile</a:t>
            </a:r>
            <a:r>
              <a:rPr lang="nb-NO" dirty="0"/>
              <a:t>; all-</a:t>
            </a:r>
            <a:r>
              <a:rPr lang="nb-NO" dirty="0" err="1"/>
              <a:t>year</a:t>
            </a:r>
            <a:r>
              <a:rPr lang="nb-NO" dirty="0"/>
              <a:t> </a:t>
            </a:r>
            <a:r>
              <a:rPr lang="nb-NO" dirty="0" err="1"/>
              <a:t>wind</a:t>
            </a:r>
            <a:r>
              <a:rPr lang="nb-NO" dirty="0"/>
              <a:t> rose and </a:t>
            </a:r>
            <a:r>
              <a:rPr lang="nb-NO" dirty="0" err="1"/>
              <a:t>the</a:t>
            </a:r>
            <a:r>
              <a:rPr lang="nb-NO" dirty="0"/>
              <a:t> </a:t>
            </a:r>
            <a:r>
              <a:rPr lang="nb-NO" dirty="0" err="1"/>
              <a:t>scatter</a:t>
            </a:r>
            <a:r>
              <a:rPr lang="nb-NO" dirty="0"/>
              <a:t> diagram. As </a:t>
            </a:r>
            <a:r>
              <a:rPr lang="nb-NO" dirty="0" err="1"/>
              <a:t>the</a:t>
            </a:r>
            <a:r>
              <a:rPr lang="nb-NO" dirty="0"/>
              <a:t> </a:t>
            </a:r>
            <a:r>
              <a:rPr lang="nb-NO" dirty="0" err="1"/>
              <a:t>wind</a:t>
            </a:r>
            <a:r>
              <a:rPr lang="nb-NO" dirty="0"/>
              <a:t> rose shows, </a:t>
            </a:r>
            <a:r>
              <a:rPr lang="nb-NO" dirty="0" err="1"/>
              <a:t>the</a:t>
            </a:r>
            <a:r>
              <a:rPr lang="nb-NO" dirty="0"/>
              <a:t> </a:t>
            </a:r>
            <a:r>
              <a:rPr lang="nb-NO" b="1" dirty="0"/>
              <a:t>dominant</a:t>
            </a:r>
            <a:r>
              <a:rPr lang="nb-NO" dirty="0"/>
              <a:t> </a:t>
            </a:r>
            <a:r>
              <a:rPr lang="nb-NO" dirty="0" err="1"/>
              <a:t>wind</a:t>
            </a:r>
            <a:r>
              <a:rPr lang="nb-NO" dirty="0"/>
              <a:t> </a:t>
            </a:r>
            <a:r>
              <a:rPr lang="nb-NO" dirty="0" err="1"/>
              <a:t>directions</a:t>
            </a:r>
            <a:r>
              <a:rPr lang="nb-NO" dirty="0"/>
              <a:t> </a:t>
            </a:r>
            <a:r>
              <a:rPr lang="nb-NO" dirty="0" err="1"/>
              <a:t>are</a:t>
            </a:r>
            <a:r>
              <a:rPr lang="nb-NO" dirty="0"/>
              <a:t> South, South-East and North, </a:t>
            </a:r>
            <a:r>
              <a:rPr lang="nb-NO" dirty="0" err="1"/>
              <a:t>respectively</a:t>
            </a:r>
            <a:r>
              <a:rPr lang="nb-NO" dirty="0"/>
              <a:t>. </a:t>
            </a:r>
            <a:r>
              <a:rPr lang="nb-NO" dirty="0" err="1"/>
              <a:t>While</a:t>
            </a:r>
            <a:r>
              <a:rPr lang="nb-NO" dirty="0"/>
              <a:t> </a:t>
            </a:r>
            <a:r>
              <a:rPr lang="nb-NO" dirty="0" err="1"/>
              <a:t>the</a:t>
            </a:r>
            <a:r>
              <a:rPr lang="nb-NO" dirty="0"/>
              <a:t> </a:t>
            </a:r>
            <a:r>
              <a:rPr lang="nb-NO" dirty="0" err="1"/>
              <a:t>least-occurring</a:t>
            </a:r>
            <a:r>
              <a:rPr lang="nb-NO" dirty="0"/>
              <a:t> </a:t>
            </a:r>
            <a:r>
              <a:rPr lang="nb-NO" dirty="0" err="1"/>
              <a:t>wind</a:t>
            </a:r>
            <a:r>
              <a:rPr lang="nb-NO" dirty="0"/>
              <a:t> </a:t>
            </a:r>
            <a:r>
              <a:rPr lang="nb-NO" dirty="0" err="1"/>
              <a:t>comes</a:t>
            </a:r>
            <a:r>
              <a:rPr lang="nb-NO" dirty="0"/>
              <a:t> from </a:t>
            </a:r>
            <a:r>
              <a:rPr lang="nb-NO" dirty="0" err="1"/>
              <a:t>the</a:t>
            </a:r>
            <a:r>
              <a:rPr lang="nb-NO" dirty="0"/>
              <a:t> East </a:t>
            </a:r>
            <a:r>
              <a:rPr lang="nb-NO" dirty="0" err="1"/>
              <a:t>direction</a:t>
            </a:r>
            <a:r>
              <a:rPr lang="nb-NO" dirty="0"/>
              <a:t>. </a:t>
            </a:r>
          </a:p>
          <a:p>
            <a:endParaRPr lang="nb-NO" dirty="0"/>
          </a:p>
          <a:p>
            <a:r>
              <a:rPr lang="nb-NO" dirty="0"/>
              <a:t>Wind </a:t>
            </a:r>
            <a:r>
              <a:rPr lang="nb-NO" dirty="0" err="1"/>
              <a:t>profile</a:t>
            </a:r>
            <a:r>
              <a:rPr lang="nb-NO" dirty="0"/>
              <a:t> and gust </a:t>
            </a:r>
            <a:r>
              <a:rPr lang="nb-NO" dirty="0" err="1"/>
              <a:t>are</a:t>
            </a:r>
            <a:r>
              <a:rPr lang="nb-NO" dirty="0"/>
              <a:t> </a:t>
            </a:r>
            <a:r>
              <a:rPr lang="nb-NO" dirty="0" err="1"/>
              <a:t>based</a:t>
            </a:r>
            <a:r>
              <a:rPr lang="nb-NO" dirty="0"/>
              <a:t> </a:t>
            </a:r>
            <a:r>
              <a:rPr lang="nb-NO" dirty="0" err="1"/>
              <a:t>on</a:t>
            </a:r>
            <a:r>
              <a:rPr lang="nb-NO" dirty="0"/>
              <a:t> </a:t>
            </a:r>
            <a:r>
              <a:rPr lang="nb-NO" dirty="0" err="1"/>
              <a:t>the</a:t>
            </a:r>
            <a:r>
              <a:rPr lang="nb-NO" dirty="0"/>
              <a:t> NORSOK Standard N-003. </a:t>
            </a:r>
            <a:r>
              <a:rPr lang="nb-NO" dirty="0" err="1"/>
              <a:t>wind</a:t>
            </a:r>
            <a:r>
              <a:rPr lang="nb-NO" dirty="0"/>
              <a:t> </a:t>
            </a:r>
            <a:r>
              <a:rPr lang="nb-NO" dirty="0" err="1"/>
              <a:t>profiles</a:t>
            </a:r>
            <a:r>
              <a:rPr lang="nb-NO" dirty="0"/>
              <a:t> </a:t>
            </a:r>
            <a:r>
              <a:rPr lang="nb-NO" dirty="0" err="1"/>
              <a:t>are</a:t>
            </a:r>
            <a:r>
              <a:rPr lang="nb-NO" dirty="0"/>
              <a:t> </a:t>
            </a:r>
            <a:r>
              <a:rPr lang="nb-NO" dirty="0" err="1"/>
              <a:t>established</a:t>
            </a:r>
            <a:r>
              <a:rPr lang="nb-NO" dirty="0"/>
              <a:t> for different </a:t>
            </a:r>
            <a:r>
              <a:rPr lang="nb-NO" dirty="0" err="1"/>
              <a:t>wind</a:t>
            </a:r>
            <a:r>
              <a:rPr lang="nb-NO" dirty="0"/>
              <a:t> speeds </a:t>
            </a:r>
            <a:r>
              <a:rPr lang="nb-NO" dirty="0" err="1"/>
              <a:t>varying</a:t>
            </a:r>
            <a:r>
              <a:rPr lang="nb-NO" dirty="0"/>
              <a:t> </a:t>
            </a:r>
            <a:r>
              <a:rPr lang="nb-NO" dirty="0" err="1"/>
              <a:t>with</a:t>
            </a:r>
            <a:r>
              <a:rPr lang="nb-NO" dirty="0"/>
              <a:t> </a:t>
            </a:r>
            <a:r>
              <a:rPr lang="nb-NO" dirty="0" err="1"/>
              <a:t>height</a:t>
            </a:r>
            <a:r>
              <a:rPr lang="nb-NO" dirty="0"/>
              <a:t> at </a:t>
            </a:r>
            <a:r>
              <a:rPr lang="nb-NO" dirty="0" err="1"/>
              <a:t>the</a:t>
            </a:r>
            <a:r>
              <a:rPr lang="nb-NO" dirty="0"/>
              <a:t> location </a:t>
            </a:r>
            <a:r>
              <a:rPr lang="nb-NO" dirty="0" err="1"/>
              <a:t>of</a:t>
            </a:r>
            <a:r>
              <a:rPr lang="nb-NO" dirty="0"/>
              <a:t> </a:t>
            </a:r>
            <a:r>
              <a:rPr lang="nb-NO" dirty="0" err="1"/>
              <a:t>interest</a:t>
            </a:r>
            <a:r>
              <a:rPr lang="nb-NO" dirty="0"/>
              <a:t>. </a:t>
            </a:r>
          </a:p>
        </p:txBody>
      </p:sp>
      <p:sp>
        <p:nvSpPr>
          <p:cNvPr id="4" name="Slide Number Placeholder 3">
            <a:extLst>
              <a:ext uri="{FF2B5EF4-FFF2-40B4-BE49-F238E27FC236}">
                <a16:creationId xmlns:a16="http://schemas.microsoft.com/office/drawing/2014/main" id="{883CB0A4-8350-9EF3-850D-57EDFFC7F52F}"/>
              </a:ext>
            </a:extLst>
          </p:cNvPr>
          <p:cNvSpPr>
            <a:spLocks noGrp="1"/>
          </p:cNvSpPr>
          <p:nvPr>
            <p:ph type="sldNum" sz="quarter" idx="5"/>
          </p:nvPr>
        </p:nvSpPr>
        <p:spPr/>
        <p:txBody>
          <a:bodyPr/>
          <a:lstStyle/>
          <a:p>
            <a:fld id="{1B1D025B-ACD2-45C1-B156-1DDB470CE319}" type="slidenum">
              <a:rPr lang="en-GB" smtClean="0"/>
              <a:t>14</a:t>
            </a:fld>
            <a:endParaRPr lang="en-GB"/>
          </a:p>
        </p:txBody>
      </p:sp>
      <p:sp>
        <p:nvSpPr>
          <p:cNvPr id="5" name="Date Placeholder 4">
            <a:extLst>
              <a:ext uri="{FF2B5EF4-FFF2-40B4-BE49-F238E27FC236}">
                <a16:creationId xmlns:a16="http://schemas.microsoft.com/office/drawing/2014/main" id="{E7AB1BD2-5DA8-95B4-0D3B-A259373A765C}"/>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F6340A5F-87E7-5D46-321C-B30897960F93}"/>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110E570B-1C38-F53F-442C-D621870C562C}"/>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115525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8CD0B-C367-8E67-BCB2-6DFE13FF2C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BD8C8-5ACE-A878-AC8D-D176C3AC4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7FDFE-CCF2-C304-43D5-87071B0C91F7}"/>
              </a:ext>
            </a:extLst>
          </p:cNvPr>
          <p:cNvSpPr>
            <a:spLocks noGrp="1"/>
          </p:cNvSpPr>
          <p:nvPr>
            <p:ph type="body" idx="1"/>
          </p:nvPr>
        </p:nvSpPr>
        <p:spPr/>
        <p:txBody>
          <a:bodyPr/>
          <a:lstStyle/>
          <a:p>
            <a:r>
              <a:rPr lang="en-US" sz="1200" b="0" i="0" u="none" strike="noStrike" baseline="0" dirty="0">
                <a:solidFill>
                  <a:srgbClr val="000000"/>
                </a:solidFill>
                <a:latin typeface="+mn-lt"/>
              </a:rPr>
              <a:t>The annual direction sample distribution of non-exceedance (%) of 1-hour average wind speed at 10 m above sea level is extracted from the Metocean report.</a:t>
            </a:r>
            <a:endParaRPr lang="nb-NO" dirty="0">
              <a:latin typeface="+mn-lt"/>
            </a:endParaRPr>
          </a:p>
        </p:txBody>
      </p:sp>
      <p:sp>
        <p:nvSpPr>
          <p:cNvPr id="4" name="Slide Number Placeholder 3">
            <a:extLst>
              <a:ext uri="{FF2B5EF4-FFF2-40B4-BE49-F238E27FC236}">
                <a16:creationId xmlns:a16="http://schemas.microsoft.com/office/drawing/2014/main" id="{10A5CAE4-18E8-2AD0-2B09-2031F49C25F4}"/>
              </a:ext>
            </a:extLst>
          </p:cNvPr>
          <p:cNvSpPr>
            <a:spLocks noGrp="1"/>
          </p:cNvSpPr>
          <p:nvPr>
            <p:ph type="sldNum" sz="quarter" idx="5"/>
          </p:nvPr>
        </p:nvSpPr>
        <p:spPr/>
        <p:txBody>
          <a:bodyPr/>
          <a:lstStyle/>
          <a:p>
            <a:fld id="{1B1D025B-ACD2-45C1-B156-1DDB470CE319}" type="slidenum">
              <a:rPr lang="en-GB" smtClean="0"/>
              <a:t>15</a:t>
            </a:fld>
            <a:endParaRPr lang="en-GB"/>
          </a:p>
        </p:txBody>
      </p:sp>
      <p:sp>
        <p:nvSpPr>
          <p:cNvPr id="5" name="Date Placeholder 4">
            <a:extLst>
              <a:ext uri="{FF2B5EF4-FFF2-40B4-BE49-F238E27FC236}">
                <a16:creationId xmlns:a16="http://schemas.microsoft.com/office/drawing/2014/main" id="{FB679637-60FD-0765-C596-AF3A27D3FE24}"/>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2C0DEDD1-AC66-6069-AB5C-46CD39D96475}"/>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DE688BA4-11AA-86A1-B001-63DCACE2363B}"/>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024441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FD212-0D34-2BBF-1B78-4211FE1E4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935091-A1A0-D557-4B40-0857388ED1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650F7B-F024-534B-EE1A-85501C621435}"/>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E1DC114C-1107-9D61-1167-CF816C8E185F}"/>
              </a:ext>
            </a:extLst>
          </p:cNvPr>
          <p:cNvSpPr>
            <a:spLocks noGrp="1"/>
          </p:cNvSpPr>
          <p:nvPr>
            <p:ph type="sldNum" sz="quarter" idx="5"/>
          </p:nvPr>
        </p:nvSpPr>
        <p:spPr/>
        <p:txBody>
          <a:bodyPr/>
          <a:lstStyle/>
          <a:p>
            <a:fld id="{1B1D025B-ACD2-45C1-B156-1DDB470CE319}" type="slidenum">
              <a:rPr lang="en-GB" smtClean="0"/>
              <a:t>16</a:t>
            </a:fld>
            <a:endParaRPr lang="en-GB"/>
          </a:p>
        </p:txBody>
      </p:sp>
      <p:sp>
        <p:nvSpPr>
          <p:cNvPr id="5" name="Date Placeholder 4">
            <a:extLst>
              <a:ext uri="{FF2B5EF4-FFF2-40B4-BE49-F238E27FC236}">
                <a16:creationId xmlns:a16="http://schemas.microsoft.com/office/drawing/2014/main" id="{6405BAB6-46D8-79BE-745F-176ED3526017}"/>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858554F7-E4D9-65DD-94BD-EBD35E4DFBAB}"/>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558D6906-6E85-FC1E-6985-C1B196B7EB4F}"/>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240744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BE271-FBA0-FA35-E9EA-00FB614BAD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BB4F5A-D0B2-07B6-B3BE-25A6C261DB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952FBD-B61F-1BA8-41F9-1CDEC494823C}"/>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97623755-4F95-2D55-9A42-E0E0545ACC3B}"/>
              </a:ext>
            </a:extLst>
          </p:cNvPr>
          <p:cNvSpPr>
            <a:spLocks noGrp="1"/>
          </p:cNvSpPr>
          <p:nvPr>
            <p:ph type="sldNum" sz="quarter" idx="5"/>
          </p:nvPr>
        </p:nvSpPr>
        <p:spPr/>
        <p:txBody>
          <a:bodyPr/>
          <a:lstStyle/>
          <a:p>
            <a:fld id="{1B1D025B-ACD2-45C1-B156-1DDB470CE319}" type="slidenum">
              <a:rPr lang="en-GB" smtClean="0"/>
              <a:t>17</a:t>
            </a:fld>
            <a:endParaRPr lang="en-GB"/>
          </a:p>
        </p:txBody>
      </p:sp>
      <p:sp>
        <p:nvSpPr>
          <p:cNvPr id="5" name="Date Placeholder 4">
            <a:extLst>
              <a:ext uri="{FF2B5EF4-FFF2-40B4-BE49-F238E27FC236}">
                <a16:creationId xmlns:a16="http://schemas.microsoft.com/office/drawing/2014/main" id="{D7F6F0AD-8C47-79AD-06E5-5B3688894521}"/>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F7F86FC0-3C4F-FA05-B0B4-D7A6E20A4285}"/>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4382962B-9854-256F-6200-AB7539124B03}"/>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288524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B40E1-02C0-4DBC-CBEA-1286F83BA0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B6D22-9C6E-9EBC-E3D0-BC2EE31EE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D3FAC7-7F84-617E-84DE-E18BFCE768B7}"/>
              </a:ext>
            </a:extLst>
          </p:cNvPr>
          <p:cNvSpPr>
            <a:spLocks noGrp="1"/>
          </p:cNvSpPr>
          <p:nvPr>
            <p:ph type="body" idx="1"/>
          </p:nvPr>
        </p:nvSpPr>
        <p:spPr/>
        <p:txBody>
          <a:bodyPr/>
          <a:lstStyle/>
          <a:p>
            <a:r>
              <a:rPr lang="nb-NO" dirty="0">
                <a:latin typeface="+mn-lt"/>
              </a:rPr>
              <a:t>To </a:t>
            </a:r>
            <a:r>
              <a:rPr lang="nb-NO" dirty="0" err="1">
                <a:latin typeface="+mn-lt"/>
              </a:rPr>
              <a:t>ensure</a:t>
            </a:r>
            <a:r>
              <a:rPr lang="nb-NO" dirty="0">
                <a:latin typeface="+mn-lt"/>
              </a:rPr>
              <a:t> reliable </a:t>
            </a:r>
            <a:r>
              <a:rPr lang="nb-NO" dirty="0" err="1">
                <a:latin typeface="+mn-lt"/>
              </a:rPr>
              <a:t>comparisons</a:t>
            </a:r>
            <a:r>
              <a:rPr lang="nb-NO" dirty="0">
                <a:latin typeface="+mn-lt"/>
              </a:rPr>
              <a:t>, multiple cases </a:t>
            </a:r>
            <a:r>
              <a:rPr lang="nb-NO" dirty="0" err="1">
                <a:latin typeface="+mn-lt"/>
              </a:rPr>
              <a:t>were</a:t>
            </a:r>
            <a:r>
              <a:rPr lang="nb-NO" dirty="0">
                <a:latin typeface="+mn-lt"/>
              </a:rPr>
              <a:t> </a:t>
            </a:r>
            <a:r>
              <a:rPr lang="nb-NO" dirty="0" err="1">
                <a:latin typeface="+mn-lt"/>
              </a:rPr>
              <a:t>generated</a:t>
            </a:r>
            <a:r>
              <a:rPr lang="nb-NO" dirty="0">
                <a:latin typeface="+mn-lt"/>
              </a:rPr>
              <a:t> by </a:t>
            </a:r>
            <a:r>
              <a:rPr lang="nb-NO" dirty="0" err="1">
                <a:latin typeface="+mn-lt"/>
              </a:rPr>
              <a:t>varying</a:t>
            </a:r>
            <a:r>
              <a:rPr lang="nb-NO" dirty="0">
                <a:latin typeface="+mn-lt"/>
              </a:rPr>
              <a:t> </a:t>
            </a:r>
            <a:r>
              <a:rPr lang="nb-NO" dirty="0" err="1">
                <a:latin typeface="+mn-lt"/>
              </a:rPr>
              <a:t>key</a:t>
            </a:r>
            <a:r>
              <a:rPr lang="nb-NO" dirty="0">
                <a:latin typeface="+mn-lt"/>
              </a:rPr>
              <a:t> parameters. A total </a:t>
            </a:r>
            <a:r>
              <a:rPr lang="nb-NO" dirty="0" err="1">
                <a:latin typeface="+mn-lt"/>
              </a:rPr>
              <a:t>of</a:t>
            </a:r>
            <a:r>
              <a:rPr lang="nb-NO" dirty="0">
                <a:latin typeface="+mn-lt"/>
              </a:rPr>
              <a:t> 48 FRAMEWORK cases and 64 USFOS cases </a:t>
            </a:r>
            <a:r>
              <a:rPr lang="nb-NO" dirty="0" err="1">
                <a:latin typeface="+mn-lt"/>
              </a:rPr>
              <a:t>were</a:t>
            </a:r>
            <a:r>
              <a:rPr lang="nb-NO" dirty="0">
                <a:latin typeface="+mn-lt"/>
              </a:rPr>
              <a:t> </a:t>
            </a:r>
            <a:r>
              <a:rPr lang="nb-NO" dirty="0" err="1">
                <a:latin typeface="+mn-lt"/>
              </a:rPr>
              <a:t>analyzed</a:t>
            </a:r>
            <a:r>
              <a:rPr lang="nb-NO" dirty="0">
                <a:latin typeface="+mn-lt"/>
              </a:rPr>
              <a:t>, </a:t>
            </a:r>
            <a:r>
              <a:rPr lang="nb-NO" dirty="0" err="1">
                <a:latin typeface="+mn-lt"/>
              </a:rPr>
              <a:t>based</a:t>
            </a:r>
            <a:r>
              <a:rPr lang="nb-NO" dirty="0">
                <a:latin typeface="+mn-lt"/>
              </a:rPr>
              <a:t> </a:t>
            </a:r>
            <a:r>
              <a:rPr lang="nb-NO" dirty="0" err="1">
                <a:latin typeface="+mn-lt"/>
              </a:rPr>
              <a:t>on</a:t>
            </a:r>
            <a:r>
              <a:rPr lang="nb-NO" dirty="0">
                <a:latin typeface="+mn-lt"/>
              </a:rPr>
              <a:t>:</a:t>
            </a:r>
          </a:p>
          <a:p>
            <a:r>
              <a:rPr lang="nb-NO" dirty="0">
                <a:latin typeface="+mn-lt"/>
              </a:rPr>
              <a:t>Key parameters: Drag </a:t>
            </a:r>
            <a:r>
              <a:rPr lang="nb-NO" dirty="0" err="1">
                <a:latin typeface="+mn-lt"/>
              </a:rPr>
              <a:t>Factor</a:t>
            </a:r>
            <a:r>
              <a:rPr lang="nb-NO" dirty="0">
                <a:latin typeface="+mn-lt"/>
              </a:rPr>
              <a:t> (Cd): Values </a:t>
            </a:r>
            <a:r>
              <a:rPr lang="nb-NO" dirty="0" err="1">
                <a:latin typeface="+mn-lt"/>
              </a:rPr>
              <a:t>of</a:t>
            </a:r>
            <a:r>
              <a:rPr lang="nb-NO" dirty="0">
                <a:latin typeface="+mn-lt"/>
              </a:rPr>
              <a:t> 0.65, 1.0, 1.2, and a Reynolds </a:t>
            </a:r>
            <a:r>
              <a:rPr lang="nb-NO" dirty="0" err="1">
                <a:latin typeface="+mn-lt"/>
              </a:rPr>
              <a:t>number</a:t>
            </a:r>
            <a:r>
              <a:rPr lang="nb-NO" dirty="0">
                <a:latin typeface="+mn-lt"/>
              </a:rPr>
              <a:t>–dependent Cd, </a:t>
            </a:r>
            <a:r>
              <a:rPr lang="nb-NO" b="1" dirty="0" err="1">
                <a:latin typeface="+mn-lt"/>
              </a:rPr>
              <a:t>which</a:t>
            </a:r>
            <a:r>
              <a:rPr lang="nb-NO" b="1" dirty="0">
                <a:latin typeface="+mn-lt"/>
              </a:rPr>
              <a:t> </a:t>
            </a:r>
            <a:r>
              <a:rPr lang="nb-NO" b="1" dirty="0" err="1">
                <a:latin typeface="+mn-lt"/>
              </a:rPr>
              <a:t>varies</a:t>
            </a:r>
            <a:r>
              <a:rPr lang="nb-NO" b="1" dirty="0">
                <a:latin typeface="+mn-lt"/>
              </a:rPr>
              <a:t> </a:t>
            </a:r>
            <a:r>
              <a:rPr lang="nb-NO" b="1" dirty="0" err="1">
                <a:latin typeface="+mn-lt"/>
              </a:rPr>
              <a:t>with</a:t>
            </a:r>
            <a:r>
              <a:rPr lang="nb-NO" b="1" dirty="0">
                <a:latin typeface="+mn-lt"/>
              </a:rPr>
              <a:t> </a:t>
            </a:r>
            <a:r>
              <a:rPr lang="nb-NO" b="1" dirty="0" err="1">
                <a:latin typeface="+mn-lt"/>
              </a:rPr>
              <a:t>wind</a:t>
            </a:r>
            <a:r>
              <a:rPr lang="nb-NO" b="1" dirty="0">
                <a:latin typeface="+mn-lt"/>
              </a:rPr>
              <a:t> speed and </a:t>
            </a:r>
            <a:r>
              <a:rPr lang="nb-NO" b="1" dirty="0" err="1">
                <a:latin typeface="+mn-lt"/>
              </a:rPr>
              <a:t>height</a:t>
            </a:r>
            <a:r>
              <a:rPr lang="nb-NO" b="1" dirty="0">
                <a:latin typeface="+mn-lt"/>
              </a:rPr>
              <a:t> </a:t>
            </a:r>
            <a:r>
              <a:rPr lang="nb-NO" b="1" dirty="0" err="1">
                <a:latin typeface="+mn-lt"/>
              </a:rPr>
              <a:t>using</a:t>
            </a:r>
            <a:r>
              <a:rPr lang="nb-NO" b="1" dirty="0">
                <a:latin typeface="+mn-lt"/>
              </a:rPr>
              <a:t> software-</a:t>
            </a:r>
            <a:r>
              <a:rPr lang="nb-NO" b="1" dirty="0" err="1">
                <a:latin typeface="+mn-lt"/>
              </a:rPr>
              <a:t>defined</a:t>
            </a:r>
            <a:r>
              <a:rPr lang="nb-NO" b="1" dirty="0">
                <a:latin typeface="+mn-lt"/>
              </a:rPr>
              <a:t> </a:t>
            </a:r>
            <a:r>
              <a:rPr lang="nb-NO" b="1" dirty="0" err="1">
                <a:latin typeface="+mn-lt"/>
              </a:rPr>
              <a:t>equations</a:t>
            </a:r>
            <a:r>
              <a:rPr lang="nb-NO" dirty="0">
                <a:latin typeface="+mn-lt"/>
              </a:rPr>
              <a:t>. </a:t>
            </a:r>
          </a:p>
          <a:p>
            <a:r>
              <a:rPr lang="nb-NO" dirty="0" err="1">
                <a:latin typeface="+mn-lt"/>
              </a:rPr>
              <a:t>Weight</a:t>
            </a:r>
            <a:r>
              <a:rPr lang="nb-NO" dirty="0">
                <a:latin typeface="+mn-lt"/>
              </a:rPr>
              <a:t> </a:t>
            </a:r>
            <a:r>
              <a:rPr lang="nb-NO" dirty="0" err="1">
                <a:latin typeface="+mn-lt"/>
              </a:rPr>
              <a:t>Factor</a:t>
            </a:r>
            <a:r>
              <a:rPr lang="nb-NO" dirty="0">
                <a:latin typeface="+mn-lt"/>
              </a:rPr>
              <a:t> (</a:t>
            </a:r>
            <a:r>
              <a:rPr lang="nb-NO" dirty="0" err="1">
                <a:latin typeface="+mn-lt"/>
              </a:rPr>
              <a:t>Wf</a:t>
            </a:r>
            <a:r>
              <a:rPr lang="nb-NO" dirty="0">
                <a:latin typeface="+mn-lt"/>
              </a:rPr>
              <a:t>): Values </a:t>
            </a:r>
            <a:r>
              <a:rPr lang="nb-NO" dirty="0" err="1">
                <a:latin typeface="+mn-lt"/>
              </a:rPr>
              <a:t>of</a:t>
            </a:r>
            <a:r>
              <a:rPr lang="nb-NO" dirty="0">
                <a:latin typeface="+mn-lt"/>
              </a:rPr>
              <a:t> 0.5, 1.0, 1.1, and 1.5, </a:t>
            </a:r>
            <a:r>
              <a:rPr lang="nb-NO" b="1" dirty="0" err="1">
                <a:latin typeface="+mn-lt"/>
              </a:rPr>
              <a:t>applied</a:t>
            </a:r>
            <a:r>
              <a:rPr lang="nb-NO" b="1" dirty="0">
                <a:latin typeface="+mn-lt"/>
              </a:rPr>
              <a:t> to </a:t>
            </a:r>
            <a:r>
              <a:rPr lang="nb-NO" b="1" dirty="0" err="1">
                <a:latin typeface="+mn-lt"/>
              </a:rPr>
              <a:t>the</a:t>
            </a:r>
            <a:r>
              <a:rPr lang="nb-NO" b="1" dirty="0">
                <a:latin typeface="+mn-lt"/>
              </a:rPr>
              <a:t> </a:t>
            </a:r>
            <a:r>
              <a:rPr lang="nb-NO" b="1" dirty="0" err="1">
                <a:latin typeface="+mn-lt"/>
              </a:rPr>
              <a:t>structure’s</a:t>
            </a:r>
            <a:r>
              <a:rPr lang="nb-NO" b="1" dirty="0">
                <a:latin typeface="+mn-lt"/>
              </a:rPr>
              <a:t> </a:t>
            </a:r>
            <a:r>
              <a:rPr lang="nb-NO" b="1" dirty="0" err="1">
                <a:latin typeface="+mn-lt"/>
              </a:rPr>
              <a:t>density</a:t>
            </a:r>
            <a:r>
              <a:rPr lang="nb-NO" b="1" dirty="0">
                <a:latin typeface="+mn-lt"/>
              </a:rPr>
              <a:t> to </a:t>
            </a:r>
            <a:r>
              <a:rPr lang="nb-NO" b="1" dirty="0" err="1">
                <a:latin typeface="+mn-lt"/>
              </a:rPr>
              <a:t>adjust</a:t>
            </a:r>
            <a:r>
              <a:rPr lang="nb-NO" b="1" dirty="0">
                <a:latin typeface="+mn-lt"/>
              </a:rPr>
              <a:t> </a:t>
            </a:r>
            <a:r>
              <a:rPr lang="nb-NO" b="1" dirty="0" err="1">
                <a:latin typeface="+mn-lt"/>
              </a:rPr>
              <a:t>mass</a:t>
            </a:r>
            <a:r>
              <a:rPr lang="nb-NO" b="1" dirty="0">
                <a:latin typeface="+mn-lt"/>
              </a:rPr>
              <a:t>, </a:t>
            </a:r>
            <a:r>
              <a:rPr lang="nb-NO" b="1" dirty="0" err="1">
                <a:latin typeface="+mn-lt"/>
              </a:rPr>
              <a:t>affecting</a:t>
            </a:r>
            <a:r>
              <a:rPr lang="nb-NO" b="1" dirty="0">
                <a:latin typeface="+mn-lt"/>
              </a:rPr>
              <a:t> </a:t>
            </a:r>
            <a:r>
              <a:rPr lang="nb-NO" b="1" dirty="0" err="1">
                <a:latin typeface="+mn-lt"/>
              </a:rPr>
              <a:t>response</a:t>
            </a:r>
            <a:r>
              <a:rPr lang="nb-NO" b="1" dirty="0">
                <a:latin typeface="+mn-lt"/>
              </a:rPr>
              <a:t> and </a:t>
            </a:r>
            <a:r>
              <a:rPr lang="nb-NO" b="1" dirty="0" err="1">
                <a:latin typeface="+mn-lt"/>
              </a:rPr>
              <a:t>natural</a:t>
            </a:r>
            <a:r>
              <a:rPr lang="nb-NO" b="1" dirty="0">
                <a:latin typeface="+mn-lt"/>
              </a:rPr>
              <a:t> </a:t>
            </a:r>
            <a:r>
              <a:rPr lang="nb-NO" b="1" dirty="0" err="1">
                <a:latin typeface="+mn-lt"/>
              </a:rPr>
              <a:t>frequency</a:t>
            </a:r>
            <a:r>
              <a:rPr lang="nb-NO"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latin typeface="+mn-lt"/>
              </a:rPr>
              <a:t>Number</a:t>
            </a:r>
            <a:r>
              <a:rPr lang="nb-NO" dirty="0">
                <a:latin typeface="+mn-lt"/>
              </a:rPr>
              <a:t> </a:t>
            </a:r>
            <a:r>
              <a:rPr lang="nb-NO" dirty="0" err="1">
                <a:latin typeface="+mn-lt"/>
              </a:rPr>
              <a:t>of</a:t>
            </a:r>
            <a:r>
              <a:rPr lang="nb-NO" dirty="0">
                <a:latin typeface="+mn-lt"/>
              </a:rPr>
              <a:t> </a:t>
            </a:r>
            <a:r>
              <a:rPr lang="nb-NO" dirty="0" err="1">
                <a:latin typeface="+mn-lt"/>
              </a:rPr>
              <a:t>wind</a:t>
            </a:r>
            <a:r>
              <a:rPr lang="nb-NO" dirty="0">
                <a:latin typeface="+mn-lt"/>
              </a:rPr>
              <a:t> </a:t>
            </a:r>
            <a:r>
              <a:rPr lang="nb-NO" dirty="0" err="1">
                <a:latin typeface="+mn-lt"/>
              </a:rPr>
              <a:t>blocks</a:t>
            </a:r>
            <a:r>
              <a:rPr lang="nb-NO" dirty="0">
                <a:latin typeface="+mn-lt"/>
              </a:rPr>
              <a:t>, </a:t>
            </a:r>
            <a:r>
              <a:rPr lang="nb-NO" dirty="0" err="1">
                <a:latin typeface="+mn-lt"/>
              </a:rPr>
              <a:t>the</a:t>
            </a:r>
            <a:r>
              <a:rPr lang="nb-NO" dirty="0">
                <a:latin typeface="+mn-lt"/>
              </a:rPr>
              <a:t> most </a:t>
            </a:r>
            <a:r>
              <a:rPr lang="nb-NO" dirty="0" err="1">
                <a:latin typeface="+mn-lt"/>
              </a:rPr>
              <a:t>impactful</a:t>
            </a:r>
            <a:r>
              <a:rPr lang="nb-NO" dirty="0">
                <a:latin typeface="+mn-lt"/>
              </a:rPr>
              <a:t> </a:t>
            </a:r>
            <a:r>
              <a:rPr lang="nb-NO" dirty="0" err="1">
                <a:latin typeface="+mn-lt"/>
              </a:rPr>
              <a:t>block</a:t>
            </a:r>
            <a:r>
              <a:rPr lang="nb-NO" dirty="0">
                <a:latin typeface="+mn-lt"/>
              </a:rPr>
              <a:t> </a:t>
            </a:r>
            <a:r>
              <a:rPr lang="nb-NO" dirty="0" err="1">
                <a:latin typeface="+mn-lt"/>
              </a:rPr>
              <a:t>group</a:t>
            </a:r>
            <a:r>
              <a:rPr lang="nb-NO" dirty="0">
                <a:latin typeface="+mn-lt"/>
              </a:rPr>
              <a:t> is used in </a:t>
            </a:r>
            <a:r>
              <a:rPr lang="nb-NO" dirty="0" err="1">
                <a:latin typeface="+mn-lt"/>
              </a:rPr>
              <a:t>the</a:t>
            </a:r>
            <a:r>
              <a:rPr lang="nb-NO" dirty="0">
                <a:latin typeface="+mn-lt"/>
              </a:rPr>
              <a:t> </a:t>
            </a:r>
            <a:r>
              <a:rPr lang="nb-NO" dirty="0" err="1">
                <a:latin typeface="+mn-lt"/>
              </a:rPr>
              <a:t>study</a:t>
            </a:r>
            <a:r>
              <a:rPr lang="nb-NO" dirty="0">
                <a:latin typeface="+mn-lt"/>
              </a:rPr>
              <a:t>.</a:t>
            </a:r>
          </a:p>
          <a:p>
            <a:r>
              <a:rPr lang="nb-NO" dirty="0">
                <a:latin typeface="+mn-lt"/>
              </a:rPr>
              <a:t>
All cases </a:t>
            </a:r>
            <a:r>
              <a:rPr lang="nb-NO" dirty="0" err="1">
                <a:latin typeface="+mn-lt"/>
              </a:rPr>
              <a:t>are</a:t>
            </a:r>
            <a:r>
              <a:rPr lang="nb-NO" dirty="0">
                <a:latin typeface="+mn-lt"/>
              </a:rPr>
              <a:t> </a:t>
            </a:r>
            <a:r>
              <a:rPr lang="nb-NO" dirty="0" err="1">
                <a:latin typeface="+mn-lt"/>
              </a:rPr>
              <a:t>applied</a:t>
            </a:r>
            <a:r>
              <a:rPr lang="nb-NO" dirty="0">
                <a:latin typeface="+mn-lt"/>
              </a:rPr>
              <a:t> to all </a:t>
            </a:r>
            <a:r>
              <a:rPr lang="nb-NO" dirty="0" err="1">
                <a:latin typeface="+mn-lt"/>
              </a:rPr>
              <a:t>wind</a:t>
            </a:r>
            <a:r>
              <a:rPr lang="nb-NO" dirty="0">
                <a:latin typeface="+mn-lt"/>
              </a:rPr>
              <a:t> speeds and </a:t>
            </a:r>
            <a:r>
              <a:rPr lang="nb-NO" dirty="0" err="1">
                <a:latin typeface="+mn-lt"/>
              </a:rPr>
              <a:t>directions</a:t>
            </a:r>
            <a:r>
              <a:rPr lang="nb-NO" dirty="0">
                <a:latin typeface="+mn-lt"/>
              </a:rPr>
              <a:t>, </a:t>
            </a:r>
            <a:r>
              <a:rPr lang="nb-NO" dirty="0" err="1">
                <a:latin typeface="+mn-lt"/>
              </a:rPr>
              <a:t>weighted</a:t>
            </a:r>
            <a:r>
              <a:rPr lang="nb-NO" dirty="0">
                <a:latin typeface="+mn-lt"/>
              </a:rPr>
              <a:t> </a:t>
            </a:r>
            <a:r>
              <a:rPr lang="nb-NO" dirty="0" err="1">
                <a:latin typeface="+mn-lt"/>
              </a:rPr>
              <a:t>annually</a:t>
            </a:r>
            <a:r>
              <a:rPr lang="nb-NO" dirty="0">
                <a:latin typeface="+mn-lt"/>
              </a:rPr>
              <a:t> </a:t>
            </a:r>
            <a:r>
              <a:rPr lang="nb-NO" dirty="0" err="1">
                <a:latin typeface="+mn-lt"/>
              </a:rPr>
              <a:t>according</a:t>
            </a:r>
            <a:r>
              <a:rPr lang="nb-NO" dirty="0">
                <a:latin typeface="+mn-lt"/>
              </a:rPr>
              <a:t> to </a:t>
            </a:r>
            <a:r>
              <a:rPr lang="nb-NO" dirty="0" err="1">
                <a:latin typeface="+mn-lt"/>
              </a:rPr>
              <a:t>the</a:t>
            </a:r>
            <a:r>
              <a:rPr lang="nb-NO" dirty="0">
                <a:latin typeface="+mn-lt"/>
              </a:rPr>
              <a:t> </a:t>
            </a:r>
            <a:r>
              <a:rPr lang="nb-NO" dirty="0" err="1">
                <a:latin typeface="+mn-lt"/>
              </a:rPr>
              <a:t>scatter</a:t>
            </a:r>
            <a:r>
              <a:rPr lang="nb-NO" dirty="0">
                <a:latin typeface="+mn-lt"/>
              </a:rPr>
              <a:t> diagram. </a:t>
            </a:r>
          </a:p>
          <a:p>
            <a:endParaRPr lang="nb-NO" dirty="0">
              <a:latin typeface="+mn-lt"/>
            </a:endParaRPr>
          </a:p>
          <a:p>
            <a:r>
              <a:rPr lang="nb-NO" dirty="0">
                <a:latin typeface="+mn-lt"/>
              </a:rPr>
              <a:t>Parameters not </a:t>
            </a:r>
            <a:r>
              <a:rPr lang="nb-NO" dirty="0" err="1">
                <a:latin typeface="+mn-lt"/>
              </a:rPr>
              <a:t>included</a:t>
            </a:r>
            <a:r>
              <a:rPr lang="nb-NO" dirty="0">
                <a:latin typeface="+mn-lt"/>
              </a:rPr>
              <a:t>:</a:t>
            </a:r>
            <a:br>
              <a:rPr lang="nb-NO" dirty="0">
                <a:latin typeface="+mn-lt"/>
              </a:rPr>
            </a:br>
            <a:r>
              <a:rPr lang="nb-NO" dirty="0">
                <a:latin typeface="+mn-lt"/>
              </a:rPr>
              <a:t>Relative </a:t>
            </a:r>
            <a:r>
              <a:rPr lang="nb-NO" dirty="0" err="1">
                <a:latin typeface="+mn-lt"/>
              </a:rPr>
              <a:t>velocity</a:t>
            </a:r>
            <a:r>
              <a:rPr lang="nb-NO" dirty="0">
                <a:latin typeface="+mn-lt"/>
              </a:rPr>
              <a:t>, </a:t>
            </a:r>
          </a:p>
        </p:txBody>
      </p:sp>
      <p:sp>
        <p:nvSpPr>
          <p:cNvPr id="4" name="Slide Number Placeholder 3">
            <a:extLst>
              <a:ext uri="{FF2B5EF4-FFF2-40B4-BE49-F238E27FC236}">
                <a16:creationId xmlns:a16="http://schemas.microsoft.com/office/drawing/2014/main" id="{38C9BF1F-EBF2-3D34-724A-B320E9619214}"/>
              </a:ext>
            </a:extLst>
          </p:cNvPr>
          <p:cNvSpPr>
            <a:spLocks noGrp="1"/>
          </p:cNvSpPr>
          <p:nvPr>
            <p:ph type="sldNum" sz="quarter" idx="5"/>
          </p:nvPr>
        </p:nvSpPr>
        <p:spPr/>
        <p:txBody>
          <a:bodyPr/>
          <a:lstStyle/>
          <a:p>
            <a:fld id="{1B1D025B-ACD2-45C1-B156-1DDB470CE319}" type="slidenum">
              <a:rPr lang="en-GB" smtClean="0"/>
              <a:t>18</a:t>
            </a:fld>
            <a:endParaRPr lang="en-GB"/>
          </a:p>
        </p:txBody>
      </p:sp>
      <p:sp>
        <p:nvSpPr>
          <p:cNvPr id="5" name="Date Placeholder 4">
            <a:extLst>
              <a:ext uri="{FF2B5EF4-FFF2-40B4-BE49-F238E27FC236}">
                <a16:creationId xmlns:a16="http://schemas.microsoft.com/office/drawing/2014/main" id="{756BD8BE-4938-052F-76F0-541C78DB7EEE}"/>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ADB1836E-B997-7DD6-394E-92E5AF76EC21}"/>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897C1BE1-8556-0AB1-1219-10AF1BA46451}"/>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912849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642D3-AC6B-003A-27C1-BA6BD2165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998F4-0EF2-DE84-8F60-2FFA014012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D7828F-4903-07D2-242F-43667E981345}"/>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C4CF4621-D948-8633-7158-60952AF8AF05}"/>
              </a:ext>
            </a:extLst>
          </p:cNvPr>
          <p:cNvSpPr>
            <a:spLocks noGrp="1"/>
          </p:cNvSpPr>
          <p:nvPr>
            <p:ph type="sldNum" sz="quarter" idx="5"/>
          </p:nvPr>
        </p:nvSpPr>
        <p:spPr/>
        <p:txBody>
          <a:bodyPr/>
          <a:lstStyle/>
          <a:p>
            <a:fld id="{1B1D025B-ACD2-45C1-B156-1DDB470CE319}" type="slidenum">
              <a:rPr lang="en-GB" smtClean="0"/>
              <a:t>19</a:t>
            </a:fld>
            <a:endParaRPr lang="en-GB"/>
          </a:p>
        </p:txBody>
      </p:sp>
      <p:sp>
        <p:nvSpPr>
          <p:cNvPr id="5" name="Date Placeholder 4">
            <a:extLst>
              <a:ext uri="{FF2B5EF4-FFF2-40B4-BE49-F238E27FC236}">
                <a16:creationId xmlns:a16="http://schemas.microsoft.com/office/drawing/2014/main" id="{39BA35FA-6E4F-27A2-8F6C-23BECA0988F4}"/>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A8AD9004-696E-F1B7-3839-3CC56BFB8173}"/>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D3739780-5FB7-D872-3591-189E43A3B1D7}"/>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84868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We</a:t>
            </a:r>
            <a:r>
              <a:rPr lang="nb-NO" dirty="0"/>
              <a:t> </a:t>
            </a:r>
            <a:r>
              <a:rPr lang="nb-NO" dirty="0" err="1"/>
              <a:t>will</a:t>
            </a:r>
            <a:r>
              <a:rPr lang="nb-NO" dirty="0"/>
              <a:t> </a:t>
            </a:r>
            <a:r>
              <a:rPr lang="nb-NO" dirty="0" err="1"/>
              <a:t>explore</a:t>
            </a:r>
            <a:r>
              <a:rPr lang="nb-NO" dirty="0"/>
              <a:t> </a:t>
            </a:r>
            <a:r>
              <a:rPr lang="nb-NO" dirty="0" err="1"/>
              <a:t>the</a:t>
            </a:r>
            <a:r>
              <a:rPr lang="nb-NO" dirty="0"/>
              <a:t> </a:t>
            </a:r>
            <a:r>
              <a:rPr lang="nb-NO" dirty="0" err="1"/>
              <a:t>motivation</a:t>
            </a:r>
            <a:r>
              <a:rPr lang="nb-NO" dirty="0"/>
              <a:t> and </a:t>
            </a:r>
            <a:r>
              <a:rPr lang="nb-NO" dirty="0" err="1"/>
              <a:t>main</a:t>
            </a:r>
            <a:r>
              <a:rPr lang="nb-NO" dirty="0"/>
              <a:t> </a:t>
            </a:r>
            <a:r>
              <a:rPr lang="nb-NO" dirty="0" err="1"/>
              <a:t>objectives</a:t>
            </a:r>
            <a:r>
              <a:rPr lang="nb-NO" dirty="0"/>
              <a:t>, </a:t>
            </a:r>
            <a:r>
              <a:rPr lang="nb-NO" dirty="0" err="1"/>
              <a:t>the</a:t>
            </a:r>
            <a:r>
              <a:rPr lang="nb-NO" dirty="0"/>
              <a:t> </a:t>
            </a:r>
            <a:r>
              <a:rPr lang="nb-NO" dirty="0" err="1"/>
              <a:t>fatigue</a:t>
            </a:r>
            <a:r>
              <a:rPr lang="nb-NO" dirty="0"/>
              <a:t> </a:t>
            </a:r>
            <a:r>
              <a:rPr lang="nb-NO" dirty="0" err="1"/>
              <a:t>assessment</a:t>
            </a:r>
            <a:r>
              <a:rPr lang="nb-NO" dirty="0"/>
              <a:t> </a:t>
            </a:r>
            <a:r>
              <a:rPr lang="nb-NO" dirty="0" err="1"/>
              <a:t>approaches</a:t>
            </a:r>
            <a:r>
              <a:rPr lang="nb-NO" dirty="0"/>
              <a:t> used in </a:t>
            </a:r>
            <a:r>
              <a:rPr lang="nb-NO" dirty="0" err="1"/>
              <a:t>analysis</a:t>
            </a:r>
            <a:r>
              <a:rPr lang="nb-NO" dirty="0"/>
              <a:t>, </a:t>
            </a:r>
            <a:r>
              <a:rPr lang="nb-NO" dirty="0" err="1"/>
              <a:t>including</a:t>
            </a:r>
            <a:r>
              <a:rPr lang="nb-NO" dirty="0"/>
              <a:t> </a:t>
            </a:r>
            <a:r>
              <a:rPr lang="nb-NO" dirty="0" err="1"/>
              <a:t>spectral</a:t>
            </a:r>
            <a:r>
              <a:rPr lang="nb-NO" dirty="0"/>
              <a:t> </a:t>
            </a:r>
            <a:r>
              <a:rPr lang="nb-NO" dirty="0" err="1"/>
              <a:t>method</a:t>
            </a:r>
            <a:r>
              <a:rPr lang="nb-NO" dirty="0"/>
              <a:t> and nonlinear time </a:t>
            </a:r>
            <a:r>
              <a:rPr lang="nb-NO" dirty="0" err="1"/>
              <a:t>history</a:t>
            </a:r>
            <a:r>
              <a:rPr lang="nb-NO" dirty="0"/>
              <a:t> </a:t>
            </a:r>
            <a:r>
              <a:rPr lang="nb-NO" dirty="0" err="1"/>
              <a:t>analysis</a:t>
            </a:r>
            <a:r>
              <a:rPr lang="nb-NO" dirty="0"/>
              <a:t>. </a:t>
            </a:r>
          </a:p>
          <a:p>
            <a:r>
              <a:rPr lang="nb-NO" dirty="0"/>
              <a:t>The </a:t>
            </a:r>
            <a:r>
              <a:rPr lang="nb-NO" dirty="0" err="1"/>
              <a:t>structural</a:t>
            </a:r>
            <a:r>
              <a:rPr lang="nb-NO" dirty="0"/>
              <a:t> </a:t>
            </a:r>
            <a:r>
              <a:rPr lang="nb-NO" dirty="0" err="1"/>
              <a:t>description</a:t>
            </a:r>
            <a:r>
              <a:rPr lang="nb-NO" dirty="0"/>
              <a:t> </a:t>
            </a:r>
            <a:r>
              <a:rPr lang="nb-NO" dirty="0" err="1"/>
              <a:t>of</a:t>
            </a:r>
            <a:r>
              <a:rPr lang="nb-NO" dirty="0"/>
              <a:t> </a:t>
            </a:r>
            <a:r>
              <a:rPr lang="nb-NO" dirty="0" err="1"/>
              <a:t>the</a:t>
            </a:r>
            <a:r>
              <a:rPr lang="nb-NO" dirty="0"/>
              <a:t> flare boom case </a:t>
            </a:r>
            <a:r>
              <a:rPr lang="nb-NO" dirty="0" err="1"/>
              <a:t>study</a:t>
            </a:r>
            <a:r>
              <a:rPr lang="nb-NO" dirty="0"/>
              <a:t> </a:t>
            </a:r>
            <a:r>
              <a:rPr lang="nb-NO" dirty="0" err="1"/>
              <a:t>will</a:t>
            </a:r>
            <a:r>
              <a:rPr lang="nb-NO" dirty="0"/>
              <a:t> be </a:t>
            </a:r>
            <a:r>
              <a:rPr lang="nb-NO" dirty="0" err="1"/>
              <a:t>outlined</a:t>
            </a:r>
            <a:r>
              <a:rPr lang="nb-NO" dirty="0"/>
              <a:t>,</a:t>
            </a:r>
          </a:p>
          <a:p>
            <a:r>
              <a:rPr lang="nb-NO" dirty="0" err="1"/>
              <a:t>wind</a:t>
            </a:r>
            <a:r>
              <a:rPr lang="nb-NO" dirty="0"/>
              <a:t> </a:t>
            </a:r>
            <a:r>
              <a:rPr lang="nb-NO" dirty="0" err="1"/>
              <a:t>load</a:t>
            </a:r>
            <a:r>
              <a:rPr lang="nb-NO" dirty="0"/>
              <a:t> input </a:t>
            </a:r>
            <a:r>
              <a:rPr lang="nb-NO" dirty="0" err="1"/>
              <a:t>into</a:t>
            </a:r>
            <a:r>
              <a:rPr lang="nb-NO" dirty="0"/>
              <a:t> </a:t>
            </a:r>
            <a:r>
              <a:rPr lang="nb-NO" dirty="0" err="1"/>
              <a:t>the</a:t>
            </a:r>
            <a:r>
              <a:rPr lang="nb-NO" dirty="0"/>
              <a:t> software </a:t>
            </a:r>
          </a:p>
          <a:p>
            <a:r>
              <a:rPr lang="nb-NO" dirty="0"/>
              <a:t>parameters used in </a:t>
            </a:r>
            <a:r>
              <a:rPr lang="nb-NO" dirty="0" err="1"/>
              <a:t>comparison</a:t>
            </a:r>
            <a:endParaRPr lang="nb-NO" dirty="0"/>
          </a:p>
          <a:p>
            <a:r>
              <a:rPr lang="nb-NO" dirty="0" err="1"/>
              <a:t>Results</a:t>
            </a:r>
            <a:r>
              <a:rPr lang="nb-NO" dirty="0"/>
              <a:t> and </a:t>
            </a:r>
            <a:r>
              <a:rPr lang="nb-NO" dirty="0" err="1"/>
              <a:t>comparison</a:t>
            </a:r>
            <a:r>
              <a:rPr lang="nb-NO" dirty="0"/>
              <a:t>.</a:t>
            </a:r>
          </a:p>
          <a:p>
            <a:r>
              <a:rPr lang="nb-NO" dirty="0" err="1"/>
              <a:t>Finally</a:t>
            </a:r>
            <a:r>
              <a:rPr lang="nb-NO" dirty="0"/>
              <a:t>, </a:t>
            </a:r>
            <a:r>
              <a:rPr lang="nb-NO" dirty="0" err="1"/>
              <a:t>we’ll</a:t>
            </a:r>
            <a:r>
              <a:rPr lang="nb-NO" dirty="0"/>
              <a:t> </a:t>
            </a:r>
            <a:r>
              <a:rPr lang="nb-NO" dirty="0" err="1"/>
              <a:t>take</a:t>
            </a:r>
            <a:r>
              <a:rPr lang="nb-NO" dirty="0"/>
              <a:t> a </a:t>
            </a:r>
            <a:r>
              <a:rPr lang="nb-NO" dirty="0" err="1"/>
              <a:t>look</a:t>
            </a:r>
            <a:r>
              <a:rPr lang="nb-NO" dirty="0"/>
              <a:t> at </a:t>
            </a:r>
            <a:r>
              <a:rPr lang="nb-NO" dirty="0" err="1"/>
              <a:t>drawn</a:t>
            </a:r>
            <a:r>
              <a:rPr lang="nb-NO" dirty="0"/>
              <a:t> </a:t>
            </a:r>
            <a:r>
              <a:rPr lang="nb-NO" dirty="0" err="1"/>
              <a:t>conclusions</a:t>
            </a:r>
            <a:r>
              <a:rPr lang="nb-NO" dirty="0"/>
              <a:t>.</a:t>
            </a:r>
          </a:p>
          <a:p>
            <a:endParaRPr lang="nb-NO" dirty="0"/>
          </a:p>
        </p:txBody>
      </p:sp>
      <p:sp>
        <p:nvSpPr>
          <p:cNvPr id="4" name="Slide Number Placeholder 3"/>
          <p:cNvSpPr>
            <a:spLocks noGrp="1"/>
          </p:cNvSpPr>
          <p:nvPr>
            <p:ph type="sldNum" sz="quarter" idx="5"/>
          </p:nvPr>
        </p:nvSpPr>
        <p:spPr/>
        <p:txBody>
          <a:bodyPr/>
          <a:lstStyle/>
          <a:p>
            <a:fld id="{1B1D025B-ACD2-45C1-B156-1DDB470CE319}" type="slidenum">
              <a:rPr lang="en-GB" smtClean="0"/>
              <a:t>2</a:t>
            </a:fld>
            <a:endParaRPr lang="en-GB"/>
          </a:p>
        </p:txBody>
      </p:sp>
      <p:sp>
        <p:nvSpPr>
          <p:cNvPr id="5" name="Date Placeholder 4"/>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800024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82C6C-36A5-BDC9-4909-EE7306BED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5445C-9B40-3F30-5B11-52401FF4D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6CA4C4-9F38-2336-D768-4A066F86CE86}"/>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3D61FBB9-C2CA-F77C-D6EF-D5F60C610402}"/>
              </a:ext>
            </a:extLst>
          </p:cNvPr>
          <p:cNvSpPr>
            <a:spLocks noGrp="1"/>
          </p:cNvSpPr>
          <p:nvPr>
            <p:ph type="sldNum" sz="quarter" idx="5"/>
          </p:nvPr>
        </p:nvSpPr>
        <p:spPr/>
        <p:txBody>
          <a:bodyPr/>
          <a:lstStyle/>
          <a:p>
            <a:fld id="{1B1D025B-ACD2-45C1-B156-1DDB470CE319}" type="slidenum">
              <a:rPr lang="en-GB" smtClean="0"/>
              <a:t>20</a:t>
            </a:fld>
            <a:endParaRPr lang="en-GB"/>
          </a:p>
        </p:txBody>
      </p:sp>
      <p:sp>
        <p:nvSpPr>
          <p:cNvPr id="5" name="Date Placeholder 4">
            <a:extLst>
              <a:ext uri="{FF2B5EF4-FFF2-40B4-BE49-F238E27FC236}">
                <a16:creationId xmlns:a16="http://schemas.microsoft.com/office/drawing/2014/main" id="{F58989DF-B9BB-B358-DA21-8CE8C1FF52AA}"/>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7ACF1DD2-7754-FE47-914B-2074D5434309}"/>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574B8874-BBA2-BA45-39BA-17ECD79DFB12}"/>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253768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A6488-4F94-C3B0-66C1-9C774922D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AD91C-481B-ED00-3DFA-17CB959E9E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6BDFFD-24D8-B5F4-F3AB-174B08F9D1A1}"/>
              </a:ext>
            </a:extLst>
          </p:cNvPr>
          <p:cNvSpPr>
            <a:spLocks noGrp="1"/>
          </p:cNvSpPr>
          <p:nvPr>
            <p:ph type="body" idx="1"/>
          </p:nvPr>
        </p:nvSpPr>
        <p:spPr/>
        <p:txBody>
          <a:bodyPr/>
          <a:lstStyle/>
          <a:p>
            <a:r>
              <a:rPr lang="en-US" sz="1200" b="0" i="0" u="none" strike="noStrike" baseline="0" dirty="0">
                <a:solidFill>
                  <a:srgbClr val="000000"/>
                </a:solidFill>
                <a:latin typeface="+mn-lt"/>
              </a:rPr>
              <a:t>Fixing Cd and comparing according to </a:t>
            </a:r>
            <a:r>
              <a:rPr lang="en-US" sz="1200" b="0" i="0" u="none" strike="noStrike" baseline="0" dirty="0" err="1">
                <a:solidFill>
                  <a:srgbClr val="000000"/>
                </a:solidFill>
                <a:latin typeface="+mn-lt"/>
              </a:rPr>
              <a:t>windblocks</a:t>
            </a:r>
            <a:r>
              <a:rPr lang="en-US" sz="1200" b="0" i="0" u="none" strike="noStrike" baseline="0" dirty="0">
                <a:solidFill>
                  <a:srgbClr val="000000"/>
                </a:solidFill>
                <a:latin typeface="+mn-lt"/>
              </a:rPr>
              <a:t>, showing the weight factor on x-axis against fatigue life on y-axis:</a:t>
            </a:r>
          </a:p>
          <a:p>
            <a:r>
              <a:rPr lang="en-US" sz="1200" b="0" i="0" u="none" strike="noStrike" baseline="0" dirty="0">
                <a:solidFill>
                  <a:srgbClr val="000000"/>
                </a:solidFill>
                <a:latin typeface="+mn-lt"/>
              </a:rPr>
              <a:t>• </a:t>
            </a:r>
            <a:r>
              <a:rPr lang="en-US" sz="1200" b="1" i="0" u="none" strike="noStrike" baseline="0" dirty="0">
                <a:solidFill>
                  <a:srgbClr val="000000"/>
                </a:solidFill>
                <a:latin typeface="+mn-lt"/>
              </a:rPr>
              <a:t>FRAMEWORK</a:t>
            </a:r>
            <a:r>
              <a:rPr lang="en-US" sz="1200" b="0" i="0" u="none" strike="noStrike" baseline="0" dirty="0">
                <a:solidFill>
                  <a:srgbClr val="000000"/>
                </a:solidFill>
                <a:latin typeface="+mn-lt"/>
              </a:rPr>
              <a:t> predicts </a:t>
            </a:r>
            <a:r>
              <a:rPr lang="en-US" sz="1200" b="1" i="0" u="none" strike="noStrike" baseline="0" dirty="0">
                <a:solidFill>
                  <a:srgbClr val="000000"/>
                </a:solidFill>
                <a:latin typeface="+mn-lt"/>
              </a:rPr>
              <a:t>higher</a:t>
            </a:r>
            <a:r>
              <a:rPr lang="en-US" sz="1200" b="0" i="0" u="none" strike="noStrike" baseline="0" dirty="0">
                <a:solidFill>
                  <a:srgbClr val="000000"/>
                </a:solidFill>
                <a:latin typeface="+mn-lt"/>
              </a:rPr>
              <a:t> </a:t>
            </a:r>
            <a:r>
              <a:rPr lang="en-US" sz="1200" b="1" i="0" u="none" strike="noStrike" baseline="0" dirty="0">
                <a:solidFill>
                  <a:srgbClr val="000000"/>
                </a:solidFill>
                <a:latin typeface="+mn-lt"/>
              </a:rPr>
              <a:t>fatigue life </a:t>
            </a:r>
            <a:r>
              <a:rPr lang="en-US" sz="1200" b="0" i="0" u="none" strike="noStrike" baseline="0" dirty="0">
                <a:solidFill>
                  <a:srgbClr val="000000"/>
                </a:solidFill>
                <a:latin typeface="+mn-lt"/>
              </a:rPr>
              <a:t>in each corresponding </a:t>
            </a:r>
            <a:r>
              <a:rPr lang="en-US" sz="1200" b="1" i="0" u="none" strike="noStrike" baseline="0" dirty="0">
                <a:solidFill>
                  <a:srgbClr val="000000"/>
                </a:solidFill>
                <a:latin typeface="+mn-lt"/>
              </a:rPr>
              <a:t>wind block </a:t>
            </a:r>
            <a:r>
              <a:rPr lang="en-US" sz="1200" b="0" i="0" u="none" strike="noStrike" baseline="0" dirty="0">
                <a:solidFill>
                  <a:srgbClr val="000000"/>
                </a:solidFill>
                <a:latin typeface="+mn-lt"/>
              </a:rPr>
              <a:t>case. </a:t>
            </a:r>
            <a:endParaRPr lang="nb-NO" sz="1200" b="0" i="0" u="none" strike="noStrike" baseline="0" dirty="0">
              <a:solidFill>
                <a:srgbClr val="000000"/>
              </a:solidFill>
              <a:latin typeface="+mn-lt"/>
            </a:endParaRPr>
          </a:p>
          <a:p>
            <a:r>
              <a:rPr lang="en-US" sz="1200" b="0" i="0" u="none" strike="noStrike" baseline="0" dirty="0">
                <a:solidFill>
                  <a:srgbClr val="000000"/>
                </a:solidFill>
                <a:latin typeface="+mn-lt"/>
              </a:rPr>
              <a:t>• The </a:t>
            </a:r>
            <a:r>
              <a:rPr lang="en-US" sz="1200" b="1" i="0" u="none" strike="noStrike" baseline="0" dirty="0">
                <a:solidFill>
                  <a:srgbClr val="000000"/>
                </a:solidFill>
                <a:latin typeface="+mn-lt"/>
              </a:rPr>
              <a:t>biggest drop in fatigue life </a:t>
            </a:r>
            <a:r>
              <a:rPr lang="en-US" sz="1200" b="0" i="0" u="none" strike="noStrike" baseline="0" dirty="0">
                <a:solidFill>
                  <a:srgbClr val="000000"/>
                </a:solidFill>
                <a:latin typeface="+mn-lt"/>
              </a:rPr>
              <a:t>is observed in the </a:t>
            </a:r>
            <a:r>
              <a:rPr lang="en-US" sz="1200" b="1" i="0" u="none" strike="noStrike" baseline="0" dirty="0">
                <a:solidFill>
                  <a:srgbClr val="000000"/>
                </a:solidFill>
                <a:latin typeface="+mn-lt"/>
              </a:rPr>
              <a:t>weight factor </a:t>
            </a:r>
            <a:r>
              <a:rPr lang="en-US" sz="1200" b="0" i="0" u="none" strike="noStrike" baseline="0" dirty="0">
                <a:solidFill>
                  <a:srgbClr val="000000"/>
                </a:solidFill>
                <a:latin typeface="+mn-lt"/>
              </a:rPr>
              <a:t>range from </a:t>
            </a:r>
            <a:r>
              <a:rPr lang="en-US" sz="1200" b="1" i="0" u="none" strike="noStrike" baseline="0" dirty="0">
                <a:solidFill>
                  <a:srgbClr val="000000"/>
                </a:solidFill>
                <a:latin typeface="+mn-lt"/>
              </a:rPr>
              <a:t>0.5 </a:t>
            </a:r>
            <a:r>
              <a:rPr lang="en-US" sz="1200" b="0" i="0" u="none" strike="noStrike" baseline="0" dirty="0">
                <a:solidFill>
                  <a:srgbClr val="000000"/>
                </a:solidFill>
                <a:latin typeface="+mn-lt"/>
              </a:rPr>
              <a:t>to </a:t>
            </a:r>
            <a:r>
              <a:rPr lang="en-US" sz="1200" b="1" i="0" u="none" strike="noStrike" baseline="0" dirty="0">
                <a:solidFill>
                  <a:srgbClr val="000000"/>
                </a:solidFill>
                <a:latin typeface="+mn-lt"/>
              </a:rPr>
              <a:t>1.0. </a:t>
            </a:r>
            <a:endParaRPr lang="nb-NO" sz="1200" b="0" i="0" u="none" strike="noStrike" baseline="0" dirty="0">
              <a:solidFill>
                <a:srgbClr val="000000"/>
              </a:solidFill>
              <a:latin typeface="+mn-lt"/>
            </a:endParaRPr>
          </a:p>
          <a:p>
            <a:pPr marL="0" indent="0">
              <a:buFont typeface="Symbol" panose="05050102010706020507" pitchFamily="18" charset="2"/>
              <a:buNone/>
            </a:pPr>
            <a:r>
              <a:rPr lang="en-US" sz="1200" b="0" i="0" u="none" strike="noStrike" baseline="0" dirty="0">
                <a:solidFill>
                  <a:srgbClr val="000000"/>
                </a:solidFill>
                <a:latin typeface="+mn-lt"/>
              </a:rPr>
              <a:t>•There is a significant drop in </a:t>
            </a:r>
            <a:r>
              <a:rPr lang="en-US" sz="1200" b="1" i="0" u="none" strike="noStrike" baseline="0" dirty="0">
                <a:solidFill>
                  <a:srgbClr val="000000"/>
                </a:solidFill>
                <a:latin typeface="+mn-lt"/>
              </a:rPr>
              <a:t>fatigue life </a:t>
            </a:r>
            <a:r>
              <a:rPr lang="en-US" sz="1200" b="0" i="0" u="none" strike="noStrike" baseline="0" dirty="0">
                <a:solidFill>
                  <a:srgbClr val="000000"/>
                </a:solidFill>
                <a:latin typeface="+mn-lt"/>
              </a:rPr>
              <a:t>between </a:t>
            </a:r>
            <a:r>
              <a:rPr lang="en-US" sz="1200" b="1" i="0" u="none" strike="noStrike" baseline="0" dirty="0">
                <a:solidFill>
                  <a:srgbClr val="000000"/>
                </a:solidFill>
                <a:latin typeface="+mn-lt"/>
              </a:rPr>
              <a:t>weight factor 1.0 </a:t>
            </a:r>
            <a:r>
              <a:rPr lang="en-US" sz="1200" b="0" i="0" u="none" strike="noStrike" baseline="0" dirty="0">
                <a:solidFill>
                  <a:srgbClr val="000000"/>
                </a:solidFill>
                <a:latin typeface="+mn-lt"/>
              </a:rPr>
              <a:t>and </a:t>
            </a:r>
            <a:r>
              <a:rPr lang="en-US" sz="1200" b="1" i="0" u="none" strike="noStrike" baseline="0" dirty="0">
                <a:solidFill>
                  <a:srgbClr val="000000"/>
                </a:solidFill>
                <a:latin typeface="+mn-lt"/>
              </a:rPr>
              <a:t>1.1 </a:t>
            </a:r>
            <a:r>
              <a:rPr lang="en-US" sz="1200" b="0" i="0" u="none" strike="noStrike" baseline="0" dirty="0">
                <a:solidFill>
                  <a:srgbClr val="000000"/>
                </a:solidFill>
                <a:latin typeface="+mn-lt"/>
              </a:rPr>
              <a:t>in FRAMEWORK. However, this trend is not similar in the corresponding USFOS results as </a:t>
            </a:r>
            <a:r>
              <a:rPr lang="en-US" sz="1200" b="1" i="0" u="none" strike="noStrike" baseline="0" dirty="0">
                <a:solidFill>
                  <a:srgbClr val="000000"/>
                </a:solidFill>
                <a:latin typeface="+mn-lt"/>
              </a:rPr>
              <a:t>fatigue life </a:t>
            </a:r>
            <a:r>
              <a:rPr lang="en-US" sz="1200" b="0" i="0" u="none" strike="noStrike" baseline="0" dirty="0">
                <a:solidFill>
                  <a:srgbClr val="000000"/>
                </a:solidFill>
                <a:latin typeface="+mn-lt"/>
              </a:rPr>
              <a:t>drop seems linear between </a:t>
            </a:r>
            <a:r>
              <a:rPr lang="en-US" sz="1200" b="1" i="0" u="none" strike="noStrike" baseline="0" dirty="0">
                <a:solidFill>
                  <a:srgbClr val="000000"/>
                </a:solidFill>
                <a:latin typeface="+mn-lt"/>
              </a:rPr>
              <a:t>weight factor 1.0 </a:t>
            </a:r>
            <a:r>
              <a:rPr lang="en-US" sz="1200" b="0" i="0" u="none" strike="noStrike" baseline="0" dirty="0">
                <a:solidFill>
                  <a:srgbClr val="000000"/>
                </a:solidFill>
                <a:latin typeface="+mn-lt"/>
              </a:rPr>
              <a:t>and </a:t>
            </a:r>
            <a:r>
              <a:rPr lang="en-US" sz="1200" b="1" i="0" u="none" strike="noStrike" baseline="0" dirty="0">
                <a:solidFill>
                  <a:srgbClr val="000000"/>
                </a:solidFill>
                <a:latin typeface="+mn-lt"/>
              </a:rPr>
              <a:t>1.5</a:t>
            </a:r>
            <a:r>
              <a:rPr lang="en-US" sz="1200" b="0" i="0" u="none" strike="noStrike" baseline="0" dirty="0">
                <a:solidFill>
                  <a:srgbClr val="000000"/>
                </a:solidFill>
                <a:latin typeface="+mn-lt"/>
              </a:rPr>
              <a:t>. </a:t>
            </a:r>
            <a:endParaRPr lang="nb-NO" sz="1200" b="0" i="0" u="none" strike="noStrike" baseline="0" dirty="0">
              <a:solidFill>
                <a:srgbClr val="000000"/>
              </a:solidFill>
              <a:latin typeface="+mn-lt"/>
            </a:endParaRPr>
          </a:p>
          <a:p>
            <a:r>
              <a:rPr lang="en-US" sz="1200" b="0" i="0" u="none" strike="noStrike" baseline="0" dirty="0">
                <a:solidFill>
                  <a:srgbClr val="000000"/>
                </a:solidFill>
                <a:latin typeface="+mn-lt"/>
              </a:rPr>
              <a:t>• </a:t>
            </a:r>
            <a:r>
              <a:rPr lang="en-US" sz="1200" b="1" i="0" u="none" strike="noStrike" baseline="0" dirty="0">
                <a:solidFill>
                  <a:srgbClr val="000000"/>
                </a:solidFill>
                <a:latin typeface="+mn-lt"/>
              </a:rPr>
              <a:t>Fatigue life </a:t>
            </a:r>
            <a:r>
              <a:rPr lang="en-US" sz="1200" b="0" i="0" u="none" strike="noStrike" baseline="0" dirty="0">
                <a:solidFill>
                  <a:srgbClr val="000000"/>
                </a:solidFill>
                <a:latin typeface="+mn-lt"/>
              </a:rPr>
              <a:t>results in USFOS </a:t>
            </a:r>
            <a:r>
              <a:rPr lang="en-US" sz="1200" b="1" i="0" u="none" strike="noStrike" baseline="0" dirty="0">
                <a:solidFill>
                  <a:srgbClr val="000000"/>
                </a:solidFill>
                <a:latin typeface="+mn-lt"/>
              </a:rPr>
              <a:t>16 wind blocks </a:t>
            </a:r>
            <a:r>
              <a:rPr lang="en-US" sz="1200" b="0" i="0" u="none" strike="noStrike" baseline="0" dirty="0">
                <a:solidFill>
                  <a:srgbClr val="000000"/>
                </a:solidFill>
                <a:latin typeface="+mn-lt"/>
              </a:rPr>
              <a:t>is highest among all USFOS results. </a:t>
            </a:r>
            <a:endParaRPr lang="nb-NO" sz="1200" b="0" i="0" u="none" strike="noStrike" baseline="0" dirty="0">
              <a:solidFill>
                <a:srgbClr val="000000"/>
              </a:solidFill>
              <a:latin typeface="+mn-lt"/>
            </a:endParaRPr>
          </a:p>
          <a:p>
            <a:r>
              <a:rPr lang="en-US" sz="1200" b="0" i="0" u="none" strike="noStrike" baseline="0" dirty="0">
                <a:solidFill>
                  <a:srgbClr val="000000"/>
                </a:solidFill>
                <a:latin typeface="+mn-lt"/>
              </a:rPr>
              <a:t>•Both software results seem to show the same trend of decrease in </a:t>
            </a:r>
            <a:r>
              <a:rPr lang="en-US" sz="1200" b="1" i="0" u="none" strike="noStrike" baseline="0" dirty="0">
                <a:solidFill>
                  <a:srgbClr val="000000"/>
                </a:solidFill>
                <a:latin typeface="+mn-lt"/>
              </a:rPr>
              <a:t>fatigue life </a:t>
            </a:r>
            <a:r>
              <a:rPr lang="en-US" sz="1200" b="0" i="0" u="none" strike="noStrike" baseline="0" dirty="0">
                <a:solidFill>
                  <a:srgbClr val="000000"/>
                </a:solidFill>
                <a:latin typeface="+mn-lt"/>
              </a:rPr>
              <a:t>between </a:t>
            </a:r>
            <a:r>
              <a:rPr lang="en-US" sz="1200" b="1" i="0" u="none" strike="noStrike" baseline="0" dirty="0">
                <a:solidFill>
                  <a:srgbClr val="000000"/>
                </a:solidFill>
                <a:latin typeface="+mn-lt"/>
              </a:rPr>
              <a:t>weight factor </a:t>
            </a:r>
            <a:r>
              <a:rPr lang="en-US" sz="1200" b="0" i="0" u="none" strike="noStrike" baseline="0" dirty="0">
                <a:solidFill>
                  <a:srgbClr val="000000"/>
                </a:solidFill>
                <a:latin typeface="+mn-lt"/>
              </a:rPr>
              <a:t>of </a:t>
            </a:r>
            <a:r>
              <a:rPr lang="en-US" sz="1200" b="1" i="0" u="none" strike="noStrike" baseline="0" dirty="0">
                <a:solidFill>
                  <a:srgbClr val="000000"/>
                </a:solidFill>
                <a:latin typeface="+mn-lt"/>
              </a:rPr>
              <a:t>1.1 </a:t>
            </a:r>
            <a:r>
              <a:rPr lang="en-US" sz="1200" b="0" i="0" u="none" strike="noStrike" baseline="0" dirty="0">
                <a:solidFill>
                  <a:srgbClr val="000000"/>
                </a:solidFill>
                <a:latin typeface="+mn-lt"/>
              </a:rPr>
              <a:t>and </a:t>
            </a:r>
            <a:r>
              <a:rPr lang="en-US" sz="1200" b="1" i="0" u="none" strike="noStrike" baseline="0" dirty="0">
                <a:solidFill>
                  <a:srgbClr val="000000"/>
                </a:solidFill>
                <a:latin typeface="+mn-lt"/>
              </a:rPr>
              <a:t>1.5 </a:t>
            </a:r>
            <a:r>
              <a:rPr lang="en-US" sz="1200" b="0" i="0" u="none" strike="noStrike" baseline="0" dirty="0">
                <a:solidFill>
                  <a:srgbClr val="000000"/>
                </a:solidFill>
                <a:latin typeface="+mn-lt"/>
              </a:rPr>
              <a:t>especially in the case of </a:t>
            </a:r>
            <a:r>
              <a:rPr lang="en-US" sz="1200" b="1" i="0" u="none" strike="noStrike" baseline="0" dirty="0">
                <a:solidFill>
                  <a:srgbClr val="000000"/>
                </a:solidFill>
                <a:latin typeface="+mn-lt"/>
              </a:rPr>
              <a:t>12 wind blocks</a:t>
            </a:r>
            <a:r>
              <a:rPr lang="en-US" sz="1200" b="0" i="0" u="none" strike="noStrike" baseline="0" dirty="0">
                <a:solidFill>
                  <a:srgbClr val="000000"/>
                </a:solidFill>
                <a:latin typeface="+mn-lt"/>
              </a:rPr>
              <a:t>. </a:t>
            </a:r>
          </a:p>
          <a:p>
            <a:pPr marL="0" indent="0">
              <a:buFont typeface="Symbol" panose="05050102010706020507" pitchFamily="18" charset="2"/>
              <a:buNone/>
            </a:pPr>
            <a:endParaRPr lang="en-US" sz="1200" b="0" i="0" u="none" strike="noStrike" baseline="0" dirty="0">
              <a:solidFill>
                <a:srgbClr val="000000"/>
              </a:solidFill>
              <a:latin typeface="+mn-lt"/>
            </a:endParaRPr>
          </a:p>
        </p:txBody>
      </p:sp>
      <p:sp>
        <p:nvSpPr>
          <p:cNvPr id="4" name="Slide Number Placeholder 3">
            <a:extLst>
              <a:ext uri="{FF2B5EF4-FFF2-40B4-BE49-F238E27FC236}">
                <a16:creationId xmlns:a16="http://schemas.microsoft.com/office/drawing/2014/main" id="{D703B374-10B0-D9B0-5905-771363D2AAD3}"/>
              </a:ext>
            </a:extLst>
          </p:cNvPr>
          <p:cNvSpPr>
            <a:spLocks noGrp="1"/>
          </p:cNvSpPr>
          <p:nvPr>
            <p:ph type="sldNum" sz="quarter" idx="5"/>
          </p:nvPr>
        </p:nvSpPr>
        <p:spPr/>
        <p:txBody>
          <a:bodyPr/>
          <a:lstStyle/>
          <a:p>
            <a:fld id="{1B1D025B-ACD2-45C1-B156-1DDB470CE319}" type="slidenum">
              <a:rPr lang="en-GB" smtClean="0"/>
              <a:t>21</a:t>
            </a:fld>
            <a:endParaRPr lang="en-GB"/>
          </a:p>
        </p:txBody>
      </p:sp>
      <p:sp>
        <p:nvSpPr>
          <p:cNvPr id="5" name="Date Placeholder 4">
            <a:extLst>
              <a:ext uri="{FF2B5EF4-FFF2-40B4-BE49-F238E27FC236}">
                <a16:creationId xmlns:a16="http://schemas.microsoft.com/office/drawing/2014/main" id="{77209478-224D-51DA-E9F0-51C6FC4EC597}"/>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0300240A-4C98-8884-5464-760AD292E8CA}"/>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54FAC6E1-5FBA-BA01-053E-EB6E168A0113}"/>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199105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BA796-B469-36A9-A7A0-62F55A6685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7A869F-D907-970A-35BB-23B55974CC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007CD-279C-18D0-7080-63B30A7719C6}"/>
              </a:ext>
            </a:extLst>
          </p:cNvPr>
          <p:cNvSpPr>
            <a:spLocks noGrp="1"/>
          </p:cNvSpPr>
          <p:nvPr>
            <p:ph type="body" idx="1"/>
          </p:nvPr>
        </p:nvSpPr>
        <p:spPr/>
        <p:txBody>
          <a:bodyPr/>
          <a:lstStyle/>
          <a:p>
            <a:r>
              <a:rPr lang="en-US" sz="1200" b="0" i="0" u="none" strike="noStrike" baseline="0" dirty="0">
                <a:solidFill>
                  <a:srgbClr val="000000"/>
                </a:solidFill>
                <a:latin typeface="+mn-lt"/>
              </a:rPr>
              <a:t>Fixing weight factor and comparing according to </a:t>
            </a:r>
            <a:r>
              <a:rPr lang="en-US" sz="1200" b="0" i="0" u="none" strike="noStrike" baseline="0" dirty="0" err="1">
                <a:solidFill>
                  <a:srgbClr val="000000"/>
                </a:solidFill>
                <a:latin typeface="+mn-lt"/>
              </a:rPr>
              <a:t>windblocks</a:t>
            </a:r>
            <a:r>
              <a:rPr lang="en-US" sz="1200" b="0" i="0" u="none" strike="noStrike" baseline="0" dirty="0">
                <a:solidFill>
                  <a:srgbClr val="000000"/>
                </a:solidFill>
                <a:latin typeface="+mn-lt"/>
              </a:rPr>
              <a:t>, showing the Cd on x-axis against fatigue life on y-axis:</a:t>
            </a:r>
            <a:endParaRPr lang="nb-NO" sz="1200" b="0" i="0" u="none" strike="noStrike" baseline="0" dirty="0">
              <a:solidFill>
                <a:srgbClr val="000000"/>
              </a:solidFill>
              <a:latin typeface="+mn-lt"/>
            </a:endParaRPr>
          </a:p>
          <a:p>
            <a:r>
              <a:rPr lang="en-US" sz="1200" b="0" i="0" u="none" strike="noStrike" baseline="0" dirty="0">
                <a:solidFill>
                  <a:srgbClr val="000000"/>
                </a:solidFill>
                <a:latin typeface="+mn-lt"/>
              </a:rPr>
              <a:t>• FRAMEWORK predicts higher </a:t>
            </a:r>
            <a:r>
              <a:rPr lang="en-US" sz="1200" b="1" i="0" u="none" strike="noStrike" baseline="0" dirty="0">
                <a:solidFill>
                  <a:srgbClr val="000000"/>
                </a:solidFill>
                <a:latin typeface="+mn-lt"/>
              </a:rPr>
              <a:t>fatigue life </a:t>
            </a:r>
            <a:r>
              <a:rPr lang="en-US" sz="1200" b="0" i="0" u="none" strike="noStrike" baseline="0" dirty="0">
                <a:solidFill>
                  <a:srgbClr val="000000"/>
                </a:solidFill>
                <a:latin typeface="+mn-lt"/>
              </a:rPr>
              <a:t>in each corresponding </a:t>
            </a:r>
            <a:r>
              <a:rPr lang="en-US" sz="1200" b="1" i="0" u="none" strike="noStrike" baseline="0" dirty="0">
                <a:solidFill>
                  <a:srgbClr val="000000"/>
                </a:solidFill>
                <a:latin typeface="+mn-lt"/>
              </a:rPr>
              <a:t>wind block </a:t>
            </a:r>
            <a:r>
              <a:rPr lang="en-US" sz="1200" b="0" i="0" u="none" strike="noStrike" baseline="0" dirty="0">
                <a:solidFill>
                  <a:srgbClr val="000000"/>
                </a:solidFill>
                <a:latin typeface="+mn-lt"/>
              </a:rPr>
              <a:t>case. </a:t>
            </a:r>
            <a:endParaRPr lang="nb-NO" sz="1200" b="0" i="0" u="none" strike="noStrike" baseline="0" dirty="0">
              <a:solidFill>
                <a:srgbClr val="000000"/>
              </a:solidFill>
              <a:latin typeface="+mn-lt"/>
            </a:endParaRPr>
          </a:p>
          <a:p>
            <a:pPr marL="0" indent="0">
              <a:buFont typeface="Symbol" panose="05050102010706020507" pitchFamily="18" charset="2"/>
              <a:buNone/>
            </a:pPr>
            <a:r>
              <a:rPr lang="en-US" sz="1200" b="0" i="0" u="none" strike="noStrike" baseline="0" dirty="0">
                <a:solidFill>
                  <a:srgbClr val="000000"/>
                </a:solidFill>
                <a:latin typeface="+mn-lt"/>
              </a:rPr>
              <a:t>• </a:t>
            </a:r>
            <a:r>
              <a:rPr lang="en-US" sz="1200" b="1" i="0" u="none" strike="noStrike" baseline="0" dirty="0">
                <a:solidFill>
                  <a:srgbClr val="000000"/>
                </a:solidFill>
                <a:latin typeface="+mn-lt"/>
              </a:rPr>
              <a:t>Fatigue life </a:t>
            </a:r>
            <a:r>
              <a:rPr lang="en-US" sz="1200" b="0" i="0" u="none" strike="noStrike" baseline="0" dirty="0">
                <a:solidFill>
                  <a:srgbClr val="000000"/>
                </a:solidFill>
                <a:latin typeface="+mn-lt"/>
              </a:rPr>
              <a:t>is closer in value for all cases when </a:t>
            </a:r>
            <a:r>
              <a:rPr lang="en-US" sz="1200" b="1" i="0" u="none" strike="noStrike" baseline="0" dirty="0">
                <a:solidFill>
                  <a:srgbClr val="000000"/>
                </a:solidFill>
                <a:latin typeface="+mn-lt"/>
              </a:rPr>
              <a:t>Cd=1.2.</a:t>
            </a:r>
            <a:endParaRPr lang="nb-NO" sz="1200" b="0" i="0" u="none" strike="noStrike" baseline="0" dirty="0">
              <a:solidFill>
                <a:srgbClr val="000000"/>
              </a:solidFill>
              <a:latin typeface="+mn-lt"/>
            </a:endParaRPr>
          </a:p>
          <a:p>
            <a:r>
              <a:rPr lang="en-US" sz="1200" b="0" i="0" u="none" strike="noStrike" baseline="0" dirty="0">
                <a:solidFill>
                  <a:srgbClr val="000000"/>
                </a:solidFill>
                <a:latin typeface="+mn-lt"/>
              </a:rPr>
              <a:t>• </a:t>
            </a:r>
            <a:r>
              <a:rPr lang="en-US" sz="1200" b="1" i="0" u="none" strike="noStrike" baseline="0" dirty="0">
                <a:solidFill>
                  <a:srgbClr val="000000"/>
                </a:solidFill>
                <a:latin typeface="+mn-lt"/>
              </a:rPr>
              <a:t>Fatigue life </a:t>
            </a:r>
            <a:r>
              <a:rPr lang="en-US" sz="1200" b="0" i="0" u="none" strike="noStrike" baseline="0" dirty="0">
                <a:solidFill>
                  <a:srgbClr val="000000"/>
                </a:solidFill>
                <a:latin typeface="+mn-lt"/>
              </a:rPr>
              <a:t>of </a:t>
            </a:r>
            <a:r>
              <a:rPr lang="en-US" sz="1200" b="1" i="0" u="none" strike="noStrike" baseline="0" dirty="0">
                <a:solidFill>
                  <a:srgbClr val="000000"/>
                </a:solidFill>
                <a:latin typeface="+mn-lt"/>
              </a:rPr>
              <a:t>8 wind block </a:t>
            </a:r>
            <a:r>
              <a:rPr lang="en-US" sz="1200" b="0" i="0" u="none" strike="noStrike" baseline="0" dirty="0">
                <a:solidFill>
                  <a:srgbClr val="000000"/>
                </a:solidFill>
                <a:latin typeface="+mn-lt"/>
              </a:rPr>
              <a:t>in </a:t>
            </a:r>
            <a:r>
              <a:rPr lang="en-US" sz="1200" b="1" i="0" u="none" strike="noStrike" baseline="0" dirty="0">
                <a:solidFill>
                  <a:srgbClr val="000000"/>
                </a:solidFill>
                <a:latin typeface="+mn-lt"/>
              </a:rPr>
              <a:t>FRAMEWORK</a:t>
            </a:r>
            <a:r>
              <a:rPr lang="en-US" sz="1200" b="0" i="0" u="none" strike="noStrike" baseline="0" dirty="0">
                <a:solidFill>
                  <a:srgbClr val="000000"/>
                </a:solidFill>
                <a:latin typeface="+mn-lt"/>
              </a:rPr>
              <a:t> and </a:t>
            </a:r>
            <a:r>
              <a:rPr lang="en-US" sz="1200" b="1" i="0" u="none" strike="noStrike" baseline="0" dirty="0">
                <a:solidFill>
                  <a:srgbClr val="000000"/>
                </a:solidFill>
                <a:latin typeface="+mn-lt"/>
              </a:rPr>
              <a:t>16 wind block </a:t>
            </a:r>
            <a:r>
              <a:rPr lang="en-US" sz="1200" b="0" i="0" u="none" strike="noStrike" baseline="0" dirty="0">
                <a:solidFill>
                  <a:srgbClr val="000000"/>
                </a:solidFill>
                <a:latin typeface="+mn-lt"/>
              </a:rPr>
              <a:t>in </a:t>
            </a:r>
            <a:r>
              <a:rPr lang="en-US" sz="1200" b="1" i="0" u="none" strike="noStrike" baseline="0" dirty="0">
                <a:solidFill>
                  <a:srgbClr val="000000"/>
                </a:solidFill>
                <a:latin typeface="+mn-lt"/>
              </a:rPr>
              <a:t>USFOS</a:t>
            </a:r>
            <a:r>
              <a:rPr lang="en-US" sz="1200" b="0" i="0" u="none" strike="noStrike" baseline="0" dirty="0">
                <a:solidFill>
                  <a:srgbClr val="000000"/>
                </a:solidFill>
                <a:latin typeface="+mn-lt"/>
              </a:rPr>
              <a:t> are close. </a:t>
            </a:r>
          </a:p>
        </p:txBody>
      </p:sp>
      <p:sp>
        <p:nvSpPr>
          <p:cNvPr id="4" name="Slide Number Placeholder 3">
            <a:extLst>
              <a:ext uri="{FF2B5EF4-FFF2-40B4-BE49-F238E27FC236}">
                <a16:creationId xmlns:a16="http://schemas.microsoft.com/office/drawing/2014/main" id="{E0B87918-8063-0CF9-A162-C5B8302138D0}"/>
              </a:ext>
            </a:extLst>
          </p:cNvPr>
          <p:cNvSpPr>
            <a:spLocks noGrp="1"/>
          </p:cNvSpPr>
          <p:nvPr>
            <p:ph type="sldNum" sz="quarter" idx="5"/>
          </p:nvPr>
        </p:nvSpPr>
        <p:spPr/>
        <p:txBody>
          <a:bodyPr/>
          <a:lstStyle/>
          <a:p>
            <a:fld id="{1B1D025B-ACD2-45C1-B156-1DDB470CE319}" type="slidenum">
              <a:rPr lang="en-GB" smtClean="0"/>
              <a:t>22</a:t>
            </a:fld>
            <a:endParaRPr lang="en-GB"/>
          </a:p>
        </p:txBody>
      </p:sp>
      <p:sp>
        <p:nvSpPr>
          <p:cNvPr id="5" name="Date Placeholder 4">
            <a:extLst>
              <a:ext uri="{FF2B5EF4-FFF2-40B4-BE49-F238E27FC236}">
                <a16:creationId xmlns:a16="http://schemas.microsoft.com/office/drawing/2014/main" id="{B778319B-26A2-BD36-944A-29FD46DDC1B2}"/>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57D5A607-474C-6AC9-CFCA-2C2129767FDA}"/>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FDB2DF41-734F-59FC-5458-7964A6B3F85C}"/>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268733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5B141-2857-C000-4AB2-8F3ECE65B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A90ED-FDEE-2D6E-4884-44C7FB170F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35F5F-2BB1-9EB0-B8FC-30D3BD1456D6}"/>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CDE6EBA1-AC73-D894-03B3-E44D36A725F5}"/>
              </a:ext>
            </a:extLst>
          </p:cNvPr>
          <p:cNvSpPr>
            <a:spLocks noGrp="1"/>
          </p:cNvSpPr>
          <p:nvPr>
            <p:ph type="sldNum" sz="quarter" idx="5"/>
          </p:nvPr>
        </p:nvSpPr>
        <p:spPr/>
        <p:txBody>
          <a:bodyPr/>
          <a:lstStyle/>
          <a:p>
            <a:fld id="{1B1D025B-ACD2-45C1-B156-1DDB470CE319}" type="slidenum">
              <a:rPr lang="en-GB" smtClean="0"/>
              <a:t>23</a:t>
            </a:fld>
            <a:endParaRPr lang="en-GB"/>
          </a:p>
        </p:txBody>
      </p:sp>
      <p:sp>
        <p:nvSpPr>
          <p:cNvPr id="5" name="Date Placeholder 4">
            <a:extLst>
              <a:ext uri="{FF2B5EF4-FFF2-40B4-BE49-F238E27FC236}">
                <a16:creationId xmlns:a16="http://schemas.microsoft.com/office/drawing/2014/main" id="{8952A724-E0D4-F109-6EDF-0F6323080099}"/>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01A99869-CEAB-8223-2A43-FF9DF92C8FC0}"/>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BFC63469-1094-A72F-B356-8A18AC5C39AD}"/>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56711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8A63F-2F7C-987A-4CC8-31AB0F03A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C8A6D2-950A-D136-D5A4-F5D5EB2DCF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27F541-27C3-6717-D57F-C5867088DA5D}"/>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51C24345-9089-2182-315B-C21FDDEC1B88}"/>
              </a:ext>
            </a:extLst>
          </p:cNvPr>
          <p:cNvSpPr>
            <a:spLocks noGrp="1"/>
          </p:cNvSpPr>
          <p:nvPr>
            <p:ph type="sldNum" sz="quarter" idx="5"/>
          </p:nvPr>
        </p:nvSpPr>
        <p:spPr/>
        <p:txBody>
          <a:bodyPr/>
          <a:lstStyle/>
          <a:p>
            <a:fld id="{1B1D025B-ACD2-45C1-B156-1DDB470CE319}" type="slidenum">
              <a:rPr lang="en-GB" smtClean="0"/>
              <a:t>24</a:t>
            </a:fld>
            <a:endParaRPr lang="en-GB"/>
          </a:p>
        </p:txBody>
      </p:sp>
      <p:sp>
        <p:nvSpPr>
          <p:cNvPr id="5" name="Date Placeholder 4">
            <a:extLst>
              <a:ext uri="{FF2B5EF4-FFF2-40B4-BE49-F238E27FC236}">
                <a16:creationId xmlns:a16="http://schemas.microsoft.com/office/drawing/2014/main" id="{38093DF9-5874-53DF-6B1D-7DA4B9ADC5E9}"/>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CAFA95E1-9D9D-5A58-2346-A028C87D9316}"/>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F0C3C002-3DC2-92C5-0CA2-65728FD8EA25}"/>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254629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A9283-697B-48A2-D513-14C21917B2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D73CA0-43F4-2A53-8995-13BEC7DDA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5FD6CF-3236-0E1A-315E-C2C2B4E304FF}"/>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886C7725-41D8-2BCC-E6FC-656B05894B2A}"/>
              </a:ext>
            </a:extLst>
          </p:cNvPr>
          <p:cNvSpPr>
            <a:spLocks noGrp="1"/>
          </p:cNvSpPr>
          <p:nvPr>
            <p:ph type="sldNum" sz="quarter" idx="5"/>
          </p:nvPr>
        </p:nvSpPr>
        <p:spPr/>
        <p:txBody>
          <a:bodyPr/>
          <a:lstStyle/>
          <a:p>
            <a:fld id="{1B1D025B-ACD2-45C1-B156-1DDB470CE319}" type="slidenum">
              <a:rPr lang="en-GB" smtClean="0"/>
              <a:t>25</a:t>
            </a:fld>
            <a:endParaRPr lang="en-GB"/>
          </a:p>
        </p:txBody>
      </p:sp>
      <p:sp>
        <p:nvSpPr>
          <p:cNvPr id="5" name="Date Placeholder 4">
            <a:extLst>
              <a:ext uri="{FF2B5EF4-FFF2-40B4-BE49-F238E27FC236}">
                <a16:creationId xmlns:a16="http://schemas.microsoft.com/office/drawing/2014/main" id="{7248A556-0EB3-3CE8-3009-D9DC6946C085}"/>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2C2876BE-00C9-AFB4-7849-08717CAB4739}"/>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A494AF6C-6828-36F8-0EC9-4ECD0AC5D4FC}"/>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085826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4FE00-38D0-E641-0F56-99E492F515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933D4E-3C0A-AB4E-1045-33DE14A171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5821EE-2E9F-DB0F-128A-79B1D766FABE}"/>
              </a:ext>
            </a:extLst>
          </p:cNvPr>
          <p:cNvSpPr>
            <a:spLocks noGrp="1"/>
          </p:cNvSpPr>
          <p:nvPr>
            <p:ph type="body" idx="1"/>
          </p:nvPr>
        </p:nvSpPr>
        <p:spPr/>
        <p:txBody>
          <a:bodyPr/>
          <a:lstStyle/>
          <a:p>
            <a:r>
              <a:rPr lang="nb-NO" b="1" dirty="0"/>
              <a:t>*  USFOS</a:t>
            </a:r>
            <a:r>
              <a:rPr lang="nb-NO" dirty="0"/>
              <a:t> </a:t>
            </a:r>
            <a:r>
              <a:rPr lang="nb-NO" dirty="0" err="1"/>
              <a:t>predicts</a:t>
            </a:r>
            <a:r>
              <a:rPr lang="nb-NO" dirty="0"/>
              <a:t> </a:t>
            </a:r>
            <a:r>
              <a:rPr lang="nb-NO" b="1" dirty="0" err="1"/>
              <a:t>shorter</a:t>
            </a:r>
            <a:r>
              <a:rPr lang="nb-NO" b="1" dirty="0"/>
              <a:t> </a:t>
            </a:r>
            <a:r>
              <a:rPr lang="nb-NO" b="1" dirty="0" err="1"/>
              <a:t>fatigue</a:t>
            </a:r>
            <a:r>
              <a:rPr lang="nb-NO" b="1" dirty="0"/>
              <a:t> </a:t>
            </a:r>
            <a:r>
              <a:rPr lang="nb-NO" b="1" dirty="0" err="1"/>
              <a:t>life</a:t>
            </a:r>
            <a:r>
              <a:rPr lang="nb-NO" b="1" dirty="0"/>
              <a:t> </a:t>
            </a:r>
            <a:r>
              <a:rPr lang="nb-NO" dirty="0" err="1"/>
              <a:t>than</a:t>
            </a:r>
            <a:r>
              <a:rPr lang="nb-NO" dirty="0"/>
              <a:t> </a:t>
            </a:r>
            <a:r>
              <a:rPr lang="nb-NO" b="1" dirty="0"/>
              <a:t>FRAMEWORK</a:t>
            </a:r>
            <a:r>
              <a:rPr lang="nb-NO" dirty="0"/>
              <a:t>.</a:t>
            </a:r>
          </a:p>
          <a:p>
            <a:r>
              <a:rPr lang="nb-NO" b="1" dirty="0"/>
              <a:t>*  more </a:t>
            </a:r>
            <a:r>
              <a:rPr lang="nb-NO" b="1" dirty="0" err="1"/>
              <a:t>wind</a:t>
            </a:r>
            <a:r>
              <a:rPr lang="nb-NO" b="1" dirty="0"/>
              <a:t> </a:t>
            </a:r>
            <a:r>
              <a:rPr lang="nb-NO" b="1" dirty="0" err="1"/>
              <a:t>blocks</a:t>
            </a:r>
            <a:r>
              <a:rPr lang="nb-NO" b="1" dirty="0"/>
              <a:t> </a:t>
            </a:r>
            <a:r>
              <a:rPr lang="nb-NO" dirty="0" err="1"/>
              <a:t>predict</a:t>
            </a:r>
            <a:r>
              <a:rPr lang="nb-NO" dirty="0"/>
              <a:t> </a:t>
            </a:r>
            <a:r>
              <a:rPr lang="nb-NO" b="1" dirty="0" err="1"/>
              <a:t>higher</a:t>
            </a:r>
            <a:r>
              <a:rPr lang="nb-NO" b="1" dirty="0"/>
              <a:t> </a:t>
            </a:r>
            <a:r>
              <a:rPr lang="nb-NO" b="1" dirty="0" err="1"/>
              <a:t>fatigue</a:t>
            </a:r>
            <a:r>
              <a:rPr lang="nb-NO" b="1" dirty="0"/>
              <a:t> </a:t>
            </a:r>
            <a:r>
              <a:rPr lang="nb-NO" b="1" dirty="0" err="1"/>
              <a:t>life</a:t>
            </a:r>
            <a:r>
              <a:rPr lang="nb-NO" dirty="0"/>
              <a:t>. Due to </a:t>
            </a:r>
            <a:r>
              <a:rPr lang="nb-NO" b="1" dirty="0"/>
              <a:t>less </a:t>
            </a:r>
            <a:r>
              <a:rPr lang="nb-NO" b="1" dirty="0" err="1"/>
              <a:t>conservative</a:t>
            </a:r>
            <a:r>
              <a:rPr lang="nb-NO" b="1" dirty="0"/>
              <a:t> </a:t>
            </a:r>
            <a:r>
              <a:rPr lang="nb-NO" b="1" dirty="0" err="1"/>
              <a:t>roundups</a:t>
            </a:r>
            <a:r>
              <a:rPr lang="nb-NO" dirty="0"/>
              <a:t>.</a:t>
            </a:r>
          </a:p>
          <a:p>
            <a:pPr marL="171450" indent="-171450">
              <a:buFont typeface="Arial" panose="020B0604020202020204" pitchFamily="34" charset="0"/>
              <a:buChar char="•"/>
            </a:pPr>
            <a:r>
              <a:rPr lang="en-US" sz="1200" b="1" i="0" u="none" strike="noStrike" baseline="0" dirty="0">
                <a:solidFill>
                  <a:srgbClr val="000000"/>
                </a:solidFill>
              </a:rPr>
              <a:t>relative velocity formula in USFOS </a:t>
            </a:r>
            <a:r>
              <a:rPr lang="en-US" sz="1200" b="0" i="0" u="none" strike="noStrike" baseline="0" dirty="0">
                <a:solidFill>
                  <a:srgbClr val="000000"/>
                </a:solidFill>
              </a:rPr>
              <a:t>gives an </a:t>
            </a:r>
            <a:r>
              <a:rPr lang="en-US" sz="1200" b="1" i="0" u="none" strike="noStrike" baseline="0" dirty="0">
                <a:solidFill>
                  <a:srgbClr val="000000"/>
                </a:solidFill>
              </a:rPr>
              <a:t>increase of 196%</a:t>
            </a:r>
            <a:r>
              <a:rPr lang="en-US" sz="1200" b="0" i="0" u="none" strike="noStrike" baseline="0" dirty="0">
                <a:solidFill>
                  <a:srgbClr val="000000"/>
                </a:solidFill>
              </a:rPr>
              <a:t> in fatigue life.</a:t>
            </a:r>
          </a:p>
          <a:p>
            <a:pPr marL="171450" indent="-171450">
              <a:buFont typeface="Arial" panose="020B0604020202020204" pitchFamily="34" charset="0"/>
              <a:buChar char="•"/>
            </a:pPr>
            <a:r>
              <a:rPr lang="en-US" sz="1200" b="0" i="0" u="none" strike="noStrike" baseline="0" dirty="0">
                <a:solidFill>
                  <a:srgbClr val="000000"/>
                </a:solidFill>
              </a:rPr>
              <a:t>USFOS is computationally demandin</a:t>
            </a:r>
            <a:r>
              <a:rPr lang="en-US" sz="1200" dirty="0">
                <a:solidFill>
                  <a:srgbClr val="000000"/>
                </a:solidFill>
              </a:rPr>
              <a:t>g.</a:t>
            </a:r>
          </a:p>
          <a:p>
            <a:pPr marL="171450" indent="-171450">
              <a:buFont typeface="Arial" panose="020B0604020202020204" pitchFamily="34" charset="0"/>
              <a:buChar char="•"/>
            </a:pPr>
            <a:r>
              <a:rPr lang="en-US" sz="1200" b="0" i="0" u="none" strike="noStrike" baseline="0" dirty="0">
                <a:solidFill>
                  <a:srgbClr val="000000"/>
                </a:solidFill>
              </a:rPr>
              <a:t>FRAMEWORK is slightly </a:t>
            </a:r>
            <a:r>
              <a:rPr lang="en-US" sz="1200" b="1" i="0" u="none" strike="noStrike" baseline="0" dirty="0">
                <a:solidFill>
                  <a:srgbClr val="000000"/>
                </a:solidFill>
              </a:rPr>
              <a:t>easier to setup</a:t>
            </a:r>
            <a:r>
              <a:rPr lang="en-US" sz="1200" b="0" i="0" u="none" strike="noStrike" baseline="0" dirty="0">
                <a:solidFill>
                  <a:srgbClr val="000000"/>
                </a:solidFill>
              </a:rPr>
              <a:t> and </a:t>
            </a:r>
            <a:r>
              <a:rPr lang="en-US" sz="1200" b="1" i="0" u="none" strike="noStrike" baseline="0" dirty="0">
                <a:solidFill>
                  <a:srgbClr val="000000"/>
                </a:solidFill>
              </a:rPr>
              <a:t>requires less </a:t>
            </a:r>
            <a:r>
              <a:rPr lang="en-US" sz="1200" b="0" i="0" u="none" strike="noStrike" baseline="0" dirty="0">
                <a:solidFill>
                  <a:srgbClr val="000000"/>
                </a:solidFill>
              </a:rPr>
              <a:t>input </a:t>
            </a:r>
            <a:r>
              <a:rPr lang="en-US" sz="1200" b="1" i="0" u="none" strike="noStrike" baseline="0" dirty="0">
                <a:solidFill>
                  <a:srgbClr val="000000"/>
                </a:solidFill>
              </a:rPr>
              <a:t>data.</a:t>
            </a:r>
            <a:endParaRPr lang="nb-NO" b="1" dirty="0"/>
          </a:p>
        </p:txBody>
      </p:sp>
      <p:sp>
        <p:nvSpPr>
          <p:cNvPr id="4" name="Slide Number Placeholder 3">
            <a:extLst>
              <a:ext uri="{FF2B5EF4-FFF2-40B4-BE49-F238E27FC236}">
                <a16:creationId xmlns:a16="http://schemas.microsoft.com/office/drawing/2014/main" id="{83C14FD4-2A39-43AC-7AE3-B1B2794204DB}"/>
              </a:ext>
            </a:extLst>
          </p:cNvPr>
          <p:cNvSpPr>
            <a:spLocks noGrp="1"/>
          </p:cNvSpPr>
          <p:nvPr>
            <p:ph type="sldNum" sz="quarter" idx="5"/>
          </p:nvPr>
        </p:nvSpPr>
        <p:spPr/>
        <p:txBody>
          <a:bodyPr/>
          <a:lstStyle/>
          <a:p>
            <a:fld id="{1B1D025B-ACD2-45C1-B156-1DDB470CE319}" type="slidenum">
              <a:rPr lang="en-GB" smtClean="0"/>
              <a:t>26</a:t>
            </a:fld>
            <a:endParaRPr lang="en-GB"/>
          </a:p>
        </p:txBody>
      </p:sp>
      <p:sp>
        <p:nvSpPr>
          <p:cNvPr id="5" name="Date Placeholder 4">
            <a:extLst>
              <a:ext uri="{FF2B5EF4-FFF2-40B4-BE49-F238E27FC236}">
                <a16:creationId xmlns:a16="http://schemas.microsoft.com/office/drawing/2014/main" id="{5416F8C1-39C5-3862-6CA6-EE6367699E40}"/>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2D6E2FA3-DE43-38A4-A5BA-9F0D1E283C5E}"/>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C2133BEA-9D25-FB8C-5855-6F1B82442ED9}"/>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447908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144BD-6911-8F41-06F4-5E7DDDF045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378E2-F8C3-4860-CE51-53E2BE1B2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D0812C-3EC5-830C-70A4-30C83FAC1D6C}"/>
              </a:ext>
            </a:extLst>
          </p:cNvPr>
          <p:cNvSpPr>
            <a:spLocks noGrp="1"/>
          </p:cNvSpPr>
          <p:nvPr>
            <p:ph type="body" idx="1"/>
          </p:nvPr>
        </p:nvSpPr>
        <p:spPr/>
        <p:txBody>
          <a:bodyPr/>
          <a:lstStyle/>
          <a:p>
            <a:r>
              <a:rPr lang="nb-NO" dirty="0"/>
              <a:t>*</a:t>
            </a:r>
            <a:r>
              <a:rPr lang="nb-NO" dirty="0" err="1"/>
              <a:t>Because</a:t>
            </a:r>
            <a:r>
              <a:rPr lang="nb-NO" dirty="0"/>
              <a:t> </a:t>
            </a:r>
            <a:r>
              <a:rPr lang="nb-NO" dirty="0" err="1"/>
              <a:t>results</a:t>
            </a:r>
            <a:r>
              <a:rPr lang="nb-NO" dirty="0"/>
              <a:t> </a:t>
            </a:r>
            <a:r>
              <a:rPr lang="nb-NO" dirty="0" err="1"/>
              <a:t>are</a:t>
            </a:r>
            <a:r>
              <a:rPr lang="nb-NO" dirty="0"/>
              <a:t> </a:t>
            </a:r>
            <a:r>
              <a:rPr lang="nb-NO" b="1" dirty="0" err="1"/>
              <a:t>mirrored</a:t>
            </a:r>
            <a:r>
              <a:rPr lang="nb-NO" dirty="0"/>
              <a:t>, it </a:t>
            </a:r>
            <a:r>
              <a:rPr lang="nb-NO" dirty="0" err="1"/>
              <a:t>could</a:t>
            </a:r>
            <a:r>
              <a:rPr lang="nb-NO" dirty="0"/>
              <a:t> be </a:t>
            </a:r>
            <a:r>
              <a:rPr lang="nb-NO" dirty="0" err="1"/>
              <a:t>wise</a:t>
            </a:r>
            <a:r>
              <a:rPr lang="nb-NO" dirty="0"/>
              <a:t> to </a:t>
            </a:r>
            <a:r>
              <a:rPr lang="nb-NO" dirty="0" err="1"/>
              <a:t>investigate</a:t>
            </a:r>
            <a:r>
              <a:rPr lang="nb-NO" dirty="0"/>
              <a:t> </a:t>
            </a:r>
            <a:r>
              <a:rPr lang="nb-NO" dirty="0" err="1"/>
              <a:t>further</a:t>
            </a:r>
            <a:r>
              <a:rPr lang="nb-NO" dirty="0"/>
              <a:t> by </a:t>
            </a:r>
            <a:r>
              <a:rPr lang="nb-NO" b="1" dirty="0"/>
              <a:t>applying </a:t>
            </a:r>
            <a:r>
              <a:rPr lang="nb-NO" b="1" dirty="0" err="1"/>
              <a:t>the</a:t>
            </a:r>
            <a:r>
              <a:rPr lang="nb-NO" b="1" dirty="0"/>
              <a:t> </a:t>
            </a:r>
            <a:r>
              <a:rPr lang="nb-NO" b="1" dirty="0" err="1"/>
              <a:t>wind</a:t>
            </a:r>
            <a:r>
              <a:rPr lang="nb-NO" b="1" dirty="0"/>
              <a:t> </a:t>
            </a:r>
            <a:r>
              <a:rPr lang="nb-NO" b="1" dirty="0" err="1"/>
              <a:t>loads</a:t>
            </a:r>
            <a:r>
              <a:rPr lang="nb-NO" b="1" dirty="0"/>
              <a:t> in </a:t>
            </a:r>
            <a:r>
              <a:rPr lang="nb-NO" b="1" dirty="0" err="1"/>
              <a:t>opposite</a:t>
            </a:r>
            <a:r>
              <a:rPr lang="nb-NO" b="1" dirty="0"/>
              <a:t> </a:t>
            </a:r>
            <a:r>
              <a:rPr lang="nb-NO" b="1" dirty="0" err="1"/>
              <a:t>directions</a:t>
            </a:r>
            <a:r>
              <a:rPr lang="nb-NO" b="1" dirty="0"/>
              <a:t> </a:t>
            </a:r>
            <a:r>
              <a:rPr lang="nb-NO" dirty="0"/>
              <a:t>and test for </a:t>
            </a:r>
            <a:r>
              <a:rPr lang="nb-NO" dirty="0" err="1"/>
              <a:t>results</a:t>
            </a:r>
            <a:r>
              <a:rPr lang="nb-NO" dirty="0"/>
              <a:t>.</a:t>
            </a:r>
          </a:p>
          <a:p>
            <a:r>
              <a:rPr lang="nb-NO" dirty="0"/>
              <a:t>*</a:t>
            </a:r>
            <a:r>
              <a:rPr lang="nb-NO" b="1" dirty="0"/>
              <a:t>Different </a:t>
            </a:r>
            <a:r>
              <a:rPr lang="nb-NO" b="1" dirty="0" err="1"/>
              <a:t>wind</a:t>
            </a:r>
            <a:r>
              <a:rPr lang="nb-NO" b="1" dirty="0"/>
              <a:t> </a:t>
            </a:r>
            <a:r>
              <a:rPr lang="nb-NO" b="1" dirty="0" err="1"/>
              <a:t>block</a:t>
            </a:r>
            <a:r>
              <a:rPr lang="nb-NO" b="1" dirty="0"/>
              <a:t> arrangement </a:t>
            </a:r>
            <a:r>
              <a:rPr lang="nb-NO" dirty="0"/>
              <a:t>is </a:t>
            </a:r>
            <a:r>
              <a:rPr lang="nb-NO" dirty="0" err="1"/>
              <a:t>encouraged</a:t>
            </a:r>
            <a:r>
              <a:rPr lang="nb-NO" dirty="0"/>
              <a:t> to be </a:t>
            </a:r>
            <a:r>
              <a:rPr lang="nb-NO" dirty="0" err="1"/>
              <a:t>studied</a:t>
            </a:r>
            <a:r>
              <a:rPr lang="nb-NO" dirty="0"/>
              <a:t> to </a:t>
            </a:r>
            <a:r>
              <a:rPr lang="nb-NO" dirty="0" err="1"/>
              <a:t>better</a:t>
            </a:r>
            <a:r>
              <a:rPr lang="nb-NO" dirty="0"/>
              <a:t> understand </a:t>
            </a:r>
            <a:r>
              <a:rPr lang="nb-NO" dirty="0" err="1"/>
              <a:t>the</a:t>
            </a:r>
            <a:r>
              <a:rPr lang="nb-NO" dirty="0"/>
              <a:t> </a:t>
            </a:r>
            <a:r>
              <a:rPr lang="nb-NO" dirty="0" err="1"/>
              <a:t>effect</a:t>
            </a:r>
            <a:r>
              <a:rPr lang="nb-NO" dirty="0"/>
              <a:t> </a:t>
            </a:r>
            <a:r>
              <a:rPr lang="nb-NO" dirty="0" err="1"/>
              <a:t>on</a:t>
            </a:r>
            <a:r>
              <a:rPr lang="nb-NO" dirty="0"/>
              <a:t> </a:t>
            </a:r>
            <a:r>
              <a:rPr lang="nb-NO" dirty="0" err="1"/>
              <a:t>fatigue</a:t>
            </a:r>
            <a:r>
              <a:rPr lang="nb-NO" dirty="0"/>
              <a:t> </a:t>
            </a:r>
            <a:r>
              <a:rPr lang="nb-NO" dirty="0" err="1"/>
              <a:t>life</a:t>
            </a:r>
            <a:r>
              <a:rPr lang="nb-NO" dirty="0"/>
              <a:t>.</a:t>
            </a:r>
          </a:p>
          <a:p>
            <a:r>
              <a:rPr lang="nb-NO" dirty="0"/>
              <a:t>*</a:t>
            </a:r>
            <a:r>
              <a:rPr lang="nb-NO" dirty="0" err="1"/>
              <a:t>results</a:t>
            </a:r>
            <a:r>
              <a:rPr lang="nb-NO" dirty="0"/>
              <a:t> </a:t>
            </a:r>
            <a:r>
              <a:rPr lang="nb-NO" dirty="0" err="1"/>
              <a:t>can</a:t>
            </a:r>
            <a:r>
              <a:rPr lang="nb-NO" dirty="0"/>
              <a:t> </a:t>
            </a:r>
            <a:r>
              <a:rPr lang="nb-NO" dirty="0" err="1"/>
              <a:t>only</a:t>
            </a:r>
            <a:r>
              <a:rPr lang="nb-NO" dirty="0"/>
              <a:t> be </a:t>
            </a:r>
            <a:r>
              <a:rPr lang="nb-NO" dirty="0" err="1"/>
              <a:t>confirmed</a:t>
            </a:r>
            <a:r>
              <a:rPr lang="nb-NO" dirty="0"/>
              <a:t> </a:t>
            </a:r>
            <a:r>
              <a:rPr lang="nb-NO" dirty="0" err="1"/>
              <a:t>through</a:t>
            </a:r>
            <a:r>
              <a:rPr lang="nb-NO" dirty="0"/>
              <a:t> </a:t>
            </a:r>
            <a:r>
              <a:rPr lang="nb-NO" b="1" dirty="0" err="1"/>
              <a:t>experimental</a:t>
            </a:r>
            <a:r>
              <a:rPr lang="nb-NO" b="1" dirty="0"/>
              <a:t> testing, </a:t>
            </a:r>
            <a:r>
              <a:rPr lang="nb-NO" b="0" dirty="0"/>
              <a:t>to </a:t>
            </a:r>
            <a:r>
              <a:rPr lang="nb-NO" b="0" dirty="0" err="1"/>
              <a:t>confirm</a:t>
            </a:r>
            <a:r>
              <a:rPr lang="nb-NO" b="0" dirty="0"/>
              <a:t> </a:t>
            </a:r>
            <a:r>
              <a:rPr lang="nb-NO" b="0" dirty="0" err="1"/>
              <a:t>the</a:t>
            </a:r>
            <a:r>
              <a:rPr lang="nb-NO" b="0" dirty="0"/>
              <a:t> </a:t>
            </a:r>
            <a:r>
              <a:rPr lang="nb-NO" b="0" dirty="0" err="1"/>
              <a:t>integrity</a:t>
            </a:r>
            <a:r>
              <a:rPr lang="nb-NO" b="0" dirty="0"/>
              <a:t> </a:t>
            </a:r>
            <a:r>
              <a:rPr lang="nb-NO" b="0" dirty="0" err="1"/>
              <a:t>of</a:t>
            </a:r>
            <a:r>
              <a:rPr lang="nb-NO" b="0" dirty="0"/>
              <a:t> </a:t>
            </a:r>
            <a:r>
              <a:rPr lang="nb-NO" b="0" dirty="0" err="1"/>
              <a:t>both</a:t>
            </a:r>
            <a:r>
              <a:rPr lang="nb-NO" b="0" dirty="0"/>
              <a:t> </a:t>
            </a:r>
            <a:r>
              <a:rPr lang="nb-NO" b="0" dirty="0" err="1"/>
              <a:t>methods</a:t>
            </a:r>
            <a:r>
              <a:rPr lang="nb-NO" b="0" dirty="0"/>
              <a:t>. </a:t>
            </a:r>
            <a:r>
              <a:rPr lang="nb-NO" b="1" dirty="0" err="1"/>
              <a:t>Could</a:t>
            </a:r>
            <a:r>
              <a:rPr lang="nb-NO" b="1" dirty="0"/>
              <a:t> </a:t>
            </a:r>
            <a:r>
              <a:rPr lang="nb-NO" b="1" dirty="0" err="1"/>
              <a:t>machine</a:t>
            </a:r>
            <a:r>
              <a:rPr lang="nb-NO" b="1" dirty="0"/>
              <a:t> </a:t>
            </a:r>
            <a:r>
              <a:rPr lang="nb-NO" b="1" dirty="0" err="1"/>
              <a:t>learning</a:t>
            </a:r>
            <a:r>
              <a:rPr lang="nb-NO" b="1" dirty="0"/>
              <a:t> </a:t>
            </a:r>
            <a:r>
              <a:rPr lang="nb-NO" b="0" dirty="0"/>
              <a:t>be used to </a:t>
            </a:r>
            <a:r>
              <a:rPr lang="nb-NO" b="1" dirty="0" err="1"/>
              <a:t>predict</a:t>
            </a:r>
            <a:r>
              <a:rPr lang="nb-NO" b="0" dirty="0"/>
              <a:t> </a:t>
            </a:r>
            <a:r>
              <a:rPr lang="nb-NO" b="0" dirty="0" err="1"/>
              <a:t>damage</a:t>
            </a:r>
            <a:r>
              <a:rPr lang="nb-NO" b="0" dirty="0"/>
              <a:t> </a:t>
            </a:r>
            <a:r>
              <a:rPr lang="nb-NO" b="0" dirty="0" err="1"/>
              <a:t>based</a:t>
            </a:r>
            <a:r>
              <a:rPr lang="nb-NO" b="0" dirty="0"/>
              <a:t> </a:t>
            </a:r>
            <a:r>
              <a:rPr lang="nb-NO" b="0" dirty="0" err="1"/>
              <a:t>on</a:t>
            </a:r>
            <a:r>
              <a:rPr lang="nb-NO" b="0" dirty="0"/>
              <a:t> </a:t>
            </a:r>
            <a:r>
              <a:rPr lang="nb-NO" b="0" dirty="0" err="1"/>
              <a:t>existing</a:t>
            </a:r>
            <a:r>
              <a:rPr lang="nb-NO" b="0" dirty="0"/>
              <a:t> records?</a:t>
            </a:r>
          </a:p>
          <a:p>
            <a:r>
              <a:rPr lang="nb-NO" b="0" dirty="0"/>
              <a:t>*</a:t>
            </a:r>
            <a:r>
              <a:rPr lang="nb-NO" b="1" dirty="0"/>
              <a:t>Relative </a:t>
            </a:r>
            <a:r>
              <a:rPr lang="nb-NO" b="1" dirty="0" err="1"/>
              <a:t>velocity</a:t>
            </a:r>
            <a:r>
              <a:rPr lang="nb-NO" b="1" dirty="0"/>
              <a:t> </a:t>
            </a:r>
            <a:r>
              <a:rPr lang="nb-NO" b="0" dirty="0" err="1"/>
              <a:t>effect</a:t>
            </a:r>
            <a:r>
              <a:rPr lang="nb-NO" b="0" dirty="0"/>
              <a:t> </a:t>
            </a:r>
            <a:r>
              <a:rPr lang="nb-NO" b="0" dirty="0" err="1"/>
              <a:t>on</a:t>
            </a:r>
            <a:r>
              <a:rPr lang="nb-NO" b="0" dirty="0"/>
              <a:t> </a:t>
            </a:r>
            <a:r>
              <a:rPr lang="nb-NO" b="0" dirty="0" err="1"/>
              <a:t>dynamic</a:t>
            </a:r>
            <a:r>
              <a:rPr lang="nb-NO" b="0" dirty="0"/>
              <a:t> </a:t>
            </a:r>
            <a:r>
              <a:rPr lang="nb-NO" b="0" dirty="0" err="1"/>
              <a:t>analysis</a:t>
            </a:r>
            <a:r>
              <a:rPr lang="nb-NO" b="0" dirty="0"/>
              <a:t> </a:t>
            </a:r>
            <a:r>
              <a:rPr lang="nb-NO" b="0" dirty="0" err="1"/>
              <a:t>of</a:t>
            </a:r>
            <a:r>
              <a:rPr lang="nb-NO" b="0" dirty="0"/>
              <a:t> flare booms is </a:t>
            </a:r>
            <a:r>
              <a:rPr lang="nb-NO" b="0" dirty="0" err="1"/>
              <a:t>encouraged</a:t>
            </a:r>
            <a:r>
              <a:rPr lang="nb-NO" b="0" dirty="0"/>
              <a:t> to be </a:t>
            </a:r>
            <a:r>
              <a:rPr lang="nb-NO" b="0" dirty="0" err="1"/>
              <a:t>studied</a:t>
            </a:r>
            <a:r>
              <a:rPr lang="nb-NO" b="0" dirty="0"/>
              <a:t> </a:t>
            </a:r>
            <a:r>
              <a:rPr lang="nb-NO" b="0" dirty="0" err="1"/>
              <a:t>further</a:t>
            </a:r>
            <a:r>
              <a:rPr lang="nb-NO" b="0" dirty="0"/>
              <a:t>.</a:t>
            </a:r>
            <a:endParaRPr lang="nb-NO" dirty="0"/>
          </a:p>
        </p:txBody>
      </p:sp>
      <p:sp>
        <p:nvSpPr>
          <p:cNvPr id="4" name="Slide Number Placeholder 3">
            <a:extLst>
              <a:ext uri="{FF2B5EF4-FFF2-40B4-BE49-F238E27FC236}">
                <a16:creationId xmlns:a16="http://schemas.microsoft.com/office/drawing/2014/main" id="{2F81C1EB-B1FB-AE29-0FE9-64B832522333}"/>
              </a:ext>
            </a:extLst>
          </p:cNvPr>
          <p:cNvSpPr>
            <a:spLocks noGrp="1"/>
          </p:cNvSpPr>
          <p:nvPr>
            <p:ph type="sldNum" sz="quarter" idx="5"/>
          </p:nvPr>
        </p:nvSpPr>
        <p:spPr/>
        <p:txBody>
          <a:bodyPr/>
          <a:lstStyle/>
          <a:p>
            <a:fld id="{1B1D025B-ACD2-45C1-B156-1DDB470CE319}" type="slidenum">
              <a:rPr lang="en-GB" smtClean="0"/>
              <a:t>27</a:t>
            </a:fld>
            <a:endParaRPr lang="en-GB"/>
          </a:p>
        </p:txBody>
      </p:sp>
      <p:sp>
        <p:nvSpPr>
          <p:cNvPr id="5" name="Date Placeholder 4">
            <a:extLst>
              <a:ext uri="{FF2B5EF4-FFF2-40B4-BE49-F238E27FC236}">
                <a16:creationId xmlns:a16="http://schemas.microsoft.com/office/drawing/2014/main" id="{3E832626-7B95-46FF-6C59-C0F90FC95A76}"/>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63B99732-7DC5-392A-BDC8-1F0BB95A8E3F}"/>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635B200E-9DE9-1D0C-BBB5-ECEC73C7DDFA}"/>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00904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2739C-AECC-EC77-B5A0-A855CBBED2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0BDF86-74A9-F6AA-F939-CCE3E4278B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0389B5-F7C1-0EAC-B90A-AA84EF4FC65D}"/>
              </a:ext>
            </a:extLst>
          </p:cNvPr>
          <p:cNvSpPr>
            <a:spLocks noGrp="1"/>
          </p:cNvSpPr>
          <p:nvPr>
            <p:ph type="body" idx="1"/>
          </p:nvPr>
        </p:nvSpPr>
        <p:spPr/>
        <p:txBody>
          <a:bodyPr/>
          <a:lstStyle/>
          <a:p>
            <a:r>
              <a:rPr lang="en-US" sz="1800" b="1" i="0" u="none" strike="noStrike" baseline="0" dirty="0">
                <a:solidFill>
                  <a:srgbClr val="000000"/>
                </a:solidFill>
                <a:latin typeface="Times New Roman" panose="02020603050405020304" pitchFamily="18" charset="0"/>
              </a:rPr>
              <a:t>In slender structures such as flare booms</a:t>
            </a:r>
            <a:r>
              <a:rPr lang="en-US" sz="1800" b="0" i="0" u="none" strike="noStrike" baseline="0" dirty="0">
                <a:solidFill>
                  <a:srgbClr val="000000"/>
                </a:solidFill>
                <a:latin typeface="Times New Roman" panose="02020603050405020304" pitchFamily="18" charset="0"/>
              </a:rPr>
              <a:t>, wind-induced fatigue is usually the governing design basis. </a:t>
            </a:r>
            <a:r>
              <a:rPr lang="en-US" sz="1800" b="1" i="0" u="none" strike="noStrike" baseline="0" dirty="0">
                <a:solidFill>
                  <a:srgbClr val="000000"/>
                </a:solidFill>
                <a:latin typeface="Times New Roman" panose="02020603050405020304" pitchFamily="18" charset="0"/>
              </a:rPr>
              <a:t>Flare booms consist mainly of tubular members </a:t>
            </a:r>
            <a:r>
              <a:rPr lang="en-US" sz="1800" b="0" i="0" u="none" strike="noStrike" baseline="0" dirty="0">
                <a:solidFill>
                  <a:srgbClr val="000000"/>
                </a:solidFill>
                <a:latin typeface="Times New Roman" panose="02020603050405020304" pitchFamily="18" charset="0"/>
              </a:rPr>
              <a:t>which give high stress concentrations at the joints where fatigue cracks usually take place. </a:t>
            </a:r>
          </a:p>
          <a:p>
            <a:r>
              <a:rPr lang="en-US" sz="1800" b="1" i="0" u="none" strike="noStrike" baseline="0" dirty="0">
                <a:solidFill>
                  <a:srgbClr val="000000"/>
                </a:solidFill>
                <a:latin typeface="Times New Roman" panose="02020603050405020304" pitchFamily="18" charset="0"/>
              </a:rPr>
              <a:t>Different types of software are used in the industry </a:t>
            </a:r>
            <a:r>
              <a:rPr lang="en-US" sz="1800" b="0" i="0" u="none" strike="noStrike" baseline="0" dirty="0">
                <a:solidFill>
                  <a:srgbClr val="000000"/>
                </a:solidFill>
                <a:latin typeface="Times New Roman" panose="02020603050405020304" pitchFamily="18" charset="0"/>
              </a:rPr>
              <a:t>to estimate fatigue life of offshore slender structures </a:t>
            </a:r>
            <a:r>
              <a:rPr lang="en-US" sz="1800" b="1" i="0" u="none" strike="noStrike" baseline="0" dirty="0">
                <a:solidFill>
                  <a:srgbClr val="000000"/>
                </a:solidFill>
                <a:latin typeface="Times New Roman" panose="02020603050405020304" pitchFamily="18" charset="0"/>
              </a:rPr>
              <a:t>using two different approaches</a:t>
            </a:r>
            <a:r>
              <a:rPr lang="en-US" sz="1800" b="0" i="0" u="none" strike="noStrike" baseline="0" dirty="0">
                <a:solidFill>
                  <a:srgbClr val="000000"/>
                </a:solidFill>
                <a:latin typeface="Times New Roman" panose="02020603050405020304" pitchFamily="18" charset="0"/>
              </a:rPr>
              <a:t>.</a:t>
            </a:r>
          </a:p>
          <a:p>
            <a:r>
              <a:rPr lang="en-US" sz="1800" b="1" i="0" u="none" strike="noStrike" baseline="0" dirty="0">
                <a:solidFill>
                  <a:srgbClr val="000000"/>
                </a:solidFill>
                <a:latin typeface="Times New Roman" panose="02020603050405020304" pitchFamily="18" charset="0"/>
              </a:rPr>
              <a:t>However, there is no clear comparison </a:t>
            </a:r>
            <a:r>
              <a:rPr lang="en-US" sz="1800" b="0" i="0" u="none" strike="noStrike" baseline="0" dirty="0">
                <a:solidFill>
                  <a:srgbClr val="000000"/>
                </a:solidFill>
                <a:latin typeface="Times New Roman" panose="02020603050405020304" pitchFamily="18" charset="0"/>
              </a:rPr>
              <a:t>between the two approaches and </a:t>
            </a:r>
            <a:r>
              <a:rPr lang="en-US" sz="1800" b="1" i="0" u="none" strike="noStrike" baseline="0" dirty="0">
                <a:solidFill>
                  <a:srgbClr val="000000"/>
                </a:solidFill>
                <a:latin typeface="Times New Roman" panose="02020603050405020304" pitchFamily="18" charset="0"/>
              </a:rPr>
              <a:t>if one is in favor</a:t>
            </a:r>
            <a:r>
              <a:rPr lang="en-US" sz="1800" b="0" i="0" u="none" strike="noStrike" baseline="0" dirty="0">
                <a:solidFill>
                  <a:srgbClr val="000000"/>
                </a:solidFill>
                <a:latin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So </a:t>
            </a:r>
            <a:r>
              <a:rPr lang="nb-NO" b="1" dirty="0" err="1"/>
              <a:t>our</a:t>
            </a:r>
            <a:r>
              <a:rPr lang="nb-NO" b="1" dirty="0"/>
              <a:t> </a:t>
            </a:r>
            <a:r>
              <a:rPr lang="nb-NO" b="1" dirty="0" err="1"/>
              <a:t>main</a:t>
            </a:r>
            <a:r>
              <a:rPr lang="nb-NO" b="1" dirty="0"/>
              <a:t> </a:t>
            </a:r>
            <a:r>
              <a:rPr lang="nb-NO" b="1" dirty="0" err="1"/>
              <a:t>objective</a:t>
            </a:r>
            <a:r>
              <a:rPr lang="nb-NO" b="1" dirty="0"/>
              <a:t> </a:t>
            </a:r>
            <a:r>
              <a:rPr lang="nb-NO" dirty="0"/>
              <a:t>is </a:t>
            </a:r>
            <a:r>
              <a:rPr lang="nb-NO" sz="1200" dirty="0"/>
              <a:t>to make a </a:t>
            </a:r>
            <a:r>
              <a:rPr lang="nb-NO" sz="1200" dirty="0" err="1"/>
              <a:t>parametric</a:t>
            </a:r>
            <a:r>
              <a:rPr lang="nb-NO" sz="1200" dirty="0"/>
              <a:t> </a:t>
            </a:r>
            <a:r>
              <a:rPr lang="nb-NO" sz="1200" dirty="0" err="1"/>
              <a:t>comparison</a:t>
            </a:r>
            <a:r>
              <a:rPr lang="nb-NO" sz="1200" dirty="0"/>
              <a:t> </a:t>
            </a:r>
            <a:r>
              <a:rPr lang="nb-NO" sz="1200" dirty="0" err="1"/>
              <a:t>between</a:t>
            </a:r>
            <a:r>
              <a:rPr lang="nb-NO" sz="1200" dirty="0"/>
              <a:t> FRAMEWORK (</a:t>
            </a:r>
            <a:r>
              <a:rPr lang="nb-NO" sz="1200" dirty="0" err="1"/>
              <a:t>spectral</a:t>
            </a:r>
            <a:r>
              <a:rPr lang="nb-NO" sz="1200" dirty="0"/>
              <a:t> </a:t>
            </a:r>
            <a:r>
              <a:rPr lang="nb-NO" sz="1200" dirty="0" err="1"/>
              <a:t>method</a:t>
            </a:r>
            <a:r>
              <a:rPr lang="nb-NO" sz="1200" dirty="0"/>
              <a:t>) and USFOS (time </a:t>
            </a:r>
            <a:r>
              <a:rPr lang="nb-NO" sz="1200" dirty="0" err="1"/>
              <a:t>domain</a:t>
            </a:r>
            <a:r>
              <a:rPr lang="nb-NO" sz="1200" dirty="0"/>
              <a:t> </a:t>
            </a:r>
            <a:r>
              <a:rPr lang="nb-NO" sz="1200" dirty="0" err="1"/>
              <a:t>dynamic</a:t>
            </a:r>
            <a:r>
              <a:rPr lang="nb-NO" sz="1200" dirty="0"/>
              <a:t> </a:t>
            </a:r>
            <a:r>
              <a:rPr lang="nb-NO" sz="1200" dirty="0" err="1"/>
              <a:t>analysis</a:t>
            </a:r>
            <a:r>
              <a:rPr lang="nb-NO" sz="1200" dirty="0"/>
              <a:t>) </a:t>
            </a:r>
            <a:r>
              <a:rPr lang="nb-NO" sz="1200" dirty="0" err="1"/>
              <a:t>based</a:t>
            </a:r>
            <a:r>
              <a:rPr lang="nb-NO" sz="1200" dirty="0"/>
              <a:t> </a:t>
            </a:r>
            <a:r>
              <a:rPr lang="nb-NO" dirty="0" err="1"/>
              <a:t>the</a:t>
            </a:r>
            <a:r>
              <a:rPr lang="nb-NO" dirty="0"/>
              <a:t> </a:t>
            </a:r>
            <a:r>
              <a:rPr lang="nb-NO" dirty="0" err="1"/>
              <a:t>effects</a:t>
            </a:r>
            <a:r>
              <a:rPr lang="nb-NO" dirty="0"/>
              <a:t> </a:t>
            </a:r>
            <a:r>
              <a:rPr lang="nb-NO" dirty="0" err="1"/>
              <a:t>of</a:t>
            </a:r>
            <a:r>
              <a:rPr lang="nb-NO" dirty="0"/>
              <a:t> drag </a:t>
            </a:r>
            <a:r>
              <a:rPr lang="nb-NO" dirty="0" err="1"/>
              <a:t>coefficient</a:t>
            </a:r>
            <a:r>
              <a:rPr lang="nb-NO" dirty="0"/>
              <a:t>, </a:t>
            </a:r>
            <a:r>
              <a:rPr lang="nb-NO" dirty="0" err="1"/>
              <a:t>weight</a:t>
            </a:r>
            <a:r>
              <a:rPr lang="nb-NO" dirty="0"/>
              <a:t> </a:t>
            </a:r>
            <a:r>
              <a:rPr lang="nb-NO" dirty="0" err="1"/>
              <a:t>factor</a:t>
            </a:r>
            <a:r>
              <a:rPr lang="nb-NO" dirty="0"/>
              <a:t>, </a:t>
            </a:r>
            <a:r>
              <a:rPr lang="nb-NO" dirty="0" err="1"/>
              <a:t>wind</a:t>
            </a:r>
            <a:r>
              <a:rPr lang="nb-NO" dirty="0"/>
              <a:t> </a:t>
            </a:r>
            <a:r>
              <a:rPr lang="nb-NO" dirty="0" err="1"/>
              <a:t>block</a:t>
            </a:r>
            <a:r>
              <a:rPr lang="nb-NO" dirty="0"/>
              <a:t> </a:t>
            </a:r>
            <a:r>
              <a:rPr lang="nb-NO" dirty="0" err="1"/>
              <a:t>configuration</a:t>
            </a:r>
            <a:r>
              <a:rPr lang="nb-NO" dirty="0"/>
              <a:t>. </a:t>
            </a:r>
          </a:p>
          <a:p>
            <a:endParaRPr lang="nb-NO" dirty="0"/>
          </a:p>
        </p:txBody>
      </p:sp>
      <p:sp>
        <p:nvSpPr>
          <p:cNvPr id="4" name="Slide Number Placeholder 3">
            <a:extLst>
              <a:ext uri="{FF2B5EF4-FFF2-40B4-BE49-F238E27FC236}">
                <a16:creationId xmlns:a16="http://schemas.microsoft.com/office/drawing/2014/main" id="{285DE4D1-2D83-1CDB-771D-65DC822EFE78}"/>
              </a:ext>
            </a:extLst>
          </p:cNvPr>
          <p:cNvSpPr>
            <a:spLocks noGrp="1"/>
          </p:cNvSpPr>
          <p:nvPr>
            <p:ph type="sldNum" sz="quarter" idx="5"/>
          </p:nvPr>
        </p:nvSpPr>
        <p:spPr/>
        <p:txBody>
          <a:bodyPr/>
          <a:lstStyle/>
          <a:p>
            <a:fld id="{1B1D025B-ACD2-45C1-B156-1DDB470CE319}" type="slidenum">
              <a:rPr lang="en-GB" smtClean="0"/>
              <a:t>3</a:t>
            </a:fld>
            <a:endParaRPr lang="en-GB"/>
          </a:p>
        </p:txBody>
      </p:sp>
      <p:sp>
        <p:nvSpPr>
          <p:cNvPr id="5" name="Date Placeholder 4">
            <a:extLst>
              <a:ext uri="{FF2B5EF4-FFF2-40B4-BE49-F238E27FC236}">
                <a16:creationId xmlns:a16="http://schemas.microsoft.com/office/drawing/2014/main" id="{E7A37327-4F53-3762-F1BA-B453016204E3}"/>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9D561EAD-38EF-436C-C2ED-16B65951B083}"/>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EDD32047-E58F-F498-670D-D037745D90DE}"/>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241833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BC678-0517-E642-7D96-7ACEDF88A8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352EC6-7B85-1F3F-2E4A-EAA368A106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E4156-7C35-B91C-7A80-B4D8E193F0B8}"/>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01E59E6A-AE5E-52FF-8646-E9CC75D3DA73}"/>
              </a:ext>
            </a:extLst>
          </p:cNvPr>
          <p:cNvSpPr>
            <a:spLocks noGrp="1"/>
          </p:cNvSpPr>
          <p:nvPr>
            <p:ph type="sldNum" sz="quarter" idx="5"/>
          </p:nvPr>
        </p:nvSpPr>
        <p:spPr/>
        <p:txBody>
          <a:bodyPr/>
          <a:lstStyle/>
          <a:p>
            <a:fld id="{1B1D025B-ACD2-45C1-B156-1DDB470CE319}" type="slidenum">
              <a:rPr lang="en-GB" smtClean="0"/>
              <a:t>4</a:t>
            </a:fld>
            <a:endParaRPr lang="en-GB"/>
          </a:p>
        </p:txBody>
      </p:sp>
      <p:sp>
        <p:nvSpPr>
          <p:cNvPr id="5" name="Date Placeholder 4">
            <a:extLst>
              <a:ext uri="{FF2B5EF4-FFF2-40B4-BE49-F238E27FC236}">
                <a16:creationId xmlns:a16="http://schemas.microsoft.com/office/drawing/2014/main" id="{F01033D0-871C-CEF4-2F03-9BB3CEC2D936}"/>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C55EC086-331D-E596-1DBC-EE724DE6C065}"/>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9F608047-392F-B827-8E10-789A5346C12B}"/>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12138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two</a:t>
            </a:r>
            <a:r>
              <a:rPr lang="nb-NO" dirty="0"/>
              <a:t> </a:t>
            </a:r>
            <a:r>
              <a:rPr lang="nb-NO" dirty="0" err="1"/>
              <a:t>established</a:t>
            </a:r>
            <a:r>
              <a:rPr lang="nb-NO" dirty="0"/>
              <a:t> </a:t>
            </a:r>
            <a:r>
              <a:rPr lang="nb-NO" dirty="0" err="1"/>
              <a:t>fatigue</a:t>
            </a:r>
            <a:r>
              <a:rPr lang="nb-NO" dirty="0"/>
              <a:t> </a:t>
            </a:r>
            <a:r>
              <a:rPr lang="nb-NO" dirty="0" err="1"/>
              <a:t>assessment</a:t>
            </a:r>
            <a:r>
              <a:rPr lang="nb-NO" dirty="0"/>
              <a:t> </a:t>
            </a:r>
            <a:r>
              <a:rPr lang="nb-NO" dirty="0" err="1"/>
              <a:t>approaches</a:t>
            </a:r>
            <a:r>
              <a:rPr lang="nb-NO" dirty="0"/>
              <a:t>: </a:t>
            </a:r>
            <a:r>
              <a:rPr lang="nb-NO" dirty="0" err="1"/>
              <a:t>the</a:t>
            </a:r>
            <a:r>
              <a:rPr lang="nb-NO" dirty="0"/>
              <a:t> </a:t>
            </a:r>
            <a:r>
              <a:rPr lang="nb-NO" dirty="0" err="1"/>
              <a:t>spectral</a:t>
            </a:r>
            <a:r>
              <a:rPr lang="nb-NO" dirty="0"/>
              <a:t> </a:t>
            </a:r>
            <a:r>
              <a:rPr lang="nb-NO" dirty="0" err="1"/>
              <a:t>method</a:t>
            </a:r>
            <a:r>
              <a:rPr lang="nb-NO" dirty="0"/>
              <a:t> </a:t>
            </a:r>
            <a:r>
              <a:rPr lang="nb-NO" dirty="0" err="1"/>
              <a:t>implemented</a:t>
            </a:r>
            <a:r>
              <a:rPr lang="nb-NO" dirty="0"/>
              <a:t> in SESAM FRAMEWORK, and </a:t>
            </a:r>
            <a:r>
              <a:rPr lang="nb-NO" dirty="0" err="1"/>
              <a:t>the</a:t>
            </a:r>
            <a:r>
              <a:rPr lang="nb-NO" dirty="0"/>
              <a:t> nonlinear time </a:t>
            </a:r>
            <a:r>
              <a:rPr lang="nb-NO" dirty="0" err="1"/>
              <a:t>history</a:t>
            </a:r>
            <a:r>
              <a:rPr lang="nb-NO" dirty="0"/>
              <a:t> </a:t>
            </a:r>
            <a:r>
              <a:rPr lang="nb-NO" dirty="0" err="1"/>
              <a:t>analysis</a:t>
            </a:r>
            <a:r>
              <a:rPr lang="nb-NO" dirty="0"/>
              <a:t> </a:t>
            </a:r>
            <a:r>
              <a:rPr lang="nb-NO" dirty="0" err="1"/>
              <a:t>performed</a:t>
            </a:r>
            <a:r>
              <a:rPr lang="nb-NO" dirty="0"/>
              <a:t> </a:t>
            </a:r>
            <a:r>
              <a:rPr lang="nb-NO" dirty="0" err="1"/>
              <a:t>using</a:t>
            </a:r>
            <a:r>
              <a:rPr lang="nb-NO" dirty="0"/>
              <a:t> USFOS. </a:t>
            </a:r>
            <a:r>
              <a:rPr lang="nb-NO" dirty="0" err="1"/>
              <a:t>Both</a:t>
            </a:r>
            <a:r>
              <a:rPr lang="nb-NO" dirty="0"/>
              <a:t> </a:t>
            </a:r>
            <a:r>
              <a:rPr lang="nb-NO" dirty="0" err="1"/>
              <a:t>rely</a:t>
            </a:r>
            <a:r>
              <a:rPr lang="nb-NO" dirty="0"/>
              <a:t> </a:t>
            </a:r>
            <a:r>
              <a:rPr lang="nb-NO" dirty="0" err="1"/>
              <a:t>on</a:t>
            </a:r>
            <a:r>
              <a:rPr lang="nb-NO" dirty="0"/>
              <a:t> </a:t>
            </a:r>
            <a:r>
              <a:rPr lang="nb-NO" dirty="0" err="1"/>
              <a:t>the</a:t>
            </a:r>
            <a:r>
              <a:rPr lang="nb-NO" dirty="0"/>
              <a:t> hot spot stress </a:t>
            </a:r>
            <a:r>
              <a:rPr lang="nb-NO" dirty="0" err="1"/>
              <a:t>approach</a:t>
            </a:r>
            <a:r>
              <a:rPr lang="nb-NO" dirty="0"/>
              <a:t> and </a:t>
            </a:r>
            <a:r>
              <a:rPr lang="nb-NO" dirty="0" err="1"/>
              <a:t>are</a:t>
            </a:r>
            <a:r>
              <a:rPr lang="nb-NO" dirty="0"/>
              <a:t> </a:t>
            </a:r>
            <a:r>
              <a:rPr lang="nb-NO" dirty="0" err="1"/>
              <a:t>applied</a:t>
            </a:r>
            <a:r>
              <a:rPr lang="nb-NO" dirty="0"/>
              <a:t> to </a:t>
            </a:r>
            <a:r>
              <a:rPr lang="nb-NO" dirty="0" err="1"/>
              <a:t>the</a:t>
            </a:r>
            <a:r>
              <a:rPr lang="nb-NO" dirty="0"/>
              <a:t> same </a:t>
            </a:r>
            <a:r>
              <a:rPr lang="nb-NO" dirty="0" err="1"/>
              <a:t>structural</a:t>
            </a:r>
            <a:r>
              <a:rPr lang="nb-NO" dirty="0"/>
              <a:t> </a:t>
            </a:r>
            <a:r>
              <a:rPr lang="nb-NO" dirty="0" err="1"/>
              <a:t>model</a:t>
            </a:r>
            <a:r>
              <a:rPr lang="nb-NO" dirty="0"/>
              <a:t> </a:t>
            </a:r>
            <a:r>
              <a:rPr lang="nb-NO" dirty="0" err="1"/>
              <a:t>of</a:t>
            </a:r>
            <a:r>
              <a:rPr lang="nb-NO" dirty="0"/>
              <a:t> a North Sea flare boom.</a:t>
            </a:r>
          </a:p>
          <a:p>
            <a:br>
              <a:rPr lang="nb-NO" dirty="0"/>
            </a:br>
            <a:r>
              <a:rPr lang="nb-NO" dirty="0"/>
              <a:t>A </a:t>
            </a:r>
            <a:r>
              <a:rPr lang="nb-NO" dirty="0" err="1"/>
              <a:t>detailed</a:t>
            </a:r>
            <a:r>
              <a:rPr lang="nb-NO" dirty="0"/>
              <a:t> </a:t>
            </a:r>
            <a:r>
              <a:rPr lang="nb-NO" dirty="0" err="1"/>
              <a:t>parametric</a:t>
            </a:r>
            <a:r>
              <a:rPr lang="nb-NO" dirty="0"/>
              <a:t> </a:t>
            </a:r>
            <a:r>
              <a:rPr lang="nb-NO" dirty="0" err="1"/>
              <a:t>analysis</a:t>
            </a:r>
            <a:r>
              <a:rPr lang="nb-NO" dirty="0"/>
              <a:t> </a:t>
            </a:r>
            <a:r>
              <a:rPr lang="nb-NO" dirty="0" err="1"/>
              <a:t>was</a:t>
            </a:r>
            <a:r>
              <a:rPr lang="nb-NO" dirty="0"/>
              <a:t> </a:t>
            </a:r>
            <a:r>
              <a:rPr lang="nb-NO" dirty="0" err="1"/>
              <a:t>conducted</a:t>
            </a:r>
            <a:r>
              <a:rPr lang="nb-NO" dirty="0"/>
              <a:t> to </a:t>
            </a:r>
            <a:r>
              <a:rPr lang="nb-NO" dirty="0" err="1"/>
              <a:t>assess</a:t>
            </a:r>
            <a:r>
              <a:rPr lang="nb-NO" dirty="0"/>
              <a:t> </a:t>
            </a:r>
            <a:r>
              <a:rPr lang="nb-NO" dirty="0" err="1"/>
              <a:t>the</a:t>
            </a:r>
            <a:r>
              <a:rPr lang="nb-NO" dirty="0"/>
              <a:t> </a:t>
            </a:r>
            <a:r>
              <a:rPr lang="nb-NO" dirty="0" err="1"/>
              <a:t>effects</a:t>
            </a:r>
            <a:r>
              <a:rPr lang="nb-NO" dirty="0"/>
              <a:t> </a:t>
            </a:r>
            <a:r>
              <a:rPr lang="nb-NO" dirty="0" err="1"/>
              <a:t>of</a:t>
            </a:r>
            <a:r>
              <a:rPr lang="nb-NO" dirty="0"/>
              <a:t> drag </a:t>
            </a:r>
            <a:r>
              <a:rPr lang="nb-NO" dirty="0" err="1"/>
              <a:t>coefficient</a:t>
            </a:r>
            <a:r>
              <a:rPr lang="nb-NO" dirty="0"/>
              <a:t>, </a:t>
            </a:r>
            <a:r>
              <a:rPr lang="nb-NO" dirty="0" err="1"/>
              <a:t>weight</a:t>
            </a:r>
            <a:r>
              <a:rPr lang="nb-NO" dirty="0"/>
              <a:t> </a:t>
            </a:r>
            <a:r>
              <a:rPr lang="nb-NO" dirty="0" err="1"/>
              <a:t>factor</a:t>
            </a:r>
            <a:r>
              <a:rPr lang="nb-NO" dirty="0"/>
              <a:t>, </a:t>
            </a:r>
            <a:r>
              <a:rPr lang="nb-NO" dirty="0" err="1"/>
              <a:t>wind</a:t>
            </a:r>
            <a:r>
              <a:rPr lang="nb-NO" dirty="0"/>
              <a:t> </a:t>
            </a:r>
            <a:r>
              <a:rPr lang="nb-NO" dirty="0" err="1"/>
              <a:t>block</a:t>
            </a:r>
            <a:r>
              <a:rPr lang="nb-NO" dirty="0"/>
              <a:t> </a:t>
            </a:r>
            <a:r>
              <a:rPr lang="nb-NO" dirty="0" err="1"/>
              <a:t>configuration</a:t>
            </a:r>
            <a:r>
              <a:rPr lang="nb-NO" dirty="0"/>
              <a:t>.</a:t>
            </a:r>
          </a:p>
        </p:txBody>
      </p:sp>
      <p:sp>
        <p:nvSpPr>
          <p:cNvPr id="4" name="Slide Number Placeholder 3"/>
          <p:cNvSpPr>
            <a:spLocks noGrp="1"/>
          </p:cNvSpPr>
          <p:nvPr>
            <p:ph type="sldNum" sz="quarter" idx="5"/>
          </p:nvPr>
        </p:nvSpPr>
        <p:spPr/>
        <p:txBody>
          <a:bodyPr/>
          <a:lstStyle/>
          <a:p>
            <a:fld id="{1B1D025B-ACD2-45C1-B156-1DDB470CE319}" type="slidenum">
              <a:rPr lang="en-GB" smtClean="0"/>
              <a:t>5</a:t>
            </a:fld>
            <a:endParaRPr lang="en-GB"/>
          </a:p>
        </p:txBody>
      </p:sp>
      <p:sp>
        <p:nvSpPr>
          <p:cNvPr id="5" name="Date Placeholder 4"/>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438062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BD96-A4B1-214C-37B2-832AE572B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5BEE3-E063-32D4-72DE-0EF8012FD3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51F17-49E2-57D2-F323-D91D5990233D}"/>
              </a:ext>
            </a:extLst>
          </p:cNvPr>
          <p:cNvSpPr>
            <a:spLocks noGrp="1"/>
          </p:cNvSpPr>
          <p:nvPr>
            <p:ph type="body" idx="1"/>
          </p:nvPr>
        </p:nvSpPr>
        <p:spPr/>
        <p:txBody>
          <a:bodyPr/>
          <a:lstStyle/>
          <a:p>
            <a:r>
              <a:rPr lang="nb-NO" dirty="0">
                <a:latin typeface="+mn-lt"/>
              </a:rPr>
              <a:t>FRAMEWORK </a:t>
            </a:r>
            <a:r>
              <a:rPr lang="nb-NO" b="1" dirty="0" err="1">
                <a:latin typeface="+mn-lt"/>
              </a:rPr>
              <a:t>uses</a:t>
            </a:r>
            <a:r>
              <a:rPr lang="nb-NO" b="1" dirty="0">
                <a:latin typeface="+mn-lt"/>
              </a:rPr>
              <a:t> </a:t>
            </a:r>
            <a:r>
              <a:rPr lang="nb-NO" b="1" dirty="0" err="1">
                <a:latin typeface="+mn-lt"/>
              </a:rPr>
              <a:t>wind</a:t>
            </a:r>
            <a:r>
              <a:rPr lang="nb-NO" b="1" dirty="0">
                <a:latin typeface="+mn-lt"/>
              </a:rPr>
              <a:t> </a:t>
            </a:r>
            <a:r>
              <a:rPr lang="nb-NO" b="1" dirty="0" err="1">
                <a:latin typeface="+mn-lt"/>
              </a:rPr>
              <a:t>loads</a:t>
            </a:r>
            <a:r>
              <a:rPr lang="nb-NO" b="1" dirty="0">
                <a:latin typeface="+mn-lt"/>
              </a:rPr>
              <a:t> </a:t>
            </a:r>
            <a:r>
              <a:rPr lang="nb-NO" b="1" dirty="0" err="1">
                <a:latin typeface="+mn-lt"/>
              </a:rPr>
              <a:t>derived</a:t>
            </a:r>
            <a:r>
              <a:rPr lang="nb-NO" dirty="0">
                <a:latin typeface="+mn-lt"/>
              </a:rPr>
              <a:t> from </a:t>
            </a:r>
            <a:r>
              <a:rPr lang="nb-NO" dirty="0" err="1">
                <a:latin typeface="+mn-lt"/>
              </a:rPr>
              <a:t>the</a:t>
            </a:r>
            <a:r>
              <a:rPr lang="nb-NO" dirty="0">
                <a:latin typeface="+mn-lt"/>
              </a:rPr>
              <a:t> </a:t>
            </a:r>
            <a:r>
              <a:rPr lang="nb-NO" b="1" dirty="0">
                <a:latin typeface="+mn-lt"/>
              </a:rPr>
              <a:t>Frøya </a:t>
            </a:r>
            <a:r>
              <a:rPr lang="nb-NO" b="1" dirty="0" err="1">
                <a:latin typeface="+mn-lt"/>
              </a:rPr>
              <a:t>spectra</a:t>
            </a:r>
            <a:r>
              <a:rPr lang="nb-NO" b="1" dirty="0">
                <a:latin typeface="+mn-lt"/>
              </a:rPr>
              <a:t> </a:t>
            </a:r>
            <a:r>
              <a:rPr lang="nb-NO" dirty="0">
                <a:latin typeface="+mn-lt"/>
              </a:rPr>
              <a:t>and </a:t>
            </a:r>
            <a:r>
              <a:rPr lang="nb-NO" b="1" dirty="0" err="1">
                <a:latin typeface="+mn-lt"/>
              </a:rPr>
              <a:t>analyze</a:t>
            </a:r>
            <a:r>
              <a:rPr lang="nb-NO" dirty="0">
                <a:latin typeface="+mn-lt"/>
              </a:rPr>
              <a:t> for </a:t>
            </a:r>
            <a:r>
              <a:rPr lang="nb-NO" b="1" dirty="0" err="1">
                <a:latin typeface="+mn-lt"/>
              </a:rPr>
              <a:t>fatigue</a:t>
            </a:r>
            <a:r>
              <a:rPr lang="nb-NO" b="1" dirty="0">
                <a:latin typeface="+mn-lt"/>
              </a:rPr>
              <a:t> </a:t>
            </a:r>
            <a:r>
              <a:rPr lang="nb-NO" b="1" dirty="0" err="1">
                <a:latin typeface="+mn-lt"/>
              </a:rPr>
              <a:t>buffeting</a:t>
            </a:r>
            <a:r>
              <a:rPr lang="nb-NO" b="1" dirty="0">
                <a:latin typeface="+mn-lt"/>
              </a:rPr>
              <a:t> </a:t>
            </a:r>
            <a:r>
              <a:rPr lang="nb-NO" dirty="0" err="1">
                <a:latin typeface="+mn-lt"/>
              </a:rPr>
              <a:t>using</a:t>
            </a:r>
            <a:r>
              <a:rPr lang="nb-NO" dirty="0">
                <a:latin typeface="+mn-lt"/>
              </a:rPr>
              <a:t> </a:t>
            </a:r>
            <a:r>
              <a:rPr lang="nb-NO" dirty="0" err="1">
                <a:latin typeface="+mn-lt"/>
              </a:rPr>
              <a:t>power</a:t>
            </a:r>
            <a:r>
              <a:rPr lang="nb-NO" dirty="0">
                <a:latin typeface="+mn-lt"/>
              </a:rPr>
              <a:t> </a:t>
            </a:r>
            <a:r>
              <a:rPr lang="nb-NO" dirty="0" err="1">
                <a:latin typeface="+mn-lt"/>
              </a:rPr>
              <a:t>spectral</a:t>
            </a:r>
            <a:r>
              <a:rPr lang="nb-NO" dirty="0">
                <a:latin typeface="+mn-lt"/>
              </a:rPr>
              <a:t> </a:t>
            </a:r>
            <a:r>
              <a:rPr lang="nb-NO" dirty="0" err="1">
                <a:latin typeface="+mn-lt"/>
              </a:rPr>
              <a:t>density</a:t>
            </a:r>
            <a:r>
              <a:rPr lang="nb-NO" dirty="0">
                <a:latin typeface="+mn-lt"/>
              </a:rPr>
              <a:t> </a:t>
            </a:r>
            <a:r>
              <a:rPr lang="nb-NO" dirty="0" err="1">
                <a:latin typeface="+mn-lt"/>
              </a:rPr>
              <a:t>method</a:t>
            </a:r>
            <a:r>
              <a:rPr lang="nb-NO" dirty="0">
                <a:latin typeface="+mn-lt"/>
              </a:rPr>
              <a:t>.</a:t>
            </a:r>
          </a:p>
          <a:p>
            <a:r>
              <a:rPr lang="en-US" sz="1200" b="1" i="0" u="none" strike="noStrike" baseline="0" dirty="0">
                <a:solidFill>
                  <a:srgbClr val="000000"/>
                </a:solidFill>
                <a:latin typeface="+mn-lt"/>
              </a:rPr>
              <a:t>FRAMEWORK requires input information </a:t>
            </a:r>
            <a:r>
              <a:rPr lang="en-US" sz="1200" b="0" i="0" u="none" strike="noStrike" baseline="0" dirty="0">
                <a:solidFill>
                  <a:srgbClr val="000000"/>
                </a:solidFill>
                <a:latin typeface="+mn-lt"/>
              </a:rPr>
              <a:t>of the eigenmodes, eigen frequencies and structural data along with </a:t>
            </a:r>
            <a:r>
              <a:rPr lang="en-US" sz="1200" b="1" i="0" u="none" strike="noStrike" baseline="0" dirty="0">
                <a:solidFill>
                  <a:srgbClr val="000000"/>
                </a:solidFill>
                <a:latin typeface="+mn-lt"/>
              </a:rPr>
              <a:t>statistical information about the wind distribution </a:t>
            </a:r>
            <a:r>
              <a:rPr lang="en-US" sz="1200" b="0" i="0" u="none" strike="noStrike" baseline="0" dirty="0">
                <a:solidFill>
                  <a:srgbClr val="000000"/>
                </a:solidFill>
                <a:latin typeface="+mn-lt"/>
              </a:rPr>
              <a:t>as scatter diagram and drag factors. </a:t>
            </a:r>
            <a:endParaRPr lang="nb-NO" sz="1200" b="0" i="0" u="none" strike="noStrike" baseline="0" dirty="0">
              <a:solidFill>
                <a:srgbClr val="000000"/>
              </a:solidFill>
              <a:latin typeface="+mn-lt"/>
            </a:endParaRPr>
          </a:p>
          <a:p>
            <a:r>
              <a:rPr lang="nb-NO" sz="1200" b="0" i="0" u="none" strike="noStrike" baseline="0" dirty="0" err="1">
                <a:solidFill>
                  <a:srgbClr val="000000"/>
                </a:solidFill>
                <a:latin typeface="+mn-lt"/>
              </a:rPr>
              <a:t>Assumptions</a:t>
            </a:r>
            <a:r>
              <a:rPr lang="nb-NO" sz="1200" b="0" i="0" u="none" strike="noStrike" baseline="0" dirty="0">
                <a:solidFill>
                  <a:srgbClr val="000000"/>
                </a:solidFill>
                <a:latin typeface="+mn-lt"/>
              </a:rPr>
              <a:t>:</a:t>
            </a:r>
          </a:p>
          <a:p>
            <a:r>
              <a:rPr lang="en-US" sz="1200" b="0" i="0" u="none" strike="noStrike" baseline="0" dirty="0">
                <a:solidFill>
                  <a:srgbClr val="000000"/>
                </a:solidFill>
                <a:latin typeface="+mn-lt"/>
              </a:rPr>
              <a:t>1. Low frequency modes at resonance are the main contributors to buffeting damage. </a:t>
            </a:r>
          </a:p>
          <a:p>
            <a:r>
              <a:rPr lang="en-US" sz="1200" b="0" i="0" u="none" strike="noStrike" baseline="0" dirty="0">
                <a:solidFill>
                  <a:srgbClr val="000000"/>
                </a:solidFill>
                <a:latin typeface="+mn-lt"/>
              </a:rPr>
              <a:t>2. stress concentrations factors at the joints are calculated using parametric SCF equations. </a:t>
            </a:r>
          </a:p>
          <a:p>
            <a:r>
              <a:rPr lang="en-US" sz="1200" b="0" i="0" u="none" strike="noStrike" baseline="0" dirty="0">
                <a:solidFill>
                  <a:srgbClr val="000000"/>
                </a:solidFill>
                <a:latin typeface="+mn-lt"/>
              </a:rPr>
              <a:t>3. All structural members need to be tubular members with welded connections. </a:t>
            </a:r>
          </a:p>
          <a:p>
            <a:endParaRPr lang="nb-NO" sz="1200" b="0" i="0" u="none" strike="noStrike" baseline="0" dirty="0">
              <a:solidFill>
                <a:srgbClr val="000000"/>
              </a:solidFill>
              <a:latin typeface="+mn-lt"/>
            </a:endParaRPr>
          </a:p>
          <a:p>
            <a:r>
              <a:rPr lang="nb-NO" dirty="0" err="1">
                <a:latin typeface="+mn-lt"/>
              </a:rPr>
              <a:t>Damage</a:t>
            </a:r>
            <a:r>
              <a:rPr lang="nb-NO" dirty="0">
                <a:latin typeface="+mn-lt"/>
              </a:rPr>
              <a:t>:</a:t>
            </a:r>
          </a:p>
          <a:p>
            <a:r>
              <a:rPr lang="en-US" sz="1200" b="0" i="0" u="none" strike="noStrike" baseline="0" dirty="0">
                <a:solidFill>
                  <a:srgbClr val="000000"/>
                </a:solidFill>
                <a:latin typeface="+mn-lt"/>
              </a:rPr>
              <a:t>FRAMEWORK calculates </a:t>
            </a:r>
            <a:r>
              <a:rPr lang="en-US" sz="1200" b="1" i="0" u="none" strike="noStrike" baseline="0" dirty="0">
                <a:solidFill>
                  <a:srgbClr val="000000"/>
                </a:solidFill>
                <a:latin typeface="+mn-lt"/>
              </a:rPr>
              <a:t>hotspot stresses</a:t>
            </a:r>
            <a:r>
              <a:rPr lang="en-US" sz="1200" b="0" i="0" u="none" strike="noStrike" baseline="0" dirty="0">
                <a:solidFill>
                  <a:srgbClr val="000000"/>
                </a:solidFill>
                <a:latin typeface="+mn-lt"/>
              </a:rPr>
              <a:t>. Miner’s rule and SN </a:t>
            </a:r>
            <a:r>
              <a:rPr lang="en-US" sz="1200" b="0" i="0" u="none" strike="noStrike" baseline="0" dirty="0" err="1">
                <a:solidFill>
                  <a:srgbClr val="000000"/>
                </a:solidFill>
                <a:latin typeface="+mn-lt"/>
              </a:rPr>
              <a:t>cuve</a:t>
            </a:r>
            <a:r>
              <a:rPr lang="en-US" sz="1200" b="0" i="0" u="none" strike="noStrike" baseline="0" dirty="0">
                <a:solidFill>
                  <a:srgbClr val="000000"/>
                </a:solidFill>
                <a:latin typeface="+mn-lt"/>
              </a:rPr>
              <a:t> are used to </a:t>
            </a:r>
            <a:r>
              <a:rPr lang="en-US" sz="1200" b="1" i="0" u="none" strike="noStrike" baseline="0" dirty="0">
                <a:solidFill>
                  <a:srgbClr val="000000"/>
                </a:solidFill>
                <a:latin typeface="+mn-lt"/>
              </a:rPr>
              <a:t>estimate the damage </a:t>
            </a:r>
            <a:r>
              <a:rPr lang="en-US" sz="1200" b="0" i="0" u="none" strike="noStrike" baseline="0" dirty="0">
                <a:solidFill>
                  <a:srgbClr val="000000"/>
                </a:solidFill>
                <a:latin typeface="+mn-lt"/>
              </a:rPr>
              <a:t>due to </a:t>
            </a:r>
            <a:r>
              <a:rPr lang="en-US" sz="1200" b="1" i="0" u="none" strike="noStrike" baseline="0" dirty="0">
                <a:solidFill>
                  <a:srgbClr val="000000"/>
                </a:solidFill>
                <a:latin typeface="+mn-lt"/>
              </a:rPr>
              <a:t>stress cycles</a:t>
            </a:r>
            <a:r>
              <a:rPr lang="en-US" sz="1200" b="0" i="0" u="none" strike="noStrike" baseline="0" dirty="0">
                <a:solidFill>
                  <a:srgbClr val="000000"/>
                </a:solidFill>
                <a:latin typeface="+mn-lt"/>
              </a:rPr>
              <a:t>. The </a:t>
            </a:r>
            <a:r>
              <a:rPr lang="en-US" sz="1200" b="1" i="0" u="none" strike="noStrike" baseline="0" dirty="0">
                <a:solidFill>
                  <a:srgbClr val="000000"/>
                </a:solidFill>
                <a:latin typeface="+mn-lt"/>
              </a:rPr>
              <a:t>annual damage </a:t>
            </a:r>
            <a:r>
              <a:rPr lang="en-US" sz="1200" b="0" i="0" u="none" strike="noStrike" baseline="0" dirty="0">
                <a:solidFill>
                  <a:srgbClr val="000000"/>
                </a:solidFill>
                <a:latin typeface="+mn-lt"/>
              </a:rPr>
              <a:t>for any</a:t>
            </a:r>
            <a:r>
              <a:rPr lang="en-US" sz="1200" b="1" i="0" u="none" strike="noStrike" baseline="0" dirty="0">
                <a:solidFill>
                  <a:srgbClr val="000000"/>
                </a:solidFill>
                <a:latin typeface="+mn-lt"/>
              </a:rPr>
              <a:t> frequency </a:t>
            </a:r>
            <a:r>
              <a:rPr lang="en-US" sz="1200" b="0" i="0" u="none" strike="noStrike" baseline="0" dirty="0">
                <a:solidFill>
                  <a:srgbClr val="000000"/>
                </a:solidFill>
                <a:latin typeface="+mn-lt"/>
              </a:rPr>
              <a:t>and </a:t>
            </a:r>
            <a:r>
              <a:rPr lang="en-US" sz="1200" b="1" i="0" u="none" strike="noStrike" baseline="0" dirty="0">
                <a:solidFill>
                  <a:srgbClr val="000000"/>
                </a:solidFill>
                <a:latin typeface="+mn-lt"/>
              </a:rPr>
              <a:t>direction</a:t>
            </a:r>
            <a:r>
              <a:rPr lang="en-US" sz="1200" b="0" i="0" u="none" strike="noStrike" baseline="0" dirty="0">
                <a:solidFill>
                  <a:srgbClr val="000000"/>
                </a:solidFill>
                <a:latin typeface="+mn-lt"/>
              </a:rPr>
              <a:t> can be estimated. the </a:t>
            </a:r>
            <a:r>
              <a:rPr lang="en-US" sz="1200" b="1" i="0" u="none" strike="noStrike" baseline="0" dirty="0">
                <a:solidFill>
                  <a:srgbClr val="000000"/>
                </a:solidFill>
                <a:latin typeface="+mn-lt"/>
              </a:rPr>
              <a:t>overall annual damage</a:t>
            </a:r>
            <a:r>
              <a:rPr lang="en-US" sz="1200" b="0" i="0" u="none" strike="noStrike" baseline="0" dirty="0">
                <a:solidFill>
                  <a:srgbClr val="000000"/>
                </a:solidFill>
                <a:latin typeface="+mn-lt"/>
              </a:rPr>
              <a:t> is the </a:t>
            </a:r>
            <a:r>
              <a:rPr lang="en-US" sz="1200" b="1" i="0" u="none" strike="noStrike" baseline="0" dirty="0">
                <a:solidFill>
                  <a:srgbClr val="000000"/>
                </a:solidFill>
                <a:latin typeface="+mn-lt"/>
              </a:rPr>
              <a:t>sum of the damages </a:t>
            </a:r>
            <a:r>
              <a:rPr lang="en-US" sz="1200" b="0" i="0" u="none" strike="noStrike" baseline="0" dirty="0">
                <a:solidFill>
                  <a:srgbClr val="000000"/>
                </a:solidFill>
                <a:latin typeface="+mn-lt"/>
              </a:rPr>
              <a:t>across </a:t>
            </a:r>
            <a:r>
              <a:rPr lang="en-US" sz="1200" b="1" i="0" u="none" strike="noStrike" baseline="0" dirty="0">
                <a:solidFill>
                  <a:srgbClr val="000000"/>
                </a:solidFill>
                <a:latin typeface="+mn-lt"/>
              </a:rPr>
              <a:t>all wind states </a:t>
            </a:r>
            <a:r>
              <a:rPr lang="en-US" sz="1200" b="0" i="0" u="none" strike="noStrike" baseline="0" dirty="0">
                <a:solidFill>
                  <a:srgbClr val="000000"/>
                </a:solidFill>
                <a:latin typeface="+mn-lt"/>
              </a:rPr>
              <a:t>and </a:t>
            </a:r>
            <a:r>
              <a:rPr lang="en-US" sz="1200" b="1" i="0" u="none" strike="noStrike" baseline="0" dirty="0">
                <a:solidFill>
                  <a:srgbClr val="000000"/>
                </a:solidFill>
                <a:latin typeface="+mn-lt"/>
              </a:rPr>
              <a:t>frequency bands</a:t>
            </a:r>
            <a:r>
              <a:rPr lang="en-US" sz="1200" b="0" i="0" u="none" strike="noStrike" baseline="0" dirty="0">
                <a:solidFill>
                  <a:srgbClr val="000000"/>
                </a:solidFill>
                <a:latin typeface="+mn-lt"/>
              </a:rPr>
              <a:t>. </a:t>
            </a:r>
            <a:endParaRPr lang="nb-NO" dirty="0">
              <a:latin typeface="+mn-lt"/>
            </a:endParaRPr>
          </a:p>
        </p:txBody>
      </p:sp>
      <p:sp>
        <p:nvSpPr>
          <p:cNvPr id="4" name="Slide Number Placeholder 3">
            <a:extLst>
              <a:ext uri="{FF2B5EF4-FFF2-40B4-BE49-F238E27FC236}">
                <a16:creationId xmlns:a16="http://schemas.microsoft.com/office/drawing/2014/main" id="{5F9237F4-9F3B-CBA0-8244-B9982FA5ECF0}"/>
              </a:ext>
            </a:extLst>
          </p:cNvPr>
          <p:cNvSpPr>
            <a:spLocks noGrp="1"/>
          </p:cNvSpPr>
          <p:nvPr>
            <p:ph type="sldNum" sz="quarter" idx="5"/>
          </p:nvPr>
        </p:nvSpPr>
        <p:spPr/>
        <p:txBody>
          <a:bodyPr/>
          <a:lstStyle/>
          <a:p>
            <a:fld id="{1B1D025B-ACD2-45C1-B156-1DDB470CE319}" type="slidenum">
              <a:rPr lang="en-GB" smtClean="0"/>
              <a:t>6</a:t>
            </a:fld>
            <a:endParaRPr lang="en-GB"/>
          </a:p>
        </p:txBody>
      </p:sp>
      <p:sp>
        <p:nvSpPr>
          <p:cNvPr id="5" name="Date Placeholder 4">
            <a:extLst>
              <a:ext uri="{FF2B5EF4-FFF2-40B4-BE49-F238E27FC236}">
                <a16:creationId xmlns:a16="http://schemas.microsoft.com/office/drawing/2014/main" id="{E0D4FB27-0DFC-5F6B-D03E-56D15386796F}"/>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9718D01B-F0B7-53ED-D9A9-DED9878C48C3}"/>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4A4C5B3A-71F7-C386-B80C-CA8E0713E623}"/>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816508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B6FD8-E8E9-5055-AC24-91C814B174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A90BC-14E7-2BEB-76BC-8EA29FF53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548219-6872-EB8C-E624-B871C0394629}"/>
              </a:ext>
            </a:extLst>
          </p:cNvPr>
          <p:cNvSpPr>
            <a:spLocks noGrp="1"/>
          </p:cNvSpPr>
          <p:nvPr>
            <p:ph type="body" idx="1"/>
          </p:nvPr>
        </p:nvSpPr>
        <p:spPr/>
        <p:txBody>
          <a:bodyPr/>
          <a:lstStyle/>
          <a:p>
            <a:r>
              <a:rPr lang="en-US" sz="1200" b="0" i="0" u="none" strike="noStrike" baseline="0" dirty="0">
                <a:solidFill>
                  <a:srgbClr val="000000"/>
                </a:solidFill>
                <a:latin typeface="+mn-lt"/>
              </a:rPr>
              <a:t>USFOS is one of DNV SESAM package’s software and uses time domain approach to perform a full nonlinear dynamic analysis under the effect of wind buffeting. </a:t>
            </a:r>
          </a:p>
          <a:p>
            <a:r>
              <a:rPr lang="en-US" sz="1200" b="0" i="0" u="none" strike="noStrike" baseline="0" dirty="0">
                <a:solidFill>
                  <a:srgbClr val="000000"/>
                </a:solidFill>
                <a:latin typeface="+mn-lt"/>
              </a:rPr>
              <a:t>*Input:</a:t>
            </a:r>
          </a:p>
          <a:p>
            <a:r>
              <a:rPr lang="en-US" sz="1200" b="0" i="0" u="none" strike="noStrike" baseline="0" dirty="0">
                <a:solidFill>
                  <a:srgbClr val="000000"/>
                </a:solidFill>
                <a:latin typeface="+mn-lt"/>
              </a:rPr>
              <a:t>USFOS uses specific input data such as detailed wind fields </a:t>
            </a:r>
            <a:r>
              <a:rPr lang="en-US" sz="1200" b="1" i="0" u="none" strike="noStrike" baseline="0" dirty="0">
                <a:solidFill>
                  <a:srgbClr val="000000"/>
                </a:solidFill>
                <a:latin typeface="+mn-lt"/>
              </a:rPr>
              <a:t>for the location of interest around the year</a:t>
            </a:r>
            <a:r>
              <a:rPr lang="en-US" sz="1200" b="0" i="0" u="none" strike="noStrike" baseline="0" dirty="0">
                <a:solidFill>
                  <a:srgbClr val="000000"/>
                </a:solidFill>
                <a:latin typeface="+mn-lt"/>
              </a:rPr>
              <a:t>.</a:t>
            </a:r>
          </a:p>
          <a:p>
            <a:r>
              <a:rPr lang="en-US" sz="1200" b="0" i="0" u="none" strike="noStrike" baseline="0" dirty="0">
                <a:solidFill>
                  <a:srgbClr val="000000"/>
                </a:solidFill>
                <a:latin typeface="+mn-lt"/>
              </a:rPr>
              <a:t>the structure model including all the materials and cross-sections and the drag factors are used as input. </a:t>
            </a:r>
          </a:p>
          <a:p>
            <a:r>
              <a:rPr lang="en-US" sz="1200" b="0" i="0" u="none" strike="noStrike" baseline="0" dirty="0">
                <a:solidFill>
                  <a:srgbClr val="000000"/>
                </a:solidFill>
                <a:latin typeface="+mn-lt"/>
              </a:rPr>
              <a:t>To account for mean wind forces from different directions, crosswind interaction and the probability, annual wind speeds and directions are used as input. </a:t>
            </a:r>
          </a:p>
          <a:p>
            <a:r>
              <a:rPr lang="en-US" sz="1200" b="0" i="0" u="none" strike="noStrike" baseline="0" dirty="0">
                <a:solidFill>
                  <a:srgbClr val="000000"/>
                </a:solidFill>
                <a:latin typeface="+mn-lt"/>
              </a:rPr>
              <a:t>Then nonlinear dynamic analysis is run to calculate stresses using SCF as input.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mn-lt"/>
              </a:rPr>
              <a:t>*Damage Evaluation:</a:t>
            </a:r>
          </a:p>
          <a:p>
            <a:r>
              <a:rPr lang="en-US" sz="1200" b="0" i="0" u="none" strike="noStrike" baseline="0" dirty="0">
                <a:solidFill>
                  <a:srgbClr val="000000"/>
                </a:solidFill>
                <a:latin typeface="+mn-lt"/>
              </a:rPr>
              <a:t>Hotspot stress is calculated at each joint by FATAL using the input SCFs and the output stresses from USFOS. </a:t>
            </a:r>
          </a:p>
          <a:p>
            <a:r>
              <a:rPr lang="en-US" sz="1200" b="0" i="0" u="none" strike="noStrike" baseline="0" dirty="0">
                <a:solidFill>
                  <a:srgbClr val="000000"/>
                </a:solidFill>
                <a:latin typeface="+mn-lt"/>
              </a:rPr>
              <a:t>FATAL also uses the time domain rain flow cycle counting method for estimation of fatigue accumulated damage.</a:t>
            </a:r>
          </a:p>
          <a:p>
            <a:r>
              <a:rPr lang="en-US" sz="1200" b="0" i="0" u="none" strike="noStrike" baseline="0" dirty="0">
                <a:solidFill>
                  <a:srgbClr val="000000"/>
                </a:solidFill>
                <a:latin typeface="+mn-lt"/>
              </a:rPr>
              <a:t>Damage is estimated using Miner rule and SN curves.</a:t>
            </a:r>
          </a:p>
          <a:p>
            <a:endParaRPr lang="nb-NO" dirty="0">
              <a:latin typeface="+mn-lt"/>
            </a:endParaRPr>
          </a:p>
        </p:txBody>
      </p:sp>
      <p:sp>
        <p:nvSpPr>
          <p:cNvPr id="4" name="Slide Number Placeholder 3">
            <a:extLst>
              <a:ext uri="{FF2B5EF4-FFF2-40B4-BE49-F238E27FC236}">
                <a16:creationId xmlns:a16="http://schemas.microsoft.com/office/drawing/2014/main" id="{9094D88B-E520-3F0F-A38B-E7E609239615}"/>
              </a:ext>
            </a:extLst>
          </p:cNvPr>
          <p:cNvSpPr>
            <a:spLocks noGrp="1"/>
          </p:cNvSpPr>
          <p:nvPr>
            <p:ph type="sldNum" sz="quarter" idx="5"/>
          </p:nvPr>
        </p:nvSpPr>
        <p:spPr/>
        <p:txBody>
          <a:bodyPr/>
          <a:lstStyle/>
          <a:p>
            <a:fld id="{1B1D025B-ACD2-45C1-B156-1DDB470CE319}" type="slidenum">
              <a:rPr lang="en-GB" smtClean="0"/>
              <a:t>7</a:t>
            </a:fld>
            <a:endParaRPr lang="en-GB"/>
          </a:p>
        </p:txBody>
      </p:sp>
      <p:sp>
        <p:nvSpPr>
          <p:cNvPr id="5" name="Date Placeholder 4">
            <a:extLst>
              <a:ext uri="{FF2B5EF4-FFF2-40B4-BE49-F238E27FC236}">
                <a16:creationId xmlns:a16="http://schemas.microsoft.com/office/drawing/2014/main" id="{790EFDAC-3CBC-0774-877B-8B039CDA9796}"/>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5C41AF46-C120-4FF1-95EF-3C9C216BDAFA}"/>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38CA91B3-5C56-8FC7-8C61-7181EFEA9963}"/>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785497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4D116-3518-0FCC-DDC1-146DD21291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2BD726-E007-B62C-4E70-B719CCB1BF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3F79FC-C27E-DF6C-8B05-7B708CBB990E}"/>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4E8A2CDC-2907-6F42-70C1-1B53CF6D0A44}"/>
              </a:ext>
            </a:extLst>
          </p:cNvPr>
          <p:cNvSpPr>
            <a:spLocks noGrp="1"/>
          </p:cNvSpPr>
          <p:nvPr>
            <p:ph type="sldNum" sz="quarter" idx="5"/>
          </p:nvPr>
        </p:nvSpPr>
        <p:spPr/>
        <p:txBody>
          <a:bodyPr/>
          <a:lstStyle/>
          <a:p>
            <a:fld id="{1B1D025B-ACD2-45C1-B156-1DDB470CE319}" type="slidenum">
              <a:rPr lang="en-GB" smtClean="0"/>
              <a:t>8</a:t>
            </a:fld>
            <a:endParaRPr lang="en-GB"/>
          </a:p>
        </p:txBody>
      </p:sp>
      <p:sp>
        <p:nvSpPr>
          <p:cNvPr id="5" name="Date Placeholder 4">
            <a:extLst>
              <a:ext uri="{FF2B5EF4-FFF2-40B4-BE49-F238E27FC236}">
                <a16:creationId xmlns:a16="http://schemas.microsoft.com/office/drawing/2014/main" id="{DDBE71B8-E27F-37BC-201F-4658CAA15A5A}"/>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D168A052-BC20-62CA-DF49-0EAABC4C2899}"/>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3956052F-BC88-72EF-6817-B08E0B70C465}"/>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766358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C8704-0114-E25D-CE22-0589BF868C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FDB2AD-EDA0-52BD-3833-56A78A82E6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4932EE-0C54-E8E8-C788-94C79871367A}"/>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4574A2D6-6EBF-2DBE-0D87-CBD8E4B13AFF}"/>
              </a:ext>
            </a:extLst>
          </p:cNvPr>
          <p:cNvSpPr>
            <a:spLocks noGrp="1"/>
          </p:cNvSpPr>
          <p:nvPr>
            <p:ph type="sldNum" sz="quarter" idx="5"/>
          </p:nvPr>
        </p:nvSpPr>
        <p:spPr/>
        <p:txBody>
          <a:bodyPr/>
          <a:lstStyle/>
          <a:p>
            <a:fld id="{1B1D025B-ACD2-45C1-B156-1DDB470CE319}" type="slidenum">
              <a:rPr lang="en-GB" smtClean="0"/>
              <a:t>9</a:t>
            </a:fld>
            <a:endParaRPr lang="en-GB"/>
          </a:p>
        </p:txBody>
      </p:sp>
      <p:sp>
        <p:nvSpPr>
          <p:cNvPr id="5" name="Date Placeholder 4">
            <a:extLst>
              <a:ext uri="{FF2B5EF4-FFF2-40B4-BE49-F238E27FC236}">
                <a16:creationId xmlns:a16="http://schemas.microsoft.com/office/drawing/2014/main" id="{2587A783-E7EA-CDB0-784C-C39181617B2A}"/>
              </a:ext>
            </a:extLst>
          </p:cNvPr>
          <p:cNvSpPr>
            <a:spLocks noGrp="1"/>
          </p:cNvSpPr>
          <p:nvPr>
            <p:ph type="dt" idx="1"/>
          </p:nvPr>
        </p:nvSpPr>
        <p:spPr/>
        <p:txBody>
          <a:bodyPr/>
          <a:lstStyle/>
          <a:p>
            <a:fld id="{4CE679F7-61AF-4C15-915A-3B57AF496316}" type="datetime1">
              <a:rPr lang="en-GB" smtClean="0"/>
              <a:t>12/06/2025</a:t>
            </a:fld>
            <a:endParaRPr lang="en-GB"/>
          </a:p>
        </p:txBody>
      </p:sp>
      <p:sp>
        <p:nvSpPr>
          <p:cNvPr id="6" name="Header Placeholder 5">
            <a:extLst>
              <a:ext uri="{FF2B5EF4-FFF2-40B4-BE49-F238E27FC236}">
                <a16:creationId xmlns:a16="http://schemas.microsoft.com/office/drawing/2014/main" id="{21A6151C-286E-F8D4-3E61-64013B63C0E8}"/>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D58CB498-1849-D816-6578-FA62B5A078E9}"/>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379748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FACD7F89-EC48-13C3-509F-93BF089CFDC6}"/>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endParaRPr lang="en-US" dirty="0"/>
          </a:p>
        </p:txBody>
      </p:sp>
      <p:sp>
        <p:nvSpPr>
          <p:cNvPr id="21" name="Footer Placeholder 8" hidden="1">
            <a:extLst>
              <a:ext uri="{FF2B5EF4-FFF2-40B4-BE49-F238E27FC236}">
                <a16:creationId xmlns:a16="http://schemas.microsoft.com/office/drawing/2014/main" id="{BC083600-80C0-CA8F-377E-40C2E7D653E3}"/>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endParaRPr lang="en-US" dirty="0"/>
          </a:p>
        </p:txBody>
      </p:sp>
      <p:sp>
        <p:nvSpPr>
          <p:cNvPr id="22" name="Slide Number Placeholder 10" hidden="1">
            <a:extLst>
              <a:ext uri="{FF2B5EF4-FFF2-40B4-BE49-F238E27FC236}">
                <a16:creationId xmlns:a16="http://schemas.microsoft.com/office/drawing/2014/main" id="{EDBE07D4-D53D-D422-E421-6FE5C088F972}"/>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4593E429-9B07-7D6E-7303-DCD0E395C59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4" name="Graphic left">
            <a:extLst>
              <a:ext uri="{FF2B5EF4-FFF2-40B4-BE49-F238E27FC236}">
                <a16:creationId xmlns:a16="http://schemas.microsoft.com/office/drawing/2014/main" id="{9913D4EB-9AB0-F1BB-EC3B-681CC1DBDEEE}"/>
              </a:ext>
            </a:extLst>
          </p:cNvPr>
          <p:cNvSpPr>
            <a:spLocks noGrp="1" noRot="1" noChangeAspect="1" noMove="1" noResize="1" noEditPoints="1" noAdjustHandles="1" noChangeArrowheads="1" noChangeShapeType="1"/>
          </p:cNvSpPr>
          <p:nvPr userDrawn="1"/>
        </p:nvSpPr>
        <p:spPr>
          <a:xfrm>
            <a:off x="280438" y="915438"/>
            <a:ext cx="5760000" cy="5760000"/>
          </a:xfrm>
          <a:custGeom>
            <a:avLst/>
            <a:gdLst>
              <a:gd name="connsiteX0" fmla="*/ 0 w 5760000"/>
              <a:gd name="connsiteY0" fmla="*/ 0 h 5760000"/>
              <a:gd name="connsiteX1" fmla="*/ 5760000 w 5760000"/>
              <a:gd name="connsiteY1" fmla="*/ 0 h 5760000"/>
              <a:gd name="connsiteX2" fmla="*/ 5760000 w 5760000"/>
              <a:gd name="connsiteY2" fmla="*/ 4802400 h 5760000"/>
              <a:gd name="connsiteX3" fmla="*/ 4802400 w 5760000"/>
              <a:gd name="connsiteY3" fmla="*/ 4802400 h 5760000"/>
              <a:gd name="connsiteX4" fmla="*/ 4802400 w 5760000"/>
              <a:gd name="connsiteY4" fmla="*/ 5760000 h 5760000"/>
              <a:gd name="connsiteX5" fmla="*/ 0 w 5760000"/>
              <a:gd name="connsiteY5" fmla="*/ 576000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000" h="5760000">
                <a:moveTo>
                  <a:pt x="0" y="0"/>
                </a:moveTo>
                <a:lnTo>
                  <a:pt x="5760000" y="0"/>
                </a:lnTo>
                <a:lnTo>
                  <a:pt x="5760000" y="4802400"/>
                </a:lnTo>
                <a:lnTo>
                  <a:pt x="4802400" y="4802400"/>
                </a:lnTo>
                <a:lnTo>
                  <a:pt x="4802400" y="5760000"/>
                </a:lnTo>
                <a:lnTo>
                  <a:pt x="0" y="576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7" name="Graphic right">
            <a:extLst>
              <a:ext uri="{FF2B5EF4-FFF2-40B4-BE49-F238E27FC236}">
                <a16:creationId xmlns:a16="http://schemas.microsoft.com/office/drawing/2014/main" id="{81999A48-67CC-EB08-AB98-9C029679E369}"/>
              </a:ext>
            </a:extLst>
          </p:cNvPr>
          <p:cNvSpPr>
            <a:spLocks noGrp="1" noRot="1" noMove="1" noResize="1" noEditPoints="1" noAdjustHandles="1" noChangeArrowheads="1" noChangeShapeType="1"/>
          </p:cNvSpPr>
          <p:nvPr userDrawn="1"/>
        </p:nvSpPr>
        <p:spPr>
          <a:xfrm>
            <a:off x="6151013" y="915438"/>
            <a:ext cx="5760000" cy="5760000"/>
          </a:xfrm>
          <a:custGeom>
            <a:avLst/>
            <a:gdLst>
              <a:gd name="connsiteX0" fmla="*/ 4890522 w 5760000"/>
              <a:gd name="connsiteY0" fmla="*/ 0 h 5760000"/>
              <a:gd name="connsiteX1" fmla="*/ 5760000 w 5760000"/>
              <a:gd name="connsiteY1" fmla="*/ 0 h 5760000"/>
              <a:gd name="connsiteX2" fmla="*/ 5760000 w 5760000"/>
              <a:gd name="connsiteY2" fmla="*/ 4860000 h 5760000"/>
              <a:gd name="connsiteX3" fmla="*/ 5760000 w 5760000"/>
              <a:gd name="connsiteY3" fmla="*/ 5760000 h 5760000"/>
              <a:gd name="connsiteX4" fmla="*/ 4860000 w 5760000"/>
              <a:gd name="connsiteY4" fmla="*/ 5760000 h 5760000"/>
              <a:gd name="connsiteX5" fmla="*/ 0 w 5760000"/>
              <a:gd name="connsiteY5" fmla="*/ 5760000 h 5760000"/>
              <a:gd name="connsiteX6" fmla="*/ 0 w 5760000"/>
              <a:gd name="connsiteY6" fmla="*/ 4894631 h 5760000"/>
              <a:gd name="connsiteX7" fmla="*/ 4890522 w 5760000"/>
              <a:gd name="connsiteY7" fmla="*/ 4894631 h 5760000"/>
              <a:gd name="connsiteX8" fmla="*/ 4890522 w 5760000"/>
              <a:gd name="connsiteY8" fmla="*/ 4803191 h 5760000"/>
              <a:gd name="connsiteX9" fmla="*/ 4890522 w 5760000"/>
              <a:gd name="connsiteY9" fmla="*/ 4786681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60000" h="5760000">
                <a:moveTo>
                  <a:pt x="4890522" y="0"/>
                </a:moveTo>
                <a:lnTo>
                  <a:pt x="5760000" y="0"/>
                </a:lnTo>
                <a:lnTo>
                  <a:pt x="5760000" y="4860000"/>
                </a:lnTo>
                <a:lnTo>
                  <a:pt x="5760000" y="5760000"/>
                </a:lnTo>
                <a:lnTo>
                  <a:pt x="4860000" y="5760000"/>
                </a:lnTo>
                <a:lnTo>
                  <a:pt x="0" y="5760000"/>
                </a:lnTo>
                <a:lnTo>
                  <a:pt x="0" y="4894631"/>
                </a:lnTo>
                <a:lnTo>
                  <a:pt x="4890522" y="4894631"/>
                </a:lnTo>
                <a:lnTo>
                  <a:pt x="4890522" y="4803191"/>
                </a:lnTo>
                <a:lnTo>
                  <a:pt x="4890522" y="478668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pic>
        <p:nvPicPr>
          <p:cNvPr id="13" name="Logo">
            <a:extLst>
              <a:ext uri="{FF2B5EF4-FFF2-40B4-BE49-F238E27FC236}">
                <a16:creationId xmlns:a16="http://schemas.microsoft.com/office/drawing/2014/main" id="{81A12777-8D99-B923-77A3-7BC5A1E33DFD}"/>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0800" y="301180"/>
            <a:ext cx="1276350" cy="362937"/>
          </a:xfrm>
          <a:prstGeom prst="rect">
            <a:avLst/>
          </a:prstGeom>
        </p:spPr>
      </p:pic>
      <p:sp>
        <p:nvSpPr>
          <p:cNvPr id="17" name="Title 1">
            <a:extLst>
              <a:ext uri="{FF2B5EF4-FFF2-40B4-BE49-F238E27FC236}">
                <a16:creationId xmlns:a16="http://schemas.microsoft.com/office/drawing/2014/main" id="{B721ABD5-14F0-9B8F-ED82-248DF0B19307}"/>
              </a:ext>
            </a:extLst>
          </p:cNvPr>
          <p:cNvSpPr>
            <a:spLocks noGrp="1"/>
          </p:cNvSpPr>
          <p:nvPr>
            <p:ph type="ctrTitle" hasCustomPrompt="1"/>
          </p:nvPr>
        </p:nvSpPr>
        <p:spPr>
          <a:xfrm>
            <a:off x="640800" y="1355141"/>
            <a:ext cx="5075788" cy="2457251"/>
          </a:xfrm>
          <a:prstGeom prst="rect">
            <a:avLst/>
          </a:prstGeom>
        </p:spPr>
        <p:txBody>
          <a:bodyPr anchor="b">
            <a:noAutofit/>
          </a:bodyPr>
          <a:lstStyle>
            <a:lvl1pPr algn="l">
              <a:lnSpc>
                <a:spcPct val="105000"/>
              </a:lnSpc>
              <a:defRPr sz="3600" b="0" spc="50" baseline="0">
                <a:solidFill>
                  <a:srgbClr val="081E32"/>
                </a:solidFill>
                <a:latin typeface="+mj-lt"/>
              </a:defRPr>
            </a:lvl1pPr>
          </a:lstStyle>
          <a:p>
            <a:r>
              <a:rPr lang="en-US" dirty="0"/>
              <a:t>Click to add title</a:t>
            </a:r>
            <a:endParaRPr lang="en-US"/>
          </a:p>
        </p:txBody>
      </p:sp>
      <p:sp>
        <p:nvSpPr>
          <p:cNvPr id="2" name="Text Placeholder 2">
            <a:extLst>
              <a:ext uri="{FF2B5EF4-FFF2-40B4-BE49-F238E27FC236}">
                <a16:creationId xmlns:a16="http://schemas.microsoft.com/office/drawing/2014/main" id="{7CFB97EF-94C9-48D6-4243-0AAACB590F2C}"/>
              </a:ext>
            </a:extLst>
          </p:cNvPr>
          <p:cNvSpPr>
            <a:spLocks noGrp="1"/>
          </p:cNvSpPr>
          <p:nvPr>
            <p:ph type="body" sz="quarter" idx="13" hasCustomPrompt="1"/>
          </p:nvPr>
        </p:nvSpPr>
        <p:spPr>
          <a:xfrm>
            <a:off x="640800" y="5708715"/>
            <a:ext cx="4082400" cy="193943"/>
          </a:xfrm>
        </p:spPr>
        <p:txBody>
          <a:bodyPr anchor="b" anchorCtr="0">
            <a:noAutofit/>
          </a:bodyPr>
          <a:lstStyle>
            <a:lvl1pPr marL="0" indent="0">
              <a:buNone/>
              <a:defRPr sz="1200">
                <a:solidFill>
                  <a:srgbClr val="081E32"/>
                </a:solidFill>
              </a:defRPr>
            </a:lvl1pPr>
            <a:lvl2pPr marL="0" indent="0">
              <a:buFont typeface="Arial" panose="020B0604020202020204" pitchFamily="34" charset="0"/>
              <a:buNone/>
              <a:defRPr sz="1200"/>
            </a:lvl2pPr>
            <a:lvl3pPr marL="0" indent="0">
              <a:buFont typeface="Arial" panose="020B0604020202020204" pitchFamily="34" charset="0"/>
              <a:buNone/>
              <a:defRPr sz="1200"/>
            </a:lvl3pPr>
            <a:lvl4pPr marL="0" indent="0">
              <a:buFont typeface="Arial" panose="020B0604020202020204" pitchFamily="34" charset="0"/>
              <a:buNone/>
              <a:defRPr sz="1200"/>
            </a:lvl4pPr>
            <a:lvl5pPr marL="0" indent="0">
              <a:buFont typeface="Arial" panose="020B0604020202020204" pitchFamily="34" charset="0"/>
              <a:buNone/>
              <a:defRPr sz="1200"/>
            </a:lvl5pPr>
            <a:lvl6pPr marL="0" indent="0">
              <a:buNone/>
              <a:defRPr sz="1200"/>
            </a:lvl6pPr>
            <a:lvl7pPr marL="0" indent="0">
              <a:buNone/>
              <a:defRPr sz="1200"/>
            </a:lvl7pPr>
            <a:lvl8pPr marL="0" indent="0">
              <a:buNone/>
              <a:defRPr sz="1200"/>
            </a:lvl8pPr>
            <a:lvl9pPr marL="0" indent="0">
              <a:buNone/>
              <a:defRPr sz="1200"/>
            </a:lvl9pPr>
          </a:lstStyle>
          <a:p>
            <a:pPr lvl="0"/>
            <a:r>
              <a:rPr lang="en-US" dirty="0"/>
              <a:t>Location, Month DD, YYYY</a:t>
            </a:r>
            <a:endParaRPr lang="en-US"/>
          </a:p>
        </p:txBody>
      </p:sp>
      <p:sp>
        <p:nvSpPr>
          <p:cNvPr id="19" name="Text Placeholder 9">
            <a:extLst>
              <a:ext uri="{FF2B5EF4-FFF2-40B4-BE49-F238E27FC236}">
                <a16:creationId xmlns:a16="http://schemas.microsoft.com/office/drawing/2014/main" id="{E0CFBD1A-FB4D-7413-8B7B-2553F879ED97}"/>
              </a:ext>
            </a:extLst>
          </p:cNvPr>
          <p:cNvSpPr>
            <a:spLocks noGrp="1"/>
          </p:cNvSpPr>
          <p:nvPr>
            <p:ph type="body" sz="quarter" idx="11" hasCustomPrompt="1"/>
          </p:nvPr>
        </p:nvSpPr>
        <p:spPr>
          <a:xfrm>
            <a:off x="640800" y="5986616"/>
            <a:ext cx="4082400" cy="612000"/>
          </a:xfrm>
        </p:spPr>
        <p:txBody>
          <a:bodyPr>
            <a:noAutofit/>
          </a:bodyPr>
          <a:lstStyle>
            <a:lvl1pPr marL="0" indent="0">
              <a:buFont typeface="Arial" panose="020B0604020202020204" pitchFamily="34" charset="0"/>
              <a:buNone/>
              <a:defRPr sz="1800">
                <a:solidFill>
                  <a:srgbClr val="081E32"/>
                </a:solidFill>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dirty="0"/>
              <a:t>Name Nameson, Title</a:t>
            </a:r>
            <a:endParaRPr lang="en-US"/>
          </a:p>
        </p:txBody>
      </p:sp>
    </p:spTree>
    <p:extLst>
      <p:ext uri="{BB962C8B-B14F-4D97-AF65-F5344CB8AC3E}">
        <p14:creationId xmlns:p14="http://schemas.microsoft.com/office/powerpoint/2010/main" val="2524494345"/>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ur content with header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CBC17F-4982-32E6-A33F-0447484DD6F3}"/>
              </a:ext>
            </a:extLst>
          </p:cNvPr>
          <p:cNvSpPr>
            <a:spLocks noGrp="1"/>
          </p:cNvSpPr>
          <p:nvPr>
            <p:ph type="title" hasCustomPrompt="1"/>
          </p:nvPr>
        </p:nvSpPr>
        <p:spPr>
          <a:xfrm>
            <a:off x="280800" y="449999"/>
            <a:ext cx="11631612" cy="486000"/>
          </a:xfrm>
        </p:spPr>
        <p:txBody>
          <a:bodyPr/>
          <a:lstStyle/>
          <a:p>
            <a:r>
              <a:rPr lang="en-US" dirty="0"/>
              <a:t>Click to add title</a:t>
            </a:r>
            <a:endParaRPr lang="en-US"/>
          </a:p>
        </p:txBody>
      </p:sp>
      <p:sp>
        <p:nvSpPr>
          <p:cNvPr id="5" name="Content Placeholder 5">
            <a:extLst>
              <a:ext uri="{FF2B5EF4-FFF2-40B4-BE49-F238E27FC236}">
                <a16:creationId xmlns:a16="http://schemas.microsoft.com/office/drawing/2014/main" id="{0D9B21D9-1C6F-54D7-9B31-5291DD9BBE98}"/>
              </a:ext>
            </a:extLst>
          </p:cNvPr>
          <p:cNvSpPr>
            <a:spLocks noGrp="1"/>
          </p:cNvSpPr>
          <p:nvPr>
            <p:ph sz="quarter" idx="22" hasCustomPrompt="1"/>
          </p:nvPr>
        </p:nvSpPr>
        <p:spPr>
          <a:xfrm>
            <a:off x="280800" y="1443600"/>
            <a:ext cx="5759638" cy="2976841"/>
          </a:xfrm>
          <a:prstGeom prst="rect">
            <a:avLst/>
          </a:prstGeom>
          <a:solidFill>
            <a:srgbClr val="F9F9F9"/>
          </a:solidFill>
        </p:spPr>
        <p:txBody>
          <a:bodyPr wrap="square" lIns="144000" tIns="144000" rIns="144000" bIns="144000">
            <a:noAutofit/>
          </a:bodyPr>
          <a:lstStyle>
            <a:lvl1pPr>
              <a:spcBef>
                <a:spcPts val="500"/>
              </a:spcBef>
              <a:defRPr sz="1800"/>
            </a:lvl1pPr>
            <a:lvl2pPr>
              <a:spcBef>
                <a:spcPts val="500"/>
              </a:spcBef>
              <a:defRPr sz="1800"/>
            </a:lvl2pPr>
            <a:lvl3pPr>
              <a:spcBef>
                <a:spcPts val="500"/>
              </a:spcBef>
              <a:defRPr sz="1800"/>
            </a:lvl3pPr>
            <a:lvl4pPr>
              <a:spcBef>
                <a:spcPts val="500"/>
              </a:spcBef>
              <a:defRPr sz="1800"/>
            </a:lvl4pPr>
            <a:lvl5pPr>
              <a:spcBef>
                <a:spcPts val="500"/>
              </a:spcBef>
              <a:defRPr sz="1800"/>
            </a:lvl5pPr>
          </a:lstStyle>
          <a:p>
            <a:pPr lvl="0"/>
            <a:r>
              <a:rPr lang="en-US" noProof="0" dirty="0"/>
              <a:t>Click to add text                                                 Press ENTER then TAB to view next text style  Press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Sixth level</a:t>
            </a:r>
            <a:endParaRPr lang="en-US"/>
          </a:p>
        </p:txBody>
      </p:sp>
      <p:sp>
        <p:nvSpPr>
          <p:cNvPr id="10" name="Text Placeholder 9">
            <a:extLst>
              <a:ext uri="{FF2B5EF4-FFF2-40B4-BE49-F238E27FC236}">
                <a16:creationId xmlns:a16="http://schemas.microsoft.com/office/drawing/2014/main" id="{C1A96923-E20F-8F69-06F2-1E45FB08DB7D}"/>
              </a:ext>
            </a:extLst>
          </p:cNvPr>
          <p:cNvSpPr>
            <a:spLocks noGrp="1"/>
          </p:cNvSpPr>
          <p:nvPr>
            <p:ph type="body" sz="quarter" idx="27" hasCustomPrompt="1"/>
          </p:nvPr>
        </p:nvSpPr>
        <p:spPr>
          <a:xfrm>
            <a:off x="279400" y="1048398"/>
            <a:ext cx="5761038" cy="396000"/>
          </a:xfrm>
          <a:solidFill>
            <a:srgbClr val="F9F9F9"/>
          </a:solidFill>
        </p:spPr>
        <p:txBody>
          <a:bodyPr lIns="0" tIns="0" rIns="0" bIns="0" anchor="ctr" anchorCtr="0"/>
          <a:lstStyle>
            <a:lvl1pPr marL="0" indent="0" algn="ctr">
              <a:buNone/>
              <a:defRPr sz="1800" b="0">
                <a:solidFill>
                  <a:srgbClr val="081E32"/>
                </a:solidFill>
                <a:latin typeface="+mj-lt"/>
              </a:defRPr>
            </a:lvl1pPr>
            <a:lvl2pPr marL="0" indent="0" algn="ctr">
              <a:buNone/>
              <a:defRPr sz="1800" b="0">
                <a:latin typeface="+mj-lt"/>
              </a:defRPr>
            </a:lvl2pPr>
            <a:lvl3pPr marL="0" indent="0" algn="ctr">
              <a:buNone/>
              <a:defRPr sz="1800" b="0">
                <a:latin typeface="+mj-lt"/>
              </a:defRPr>
            </a:lvl3pPr>
            <a:lvl4pPr marL="0" indent="0" algn="ctr">
              <a:buNone/>
              <a:defRPr sz="1800" b="0">
                <a:latin typeface="+mj-lt"/>
              </a:defRPr>
            </a:lvl4pPr>
            <a:lvl5pPr marL="0" indent="0" algn="ctr">
              <a:buNone/>
              <a:defRPr sz="1800" b="0">
                <a:latin typeface="+mj-lt"/>
              </a:defRPr>
            </a:lvl5pPr>
            <a:lvl6pPr marL="0" indent="0" algn="ctr">
              <a:buNone/>
              <a:defRPr sz="1800" b="0">
                <a:latin typeface="+mj-lt"/>
              </a:defRPr>
            </a:lvl6pPr>
            <a:lvl7pPr marL="0" indent="0" algn="ctr">
              <a:buNone/>
              <a:defRPr sz="1800" b="0">
                <a:latin typeface="+mj-lt"/>
              </a:defRPr>
            </a:lvl7pPr>
            <a:lvl8pPr marL="0" indent="0" algn="ctr">
              <a:buNone/>
              <a:defRPr sz="1800" b="0">
                <a:latin typeface="+mj-lt"/>
              </a:defRPr>
            </a:lvl8pPr>
            <a:lvl9pPr marL="0" indent="0" algn="ctr">
              <a:buNone/>
              <a:defRPr sz="1800" b="0">
                <a:latin typeface="+mj-lt"/>
              </a:defRPr>
            </a:lvl9pPr>
          </a:lstStyle>
          <a:p>
            <a:pPr lvl="0"/>
            <a:r>
              <a:rPr lang="en-US" noProof="0" dirty="0"/>
              <a:t>Click to add headline</a:t>
            </a:r>
            <a:endParaRPr lang="en-US"/>
          </a:p>
        </p:txBody>
      </p:sp>
      <p:sp>
        <p:nvSpPr>
          <p:cNvPr id="9" name="Content Placeholder 5">
            <a:extLst>
              <a:ext uri="{FF2B5EF4-FFF2-40B4-BE49-F238E27FC236}">
                <a16:creationId xmlns:a16="http://schemas.microsoft.com/office/drawing/2014/main" id="{2CCF5ECD-9633-673C-09D6-ACAAA22B6C4C}"/>
              </a:ext>
            </a:extLst>
          </p:cNvPr>
          <p:cNvSpPr>
            <a:spLocks noGrp="1"/>
          </p:cNvSpPr>
          <p:nvPr>
            <p:ph sz="quarter" idx="26" hasCustomPrompt="1"/>
          </p:nvPr>
        </p:nvSpPr>
        <p:spPr>
          <a:xfrm>
            <a:off x="6152774" y="1443600"/>
            <a:ext cx="5759638" cy="2976841"/>
          </a:xfrm>
          <a:prstGeom prst="rect">
            <a:avLst/>
          </a:prstGeom>
          <a:solidFill>
            <a:srgbClr val="F9F9F9"/>
          </a:solidFill>
        </p:spPr>
        <p:txBody>
          <a:bodyPr wrap="square" lIns="144000" tIns="144000" rIns="144000" bIns="144000">
            <a:noAutofit/>
          </a:bodyPr>
          <a:lstStyle>
            <a:lvl1pPr>
              <a:spcBef>
                <a:spcPts val="500"/>
              </a:spcBef>
              <a:defRPr sz="1800"/>
            </a:lvl1pPr>
            <a:lvl2pPr>
              <a:spcBef>
                <a:spcPts val="500"/>
              </a:spcBef>
              <a:defRPr sz="1800"/>
            </a:lvl2pPr>
            <a:lvl3pPr>
              <a:spcBef>
                <a:spcPts val="500"/>
              </a:spcBef>
              <a:defRPr sz="1800"/>
            </a:lvl3pPr>
            <a:lvl4pPr>
              <a:spcBef>
                <a:spcPts val="500"/>
              </a:spcBef>
              <a:defRPr sz="1800"/>
            </a:lvl4pPr>
            <a:lvl5pPr>
              <a:spcBef>
                <a:spcPts val="500"/>
              </a:spcBef>
              <a:defRPr sz="1800"/>
            </a:lvl5pPr>
          </a:lstStyle>
          <a:p>
            <a:pPr lvl="0"/>
            <a:r>
              <a:rPr lang="en-US" noProof="0" dirty="0"/>
              <a:t>Click to add text                                                 Press ENTER then TAB to view next text style  Press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Sixth level</a:t>
            </a:r>
            <a:endParaRPr lang="en-US"/>
          </a:p>
        </p:txBody>
      </p:sp>
      <p:sp>
        <p:nvSpPr>
          <p:cNvPr id="15" name="Text Placeholder 9">
            <a:extLst>
              <a:ext uri="{FF2B5EF4-FFF2-40B4-BE49-F238E27FC236}">
                <a16:creationId xmlns:a16="http://schemas.microsoft.com/office/drawing/2014/main" id="{BE93F9CB-BFEB-49CA-844F-73D352919394}"/>
              </a:ext>
            </a:extLst>
          </p:cNvPr>
          <p:cNvSpPr>
            <a:spLocks noGrp="1"/>
          </p:cNvSpPr>
          <p:nvPr>
            <p:ph type="body" sz="quarter" idx="31" hasCustomPrompt="1"/>
          </p:nvPr>
        </p:nvSpPr>
        <p:spPr>
          <a:xfrm>
            <a:off x="6151374" y="1048398"/>
            <a:ext cx="5761038" cy="396000"/>
          </a:xfrm>
          <a:solidFill>
            <a:srgbClr val="F9F9F9"/>
          </a:solidFill>
        </p:spPr>
        <p:txBody>
          <a:bodyPr lIns="0" tIns="0" rIns="0" bIns="0" anchor="ctr" anchorCtr="0"/>
          <a:lstStyle>
            <a:lvl1pPr marL="0" indent="0" algn="ctr">
              <a:buNone/>
              <a:defRPr b="1">
                <a:solidFill>
                  <a:srgbClr val="081E32"/>
                </a:solidFill>
                <a:latin typeface="+mj-lt"/>
              </a:defRPr>
            </a:lvl1pPr>
            <a:lvl2pPr marL="0" indent="0" algn="ctr">
              <a:buNone/>
              <a:defRPr sz="1800" b="0">
                <a:latin typeface="+mj-lt"/>
              </a:defRPr>
            </a:lvl2pPr>
            <a:lvl3pPr marL="0" indent="0" algn="ctr">
              <a:buNone/>
              <a:defRPr sz="1800" b="0">
                <a:latin typeface="+mj-lt"/>
              </a:defRPr>
            </a:lvl3pPr>
            <a:lvl4pPr marL="0" indent="0" algn="ctr">
              <a:buNone/>
              <a:defRPr sz="1800" b="0">
                <a:latin typeface="+mj-lt"/>
              </a:defRPr>
            </a:lvl4pPr>
            <a:lvl5pPr marL="0" indent="0" algn="ctr">
              <a:buNone/>
              <a:defRPr sz="1800" b="0">
                <a:latin typeface="+mj-lt"/>
              </a:defRPr>
            </a:lvl5pPr>
            <a:lvl6pPr marL="0" indent="0" algn="ctr">
              <a:buNone/>
              <a:defRPr sz="1800" b="0">
                <a:latin typeface="+mj-lt"/>
              </a:defRPr>
            </a:lvl6pPr>
            <a:lvl7pPr marL="0" indent="0" algn="ctr">
              <a:buNone/>
              <a:defRPr sz="1800" b="0">
                <a:latin typeface="+mj-lt"/>
              </a:defRPr>
            </a:lvl7pPr>
            <a:lvl8pPr marL="0" indent="0" algn="ctr">
              <a:buNone/>
              <a:defRPr sz="1800" b="0">
                <a:latin typeface="+mj-lt"/>
              </a:defRPr>
            </a:lvl8pPr>
            <a:lvl9pPr marL="0" indent="0" algn="ctr">
              <a:buNone/>
              <a:defRPr sz="1800" b="0">
                <a:latin typeface="+mj-lt"/>
              </a:defRPr>
            </a:lvl9pPr>
          </a:lstStyle>
          <a:p>
            <a:pPr lvl="0"/>
            <a:r>
              <a:rPr lang="en-US" noProof="0" dirty="0"/>
              <a:t>Click to add headline</a:t>
            </a:r>
            <a:endParaRPr lang="en-US"/>
          </a:p>
        </p:txBody>
      </p:sp>
      <p:sp>
        <p:nvSpPr>
          <p:cNvPr id="4" name="Content Placeholder 5">
            <a:extLst>
              <a:ext uri="{FF2B5EF4-FFF2-40B4-BE49-F238E27FC236}">
                <a16:creationId xmlns:a16="http://schemas.microsoft.com/office/drawing/2014/main" id="{67B16C48-F1D2-839C-1928-3228B3C85F98}"/>
              </a:ext>
            </a:extLst>
          </p:cNvPr>
          <p:cNvSpPr>
            <a:spLocks noGrp="1"/>
          </p:cNvSpPr>
          <p:nvPr>
            <p:ph sz="quarter" idx="32" hasCustomPrompt="1"/>
          </p:nvPr>
        </p:nvSpPr>
        <p:spPr>
          <a:xfrm>
            <a:off x="279401" y="5007600"/>
            <a:ext cx="5759638" cy="1228100"/>
          </a:xfrm>
          <a:prstGeom prst="rect">
            <a:avLst/>
          </a:prstGeom>
          <a:solidFill>
            <a:srgbClr val="F9F9F9"/>
          </a:solidFill>
        </p:spPr>
        <p:txBody>
          <a:bodyPr wrap="square" lIns="144000" tIns="144000" rIns="144000" bIns="144000">
            <a:noAutofit/>
          </a:bodyPr>
          <a:lstStyle>
            <a:lvl1pPr>
              <a:spcBef>
                <a:spcPts val="500"/>
              </a:spcBef>
              <a:defRPr sz="1800"/>
            </a:lvl1pPr>
            <a:lvl2pPr>
              <a:spcBef>
                <a:spcPts val="500"/>
              </a:spcBef>
              <a:defRPr sz="1800"/>
            </a:lvl2pPr>
            <a:lvl3pPr>
              <a:spcBef>
                <a:spcPts val="500"/>
              </a:spcBef>
              <a:defRPr sz="1800"/>
            </a:lvl3pPr>
            <a:lvl4pPr>
              <a:spcBef>
                <a:spcPts val="500"/>
              </a:spcBef>
              <a:defRPr sz="1800"/>
            </a:lvl4pPr>
            <a:lvl5pPr>
              <a:spcBef>
                <a:spcPts val="500"/>
              </a:spcBef>
              <a:defRPr sz="1800"/>
            </a:lvl5pPr>
          </a:lstStyle>
          <a:p>
            <a:pPr lvl="0"/>
            <a:r>
              <a:rPr lang="en-US" noProof="0" dirty="0"/>
              <a:t>Click to add text                                                 Press ENTER then TAB to view next text style  Press SHIFT+TAB to view previous text style</a:t>
            </a:r>
            <a:endParaRPr lang="en-US"/>
          </a:p>
          <a:p>
            <a:pPr lvl="1"/>
            <a:r>
              <a:rPr lang="en-US" noProof="0" dirty="0"/>
              <a:t>Second level</a:t>
            </a:r>
            <a:endParaRPr lang="en-US"/>
          </a:p>
        </p:txBody>
      </p:sp>
      <p:sp>
        <p:nvSpPr>
          <p:cNvPr id="8" name="Text Placeholder 9">
            <a:extLst>
              <a:ext uri="{FF2B5EF4-FFF2-40B4-BE49-F238E27FC236}">
                <a16:creationId xmlns:a16="http://schemas.microsoft.com/office/drawing/2014/main" id="{2467C4D8-C9DD-BF98-B2E8-81B281D00FBE}"/>
              </a:ext>
            </a:extLst>
          </p:cNvPr>
          <p:cNvSpPr>
            <a:spLocks noGrp="1"/>
          </p:cNvSpPr>
          <p:nvPr>
            <p:ph type="body" sz="quarter" idx="33" hasCustomPrompt="1"/>
          </p:nvPr>
        </p:nvSpPr>
        <p:spPr>
          <a:xfrm>
            <a:off x="278001" y="4612592"/>
            <a:ext cx="5761038" cy="396000"/>
          </a:xfrm>
          <a:solidFill>
            <a:srgbClr val="F9F9F9"/>
          </a:solidFill>
        </p:spPr>
        <p:txBody>
          <a:bodyPr lIns="0" tIns="0" rIns="0" bIns="0" anchor="ctr" anchorCtr="0"/>
          <a:lstStyle>
            <a:lvl1pPr marL="0" indent="0" algn="ctr">
              <a:buNone/>
              <a:defRPr b="1">
                <a:solidFill>
                  <a:srgbClr val="081E32"/>
                </a:solidFill>
                <a:latin typeface="+mj-lt"/>
              </a:defRPr>
            </a:lvl1pPr>
            <a:lvl2pPr marL="0" indent="0" algn="ctr">
              <a:buNone/>
              <a:defRPr sz="1800" b="0">
                <a:latin typeface="+mn-lt"/>
              </a:defRPr>
            </a:lvl2pPr>
            <a:lvl3pPr marL="0" indent="0" algn="ctr">
              <a:buNone/>
              <a:defRPr sz="1800" b="0">
                <a:latin typeface="+mn-lt"/>
              </a:defRPr>
            </a:lvl3pPr>
            <a:lvl4pPr marL="0" indent="0" algn="ctr">
              <a:buNone/>
              <a:defRPr sz="1800" b="0">
                <a:latin typeface="+mn-lt"/>
              </a:defRPr>
            </a:lvl4pPr>
            <a:lvl5pPr marL="0" indent="0" algn="ctr">
              <a:buNone/>
              <a:defRPr sz="1800" b="0">
                <a:latin typeface="+mn-lt"/>
              </a:defRPr>
            </a:lvl5pPr>
            <a:lvl6pPr marL="0" indent="0" algn="ctr">
              <a:buNone/>
              <a:defRPr sz="1800" b="0">
                <a:latin typeface="+mn-lt"/>
              </a:defRPr>
            </a:lvl6pPr>
            <a:lvl7pPr marL="0" indent="0" algn="ctr">
              <a:buNone/>
              <a:defRPr sz="1800" b="0">
                <a:latin typeface="+mn-lt"/>
              </a:defRPr>
            </a:lvl7pPr>
            <a:lvl8pPr marL="0" indent="0" algn="ctr">
              <a:buNone/>
              <a:defRPr sz="1800" b="0">
                <a:latin typeface="+mn-lt"/>
              </a:defRPr>
            </a:lvl8pPr>
            <a:lvl9pPr marL="0" indent="0" algn="ctr">
              <a:buNone/>
              <a:defRPr sz="1800" b="0">
                <a:latin typeface="+mn-lt"/>
              </a:defRPr>
            </a:lvl9pPr>
          </a:lstStyle>
          <a:p>
            <a:pPr lvl="0"/>
            <a:r>
              <a:rPr lang="en-US" noProof="0" dirty="0"/>
              <a:t>Click to add headline</a:t>
            </a:r>
            <a:endParaRPr lang="en-US"/>
          </a:p>
        </p:txBody>
      </p:sp>
      <p:sp>
        <p:nvSpPr>
          <p:cNvPr id="11" name="Content Placeholder 5">
            <a:extLst>
              <a:ext uri="{FF2B5EF4-FFF2-40B4-BE49-F238E27FC236}">
                <a16:creationId xmlns:a16="http://schemas.microsoft.com/office/drawing/2014/main" id="{ED4D993D-8FCA-F462-F973-DF5233726600}"/>
              </a:ext>
            </a:extLst>
          </p:cNvPr>
          <p:cNvSpPr>
            <a:spLocks noGrp="1"/>
          </p:cNvSpPr>
          <p:nvPr>
            <p:ph sz="quarter" idx="34" hasCustomPrompt="1"/>
          </p:nvPr>
        </p:nvSpPr>
        <p:spPr>
          <a:xfrm>
            <a:off x="6151375" y="5007600"/>
            <a:ext cx="5759638" cy="1228100"/>
          </a:xfrm>
          <a:prstGeom prst="rect">
            <a:avLst/>
          </a:prstGeom>
          <a:solidFill>
            <a:srgbClr val="F9F9F9"/>
          </a:solidFill>
        </p:spPr>
        <p:txBody>
          <a:bodyPr wrap="square" lIns="144000" tIns="144000" rIns="144000" bIns="144000">
            <a:noAutofit/>
          </a:bodyPr>
          <a:lstStyle>
            <a:lvl1pPr>
              <a:spcBef>
                <a:spcPts val="500"/>
              </a:spcBef>
              <a:defRPr sz="1800"/>
            </a:lvl1pPr>
            <a:lvl2pPr>
              <a:spcBef>
                <a:spcPts val="500"/>
              </a:spcBef>
              <a:defRPr sz="1800"/>
            </a:lvl2pPr>
            <a:lvl3pPr>
              <a:spcBef>
                <a:spcPts val="500"/>
              </a:spcBef>
              <a:defRPr sz="1800"/>
            </a:lvl3pPr>
            <a:lvl4pPr>
              <a:spcBef>
                <a:spcPts val="500"/>
              </a:spcBef>
              <a:defRPr sz="1800"/>
            </a:lvl4pPr>
            <a:lvl5pPr>
              <a:spcBef>
                <a:spcPts val="500"/>
              </a:spcBef>
              <a:defRPr sz="1800"/>
            </a:lvl5pPr>
          </a:lstStyle>
          <a:p>
            <a:pPr lvl="0"/>
            <a:r>
              <a:rPr lang="en-US" noProof="0" dirty="0"/>
              <a:t>Click to add text                                                 Press ENTER then TAB to view next text style  Press SHIFT+TAB to view previous text style</a:t>
            </a:r>
            <a:endParaRPr lang="en-US"/>
          </a:p>
          <a:p>
            <a:pPr lvl="1"/>
            <a:r>
              <a:rPr lang="en-US" noProof="0" dirty="0"/>
              <a:t>Second level</a:t>
            </a:r>
            <a:endParaRPr lang="en-US"/>
          </a:p>
        </p:txBody>
      </p:sp>
      <p:sp>
        <p:nvSpPr>
          <p:cNvPr id="16" name="Text Placeholder 9">
            <a:extLst>
              <a:ext uri="{FF2B5EF4-FFF2-40B4-BE49-F238E27FC236}">
                <a16:creationId xmlns:a16="http://schemas.microsoft.com/office/drawing/2014/main" id="{27B9B992-B45D-F23B-8ACD-7B8841FBAC80}"/>
              </a:ext>
            </a:extLst>
          </p:cNvPr>
          <p:cNvSpPr>
            <a:spLocks noGrp="1"/>
          </p:cNvSpPr>
          <p:nvPr>
            <p:ph type="body" sz="quarter" idx="35" hasCustomPrompt="1"/>
          </p:nvPr>
        </p:nvSpPr>
        <p:spPr>
          <a:xfrm>
            <a:off x="6149975" y="4612592"/>
            <a:ext cx="5761038" cy="396000"/>
          </a:xfrm>
          <a:solidFill>
            <a:srgbClr val="F9F9F9"/>
          </a:solidFill>
        </p:spPr>
        <p:txBody>
          <a:bodyPr lIns="0" tIns="0" rIns="0" bIns="0" anchor="ctr" anchorCtr="0"/>
          <a:lstStyle>
            <a:lvl1pPr marL="0" indent="0" algn="ctr">
              <a:buNone/>
              <a:defRPr b="1">
                <a:solidFill>
                  <a:srgbClr val="081E32"/>
                </a:solidFill>
                <a:latin typeface="+mj-lt"/>
              </a:defRPr>
            </a:lvl1pPr>
            <a:lvl2pPr marL="0" indent="0" algn="ctr">
              <a:buNone/>
              <a:defRPr sz="1800" b="0">
                <a:latin typeface="+mj-lt"/>
              </a:defRPr>
            </a:lvl2pPr>
            <a:lvl3pPr marL="0" indent="0" algn="ctr">
              <a:buNone/>
              <a:defRPr sz="1800" b="0">
                <a:latin typeface="+mj-lt"/>
              </a:defRPr>
            </a:lvl3pPr>
            <a:lvl4pPr marL="0" indent="0" algn="ctr">
              <a:buNone/>
              <a:defRPr sz="1800" b="0">
                <a:latin typeface="+mj-lt"/>
              </a:defRPr>
            </a:lvl4pPr>
            <a:lvl5pPr marL="0" indent="0" algn="ctr">
              <a:buNone/>
              <a:defRPr sz="1800" b="0">
                <a:latin typeface="+mj-lt"/>
              </a:defRPr>
            </a:lvl5pPr>
            <a:lvl6pPr marL="0" indent="0" algn="ctr">
              <a:buNone/>
              <a:defRPr sz="1800" b="0">
                <a:latin typeface="+mj-lt"/>
              </a:defRPr>
            </a:lvl6pPr>
            <a:lvl7pPr marL="0" indent="0" algn="ctr">
              <a:buNone/>
              <a:defRPr sz="1800" b="0">
                <a:latin typeface="+mj-lt"/>
              </a:defRPr>
            </a:lvl7pPr>
            <a:lvl8pPr marL="0" indent="0" algn="ctr">
              <a:buNone/>
              <a:defRPr sz="1800" b="0">
                <a:latin typeface="+mj-lt"/>
              </a:defRPr>
            </a:lvl8pPr>
            <a:lvl9pPr marL="0" indent="0" algn="ctr">
              <a:buNone/>
              <a:defRPr sz="1800" b="0">
                <a:latin typeface="+mj-lt"/>
              </a:defRPr>
            </a:lvl9pPr>
          </a:lstStyle>
          <a:p>
            <a:pPr lvl="0"/>
            <a:r>
              <a:rPr lang="en-US" noProof="0" dirty="0"/>
              <a:t>Click to add headline</a:t>
            </a:r>
            <a:endParaRPr lang="en-US" dirty="0"/>
          </a:p>
        </p:txBody>
      </p:sp>
      <p:sp>
        <p:nvSpPr>
          <p:cNvPr id="17" name="Date Placeholder 16">
            <a:extLst>
              <a:ext uri="{FF2B5EF4-FFF2-40B4-BE49-F238E27FC236}">
                <a16:creationId xmlns:a16="http://schemas.microsoft.com/office/drawing/2014/main" id="{3C7321D4-3B8E-44A3-0482-412446EC42FA}"/>
              </a:ext>
            </a:extLst>
          </p:cNvPr>
          <p:cNvSpPr>
            <a:spLocks noGrp="1"/>
          </p:cNvSpPr>
          <p:nvPr>
            <p:ph type="dt" sz="half" idx="36"/>
          </p:nvPr>
        </p:nvSpPr>
        <p:spPr/>
        <p:txBody>
          <a:bodyPr/>
          <a:lstStyle/>
          <a:p>
            <a:endParaRPr lang="en-US" dirty="0"/>
          </a:p>
        </p:txBody>
      </p:sp>
      <p:sp>
        <p:nvSpPr>
          <p:cNvPr id="18" name="Footer Placeholder 17">
            <a:extLst>
              <a:ext uri="{FF2B5EF4-FFF2-40B4-BE49-F238E27FC236}">
                <a16:creationId xmlns:a16="http://schemas.microsoft.com/office/drawing/2014/main" id="{C876838D-A0DE-7F67-80A8-59CB30BD3A30}"/>
              </a:ext>
            </a:extLst>
          </p:cNvPr>
          <p:cNvSpPr>
            <a:spLocks noGrp="1"/>
          </p:cNvSpPr>
          <p:nvPr>
            <p:ph type="ftr" sz="quarter" idx="37"/>
          </p:nvPr>
        </p:nvSpPr>
        <p:spPr/>
        <p:txBody>
          <a:bodyPr/>
          <a:lstStyle/>
          <a:p>
            <a:endParaRPr lang="en-US" dirty="0"/>
          </a:p>
        </p:txBody>
      </p:sp>
      <p:sp>
        <p:nvSpPr>
          <p:cNvPr id="19" name="Slide Number Placeholder 18">
            <a:extLst>
              <a:ext uri="{FF2B5EF4-FFF2-40B4-BE49-F238E27FC236}">
                <a16:creationId xmlns:a16="http://schemas.microsoft.com/office/drawing/2014/main" id="{1FEFB9F0-728B-06E5-9AA3-5E7611C98315}"/>
              </a:ext>
            </a:extLst>
          </p:cNvPr>
          <p:cNvSpPr>
            <a:spLocks noGrp="1"/>
          </p:cNvSpPr>
          <p:nvPr>
            <p:ph type="sldNum" sz="quarter" idx="3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42997569"/>
      </p:ext>
    </p:extLst>
  </p:cSld>
  <p:clrMapOvr>
    <a:masterClrMapping/>
  </p:clrMapOvr>
  <p:transition>
    <p:wip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image and text">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00A0BD26-2133-E130-0AA0-E5FC06AAF50F}"/>
              </a:ext>
            </a:extLst>
          </p:cNvPr>
          <p:cNvSpPr>
            <a:spLocks noGrp="1"/>
          </p:cNvSpPr>
          <p:nvPr>
            <p:ph type="pic" sz="quarter" idx="28" hasCustomPrompt="1"/>
          </p:nvPr>
        </p:nvSpPr>
        <p:spPr>
          <a:xfrm>
            <a:off x="280800" y="1573200"/>
            <a:ext cx="5759451" cy="4662000"/>
          </a:xfrm>
          <a:custGeom>
            <a:avLst/>
            <a:gdLst>
              <a:gd name="connsiteX0" fmla="*/ 0 w 5759451"/>
              <a:gd name="connsiteY0" fmla="*/ 0 h 4662000"/>
              <a:gd name="connsiteX1" fmla="*/ 5759451 w 5759451"/>
              <a:gd name="connsiteY1" fmla="*/ 0 h 4662000"/>
              <a:gd name="connsiteX2" fmla="*/ 5759451 w 5759451"/>
              <a:gd name="connsiteY2" fmla="*/ 3704400 h 4662000"/>
              <a:gd name="connsiteX3" fmla="*/ 4801851 w 5759451"/>
              <a:gd name="connsiteY3" fmla="*/ 3704400 h 4662000"/>
              <a:gd name="connsiteX4" fmla="*/ 4801851 w 5759451"/>
              <a:gd name="connsiteY4" fmla="*/ 4662000 h 4662000"/>
              <a:gd name="connsiteX5" fmla="*/ 0 w 5759451"/>
              <a:gd name="connsiteY5" fmla="*/ 4662000 h 46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9451" h="4662000">
                <a:moveTo>
                  <a:pt x="0" y="0"/>
                </a:moveTo>
                <a:lnTo>
                  <a:pt x="5759451" y="0"/>
                </a:lnTo>
                <a:lnTo>
                  <a:pt x="5759451" y="3704400"/>
                </a:lnTo>
                <a:lnTo>
                  <a:pt x="4801851" y="3704400"/>
                </a:lnTo>
                <a:lnTo>
                  <a:pt x="4801851" y="4662000"/>
                </a:lnTo>
                <a:lnTo>
                  <a:pt x="0" y="4662000"/>
                </a:lnTo>
                <a:close/>
              </a:path>
            </a:pathLst>
          </a:custGeom>
          <a:solidFill>
            <a:srgbClr val="E7E6E6"/>
          </a:solidFill>
        </p:spPr>
        <p:txBody>
          <a:bodyPr wrap="square" lIns="144000" tIns="144000" rIns="144000" bIns="144000">
            <a:noAutofit/>
          </a:bodyPr>
          <a:lstStyle>
            <a:lvl1pPr marL="0" indent="0">
              <a:buNone/>
              <a:defRPr/>
            </a:lvl1pPr>
          </a:lstStyle>
          <a:p>
            <a:r>
              <a:rPr lang="en-US" dirty="0"/>
              <a:t>Click here and insert image from Templafy or click the icon to insert picture from your computer</a:t>
            </a:r>
            <a:endParaRPr lang="en-US"/>
          </a:p>
        </p:txBody>
      </p:sp>
      <p:sp>
        <p:nvSpPr>
          <p:cNvPr id="6" name="Title 5">
            <a:extLst>
              <a:ext uri="{FF2B5EF4-FFF2-40B4-BE49-F238E27FC236}">
                <a16:creationId xmlns:a16="http://schemas.microsoft.com/office/drawing/2014/main" id="{44CBC17F-4982-32E6-A33F-0447484DD6F3}"/>
              </a:ext>
            </a:extLst>
          </p:cNvPr>
          <p:cNvSpPr>
            <a:spLocks noGrp="1"/>
          </p:cNvSpPr>
          <p:nvPr>
            <p:ph type="title" hasCustomPrompt="1"/>
          </p:nvPr>
        </p:nvSpPr>
        <p:spPr>
          <a:xfrm>
            <a:off x="280800" y="449999"/>
            <a:ext cx="11631612" cy="486000"/>
          </a:xfrm>
        </p:spPr>
        <p:txBody>
          <a:bodyPr/>
          <a:lstStyle/>
          <a:p>
            <a:r>
              <a:rPr lang="en-US" dirty="0"/>
              <a:t>Click to add title</a:t>
            </a:r>
            <a:endParaRPr lang="en-US"/>
          </a:p>
        </p:txBody>
      </p:sp>
      <p:sp>
        <p:nvSpPr>
          <p:cNvPr id="7" name="Subtitle 2">
            <a:extLst>
              <a:ext uri="{FF2B5EF4-FFF2-40B4-BE49-F238E27FC236}">
                <a16:creationId xmlns:a16="http://schemas.microsoft.com/office/drawing/2014/main" id="{2EBA5BCE-01EF-184F-4DE2-22B9CADE9022}"/>
              </a:ext>
            </a:extLst>
          </p:cNvPr>
          <p:cNvSpPr>
            <a:spLocks noGrp="1"/>
          </p:cNvSpPr>
          <p:nvPr>
            <p:ph type="subTitle" idx="1" hasCustomPrompt="1"/>
          </p:nvPr>
        </p:nvSpPr>
        <p:spPr>
          <a:xfrm>
            <a:off x="2808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8" name="Content Placeholder 5">
            <a:extLst>
              <a:ext uri="{FF2B5EF4-FFF2-40B4-BE49-F238E27FC236}">
                <a16:creationId xmlns:a16="http://schemas.microsoft.com/office/drawing/2014/main" id="{7B082789-CE8F-6049-4323-4B7DA0651F77}"/>
              </a:ext>
            </a:extLst>
          </p:cNvPr>
          <p:cNvSpPr>
            <a:spLocks noGrp="1"/>
          </p:cNvSpPr>
          <p:nvPr>
            <p:ph sz="quarter" idx="22" hasCustomPrompt="1"/>
          </p:nvPr>
        </p:nvSpPr>
        <p:spPr>
          <a:xfrm>
            <a:off x="6152412" y="1573201"/>
            <a:ext cx="5760000" cy="4662000"/>
          </a:xfrm>
          <a:prstGeom prst="rect">
            <a:avLst/>
          </a:prstGeom>
          <a:solidFill>
            <a:srgbClr val="F9F9F9"/>
          </a:solidFill>
        </p:spPr>
        <p:txBody>
          <a:bodyPr lIns="144000" tIns="144000" rIns="144000" bIns="144000">
            <a:normAutofit/>
          </a:bodyPr>
          <a:lstStyle>
            <a:lvl1pPr>
              <a:spcBef>
                <a:spcPts val="500"/>
              </a:spcBef>
              <a:defRPr sz="1800"/>
            </a:lvl1pPr>
            <a:lvl2pPr>
              <a:spcBef>
                <a:spcPts val="500"/>
              </a:spcBef>
              <a:defRPr sz="1800"/>
            </a:lvl2pPr>
            <a:lvl3pPr>
              <a:spcBef>
                <a:spcPts val="500"/>
              </a:spcBef>
              <a:defRPr sz="1800"/>
            </a:lvl3pPr>
            <a:lvl4pPr>
              <a:spcBef>
                <a:spcPts val="500"/>
              </a:spcBef>
              <a:defRPr sz="1800"/>
            </a:lvl4pPr>
            <a:lvl5pPr>
              <a:spcBef>
                <a:spcPts val="500"/>
              </a:spcBef>
              <a:defRPr sz="1800"/>
            </a:lvl5pPr>
          </a:lstStyle>
          <a:p>
            <a:pPr lvl="0"/>
            <a:r>
              <a:rPr lang="en-US" noProof="0" dirty="0"/>
              <a:t>Click to add text                                                      Press ENTER then TAB to view next text style     Press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Sixth level</a:t>
            </a:r>
            <a:endParaRPr lang="en-US"/>
          </a:p>
          <a:p>
            <a:pPr lvl="6"/>
            <a:r>
              <a:rPr lang="en-US" noProof="0" dirty="0"/>
              <a:t>Seventh level</a:t>
            </a:r>
            <a:endParaRPr lang="en-US"/>
          </a:p>
          <a:p>
            <a:pPr lvl="7"/>
            <a:r>
              <a:rPr lang="en-US" noProof="0" dirty="0"/>
              <a:t>Eighth level</a:t>
            </a:r>
            <a:endParaRPr lang="en-US"/>
          </a:p>
          <a:p>
            <a:pPr lvl="8"/>
            <a:r>
              <a:rPr lang="en-US" noProof="0" dirty="0"/>
              <a:t>Ninth level</a:t>
            </a:r>
            <a:endParaRPr lang="en-US"/>
          </a:p>
        </p:txBody>
      </p:sp>
      <p:sp>
        <p:nvSpPr>
          <p:cNvPr id="10" name="Graphic corner">
            <a:extLst>
              <a:ext uri="{FF2B5EF4-FFF2-40B4-BE49-F238E27FC236}">
                <a16:creationId xmlns:a16="http://schemas.microsoft.com/office/drawing/2014/main" id="{CEC4D8F4-6D86-C069-B2A5-3C808ED0B842}"/>
              </a:ext>
            </a:extLst>
          </p:cNvPr>
          <p:cNvSpPr>
            <a:spLocks noGrp="1" noRot="1" noChangeAspect="1" noMove="1" noResize="1" noEditPoints="1" noAdjustHandles="1" noChangeArrowheads="1" noChangeShapeType="1"/>
          </p:cNvSpPr>
          <p:nvPr>
            <p:ph type="body" sz="quarter" idx="42" hasCustomPrompt="1"/>
          </p:nvPr>
        </p:nvSpPr>
        <p:spPr>
          <a:xfrm>
            <a:off x="10836309" y="5157060"/>
            <a:ext cx="1076091" cy="1078140"/>
          </a:xfrm>
          <a:custGeom>
            <a:avLst/>
            <a:gdLst>
              <a:gd name="connsiteX0" fmla="*/ 957291 w 1076091"/>
              <a:gd name="connsiteY0" fmla="*/ 0 h 1078140"/>
              <a:gd name="connsiteX1" fmla="*/ 1076091 w 1076091"/>
              <a:gd name="connsiteY1" fmla="*/ 0 h 1078140"/>
              <a:gd name="connsiteX2" fmla="*/ 1076091 w 1076091"/>
              <a:gd name="connsiteY2" fmla="*/ 970140 h 1078140"/>
              <a:gd name="connsiteX3" fmla="*/ 1076091 w 1076091"/>
              <a:gd name="connsiteY3" fmla="*/ 1078140 h 1078140"/>
              <a:gd name="connsiteX4" fmla="*/ 957291 w 1076091"/>
              <a:gd name="connsiteY4" fmla="*/ 1078140 h 1078140"/>
              <a:gd name="connsiteX5" fmla="*/ 0 w 1076091"/>
              <a:gd name="connsiteY5" fmla="*/ 1078140 h 1078140"/>
              <a:gd name="connsiteX6" fmla="*/ 0 w 1076091"/>
              <a:gd name="connsiteY6" fmla="*/ 970140 h 1078140"/>
              <a:gd name="connsiteX7" fmla="*/ 957291 w 1076091"/>
              <a:gd name="connsiteY7" fmla="*/ 970140 h 10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091" h="1078140">
                <a:moveTo>
                  <a:pt x="957291" y="0"/>
                </a:moveTo>
                <a:lnTo>
                  <a:pt x="1076091" y="0"/>
                </a:lnTo>
                <a:lnTo>
                  <a:pt x="1076091" y="970140"/>
                </a:lnTo>
                <a:lnTo>
                  <a:pt x="1076091" y="1078140"/>
                </a:lnTo>
                <a:lnTo>
                  <a:pt x="957291" y="1078140"/>
                </a:lnTo>
                <a:lnTo>
                  <a:pt x="0" y="1078140"/>
                </a:lnTo>
                <a:lnTo>
                  <a:pt x="0" y="970140"/>
                </a:lnTo>
                <a:lnTo>
                  <a:pt x="957291" y="970140"/>
                </a:lnTo>
                <a:close/>
              </a:path>
            </a:pathLst>
          </a:custGeom>
          <a:solidFill>
            <a:schemeClr val="bg2"/>
          </a:solidFill>
        </p:spPr>
        <p:txBody>
          <a:bodyPr wrap="square">
            <a:noAutofit/>
          </a:bodyPr>
          <a:lstStyle>
            <a:lvl1pPr marL="0" indent="0">
              <a:buNone/>
              <a:defRPr sz="100">
                <a:noFill/>
              </a:defRPr>
            </a:lvl1pPr>
          </a:lstStyle>
          <a:p>
            <a:pPr lvl="0"/>
            <a:r>
              <a:rPr lang="en-US" dirty="0"/>
              <a:t>.</a:t>
            </a:r>
            <a:endParaRPr lang="en-US"/>
          </a:p>
        </p:txBody>
      </p:sp>
      <p:sp>
        <p:nvSpPr>
          <p:cNvPr id="3" name="Date Placeholder 2">
            <a:extLst>
              <a:ext uri="{FF2B5EF4-FFF2-40B4-BE49-F238E27FC236}">
                <a16:creationId xmlns:a16="http://schemas.microsoft.com/office/drawing/2014/main" id="{FE2B1C2A-727E-8E66-64B2-06161A9466DD}"/>
              </a:ext>
            </a:extLst>
          </p:cNvPr>
          <p:cNvSpPr>
            <a:spLocks noGrp="1"/>
          </p:cNvSpPr>
          <p:nvPr>
            <p:ph type="dt" sz="half" idx="23"/>
          </p:nvPr>
        </p:nvSpPr>
        <p:spPr/>
        <p:txBody>
          <a:bodyPr/>
          <a:lstStyle/>
          <a:p>
            <a:endParaRPr lang="en-US" dirty="0"/>
          </a:p>
        </p:txBody>
      </p:sp>
      <p:sp>
        <p:nvSpPr>
          <p:cNvPr id="4" name="Footer Placeholder 3">
            <a:extLst>
              <a:ext uri="{FF2B5EF4-FFF2-40B4-BE49-F238E27FC236}">
                <a16:creationId xmlns:a16="http://schemas.microsoft.com/office/drawing/2014/main" id="{D4FFF2EA-9258-54B4-3194-8C8C500B6136}"/>
              </a:ext>
            </a:extLst>
          </p:cNvPr>
          <p:cNvSpPr>
            <a:spLocks noGrp="1"/>
          </p:cNvSpPr>
          <p:nvPr>
            <p:ph type="ftr" sz="quarter" idx="24"/>
          </p:nvPr>
        </p:nvSpPr>
        <p:spPr/>
        <p:txBody>
          <a:bodyPr/>
          <a:lstStyle/>
          <a:p>
            <a:endParaRPr lang="en-US" dirty="0"/>
          </a:p>
        </p:txBody>
      </p:sp>
      <p:sp>
        <p:nvSpPr>
          <p:cNvPr id="5" name="Slide Number Placeholder 4">
            <a:extLst>
              <a:ext uri="{FF2B5EF4-FFF2-40B4-BE49-F238E27FC236}">
                <a16:creationId xmlns:a16="http://schemas.microsoft.com/office/drawing/2014/main" id="{D700D9CF-43D8-5B64-4430-BFDBB7C08330}"/>
              </a:ext>
            </a:extLst>
          </p:cNvPr>
          <p:cNvSpPr>
            <a:spLocks noGrp="1"/>
          </p:cNvSpPr>
          <p:nvPr>
            <p:ph type="sldNum" sz="quarter" idx="25"/>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262009434"/>
      </p:ext>
    </p:extLst>
  </p:cSld>
  <p:clrMapOvr>
    <a:masterClrMapping/>
  </p:clrMapOvr>
  <p:transition>
    <p:wip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image and text left">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00A0BD26-2133-E130-0AA0-E5FC06AAF50F}"/>
              </a:ext>
            </a:extLst>
          </p:cNvPr>
          <p:cNvSpPr>
            <a:spLocks noGrp="1"/>
          </p:cNvSpPr>
          <p:nvPr>
            <p:ph type="pic" sz="quarter" idx="28" hasCustomPrompt="1"/>
          </p:nvPr>
        </p:nvSpPr>
        <p:spPr>
          <a:xfrm>
            <a:off x="6152949" y="1573200"/>
            <a:ext cx="5759451" cy="4662000"/>
          </a:xfrm>
          <a:custGeom>
            <a:avLst/>
            <a:gdLst>
              <a:gd name="connsiteX0" fmla="*/ 0 w 5759451"/>
              <a:gd name="connsiteY0" fmla="*/ 0 h 4662000"/>
              <a:gd name="connsiteX1" fmla="*/ 5759451 w 5759451"/>
              <a:gd name="connsiteY1" fmla="*/ 0 h 4662000"/>
              <a:gd name="connsiteX2" fmla="*/ 5759451 w 5759451"/>
              <a:gd name="connsiteY2" fmla="*/ 3704400 h 4662000"/>
              <a:gd name="connsiteX3" fmla="*/ 4801851 w 5759451"/>
              <a:gd name="connsiteY3" fmla="*/ 3704400 h 4662000"/>
              <a:gd name="connsiteX4" fmla="*/ 4801851 w 5759451"/>
              <a:gd name="connsiteY4" fmla="*/ 4662000 h 4662000"/>
              <a:gd name="connsiteX5" fmla="*/ 0 w 5759451"/>
              <a:gd name="connsiteY5" fmla="*/ 4662000 h 46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9451" h="4662000">
                <a:moveTo>
                  <a:pt x="0" y="0"/>
                </a:moveTo>
                <a:lnTo>
                  <a:pt x="5759451" y="0"/>
                </a:lnTo>
                <a:lnTo>
                  <a:pt x="5759451" y="3704400"/>
                </a:lnTo>
                <a:lnTo>
                  <a:pt x="4801851" y="3704400"/>
                </a:lnTo>
                <a:lnTo>
                  <a:pt x="4801851" y="4662000"/>
                </a:lnTo>
                <a:lnTo>
                  <a:pt x="0" y="4662000"/>
                </a:lnTo>
                <a:close/>
              </a:path>
            </a:pathLst>
          </a:custGeom>
          <a:solidFill>
            <a:srgbClr val="E7E6E6"/>
          </a:solidFill>
        </p:spPr>
        <p:txBody>
          <a:bodyPr wrap="square" lIns="144000" tIns="144000" rIns="144000" bIns="144000">
            <a:noAutofit/>
          </a:bodyPr>
          <a:lstStyle>
            <a:lvl1pPr marL="0" indent="0">
              <a:buNone/>
              <a:defRPr/>
            </a:lvl1pPr>
          </a:lstStyle>
          <a:p>
            <a:r>
              <a:rPr lang="en-US" dirty="0"/>
              <a:t>Click here and insert image from Templafy or click the icon to insert picture from your computer</a:t>
            </a:r>
            <a:endParaRPr lang="en-US"/>
          </a:p>
        </p:txBody>
      </p:sp>
      <p:sp>
        <p:nvSpPr>
          <p:cNvPr id="6" name="Title 5">
            <a:extLst>
              <a:ext uri="{FF2B5EF4-FFF2-40B4-BE49-F238E27FC236}">
                <a16:creationId xmlns:a16="http://schemas.microsoft.com/office/drawing/2014/main" id="{44CBC17F-4982-32E6-A33F-0447484DD6F3}"/>
              </a:ext>
            </a:extLst>
          </p:cNvPr>
          <p:cNvSpPr>
            <a:spLocks noGrp="1"/>
          </p:cNvSpPr>
          <p:nvPr>
            <p:ph type="title" hasCustomPrompt="1"/>
          </p:nvPr>
        </p:nvSpPr>
        <p:spPr>
          <a:xfrm>
            <a:off x="280800" y="449999"/>
            <a:ext cx="11631612" cy="486000"/>
          </a:xfrm>
        </p:spPr>
        <p:txBody>
          <a:bodyPr/>
          <a:lstStyle/>
          <a:p>
            <a:r>
              <a:rPr lang="en-US" dirty="0"/>
              <a:t>Click to add title</a:t>
            </a:r>
            <a:endParaRPr lang="en-US"/>
          </a:p>
        </p:txBody>
      </p:sp>
      <p:sp>
        <p:nvSpPr>
          <p:cNvPr id="7" name="Subtitle 2">
            <a:extLst>
              <a:ext uri="{FF2B5EF4-FFF2-40B4-BE49-F238E27FC236}">
                <a16:creationId xmlns:a16="http://schemas.microsoft.com/office/drawing/2014/main" id="{2EBA5BCE-01EF-184F-4DE2-22B9CADE9022}"/>
              </a:ext>
            </a:extLst>
          </p:cNvPr>
          <p:cNvSpPr>
            <a:spLocks noGrp="1"/>
          </p:cNvSpPr>
          <p:nvPr>
            <p:ph type="subTitle" idx="1" hasCustomPrompt="1"/>
          </p:nvPr>
        </p:nvSpPr>
        <p:spPr>
          <a:xfrm>
            <a:off x="2808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8" name="Content Placeholder 5">
            <a:extLst>
              <a:ext uri="{FF2B5EF4-FFF2-40B4-BE49-F238E27FC236}">
                <a16:creationId xmlns:a16="http://schemas.microsoft.com/office/drawing/2014/main" id="{7B082789-CE8F-6049-4323-4B7DA0651F77}"/>
              </a:ext>
            </a:extLst>
          </p:cNvPr>
          <p:cNvSpPr>
            <a:spLocks noGrp="1"/>
          </p:cNvSpPr>
          <p:nvPr>
            <p:ph sz="quarter" idx="22" hasCustomPrompt="1"/>
          </p:nvPr>
        </p:nvSpPr>
        <p:spPr>
          <a:xfrm>
            <a:off x="280800" y="1573201"/>
            <a:ext cx="5760000" cy="4662000"/>
          </a:xfrm>
          <a:prstGeom prst="rect">
            <a:avLst/>
          </a:prstGeom>
          <a:solidFill>
            <a:srgbClr val="F9F9F9"/>
          </a:solidFill>
        </p:spPr>
        <p:txBody>
          <a:bodyPr lIns="144000" tIns="144000" rIns="144000" bIns="144000">
            <a:normAutofit/>
          </a:bodyPr>
          <a:lstStyle>
            <a:lvl1pPr>
              <a:spcBef>
                <a:spcPts val="500"/>
              </a:spcBef>
              <a:defRPr sz="1800"/>
            </a:lvl1pPr>
            <a:lvl2pPr>
              <a:spcBef>
                <a:spcPts val="500"/>
              </a:spcBef>
              <a:defRPr sz="1800"/>
            </a:lvl2pPr>
            <a:lvl3pPr>
              <a:spcBef>
                <a:spcPts val="500"/>
              </a:spcBef>
              <a:defRPr sz="1800"/>
            </a:lvl3pPr>
            <a:lvl4pPr>
              <a:spcBef>
                <a:spcPts val="500"/>
              </a:spcBef>
              <a:defRPr sz="1800"/>
            </a:lvl4pPr>
            <a:lvl5pPr>
              <a:spcBef>
                <a:spcPts val="500"/>
              </a:spcBef>
              <a:defRPr sz="1800"/>
            </a:lvl5pPr>
          </a:lstStyle>
          <a:p>
            <a:pPr lvl="0"/>
            <a:r>
              <a:rPr lang="en-US" noProof="0" dirty="0"/>
              <a:t>Click to add text                                                      Press ENTER then TAB to view next text style     Press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Sixth level</a:t>
            </a:r>
            <a:endParaRPr lang="en-US"/>
          </a:p>
          <a:p>
            <a:pPr lvl="6"/>
            <a:r>
              <a:rPr lang="en-US" noProof="0" dirty="0"/>
              <a:t>Seventh level</a:t>
            </a:r>
            <a:endParaRPr lang="en-US"/>
          </a:p>
          <a:p>
            <a:pPr lvl="7"/>
            <a:r>
              <a:rPr lang="en-US" noProof="0" dirty="0"/>
              <a:t>Eighth level</a:t>
            </a:r>
            <a:endParaRPr lang="en-US"/>
          </a:p>
          <a:p>
            <a:pPr lvl="8"/>
            <a:r>
              <a:rPr lang="en-US" noProof="0" dirty="0"/>
              <a:t>Ninth level</a:t>
            </a:r>
            <a:endParaRPr lang="en-US"/>
          </a:p>
        </p:txBody>
      </p:sp>
      <p:sp>
        <p:nvSpPr>
          <p:cNvPr id="10" name="Graphic corner">
            <a:extLst>
              <a:ext uri="{FF2B5EF4-FFF2-40B4-BE49-F238E27FC236}">
                <a16:creationId xmlns:a16="http://schemas.microsoft.com/office/drawing/2014/main" id="{2D7B3EE3-46EC-E73D-28B6-F16EC2CD0591}"/>
              </a:ext>
            </a:extLst>
          </p:cNvPr>
          <p:cNvSpPr>
            <a:spLocks noGrp="1" noRot="1" noChangeAspect="1" noMove="1" noResize="1" noEditPoints="1" noAdjustHandles="1" noChangeArrowheads="1" noChangeShapeType="1"/>
          </p:cNvSpPr>
          <p:nvPr>
            <p:ph type="body" sz="quarter" idx="42" hasCustomPrompt="1"/>
          </p:nvPr>
        </p:nvSpPr>
        <p:spPr>
          <a:xfrm>
            <a:off x="4964709" y="5157060"/>
            <a:ext cx="1076091" cy="1078140"/>
          </a:xfrm>
          <a:custGeom>
            <a:avLst/>
            <a:gdLst>
              <a:gd name="connsiteX0" fmla="*/ 957291 w 1076091"/>
              <a:gd name="connsiteY0" fmla="*/ 0 h 1078140"/>
              <a:gd name="connsiteX1" fmla="*/ 1076091 w 1076091"/>
              <a:gd name="connsiteY1" fmla="*/ 0 h 1078140"/>
              <a:gd name="connsiteX2" fmla="*/ 1076091 w 1076091"/>
              <a:gd name="connsiteY2" fmla="*/ 970140 h 1078140"/>
              <a:gd name="connsiteX3" fmla="*/ 1076091 w 1076091"/>
              <a:gd name="connsiteY3" fmla="*/ 1078140 h 1078140"/>
              <a:gd name="connsiteX4" fmla="*/ 957291 w 1076091"/>
              <a:gd name="connsiteY4" fmla="*/ 1078140 h 1078140"/>
              <a:gd name="connsiteX5" fmla="*/ 0 w 1076091"/>
              <a:gd name="connsiteY5" fmla="*/ 1078140 h 1078140"/>
              <a:gd name="connsiteX6" fmla="*/ 0 w 1076091"/>
              <a:gd name="connsiteY6" fmla="*/ 970140 h 1078140"/>
              <a:gd name="connsiteX7" fmla="*/ 957291 w 1076091"/>
              <a:gd name="connsiteY7" fmla="*/ 970140 h 10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091" h="1078140">
                <a:moveTo>
                  <a:pt x="957291" y="0"/>
                </a:moveTo>
                <a:lnTo>
                  <a:pt x="1076091" y="0"/>
                </a:lnTo>
                <a:lnTo>
                  <a:pt x="1076091" y="970140"/>
                </a:lnTo>
                <a:lnTo>
                  <a:pt x="1076091" y="1078140"/>
                </a:lnTo>
                <a:lnTo>
                  <a:pt x="957291" y="1078140"/>
                </a:lnTo>
                <a:lnTo>
                  <a:pt x="0" y="1078140"/>
                </a:lnTo>
                <a:lnTo>
                  <a:pt x="0" y="970140"/>
                </a:lnTo>
                <a:lnTo>
                  <a:pt x="957291" y="970140"/>
                </a:lnTo>
                <a:close/>
              </a:path>
            </a:pathLst>
          </a:custGeom>
          <a:solidFill>
            <a:schemeClr val="bg2"/>
          </a:solidFill>
        </p:spPr>
        <p:txBody>
          <a:bodyPr wrap="square">
            <a:noAutofit/>
          </a:bodyPr>
          <a:lstStyle>
            <a:lvl1pPr marL="0" indent="0">
              <a:buNone/>
              <a:defRPr sz="100">
                <a:noFill/>
              </a:defRPr>
            </a:lvl1pPr>
          </a:lstStyle>
          <a:p>
            <a:pPr lvl="0"/>
            <a:r>
              <a:rPr lang="en-US" dirty="0"/>
              <a:t>.</a:t>
            </a:r>
            <a:endParaRPr lang="en-US"/>
          </a:p>
        </p:txBody>
      </p:sp>
      <p:sp>
        <p:nvSpPr>
          <p:cNvPr id="3" name="Date Placeholder 2">
            <a:extLst>
              <a:ext uri="{FF2B5EF4-FFF2-40B4-BE49-F238E27FC236}">
                <a16:creationId xmlns:a16="http://schemas.microsoft.com/office/drawing/2014/main" id="{FE2B1C2A-727E-8E66-64B2-06161A9466DD}"/>
              </a:ext>
            </a:extLst>
          </p:cNvPr>
          <p:cNvSpPr>
            <a:spLocks noGrp="1"/>
          </p:cNvSpPr>
          <p:nvPr>
            <p:ph type="dt" sz="half" idx="23"/>
          </p:nvPr>
        </p:nvSpPr>
        <p:spPr/>
        <p:txBody>
          <a:bodyPr/>
          <a:lstStyle/>
          <a:p>
            <a:endParaRPr lang="en-US" dirty="0"/>
          </a:p>
        </p:txBody>
      </p:sp>
      <p:sp>
        <p:nvSpPr>
          <p:cNvPr id="4" name="Footer Placeholder 3">
            <a:extLst>
              <a:ext uri="{FF2B5EF4-FFF2-40B4-BE49-F238E27FC236}">
                <a16:creationId xmlns:a16="http://schemas.microsoft.com/office/drawing/2014/main" id="{D4FFF2EA-9258-54B4-3194-8C8C500B6136}"/>
              </a:ext>
            </a:extLst>
          </p:cNvPr>
          <p:cNvSpPr>
            <a:spLocks noGrp="1"/>
          </p:cNvSpPr>
          <p:nvPr>
            <p:ph type="ftr" sz="quarter" idx="24"/>
          </p:nvPr>
        </p:nvSpPr>
        <p:spPr/>
        <p:txBody>
          <a:bodyPr/>
          <a:lstStyle/>
          <a:p>
            <a:endParaRPr lang="en-US" dirty="0"/>
          </a:p>
        </p:txBody>
      </p:sp>
      <p:sp>
        <p:nvSpPr>
          <p:cNvPr id="5" name="Slide Number Placeholder 4">
            <a:extLst>
              <a:ext uri="{FF2B5EF4-FFF2-40B4-BE49-F238E27FC236}">
                <a16:creationId xmlns:a16="http://schemas.microsoft.com/office/drawing/2014/main" id="{D700D9CF-43D8-5B64-4430-BFDBB7C08330}"/>
              </a:ext>
            </a:extLst>
          </p:cNvPr>
          <p:cNvSpPr>
            <a:spLocks noGrp="1"/>
          </p:cNvSpPr>
          <p:nvPr>
            <p:ph type="sldNum" sz="quarter" idx="25"/>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368833185"/>
      </p:ext>
    </p:extLst>
  </p:cSld>
  <p:clrMapOvr>
    <a:masterClrMapping/>
  </p:clrMapOvr>
  <p:transition>
    <p:wip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E2B1C2A-727E-8E66-64B2-06161A9466DD}"/>
              </a:ext>
            </a:extLst>
          </p:cNvPr>
          <p:cNvSpPr>
            <a:spLocks noGrp="1"/>
          </p:cNvSpPr>
          <p:nvPr>
            <p:ph type="dt" sz="half" idx="23"/>
          </p:nvPr>
        </p:nvSpPr>
        <p:spPr/>
        <p:txBody>
          <a:bodyPr/>
          <a:lstStyle/>
          <a:p>
            <a:endParaRPr lang="en-US" dirty="0"/>
          </a:p>
        </p:txBody>
      </p:sp>
      <p:sp>
        <p:nvSpPr>
          <p:cNvPr id="4" name="Footer Placeholder 3">
            <a:extLst>
              <a:ext uri="{FF2B5EF4-FFF2-40B4-BE49-F238E27FC236}">
                <a16:creationId xmlns:a16="http://schemas.microsoft.com/office/drawing/2014/main" id="{D4FFF2EA-9258-54B4-3194-8C8C500B6136}"/>
              </a:ext>
            </a:extLst>
          </p:cNvPr>
          <p:cNvSpPr>
            <a:spLocks noGrp="1"/>
          </p:cNvSpPr>
          <p:nvPr>
            <p:ph type="ftr" sz="quarter" idx="24"/>
          </p:nvPr>
        </p:nvSpPr>
        <p:spPr/>
        <p:txBody>
          <a:bodyPr/>
          <a:lstStyle/>
          <a:p>
            <a:endParaRPr lang="en-US" dirty="0"/>
          </a:p>
        </p:txBody>
      </p:sp>
      <p:sp>
        <p:nvSpPr>
          <p:cNvPr id="5" name="Slide Number Placeholder 4">
            <a:extLst>
              <a:ext uri="{FF2B5EF4-FFF2-40B4-BE49-F238E27FC236}">
                <a16:creationId xmlns:a16="http://schemas.microsoft.com/office/drawing/2014/main" id="{D700D9CF-43D8-5B64-4430-BFDBB7C08330}"/>
              </a:ext>
            </a:extLst>
          </p:cNvPr>
          <p:cNvSpPr>
            <a:spLocks noGrp="1"/>
          </p:cNvSpPr>
          <p:nvPr>
            <p:ph type="sldNum" sz="quarter" idx="25"/>
          </p:nvPr>
        </p:nvSpPr>
        <p:spPr/>
        <p:txBody>
          <a:bodyPr/>
          <a:lstStyle/>
          <a:p>
            <a:fld id="{23AA811B-2EBD-4900-905E-5BE206449611}" type="slidenum">
              <a:rPr lang="en-US" smtClean="0"/>
              <a:pPr/>
              <a:t>‹#›</a:t>
            </a:fld>
            <a:endParaRPr lang="en-US" dirty="0"/>
          </a:p>
        </p:txBody>
      </p:sp>
      <p:sp>
        <p:nvSpPr>
          <p:cNvPr id="2" name="Picture Placeholder 11">
            <a:extLst>
              <a:ext uri="{FF2B5EF4-FFF2-40B4-BE49-F238E27FC236}">
                <a16:creationId xmlns:a16="http://schemas.microsoft.com/office/drawing/2014/main" id="{00A0BD26-2133-E130-0AA0-E5FC06AAF50F}"/>
              </a:ext>
            </a:extLst>
          </p:cNvPr>
          <p:cNvSpPr>
            <a:spLocks noGrp="1"/>
          </p:cNvSpPr>
          <p:nvPr>
            <p:ph type="pic" sz="quarter" idx="28" hasCustomPrompt="1"/>
          </p:nvPr>
        </p:nvSpPr>
        <p:spPr>
          <a:xfrm>
            <a:off x="279400" y="449263"/>
            <a:ext cx="11633001" cy="5785937"/>
          </a:xfrm>
          <a:prstGeom prst="rect">
            <a:avLst/>
          </a:prstGeom>
          <a:solidFill>
            <a:srgbClr val="E7E6E6"/>
          </a:solidFill>
        </p:spPr>
        <p:txBody>
          <a:bodyPr wrap="square" lIns="144000" tIns="144000" rIns="144000" bIns="144000">
            <a:noAutofit/>
          </a:bodyPr>
          <a:lstStyle>
            <a:lvl1pPr marL="0" indent="0">
              <a:buNone/>
              <a:defRPr/>
            </a:lvl1pPr>
          </a:lstStyle>
          <a:p>
            <a:r>
              <a:rPr lang="en-US" dirty="0"/>
              <a:t>Click here and insert image from Templafy or click the icon to insert picture from your computer</a:t>
            </a:r>
            <a:endParaRPr lang="en-US"/>
          </a:p>
        </p:txBody>
      </p:sp>
    </p:spTree>
    <p:extLst>
      <p:ext uri="{BB962C8B-B14F-4D97-AF65-F5344CB8AC3E}">
        <p14:creationId xmlns:p14="http://schemas.microsoft.com/office/powerpoint/2010/main" val="3200934127"/>
      </p:ext>
    </p:extLst>
  </p:cSld>
  <p:clrMapOvr>
    <a:masterClrMapping/>
  </p:clrMapOvr>
  <p:transition>
    <p:wip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with graphic">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CBC17F-4982-32E6-A33F-0447484DD6F3}"/>
              </a:ext>
            </a:extLst>
          </p:cNvPr>
          <p:cNvSpPr>
            <a:spLocks noGrp="1"/>
          </p:cNvSpPr>
          <p:nvPr>
            <p:ph type="title" hasCustomPrompt="1"/>
          </p:nvPr>
        </p:nvSpPr>
        <p:spPr>
          <a:xfrm>
            <a:off x="280800" y="449998"/>
            <a:ext cx="5435788" cy="1777265"/>
          </a:xfrm>
        </p:spPr>
        <p:txBody>
          <a:bodyPr/>
          <a:lstStyle/>
          <a:p>
            <a:r>
              <a:rPr lang="en-US" dirty="0"/>
              <a:t>Click to add title</a:t>
            </a:r>
            <a:endParaRPr lang="en-US"/>
          </a:p>
        </p:txBody>
      </p:sp>
      <p:sp>
        <p:nvSpPr>
          <p:cNvPr id="8" name="Content Placeholder 5">
            <a:extLst>
              <a:ext uri="{FF2B5EF4-FFF2-40B4-BE49-F238E27FC236}">
                <a16:creationId xmlns:a16="http://schemas.microsoft.com/office/drawing/2014/main" id="{7B082789-CE8F-6049-4323-4B7DA0651F77}"/>
              </a:ext>
            </a:extLst>
          </p:cNvPr>
          <p:cNvSpPr>
            <a:spLocks noGrp="1"/>
          </p:cNvSpPr>
          <p:nvPr>
            <p:ph sz="quarter" idx="22" hasCustomPrompt="1"/>
          </p:nvPr>
        </p:nvSpPr>
        <p:spPr>
          <a:xfrm>
            <a:off x="280800" y="2228400"/>
            <a:ext cx="5435788" cy="3699325"/>
          </a:xfrm>
          <a:prstGeom prst="rect">
            <a:avLst/>
          </a:prstGeom>
          <a:solidFill>
            <a:srgbClr val="F9F9F9"/>
          </a:solidFill>
        </p:spPr>
        <p:txBody>
          <a:bodyPr lIns="144000" tIns="144000" rIns="144000" bIns="144000">
            <a:normAutofit/>
          </a:bodyPr>
          <a:lstStyle>
            <a:lvl1pPr>
              <a:spcBef>
                <a:spcPts val="500"/>
              </a:spcBef>
              <a:defRPr sz="1800"/>
            </a:lvl1pPr>
            <a:lvl2pPr>
              <a:spcBef>
                <a:spcPts val="500"/>
              </a:spcBef>
              <a:defRPr sz="1800"/>
            </a:lvl2pPr>
            <a:lvl3pPr>
              <a:spcBef>
                <a:spcPts val="500"/>
              </a:spcBef>
              <a:defRPr sz="1800"/>
            </a:lvl3pPr>
            <a:lvl4pPr>
              <a:spcBef>
                <a:spcPts val="500"/>
              </a:spcBef>
              <a:defRPr sz="1800"/>
            </a:lvl4pPr>
            <a:lvl5pPr>
              <a:spcBef>
                <a:spcPts val="500"/>
              </a:spcBef>
              <a:defRPr sz="1800"/>
            </a:lvl5pPr>
          </a:lstStyle>
          <a:p>
            <a:pPr lvl="0"/>
            <a:r>
              <a:rPr lang="en-US" noProof="0" dirty="0"/>
              <a:t>Click to add text                                                      Press ENTER then TAB to view next text style     Press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Sixth level</a:t>
            </a:r>
            <a:endParaRPr lang="en-US"/>
          </a:p>
          <a:p>
            <a:pPr lvl="6"/>
            <a:r>
              <a:rPr lang="en-US" noProof="0" dirty="0"/>
              <a:t>Seventh level</a:t>
            </a:r>
            <a:endParaRPr lang="en-US"/>
          </a:p>
          <a:p>
            <a:pPr lvl="7"/>
            <a:r>
              <a:rPr lang="en-US" noProof="0" dirty="0"/>
              <a:t>Eighth level</a:t>
            </a:r>
            <a:endParaRPr lang="en-US"/>
          </a:p>
          <a:p>
            <a:pPr lvl="8"/>
            <a:r>
              <a:rPr lang="en-US" noProof="0" dirty="0"/>
              <a:t>Ninth level</a:t>
            </a:r>
            <a:endParaRPr lang="en-US"/>
          </a:p>
        </p:txBody>
      </p:sp>
      <p:sp>
        <p:nvSpPr>
          <p:cNvPr id="3" name="Date Placeholder 2">
            <a:extLst>
              <a:ext uri="{FF2B5EF4-FFF2-40B4-BE49-F238E27FC236}">
                <a16:creationId xmlns:a16="http://schemas.microsoft.com/office/drawing/2014/main" id="{FE2B1C2A-727E-8E66-64B2-06161A9466DD}"/>
              </a:ext>
            </a:extLst>
          </p:cNvPr>
          <p:cNvSpPr>
            <a:spLocks noGrp="1"/>
          </p:cNvSpPr>
          <p:nvPr>
            <p:ph type="dt" sz="half" idx="23"/>
          </p:nvPr>
        </p:nvSpPr>
        <p:spPr/>
        <p:txBody>
          <a:bodyPr/>
          <a:lstStyle/>
          <a:p>
            <a:endParaRPr lang="en-US" dirty="0"/>
          </a:p>
        </p:txBody>
      </p:sp>
      <p:sp>
        <p:nvSpPr>
          <p:cNvPr id="4" name="Footer Placeholder 3">
            <a:extLst>
              <a:ext uri="{FF2B5EF4-FFF2-40B4-BE49-F238E27FC236}">
                <a16:creationId xmlns:a16="http://schemas.microsoft.com/office/drawing/2014/main" id="{D4FFF2EA-9258-54B4-3194-8C8C500B6136}"/>
              </a:ext>
            </a:extLst>
          </p:cNvPr>
          <p:cNvSpPr>
            <a:spLocks noGrp="1"/>
          </p:cNvSpPr>
          <p:nvPr>
            <p:ph type="ftr" sz="quarter" idx="24"/>
          </p:nvPr>
        </p:nvSpPr>
        <p:spPr/>
        <p:txBody>
          <a:bodyPr/>
          <a:lstStyle/>
          <a:p>
            <a:endParaRPr lang="en-US" dirty="0"/>
          </a:p>
        </p:txBody>
      </p:sp>
      <p:sp>
        <p:nvSpPr>
          <p:cNvPr id="5" name="Slide Number Placeholder 4">
            <a:extLst>
              <a:ext uri="{FF2B5EF4-FFF2-40B4-BE49-F238E27FC236}">
                <a16:creationId xmlns:a16="http://schemas.microsoft.com/office/drawing/2014/main" id="{D700D9CF-43D8-5B64-4430-BFDBB7C08330}"/>
              </a:ext>
            </a:extLst>
          </p:cNvPr>
          <p:cNvSpPr>
            <a:spLocks noGrp="1"/>
          </p:cNvSpPr>
          <p:nvPr>
            <p:ph type="sldNum" sz="quarter" idx="25"/>
          </p:nvPr>
        </p:nvSpPr>
        <p:spPr/>
        <p:txBody>
          <a:bodyPr/>
          <a:lstStyle/>
          <a:p>
            <a:fld id="{23AA811B-2EBD-4900-905E-5BE206449611}" type="slidenum">
              <a:rPr lang="en-US" smtClean="0"/>
              <a:pPr/>
              <a:t>‹#›</a:t>
            </a:fld>
            <a:endParaRPr lang="en-US" dirty="0"/>
          </a:p>
        </p:txBody>
      </p:sp>
      <p:sp>
        <p:nvSpPr>
          <p:cNvPr id="2" name="Picture Placeholder 11">
            <a:extLst>
              <a:ext uri="{FF2B5EF4-FFF2-40B4-BE49-F238E27FC236}">
                <a16:creationId xmlns:a16="http://schemas.microsoft.com/office/drawing/2014/main" id="{00A0BD26-2133-E130-0AA0-E5FC06AAF50F}"/>
              </a:ext>
            </a:extLst>
          </p:cNvPr>
          <p:cNvSpPr>
            <a:spLocks noGrp="1"/>
          </p:cNvSpPr>
          <p:nvPr>
            <p:ph type="pic" sz="quarter" idx="28" hasCustomPrompt="1"/>
          </p:nvPr>
        </p:nvSpPr>
        <p:spPr>
          <a:xfrm>
            <a:off x="6037200" y="449263"/>
            <a:ext cx="5335486" cy="4942800"/>
          </a:xfrm>
          <a:prstGeom prst="rect">
            <a:avLst/>
          </a:prstGeom>
          <a:solidFill>
            <a:srgbClr val="E7E6E6"/>
          </a:solidFill>
        </p:spPr>
        <p:txBody>
          <a:bodyPr wrap="square" lIns="144000" tIns="144000" rIns="144000" bIns="144000">
            <a:noAutofit/>
          </a:bodyPr>
          <a:lstStyle>
            <a:lvl1pPr marL="0" indent="0">
              <a:buNone/>
              <a:defRPr/>
            </a:lvl1pPr>
          </a:lstStyle>
          <a:p>
            <a:r>
              <a:rPr lang="en-US" dirty="0"/>
              <a:t>Click here and insert image from Templafy or click the icon to insert picture from your computer</a:t>
            </a:r>
            <a:endParaRPr lang="en-US"/>
          </a:p>
        </p:txBody>
      </p:sp>
      <p:sp>
        <p:nvSpPr>
          <p:cNvPr id="10" name="Rectangle 9">
            <a:extLst>
              <a:ext uri="{FF2B5EF4-FFF2-40B4-BE49-F238E27FC236}">
                <a16:creationId xmlns:a16="http://schemas.microsoft.com/office/drawing/2014/main" id="{F6461DE7-F988-B4EB-0F23-6A3C50624691}"/>
              </a:ext>
            </a:extLst>
          </p:cNvPr>
          <p:cNvSpPr/>
          <p:nvPr userDrawn="1"/>
        </p:nvSpPr>
        <p:spPr>
          <a:xfrm>
            <a:off x="6040437" y="5387725"/>
            <a:ext cx="5870575"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rgbClr val="081E32"/>
              </a:solidFill>
            </a:endParaRPr>
          </a:p>
        </p:txBody>
      </p:sp>
      <p:sp>
        <p:nvSpPr>
          <p:cNvPr id="11" name="Rectangle 10">
            <a:extLst>
              <a:ext uri="{FF2B5EF4-FFF2-40B4-BE49-F238E27FC236}">
                <a16:creationId xmlns:a16="http://schemas.microsoft.com/office/drawing/2014/main" id="{98B6DE00-8B35-F3FB-171D-D15EC2778E37}"/>
              </a:ext>
            </a:extLst>
          </p:cNvPr>
          <p:cNvSpPr/>
          <p:nvPr userDrawn="1"/>
        </p:nvSpPr>
        <p:spPr>
          <a:xfrm>
            <a:off x="11371013" y="449263"/>
            <a:ext cx="540000" cy="54784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rgbClr val="081E32"/>
              </a:solidFill>
            </a:endParaRPr>
          </a:p>
        </p:txBody>
      </p:sp>
      <p:sp>
        <p:nvSpPr>
          <p:cNvPr id="9" name="Text Placeholder 8">
            <a:extLst>
              <a:ext uri="{FF2B5EF4-FFF2-40B4-BE49-F238E27FC236}">
                <a16:creationId xmlns:a16="http://schemas.microsoft.com/office/drawing/2014/main" id="{2500C3E8-B384-4865-D4C9-6EEA9B749914}"/>
              </a:ext>
            </a:extLst>
          </p:cNvPr>
          <p:cNvSpPr>
            <a:spLocks noGrp="1"/>
          </p:cNvSpPr>
          <p:nvPr>
            <p:ph type="body" sz="quarter" idx="29" hasCustomPrompt="1"/>
          </p:nvPr>
        </p:nvSpPr>
        <p:spPr>
          <a:xfrm>
            <a:off x="6148388" y="5476875"/>
            <a:ext cx="5233987" cy="285750"/>
          </a:xfrm>
        </p:spPr>
        <p:txBody>
          <a:bodyPr/>
          <a:lstStyle>
            <a:lvl1pPr marL="0" indent="0">
              <a:spcBef>
                <a:spcPts val="0"/>
              </a:spcBef>
              <a:buNone/>
              <a:defRPr sz="1200" b="0" baseline="0">
                <a:latin typeface="+mn-lt"/>
              </a:defRPr>
            </a:lvl1pPr>
            <a:lvl2pPr marL="0" indent="0">
              <a:spcBef>
                <a:spcPts val="1000"/>
              </a:spcBef>
              <a:buNone/>
              <a:defRPr sz="1200" b="0" baseline="0">
                <a:latin typeface="+mn-lt"/>
              </a:defRPr>
            </a:lvl2pPr>
            <a:lvl3pPr marL="0" indent="0">
              <a:spcBef>
                <a:spcPts val="1000"/>
              </a:spcBef>
              <a:buNone/>
              <a:defRPr sz="1200" b="0" baseline="0">
                <a:latin typeface="+mn-lt"/>
              </a:defRPr>
            </a:lvl3pPr>
            <a:lvl4pPr marL="0">
              <a:spcBef>
                <a:spcPts val="1000"/>
              </a:spcBef>
              <a:buNone/>
              <a:defRPr sz="1200" b="0" baseline="0">
                <a:latin typeface="+mn-lt"/>
              </a:defRPr>
            </a:lvl4pPr>
            <a:lvl5pPr marL="0">
              <a:spcBef>
                <a:spcPts val="1000"/>
              </a:spcBef>
              <a:buNone/>
              <a:defRPr sz="1200" b="0" baseline="0">
                <a:latin typeface="+mn-lt"/>
              </a:defRPr>
            </a:lvl5pPr>
            <a:lvl6pPr marL="0">
              <a:spcBef>
                <a:spcPts val="1000"/>
              </a:spcBef>
              <a:buNone/>
              <a:defRPr sz="1200" b="0" baseline="0">
                <a:latin typeface="+mn-lt"/>
              </a:defRPr>
            </a:lvl6pPr>
            <a:lvl7pPr marL="0">
              <a:spcBef>
                <a:spcPts val="1000"/>
              </a:spcBef>
              <a:buNone/>
              <a:defRPr sz="1200" b="0" baseline="0">
                <a:latin typeface="+mn-lt"/>
              </a:defRPr>
            </a:lvl7pPr>
            <a:lvl8pPr marL="0">
              <a:spcBef>
                <a:spcPts val="1000"/>
              </a:spcBef>
              <a:buNone/>
              <a:defRPr sz="1200" b="0" baseline="0">
                <a:latin typeface="+mn-lt"/>
              </a:defRPr>
            </a:lvl8pPr>
            <a:lvl9pPr marL="0">
              <a:spcBef>
                <a:spcPts val="1000"/>
              </a:spcBef>
              <a:buNone/>
              <a:defRPr sz="1200" b="0" baseline="0">
                <a:latin typeface="+mn-lt"/>
              </a:defRPr>
            </a:lvl9pPr>
          </a:lstStyle>
          <a:p>
            <a:pPr lvl="0"/>
            <a:r>
              <a:rPr lang="en-US" noProof="0" dirty="0"/>
              <a:t>Click to add image text</a:t>
            </a:r>
            <a:endParaRPr lang="en-US"/>
          </a:p>
        </p:txBody>
      </p:sp>
    </p:spTree>
    <p:extLst>
      <p:ext uri="{BB962C8B-B14F-4D97-AF65-F5344CB8AC3E}">
        <p14:creationId xmlns:p14="http://schemas.microsoft.com/office/powerpoint/2010/main" val="3250956519"/>
      </p:ext>
    </p:extLst>
  </p:cSld>
  <p:clrMapOvr>
    <a:masterClrMapping/>
  </p:clrMapOvr>
  <p:transition>
    <p:wipe/>
  </p:transition>
  <p:extLst>
    <p:ext uri="{DCECCB84-F9BA-43D5-87BE-67443E8EF086}">
      <p15:sldGuideLst xmlns:p15="http://schemas.microsoft.com/office/powerpoint/2012/main">
        <p15:guide id="1" orient="horz" pos="3734" userDrawn="1">
          <p15:clr>
            <a:srgbClr val="A4A3A4"/>
          </p15:clr>
        </p15:guide>
        <p15:guide id="2" orient="horz" pos="1403"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ox and image">
    <p:spTree>
      <p:nvGrpSpPr>
        <p:cNvPr id="1" name=""/>
        <p:cNvGrpSpPr/>
        <p:nvPr/>
      </p:nvGrpSpPr>
      <p:grpSpPr>
        <a:xfrm>
          <a:off x="0" y="0"/>
          <a:ext cx="0" cy="0"/>
          <a:chOff x="0" y="0"/>
          <a:chExt cx="0" cy="0"/>
        </a:xfrm>
      </p:grpSpPr>
      <p:sp>
        <p:nvSpPr>
          <p:cNvPr id="20" name="Picture Placeholder 24">
            <a:extLst>
              <a:ext uri="{FF2B5EF4-FFF2-40B4-BE49-F238E27FC236}">
                <a16:creationId xmlns:a16="http://schemas.microsoft.com/office/drawing/2014/main" id="{A6DB8BD0-2E20-084D-D0AB-FC454623FC96}"/>
              </a:ext>
            </a:extLst>
          </p:cNvPr>
          <p:cNvSpPr>
            <a:spLocks noGrp="1"/>
          </p:cNvSpPr>
          <p:nvPr>
            <p:ph type="pic" sz="quarter" idx="18" hasCustomPrompt="1"/>
          </p:nvPr>
        </p:nvSpPr>
        <p:spPr>
          <a:xfrm>
            <a:off x="280800" y="4097020"/>
            <a:ext cx="5061648" cy="2138180"/>
          </a:xfrm>
          <a:solidFill>
            <a:srgbClr val="E7E6E6"/>
          </a:solidFill>
        </p:spPr>
        <p:txBody>
          <a:bodyPr lIns="72000" tIns="72000" rIns="72000" bIns="72000"/>
          <a:lstStyle>
            <a:lvl1pPr marL="0" indent="0">
              <a:buNone/>
              <a:defRPr sz="1400"/>
            </a:lvl1pPr>
          </a:lstStyle>
          <a:p>
            <a:r>
              <a:rPr lang="en-US" dirty="0"/>
              <a:t>Click here and insert image from Templafy or click the icon to insert picture from your computer</a:t>
            </a:r>
            <a:endParaRPr lang="en-US"/>
          </a:p>
        </p:txBody>
      </p:sp>
      <p:sp>
        <p:nvSpPr>
          <p:cNvPr id="2" name="Title 1">
            <a:extLst>
              <a:ext uri="{FF2B5EF4-FFF2-40B4-BE49-F238E27FC236}">
                <a16:creationId xmlns:a16="http://schemas.microsoft.com/office/drawing/2014/main" id="{9A7A6BD4-2052-80AB-5EDF-AFBD610EE182}"/>
              </a:ext>
            </a:extLst>
          </p:cNvPr>
          <p:cNvSpPr>
            <a:spLocks noGrp="1"/>
          </p:cNvSpPr>
          <p:nvPr>
            <p:ph type="title" hasCustomPrompt="1"/>
          </p:nvPr>
        </p:nvSpPr>
        <p:spPr>
          <a:xfrm>
            <a:off x="280800" y="450000"/>
            <a:ext cx="11631612" cy="486000"/>
          </a:xfrm>
        </p:spPr>
        <p:txBody>
          <a:bodyPr/>
          <a:lstStyle/>
          <a:p>
            <a:r>
              <a:rPr lang="en-US" dirty="0"/>
              <a:t>Click to add title</a:t>
            </a:r>
            <a:endParaRPr lang="en-US"/>
          </a:p>
        </p:txBody>
      </p:sp>
      <p:sp>
        <p:nvSpPr>
          <p:cNvPr id="3" name="Subtitle 2">
            <a:extLst>
              <a:ext uri="{FF2B5EF4-FFF2-40B4-BE49-F238E27FC236}">
                <a16:creationId xmlns:a16="http://schemas.microsoft.com/office/drawing/2014/main" id="{14ACD56F-5721-E136-1E1B-4325CB41D99C}"/>
              </a:ext>
            </a:extLst>
          </p:cNvPr>
          <p:cNvSpPr>
            <a:spLocks noGrp="1"/>
          </p:cNvSpPr>
          <p:nvPr>
            <p:ph type="subTitle" idx="1" hasCustomPrompt="1"/>
          </p:nvPr>
        </p:nvSpPr>
        <p:spPr>
          <a:xfrm>
            <a:off x="2808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10" name="Text Placeholder 9">
            <a:extLst>
              <a:ext uri="{FF2B5EF4-FFF2-40B4-BE49-F238E27FC236}">
                <a16:creationId xmlns:a16="http://schemas.microsoft.com/office/drawing/2014/main" id="{59BEED97-F9FD-6860-DA7C-FEE599B26D32}"/>
              </a:ext>
            </a:extLst>
          </p:cNvPr>
          <p:cNvSpPr>
            <a:spLocks noGrp="1"/>
          </p:cNvSpPr>
          <p:nvPr>
            <p:ph type="body" sz="quarter" idx="13" hasCustomPrompt="1"/>
          </p:nvPr>
        </p:nvSpPr>
        <p:spPr>
          <a:xfrm>
            <a:off x="280800" y="1573200"/>
            <a:ext cx="5061648" cy="2448000"/>
          </a:xfrm>
          <a:custGeom>
            <a:avLst/>
            <a:gdLst>
              <a:gd name="connsiteX0" fmla="*/ 0 w 5061648"/>
              <a:gd name="connsiteY0" fmla="*/ 0 h 2448000"/>
              <a:gd name="connsiteX1" fmla="*/ 5061648 w 5061648"/>
              <a:gd name="connsiteY1" fmla="*/ 0 h 2448000"/>
              <a:gd name="connsiteX2" fmla="*/ 5061648 w 5061648"/>
              <a:gd name="connsiteY2" fmla="*/ 2168258 h 2448000"/>
              <a:gd name="connsiteX3" fmla="*/ 4781906 w 5061648"/>
              <a:gd name="connsiteY3" fmla="*/ 2168258 h 2448000"/>
              <a:gd name="connsiteX4" fmla="*/ 4781906 w 5061648"/>
              <a:gd name="connsiteY4" fmla="*/ 2448000 h 2448000"/>
              <a:gd name="connsiteX5" fmla="*/ 0 w 5061648"/>
              <a:gd name="connsiteY5" fmla="*/ 2448000 h 24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1648" h="2448000">
                <a:moveTo>
                  <a:pt x="0" y="0"/>
                </a:moveTo>
                <a:lnTo>
                  <a:pt x="5061648" y="0"/>
                </a:lnTo>
                <a:lnTo>
                  <a:pt x="5061648" y="2168258"/>
                </a:lnTo>
                <a:lnTo>
                  <a:pt x="4781906" y="2168258"/>
                </a:lnTo>
                <a:lnTo>
                  <a:pt x="4781906" y="2448000"/>
                </a:lnTo>
                <a:lnTo>
                  <a:pt x="0" y="2448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defRPr lang="en-US" sz="1800" b="0" kern="1200" dirty="0" smtClean="0">
                <a:solidFill>
                  <a:schemeClr val="bg1"/>
                </a:solidFill>
                <a:latin typeface="+mn-lt"/>
                <a:ea typeface="+mn-ea"/>
                <a:cs typeface="+mn-cs"/>
              </a:defRPr>
            </a:lvl1pPr>
            <a:lvl2pPr marL="0" indent="0" algn="ctr">
              <a:buNone/>
              <a:defRPr sz="1800" b="0">
                <a:solidFill>
                  <a:schemeClr val="bg1"/>
                </a:solidFill>
              </a:defRPr>
            </a:lvl2pPr>
            <a:lvl3pPr marL="0" indent="0" algn="ctr">
              <a:buNone/>
              <a:defRPr sz="1800" b="0">
                <a:solidFill>
                  <a:schemeClr val="bg1"/>
                </a:solidFill>
              </a:defRPr>
            </a:lvl3pPr>
            <a:lvl4pPr marL="0" indent="0" algn="ctr">
              <a:buNone/>
              <a:defRPr sz="1800" b="0">
                <a:solidFill>
                  <a:schemeClr val="bg1"/>
                </a:solidFill>
                <a:latin typeface="+mn-lt"/>
              </a:defRPr>
            </a:lvl4pPr>
            <a:lvl5pPr marL="0" indent="0" algn="ctr">
              <a:buNone/>
              <a:defRPr sz="1800" b="0">
                <a:solidFill>
                  <a:schemeClr val="bg1"/>
                </a:solidFill>
              </a:defRPr>
            </a:lvl5pPr>
            <a:lvl6pPr marL="0" indent="0" algn="ctr">
              <a:buNone/>
              <a:defRPr sz="1800" b="0">
                <a:solidFill>
                  <a:schemeClr val="bg1"/>
                </a:solidFill>
              </a:defRPr>
            </a:lvl6pPr>
            <a:lvl7pPr marL="0" indent="0" algn="ctr">
              <a:buNone/>
              <a:defRPr sz="1800" b="0">
                <a:solidFill>
                  <a:schemeClr val="bg1"/>
                </a:solidFill>
              </a:defRPr>
            </a:lvl7pPr>
            <a:lvl8pPr marL="0" indent="0" algn="ctr">
              <a:buNone/>
              <a:defRPr sz="1800" b="0">
                <a:solidFill>
                  <a:schemeClr val="bg1"/>
                </a:solidFill>
              </a:defRPr>
            </a:lvl8pPr>
            <a:lvl9pPr marL="0" indent="0" algn="ctr">
              <a:buNone/>
              <a:defRPr sz="1800" b="0">
                <a:solidFill>
                  <a:schemeClr val="bg1"/>
                </a:solidFill>
              </a:defRPr>
            </a:lvl9pPr>
          </a:lstStyle>
          <a:p>
            <a:pPr lvl="0"/>
            <a:r>
              <a:rPr lang="en-US" noProof="0" dirty="0"/>
              <a:t>Click to add text</a:t>
            </a:r>
            <a:endParaRPr lang="en-US"/>
          </a:p>
        </p:txBody>
      </p:sp>
      <p:sp>
        <p:nvSpPr>
          <p:cNvPr id="8" name="Text Placeholder 16">
            <a:extLst>
              <a:ext uri="{FF2B5EF4-FFF2-40B4-BE49-F238E27FC236}">
                <a16:creationId xmlns:a16="http://schemas.microsoft.com/office/drawing/2014/main" id="{49EE159B-4DB7-E136-995E-B16C01786768}"/>
              </a:ext>
            </a:extLst>
          </p:cNvPr>
          <p:cNvSpPr>
            <a:spLocks noGrp="1"/>
          </p:cNvSpPr>
          <p:nvPr>
            <p:ph type="body" sz="quarter" idx="25" hasCustomPrompt="1"/>
          </p:nvPr>
        </p:nvSpPr>
        <p:spPr>
          <a:xfrm>
            <a:off x="5455491" y="1573200"/>
            <a:ext cx="6456921" cy="4662000"/>
          </a:xfrm>
          <a:prstGeom prst="rect">
            <a:avLst/>
          </a:prstGeom>
          <a:solidFill>
            <a:srgbClr val="F9F9F9"/>
          </a:solidFill>
        </p:spPr>
        <p:txBody>
          <a:bodyPr lIns="144000" tIns="144000" rIns="144000" bIns="144000"/>
          <a:lstStyle>
            <a:lvl1pPr>
              <a:defRPr/>
            </a:lvl1pPr>
          </a:lstStyle>
          <a:p>
            <a:pPr lvl="0"/>
            <a:r>
              <a:rPr lang="en-US" noProof="0" dirty="0"/>
              <a:t>Click to add text                                                           Press ENTER then TAB to view next text style            Press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Sixth level</a:t>
            </a:r>
            <a:endParaRPr lang="en-US"/>
          </a:p>
          <a:p>
            <a:pPr lvl="6"/>
            <a:r>
              <a:rPr lang="en-US" noProof="0" dirty="0"/>
              <a:t>Seventh level</a:t>
            </a:r>
            <a:endParaRPr lang="en-US"/>
          </a:p>
          <a:p>
            <a:pPr lvl="7"/>
            <a:r>
              <a:rPr lang="en-US" noProof="0" dirty="0"/>
              <a:t>Eighth level</a:t>
            </a:r>
            <a:endParaRPr lang="en-US"/>
          </a:p>
          <a:p>
            <a:pPr lvl="8"/>
            <a:r>
              <a:rPr lang="en-US" noProof="0" dirty="0"/>
              <a:t>Ninth level</a:t>
            </a:r>
            <a:endParaRPr lang="en-US"/>
          </a:p>
        </p:txBody>
      </p:sp>
      <p:sp>
        <p:nvSpPr>
          <p:cNvPr id="6" name="Graphic corner">
            <a:extLst>
              <a:ext uri="{FF2B5EF4-FFF2-40B4-BE49-F238E27FC236}">
                <a16:creationId xmlns:a16="http://schemas.microsoft.com/office/drawing/2014/main" id="{F348ECED-B422-852D-AC8E-6353C7D94EF1}"/>
              </a:ext>
            </a:extLst>
          </p:cNvPr>
          <p:cNvSpPr>
            <a:spLocks noGrp="1" noRot="1" noChangeAspect="1" noMove="1" noResize="1" noEditPoints="1" noAdjustHandles="1" noChangeArrowheads="1" noChangeShapeType="1"/>
          </p:cNvSpPr>
          <p:nvPr>
            <p:ph type="body" sz="quarter" idx="42" hasCustomPrompt="1"/>
          </p:nvPr>
        </p:nvSpPr>
        <p:spPr>
          <a:xfrm>
            <a:off x="10836321" y="5157060"/>
            <a:ext cx="1076091" cy="1078140"/>
          </a:xfrm>
          <a:custGeom>
            <a:avLst/>
            <a:gdLst>
              <a:gd name="connsiteX0" fmla="*/ 957291 w 1076091"/>
              <a:gd name="connsiteY0" fmla="*/ 0 h 1078140"/>
              <a:gd name="connsiteX1" fmla="*/ 1076091 w 1076091"/>
              <a:gd name="connsiteY1" fmla="*/ 0 h 1078140"/>
              <a:gd name="connsiteX2" fmla="*/ 1076091 w 1076091"/>
              <a:gd name="connsiteY2" fmla="*/ 970140 h 1078140"/>
              <a:gd name="connsiteX3" fmla="*/ 1076091 w 1076091"/>
              <a:gd name="connsiteY3" fmla="*/ 1078140 h 1078140"/>
              <a:gd name="connsiteX4" fmla="*/ 957291 w 1076091"/>
              <a:gd name="connsiteY4" fmla="*/ 1078140 h 1078140"/>
              <a:gd name="connsiteX5" fmla="*/ 0 w 1076091"/>
              <a:gd name="connsiteY5" fmla="*/ 1078140 h 1078140"/>
              <a:gd name="connsiteX6" fmla="*/ 0 w 1076091"/>
              <a:gd name="connsiteY6" fmla="*/ 970140 h 1078140"/>
              <a:gd name="connsiteX7" fmla="*/ 957291 w 1076091"/>
              <a:gd name="connsiteY7" fmla="*/ 970140 h 10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091" h="1078140">
                <a:moveTo>
                  <a:pt x="957291" y="0"/>
                </a:moveTo>
                <a:lnTo>
                  <a:pt x="1076091" y="0"/>
                </a:lnTo>
                <a:lnTo>
                  <a:pt x="1076091" y="970140"/>
                </a:lnTo>
                <a:lnTo>
                  <a:pt x="1076091" y="1078140"/>
                </a:lnTo>
                <a:lnTo>
                  <a:pt x="957291" y="1078140"/>
                </a:lnTo>
                <a:lnTo>
                  <a:pt x="0" y="1078140"/>
                </a:lnTo>
                <a:lnTo>
                  <a:pt x="0" y="970140"/>
                </a:lnTo>
                <a:lnTo>
                  <a:pt x="957291" y="970140"/>
                </a:lnTo>
                <a:close/>
              </a:path>
            </a:pathLst>
          </a:custGeom>
          <a:solidFill>
            <a:schemeClr val="bg2"/>
          </a:solidFill>
        </p:spPr>
        <p:txBody>
          <a:bodyPr wrap="square">
            <a:noAutofit/>
          </a:bodyPr>
          <a:lstStyle>
            <a:lvl1pPr marL="0" indent="0">
              <a:buNone/>
              <a:defRPr sz="100">
                <a:noFill/>
              </a:defRPr>
            </a:lvl1pPr>
          </a:lstStyle>
          <a:p>
            <a:pPr lvl="0"/>
            <a:r>
              <a:rPr lang="en-US" dirty="0"/>
              <a:t>.</a:t>
            </a:r>
            <a:endParaRPr lang="en-US"/>
          </a:p>
        </p:txBody>
      </p:sp>
      <p:sp>
        <p:nvSpPr>
          <p:cNvPr id="4" name="Date Placeholder 3">
            <a:extLst>
              <a:ext uri="{FF2B5EF4-FFF2-40B4-BE49-F238E27FC236}">
                <a16:creationId xmlns:a16="http://schemas.microsoft.com/office/drawing/2014/main" id="{07E2A0BE-159F-2B48-491D-81D5C1EC4F82}"/>
              </a:ext>
            </a:extLst>
          </p:cNvPr>
          <p:cNvSpPr>
            <a:spLocks noGrp="1"/>
          </p:cNvSpPr>
          <p:nvPr>
            <p:ph type="dt" sz="half" idx="26"/>
          </p:nvPr>
        </p:nvSpPr>
        <p:spPr/>
        <p:txBody>
          <a:bodyPr/>
          <a:lstStyle/>
          <a:p>
            <a:endParaRPr lang="en-US" dirty="0"/>
          </a:p>
        </p:txBody>
      </p:sp>
      <p:sp>
        <p:nvSpPr>
          <p:cNvPr id="5" name="Footer Placeholder 4">
            <a:extLst>
              <a:ext uri="{FF2B5EF4-FFF2-40B4-BE49-F238E27FC236}">
                <a16:creationId xmlns:a16="http://schemas.microsoft.com/office/drawing/2014/main" id="{CBA48B0D-10EE-961E-B412-12F0C515A0D0}"/>
              </a:ext>
            </a:extLst>
          </p:cNvPr>
          <p:cNvSpPr>
            <a:spLocks noGrp="1"/>
          </p:cNvSpPr>
          <p:nvPr>
            <p:ph type="ftr" sz="quarter" idx="27"/>
          </p:nvPr>
        </p:nvSpPr>
        <p:spPr/>
        <p:txBody>
          <a:bodyPr/>
          <a:lstStyle/>
          <a:p>
            <a:endParaRPr lang="en-US" dirty="0"/>
          </a:p>
        </p:txBody>
      </p:sp>
      <p:sp>
        <p:nvSpPr>
          <p:cNvPr id="7" name="Slide Number Placeholder 6">
            <a:extLst>
              <a:ext uri="{FF2B5EF4-FFF2-40B4-BE49-F238E27FC236}">
                <a16:creationId xmlns:a16="http://schemas.microsoft.com/office/drawing/2014/main" id="{72022602-723D-77DD-AE4B-7D5011E06440}"/>
              </a:ext>
            </a:extLst>
          </p:cNvPr>
          <p:cNvSpPr>
            <a:spLocks noGrp="1"/>
          </p:cNvSpPr>
          <p:nvPr>
            <p:ph type="sldNum" sz="quarter" idx="2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711183458"/>
      </p:ext>
    </p:extLst>
  </p:cSld>
  <p:clrMapOvr>
    <a:masterClrMapping/>
  </p:clrMapOvr>
  <p:transition>
    <p:wip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text and images">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1DF6A9CC-50D4-086B-A1DD-18E96B2694FB}"/>
              </a:ext>
            </a:extLst>
          </p:cNvPr>
          <p:cNvSpPr>
            <a:spLocks noGrp="1"/>
          </p:cNvSpPr>
          <p:nvPr>
            <p:ph type="pic" sz="quarter" idx="18" hasCustomPrompt="1"/>
          </p:nvPr>
        </p:nvSpPr>
        <p:spPr>
          <a:xfrm>
            <a:off x="280800" y="4096800"/>
            <a:ext cx="2268000" cy="2138400"/>
          </a:xfrm>
          <a:solidFill>
            <a:srgbClr val="E7E6E6"/>
          </a:solidFill>
        </p:spPr>
        <p:txBody>
          <a:bodyPr lIns="72000" tIns="72000" rIns="72000" bIns="72000">
            <a:normAutofit/>
          </a:bodyPr>
          <a:lstStyle>
            <a:lvl1pPr marL="0" indent="0">
              <a:buNone/>
              <a:defRPr sz="1400"/>
            </a:lvl1pPr>
          </a:lstStyle>
          <a:p>
            <a:r>
              <a:rPr lang="en-US" dirty="0"/>
              <a:t>Click here and insert image from Templafy or click the icon to insert picture from your computer</a:t>
            </a:r>
            <a:endParaRPr lang="en-US"/>
          </a:p>
        </p:txBody>
      </p:sp>
      <p:sp>
        <p:nvSpPr>
          <p:cNvPr id="26" name="Picture Placeholder 24">
            <a:extLst>
              <a:ext uri="{FF2B5EF4-FFF2-40B4-BE49-F238E27FC236}">
                <a16:creationId xmlns:a16="http://schemas.microsoft.com/office/drawing/2014/main" id="{0819205E-6EC7-422A-0181-3EABDE5B7BEB}"/>
              </a:ext>
            </a:extLst>
          </p:cNvPr>
          <p:cNvSpPr>
            <a:spLocks noGrp="1"/>
          </p:cNvSpPr>
          <p:nvPr>
            <p:ph type="pic" sz="quarter" idx="19" hasCustomPrompt="1"/>
          </p:nvPr>
        </p:nvSpPr>
        <p:spPr>
          <a:xfrm>
            <a:off x="2620800" y="4096800"/>
            <a:ext cx="2268000" cy="2138400"/>
          </a:xfrm>
          <a:solidFill>
            <a:srgbClr val="E7E6E6"/>
          </a:solidFill>
        </p:spPr>
        <p:txBody>
          <a:bodyPr lIns="72000" tIns="72000" rIns="72000" bIns="72000">
            <a:normAutofit/>
          </a:bodyPr>
          <a:lstStyle>
            <a:lvl1pPr marL="0" indent="0">
              <a:buNone/>
              <a:defRPr sz="1400"/>
            </a:lvl1pPr>
          </a:lstStyle>
          <a:p>
            <a:r>
              <a:rPr lang="en-US" dirty="0"/>
              <a:t>Click here and insert image from Templafy or click the icon to insert picture from your computer</a:t>
            </a:r>
            <a:endParaRPr lang="en-US"/>
          </a:p>
        </p:txBody>
      </p:sp>
      <p:sp>
        <p:nvSpPr>
          <p:cNvPr id="2" name="Title 1">
            <a:extLst>
              <a:ext uri="{FF2B5EF4-FFF2-40B4-BE49-F238E27FC236}">
                <a16:creationId xmlns:a16="http://schemas.microsoft.com/office/drawing/2014/main" id="{B9231A90-8B20-2F81-496A-45C870981610}"/>
              </a:ext>
            </a:extLst>
          </p:cNvPr>
          <p:cNvSpPr>
            <a:spLocks noGrp="1"/>
          </p:cNvSpPr>
          <p:nvPr>
            <p:ph type="title" hasCustomPrompt="1"/>
          </p:nvPr>
        </p:nvSpPr>
        <p:spPr>
          <a:xfrm>
            <a:off x="280800" y="450000"/>
            <a:ext cx="11631612" cy="486000"/>
          </a:xfrm>
        </p:spPr>
        <p:txBody>
          <a:bodyPr/>
          <a:lstStyle/>
          <a:p>
            <a:r>
              <a:rPr lang="en-US" dirty="0"/>
              <a:t>Click to add title</a:t>
            </a:r>
            <a:endParaRPr lang="en-US"/>
          </a:p>
        </p:txBody>
      </p:sp>
      <p:sp>
        <p:nvSpPr>
          <p:cNvPr id="3" name="Subtitle 2">
            <a:extLst>
              <a:ext uri="{FF2B5EF4-FFF2-40B4-BE49-F238E27FC236}">
                <a16:creationId xmlns:a16="http://schemas.microsoft.com/office/drawing/2014/main" id="{1186C4DD-F7C6-D4ED-F4FC-74B5A5B4929F}"/>
              </a:ext>
            </a:extLst>
          </p:cNvPr>
          <p:cNvSpPr>
            <a:spLocks noGrp="1"/>
          </p:cNvSpPr>
          <p:nvPr>
            <p:ph type="subTitle" idx="1" hasCustomPrompt="1"/>
          </p:nvPr>
        </p:nvSpPr>
        <p:spPr>
          <a:xfrm>
            <a:off x="2808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17" name="Text Placeholder 16">
            <a:extLst>
              <a:ext uri="{FF2B5EF4-FFF2-40B4-BE49-F238E27FC236}">
                <a16:creationId xmlns:a16="http://schemas.microsoft.com/office/drawing/2014/main" id="{28EC598B-33C0-1B75-DA5E-AEC6BCF000B0}"/>
              </a:ext>
            </a:extLst>
          </p:cNvPr>
          <p:cNvSpPr>
            <a:spLocks noGrp="1"/>
          </p:cNvSpPr>
          <p:nvPr>
            <p:ph type="body" sz="quarter" idx="13" hasCustomPrompt="1"/>
          </p:nvPr>
        </p:nvSpPr>
        <p:spPr>
          <a:xfrm>
            <a:off x="280800" y="1573202"/>
            <a:ext cx="2268000" cy="2448000"/>
          </a:xfrm>
          <a:custGeom>
            <a:avLst/>
            <a:gdLst>
              <a:gd name="connsiteX0" fmla="*/ 0 w 2268000"/>
              <a:gd name="connsiteY0" fmla="*/ 0 h 2448000"/>
              <a:gd name="connsiteX1" fmla="*/ 2268000 w 2268000"/>
              <a:gd name="connsiteY1" fmla="*/ 0 h 2448000"/>
              <a:gd name="connsiteX2" fmla="*/ 2268000 w 2268000"/>
              <a:gd name="connsiteY2" fmla="*/ 2168258 h 2448000"/>
              <a:gd name="connsiteX3" fmla="*/ 1988258 w 2268000"/>
              <a:gd name="connsiteY3" fmla="*/ 2168258 h 2448000"/>
              <a:gd name="connsiteX4" fmla="*/ 1988258 w 2268000"/>
              <a:gd name="connsiteY4" fmla="*/ 2448000 h 2448000"/>
              <a:gd name="connsiteX5" fmla="*/ 0 w 2268000"/>
              <a:gd name="connsiteY5" fmla="*/ 2448000 h 24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8000" h="2448000">
                <a:moveTo>
                  <a:pt x="0" y="0"/>
                </a:moveTo>
                <a:lnTo>
                  <a:pt x="2268000" y="0"/>
                </a:lnTo>
                <a:lnTo>
                  <a:pt x="2268000" y="2168258"/>
                </a:lnTo>
                <a:lnTo>
                  <a:pt x="1988258" y="2168258"/>
                </a:lnTo>
                <a:lnTo>
                  <a:pt x="1988258" y="2448000"/>
                </a:lnTo>
                <a:lnTo>
                  <a:pt x="0" y="2448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16" name="Text Placeholder 15">
            <a:extLst>
              <a:ext uri="{FF2B5EF4-FFF2-40B4-BE49-F238E27FC236}">
                <a16:creationId xmlns:a16="http://schemas.microsoft.com/office/drawing/2014/main" id="{3A207FD3-65B6-89CD-3605-88BC8AC020CE}"/>
              </a:ext>
            </a:extLst>
          </p:cNvPr>
          <p:cNvSpPr>
            <a:spLocks noGrp="1"/>
          </p:cNvSpPr>
          <p:nvPr>
            <p:ph type="body" sz="quarter" idx="15" hasCustomPrompt="1"/>
          </p:nvPr>
        </p:nvSpPr>
        <p:spPr>
          <a:xfrm>
            <a:off x="2623340" y="1573200"/>
            <a:ext cx="2268000" cy="2448000"/>
          </a:xfrm>
          <a:custGeom>
            <a:avLst/>
            <a:gdLst>
              <a:gd name="connsiteX0" fmla="*/ 0 w 2268000"/>
              <a:gd name="connsiteY0" fmla="*/ 0 h 2448000"/>
              <a:gd name="connsiteX1" fmla="*/ 2268000 w 2268000"/>
              <a:gd name="connsiteY1" fmla="*/ 0 h 2448000"/>
              <a:gd name="connsiteX2" fmla="*/ 2268000 w 2268000"/>
              <a:gd name="connsiteY2" fmla="*/ 2168258 h 2448000"/>
              <a:gd name="connsiteX3" fmla="*/ 1988258 w 2268000"/>
              <a:gd name="connsiteY3" fmla="*/ 2168258 h 2448000"/>
              <a:gd name="connsiteX4" fmla="*/ 1988258 w 2268000"/>
              <a:gd name="connsiteY4" fmla="*/ 2448000 h 2448000"/>
              <a:gd name="connsiteX5" fmla="*/ 0 w 2268000"/>
              <a:gd name="connsiteY5" fmla="*/ 2448000 h 24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8000" h="2448000">
                <a:moveTo>
                  <a:pt x="0" y="0"/>
                </a:moveTo>
                <a:lnTo>
                  <a:pt x="2268000" y="0"/>
                </a:lnTo>
                <a:lnTo>
                  <a:pt x="2268000" y="2168258"/>
                </a:lnTo>
                <a:lnTo>
                  <a:pt x="1988258" y="2168258"/>
                </a:lnTo>
                <a:lnTo>
                  <a:pt x="1988258" y="2448000"/>
                </a:lnTo>
                <a:lnTo>
                  <a:pt x="0" y="2448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9" name="Text Placeholder 16">
            <a:extLst>
              <a:ext uri="{FF2B5EF4-FFF2-40B4-BE49-F238E27FC236}">
                <a16:creationId xmlns:a16="http://schemas.microsoft.com/office/drawing/2014/main" id="{C8DA6D5B-FA44-3C73-4DFB-42E5FA14D509}"/>
              </a:ext>
            </a:extLst>
          </p:cNvPr>
          <p:cNvSpPr>
            <a:spLocks noGrp="1"/>
          </p:cNvSpPr>
          <p:nvPr>
            <p:ph type="body" sz="quarter" idx="26" hasCustomPrompt="1"/>
          </p:nvPr>
        </p:nvSpPr>
        <p:spPr>
          <a:xfrm>
            <a:off x="5003800" y="1573200"/>
            <a:ext cx="6908600" cy="4662000"/>
          </a:xfrm>
          <a:prstGeom prst="rect">
            <a:avLst/>
          </a:prstGeom>
          <a:solidFill>
            <a:srgbClr val="F9F9F9"/>
          </a:solidFill>
        </p:spPr>
        <p:txBody>
          <a:bodyPr lIns="144000" tIns="144000" rIns="144000" bIns="144000"/>
          <a:lstStyle>
            <a:lvl1pPr>
              <a:defRPr/>
            </a:lvl1pPr>
          </a:lstStyle>
          <a:p>
            <a:pPr lvl="0"/>
            <a:r>
              <a:rPr lang="en-US" noProof="0" dirty="0"/>
              <a:t>Click to add text                                                                   Press ENTER then TAB to view next text style                       Press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Sixth level</a:t>
            </a:r>
            <a:endParaRPr lang="en-US"/>
          </a:p>
          <a:p>
            <a:pPr lvl="6"/>
            <a:r>
              <a:rPr lang="en-US" noProof="0" dirty="0"/>
              <a:t>Seventh level</a:t>
            </a:r>
            <a:endParaRPr lang="en-US"/>
          </a:p>
          <a:p>
            <a:pPr lvl="7"/>
            <a:r>
              <a:rPr lang="en-US" noProof="0" dirty="0"/>
              <a:t>Eighth level</a:t>
            </a:r>
            <a:endParaRPr lang="en-US"/>
          </a:p>
          <a:p>
            <a:pPr lvl="8"/>
            <a:r>
              <a:rPr lang="en-US" noProof="0" dirty="0"/>
              <a:t>Ninth level</a:t>
            </a:r>
            <a:endParaRPr lang="en-US"/>
          </a:p>
        </p:txBody>
      </p:sp>
      <p:sp>
        <p:nvSpPr>
          <p:cNvPr id="4" name="Graphic corner">
            <a:extLst>
              <a:ext uri="{FF2B5EF4-FFF2-40B4-BE49-F238E27FC236}">
                <a16:creationId xmlns:a16="http://schemas.microsoft.com/office/drawing/2014/main" id="{04847310-344F-5A09-4EB0-00CE608533ED}"/>
              </a:ext>
            </a:extLst>
          </p:cNvPr>
          <p:cNvSpPr>
            <a:spLocks noGrp="1" noRot="1" noChangeAspect="1" noMove="1" noResize="1" noEditPoints="1" noAdjustHandles="1" noChangeArrowheads="1" noChangeShapeType="1"/>
          </p:cNvSpPr>
          <p:nvPr>
            <p:ph type="body" sz="quarter" idx="42" hasCustomPrompt="1"/>
          </p:nvPr>
        </p:nvSpPr>
        <p:spPr>
          <a:xfrm>
            <a:off x="10836321" y="5157060"/>
            <a:ext cx="1076091" cy="1078140"/>
          </a:xfrm>
          <a:custGeom>
            <a:avLst/>
            <a:gdLst>
              <a:gd name="connsiteX0" fmla="*/ 957291 w 1076091"/>
              <a:gd name="connsiteY0" fmla="*/ 0 h 1078140"/>
              <a:gd name="connsiteX1" fmla="*/ 1076091 w 1076091"/>
              <a:gd name="connsiteY1" fmla="*/ 0 h 1078140"/>
              <a:gd name="connsiteX2" fmla="*/ 1076091 w 1076091"/>
              <a:gd name="connsiteY2" fmla="*/ 970140 h 1078140"/>
              <a:gd name="connsiteX3" fmla="*/ 1076091 w 1076091"/>
              <a:gd name="connsiteY3" fmla="*/ 1078140 h 1078140"/>
              <a:gd name="connsiteX4" fmla="*/ 957291 w 1076091"/>
              <a:gd name="connsiteY4" fmla="*/ 1078140 h 1078140"/>
              <a:gd name="connsiteX5" fmla="*/ 0 w 1076091"/>
              <a:gd name="connsiteY5" fmla="*/ 1078140 h 1078140"/>
              <a:gd name="connsiteX6" fmla="*/ 0 w 1076091"/>
              <a:gd name="connsiteY6" fmla="*/ 970140 h 1078140"/>
              <a:gd name="connsiteX7" fmla="*/ 957291 w 1076091"/>
              <a:gd name="connsiteY7" fmla="*/ 970140 h 10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091" h="1078140">
                <a:moveTo>
                  <a:pt x="957291" y="0"/>
                </a:moveTo>
                <a:lnTo>
                  <a:pt x="1076091" y="0"/>
                </a:lnTo>
                <a:lnTo>
                  <a:pt x="1076091" y="970140"/>
                </a:lnTo>
                <a:lnTo>
                  <a:pt x="1076091" y="1078140"/>
                </a:lnTo>
                <a:lnTo>
                  <a:pt x="957291" y="1078140"/>
                </a:lnTo>
                <a:lnTo>
                  <a:pt x="0" y="1078140"/>
                </a:lnTo>
                <a:lnTo>
                  <a:pt x="0" y="970140"/>
                </a:lnTo>
                <a:lnTo>
                  <a:pt x="957291" y="970140"/>
                </a:lnTo>
                <a:close/>
              </a:path>
            </a:pathLst>
          </a:custGeom>
          <a:solidFill>
            <a:schemeClr val="bg2"/>
          </a:solidFill>
        </p:spPr>
        <p:txBody>
          <a:bodyPr wrap="square">
            <a:noAutofit/>
          </a:bodyPr>
          <a:lstStyle>
            <a:lvl1pPr marL="0" indent="0">
              <a:buNone/>
              <a:defRPr sz="100">
                <a:noFill/>
              </a:defRPr>
            </a:lvl1pPr>
          </a:lstStyle>
          <a:p>
            <a:pPr lvl="0"/>
            <a:r>
              <a:rPr lang="en-US" dirty="0"/>
              <a:t>.</a:t>
            </a:r>
            <a:endParaRPr lang="en-US"/>
          </a:p>
        </p:txBody>
      </p:sp>
      <p:sp>
        <p:nvSpPr>
          <p:cNvPr id="5" name="Date Placeholder 4">
            <a:extLst>
              <a:ext uri="{FF2B5EF4-FFF2-40B4-BE49-F238E27FC236}">
                <a16:creationId xmlns:a16="http://schemas.microsoft.com/office/drawing/2014/main" id="{A9BA5A82-1F09-71A2-38C3-603AA3462900}"/>
              </a:ext>
            </a:extLst>
          </p:cNvPr>
          <p:cNvSpPr>
            <a:spLocks noGrp="1"/>
          </p:cNvSpPr>
          <p:nvPr>
            <p:ph type="dt" sz="half" idx="27"/>
          </p:nvPr>
        </p:nvSpPr>
        <p:spPr/>
        <p:txBody>
          <a:bodyPr/>
          <a:lstStyle/>
          <a:p>
            <a:endParaRPr lang="en-US" dirty="0"/>
          </a:p>
        </p:txBody>
      </p:sp>
      <p:sp>
        <p:nvSpPr>
          <p:cNvPr id="6" name="Footer Placeholder 5">
            <a:extLst>
              <a:ext uri="{FF2B5EF4-FFF2-40B4-BE49-F238E27FC236}">
                <a16:creationId xmlns:a16="http://schemas.microsoft.com/office/drawing/2014/main" id="{509763FF-874A-39E9-B499-715247C73A5B}"/>
              </a:ext>
            </a:extLst>
          </p:cNvPr>
          <p:cNvSpPr>
            <a:spLocks noGrp="1"/>
          </p:cNvSpPr>
          <p:nvPr>
            <p:ph type="ftr" sz="quarter" idx="28"/>
          </p:nvPr>
        </p:nvSpPr>
        <p:spPr/>
        <p:txBody>
          <a:bodyPr/>
          <a:lstStyle/>
          <a:p>
            <a:endParaRPr lang="en-US" dirty="0"/>
          </a:p>
        </p:txBody>
      </p:sp>
      <p:sp>
        <p:nvSpPr>
          <p:cNvPr id="10" name="Slide Number Placeholder 9">
            <a:extLst>
              <a:ext uri="{FF2B5EF4-FFF2-40B4-BE49-F238E27FC236}">
                <a16:creationId xmlns:a16="http://schemas.microsoft.com/office/drawing/2014/main" id="{3299CFD1-BEA8-DCEC-B05D-B08C969EBC7C}"/>
              </a:ext>
            </a:extLst>
          </p:cNvPr>
          <p:cNvSpPr>
            <a:spLocks noGrp="1"/>
          </p:cNvSpPr>
          <p:nvPr>
            <p:ph type="sldNum" sz="quarter" idx="29"/>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809650031"/>
      </p:ext>
    </p:extLst>
  </p:cSld>
  <p:clrMapOvr>
    <a:masterClrMapping/>
  </p:clrMapOvr>
  <p:transition>
    <p:wip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s and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D9D19D9-CD26-72BA-530E-4BD4EF41EBA0}"/>
              </a:ext>
            </a:extLst>
          </p:cNvPr>
          <p:cNvSpPr>
            <a:spLocks noGrp="1"/>
          </p:cNvSpPr>
          <p:nvPr>
            <p:ph type="pic" sz="quarter" idx="18" hasCustomPrompt="1"/>
          </p:nvPr>
        </p:nvSpPr>
        <p:spPr>
          <a:xfrm>
            <a:off x="280800" y="1573200"/>
            <a:ext cx="2826000" cy="2314800"/>
          </a:xfrm>
          <a:custGeom>
            <a:avLst/>
            <a:gdLst>
              <a:gd name="connsiteX0" fmla="*/ 0 w 2826000"/>
              <a:gd name="connsiteY0" fmla="*/ 0 h 2314800"/>
              <a:gd name="connsiteX1" fmla="*/ 2546258 w 2826000"/>
              <a:gd name="connsiteY1" fmla="*/ 0 h 2314800"/>
              <a:gd name="connsiteX2" fmla="*/ 2546258 w 2826000"/>
              <a:gd name="connsiteY2" fmla="*/ 279742 h 2314800"/>
              <a:gd name="connsiteX3" fmla="*/ 2826000 w 2826000"/>
              <a:gd name="connsiteY3" fmla="*/ 279742 h 2314800"/>
              <a:gd name="connsiteX4" fmla="*/ 2826000 w 2826000"/>
              <a:gd name="connsiteY4" fmla="*/ 2314800 h 2314800"/>
              <a:gd name="connsiteX5" fmla="*/ 0 w 2826000"/>
              <a:gd name="connsiteY5" fmla="*/ 231480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6000" h="2314800">
                <a:moveTo>
                  <a:pt x="0" y="0"/>
                </a:moveTo>
                <a:lnTo>
                  <a:pt x="2546258" y="0"/>
                </a:lnTo>
                <a:lnTo>
                  <a:pt x="2546258" y="279742"/>
                </a:lnTo>
                <a:lnTo>
                  <a:pt x="2826000" y="279742"/>
                </a:lnTo>
                <a:lnTo>
                  <a:pt x="2826000" y="2314800"/>
                </a:lnTo>
                <a:lnTo>
                  <a:pt x="0" y="2314800"/>
                </a:lnTo>
                <a:close/>
              </a:path>
            </a:pathLst>
          </a:custGeom>
          <a:solidFill>
            <a:srgbClr val="E7E6E6"/>
          </a:solidFill>
        </p:spPr>
        <p:txBody>
          <a:bodyPr wrap="square" lIns="72000" tIns="72000" rIns="216000" bIns="72000">
            <a:noAutofit/>
          </a:bodyPr>
          <a:lstStyle>
            <a:lvl1pPr marL="0" indent="0">
              <a:spcBef>
                <a:spcPts val="0"/>
              </a:spcBef>
              <a:buNone/>
              <a:defRPr sz="1400"/>
            </a:lvl1pPr>
          </a:lstStyle>
          <a:p>
            <a:r>
              <a:rPr lang="en-US" dirty="0"/>
              <a:t>Click here and insert image from Templafy or click the icon to insert picture from your computer</a:t>
            </a:r>
            <a:endParaRPr lang="en-US"/>
          </a:p>
        </p:txBody>
      </p:sp>
      <p:sp>
        <p:nvSpPr>
          <p:cNvPr id="12" name="Picture Placeholder 11">
            <a:extLst>
              <a:ext uri="{FF2B5EF4-FFF2-40B4-BE49-F238E27FC236}">
                <a16:creationId xmlns:a16="http://schemas.microsoft.com/office/drawing/2014/main" id="{88CAC75A-B5FA-495D-21B3-F30060848983}"/>
              </a:ext>
            </a:extLst>
          </p:cNvPr>
          <p:cNvSpPr>
            <a:spLocks noGrp="1"/>
          </p:cNvSpPr>
          <p:nvPr>
            <p:ph type="pic" sz="quarter" idx="19" hasCustomPrompt="1"/>
          </p:nvPr>
        </p:nvSpPr>
        <p:spPr>
          <a:xfrm>
            <a:off x="3216000" y="1573200"/>
            <a:ext cx="2826000" cy="2314800"/>
          </a:xfrm>
          <a:custGeom>
            <a:avLst/>
            <a:gdLst>
              <a:gd name="connsiteX0" fmla="*/ 0 w 2826000"/>
              <a:gd name="connsiteY0" fmla="*/ 0 h 2314800"/>
              <a:gd name="connsiteX1" fmla="*/ 2546258 w 2826000"/>
              <a:gd name="connsiteY1" fmla="*/ 0 h 2314800"/>
              <a:gd name="connsiteX2" fmla="*/ 2546258 w 2826000"/>
              <a:gd name="connsiteY2" fmla="*/ 279742 h 2314800"/>
              <a:gd name="connsiteX3" fmla="*/ 2826000 w 2826000"/>
              <a:gd name="connsiteY3" fmla="*/ 279742 h 2314800"/>
              <a:gd name="connsiteX4" fmla="*/ 2826000 w 2826000"/>
              <a:gd name="connsiteY4" fmla="*/ 2314800 h 2314800"/>
              <a:gd name="connsiteX5" fmla="*/ 0 w 2826000"/>
              <a:gd name="connsiteY5" fmla="*/ 231480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6000" h="2314800">
                <a:moveTo>
                  <a:pt x="0" y="0"/>
                </a:moveTo>
                <a:lnTo>
                  <a:pt x="2546258" y="0"/>
                </a:lnTo>
                <a:lnTo>
                  <a:pt x="2546258" y="279742"/>
                </a:lnTo>
                <a:lnTo>
                  <a:pt x="2826000" y="279742"/>
                </a:lnTo>
                <a:lnTo>
                  <a:pt x="2826000" y="2314800"/>
                </a:lnTo>
                <a:lnTo>
                  <a:pt x="0" y="2314800"/>
                </a:lnTo>
                <a:close/>
              </a:path>
            </a:pathLst>
          </a:custGeom>
          <a:solidFill>
            <a:srgbClr val="E7E6E6"/>
          </a:solidFill>
        </p:spPr>
        <p:txBody>
          <a:bodyPr wrap="square" lIns="72000" tIns="72000" rIns="216000" bIns="72000">
            <a:noAutofit/>
          </a:bodyPr>
          <a:lstStyle>
            <a:lvl1pPr marL="0" indent="0">
              <a:spcBef>
                <a:spcPts val="0"/>
              </a:spcBef>
              <a:buNone/>
              <a:defRPr sz="1400"/>
            </a:lvl1pPr>
          </a:lstStyle>
          <a:p>
            <a:r>
              <a:rPr lang="en-US" dirty="0"/>
              <a:t>Click here and insert image from Templafy or click the icon to insert picture from your computer</a:t>
            </a:r>
            <a:endParaRPr lang="en-US"/>
          </a:p>
        </p:txBody>
      </p:sp>
      <p:sp>
        <p:nvSpPr>
          <p:cNvPr id="18" name="Picture Placeholder 17">
            <a:extLst>
              <a:ext uri="{FF2B5EF4-FFF2-40B4-BE49-F238E27FC236}">
                <a16:creationId xmlns:a16="http://schemas.microsoft.com/office/drawing/2014/main" id="{F7C6AAFF-0652-0441-CD52-7E3E635DB81F}"/>
              </a:ext>
            </a:extLst>
          </p:cNvPr>
          <p:cNvSpPr>
            <a:spLocks noGrp="1"/>
          </p:cNvSpPr>
          <p:nvPr>
            <p:ph type="pic" sz="quarter" idx="20" hasCustomPrompt="1"/>
          </p:nvPr>
        </p:nvSpPr>
        <p:spPr>
          <a:xfrm>
            <a:off x="6151200" y="1573200"/>
            <a:ext cx="2826000" cy="2314800"/>
          </a:xfrm>
          <a:custGeom>
            <a:avLst/>
            <a:gdLst>
              <a:gd name="connsiteX0" fmla="*/ 0 w 2826000"/>
              <a:gd name="connsiteY0" fmla="*/ 0 h 2314800"/>
              <a:gd name="connsiteX1" fmla="*/ 2546258 w 2826000"/>
              <a:gd name="connsiteY1" fmla="*/ 0 h 2314800"/>
              <a:gd name="connsiteX2" fmla="*/ 2546258 w 2826000"/>
              <a:gd name="connsiteY2" fmla="*/ 279742 h 2314800"/>
              <a:gd name="connsiteX3" fmla="*/ 2826000 w 2826000"/>
              <a:gd name="connsiteY3" fmla="*/ 279742 h 2314800"/>
              <a:gd name="connsiteX4" fmla="*/ 2826000 w 2826000"/>
              <a:gd name="connsiteY4" fmla="*/ 2314800 h 2314800"/>
              <a:gd name="connsiteX5" fmla="*/ 0 w 2826000"/>
              <a:gd name="connsiteY5" fmla="*/ 231480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6000" h="2314800">
                <a:moveTo>
                  <a:pt x="0" y="0"/>
                </a:moveTo>
                <a:lnTo>
                  <a:pt x="2546258" y="0"/>
                </a:lnTo>
                <a:lnTo>
                  <a:pt x="2546258" y="279742"/>
                </a:lnTo>
                <a:lnTo>
                  <a:pt x="2826000" y="279742"/>
                </a:lnTo>
                <a:lnTo>
                  <a:pt x="2826000" y="2314800"/>
                </a:lnTo>
                <a:lnTo>
                  <a:pt x="0" y="2314800"/>
                </a:lnTo>
                <a:close/>
              </a:path>
            </a:pathLst>
          </a:custGeom>
          <a:solidFill>
            <a:srgbClr val="E7E6E6"/>
          </a:solidFill>
        </p:spPr>
        <p:txBody>
          <a:bodyPr wrap="square" lIns="72000" tIns="72000" rIns="216000" bIns="72000">
            <a:noAutofit/>
          </a:bodyPr>
          <a:lstStyle>
            <a:lvl1pPr marL="0" indent="0">
              <a:spcBef>
                <a:spcPts val="0"/>
              </a:spcBef>
              <a:buNone/>
              <a:defRPr sz="1400"/>
            </a:lvl1pPr>
          </a:lstStyle>
          <a:p>
            <a:r>
              <a:rPr lang="en-US" dirty="0"/>
              <a:t>Click here and insert image from Templafy or click the icon to insert picture from your computer</a:t>
            </a:r>
            <a:endParaRPr lang="en-US"/>
          </a:p>
        </p:txBody>
      </p:sp>
      <p:sp>
        <p:nvSpPr>
          <p:cNvPr id="19" name="Picture Placeholder 18">
            <a:extLst>
              <a:ext uri="{FF2B5EF4-FFF2-40B4-BE49-F238E27FC236}">
                <a16:creationId xmlns:a16="http://schemas.microsoft.com/office/drawing/2014/main" id="{5922758B-064F-1A92-5657-07EAE22EA832}"/>
              </a:ext>
            </a:extLst>
          </p:cNvPr>
          <p:cNvSpPr>
            <a:spLocks noGrp="1"/>
          </p:cNvSpPr>
          <p:nvPr>
            <p:ph type="pic" sz="quarter" idx="21" hasCustomPrompt="1"/>
          </p:nvPr>
        </p:nvSpPr>
        <p:spPr>
          <a:xfrm>
            <a:off x="9086400" y="1573200"/>
            <a:ext cx="2826000" cy="2314800"/>
          </a:xfrm>
          <a:custGeom>
            <a:avLst/>
            <a:gdLst>
              <a:gd name="connsiteX0" fmla="*/ 0 w 2826000"/>
              <a:gd name="connsiteY0" fmla="*/ 0 h 2314800"/>
              <a:gd name="connsiteX1" fmla="*/ 2546258 w 2826000"/>
              <a:gd name="connsiteY1" fmla="*/ 0 h 2314800"/>
              <a:gd name="connsiteX2" fmla="*/ 2546258 w 2826000"/>
              <a:gd name="connsiteY2" fmla="*/ 279742 h 2314800"/>
              <a:gd name="connsiteX3" fmla="*/ 2826000 w 2826000"/>
              <a:gd name="connsiteY3" fmla="*/ 279742 h 2314800"/>
              <a:gd name="connsiteX4" fmla="*/ 2826000 w 2826000"/>
              <a:gd name="connsiteY4" fmla="*/ 2314800 h 2314800"/>
              <a:gd name="connsiteX5" fmla="*/ 0 w 2826000"/>
              <a:gd name="connsiteY5" fmla="*/ 231480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6000" h="2314800">
                <a:moveTo>
                  <a:pt x="0" y="0"/>
                </a:moveTo>
                <a:lnTo>
                  <a:pt x="2546258" y="0"/>
                </a:lnTo>
                <a:lnTo>
                  <a:pt x="2546258" y="279742"/>
                </a:lnTo>
                <a:lnTo>
                  <a:pt x="2826000" y="279742"/>
                </a:lnTo>
                <a:lnTo>
                  <a:pt x="2826000" y="2314800"/>
                </a:lnTo>
                <a:lnTo>
                  <a:pt x="0" y="2314800"/>
                </a:lnTo>
                <a:close/>
              </a:path>
            </a:pathLst>
          </a:custGeom>
          <a:solidFill>
            <a:srgbClr val="E7E6E6"/>
          </a:solidFill>
        </p:spPr>
        <p:txBody>
          <a:bodyPr wrap="square" lIns="72000" tIns="72000" rIns="216000" bIns="72000">
            <a:noAutofit/>
          </a:bodyPr>
          <a:lstStyle>
            <a:lvl1pPr marL="0" indent="0">
              <a:spcBef>
                <a:spcPts val="0"/>
              </a:spcBef>
              <a:buNone/>
              <a:defRPr sz="1400"/>
            </a:lvl1pPr>
          </a:lstStyle>
          <a:p>
            <a:r>
              <a:rPr lang="en-US" dirty="0"/>
              <a:t>Click here and insert image from Templafy or click the icon to insert picture from your computer</a:t>
            </a:r>
            <a:endParaRPr lang="en-US"/>
          </a:p>
        </p:txBody>
      </p:sp>
      <p:sp>
        <p:nvSpPr>
          <p:cNvPr id="3" name="Title 2">
            <a:extLst>
              <a:ext uri="{FF2B5EF4-FFF2-40B4-BE49-F238E27FC236}">
                <a16:creationId xmlns:a16="http://schemas.microsoft.com/office/drawing/2014/main" id="{A217CA75-DE85-B1C9-AF39-3AEDDA45F4F6}"/>
              </a:ext>
            </a:extLst>
          </p:cNvPr>
          <p:cNvSpPr>
            <a:spLocks noGrp="1"/>
          </p:cNvSpPr>
          <p:nvPr>
            <p:ph type="title" hasCustomPrompt="1"/>
          </p:nvPr>
        </p:nvSpPr>
        <p:spPr>
          <a:xfrm>
            <a:off x="280800" y="450000"/>
            <a:ext cx="11631612" cy="486000"/>
          </a:xfrm>
        </p:spPr>
        <p:txBody>
          <a:bodyPr/>
          <a:lstStyle/>
          <a:p>
            <a:r>
              <a:rPr lang="en-US" dirty="0"/>
              <a:t>Click to add title</a:t>
            </a:r>
            <a:endParaRPr lang="en-US"/>
          </a:p>
        </p:txBody>
      </p:sp>
      <p:sp>
        <p:nvSpPr>
          <p:cNvPr id="2" name="Subtitle 2">
            <a:extLst>
              <a:ext uri="{FF2B5EF4-FFF2-40B4-BE49-F238E27FC236}">
                <a16:creationId xmlns:a16="http://schemas.microsoft.com/office/drawing/2014/main" id="{215A5934-9507-7568-1666-1A2F7A5B9775}"/>
              </a:ext>
            </a:extLst>
          </p:cNvPr>
          <p:cNvSpPr>
            <a:spLocks noGrp="1"/>
          </p:cNvSpPr>
          <p:nvPr>
            <p:ph type="subTitle" idx="1" hasCustomPrompt="1"/>
          </p:nvPr>
        </p:nvSpPr>
        <p:spPr>
          <a:xfrm>
            <a:off x="2808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9" name="Text Placeholder 8">
            <a:extLst>
              <a:ext uri="{FF2B5EF4-FFF2-40B4-BE49-F238E27FC236}">
                <a16:creationId xmlns:a16="http://schemas.microsoft.com/office/drawing/2014/main" id="{8A662316-9F4B-1DA8-093F-0F23D681172B}"/>
              </a:ext>
            </a:extLst>
          </p:cNvPr>
          <p:cNvSpPr>
            <a:spLocks noGrp="1"/>
          </p:cNvSpPr>
          <p:nvPr>
            <p:ph type="body" sz="quarter" idx="13" hasCustomPrompt="1"/>
          </p:nvPr>
        </p:nvSpPr>
        <p:spPr>
          <a:xfrm>
            <a:off x="280800" y="3888500"/>
            <a:ext cx="2826000" cy="2347200"/>
          </a:xfrm>
          <a:prstGeom prst="rect">
            <a:avLst/>
          </a:prstGeom>
          <a:solidFill>
            <a:srgbClr val="F9F9F9"/>
          </a:solidFill>
        </p:spPr>
        <p:txBody>
          <a:bodyPr wrap="square" lIns="144000" tIns="144000" rIns="144000" bIns="144000" anchor="t" anchorCtr="0">
            <a:noAutofit/>
          </a:bodyPr>
          <a:lstStyle>
            <a:lvl1pPr marL="0" indent="0" algn="l">
              <a:buFont typeface="Arial" panose="020B0604020202020204" pitchFamily="34" charset="0"/>
              <a:buNone/>
              <a:tabLst>
                <a:tab pos="180975" algn="l"/>
              </a:tabLst>
              <a:defRPr sz="1800" b="0">
                <a:solidFill>
                  <a:srgbClr val="081E32"/>
                </a:solidFill>
                <a:latin typeface="+mn-lt"/>
              </a:defRPr>
            </a:lvl1pPr>
            <a:lvl2pPr marL="0" indent="0" algn="l">
              <a:buNone/>
              <a:defRPr sz="1800" b="0">
                <a:latin typeface="+mn-lt"/>
              </a:defRPr>
            </a:lvl2pPr>
            <a:lvl3pPr marL="0" indent="0" algn="l">
              <a:buNone/>
              <a:defRPr sz="1800" b="0">
                <a:latin typeface="+mn-lt"/>
              </a:defRPr>
            </a:lvl3pPr>
            <a:lvl4pPr marL="0" indent="0" algn="l">
              <a:buNone/>
              <a:defRPr sz="1800" b="0">
                <a:latin typeface="+mn-lt"/>
              </a:defRPr>
            </a:lvl4pPr>
            <a:lvl5pPr marL="0" indent="0" algn="l">
              <a:buNone/>
              <a:defRPr sz="1800" b="0">
                <a:latin typeface="+mn-lt"/>
              </a:defRPr>
            </a:lvl5pPr>
            <a:lvl6pPr marL="0" indent="0" algn="l">
              <a:buNone/>
              <a:defRPr sz="1800" b="0">
                <a:latin typeface="+mn-lt"/>
              </a:defRPr>
            </a:lvl6pPr>
            <a:lvl7pPr marL="0" indent="0" algn="l">
              <a:buNone/>
              <a:defRPr sz="1800" b="0">
                <a:latin typeface="+mn-lt"/>
              </a:defRPr>
            </a:lvl7pPr>
            <a:lvl8pPr marL="0" indent="0" algn="l">
              <a:buNone/>
              <a:defRPr sz="1800" b="0">
                <a:latin typeface="+mn-lt"/>
              </a:defRPr>
            </a:lvl8pPr>
            <a:lvl9pPr marL="0" indent="0" algn="l">
              <a:buNone/>
              <a:defRPr sz="1800" b="0">
                <a:latin typeface="+mn-lt"/>
              </a:defRPr>
            </a:lvl9pPr>
          </a:lstStyle>
          <a:p>
            <a:pPr lvl="0"/>
            <a:r>
              <a:rPr lang="en-US" noProof="0" dirty="0"/>
              <a:t>Click to add text</a:t>
            </a:r>
            <a:endParaRPr lang="en-US"/>
          </a:p>
        </p:txBody>
      </p:sp>
      <p:sp>
        <p:nvSpPr>
          <p:cNvPr id="10" name="Text Placeholder 9">
            <a:extLst>
              <a:ext uri="{FF2B5EF4-FFF2-40B4-BE49-F238E27FC236}">
                <a16:creationId xmlns:a16="http://schemas.microsoft.com/office/drawing/2014/main" id="{A2DACE32-5FD2-FC33-F0C7-09D7D2CC9E07}"/>
              </a:ext>
            </a:extLst>
          </p:cNvPr>
          <p:cNvSpPr>
            <a:spLocks noGrp="1"/>
          </p:cNvSpPr>
          <p:nvPr>
            <p:ph type="body" sz="quarter" idx="26" hasCustomPrompt="1"/>
          </p:nvPr>
        </p:nvSpPr>
        <p:spPr>
          <a:xfrm>
            <a:off x="3216000" y="3888500"/>
            <a:ext cx="2826000" cy="2347200"/>
          </a:xfrm>
          <a:prstGeom prst="rect">
            <a:avLst/>
          </a:prstGeom>
          <a:solidFill>
            <a:srgbClr val="F9F9F9"/>
          </a:solidFill>
        </p:spPr>
        <p:txBody>
          <a:bodyPr wrap="square" lIns="144000" tIns="144000" rIns="144000" bIns="144000" anchor="t" anchorCtr="0">
            <a:noAutofit/>
          </a:bodyPr>
          <a:lstStyle>
            <a:lvl1pPr marL="0" indent="0" algn="l">
              <a:buFont typeface="Arial" panose="020B0604020202020204" pitchFamily="34" charset="0"/>
              <a:buNone/>
              <a:tabLst>
                <a:tab pos="180975" algn="l"/>
              </a:tabLst>
              <a:defRPr sz="1800" b="0">
                <a:solidFill>
                  <a:srgbClr val="081E32"/>
                </a:solidFill>
                <a:latin typeface="+mn-lt"/>
              </a:defRPr>
            </a:lvl1pPr>
            <a:lvl2pPr marL="0" indent="0" algn="l">
              <a:buNone/>
              <a:defRPr sz="1800" b="0">
                <a:latin typeface="+mn-lt"/>
              </a:defRPr>
            </a:lvl2pPr>
            <a:lvl3pPr marL="0" indent="0" algn="l">
              <a:buNone/>
              <a:defRPr sz="1800" b="0">
                <a:latin typeface="+mn-lt"/>
              </a:defRPr>
            </a:lvl3pPr>
            <a:lvl4pPr marL="0" indent="0" algn="l">
              <a:buNone/>
              <a:defRPr sz="1800" b="0">
                <a:latin typeface="+mn-lt"/>
              </a:defRPr>
            </a:lvl4pPr>
            <a:lvl5pPr marL="0" indent="0" algn="l">
              <a:buNone/>
              <a:defRPr sz="1800" b="0">
                <a:latin typeface="+mn-lt"/>
              </a:defRPr>
            </a:lvl5pPr>
            <a:lvl6pPr marL="0" indent="0" algn="l">
              <a:buNone/>
              <a:defRPr sz="1800" b="0">
                <a:latin typeface="+mn-lt"/>
              </a:defRPr>
            </a:lvl6pPr>
            <a:lvl7pPr marL="0" indent="0" algn="l">
              <a:buNone/>
              <a:defRPr sz="1800" b="0">
                <a:latin typeface="+mn-lt"/>
              </a:defRPr>
            </a:lvl7pPr>
            <a:lvl8pPr marL="0" indent="0" algn="l">
              <a:buNone/>
              <a:defRPr sz="1800" b="0">
                <a:latin typeface="+mn-lt"/>
              </a:defRPr>
            </a:lvl8pPr>
            <a:lvl9pPr marL="0" indent="0" algn="l">
              <a:buNone/>
              <a:defRPr sz="1800" b="0">
                <a:latin typeface="+mn-lt"/>
              </a:defRPr>
            </a:lvl9pPr>
          </a:lstStyle>
          <a:p>
            <a:pPr lvl="0"/>
            <a:r>
              <a:rPr lang="en-US" noProof="0" dirty="0"/>
              <a:t>Click to add text</a:t>
            </a:r>
            <a:endParaRPr lang="en-US"/>
          </a:p>
        </p:txBody>
      </p:sp>
      <p:sp>
        <p:nvSpPr>
          <p:cNvPr id="15" name="Text Placeholder 14">
            <a:extLst>
              <a:ext uri="{FF2B5EF4-FFF2-40B4-BE49-F238E27FC236}">
                <a16:creationId xmlns:a16="http://schemas.microsoft.com/office/drawing/2014/main" id="{C6A0CFF7-2D85-FAD8-046C-0FD6C75BE6A5}"/>
              </a:ext>
            </a:extLst>
          </p:cNvPr>
          <p:cNvSpPr>
            <a:spLocks noGrp="1"/>
          </p:cNvSpPr>
          <p:nvPr>
            <p:ph type="body" sz="quarter" idx="27" hasCustomPrompt="1"/>
          </p:nvPr>
        </p:nvSpPr>
        <p:spPr>
          <a:xfrm>
            <a:off x="6151200" y="3888500"/>
            <a:ext cx="2826000" cy="2347200"/>
          </a:xfrm>
          <a:prstGeom prst="rect">
            <a:avLst/>
          </a:prstGeom>
          <a:solidFill>
            <a:srgbClr val="F9F9F9"/>
          </a:solidFill>
        </p:spPr>
        <p:txBody>
          <a:bodyPr wrap="square" lIns="144000" tIns="144000" rIns="144000" bIns="144000" anchor="t" anchorCtr="0">
            <a:noAutofit/>
          </a:bodyPr>
          <a:lstStyle>
            <a:lvl1pPr marL="0" indent="0" algn="l">
              <a:buFont typeface="Arial" panose="020B0604020202020204" pitchFamily="34" charset="0"/>
              <a:buNone/>
              <a:tabLst>
                <a:tab pos="180975" algn="l"/>
              </a:tabLst>
              <a:defRPr sz="1800" b="0">
                <a:solidFill>
                  <a:srgbClr val="081E32"/>
                </a:solidFill>
                <a:latin typeface="+mn-lt"/>
              </a:defRPr>
            </a:lvl1pPr>
            <a:lvl2pPr marL="0" indent="0" algn="l">
              <a:buNone/>
              <a:defRPr sz="1800" b="0">
                <a:latin typeface="+mn-lt"/>
              </a:defRPr>
            </a:lvl2pPr>
            <a:lvl3pPr marL="0" indent="0" algn="l">
              <a:buNone/>
              <a:defRPr sz="1800" b="0">
                <a:latin typeface="+mn-lt"/>
              </a:defRPr>
            </a:lvl3pPr>
            <a:lvl4pPr marL="0" indent="0" algn="l">
              <a:buNone/>
              <a:defRPr sz="1800" b="0">
                <a:latin typeface="+mn-lt"/>
              </a:defRPr>
            </a:lvl4pPr>
            <a:lvl5pPr marL="0" indent="0" algn="l">
              <a:buNone/>
              <a:defRPr sz="1800" b="0">
                <a:latin typeface="+mn-lt"/>
              </a:defRPr>
            </a:lvl5pPr>
            <a:lvl6pPr marL="0" indent="0" algn="l">
              <a:buNone/>
              <a:defRPr sz="1800" b="0">
                <a:latin typeface="+mn-lt"/>
              </a:defRPr>
            </a:lvl6pPr>
            <a:lvl7pPr marL="0" indent="0" algn="l">
              <a:buNone/>
              <a:defRPr sz="1800" b="0">
                <a:latin typeface="+mn-lt"/>
              </a:defRPr>
            </a:lvl7pPr>
            <a:lvl8pPr marL="0" indent="0" algn="l">
              <a:buNone/>
              <a:defRPr sz="1800" b="0">
                <a:latin typeface="+mn-lt"/>
              </a:defRPr>
            </a:lvl8pPr>
            <a:lvl9pPr marL="0" indent="0" algn="l">
              <a:buNone/>
              <a:defRPr sz="1800" b="0">
                <a:latin typeface="+mn-lt"/>
              </a:defRPr>
            </a:lvl9pPr>
          </a:lstStyle>
          <a:p>
            <a:pPr lvl="0"/>
            <a:r>
              <a:rPr lang="en-US" noProof="0" dirty="0"/>
              <a:t>Click to add text</a:t>
            </a:r>
            <a:endParaRPr lang="en-US"/>
          </a:p>
        </p:txBody>
      </p:sp>
      <p:sp>
        <p:nvSpPr>
          <p:cNvPr id="16" name="Text Placeholder 15">
            <a:extLst>
              <a:ext uri="{FF2B5EF4-FFF2-40B4-BE49-F238E27FC236}">
                <a16:creationId xmlns:a16="http://schemas.microsoft.com/office/drawing/2014/main" id="{F9D62A11-DFD9-3FA5-81B7-38CCBE963171}"/>
              </a:ext>
            </a:extLst>
          </p:cNvPr>
          <p:cNvSpPr>
            <a:spLocks noGrp="1"/>
          </p:cNvSpPr>
          <p:nvPr>
            <p:ph type="body" sz="quarter" idx="28" hasCustomPrompt="1"/>
          </p:nvPr>
        </p:nvSpPr>
        <p:spPr>
          <a:xfrm>
            <a:off x="9086400" y="3888500"/>
            <a:ext cx="2826000" cy="2347200"/>
          </a:xfrm>
          <a:prstGeom prst="rect">
            <a:avLst/>
          </a:prstGeom>
          <a:solidFill>
            <a:srgbClr val="F9F9F9"/>
          </a:solidFill>
        </p:spPr>
        <p:txBody>
          <a:bodyPr wrap="square" lIns="144000" tIns="144000" rIns="144000" bIns="144000" anchor="t" anchorCtr="0">
            <a:noAutofit/>
          </a:bodyPr>
          <a:lstStyle>
            <a:lvl1pPr marL="0" indent="0" algn="l">
              <a:buFont typeface="Arial" panose="020B0604020202020204" pitchFamily="34" charset="0"/>
              <a:buNone/>
              <a:tabLst>
                <a:tab pos="180975" algn="l"/>
              </a:tabLst>
              <a:defRPr sz="1800" b="0">
                <a:solidFill>
                  <a:srgbClr val="081E32"/>
                </a:solidFill>
                <a:latin typeface="+mn-lt"/>
              </a:defRPr>
            </a:lvl1pPr>
            <a:lvl2pPr marL="0" indent="0" algn="l">
              <a:buNone/>
              <a:defRPr sz="1800" b="0">
                <a:latin typeface="+mn-lt"/>
              </a:defRPr>
            </a:lvl2pPr>
            <a:lvl3pPr marL="0" indent="0" algn="l">
              <a:buNone/>
              <a:defRPr sz="1800" b="0">
                <a:latin typeface="+mn-lt"/>
              </a:defRPr>
            </a:lvl3pPr>
            <a:lvl4pPr marL="0" indent="0" algn="l">
              <a:buNone/>
              <a:defRPr sz="1800" b="0">
                <a:latin typeface="+mn-lt"/>
              </a:defRPr>
            </a:lvl4pPr>
            <a:lvl5pPr marL="0" indent="0" algn="l">
              <a:buNone/>
              <a:defRPr sz="1800" b="0">
                <a:latin typeface="+mn-lt"/>
              </a:defRPr>
            </a:lvl5pPr>
            <a:lvl6pPr marL="0" indent="0" algn="l">
              <a:buNone/>
              <a:defRPr sz="1800" b="0">
                <a:latin typeface="+mn-lt"/>
              </a:defRPr>
            </a:lvl6pPr>
            <a:lvl7pPr marL="0" indent="0" algn="l">
              <a:buNone/>
              <a:defRPr sz="1800" b="0">
                <a:latin typeface="+mn-lt"/>
              </a:defRPr>
            </a:lvl7pPr>
            <a:lvl8pPr marL="0" indent="0" algn="l">
              <a:buNone/>
              <a:defRPr sz="1800" b="0">
                <a:latin typeface="+mn-lt"/>
              </a:defRPr>
            </a:lvl8pPr>
            <a:lvl9pPr marL="0" indent="0" algn="l">
              <a:buNone/>
              <a:defRPr sz="1800" b="0">
                <a:latin typeface="+mn-lt"/>
              </a:defRPr>
            </a:lvl9pPr>
          </a:lstStyle>
          <a:p>
            <a:pPr lvl="0"/>
            <a:r>
              <a:rPr lang="en-US" noProof="0" dirty="0"/>
              <a:t>Click to add text</a:t>
            </a:r>
            <a:endParaRPr lang="en-US"/>
          </a:p>
        </p:txBody>
      </p:sp>
      <p:sp>
        <p:nvSpPr>
          <p:cNvPr id="5" name="Graphic corner">
            <a:extLst>
              <a:ext uri="{FF2B5EF4-FFF2-40B4-BE49-F238E27FC236}">
                <a16:creationId xmlns:a16="http://schemas.microsoft.com/office/drawing/2014/main" id="{93282100-B733-0DDA-FE2C-E73E54DBB4B3}"/>
              </a:ext>
            </a:extLst>
          </p:cNvPr>
          <p:cNvSpPr>
            <a:spLocks noGrp="1" noRot="1" noChangeAspect="1" noMove="1" noResize="1" noEditPoints="1" noAdjustHandles="1" noChangeArrowheads="1" noChangeShapeType="1"/>
          </p:cNvSpPr>
          <p:nvPr>
            <p:ph type="body" sz="quarter" idx="42" hasCustomPrompt="1"/>
          </p:nvPr>
        </p:nvSpPr>
        <p:spPr>
          <a:xfrm>
            <a:off x="2030709" y="5157060"/>
            <a:ext cx="1076091" cy="1078140"/>
          </a:xfrm>
          <a:custGeom>
            <a:avLst/>
            <a:gdLst>
              <a:gd name="connsiteX0" fmla="*/ 957291 w 1076091"/>
              <a:gd name="connsiteY0" fmla="*/ 0 h 1078140"/>
              <a:gd name="connsiteX1" fmla="*/ 1076091 w 1076091"/>
              <a:gd name="connsiteY1" fmla="*/ 0 h 1078140"/>
              <a:gd name="connsiteX2" fmla="*/ 1076091 w 1076091"/>
              <a:gd name="connsiteY2" fmla="*/ 970140 h 1078140"/>
              <a:gd name="connsiteX3" fmla="*/ 1076091 w 1076091"/>
              <a:gd name="connsiteY3" fmla="*/ 1078140 h 1078140"/>
              <a:gd name="connsiteX4" fmla="*/ 957291 w 1076091"/>
              <a:gd name="connsiteY4" fmla="*/ 1078140 h 1078140"/>
              <a:gd name="connsiteX5" fmla="*/ 0 w 1076091"/>
              <a:gd name="connsiteY5" fmla="*/ 1078140 h 1078140"/>
              <a:gd name="connsiteX6" fmla="*/ 0 w 1076091"/>
              <a:gd name="connsiteY6" fmla="*/ 970140 h 1078140"/>
              <a:gd name="connsiteX7" fmla="*/ 957291 w 1076091"/>
              <a:gd name="connsiteY7" fmla="*/ 970140 h 10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091" h="1078140">
                <a:moveTo>
                  <a:pt x="957291" y="0"/>
                </a:moveTo>
                <a:lnTo>
                  <a:pt x="1076091" y="0"/>
                </a:lnTo>
                <a:lnTo>
                  <a:pt x="1076091" y="970140"/>
                </a:lnTo>
                <a:lnTo>
                  <a:pt x="1076091" y="1078140"/>
                </a:lnTo>
                <a:lnTo>
                  <a:pt x="957291" y="1078140"/>
                </a:lnTo>
                <a:lnTo>
                  <a:pt x="0" y="1078140"/>
                </a:lnTo>
                <a:lnTo>
                  <a:pt x="0" y="970140"/>
                </a:lnTo>
                <a:lnTo>
                  <a:pt x="957291" y="970140"/>
                </a:lnTo>
                <a:close/>
              </a:path>
            </a:pathLst>
          </a:custGeom>
          <a:solidFill>
            <a:schemeClr val="bg2"/>
          </a:solidFill>
        </p:spPr>
        <p:txBody>
          <a:bodyPr wrap="square">
            <a:noAutofit/>
          </a:bodyPr>
          <a:lstStyle>
            <a:lvl1pPr marL="0" indent="0">
              <a:buNone/>
              <a:defRPr sz="100">
                <a:noFill/>
              </a:defRPr>
            </a:lvl1pPr>
          </a:lstStyle>
          <a:p>
            <a:pPr lvl="0"/>
            <a:r>
              <a:rPr lang="en-US" dirty="0"/>
              <a:t>.</a:t>
            </a:r>
            <a:endParaRPr lang="en-US"/>
          </a:p>
        </p:txBody>
      </p:sp>
      <p:sp>
        <p:nvSpPr>
          <p:cNvPr id="6" name="Graphic corner">
            <a:extLst>
              <a:ext uri="{FF2B5EF4-FFF2-40B4-BE49-F238E27FC236}">
                <a16:creationId xmlns:a16="http://schemas.microsoft.com/office/drawing/2014/main" id="{6CC61228-FB1E-6540-D158-EC491CA9DD74}"/>
              </a:ext>
            </a:extLst>
          </p:cNvPr>
          <p:cNvSpPr>
            <a:spLocks noGrp="1" noRot="1" noChangeAspect="1" noMove="1" noResize="1" noEditPoints="1" noAdjustHandles="1" noChangeArrowheads="1" noChangeShapeType="1"/>
          </p:cNvSpPr>
          <p:nvPr>
            <p:ph type="body" sz="quarter" idx="43" hasCustomPrompt="1"/>
          </p:nvPr>
        </p:nvSpPr>
        <p:spPr>
          <a:xfrm>
            <a:off x="4965909" y="5157060"/>
            <a:ext cx="1076091" cy="1078140"/>
          </a:xfrm>
          <a:custGeom>
            <a:avLst/>
            <a:gdLst>
              <a:gd name="connsiteX0" fmla="*/ 957291 w 1076091"/>
              <a:gd name="connsiteY0" fmla="*/ 0 h 1078140"/>
              <a:gd name="connsiteX1" fmla="*/ 1076091 w 1076091"/>
              <a:gd name="connsiteY1" fmla="*/ 0 h 1078140"/>
              <a:gd name="connsiteX2" fmla="*/ 1076091 w 1076091"/>
              <a:gd name="connsiteY2" fmla="*/ 970140 h 1078140"/>
              <a:gd name="connsiteX3" fmla="*/ 1076091 w 1076091"/>
              <a:gd name="connsiteY3" fmla="*/ 1078140 h 1078140"/>
              <a:gd name="connsiteX4" fmla="*/ 957291 w 1076091"/>
              <a:gd name="connsiteY4" fmla="*/ 1078140 h 1078140"/>
              <a:gd name="connsiteX5" fmla="*/ 0 w 1076091"/>
              <a:gd name="connsiteY5" fmla="*/ 1078140 h 1078140"/>
              <a:gd name="connsiteX6" fmla="*/ 0 w 1076091"/>
              <a:gd name="connsiteY6" fmla="*/ 970140 h 1078140"/>
              <a:gd name="connsiteX7" fmla="*/ 957291 w 1076091"/>
              <a:gd name="connsiteY7" fmla="*/ 970140 h 10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091" h="1078140">
                <a:moveTo>
                  <a:pt x="957291" y="0"/>
                </a:moveTo>
                <a:lnTo>
                  <a:pt x="1076091" y="0"/>
                </a:lnTo>
                <a:lnTo>
                  <a:pt x="1076091" y="970140"/>
                </a:lnTo>
                <a:lnTo>
                  <a:pt x="1076091" y="1078140"/>
                </a:lnTo>
                <a:lnTo>
                  <a:pt x="957291" y="1078140"/>
                </a:lnTo>
                <a:lnTo>
                  <a:pt x="0" y="1078140"/>
                </a:lnTo>
                <a:lnTo>
                  <a:pt x="0" y="970140"/>
                </a:lnTo>
                <a:lnTo>
                  <a:pt x="957291" y="970140"/>
                </a:lnTo>
                <a:close/>
              </a:path>
            </a:pathLst>
          </a:custGeom>
          <a:solidFill>
            <a:schemeClr val="bg2"/>
          </a:solidFill>
        </p:spPr>
        <p:txBody>
          <a:bodyPr wrap="square">
            <a:noAutofit/>
          </a:bodyPr>
          <a:lstStyle>
            <a:lvl1pPr marL="0" indent="0">
              <a:buNone/>
              <a:defRPr sz="100">
                <a:noFill/>
              </a:defRPr>
            </a:lvl1pPr>
          </a:lstStyle>
          <a:p>
            <a:pPr lvl="0"/>
            <a:r>
              <a:rPr lang="en-US" dirty="0"/>
              <a:t>.</a:t>
            </a:r>
            <a:endParaRPr lang="en-US"/>
          </a:p>
        </p:txBody>
      </p:sp>
      <p:sp>
        <p:nvSpPr>
          <p:cNvPr id="7" name="Graphic corner">
            <a:extLst>
              <a:ext uri="{FF2B5EF4-FFF2-40B4-BE49-F238E27FC236}">
                <a16:creationId xmlns:a16="http://schemas.microsoft.com/office/drawing/2014/main" id="{337B0AB8-5357-903C-EC96-253286863B0C}"/>
              </a:ext>
            </a:extLst>
          </p:cNvPr>
          <p:cNvSpPr>
            <a:spLocks noGrp="1" noRot="1" noChangeAspect="1" noMove="1" noResize="1" noEditPoints="1" noAdjustHandles="1" noChangeArrowheads="1" noChangeShapeType="1"/>
          </p:cNvSpPr>
          <p:nvPr>
            <p:ph type="body" sz="quarter" idx="44" hasCustomPrompt="1"/>
          </p:nvPr>
        </p:nvSpPr>
        <p:spPr>
          <a:xfrm>
            <a:off x="7901109" y="5157060"/>
            <a:ext cx="1076091" cy="1078140"/>
          </a:xfrm>
          <a:custGeom>
            <a:avLst/>
            <a:gdLst>
              <a:gd name="connsiteX0" fmla="*/ 957291 w 1076091"/>
              <a:gd name="connsiteY0" fmla="*/ 0 h 1078140"/>
              <a:gd name="connsiteX1" fmla="*/ 1076091 w 1076091"/>
              <a:gd name="connsiteY1" fmla="*/ 0 h 1078140"/>
              <a:gd name="connsiteX2" fmla="*/ 1076091 w 1076091"/>
              <a:gd name="connsiteY2" fmla="*/ 970140 h 1078140"/>
              <a:gd name="connsiteX3" fmla="*/ 1076091 w 1076091"/>
              <a:gd name="connsiteY3" fmla="*/ 1078140 h 1078140"/>
              <a:gd name="connsiteX4" fmla="*/ 957291 w 1076091"/>
              <a:gd name="connsiteY4" fmla="*/ 1078140 h 1078140"/>
              <a:gd name="connsiteX5" fmla="*/ 0 w 1076091"/>
              <a:gd name="connsiteY5" fmla="*/ 1078140 h 1078140"/>
              <a:gd name="connsiteX6" fmla="*/ 0 w 1076091"/>
              <a:gd name="connsiteY6" fmla="*/ 970140 h 1078140"/>
              <a:gd name="connsiteX7" fmla="*/ 957291 w 1076091"/>
              <a:gd name="connsiteY7" fmla="*/ 970140 h 10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091" h="1078140">
                <a:moveTo>
                  <a:pt x="957291" y="0"/>
                </a:moveTo>
                <a:lnTo>
                  <a:pt x="1076091" y="0"/>
                </a:lnTo>
                <a:lnTo>
                  <a:pt x="1076091" y="970140"/>
                </a:lnTo>
                <a:lnTo>
                  <a:pt x="1076091" y="1078140"/>
                </a:lnTo>
                <a:lnTo>
                  <a:pt x="957291" y="1078140"/>
                </a:lnTo>
                <a:lnTo>
                  <a:pt x="0" y="1078140"/>
                </a:lnTo>
                <a:lnTo>
                  <a:pt x="0" y="970140"/>
                </a:lnTo>
                <a:lnTo>
                  <a:pt x="957291" y="970140"/>
                </a:lnTo>
                <a:close/>
              </a:path>
            </a:pathLst>
          </a:custGeom>
          <a:solidFill>
            <a:schemeClr val="bg2"/>
          </a:solidFill>
        </p:spPr>
        <p:txBody>
          <a:bodyPr wrap="square">
            <a:noAutofit/>
          </a:bodyPr>
          <a:lstStyle>
            <a:lvl1pPr marL="0" indent="0">
              <a:buNone/>
              <a:defRPr sz="100">
                <a:noFill/>
              </a:defRPr>
            </a:lvl1pPr>
          </a:lstStyle>
          <a:p>
            <a:pPr lvl="0"/>
            <a:r>
              <a:rPr lang="en-US" dirty="0"/>
              <a:t>.</a:t>
            </a:r>
            <a:endParaRPr lang="en-US"/>
          </a:p>
        </p:txBody>
      </p:sp>
      <p:sp>
        <p:nvSpPr>
          <p:cNvPr id="17" name="Graphic corner">
            <a:extLst>
              <a:ext uri="{FF2B5EF4-FFF2-40B4-BE49-F238E27FC236}">
                <a16:creationId xmlns:a16="http://schemas.microsoft.com/office/drawing/2014/main" id="{6470D619-1DDD-8293-06CF-48D33DCAD9E8}"/>
              </a:ext>
            </a:extLst>
          </p:cNvPr>
          <p:cNvSpPr>
            <a:spLocks noGrp="1" noRot="1" noChangeAspect="1" noMove="1" noResize="1" noEditPoints="1" noAdjustHandles="1" noChangeArrowheads="1" noChangeShapeType="1"/>
          </p:cNvSpPr>
          <p:nvPr>
            <p:ph type="body" sz="quarter" idx="45" hasCustomPrompt="1"/>
          </p:nvPr>
        </p:nvSpPr>
        <p:spPr>
          <a:xfrm>
            <a:off x="10836321" y="5157060"/>
            <a:ext cx="1076091" cy="1078140"/>
          </a:xfrm>
          <a:custGeom>
            <a:avLst/>
            <a:gdLst>
              <a:gd name="connsiteX0" fmla="*/ 957291 w 1076091"/>
              <a:gd name="connsiteY0" fmla="*/ 0 h 1078140"/>
              <a:gd name="connsiteX1" fmla="*/ 1076091 w 1076091"/>
              <a:gd name="connsiteY1" fmla="*/ 0 h 1078140"/>
              <a:gd name="connsiteX2" fmla="*/ 1076091 w 1076091"/>
              <a:gd name="connsiteY2" fmla="*/ 970140 h 1078140"/>
              <a:gd name="connsiteX3" fmla="*/ 1076091 w 1076091"/>
              <a:gd name="connsiteY3" fmla="*/ 1078140 h 1078140"/>
              <a:gd name="connsiteX4" fmla="*/ 957291 w 1076091"/>
              <a:gd name="connsiteY4" fmla="*/ 1078140 h 1078140"/>
              <a:gd name="connsiteX5" fmla="*/ 0 w 1076091"/>
              <a:gd name="connsiteY5" fmla="*/ 1078140 h 1078140"/>
              <a:gd name="connsiteX6" fmla="*/ 0 w 1076091"/>
              <a:gd name="connsiteY6" fmla="*/ 970140 h 1078140"/>
              <a:gd name="connsiteX7" fmla="*/ 957291 w 1076091"/>
              <a:gd name="connsiteY7" fmla="*/ 970140 h 10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091" h="1078140">
                <a:moveTo>
                  <a:pt x="957291" y="0"/>
                </a:moveTo>
                <a:lnTo>
                  <a:pt x="1076091" y="0"/>
                </a:lnTo>
                <a:lnTo>
                  <a:pt x="1076091" y="970140"/>
                </a:lnTo>
                <a:lnTo>
                  <a:pt x="1076091" y="1078140"/>
                </a:lnTo>
                <a:lnTo>
                  <a:pt x="957291" y="1078140"/>
                </a:lnTo>
                <a:lnTo>
                  <a:pt x="0" y="1078140"/>
                </a:lnTo>
                <a:lnTo>
                  <a:pt x="0" y="970140"/>
                </a:lnTo>
                <a:lnTo>
                  <a:pt x="957291" y="970140"/>
                </a:lnTo>
                <a:close/>
              </a:path>
            </a:pathLst>
          </a:custGeom>
          <a:solidFill>
            <a:schemeClr val="bg2"/>
          </a:solidFill>
        </p:spPr>
        <p:txBody>
          <a:bodyPr wrap="square">
            <a:noAutofit/>
          </a:bodyPr>
          <a:lstStyle>
            <a:lvl1pPr marL="0" indent="0">
              <a:buNone/>
              <a:defRPr sz="100">
                <a:noFill/>
              </a:defRPr>
            </a:lvl1pPr>
          </a:lstStyle>
          <a:p>
            <a:pPr lvl="0"/>
            <a:r>
              <a:rPr lang="en-US" dirty="0"/>
              <a:t>.</a:t>
            </a:r>
            <a:endParaRPr lang="en-US"/>
          </a:p>
        </p:txBody>
      </p:sp>
      <p:sp>
        <p:nvSpPr>
          <p:cNvPr id="11" name="Date Placeholder 10">
            <a:extLst>
              <a:ext uri="{FF2B5EF4-FFF2-40B4-BE49-F238E27FC236}">
                <a16:creationId xmlns:a16="http://schemas.microsoft.com/office/drawing/2014/main" id="{417CAB1B-7B1C-FBA0-DF75-B3B7F710C161}"/>
              </a:ext>
            </a:extLst>
          </p:cNvPr>
          <p:cNvSpPr>
            <a:spLocks noGrp="1"/>
          </p:cNvSpPr>
          <p:nvPr>
            <p:ph type="dt" sz="half" idx="31"/>
          </p:nvPr>
        </p:nvSpPr>
        <p:spPr/>
        <p:txBody>
          <a:bodyPr/>
          <a:lstStyle/>
          <a:p>
            <a:endParaRPr lang="en-US" dirty="0"/>
          </a:p>
        </p:txBody>
      </p:sp>
      <p:sp>
        <p:nvSpPr>
          <p:cNvPr id="13" name="Footer Placeholder 12">
            <a:extLst>
              <a:ext uri="{FF2B5EF4-FFF2-40B4-BE49-F238E27FC236}">
                <a16:creationId xmlns:a16="http://schemas.microsoft.com/office/drawing/2014/main" id="{E989C66F-1CCB-29C0-09A7-9F88F5B44A35}"/>
              </a:ext>
            </a:extLst>
          </p:cNvPr>
          <p:cNvSpPr>
            <a:spLocks noGrp="1"/>
          </p:cNvSpPr>
          <p:nvPr>
            <p:ph type="ftr" sz="quarter" idx="32"/>
          </p:nvPr>
        </p:nvSpPr>
        <p:spPr/>
        <p:txBody>
          <a:bodyPr/>
          <a:lstStyle/>
          <a:p>
            <a:endParaRPr lang="en-US" dirty="0"/>
          </a:p>
        </p:txBody>
      </p:sp>
      <p:sp>
        <p:nvSpPr>
          <p:cNvPr id="14" name="Slide Number Placeholder 13">
            <a:extLst>
              <a:ext uri="{FF2B5EF4-FFF2-40B4-BE49-F238E27FC236}">
                <a16:creationId xmlns:a16="http://schemas.microsoft.com/office/drawing/2014/main" id="{489B4E02-6986-D981-B030-5DBA83D8A0A9}"/>
              </a:ext>
            </a:extLst>
          </p:cNvPr>
          <p:cNvSpPr>
            <a:spLocks noGrp="1"/>
          </p:cNvSpPr>
          <p:nvPr>
            <p:ph type="sldNum" sz="quarter" idx="33"/>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299510667"/>
      </p:ext>
    </p:extLst>
  </p:cSld>
  <p:clrMapOvr>
    <a:masterClrMapping/>
  </p:clrMapOvr>
  <p:transition>
    <p:wip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ternative Four images and text ">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8918F8EB-10B2-F142-BC46-AE43B7C45D71}"/>
              </a:ext>
            </a:extLst>
          </p:cNvPr>
          <p:cNvSpPr>
            <a:spLocks noGrp="1"/>
          </p:cNvSpPr>
          <p:nvPr>
            <p:ph type="pic" sz="quarter" idx="18" hasCustomPrompt="1"/>
          </p:nvPr>
        </p:nvSpPr>
        <p:spPr>
          <a:xfrm>
            <a:off x="280800" y="1573200"/>
            <a:ext cx="2494800" cy="2296800"/>
          </a:xfrm>
          <a:custGeom>
            <a:avLst/>
            <a:gdLst>
              <a:gd name="connsiteX0" fmla="*/ 0 w 2494800"/>
              <a:gd name="connsiteY0" fmla="*/ 0 h 2296800"/>
              <a:gd name="connsiteX1" fmla="*/ 2494800 w 2494800"/>
              <a:gd name="connsiteY1" fmla="*/ 0 h 2296800"/>
              <a:gd name="connsiteX2" fmla="*/ 2494800 w 2494800"/>
              <a:gd name="connsiteY2" fmla="*/ 2017058 h 2296800"/>
              <a:gd name="connsiteX3" fmla="*/ 2215058 w 2494800"/>
              <a:gd name="connsiteY3" fmla="*/ 2017058 h 2296800"/>
              <a:gd name="connsiteX4" fmla="*/ 2215058 w 2494800"/>
              <a:gd name="connsiteY4" fmla="*/ 2296800 h 2296800"/>
              <a:gd name="connsiteX5" fmla="*/ 0 w 2494800"/>
              <a:gd name="connsiteY5" fmla="*/ 2296800 h 229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800" h="2296800">
                <a:moveTo>
                  <a:pt x="0" y="0"/>
                </a:moveTo>
                <a:lnTo>
                  <a:pt x="2494800" y="0"/>
                </a:lnTo>
                <a:lnTo>
                  <a:pt x="2494800" y="2017058"/>
                </a:lnTo>
                <a:lnTo>
                  <a:pt x="2215058" y="2017058"/>
                </a:lnTo>
                <a:lnTo>
                  <a:pt x="2215058" y="2296800"/>
                </a:lnTo>
                <a:lnTo>
                  <a:pt x="0" y="2296800"/>
                </a:lnTo>
                <a:close/>
              </a:path>
            </a:pathLst>
          </a:custGeom>
          <a:solidFill>
            <a:srgbClr val="E7E6E6"/>
          </a:solidFill>
        </p:spPr>
        <p:txBody>
          <a:bodyPr wrap="square" lIns="72000" tIns="72000" rIns="72000" bIns="72000">
            <a:noAutofit/>
          </a:bodyPr>
          <a:lstStyle>
            <a:lvl1pPr marL="0" indent="0">
              <a:spcBef>
                <a:spcPts val="0"/>
              </a:spcBef>
              <a:buNone/>
              <a:defRPr sz="1400"/>
            </a:lvl1pPr>
          </a:lstStyle>
          <a:p>
            <a:r>
              <a:rPr lang="en-US" dirty="0"/>
              <a:t>Click here and insert image from Templafy or click the icon to insert picture from your computer</a:t>
            </a:r>
            <a:endParaRPr lang="en-US"/>
          </a:p>
        </p:txBody>
      </p:sp>
      <p:sp>
        <p:nvSpPr>
          <p:cNvPr id="27" name="Picture Placeholder 26">
            <a:extLst>
              <a:ext uri="{FF2B5EF4-FFF2-40B4-BE49-F238E27FC236}">
                <a16:creationId xmlns:a16="http://schemas.microsoft.com/office/drawing/2014/main" id="{C7F6A362-9AB6-D84C-354E-C57CB81C1DC4}"/>
              </a:ext>
            </a:extLst>
          </p:cNvPr>
          <p:cNvSpPr>
            <a:spLocks noGrp="1"/>
          </p:cNvSpPr>
          <p:nvPr>
            <p:ph type="pic" sz="quarter" idx="19" hasCustomPrompt="1"/>
          </p:nvPr>
        </p:nvSpPr>
        <p:spPr>
          <a:xfrm>
            <a:off x="2852687" y="1573200"/>
            <a:ext cx="2494800" cy="2296800"/>
          </a:xfrm>
          <a:custGeom>
            <a:avLst/>
            <a:gdLst>
              <a:gd name="connsiteX0" fmla="*/ 0 w 2494800"/>
              <a:gd name="connsiteY0" fmla="*/ 0 h 2296800"/>
              <a:gd name="connsiteX1" fmla="*/ 2494800 w 2494800"/>
              <a:gd name="connsiteY1" fmla="*/ 0 h 2296800"/>
              <a:gd name="connsiteX2" fmla="*/ 2494800 w 2494800"/>
              <a:gd name="connsiteY2" fmla="*/ 2017058 h 2296800"/>
              <a:gd name="connsiteX3" fmla="*/ 2215058 w 2494800"/>
              <a:gd name="connsiteY3" fmla="*/ 2017058 h 2296800"/>
              <a:gd name="connsiteX4" fmla="*/ 2215058 w 2494800"/>
              <a:gd name="connsiteY4" fmla="*/ 2296800 h 2296800"/>
              <a:gd name="connsiteX5" fmla="*/ 0 w 2494800"/>
              <a:gd name="connsiteY5" fmla="*/ 2296800 h 229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800" h="2296800">
                <a:moveTo>
                  <a:pt x="0" y="0"/>
                </a:moveTo>
                <a:lnTo>
                  <a:pt x="2494800" y="0"/>
                </a:lnTo>
                <a:lnTo>
                  <a:pt x="2494800" y="2017058"/>
                </a:lnTo>
                <a:lnTo>
                  <a:pt x="2215058" y="2017058"/>
                </a:lnTo>
                <a:lnTo>
                  <a:pt x="2215058" y="2296800"/>
                </a:lnTo>
                <a:lnTo>
                  <a:pt x="0" y="2296800"/>
                </a:lnTo>
                <a:close/>
              </a:path>
            </a:pathLst>
          </a:custGeom>
          <a:solidFill>
            <a:srgbClr val="E7E6E6"/>
          </a:solidFill>
        </p:spPr>
        <p:txBody>
          <a:bodyPr wrap="square" lIns="72000" tIns="72000" rIns="72000" bIns="72000">
            <a:noAutofit/>
          </a:bodyPr>
          <a:lstStyle>
            <a:lvl1pPr marL="0" indent="0">
              <a:spcBef>
                <a:spcPts val="0"/>
              </a:spcBef>
              <a:buNone/>
              <a:defRPr sz="1400"/>
            </a:lvl1pPr>
          </a:lstStyle>
          <a:p>
            <a:r>
              <a:rPr lang="en-US" dirty="0"/>
              <a:t>Click here and insert image from Templafy or click the icon to insert picture from your computer</a:t>
            </a:r>
            <a:endParaRPr lang="en-US"/>
          </a:p>
        </p:txBody>
      </p:sp>
      <p:sp>
        <p:nvSpPr>
          <p:cNvPr id="31" name="Picture Placeholder 30">
            <a:extLst>
              <a:ext uri="{FF2B5EF4-FFF2-40B4-BE49-F238E27FC236}">
                <a16:creationId xmlns:a16="http://schemas.microsoft.com/office/drawing/2014/main" id="{6D6296D7-48A4-FAED-5AB3-23A0871E28C8}"/>
              </a:ext>
            </a:extLst>
          </p:cNvPr>
          <p:cNvSpPr>
            <a:spLocks noGrp="1"/>
          </p:cNvSpPr>
          <p:nvPr>
            <p:ph type="pic" sz="quarter" idx="20" hasCustomPrompt="1"/>
          </p:nvPr>
        </p:nvSpPr>
        <p:spPr>
          <a:xfrm>
            <a:off x="280800" y="3938900"/>
            <a:ext cx="2494800" cy="2296800"/>
          </a:xfrm>
          <a:custGeom>
            <a:avLst/>
            <a:gdLst>
              <a:gd name="connsiteX0" fmla="*/ 0 w 2494800"/>
              <a:gd name="connsiteY0" fmla="*/ 0 h 2296800"/>
              <a:gd name="connsiteX1" fmla="*/ 2494800 w 2494800"/>
              <a:gd name="connsiteY1" fmla="*/ 0 h 2296800"/>
              <a:gd name="connsiteX2" fmla="*/ 2494800 w 2494800"/>
              <a:gd name="connsiteY2" fmla="*/ 2017058 h 2296800"/>
              <a:gd name="connsiteX3" fmla="*/ 2215058 w 2494800"/>
              <a:gd name="connsiteY3" fmla="*/ 2017058 h 2296800"/>
              <a:gd name="connsiteX4" fmla="*/ 2215058 w 2494800"/>
              <a:gd name="connsiteY4" fmla="*/ 2296800 h 2296800"/>
              <a:gd name="connsiteX5" fmla="*/ 0 w 2494800"/>
              <a:gd name="connsiteY5" fmla="*/ 2296800 h 229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800" h="2296800">
                <a:moveTo>
                  <a:pt x="0" y="0"/>
                </a:moveTo>
                <a:lnTo>
                  <a:pt x="2494800" y="0"/>
                </a:lnTo>
                <a:lnTo>
                  <a:pt x="2494800" y="2017058"/>
                </a:lnTo>
                <a:lnTo>
                  <a:pt x="2215058" y="2017058"/>
                </a:lnTo>
                <a:lnTo>
                  <a:pt x="2215058" y="2296800"/>
                </a:lnTo>
                <a:lnTo>
                  <a:pt x="0" y="2296800"/>
                </a:lnTo>
                <a:close/>
              </a:path>
            </a:pathLst>
          </a:custGeom>
          <a:solidFill>
            <a:srgbClr val="E7E6E6"/>
          </a:solidFill>
        </p:spPr>
        <p:txBody>
          <a:bodyPr wrap="square" lIns="72000" tIns="72000" rIns="72000" bIns="72000">
            <a:noAutofit/>
          </a:bodyPr>
          <a:lstStyle>
            <a:lvl1pPr marL="0" indent="0">
              <a:spcBef>
                <a:spcPts val="0"/>
              </a:spcBef>
              <a:buNone/>
              <a:defRPr sz="1400"/>
            </a:lvl1pPr>
          </a:lstStyle>
          <a:p>
            <a:r>
              <a:rPr lang="en-US" dirty="0"/>
              <a:t>Click here and insert image from Templafy or click the icon to insert picture from your computer</a:t>
            </a:r>
            <a:endParaRPr lang="en-US"/>
          </a:p>
        </p:txBody>
      </p:sp>
      <p:sp>
        <p:nvSpPr>
          <p:cNvPr id="32" name="Picture Placeholder 31">
            <a:extLst>
              <a:ext uri="{FF2B5EF4-FFF2-40B4-BE49-F238E27FC236}">
                <a16:creationId xmlns:a16="http://schemas.microsoft.com/office/drawing/2014/main" id="{41476C28-296A-6755-0069-735A2BC8F0F8}"/>
              </a:ext>
            </a:extLst>
          </p:cNvPr>
          <p:cNvSpPr>
            <a:spLocks noGrp="1"/>
          </p:cNvSpPr>
          <p:nvPr>
            <p:ph type="pic" sz="quarter" idx="21" hasCustomPrompt="1"/>
          </p:nvPr>
        </p:nvSpPr>
        <p:spPr>
          <a:xfrm>
            <a:off x="2852687" y="3938900"/>
            <a:ext cx="2494800" cy="2296800"/>
          </a:xfrm>
          <a:custGeom>
            <a:avLst/>
            <a:gdLst>
              <a:gd name="connsiteX0" fmla="*/ 0 w 2494800"/>
              <a:gd name="connsiteY0" fmla="*/ 0 h 2296800"/>
              <a:gd name="connsiteX1" fmla="*/ 2494800 w 2494800"/>
              <a:gd name="connsiteY1" fmla="*/ 0 h 2296800"/>
              <a:gd name="connsiteX2" fmla="*/ 2494800 w 2494800"/>
              <a:gd name="connsiteY2" fmla="*/ 2017058 h 2296800"/>
              <a:gd name="connsiteX3" fmla="*/ 2215058 w 2494800"/>
              <a:gd name="connsiteY3" fmla="*/ 2017058 h 2296800"/>
              <a:gd name="connsiteX4" fmla="*/ 2215058 w 2494800"/>
              <a:gd name="connsiteY4" fmla="*/ 2296800 h 2296800"/>
              <a:gd name="connsiteX5" fmla="*/ 0 w 2494800"/>
              <a:gd name="connsiteY5" fmla="*/ 2296800 h 229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800" h="2296800">
                <a:moveTo>
                  <a:pt x="0" y="0"/>
                </a:moveTo>
                <a:lnTo>
                  <a:pt x="2494800" y="0"/>
                </a:lnTo>
                <a:lnTo>
                  <a:pt x="2494800" y="2017058"/>
                </a:lnTo>
                <a:lnTo>
                  <a:pt x="2215058" y="2017058"/>
                </a:lnTo>
                <a:lnTo>
                  <a:pt x="2215058" y="2296800"/>
                </a:lnTo>
                <a:lnTo>
                  <a:pt x="0" y="2296800"/>
                </a:lnTo>
                <a:close/>
              </a:path>
            </a:pathLst>
          </a:custGeom>
          <a:solidFill>
            <a:srgbClr val="E7E6E6"/>
          </a:solidFill>
        </p:spPr>
        <p:txBody>
          <a:bodyPr wrap="square" lIns="72000" tIns="72000" rIns="72000" bIns="72000">
            <a:noAutofit/>
          </a:bodyPr>
          <a:lstStyle>
            <a:lvl1pPr marL="0" indent="0">
              <a:spcBef>
                <a:spcPts val="0"/>
              </a:spcBef>
              <a:buNone/>
              <a:defRPr sz="1400"/>
            </a:lvl1pPr>
          </a:lstStyle>
          <a:p>
            <a:r>
              <a:rPr lang="en-US" dirty="0"/>
              <a:t>Click here and insert image from Templafy or click the icon to insert picture from your computer</a:t>
            </a:r>
            <a:endParaRPr lang="en-US"/>
          </a:p>
        </p:txBody>
      </p:sp>
      <p:sp>
        <p:nvSpPr>
          <p:cNvPr id="3" name="Title 2">
            <a:extLst>
              <a:ext uri="{FF2B5EF4-FFF2-40B4-BE49-F238E27FC236}">
                <a16:creationId xmlns:a16="http://schemas.microsoft.com/office/drawing/2014/main" id="{A217CA75-DE85-B1C9-AF39-3AEDDA45F4F6}"/>
              </a:ext>
            </a:extLst>
          </p:cNvPr>
          <p:cNvSpPr>
            <a:spLocks noGrp="1"/>
          </p:cNvSpPr>
          <p:nvPr>
            <p:ph type="title" hasCustomPrompt="1"/>
          </p:nvPr>
        </p:nvSpPr>
        <p:spPr>
          <a:xfrm>
            <a:off x="280800" y="450000"/>
            <a:ext cx="11631612" cy="486000"/>
          </a:xfrm>
        </p:spPr>
        <p:txBody>
          <a:bodyPr/>
          <a:lstStyle/>
          <a:p>
            <a:r>
              <a:rPr lang="en-US" dirty="0"/>
              <a:t>Click to add title</a:t>
            </a:r>
            <a:endParaRPr lang="en-US"/>
          </a:p>
        </p:txBody>
      </p:sp>
      <p:sp>
        <p:nvSpPr>
          <p:cNvPr id="2" name="Subtitle 2">
            <a:extLst>
              <a:ext uri="{FF2B5EF4-FFF2-40B4-BE49-F238E27FC236}">
                <a16:creationId xmlns:a16="http://schemas.microsoft.com/office/drawing/2014/main" id="{215A5934-9507-7568-1666-1A2F7A5B9775}"/>
              </a:ext>
            </a:extLst>
          </p:cNvPr>
          <p:cNvSpPr>
            <a:spLocks noGrp="1"/>
          </p:cNvSpPr>
          <p:nvPr>
            <p:ph type="subTitle" idx="1" hasCustomPrompt="1"/>
          </p:nvPr>
        </p:nvSpPr>
        <p:spPr>
          <a:xfrm>
            <a:off x="2808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8" name="Text Placeholder 16">
            <a:extLst>
              <a:ext uri="{FF2B5EF4-FFF2-40B4-BE49-F238E27FC236}">
                <a16:creationId xmlns:a16="http://schemas.microsoft.com/office/drawing/2014/main" id="{35905DBD-E1D7-E464-F5E3-133FE316132D}"/>
              </a:ext>
            </a:extLst>
          </p:cNvPr>
          <p:cNvSpPr>
            <a:spLocks noGrp="1"/>
          </p:cNvSpPr>
          <p:nvPr>
            <p:ph type="body" sz="quarter" idx="25" hasCustomPrompt="1"/>
          </p:nvPr>
        </p:nvSpPr>
        <p:spPr>
          <a:xfrm>
            <a:off x="5452613" y="1573200"/>
            <a:ext cx="6458400" cy="4662000"/>
          </a:xfrm>
          <a:prstGeom prst="rect">
            <a:avLst/>
          </a:prstGeom>
          <a:solidFill>
            <a:srgbClr val="F9F9F9"/>
          </a:solidFill>
        </p:spPr>
        <p:txBody>
          <a:bodyPr lIns="144000" tIns="144000" rIns="144000" bIns="144000"/>
          <a:lstStyle>
            <a:lvl1pPr>
              <a:defRPr/>
            </a:lvl1pPr>
          </a:lstStyle>
          <a:p>
            <a:pPr lvl="0"/>
            <a:r>
              <a:rPr lang="en-US" noProof="0" dirty="0"/>
              <a:t>Click to add text                                                           Press ENTER then TAB to view next text style            Press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Sixth level</a:t>
            </a:r>
            <a:endParaRPr lang="en-US"/>
          </a:p>
          <a:p>
            <a:pPr lvl="6"/>
            <a:r>
              <a:rPr lang="en-US" noProof="0" dirty="0"/>
              <a:t>Seventh level</a:t>
            </a:r>
            <a:endParaRPr lang="en-US"/>
          </a:p>
          <a:p>
            <a:pPr lvl="7"/>
            <a:r>
              <a:rPr lang="en-US" noProof="0" dirty="0"/>
              <a:t>Eighth level</a:t>
            </a:r>
            <a:endParaRPr lang="en-US"/>
          </a:p>
          <a:p>
            <a:pPr lvl="8"/>
            <a:r>
              <a:rPr lang="en-US" noProof="0" dirty="0"/>
              <a:t>Ninth level</a:t>
            </a:r>
            <a:endParaRPr lang="en-US"/>
          </a:p>
        </p:txBody>
      </p:sp>
      <p:sp>
        <p:nvSpPr>
          <p:cNvPr id="4" name="Graphic corner">
            <a:extLst>
              <a:ext uri="{FF2B5EF4-FFF2-40B4-BE49-F238E27FC236}">
                <a16:creationId xmlns:a16="http://schemas.microsoft.com/office/drawing/2014/main" id="{7ABEFF2E-D98C-73E7-9F56-010ADF825565}"/>
              </a:ext>
            </a:extLst>
          </p:cNvPr>
          <p:cNvSpPr>
            <a:spLocks noGrp="1" noRot="1" noChangeAspect="1" noMove="1" noResize="1" noEditPoints="1" noAdjustHandles="1" noChangeArrowheads="1" noChangeShapeType="1"/>
          </p:cNvSpPr>
          <p:nvPr>
            <p:ph type="body" sz="quarter" idx="42" hasCustomPrompt="1"/>
          </p:nvPr>
        </p:nvSpPr>
        <p:spPr>
          <a:xfrm>
            <a:off x="10836321" y="5157060"/>
            <a:ext cx="1076091" cy="1078140"/>
          </a:xfrm>
          <a:custGeom>
            <a:avLst/>
            <a:gdLst>
              <a:gd name="connsiteX0" fmla="*/ 957291 w 1076091"/>
              <a:gd name="connsiteY0" fmla="*/ 0 h 1078140"/>
              <a:gd name="connsiteX1" fmla="*/ 1076091 w 1076091"/>
              <a:gd name="connsiteY1" fmla="*/ 0 h 1078140"/>
              <a:gd name="connsiteX2" fmla="*/ 1076091 w 1076091"/>
              <a:gd name="connsiteY2" fmla="*/ 970140 h 1078140"/>
              <a:gd name="connsiteX3" fmla="*/ 1076091 w 1076091"/>
              <a:gd name="connsiteY3" fmla="*/ 1078140 h 1078140"/>
              <a:gd name="connsiteX4" fmla="*/ 957291 w 1076091"/>
              <a:gd name="connsiteY4" fmla="*/ 1078140 h 1078140"/>
              <a:gd name="connsiteX5" fmla="*/ 0 w 1076091"/>
              <a:gd name="connsiteY5" fmla="*/ 1078140 h 1078140"/>
              <a:gd name="connsiteX6" fmla="*/ 0 w 1076091"/>
              <a:gd name="connsiteY6" fmla="*/ 970140 h 1078140"/>
              <a:gd name="connsiteX7" fmla="*/ 957291 w 1076091"/>
              <a:gd name="connsiteY7" fmla="*/ 970140 h 10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091" h="1078140">
                <a:moveTo>
                  <a:pt x="957291" y="0"/>
                </a:moveTo>
                <a:lnTo>
                  <a:pt x="1076091" y="0"/>
                </a:lnTo>
                <a:lnTo>
                  <a:pt x="1076091" y="970140"/>
                </a:lnTo>
                <a:lnTo>
                  <a:pt x="1076091" y="1078140"/>
                </a:lnTo>
                <a:lnTo>
                  <a:pt x="957291" y="1078140"/>
                </a:lnTo>
                <a:lnTo>
                  <a:pt x="0" y="1078140"/>
                </a:lnTo>
                <a:lnTo>
                  <a:pt x="0" y="970140"/>
                </a:lnTo>
                <a:lnTo>
                  <a:pt x="957291" y="970140"/>
                </a:lnTo>
                <a:close/>
              </a:path>
            </a:pathLst>
          </a:custGeom>
          <a:solidFill>
            <a:schemeClr val="bg2"/>
          </a:solidFill>
        </p:spPr>
        <p:txBody>
          <a:bodyPr wrap="square">
            <a:noAutofit/>
          </a:bodyPr>
          <a:lstStyle>
            <a:lvl1pPr marL="0" indent="0">
              <a:buNone/>
              <a:defRPr sz="100">
                <a:noFill/>
              </a:defRPr>
            </a:lvl1pPr>
          </a:lstStyle>
          <a:p>
            <a:pPr lvl="0"/>
            <a:r>
              <a:rPr lang="en-US" dirty="0"/>
              <a:t>.</a:t>
            </a:r>
            <a:endParaRPr lang="en-US"/>
          </a:p>
        </p:txBody>
      </p:sp>
      <p:sp>
        <p:nvSpPr>
          <p:cNvPr id="12" name="Date Placeholder 11">
            <a:extLst>
              <a:ext uri="{FF2B5EF4-FFF2-40B4-BE49-F238E27FC236}">
                <a16:creationId xmlns:a16="http://schemas.microsoft.com/office/drawing/2014/main" id="{46EFC453-974E-D5F6-B3EE-3D5984F12873}"/>
              </a:ext>
            </a:extLst>
          </p:cNvPr>
          <p:cNvSpPr>
            <a:spLocks noGrp="1"/>
          </p:cNvSpPr>
          <p:nvPr>
            <p:ph type="dt" sz="half" idx="26"/>
          </p:nvPr>
        </p:nvSpPr>
        <p:spPr/>
        <p:txBody>
          <a:bodyPr/>
          <a:lstStyle/>
          <a:p>
            <a:endParaRPr lang="en-US" dirty="0"/>
          </a:p>
        </p:txBody>
      </p:sp>
      <p:sp>
        <p:nvSpPr>
          <p:cNvPr id="17" name="Footer Placeholder 16">
            <a:extLst>
              <a:ext uri="{FF2B5EF4-FFF2-40B4-BE49-F238E27FC236}">
                <a16:creationId xmlns:a16="http://schemas.microsoft.com/office/drawing/2014/main" id="{CBA211E8-9031-A394-A432-97E145EE25AC}"/>
              </a:ext>
            </a:extLst>
          </p:cNvPr>
          <p:cNvSpPr>
            <a:spLocks noGrp="1"/>
          </p:cNvSpPr>
          <p:nvPr>
            <p:ph type="ftr" sz="quarter" idx="27"/>
          </p:nvPr>
        </p:nvSpPr>
        <p:spPr/>
        <p:txBody>
          <a:bodyPr/>
          <a:lstStyle/>
          <a:p>
            <a:endParaRPr lang="en-US" dirty="0"/>
          </a:p>
        </p:txBody>
      </p:sp>
      <p:sp>
        <p:nvSpPr>
          <p:cNvPr id="18" name="Slide Number Placeholder 17">
            <a:extLst>
              <a:ext uri="{FF2B5EF4-FFF2-40B4-BE49-F238E27FC236}">
                <a16:creationId xmlns:a16="http://schemas.microsoft.com/office/drawing/2014/main" id="{0B303D3A-7D30-6990-74DE-40A8F8278FDB}"/>
              </a:ext>
            </a:extLst>
          </p:cNvPr>
          <p:cNvSpPr>
            <a:spLocks noGrp="1"/>
          </p:cNvSpPr>
          <p:nvPr>
            <p:ph type="sldNum" sz="quarter" idx="2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1114369"/>
      </p:ext>
    </p:extLst>
  </p:cSld>
  <p:clrMapOvr>
    <a:masterClrMapping/>
  </p:clrMapOvr>
  <p:transition>
    <p:wip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17CA75-DE85-B1C9-AF39-3AEDDA45F4F6}"/>
              </a:ext>
            </a:extLst>
          </p:cNvPr>
          <p:cNvSpPr>
            <a:spLocks noGrp="1"/>
          </p:cNvSpPr>
          <p:nvPr>
            <p:ph type="title" hasCustomPrompt="1"/>
          </p:nvPr>
        </p:nvSpPr>
        <p:spPr>
          <a:xfrm>
            <a:off x="280800" y="450000"/>
            <a:ext cx="11631612" cy="486000"/>
          </a:xfrm>
        </p:spPr>
        <p:txBody>
          <a:bodyPr/>
          <a:lstStyle/>
          <a:p>
            <a:r>
              <a:rPr lang="en-US" dirty="0"/>
              <a:t>Click to add title</a:t>
            </a:r>
            <a:endParaRPr lang="en-US"/>
          </a:p>
        </p:txBody>
      </p:sp>
      <p:sp>
        <p:nvSpPr>
          <p:cNvPr id="2" name="Subtitle 2">
            <a:extLst>
              <a:ext uri="{FF2B5EF4-FFF2-40B4-BE49-F238E27FC236}">
                <a16:creationId xmlns:a16="http://schemas.microsoft.com/office/drawing/2014/main" id="{215A5934-9507-7568-1666-1A2F7A5B9775}"/>
              </a:ext>
            </a:extLst>
          </p:cNvPr>
          <p:cNvSpPr>
            <a:spLocks noGrp="1"/>
          </p:cNvSpPr>
          <p:nvPr>
            <p:ph type="subTitle" idx="1" hasCustomPrompt="1"/>
          </p:nvPr>
        </p:nvSpPr>
        <p:spPr>
          <a:xfrm>
            <a:off x="2808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22" name="Text Placeholder 21">
            <a:extLst>
              <a:ext uri="{FF2B5EF4-FFF2-40B4-BE49-F238E27FC236}">
                <a16:creationId xmlns:a16="http://schemas.microsoft.com/office/drawing/2014/main" id="{9AA37D79-27C0-6117-27B2-3B87D381ED89}"/>
              </a:ext>
            </a:extLst>
          </p:cNvPr>
          <p:cNvSpPr>
            <a:spLocks noGrp="1"/>
          </p:cNvSpPr>
          <p:nvPr>
            <p:ph type="body" sz="quarter" idx="13" hasCustomPrompt="1"/>
          </p:nvPr>
        </p:nvSpPr>
        <p:spPr>
          <a:xfrm>
            <a:off x="280800" y="1573200"/>
            <a:ext cx="4456800" cy="1080000"/>
          </a:xfrm>
          <a:custGeom>
            <a:avLst/>
            <a:gdLst>
              <a:gd name="connsiteX0" fmla="*/ 0 w 4456800"/>
              <a:gd name="connsiteY0" fmla="*/ 0 h 1080000"/>
              <a:gd name="connsiteX1" fmla="*/ 4177058 w 4456800"/>
              <a:gd name="connsiteY1" fmla="*/ 0 h 1080000"/>
              <a:gd name="connsiteX2" fmla="*/ 4177058 w 4456800"/>
              <a:gd name="connsiteY2" fmla="*/ 279742 h 1080000"/>
              <a:gd name="connsiteX3" fmla="*/ 4456800 w 4456800"/>
              <a:gd name="connsiteY3" fmla="*/ 279742 h 1080000"/>
              <a:gd name="connsiteX4" fmla="*/ 4456800 w 4456800"/>
              <a:gd name="connsiteY4" fmla="*/ 1080000 h 1080000"/>
              <a:gd name="connsiteX5" fmla="*/ 0 w 4456800"/>
              <a:gd name="connsiteY5" fmla="*/ 108000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6800" h="1080000">
                <a:moveTo>
                  <a:pt x="0" y="0"/>
                </a:moveTo>
                <a:lnTo>
                  <a:pt x="4177058" y="0"/>
                </a:lnTo>
                <a:lnTo>
                  <a:pt x="4177058" y="279742"/>
                </a:lnTo>
                <a:lnTo>
                  <a:pt x="4456800" y="279742"/>
                </a:lnTo>
                <a:lnTo>
                  <a:pt x="4456800" y="1080000"/>
                </a:lnTo>
                <a:lnTo>
                  <a:pt x="0" y="1080000"/>
                </a:lnTo>
                <a:close/>
              </a:path>
            </a:pathLst>
          </a:custGeom>
          <a:solidFill>
            <a:schemeClr val="tx2"/>
          </a:solidFill>
        </p:spPr>
        <p:txBody>
          <a:bodyPr wrap="square" lIns="504000" tIns="144000" rIns="504000" bIns="144000" anchor="ctr" anchorCtr="0">
            <a:noAutofit/>
          </a:bodyPr>
          <a:lstStyle>
            <a:lvl1pPr marL="0" indent="0" algn="l">
              <a:buFont typeface="Arial" panose="020B0604020202020204" pitchFamily="34" charset="0"/>
              <a:buNone/>
              <a:tabLst>
                <a:tab pos="180975" algn="l"/>
              </a:tabLst>
              <a:defRPr sz="1800" b="0">
                <a:solidFill>
                  <a:schemeClr val="bg1"/>
                </a:solidFill>
                <a:latin typeface="+mn-lt"/>
              </a:defRPr>
            </a:lvl1pPr>
            <a:lvl2pPr marL="0" indent="0" algn="l">
              <a:buNone/>
              <a:defRPr sz="1800" b="0">
                <a:solidFill>
                  <a:schemeClr val="bg1"/>
                </a:solidFill>
                <a:latin typeface="+mn-lt"/>
              </a:defRPr>
            </a:lvl2pPr>
            <a:lvl3pPr marL="0" indent="0" algn="l">
              <a:buNone/>
              <a:defRPr sz="1800" b="0">
                <a:solidFill>
                  <a:schemeClr val="bg1"/>
                </a:solidFill>
                <a:latin typeface="+mn-lt"/>
              </a:defRPr>
            </a:lvl3pPr>
            <a:lvl4pPr marL="0" indent="0" algn="l">
              <a:buNone/>
              <a:defRPr sz="1800" b="0">
                <a:solidFill>
                  <a:schemeClr val="bg1"/>
                </a:solidFill>
                <a:latin typeface="+mn-lt"/>
              </a:defRPr>
            </a:lvl4pPr>
            <a:lvl5pPr marL="0" indent="0" algn="l">
              <a:buNone/>
              <a:defRPr sz="1800" b="0">
                <a:solidFill>
                  <a:schemeClr val="bg1"/>
                </a:solidFill>
                <a:latin typeface="+mn-lt"/>
              </a:defRPr>
            </a:lvl5pPr>
            <a:lvl6pPr marL="0" indent="0" algn="l">
              <a:buNone/>
              <a:defRPr sz="1800" b="0">
                <a:solidFill>
                  <a:schemeClr val="bg1"/>
                </a:solidFill>
                <a:latin typeface="+mn-lt"/>
              </a:defRPr>
            </a:lvl6pPr>
            <a:lvl7pPr marL="0" indent="0" algn="l">
              <a:buNone/>
              <a:defRPr sz="1800" b="0">
                <a:solidFill>
                  <a:schemeClr val="bg1"/>
                </a:solidFill>
                <a:latin typeface="+mn-lt"/>
              </a:defRPr>
            </a:lvl7pPr>
            <a:lvl8pPr marL="0" indent="0" algn="l">
              <a:buNone/>
              <a:defRPr sz="1800" b="0">
                <a:solidFill>
                  <a:schemeClr val="bg1"/>
                </a:solidFill>
                <a:latin typeface="+mn-lt"/>
              </a:defRPr>
            </a:lvl8pPr>
            <a:lvl9pPr marL="0" indent="0" algn="l">
              <a:buNone/>
              <a:defRPr sz="1800" b="0">
                <a:solidFill>
                  <a:schemeClr val="bg1"/>
                </a:solidFill>
                <a:latin typeface="+mn-lt"/>
              </a:defRPr>
            </a:lvl9pPr>
          </a:lstStyle>
          <a:p>
            <a:pPr lvl="0"/>
            <a:r>
              <a:rPr lang="en-US" noProof="0" dirty="0"/>
              <a:t>Click to add text</a:t>
            </a:r>
            <a:endParaRPr lang="en-US"/>
          </a:p>
        </p:txBody>
      </p:sp>
      <p:sp>
        <p:nvSpPr>
          <p:cNvPr id="8" name="Text Placeholder 8">
            <a:extLst>
              <a:ext uri="{FF2B5EF4-FFF2-40B4-BE49-F238E27FC236}">
                <a16:creationId xmlns:a16="http://schemas.microsoft.com/office/drawing/2014/main" id="{682E610C-3F6C-73B8-EC4C-8952BD27D738}"/>
              </a:ext>
            </a:extLst>
          </p:cNvPr>
          <p:cNvSpPr>
            <a:spLocks noGrp="1"/>
          </p:cNvSpPr>
          <p:nvPr>
            <p:ph type="body" sz="quarter" idx="34" hasCustomPrompt="1"/>
          </p:nvPr>
        </p:nvSpPr>
        <p:spPr>
          <a:xfrm>
            <a:off x="4726800" y="1573213"/>
            <a:ext cx="7184213" cy="1080000"/>
          </a:xfrm>
          <a:prstGeom prst="rect">
            <a:avLst/>
          </a:prstGeom>
          <a:solidFill>
            <a:srgbClr val="F9F9F9"/>
          </a:solidFill>
        </p:spPr>
        <p:txBody>
          <a:bodyPr wrap="square" lIns="504000" tIns="36000" rIns="504000" bIns="36000" anchor="ctr" anchorCtr="0">
            <a:noAutofit/>
          </a:bodyPr>
          <a:lstStyle>
            <a:lvl1pPr marL="0" indent="0" algn="l">
              <a:buFont typeface="Arial" panose="020B0604020202020204" pitchFamily="34" charset="0"/>
              <a:buNone/>
              <a:tabLst>
                <a:tab pos="180975" algn="l"/>
              </a:tabLst>
              <a:defRPr sz="1800" b="0">
                <a:solidFill>
                  <a:srgbClr val="081E32"/>
                </a:solidFill>
                <a:latin typeface="+mn-lt"/>
              </a:defRPr>
            </a:lvl1pPr>
            <a:lvl2pPr marL="0" indent="0" algn="l">
              <a:buNone/>
              <a:defRPr sz="1800" b="0">
                <a:latin typeface="+mn-lt"/>
              </a:defRPr>
            </a:lvl2pPr>
            <a:lvl3pPr marL="0" indent="0" algn="l">
              <a:buNone/>
              <a:defRPr sz="1800" b="0">
                <a:latin typeface="+mn-lt"/>
              </a:defRPr>
            </a:lvl3pPr>
            <a:lvl4pPr marL="0" indent="0" algn="l">
              <a:buNone/>
              <a:defRPr sz="1800" b="0">
                <a:latin typeface="+mn-lt"/>
              </a:defRPr>
            </a:lvl4pPr>
            <a:lvl5pPr marL="0" indent="0" algn="l">
              <a:buNone/>
              <a:defRPr sz="1800" b="0">
                <a:latin typeface="+mn-lt"/>
              </a:defRPr>
            </a:lvl5pPr>
            <a:lvl6pPr marL="0" indent="0" algn="l">
              <a:buNone/>
              <a:defRPr sz="1800" b="0">
                <a:latin typeface="+mn-lt"/>
              </a:defRPr>
            </a:lvl6pPr>
            <a:lvl7pPr marL="0" indent="0" algn="l">
              <a:buNone/>
              <a:defRPr sz="1800" b="0">
                <a:latin typeface="+mn-lt"/>
              </a:defRPr>
            </a:lvl7pPr>
            <a:lvl8pPr marL="0" indent="0" algn="l">
              <a:buNone/>
              <a:defRPr sz="1800" b="0">
                <a:latin typeface="+mn-lt"/>
              </a:defRPr>
            </a:lvl8pPr>
            <a:lvl9pPr marL="0" indent="0" algn="l">
              <a:buNone/>
              <a:defRPr sz="1800" b="0">
                <a:latin typeface="+mn-lt"/>
              </a:defRPr>
            </a:lvl9pPr>
          </a:lstStyle>
          <a:p>
            <a:pPr lvl="0"/>
            <a:r>
              <a:rPr lang="en-US" noProof="0" dirty="0"/>
              <a:t>Click to add text</a:t>
            </a:r>
            <a:endParaRPr lang="en-US"/>
          </a:p>
        </p:txBody>
      </p:sp>
      <p:sp>
        <p:nvSpPr>
          <p:cNvPr id="29" name="Text Placeholder 28">
            <a:extLst>
              <a:ext uri="{FF2B5EF4-FFF2-40B4-BE49-F238E27FC236}">
                <a16:creationId xmlns:a16="http://schemas.microsoft.com/office/drawing/2014/main" id="{FB8C722D-7115-9396-6461-FBD660521F6C}"/>
              </a:ext>
            </a:extLst>
          </p:cNvPr>
          <p:cNvSpPr>
            <a:spLocks noGrp="1"/>
          </p:cNvSpPr>
          <p:nvPr>
            <p:ph type="body" sz="quarter" idx="26" hasCustomPrompt="1"/>
          </p:nvPr>
        </p:nvSpPr>
        <p:spPr>
          <a:xfrm>
            <a:off x="280800" y="2767367"/>
            <a:ext cx="4456800" cy="1080000"/>
          </a:xfrm>
          <a:custGeom>
            <a:avLst/>
            <a:gdLst>
              <a:gd name="connsiteX0" fmla="*/ 0 w 4456800"/>
              <a:gd name="connsiteY0" fmla="*/ 0 h 1080000"/>
              <a:gd name="connsiteX1" fmla="*/ 4177058 w 4456800"/>
              <a:gd name="connsiteY1" fmla="*/ 0 h 1080000"/>
              <a:gd name="connsiteX2" fmla="*/ 4177058 w 4456800"/>
              <a:gd name="connsiteY2" fmla="*/ 279742 h 1080000"/>
              <a:gd name="connsiteX3" fmla="*/ 4456800 w 4456800"/>
              <a:gd name="connsiteY3" fmla="*/ 279742 h 1080000"/>
              <a:gd name="connsiteX4" fmla="*/ 4456800 w 4456800"/>
              <a:gd name="connsiteY4" fmla="*/ 1080000 h 1080000"/>
              <a:gd name="connsiteX5" fmla="*/ 0 w 4456800"/>
              <a:gd name="connsiteY5" fmla="*/ 108000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6800" h="1080000">
                <a:moveTo>
                  <a:pt x="0" y="0"/>
                </a:moveTo>
                <a:lnTo>
                  <a:pt x="4177058" y="0"/>
                </a:lnTo>
                <a:lnTo>
                  <a:pt x="4177058" y="279742"/>
                </a:lnTo>
                <a:lnTo>
                  <a:pt x="4456800" y="279742"/>
                </a:lnTo>
                <a:lnTo>
                  <a:pt x="4456800" y="1080000"/>
                </a:lnTo>
                <a:lnTo>
                  <a:pt x="0" y="1080000"/>
                </a:lnTo>
                <a:close/>
              </a:path>
            </a:pathLst>
          </a:custGeom>
          <a:solidFill>
            <a:schemeClr val="tx2"/>
          </a:solidFill>
        </p:spPr>
        <p:txBody>
          <a:bodyPr wrap="square" lIns="504000" tIns="144000" rIns="504000" bIns="144000" anchor="ctr" anchorCtr="0">
            <a:noAutofit/>
          </a:bodyPr>
          <a:lstStyle>
            <a:lvl1pPr marL="0" indent="0" algn="l">
              <a:buFont typeface="Arial" panose="020B0604020202020204" pitchFamily="34" charset="0"/>
              <a:buNone/>
              <a:tabLst>
                <a:tab pos="180975" algn="l"/>
              </a:tabLst>
              <a:defRPr sz="1800" b="0">
                <a:solidFill>
                  <a:schemeClr val="bg1"/>
                </a:solidFill>
                <a:latin typeface="+mn-lt"/>
              </a:defRPr>
            </a:lvl1pPr>
            <a:lvl2pPr marL="0" indent="0" algn="l">
              <a:buNone/>
              <a:defRPr sz="1800" b="0">
                <a:solidFill>
                  <a:schemeClr val="bg1"/>
                </a:solidFill>
                <a:latin typeface="+mn-lt"/>
              </a:defRPr>
            </a:lvl2pPr>
            <a:lvl3pPr marL="0" indent="0" algn="l">
              <a:buNone/>
              <a:defRPr sz="1800" b="0">
                <a:solidFill>
                  <a:schemeClr val="bg1"/>
                </a:solidFill>
                <a:latin typeface="+mn-lt"/>
              </a:defRPr>
            </a:lvl3pPr>
            <a:lvl4pPr marL="0" indent="0" algn="l">
              <a:buNone/>
              <a:defRPr sz="1800" b="0">
                <a:solidFill>
                  <a:schemeClr val="bg1"/>
                </a:solidFill>
                <a:latin typeface="+mn-lt"/>
              </a:defRPr>
            </a:lvl4pPr>
            <a:lvl5pPr marL="0" indent="0" algn="l">
              <a:buNone/>
              <a:defRPr sz="1800" b="0">
                <a:solidFill>
                  <a:schemeClr val="bg1"/>
                </a:solidFill>
                <a:latin typeface="+mn-lt"/>
              </a:defRPr>
            </a:lvl5pPr>
            <a:lvl6pPr marL="0" indent="0" algn="l">
              <a:buNone/>
              <a:defRPr sz="1800" b="0">
                <a:solidFill>
                  <a:schemeClr val="bg1"/>
                </a:solidFill>
                <a:latin typeface="+mn-lt"/>
              </a:defRPr>
            </a:lvl6pPr>
            <a:lvl7pPr marL="0" indent="0" algn="l">
              <a:buNone/>
              <a:defRPr sz="1800" b="0">
                <a:solidFill>
                  <a:schemeClr val="bg1"/>
                </a:solidFill>
                <a:latin typeface="+mn-lt"/>
              </a:defRPr>
            </a:lvl7pPr>
            <a:lvl8pPr marL="0" indent="0" algn="l">
              <a:buNone/>
              <a:defRPr sz="1800" b="0">
                <a:solidFill>
                  <a:schemeClr val="bg1"/>
                </a:solidFill>
                <a:latin typeface="+mn-lt"/>
              </a:defRPr>
            </a:lvl8pPr>
            <a:lvl9pPr marL="0" indent="0" algn="l">
              <a:buNone/>
              <a:defRPr sz="1800" b="0">
                <a:solidFill>
                  <a:schemeClr val="bg1"/>
                </a:solidFill>
                <a:latin typeface="+mn-lt"/>
              </a:defRPr>
            </a:lvl9pPr>
          </a:lstStyle>
          <a:p>
            <a:pPr lvl="0"/>
            <a:r>
              <a:rPr lang="en-US" noProof="0" dirty="0"/>
              <a:t>Click to add text</a:t>
            </a:r>
            <a:endParaRPr lang="en-US"/>
          </a:p>
        </p:txBody>
      </p:sp>
      <p:sp>
        <p:nvSpPr>
          <p:cNvPr id="12" name="Text Placeholder 9">
            <a:extLst>
              <a:ext uri="{FF2B5EF4-FFF2-40B4-BE49-F238E27FC236}">
                <a16:creationId xmlns:a16="http://schemas.microsoft.com/office/drawing/2014/main" id="{AFE11C8A-0CE0-B5E1-799E-FBE8A7697444}"/>
              </a:ext>
            </a:extLst>
          </p:cNvPr>
          <p:cNvSpPr>
            <a:spLocks noGrp="1"/>
          </p:cNvSpPr>
          <p:nvPr>
            <p:ph type="body" sz="quarter" idx="35" hasCustomPrompt="1"/>
          </p:nvPr>
        </p:nvSpPr>
        <p:spPr>
          <a:xfrm>
            <a:off x="4726800" y="2767380"/>
            <a:ext cx="7184213" cy="1080000"/>
          </a:xfrm>
          <a:prstGeom prst="rect">
            <a:avLst/>
          </a:prstGeom>
          <a:solidFill>
            <a:srgbClr val="F9F9F9"/>
          </a:solidFill>
        </p:spPr>
        <p:txBody>
          <a:bodyPr wrap="square" lIns="504000" tIns="36000" rIns="504000" bIns="36000" anchor="ctr" anchorCtr="0">
            <a:noAutofit/>
          </a:bodyPr>
          <a:lstStyle>
            <a:lvl1pPr marL="0" indent="0" algn="l">
              <a:buFont typeface="Arial" panose="020B0604020202020204" pitchFamily="34" charset="0"/>
              <a:buNone/>
              <a:tabLst>
                <a:tab pos="180975" algn="l"/>
              </a:tabLst>
              <a:defRPr sz="1800" b="0">
                <a:solidFill>
                  <a:srgbClr val="081E32"/>
                </a:solidFill>
                <a:latin typeface="+mn-lt"/>
              </a:defRPr>
            </a:lvl1pPr>
            <a:lvl2pPr marL="0" indent="0" algn="l">
              <a:buNone/>
              <a:defRPr sz="1800" b="0">
                <a:latin typeface="+mn-lt"/>
              </a:defRPr>
            </a:lvl2pPr>
            <a:lvl3pPr marL="0" indent="0" algn="l">
              <a:buNone/>
              <a:defRPr sz="1800" b="0">
                <a:latin typeface="+mn-lt"/>
              </a:defRPr>
            </a:lvl3pPr>
            <a:lvl4pPr marL="0" indent="0" algn="l">
              <a:buNone/>
              <a:defRPr sz="1800" b="0">
                <a:latin typeface="+mn-lt"/>
              </a:defRPr>
            </a:lvl4pPr>
            <a:lvl5pPr marL="0" indent="0" algn="l">
              <a:buNone/>
              <a:defRPr sz="1800" b="0">
                <a:latin typeface="+mn-lt"/>
              </a:defRPr>
            </a:lvl5pPr>
            <a:lvl6pPr marL="0" indent="0" algn="l">
              <a:buNone/>
              <a:defRPr sz="1800" b="0">
                <a:latin typeface="+mn-lt"/>
              </a:defRPr>
            </a:lvl6pPr>
            <a:lvl7pPr marL="0" indent="0" algn="l">
              <a:buNone/>
              <a:defRPr sz="1800" b="0">
                <a:latin typeface="+mn-lt"/>
              </a:defRPr>
            </a:lvl7pPr>
            <a:lvl8pPr marL="0" indent="0" algn="l">
              <a:buNone/>
              <a:defRPr sz="1800" b="0">
                <a:latin typeface="+mn-lt"/>
              </a:defRPr>
            </a:lvl8pPr>
            <a:lvl9pPr marL="0" indent="0" algn="l">
              <a:buNone/>
              <a:defRPr sz="1800" b="0">
                <a:latin typeface="+mn-lt"/>
              </a:defRPr>
            </a:lvl9pPr>
          </a:lstStyle>
          <a:p>
            <a:pPr lvl="0"/>
            <a:r>
              <a:rPr lang="en-US" noProof="0" dirty="0"/>
              <a:t>Click to add text</a:t>
            </a:r>
            <a:endParaRPr lang="en-US"/>
          </a:p>
        </p:txBody>
      </p:sp>
      <p:sp>
        <p:nvSpPr>
          <p:cNvPr id="24" name="Text Placeholder 23">
            <a:extLst>
              <a:ext uri="{FF2B5EF4-FFF2-40B4-BE49-F238E27FC236}">
                <a16:creationId xmlns:a16="http://schemas.microsoft.com/office/drawing/2014/main" id="{34F3AE7E-CF4C-BB99-C874-C9C52DDBF189}"/>
              </a:ext>
            </a:extLst>
          </p:cNvPr>
          <p:cNvSpPr>
            <a:spLocks noGrp="1"/>
          </p:cNvSpPr>
          <p:nvPr>
            <p:ph type="body" sz="quarter" idx="27" hasCustomPrompt="1"/>
          </p:nvPr>
        </p:nvSpPr>
        <p:spPr>
          <a:xfrm>
            <a:off x="280800" y="3961534"/>
            <a:ext cx="4456800" cy="1080000"/>
          </a:xfrm>
          <a:custGeom>
            <a:avLst/>
            <a:gdLst>
              <a:gd name="connsiteX0" fmla="*/ 0 w 4456800"/>
              <a:gd name="connsiteY0" fmla="*/ 0 h 1080000"/>
              <a:gd name="connsiteX1" fmla="*/ 4177058 w 4456800"/>
              <a:gd name="connsiteY1" fmla="*/ 0 h 1080000"/>
              <a:gd name="connsiteX2" fmla="*/ 4177058 w 4456800"/>
              <a:gd name="connsiteY2" fmla="*/ 279742 h 1080000"/>
              <a:gd name="connsiteX3" fmla="*/ 4456800 w 4456800"/>
              <a:gd name="connsiteY3" fmla="*/ 279742 h 1080000"/>
              <a:gd name="connsiteX4" fmla="*/ 4456800 w 4456800"/>
              <a:gd name="connsiteY4" fmla="*/ 1080000 h 1080000"/>
              <a:gd name="connsiteX5" fmla="*/ 0 w 4456800"/>
              <a:gd name="connsiteY5" fmla="*/ 108000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6800" h="1080000">
                <a:moveTo>
                  <a:pt x="0" y="0"/>
                </a:moveTo>
                <a:lnTo>
                  <a:pt x="4177058" y="0"/>
                </a:lnTo>
                <a:lnTo>
                  <a:pt x="4177058" y="279742"/>
                </a:lnTo>
                <a:lnTo>
                  <a:pt x="4456800" y="279742"/>
                </a:lnTo>
                <a:lnTo>
                  <a:pt x="4456800" y="1080000"/>
                </a:lnTo>
                <a:lnTo>
                  <a:pt x="0" y="1080000"/>
                </a:lnTo>
                <a:close/>
              </a:path>
            </a:pathLst>
          </a:custGeom>
          <a:solidFill>
            <a:schemeClr val="tx2"/>
          </a:solidFill>
        </p:spPr>
        <p:txBody>
          <a:bodyPr wrap="square" lIns="504000" tIns="144000" rIns="504000" bIns="144000" anchor="ctr" anchorCtr="0">
            <a:noAutofit/>
          </a:bodyPr>
          <a:lstStyle>
            <a:lvl1pPr marL="0" indent="0" algn="l">
              <a:buFont typeface="Arial" panose="020B0604020202020204" pitchFamily="34" charset="0"/>
              <a:buNone/>
              <a:tabLst>
                <a:tab pos="180975" algn="l"/>
              </a:tabLst>
              <a:defRPr sz="1800" b="0">
                <a:solidFill>
                  <a:schemeClr val="bg1"/>
                </a:solidFill>
                <a:latin typeface="+mn-lt"/>
              </a:defRPr>
            </a:lvl1pPr>
            <a:lvl2pPr marL="0" indent="0" algn="l">
              <a:buNone/>
              <a:defRPr sz="1800" b="0">
                <a:solidFill>
                  <a:schemeClr val="bg1"/>
                </a:solidFill>
                <a:latin typeface="+mn-lt"/>
              </a:defRPr>
            </a:lvl2pPr>
            <a:lvl3pPr marL="0" indent="0" algn="l">
              <a:buNone/>
              <a:defRPr sz="1800" b="0">
                <a:solidFill>
                  <a:schemeClr val="bg1"/>
                </a:solidFill>
                <a:latin typeface="+mn-lt"/>
              </a:defRPr>
            </a:lvl3pPr>
            <a:lvl4pPr marL="0" indent="0" algn="l">
              <a:buNone/>
              <a:defRPr sz="1800" b="0">
                <a:solidFill>
                  <a:schemeClr val="bg1"/>
                </a:solidFill>
                <a:latin typeface="+mn-lt"/>
              </a:defRPr>
            </a:lvl4pPr>
            <a:lvl5pPr marL="0" indent="0" algn="l">
              <a:buNone/>
              <a:defRPr sz="1800" b="0">
                <a:solidFill>
                  <a:schemeClr val="bg1"/>
                </a:solidFill>
                <a:latin typeface="+mn-lt"/>
              </a:defRPr>
            </a:lvl5pPr>
            <a:lvl6pPr marL="0" indent="0" algn="l">
              <a:buNone/>
              <a:defRPr sz="1800" b="0">
                <a:solidFill>
                  <a:schemeClr val="bg1"/>
                </a:solidFill>
                <a:latin typeface="+mn-lt"/>
              </a:defRPr>
            </a:lvl6pPr>
            <a:lvl7pPr marL="0" indent="0" algn="l">
              <a:buNone/>
              <a:defRPr sz="1800" b="0">
                <a:solidFill>
                  <a:schemeClr val="bg1"/>
                </a:solidFill>
                <a:latin typeface="+mn-lt"/>
              </a:defRPr>
            </a:lvl7pPr>
            <a:lvl8pPr marL="0" indent="0" algn="l">
              <a:buNone/>
              <a:defRPr sz="1800" b="0">
                <a:solidFill>
                  <a:schemeClr val="bg1"/>
                </a:solidFill>
                <a:latin typeface="+mn-lt"/>
              </a:defRPr>
            </a:lvl8pPr>
            <a:lvl9pPr marL="0" indent="0" algn="l">
              <a:buNone/>
              <a:defRPr sz="1800" b="0">
                <a:solidFill>
                  <a:schemeClr val="bg1"/>
                </a:solidFill>
                <a:latin typeface="+mn-lt"/>
              </a:defRPr>
            </a:lvl9pPr>
          </a:lstStyle>
          <a:p>
            <a:pPr lvl="0"/>
            <a:r>
              <a:rPr lang="en-US" noProof="0" dirty="0"/>
              <a:t>Click to add text</a:t>
            </a:r>
            <a:endParaRPr lang="en-US"/>
          </a:p>
        </p:txBody>
      </p:sp>
      <p:sp>
        <p:nvSpPr>
          <p:cNvPr id="17" name="Text Placeholder 14">
            <a:extLst>
              <a:ext uri="{FF2B5EF4-FFF2-40B4-BE49-F238E27FC236}">
                <a16:creationId xmlns:a16="http://schemas.microsoft.com/office/drawing/2014/main" id="{C46D41A9-05E6-BB99-6131-2E159B24FC62}"/>
              </a:ext>
            </a:extLst>
          </p:cNvPr>
          <p:cNvSpPr>
            <a:spLocks noGrp="1"/>
          </p:cNvSpPr>
          <p:nvPr>
            <p:ph type="body" sz="quarter" idx="36" hasCustomPrompt="1"/>
          </p:nvPr>
        </p:nvSpPr>
        <p:spPr>
          <a:xfrm>
            <a:off x="4726800" y="3961547"/>
            <a:ext cx="7184213" cy="1080000"/>
          </a:xfrm>
          <a:prstGeom prst="rect">
            <a:avLst/>
          </a:prstGeom>
          <a:solidFill>
            <a:srgbClr val="F9F9F9"/>
          </a:solidFill>
        </p:spPr>
        <p:txBody>
          <a:bodyPr wrap="square" lIns="504000" tIns="36000" rIns="504000" bIns="36000" anchor="ctr" anchorCtr="0">
            <a:noAutofit/>
          </a:bodyPr>
          <a:lstStyle>
            <a:lvl1pPr marL="0" indent="0" algn="l">
              <a:buFont typeface="Arial" panose="020B0604020202020204" pitchFamily="34" charset="0"/>
              <a:buNone/>
              <a:tabLst>
                <a:tab pos="180975" algn="l"/>
              </a:tabLst>
              <a:defRPr sz="1800" b="0">
                <a:solidFill>
                  <a:srgbClr val="081E32"/>
                </a:solidFill>
                <a:latin typeface="+mn-lt"/>
              </a:defRPr>
            </a:lvl1pPr>
            <a:lvl2pPr marL="0" indent="0" algn="l">
              <a:buNone/>
              <a:defRPr sz="1800" b="0">
                <a:latin typeface="+mn-lt"/>
              </a:defRPr>
            </a:lvl2pPr>
            <a:lvl3pPr marL="0" indent="0" algn="l">
              <a:buNone/>
              <a:defRPr sz="1800" b="0">
                <a:latin typeface="+mn-lt"/>
              </a:defRPr>
            </a:lvl3pPr>
            <a:lvl4pPr marL="0" indent="0" algn="l">
              <a:buNone/>
              <a:defRPr sz="1800" b="0">
                <a:latin typeface="+mn-lt"/>
              </a:defRPr>
            </a:lvl4pPr>
            <a:lvl5pPr marL="0" indent="0" algn="l">
              <a:buNone/>
              <a:defRPr sz="1800" b="0">
                <a:latin typeface="+mn-lt"/>
              </a:defRPr>
            </a:lvl5pPr>
            <a:lvl6pPr marL="0" indent="0" algn="l">
              <a:buNone/>
              <a:defRPr sz="1800" b="0">
                <a:latin typeface="+mn-lt"/>
              </a:defRPr>
            </a:lvl6pPr>
            <a:lvl7pPr marL="0" indent="0" algn="l">
              <a:buNone/>
              <a:defRPr sz="1800" b="0">
                <a:latin typeface="+mn-lt"/>
              </a:defRPr>
            </a:lvl7pPr>
            <a:lvl8pPr marL="0" indent="0" algn="l">
              <a:buNone/>
              <a:defRPr sz="1800" b="0">
                <a:latin typeface="+mn-lt"/>
              </a:defRPr>
            </a:lvl8pPr>
            <a:lvl9pPr marL="0" indent="0" algn="l">
              <a:buNone/>
              <a:defRPr sz="1800" b="0">
                <a:latin typeface="+mn-lt"/>
              </a:defRPr>
            </a:lvl9pPr>
          </a:lstStyle>
          <a:p>
            <a:pPr lvl="0"/>
            <a:r>
              <a:rPr lang="en-US" noProof="0" dirty="0"/>
              <a:t>Click to add text</a:t>
            </a:r>
            <a:endParaRPr lang="en-US"/>
          </a:p>
        </p:txBody>
      </p:sp>
      <p:sp>
        <p:nvSpPr>
          <p:cNvPr id="23" name="Text Placeholder 22">
            <a:extLst>
              <a:ext uri="{FF2B5EF4-FFF2-40B4-BE49-F238E27FC236}">
                <a16:creationId xmlns:a16="http://schemas.microsoft.com/office/drawing/2014/main" id="{D91EEB67-1A68-286D-9884-CDEAEF447F22}"/>
              </a:ext>
            </a:extLst>
          </p:cNvPr>
          <p:cNvSpPr>
            <a:spLocks noGrp="1"/>
          </p:cNvSpPr>
          <p:nvPr>
            <p:ph type="body" sz="quarter" idx="28" hasCustomPrompt="1"/>
          </p:nvPr>
        </p:nvSpPr>
        <p:spPr>
          <a:xfrm>
            <a:off x="280800" y="5155700"/>
            <a:ext cx="4456800" cy="1080000"/>
          </a:xfrm>
          <a:custGeom>
            <a:avLst/>
            <a:gdLst>
              <a:gd name="connsiteX0" fmla="*/ 0 w 4456800"/>
              <a:gd name="connsiteY0" fmla="*/ 0 h 1080000"/>
              <a:gd name="connsiteX1" fmla="*/ 4177058 w 4456800"/>
              <a:gd name="connsiteY1" fmla="*/ 0 h 1080000"/>
              <a:gd name="connsiteX2" fmla="*/ 4177058 w 4456800"/>
              <a:gd name="connsiteY2" fmla="*/ 279742 h 1080000"/>
              <a:gd name="connsiteX3" fmla="*/ 4456800 w 4456800"/>
              <a:gd name="connsiteY3" fmla="*/ 279742 h 1080000"/>
              <a:gd name="connsiteX4" fmla="*/ 4456800 w 4456800"/>
              <a:gd name="connsiteY4" fmla="*/ 1080000 h 1080000"/>
              <a:gd name="connsiteX5" fmla="*/ 0 w 4456800"/>
              <a:gd name="connsiteY5" fmla="*/ 108000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6800" h="1080000">
                <a:moveTo>
                  <a:pt x="0" y="0"/>
                </a:moveTo>
                <a:lnTo>
                  <a:pt x="4177058" y="0"/>
                </a:lnTo>
                <a:lnTo>
                  <a:pt x="4177058" y="279742"/>
                </a:lnTo>
                <a:lnTo>
                  <a:pt x="4456800" y="279742"/>
                </a:lnTo>
                <a:lnTo>
                  <a:pt x="4456800" y="1080000"/>
                </a:lnTo>
                <a:lnTo>
                  <a:pt x="0" y="1080000"/>
                </a:lnTo>
                <a:close/>
              </a:path>
            </a:pathLst>
          </a:custGeom>
          <a:solidFill>
            <a:schemeClr val="tx2"/>
          </a:solidFill>
        </p:spPr>
        <p:txBody>
          <a:bodyPr wrap="square" lIns="504000" tIns="144000" rIns="504000" bIns="144000" anchor="ctr" anchorCtr="0">
            <a:noAutofit/>
          </a:bodyPr>
          <a:lstStyle>
            <a:lvl1pPr marL="0" indent="0" algn="l">
              <a:buFont typeface="Arial" panose="020B0604020202020204" pitchFamily="34" charset="0"/>
              <a:buNone/>
              <a:tabLst>
                <a:tab pos="180975" algn="l"/>
              </a:tabLst>
              <a:defRPr sz="1800" b="0">
                <a:solidFill>
                  <a:schemeClr val="bg1"/>
                </a:solidFill>
                <a:latin typeface="+mn-lt"/>
              </a:defRPr>
            </a:lvl1pPr>
            <a:lvl2pPr marL="0" indent="0" algn="l">
              <a:buNone/>
              <a:defRPr sz="1800" b="0">
                <a:solidFill>
                  <a:schemeClr val="bg1"/>
                </a:solidFill>
                <a:latin typeface="+mn-lt"/>
              </a:defRPr>
            </a:lvl2pPr>
            <a:lvl3pPr marL="0" indent="0" algn="l">
              <a:buNone/>
              <a:defRPr sz="1800" b="0">
                <a:solidFill>
                  <a:schemeClr val="bg1"/>
                </a:solidFill>
                <a:latin typeface="+mn-lt"/>
              </a:defRPr>
            </a:lvl3pPr>
            <a:lvl4pPr marL="0" indent="0" algn="l">
              <a:buNone/>
              <a:defRPr sz="1800" b="0">
                <a:solidFill>
                  <a:schemeClr val="bg1"/>
                </a:solidFill>
                <a:latin typeface="+mn-lt"/>
              </a:defRPr>
            </a:lvl4pPr>
            <a:lvl5pPr marL="0" indent="0" algn="l">
              <a:buNone/>
              <a:defRPr sz="1800" b="0">
                <a:solidFill>
                  <a:schemeClr val="bg1"/>
                </a:solidFill>
                <a:latin typeface="+mn-lt"/>
              </a:defRPr>
            </a:lvl5pPr>
            <a:lvl6pPr marL="0" indent="0" algn="l">
              <a:buNone/>
              <a:defRPr sz="1800" b="0">
                <a:solidFill>
                  <a:schemeClr val="bg1"/>
                </a:solidFill>
                <a:latin typeface="+mn-lt"/>
              </a:defRPr>
            </a:lvl6pPr>
            <a:lvl7pPr marL="0" indent="0" algn="l">
              <a:buNone/>
              <a:defRPr sz="1800" b="0">
                <a:solidFill>
                  <a:schemeClr val="bg1"/>
                </a:solidFill>
                <a:latin typeface="+mn-lt"/>
              </a:defRPr>
            </a:lvl7pPr>
            <a:lvl8pPr marL="0" indent="0" algn="l">
              <a:buNone/>
              <a:defRPr sz="1800" b="0">
                <a:solidFill>
                  <a:schemeClr val="bg1"/>
                </a:solidFill>
                <a:latin typeface="+mn-lt"/>
              </a:defRPr>
            </a:lvl8pPr>
            <a:lvl9pPr marL="0" indent="0" algn="l">
              <a:buNone/>
              <a:defRPr sz="1800" b="0">
                <a:solidFill>
                  <a:schemeClr val="bg1"/>
                </a:solidFill>
                <a:latin typeface="+mn-lt"/>
              </a:defRPr>
            </a:lvl9pPr>
          </a:lstStyle>
          <a:p>
            <a:pPr lvl="0"/>
            <a:r>
              <a:rPr lang="en-US" noProof="0" dirty="0"/>
              <a:t>Click to add text</a:t>
            </a:r>
            <a:endParaRPr lang="en-US"/>
          </a:p>
        </p:txBody>
      </p:sp>
      <p:sp>
        <p:nvSpPr>
          <p:cNvPr id="18" name="Text Placeholder 15">
            <a:extLst>
              <a:ext uri="{FF2B5EF4-FFF2-40B4-BE49-F238E27FC236}">
                <a16:creationId xmlns:a16="http://schemas.microsoft.com/office/drawing/2014/main" id="{D2AC4AA3-5045-D824-A723-4B4C072B2F9E}"/>
              </a:ext>
            </a:extLst>
          </p:cNvPr>
          <p:cNvSpPr>
            <a:spLocks noGrp="1"/>
          </p:cNvSpPr>
          <p:nvPr>
            <p:ph type="body" sz="quarter" idx="37" hasCustomPrompt="1"/>
          </p:nvPr>
        </p:nvSpPr>
        <p:spPr>
          <a:xfrm>
            <a:off x="4726800" y="5155713"/>
            <a:ext cx="7184213" cy="1080000"/>
          </a:xfrm>
          <a:prstGeom prst="rect">
            <a:avLst/>
          </a:prstGeom>
          <a:solidFill>
            <a:srgbClr val="F9F9F9"/>
          </a:solidFill>
        </p:spPr>
        <p:txBody>
          <a:bodyPr wrap="square" lIns="504000" tIns="36000" rIns="504000" bIns="36000" anchor="ctr" anchorCtr="0">
            <a:noAutofit/>
          </a:bodyPr>
          <a:lstStyle>
            <a:lvl1pPr marL="0" indent="0" algn="l">
              <a:buFont typeface="Arial" panose="020B0604020202020204" pitchFamily="34" charset="0"/>
              <a:buNone/>
              <a:tabLst>
                <a:tab pos="180975" algn="l"/>
              </a:tabLst>
              <a:defRPr sz="1800" b="0">
                <a:solidFill>
                  <a:srgbClr val="081E32"/>
                </a:solidFill>
                <a:latin typeface="+mn-lt"/>
              </a:defRPr>
            </a:lvl1pPr>
            <a:lvl2pPr marL="0" indent="0" algn="l">
              <a:buNone/>
              <a:defRPr sz="1800" b="0">
                <a:latin typeface="+mn-lt"/>
              </a:defRPr>
            </a:lvl2pPr>
            <a:lvl3pPr marL="0" indent="0" algn="l">
              <a:buNone/>
              <a:defRPr sz="1800" b="0">
                <a:latin typeface="+mn-lt"/>
              </a:defRPr>
            </a:lvl3pPr>
            <a:lvl4pPr marL="0" indent="0" algn="l">
              <a:buNone/>
              <a:defRPr sz="1800" b="0">
                <a:latin typeface="+mn-lt"/>
              </a:defRPr>
            </a:lvl4pPr>
            <a:lvl5pPr marL="0" indent="0" algn="l">
              <a:buNone/>
              <a:defRPr sz="1800" b="0">
                <a:latin typeface="+mn-lt"/>
              </a:defRPr>
            </a:lvl5pPr>
            <a:lvl6pPr marL="0" indent="0" algn="l">
              <a:buNone/>
              <a:defRPr sz="1800" b="0">
                <a:latin typeface="+mn-lt"/>
              </a:defRPr>
            </a:lvl6pPr>
            <a:lvl7pPr marL="0" indent="0" algn="l">
              <a:buNone/>
              <a:defRPr sz="1800" b="0">
                <a:latin typeface="+mn-lt"/>
              </a:defRPr>
            </a:lvl7pPr>
            <a:lvl8pPr marL="0" indent="0" algn="l">
              <a:buNone/>
              <a:defRPr sz="1800" b="0">
                <a:latin typeface="+mn-lt"/>
              </a:defRPr>
            </a:lvl8pPr>
            <a:lvl9pPr marL="0" indent="0" algn="l">
              <a:buNone/>
              <a:defRPr sz="1800" b="0">
                <a:latin typeface="+mn-lt"/>
              </a:defRPr>
            </a:lvl9pPr>
          </a:lstStyle>
          <a:p>
            <a:pPr lvl="0"/>
            <a:r>
              <a:rPr lang="en-US" noProof="0" dirty="0"/>
              <a:t>Click to add text</a:t>
            </a:r>
            <a:endParaRPr lang="en-US"/>
          </a:p>
        </p:txBody>
      </p:sp>
      <p:sp>
        <p:nvSpPr>
          <p:cNvPr id="19" name="Date Placeholder 18">
            <a:extLst>
              <a:ext uri="{FF2B5EF4-FFF2-40B4-BE49-F238E27FC236}">
                <a16:creationId xmlns:a16="http://schemas.microsoft.com/office/drawing/2014/main" id="{DF72E1C0-F95E-BB38-DD35-D93E2DB4A8EA}"/>
              </a:ext>
            </a:extLst>
          </p:cNvPr>
          <p:cNvSpPr>
            <a:spLocks noGrp="1"/>
          </p:cNvSpPr>
          <p:nvPr>
            <p:ph type="dt" sz="half" idx="38"/>
          </p:nvPr>
        </p:nvSpPr>
        <p:spPr/>
        <p:txBody>
          <a:bodyPr/>
          <a:lstStyle/>
          <a:p>
            <a:endParaRPr lang="en-US" dirty="0"/>
          </a:p>
        </p:txBody>
      </p:sp>
      <p:sp>
        <p:nvSpPr>
          <p:cNvPr id="20" name="Footer Placeholder 19">
            <a:extLst>
              <a:ext uri="{FF2B5EF4-FFF2-40B4-BE49-F238E27FC236}">
                <a16:creationId xmlns:a16="http://schemas.microsoft.com/office/drawing/2014/main" id="{31117115-5BE0-8C3E-E8A6-BA907AB8426B}"/>
              </a:ext>
            </a:extLst>
          </p:cNvPr>
          <p:cNvSpPr>
            <a:spLocks noGrp="1"/>
          </p:cNvSpPr>
          <p:nvPr>
            <p:ph type="ftr" sz="quarter" idx="39"/>
          </p:nvPr>
        </p:nvSpPr>
        <p:spPr/>
        <p:txBody>
          <a:bodyPr/>
          <a:lstStyle/>
          <a:p>
            <a:endParaRPr lang="en-US" dirty="0"/>
          </a:p>
        </p:txBody>
      </p:sp>
      <p:sp>
        <p:nvSpPr>
          <p:cNvPr id="21" name="Slide Number Placeholder 20">
            <a:extLst>
              <a:ext uri="{FF2B5EF4-FFF2-40B4-BE49-F238E27FC236}">
                <a16:creationId xmlns:a16="http://schemas.microsoft.com/office/drawing/2014/main" id="{194B11DB-66EC-C9C8-5416-FB2F02C147EA}"/>
              </a:ext>
            </a:extLst>
          </p:cNvPr>
          <p:cNvSpPr>
            <a:spLocks noGrp="1"/>
          </p:cNvSpPr>
          <p:nvPr>
            <p:ph type="sldNum" sz="quarter" idx="40"/>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456241100"/>
      </p:ext>
    </p:extLst>
  </p:cSld>
  <p:clrMapOvr>
    <a:masterClrMapping/>
  </p:clrMapOvr>
  <p:transition>
    <p:wip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34617192-11D6-16CA-3B4D-79D99D20E66F}"/>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4" name="Graphic left">
            <a:extLst>
              <a:ext uri="{FF2B5EF4-FFF2-40B4-BE49-F238E27FC236}">
                <a16:creationId xmlns:a16="http://schemas.microsoft.com/office/drawing/2014/main" id="{69477248-778A-9D2D-8C3A-5B4A59EC56C6}"/>
              </a:ext>
            </a:extLst>
          </p:cNvPr>
          <p:cNvSpPr>
            <a:spLocks noGrp="1" noRot="1" noChangeAspect="1" noMove="1" noResize="1" noEditPoints="1" noAdjustHandles="1" noChangeArrowheads="1" noChangeShapeType="1"/>
          </p:cNvSpPr>
          <p:nvPr userDrawn="1"/>
        </p:nvSpPr>
        <p:spPr>
          <a:xfrm>
            <a:off x="280438" y="915438"/>
            <a:ext cx="5760000" cy="5760000"/>
          </a:xfrm>
          <a:custGeom>
            <a:avLst/>
            <a:gdLst>
              <a:gd name="connsiteX0" fmla="*/ 0 w 5760000"/>
              <a:gd name="connsiteY0" fmla="*/ 0 h 5760000"/>
              <a:gd name="connsiteX1" fmla="*/ 5760000 w 5760000"/>
              <a:gd name="connsiteY1" fmla="*/ 0 h 5760000"/>
              <a:gd name="connsiteX2" fmla="*/ 5760000 w 5760000"/>
              <a:gd name="connsiteY2" fmla="*/ 4802400 h 5760000"/>
              <a:gd name="connsiteX3" fmla="*/ 4802400 w 5760000"/>
              <a:gd name="connsiteY3" fmla="*/ 4802400 h 5760000"/>
              <a:gd name="connsiteX4" fmla="*/ 4802400 w 5760000"/>
              <a:gd name="connsiteY4" fmla="*/ 5760000 h 5760000"/>
              <a:gd name="connsiteX5" fmla="*/ 0 w 5760000"/>
              <a:gd name="connsiteY5" fmla="*/ 576000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000" h="5760000">
                <a:moveTo>
                  <a:pt x="0" y="0"/>
                </a:moveTo>
                <a:lnTo>
                  <a:pt x="5760000" y="0"/>
                </a:lnTo>
                <a:lnTo>
                  <a:pt x="5760000" y="4802400"/>
                </a:lnTo>
                <a:lnTo>
                  <a:pt x="4802400" y="4802400"/>
                </a:lnTo>
                <a:lnTo>
                  <a:pt x="4802400" y="5760000"/>
                </a:lnTo>
                <a:lnTo>
                  <a:pt x="0" y="576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pic>
        <p:nvPicPr>
          <p:cNvPr id="12" name="Logo">
            <a:extLst>
              <a:ext uri="{FF2B5EF4-FFF2-40B4-BE49-F238E27FC236}">
                <a16:creationId xmlns:a16="http://schemas.microsoft.com/office/drawing/2014/main" id="{E3F5D93F-BBD3-F0B8-1B48-B804D2437094}"/>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0800" y="301180"/>
            <a:ext cx="1276350" cy="362937"/>
          </a:xfrm>
          <a:prstGeom prst="rect">
            <a:avLst/>
          </a:prstGeom>
        </p:spPr>
      </p:pic>
      <p:sp>
        <p:nvSpPr>
          <p:cNvPr id="17" name="Picture Placeholder 16">
            <a:extLst>
              <a:ext uri="{FF2B5EF4-FFF2-40B4-BE49-F238E27FC236}">
                <a16:creationId xmlns:a16="http://schemas.microsoft.com/office/drawing/2014/main" id="{D1132296-2810-BA04-FDA1-486B07BB73D7}"/>
              </a:ext>
            </a:extLst>
          </p:cNvPr>
          <p:cNvSpPr>
            <a:spLocks noGrp="1" noChangeAspect="1"/>
          </p:cNvSpPr>
          <p:nvPr>
            <p:ph type="pic" sz="quarter" idx="12" hasCustomPrompt="1"/>
          </p:nvPr>
        </p:nvSpPr>
        <p:spPr>
          <a:xfrm>
            <a:off x="6152400" y="915438"/>
            <a:ext cx="5760000" cy="5760000"/>
          </a:xfrm>
          <a:custGeom>
            <a:avLst/>
            <a:gdLst>
              <a:gd name="connsiteX0" fmla="*/ 0 w 5760000"/>
              <a:gd name="connsiteY0" fmla="*/ 0 h 5760000"/>
              <a:gd name="connsiteX1" fmla="*/ 4802400 w 5760000"/>
              <a:gd name="connsiteY1" fmla="*/ 0 h 5760000"/>
              <a:gd name="connsiteX2" fmla="*/ 4802400 w 5760000"/>
              <a:gd name="connsiteY2" fmla="*/ 957600 h 5760000"/>
              <a:gd name="connsiteX3" fmla="*/ 5760000 w 5760000"/>
              <a:gd name="connsiteY3" fmla="*/ 957600 h 5760000"/>
              <a:gd name="connsiteX4" fmla="*/ 5760000 w 5760000"/>
              <a:gd name="connsiteY4" fmla="*/ 5760000 h 5760000"/>
              <a:gd name="connsiteX5" fmla="*/ 0 w 5760000"/>
              <a:gd name="connsiteY5" fmla="*/ 576000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000" h="5760000">
                <a:moveTo>
                  <a:pt x="0" y="0"/>
                </a:moveTo>
                <a:lnTo>
                  <a:pt x="4802400" y="0"/>
                </a:lnTo>
                <a:lnTo>
                  <a:pt x="4802400" y="957600"/>
                </a:lnTo>
                <a:lnTo>
                  <a:pt x="5760000" y="957600"/>
                </a:lnTo>
                <a:lnTo>
                  <a:pt x="5760000" y="5760000"/>
                </a:lnTo>
                <a:lnTo>
                  <a:pt x="0" y="5760000"/>
                </a:lnTo>
                <a:close/>
              </a:path>
            </a:pathLst>
          </a:custGeom>
          <a:solidFill>
            <a:srgbClr val="E7E6E6"/>
          </a:solidFill>
        </p:spPr>
        <p:txBody>
          <a:bodyPr wrap="square" lIns="144000" tIns="144000" rIns="1116000" bIns="144000">
            <a:noAutofit/>
          </a:bodyPr>
          <a:lstStyle>
            <a:lvl1pPr marL="0" indent="0">
              <a:buNone/>
              <a:defRPr/>
            </a:lvl1pPr>
          </a:lstStyle>
          <a:p>
            <a:r>
              <a:rPr lang="en-US" dirty="0"/>
              <a:t>Click here and insert image from Templafy or click the icon to insert picture from your computer</a:t>
            </a:r>
            <a:endParaRPr lang="en-US"/>
          </a:p>
        </p:txBody>
      </p:sp>
      <p:sp>
        <p:nvSpPr>
          <p:cNvPr id="8" name="Title 1">
            <a:extLst>
              <a:ext uri="{FF2B5EF4-FFF2-40B4-BE49-F238E27FC236}">
                <a16:creationId xmlns:a16="http://schemas.microsoft.com/office/drawing/2014/main" id="{12A7F644-6E47-A93B-1426-A6CBAE268D3C}"/>
              </a:ext>
            </a:extLst>
          </p:cNvPr>
          <p:cNvSpPr>
            <a:spLocks noGrp="1"/>
          </p:cNvSpPr>
          <p:nvPr>
            <p:ph type="ctrTitle" hasCustomPrompt="1"/>
          </p:nvPr>
        </p:nvSpPr>
        <p:spPr>
          <a:xfrm>
            <a:off x="640800" y="1355141"/>
            <a:ext cx="5075788" cy="2457251"/>
          </a:xfrm>
          <a:prstGeom prst="rect">
            <a:avLst/>
          </a:prstGeom>
        </p:spPr>
        <p:txBody>
          <a:bodyPr anchor="b">
            <a:noAutofit/>
          </a:bodyPr>
          <a:lstStyle>
            <a:lvl1pPr algn="l">
              <a:lnSpc>
                <a:spcPct val="105000"/>
              </a:lnSpc>
              <a:defRPr sz="3600" b="0" spc="50" baseline="0">
                <a:solidFill>
                  <a:srgbClr val="081E32"/>
                </a:solidFill>
                <a:latin typeface="+mj-lt"/>
              </a:defRPr>
            </a:lvl1pPr>
          </a:lstStyle>
          <a:p>
            <a:r>
              <a:rPr lang="en-US" dirty="0"/>
              <a:t>Click to add title</a:t>
            </a:r>
            <a:endParaRPr lang="en-US"/>
          </a:p>
        </p:txBody>
      </p:sp>
      <p:sp>
        <p:nvSpPr>
          <p:cNvPr id="4" name="Text Placeholder 2">
            <a:extLst>
              <a:ext uri="{FF2B5EF4-FFF2-40B4-BE49-F238E27FC236}">
                <a16:creationId xmlns:a16="http://schemas.microsoft.com/office/drawing/2014/main" id="{8CF1AE6A-4FDF-C47B-D9A3-BF014319379A}"/>
              </a:ext>
            </a:extLst>
          </p:cNvPr>
          <p:cNvSpPr>
            <a:spLocks noGrp="1"/>
          </p:cNvSpPr>
          <p:nvPr>
            <p:ph type="body" sz="quarter" idx="13" hasCustomPrompt="1"/>
          </p:nvPr>
        </p:nvSpPr>
        <p:spPr>
          <a:xfrm>
            <a:off x="640800" y="5708715"/>
            <a:ext cx="4082400" cy="193943"/>
          </a:xfrm>
        </p:spPr>
        <p:txBody>
          <a:bodyPr anchor="b" anchorCtr="0">
            <a:noAutofit/>
          </a:bodyPr>
          <a:lstStyle>
            <a:lvl1pPr marL="0" indent="0">
              <a:buNone/>
              <a:defRPr sz="1200">
                <a:solidFill>
                  <a:srgbClr val="081E32"/>
                </a:solidFill>
              </a:defRPr>
            </a:lvl1pPr>
            <a:lvl2pPr marL="0" indent="0">
              <a:buFont typeface="Arial" panose="020B0604020202020204" pitchFamily="34" charset="0"/>
              <a:buNone/>
              <a:defRPr sz="1200"/>
            </a:lvl2pPr>
            <a:lvl3pPr marL="0" indent="0">
              <a:buFont typeface="Arial" panose="020B0604020202020204" pitchFamily="34" charset="0"/>
              <a:buNone/>
              <a:defRPr sz="1200"/>
            </a:lvl3pPr>
            <a:lvl4pPr marL="0" indent="0">
              <a:buFont typeface="Arial" panose="020B0604020202020204" pitchFamily="34" charset="0"/>
              <a:buNone/>
              <a:defRPr sz="1200"/>
            </a:lvl4pPr>
            <a:lvl5pPr marL="0" indent="0">
              <a:buFont typeface="Arial" panose="020B0604020202020204" pitchFamily="34" charset="0"/>
              <a:buNone/>
              <a:defRPr sz="1200"/>
            </a:lvl5pPr>
            <a:lvl6pPr marL="0" indent="0">
              <a:buNone/>
              <a:defRPr sz="1200"/>
            </a:lvl6pPr>
            <a:lvl7pPr marL="0" indent="0">
              <a:buNone/>
              <a:defRPr sz="1200"/>
            </a:lvl7pPr>
            <a:lvl8pPr marL="0" indent="0">
              <a:buNone/>
              <a:defRPr sz="1200"/>
            </a:lvl8pPr>
            <a:lvl9pPr marL="0" indent="0">
              <a:buNone/>
              <a:defRPr sz="1200"/>
            </a:lvl9pPr>
          </a:lstStyle>
          <a:p>
            <a:pPr lvl="0"/>
            <a:r>
              <a:rPr lang="en-US" dirty="0"/>
              <a:t>Location, Month DD, YYYY</a:t>
            </a:r>
            <a:endParaRPr lang="en-US"/>
          </a:p>
        </p:txBody>
      </p:sp>
      <p:sp>
        <p:nvSpPr>
          <p:cNvPr id="11" name="Text Placeholder 9">
            <a:extLst>
              <a:ext uri="{FF2B5EF4-FFF2-40B4-BE49-F238E27FC236}">
                <a16:creationId xmlns:a16="http://schemas.microsoft.com/office/drawing/2014/main" id="{2DED6F00-7302-7E43-FBD1-C069EDDAD481}"/>
              </a:ext>
            </a:extLst>
          </p:cNvPr>
          <p:cNvSpPr>
            <a:spLocks noGrp="1"/>
          </p:cNvSpPr>
          <p:nvPr>
            <p:ph type="body" sz="quarter" idx="11" hasCustomPrompt="1"/>
          </p:nvPr>
        </p:nvSpPr>
        <p:spPr>
          <a:xfrm>
            <a:off x="640800" y="5986616"/>
            <a:ext cx="4082400" cy="612000"/>
          </a:xfrm>
        </p:spPr>
        <p:txBody>
          <a:bodyPr>
            <a:noAutofit/>
          </a:bodyPr>
          <a:lstStyle>
            <a:lvl1pPr marL="0" indent="0">
              <a:buNone/>
              <a:defRPr sz="1800">
                <a:solidFill>
                  <a:srgbClr val="081E32"/>
                </a:solidFill>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dirty="0"/>
              <a:t>Name Nameson, Title</a:t>
            </a:r>
            <a:endParaRPr lang="en-US"/>
          </a:p>
        </p:txBody>
      </p:sp>
    </p:spTree>
    <p:extLst>
      <p:ext uri="{BB962C8B-B14F-4D97-AF65-F5344CB8AC3E}">
        <p14:creationId xmlns:p14="http://schemas.microsoft.com/office/powerpoint/2010/main" val="3389306810"/>
      </p:ext>
    </p:extLst>
  </p:cSld>
  <p:clrMapOvr>
    <a:masterClrMapping/>
  </p:clrMapOvr>
  <p:transition>
    <p:wip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ve text and images">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1DF6A9CC-50D4-086B-A1DD-18E96B2694FB}"/>
              </a:ext>
            </a:extLst>
          </p:cNvPr>
          <p:cNvSpPr>
            <a:spLocks noGrp="1"/>
          </p:cNvSpPr>
          <p:nvPr>
            <p:ph type="pic" sz="quarter" idx="18" hasCustomPrompt="1"/>
          </p:nvPr>
        </p:nvSpPr>
        <p:spPr>
          <a:xfrm>
            <a:off x="280800" y="4089871"/>
            <a:ext cx="2268000" cy="2145829"/>
          </a:xfrm>
          <a:solidFill>
            <a:srgbClr val="E7E6E6"/>
          </a:solidFill>
        </p:spPr>
        <p:txBody>
          <a:bodyPr lIns="72000" tIns="72000" rIns="72000" bIns="72000"/>
          <a:lstStyle>
            <a:lvl1pPr marL="0" indent="0">
              <a:spcBef>
                <a:spcPts val="0"/>
              </a:spcBef>
              <a:buNone/>
              <a:defRPr sz="1400"/>
            </a:lvl1pPr>
          </a:lstStyle>
          <a:p>
            <a:r>
              <a:rPr lang="en-US" dirty="0"/>
              <a:t>Click here and insert image from Templafy or click the icon to insert picture from your computer</a:t>
            </a:r>
            <a:endParaRPr lang="en-US"/>
          </a:p>
        </p:txBody>
      </p:sp>
      <p:sp>
        <p:nvSpPr>
          <p:cNvPr id="26" name="Picture Placeholder 24">
            <a:extLst>
              <a:ext uri="{FF2B5EF4-FFF2-40B4-BE49-F238E27FC236}">
                <a16:creationId xmlns:a16="http://schemas.microsoft.com/office/drawing/2014/main" id="{0819205E-6EC7-422A-0181-3EABDE5B7BEB}"/>
              </a:ext>
            </a:extLst>
          </p:cNvPr>
          <p:cNvSpPr>
            <a:spLocks noGrp="1"/>
          </p:cNvSpPr>
          <p:nvPr>
            <p:ph type="pic" sz="quarter" idx="19" hasCustomPrompt="1"/>
          </p:nvPr>
        </p:nvSpPr>
        <p:spPr>
          <a:xfrm>
            <a:off x="2621703" y="4089871"/>
            <a:ext cx="2268000" cy="2145829"/>
          </a:xfrm>
          <a:solidFill>
            <a:srgbClr val="E7E6E6"/>
          </a:solidFill>
        </p:spPr>
        <p:txBody>
          <a:bodyPr lIns="72000" tIns="72000" rIns="72000" bIns="72000"/>
          <a:lstStyle>
            <a:lvl1pPr marL="0" indent="0">
              <a:spcBef>
                <a:spcPts val="0"/>
              </a:spcBef>
              <a:buNone/>
              <a:defRPr sz="1400"/>
            </a:lvl1pPr>
          </a:lstStyle>
          <a:p>
            <a:r>
              <a:rPr lang="en-US" dirty="0"/>
              <a:t>Click here and insert image from Templafy or click the icon to insert picture from your computer</a:t>
            </a:r>
            <a:endParaRPr lang="en-US"/>
          </a:p>
        </p:txBody>
      </p:sp>
      <p:sp>
        <p:nvSpPr>
          <p:cNvPr id="27" name="Picture Placeholder 24">
            <a:extLst>
              <a:ext uri="{FF2B5EF4-FFF2-40B4-BE49-F238E27FC236}">
                <a16:creationId xmlns:a16="http://schemas.microsoft.com/office/drawing/2014/main" id="{A39C04D2-45DA-4394-9683-EDD24D5159F1}"/>
              </a:ext>
            </a:extLst>
          </p:cNvPr>
          <p:cNvSpPr>
            <a:spLocks noGrp="1"/>
          </p:cNvSpPr>
          <p:nvPr>
            <p:ph type="pic" sz="quarter" idx="20" hasCustomPrompt="1"/>
          </p:nvPr>
        </p:nvSpPr>
        <p:spPr>
          <a:xfrm>
            <a:off x="4962606" y="4089871"/>
            <a:ext cx="2268000" cy="2145829"/>
          </a:xfrm>
          <a:solidFill>
            <a:srgbClr val="E7E6E6"/>
          </a:solidFill>
        </p:spPr>
        <p:txBody>
          <a:bodyPr lIns="72000" tIns="72000" rIns="72000" bIns="72000"/>
          <a:lstStyle>
            <a:lvl1pPr marL="0" indent="0">
              <a:spcBef>
                <a:spcPts val="0"/>
              </a:spcBef>
              <a:buNone/>
              <a:defRPr sz="1400"/>
            </a:lvl1pPr>
          </a:lstStyle>
          <a:p>
            <a:r>
              <a:rPr lang="en-US" dirty="0"/>
              <a:t>Click here and insert image from Templafy or click the icon to insert picture from your computer</a:t>
            </a:r>
            <a:endParaRPr lang="en-US"/>
          </a:p>
        </p:txBody>
      </p:sp>
      <p:sp>
        <p:nvSpPr>
          <p:cNvPr id="28" name="Picture Placeholder 24">
            <a:extLst>
              <a:ext uri="{FF2B5EF4-FFF2-40B4-BE49-F238E27FC236}">
                <a16:creationId xmlns:a16="http://schemas.microsoft.com/office/drawing/2014/main" id="{37A551DD-541A-B707-82A2-82E75923EAF0}"/>
              </a:ext>
            </a:extLst>
          </p:cNvPr>
          <p:cNvSpPr>
            <a:spLocks noGrp="1"/>
          </p:cNvSpPr>
          <p:nvPr>
            <p:ph type="pic" sz="quarter" idx="21" hasCustomPrompt="1"/>
          </p:nvPr>
        </p:nvSpPr>
        <p:spPr>
          <a:xfrm>
            <a:off x="7303509" y="4089871"/>
            <a:ext cx="2268000" cy="2145829"/>
          </a:xfrm>
          <a:solidFill>
            <a:srgbClr val="E7E6E6"/>
          </a:solidFill>
        </p:spPr>
        <p:txBody>
          <a:bodyPr lIns="72000" tIns="72000" rIns="72000" bIns="72000"/>
          <a:lstStyle>
            <a:lvl1pPr marL="0" indent="0">
              <a:spcBef>
                <a:spcPts val="0"/>
              </a:spcBef>
              <a:buNone/>
              <a:defRPr sz="1400"/>
            </a:lvl1pPr>
          </a:lstStyle>
          <a:p>
            <a:r>
              <a:rPr lang="en-US" dirty="0"/>
              <a:t>Click here and insert image from Templafy or click the icon to insert picture from your computer</a:t>
            </a:r>
            <a:endParaRPr lang="en-US"/>
          </a:p>
        </p:txBody>
      </p:sp>
      <p:sp>
        <p:nvSpPr>
          <p:cNvPr id="29" name="Picture Placeholder 24">
            <a:extLst>
              <a:ext uri="{FF2B5EF4-FFF2-40B4-BE49-F238E27FC236}">
                <a16:creationId xmlns:a16="http://schemas.microsoft.com/office/drawing/2014/main" id="{64C38CD9-7E9C-AF97-40E7-34C87AAA177B}"/>
              </a:ext>
            </a:extLst>
          </p:cNvPr>
          <p:cNvSpPr>
            <a:spLocks noGrp="1"/>
          </p:cNvSpPr>
          <p:nvPr>
            <p:ph type="pic" sz="quarter" idx="22" hasCustomPrompt="1"/>
          </p:nvPr>
        </p:nvSpPr>
        <p:spPr>
          <a:xfrm>
            <a:off x="9644412" y="4089871"/>
            <a:ext cx="2268000" cy="2145829"/>
          </a:xfrm>
          <a:solidFill>
            <a:srgbClr val="E7E6E6"/>
          </a:solidFill>
        </p:spPr>
        <p:txBody>
          <a:bodyPr lIns="72000" tIns="72000" rIns="72000" bIns="72000"/>
          <a:lstStyle>
            <a:lvl1pPr marL="0" indent="0">
              <a:spcBef>
                <a:spcPts val="0"/>
              </a:spcBef>
              <a:buNone/>
              <a:defRPr sz="1400"/>
            </a:lvl1pPr>
          </a:lstStyle>
          <a:p>
            <a:r>
              <a:rPr lang="en-US" dirty="0"/>
              <a:t>Click here and insert image from Templafy or click the icon to insert picture from your computer</a:t>
            </a:r>
            <a:endParaRPr lang="en-US"/>
          </a:p>
        </p:txBody>
      </p:sp>
      <p:sp>
        <p:nvSpPr>
          <p:cNvPr id="3" name="Title 2">
            <a:extLst>
              <a:ext uri="{FF2B5EF4-FFF2-40B4-BE49-F238E27FC236}">
                <a16:creationId xmlns:a16="http://schemas.microsoft.com/office/drawing/2014/main" id="{A217CA75-DE85-B1C9-AF39-3AEDDA45F4F6}"/>
              </a:ext>
            </a:extLst>
          </p:cNvPr>
          <p:cNvSpPr>
            <a:spLocks noGrp="1"/>
          </p:cNvSpPr>
          <p:nvPr>
            <p:ph type="title" hasCustomPrompt="1"/>
          </p:nvPr>
        </p:nvSpPr>
        <p:spPr>
          <a:xfrm>
            <a:off x="280800" y="450000"/>
            <a:ext cx="11631612" cy="486000"/>
          </a:xfrm>
        </p:spPr>
        <p:txBody>
          <a:bodyPr/>
          <a:lstStyle/>
          <a:p>
            <a:r>
              <a:rPr lang="en-US" dirty="0"/>
              <a:t>Click to add title</a:t>
            </a:r>
            <a:endParaRPr lang="en-US"/>
          </a:p>
        </p:txBody>
      </p:sp>
      <p:sp>
        <p:nvSpPr>
          <p:cNvPr id="2" name="Subtitle 2">
            <a:extLst>
              <a:ext uri="{FF2B5EF4-FFF2-40B4-BE49-F238E27FC236}">
                <a16:creationId xmlns:a16="http://schemas.microsoft.com/office/drawing/2014/main" id="{215A5934-9507-7568-1666-1A2F7A5B9775}"/>
              </a:ext>
            </a:extLst>
          </p:cNvPr>
          <p:cNvSpPr>
            <a:spLocks noGrp="1"/>
          </p:cNvSpPr>
          <p:nvPr>
            <p:ph type="subTitle" idx="1" hasCustomPrompt="1"/>
          </p:nvPr>
        </p:nvSpPr>
        <p:spPr>
          <a:xfrm>
            <a:off x="2808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9" name="Text Placeholder 8">
            <a:extLst>
              <a:ext uri="{FF2B5EF4-FFF2-40B4-BE49-F238E27FC236}">
                <a16:creationId xmlns:a16="http://schemas.microsoft.com/office/drawing/2014/main" id="{8A662316-9F4B-1DA8-093F-0F23D681172B}"/>
              </a:ext>
            </a:extLst>
          </p:cNvPr>
          <p:cNvSpPr>
            <a:spLocks noGrp="1"/>
          </p:cNvSpPr>
          <p:nvPr>
            <p:ph type="body" sz="quarter" idx="13" hasCustomPrompt="1"/>
          </p:nvPr>
        </p:nvSpPr>
        <p:spPr>
          <a:xfrm>
            <a:off x="280800" y="1573200"/>
            <a:ext cx="2268000" cy="2448000"/>
          </a:xfrm>
          <a:custGeom>
            <a:avLst/>
            <a:gdLst>
              <a:gd name="connsiteX0" fmla="*/ 0 w 2268000"/>
              <a:gd name="connsiteY0" fmla="*/ 0 h 2448000"/>
              <a:gd name="connsiteX1" fmla="*/ 2268000 w 2268000"/>
              <a:gd name="connsiteY1" fmla="*/ 0 h 2448000"/>
              <a:gd name="connsiteX2" fmla="*/ 2268000 w 2268000"/>
              <a:gd name="connsiteY2" fmla="*/ 2168258 h 2448000"/>
              <a:gd name="connsiteX3" fmla="*/ 1988258 w 2268000"/>
              <a:gd name="connsiteY3" fmla="*/ 2168258 h 2448000"/>
              <a:gd name="connsiteX4" fmla="*/ 1988258 w 2268000"/>
              <a:gd name="connsiteY4" fmla="*/ 2448000 h 2448000"/>
              <a:gd name="connsiteX5" fmla="*/ 0 w 2268000"/>
              <a:gd name="connsiteY5" fmla="*/ 2448000 h 24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8000" h="2448000">
                <a:moveTo>
                  <a:pt x="0" y="0"/>
                </a:moveTo>
                <a:lnTo>
                  <a:pt x="2268000" y="0"/>
                </a:lnTo>
                <a:lnTo>
                  <a:pt x="2268000" y="2168258"/>
                </a:lnTo>
                <a:lnTo>
                  <a:pt x="1988258" y="2168258"/>
                </a:lnTo>
                <a:lnTo>
                  <a:pt x="1988258" y="2448000"/>
                </a:lnTo>
                <a:lnTo>
                  <a:pt x="0" y="2448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10" name="Text Placeholder 9">
            <a:extLst>
              <a:ext uri="{FF2B5EF4-FFF2-40B4-BE49-F238E27FC236}">
                <a16:creationId xmlns:a16="http://schemas.microsoft.com/office/drawing/2014/main" id="{A2DACE32-5FD2-FC33-F0C7-09D7D2CC9E07}"/>
              </a:ext>
            </a:extLst>
          </p:cNvPr>
          <p:cNvSpPr>
            <a:spLocks noGrp="1"/>
          </p:cNvSpPr>
          <p:nvPr>
            <p:ph type="body" sz="quarter" idx="26" hasCustomPrompt="1"/>
          </p:nvPr>
        </p:nvSpPr>
        <p:spPr>
          <a:xfrm>
            <a:off x="2621703" y="1573200"/>
            <a:ext cx="2268000" cy="2448000"/>
          </a:xfrm>
          <a:custGeom>
            <a:avLst/>
            <a:gdLst>
              <a:gd name="connsiteX0" fmla="*/ 0 w 2268000"/>
              <a:gd name="connsiteY0" fmla="*/ 0 h 2448000"/>
              <a:gd name="connsiteX1" fmla="*/ 2268000 w 2268000"/>
              <a:gd name="connsiteY1" fmla="*/ 0 h 2448000"/>
              <a:gd name="connsiteX2" fmla="*/ 2268000 w 2268000"/>
              <a:gd name="connsiteY2" fmla="*/ 2168258 h 2448000"/>
              <a:gd name="connsiteX3" fmla="*/ 1988258 w 2268000"/>
              <a:gd name="connsiteY3" fmla="*/ 2168258 h 2448000"/>
              <a:gd name="connsiteX4" fmla="*/ 1988258 w 2268000"/>
              <a:gd name="connsiteY4" fmla="*/ 2448000 h 2448000"/>
              <a:gd name="connsiteX5" fmla="*/ 0 w 2268000"/>
              <a:gd name="connsiteY5" fmla="*/ 2448000 h 24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8000" h="2448000">
                <a:moveTo>
                  <a:pt x="0" y="0"/>
                </a:moveTo>
                <a:lnTo>
                  <a:pt x="2268000" y="0"/>
                </a:lnTo>
                <a:lnTo>
                  <a:pt x="2268000" y="2168258"/>
                </a:lnTo>
                <a:lnTo>
                  <a:pt x="1988258" y="2168258"/>
                </a:lnTo>
                <a:lnTo>
                  <a:pt x="1988258" y="2448000"/>
                </a:lnTo>
                <a:lnTo>
                  <a:pt x="0" y="2448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15" name="Text Placeholder 14">
            <a:extLst>
              <a:ext uri="{FF2B5EF4-FFF2-40B4-BE49-F238E27FC236}">
                <a16:creationId xmlns:a16="http://schemas.microsoft.com/office/drawing/2014/main" id="{C6A0CFF7-2D85-FAD8-046C-0FD6C75BE6A5}"/>
              </a:ext>
            </a:extLst>
          </p:cNvPr>
          <p:cNvSpPr>
            <a:spLocks noGrp="1"/>
          </p:cNvSpPr>
          <p:nvPr>
            <p:ph type="body" sz="quarter" idx="27" hasCustomPrompt="1"/>
          </p:nvPr>
        </p:nvSpPr>
        <p:spPr>
          <a:xfrm>
            <a:off x="4962606" y="1573200"/>
            <a:ext cx="2268000" cy="2448000"/>
          </a:xfrm>
          <a:custGeom>
            <a:avLst/>
            <a:gdLst>
              <a:gd name="connsiteX0" fmla="*/ 0 w 2268000"/>
              <a:gd name="connsiteY0" fmla="*/ 0 h 2448000"/>
              <a:gd name="connsiteX1" fmla="*/ 2268000 w 2268000"/>
              <a:gd name="connsiteY1" fmla="*/ 0 h 2448000"/>
              <a:gd name="connsiteX2" fmla="*/ 2268000 w 2268000"/>
              <a:gd name="connsiteY2" fmla="*/ 2168258 h 2448000"/>
              <a:gd name="connsiteX3" fmla="*/ 1988258 w 2268000"/>
              <a:gd name="connsiteY3" fmla="*/ 2168258 h 2448000"/>
              <a:gd name="connsiteX4" fmla="*/ 1988258 w 2268000"/>
              <a:gd name="connsiteY4" fmla="*/ 2448000 h 2448000"/>
              <a:gd name="connsiteX5" fmla="*/ 0 w 2268000"/>
              <a:gd name="connsiteY5" fmla="*/ 2448000 h 24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8000" h="2448000">
                <a:moveTo>
                  <a:pt x="0" y="0"/>
                </a:moveTo>
                <a:lnTo>
                  <a:pt x="2268000" y="0"/>
                </a:lnTo>
                <a:lnTo>
                  <a:pt x="2268000" y="2168258"/>
                </a:lnTo>
                <a:lnTo>
                  <a:pt x="1988258" y="2168258"/>
                </a:lnTo>
                <a:lnTo>
                  <a:pt x="1988258" y="2448000"/>
                </a:lnTo>
                <a:lnTo>
                  <a:pt x="0" y="2448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16" name="Text Placeholder 15">
            <a:extLst>
              <a:ext uri="{FF2B5EF4-FFF2-40B4-BE49-F238E27FC236}">
                <a16:creationId xmlns:a16="http://schemas.microsoft.com/office/drawing/2014/main" id="{F9D62A11-DFD9-3FA5-81B7-38CCBE963171}"/>
              </a:ext>
            </a:extLst>
          </p:cNvPr>
          <p:cNvSpPr>
            <a:spLocks noGrp="1"/>
          </p:cNvSpPr>
          <p:nvPr>
            <p:ph type="body" sz="quarter" idx="28" hasCustomPrompt="1"/>
          </p:nvPr>
        </p:nvSpPr>
        <p:spPr>
          <a:xfrm>
            <a:off x="7303509" y="1573200"/>
            <a:ext cx="2268000" cy="2448000"/>
          </a:xfrm>
          <a:custGeom>
            <a:avLst/>
            <a:gdLst>
              <a:gd name="connsiteX0" fmla="*/ 0 w 2268000"/>
              <a:gd name="connsiteY0" fmla="*/ 0 h 2448000"/>
              <a:gd name="connsiteX1" fmla="*/ 2268000 w 2268000"/>
              <a:gd name="connsiteY1" fmla="*/ 0 h 2448000"/>
              <a:gd name="connsiteX2" fmla="*/ 2268000 w 2268000"/>
              <a:gd name="connsiteY2" fmla="*/ 2168258 h 2448000"/>
              <a:gd name="connsiteX3" fmla="*/ 1988258 w 2268000"/>
              <a:gd name="connsiteY3" fmla="*/ 2168258 h 2448000"/>
              <a:gd name="connsiteX4" fmla="*/ 1988258 w 2268000"/>
              <a:gd name="connsiteY4" fmla="*/ 2448000 h 2448000"/>
              <a:gd name="connsiteX5" fmla="*/ 0 w 2268000"/>
              <a:gd name="connsiteY5" fmla="*/ 2448000 h 24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8000" h="2448000">
                <a:moveTo>
                  <a:pt x="0" y="0"/>
                </a:moveTo>
                <a:lnTo>
                  <a:pt x="2268000" y="0"/>
                </a:lnTo>
                <a:lnTo>
                  <a:pt x="2268000" y="2168258"/>
                </a:lnTo>
                <a:lnTo>
                  <a:pt x="1988258" y="2168258"/>
                </a:lnTo>
                <a:lnTo>
                  <a:pt x="1988258" y="2448000"/>
                </a:lnTo>
                <a:lnTo>
                  <a:pt x="0" y="2448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17" name="Text Placeholder 16">
            <a:extLst>
              <a:ext uri="{FF2B5EF4-FFF2-40B4-BE49-F238E27FC236}">
                <a16:creationId xmlns:a16="http://schemas.microsoft.com/office/drawing/2014/main" id="{90BA4FB5-4ECD-ECD8-8517-3A1C49955B5E}"/>
              </a:ext>
            </a:extLst>
          </p:cNvPr>
          <p:cNvSpPr>
            <a:spLocks noGrp="1"/>
          </p:cNvSpPr>
          <p:nvPr>
            <p:ph type="body" sz="quarter" idx="29" hasCustomPrompt="1"/>
          </p:nvPr>
        </p:nvSpPr>
        <p:spPr>
          <a:xfrm>
            <a:off x="9644412" y="1573200"/>
            <a:ext cx="2268000" cy="2448000"/>
          </a:xfrm>
          <a:custGeom>
            <a:avLst/>
            <a:gdLst>
              <a:gd name="connsiteX0" fmla="*/ 0 w 2268000"/>
              <a:gd name="connsiteY0" fmla="*/ 0 h 2448000"/>
              <a:gd name="connsiteX1" fmla="*/ 2268000 w 2268000"/>
              <a:gd name="connsiteY1" fmla="*/ 0 h 2448000"/>
              <a:gd name="connsiteX2" fmla="*/ 2268000 w 2268000"/>
              <a:gd name="connsiteY2" fmla="*/ 2168258 h 2448000"/>
              <a:gd name="connsiteX3" fmla="*/ 1988258 w 2268000"/>
              <a:gd name="connsiteY3" fmla="*/ 2168258 h 2448000"/>
              <a:gd name="connsiteX4" fmla="*/ 1988258 w 2268000"/>
              <a:gd name="connsiteY4" fmla="*/ 2448000 h 2448000"/>
              <a:gd name="connsiteX5" fmla="*/ 0 w 2268000"/>
              <a:gd name="connsiteY5" fmla="*/ 2448000 h 24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8000" h="2448000">
                <a:moveTo>
                  <a:pt x="0" y="0"/>
                </a:moveTo>
                <a:lnTo>
                  <a:pt x="2268000" y="0"/>
                </a:lnTo>
                <a:lnTo>
                  <a:pt x="2268000" y="2168258"/>
                </a:lnTo>
                <a:lnTo>
                  <a:pt x="1988258" y="2168258"/>
                </a:lnTo>
                <a:lnTo>
                  <a:pt x="1988258" y="2448000"/>
                </a:lnTo>
                <a:lnTo>
                  <a:pt x="0" y="2448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11" name="Date Placeholder 10">
            <a:extLst>
              <a:ext uri="{FF2B5EF4-FFF2-40B4-BE49-F238E27FC236}">
                <a16:creationId xmlns:a16="http://schemas.microsoft.com/office/drawing/2014/main" id="{417CAB1B-7B1C-FBA0-DF75-B3B7F710C161}"/>
              </a:ext>
            </a:extLst>
          </p:cNvPr>
          <p:cNvSpPr>
            <a:spLocks noGrp="1"/>
          </p:cNvSpPr>
          <p:nvPr>
            <p:ph type="dt" sz="half" idx="31"/>
          </p:nvPr>
        </p:nvSpPr>
        <p:spPr/>
        <p:txBody>
          <a:bodyPr/>
          <a:lstStyle/>
          <a:p>
            <a:endParaRPr lang="en-US" dirty="0"/>
          </a:p>
        </p:txBody>
      </p:sp>
      <p:sp>
        <p:nvSpPr>
          <p:cNvPr id="13" name="Footer Placeholder 12">
            <a:extLst>
              <a:ext uri="{FF2B5EF4-FFF2-40B4-BE49-F238E27FC236}">
                <a16:creationId xmlns:a16="http://schemas.microsoft.com/office/drawing/2014/main" id="{E989C66F-1CCB-29C0-09A7-9F88F5B44A35}"/>
              </a:ext>
            </a:extLst>
          </p:cNvPr>
          <p:cNvSpPr>
            <a:spLocks noGrp="1"/>
          </p:cNvSpPr>
          <p:nvPr>
            <p:ph type="ftr" sz="quarter" idx="32"/>
          </p:nvPr>
        </p:nvSpPr>
        <p:spPr/>
        <p:txBody>
          <a:bodyPr/>
          <a:lstStyle/>
          <a:p>
            <a:endParaRPr lang="en-US" dirty="0"/>
          </a:p>
        </p:txBody>
      </p:sp>
      <p:sp>
        <p:nvSpPr>
          <p:cNvPr id="14" name="Slide Number Placeholder 13">
            <a:extLst>
              <a:ext uri="{FF2B5EF4-FFF2-40B4-BE49-F238E27FC236}">
                <a16:creationId xmlns:a16="http://schemas.microsoft.com/office/drawing/2014/main" id="{489B4E02-6986-D981-B030-5DBA83D8A0A9}"/>
              </a:ext>
            </a:extLst>
          </p:cNvPr>
          <p:cNvSpPr>
            <a:spLocks noGrp="1"/>
          </p:cNvSpPr>
          <p:nvPr>
            <p:ph type="sldNum" sz="quarter" idx="33"/>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35377025"/>
      </p:ext>
    </p:extLst>
  </p:cSld>
  <p:clrMapOvr>
    <a:masterClrMapping/>
  </p:clrMapOvr>
  <p:transition>
    <p:wip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images and text">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00D1DED-731D-233F-2B3A-9D595E2D4C43}"/>
              </a:ext>
            </a:extLst>
          </p:cNvPr>
          <p:cNvSpPr>
            <a:spLocks noGrp="1"/>
          </p:cNvSpPr>
          <p:nvPr>
            <p:ph type="pic" sz="quarter" idx="18" hasCustomPrompt="1"/>
          </p:nvPr>
        </p:nvSpPr>
        <p:spPr>
          <a:xfrm>
            <a:off x="280800" y="1573200"/>
            <a:ext cx="3826800" cy="1764000"/>
          </a:xfrm>
          <a:custGeom>
            <a:avLst/>
            <a:gdLst>
              <a:gd name="connsiteX0" fmla="*/ 0 w 3826800"/>
              <a:gd name="connsiteY0" fmla="*/ 0 h 1764000"/>
              <a:gd name="connsiteX1" fmla="*/ 3547058 w 3826800"/>
              <a:gd name="connsiteY1" fmla="*/ 0 h 1764000"/>
              <a:gd name="connsiteX2" fmla="*/ 3547058 w 3826800"/>
              <a:gd name="connsiteY2" fmla="*/ 279742 h 1764000"/>
              <a:gd name="connsiteX3" fmla="*/ 3826800 w 3826800"/>
              <a:gd name="connsiteY3" fmla="*/ 279742 h 1764000"/>
              <a:gd name="connsiteX4" fmla="*/ 3826800 w 3826800"/>
              <a:gd name="connsiteY4" fmla="*/ 1764000 h 1764000"/>
              <a:gd name="connsiteX5" fmla="*/ 0 w 3826800"/>
              <a:gd name="connsiteY5" fmla="*/ 1764000 h 17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6800" h="1764000">
                <a:moveTo>
                  <a:pt x="0" y="0"/>
                </a:moveTo>
                <a:lnTo>
                  <a:pt x="3547058" y="0"/>
                </a:lnTo>
                <a:lnTo>
                  <a:pt x="3547058" y="279742"/>
                </a:lnTo>
                <a:lnTo>
                  <a:pt x="3826800" y="279742"/>
                </a:lnTo>
                <a:lnTo>
                  <a:pt x="3826800" y="1764000"/>
                </a:lnTo>
                <a:lnTo>
                  <a:pt x="0" y="1764000"/>
                </a:lnTo>
                <a:close/>
              </a:path>
            </a:pathLst>
          </a:custGeom>
          <a:solidFill>
            <a:srgbClr val="E7E6E6"/>
          </a:solidFill>
        </p:spPr>
        <p:txBody>
          <a:bodyPr wrap="square" lIns="72000" tIns="72000" rIns="288000" bIns="72000">
            <a:noAutofit/>
          </a:bodyPr>
          <a:lstStyle>
            <a:lvl1pPr marL="0" indent="0">
              <a:spcBef>
                <a:spcPts val="0"/>
              </a:spcBef>
              <a:buNone/>
              <a:defRPr sz="1400"/>
            </a:lvl1pPr>
          </a:lstStyle>
          <a:p>
            <a:r>
              <a:rPr lang="en-US" dirty="0"/>
              <a:t>Click here and insert image from Templafy or click the icon to insert picture from your computer</a:t>
            </a:r>
            <a:endParaRPr lang="en-US"/>
          </a:p>
        </p:txBody>
      </p:sp>
      <p:sp>
        <p:nvSpPr>
          <p:cNvPr id="3" name="Title 2">
            <a:extLst>
              <a:ext uri="{FF2B5EF4-FFF2-40B4-BE49-F238E27FC236}">
                <a16:creationId xmlns:a16="http://schemas.microsoft.com/office/drawing/2014/main" id="{A217CA75-DE85-B1C9-AF39-3AEDDA45F4F6}"/>
              </a:ext>
            </a:extLst>
          </p:cNvPr>
          <p:cNvSpPr>
            <a:spLocks noGrp="1"/>
          </p:cNvSpPr>
          <p:nvPr>
            <p:ph type="title" hasCustomPrompt="1"/>
          </p:nvPr>
        </p:nvSpPr>
        <p:spPr>
          <a:xfrm>
            <a:off x="280800" y="450000"/>
            <a:ext cx="11631612" cy="486000"/>
          </a:xfrm>
        </p:spPr>
        <p:txBody>
          <a:bodyPr/>
          <a:lstStyle/>
          <a:p>
            <a:r>
              <a:rPr lang="en-US" dirty="0"/>
              <a:t>Click to add title</a:t>
            </a:r>
            <a:endParaRPr lang="en-US"/>
          </a:p>
        </p:txBody>
      </p:sp>
      <p:sp>
        <p:nvSpPr>
          <p:cNvPr id="2" name="Subtitle 2">
            <a:extLst>
              <a:ext uri="{FF2B5EF4-FFF2-40B4-BE49-F238E27FC236}">
                <a16:creationId xmlns:a16="http://schemas.microsoft.com/office/drawing/2014/main" id="{215A5934-9507-7568-1666-1A2F7A5B9775}"/>
              </a:ext>
            </a:extLst>
          </p:cNvPr>
          <p:cNvSpPr>
            <a:spLocks noGrp="1"/>
          </p:cNvSpPr>
          <p:nvPr>
            <p:ph type="subTitle" idx="1" hasCustomPrompt="1"/>
          </p:nvPr>
        </p:nvSpPr>
        <p:spPr>
          <a:xfrm>
            <a:off x="2808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12" name="Text Placeholder 11">
            <a:extLst>
              <a:ext uri="{FF2B5EF4-FFF2-40B4-BE49-F238E27FC236}">
                <a16:creationId xmlns:a16="http://schemas.microsoft.com/office/drawing/2014/main" id="{691B7441-75C8-3F19-0D7A-B9803264AE6E}"/>
              </a:ext>
            </a:extLst>
          </p:cNvPr>
          <p:cNvSpPr>
            <a:spLocks noGrp="1"/>
          </p:cNvSpPr>
          <p:nvPr>
            <p:ph type="body" sz="quarter" idx="13" hasCustomPrompt="1"/>
          </p:nvPr>
        </p:nvSpPr>
        <p:spPr>
          <a:xfrm>
            <a:off x="280800" y="3337200"/>
            <a:ext cx="3826800" cy="529200"/>
          </a:xfrm>
          <a:prstGeom prst="rect">
            <a:avLst/>
          </a:prstGeom>
          <a:solidFill>
            <a:schemeClr val="tx2"/>
          </a:solidFill>
        </p:spPr>
        <p:txBody>
          <a:bodyPr lIns="144000" tIns="144000" rIns="144000" bIns="144000" anchor="t" anchorCtr="0">
            <a:noAutofit/>
          </a:bodyPr>
          <a:lstStyle>
            <a:lvl1pPr marL="0" indent="0" algn="ctr">
              <a:buFont typeface="Arial" panose="020B0604020202020204" pitchFamily="34" charset="0"/>
              <a:buNone/>
              <a:tabLst>
                <a:tab pos="180975" algn="l"/>
              </a:tabLst>
              <a:defRPr sz="1500" b="0">
                <a:solidFill>
                  <a:schemeClr val="bg1"/>
                </a:solidFill>
                <a:latin typeface="+mn-lt"/>
              </a:defRPr>
            </a:lvl1pPr>
            <a:lvl2pPr marL="0" indent="0" algn="ctr">
              <a:buNone/>
              <a:defRPr sz="1500" b="0">
                <a:solidFill>
                  <a:schemeClr val="bg1"/>
                </a:solidFill>
                <a:latin typeface="+mn-lt"/>
              </a:defRPr>
            </a:lvl2pPr>
            <a:lvl3pPr marL="0" indent="0" algn="ctr">
              <a:buNone/>
              <a:defRPr sz="1500" b="0">
                <a:solidFill>
                  <a:schemeClr val="bg1"/>
                </a:solidFill>
                <a:latin typeface="+mn-lt"/>
              </a:defRPr>
            </a:lvl3pPr>
            <a:lvl4pPr marL="0" indent="0" algn="ctr">
              <a:buNone/>
              <a:defRPr sz="1500" b="0">
                <a:solidFill>
                  <a:schemeClr val="bg1"/>
                </a:solidFill>
                <a:latin typeface="+mn-lt"/>
              </a:defRPr>
            </a:lvl4pPr>
            <a:lvl5pPr marL="0" indent="0" algn="ctr">
              <a:buNone/>
              <a:defRPr sz="1500" b="0">
                <a:solidFill>
                  <a:schemeClr val="bg1"/>
                </a:solidFill>
                <a:latin typeface="+mn-lt"/>
              </a:defRPr>
            </a:lvl5pPr>
            <a:lvl6pPr marL="0" indent="0" algn="ctr">
              <a:buNone/>
              <a:defRPr sz="1500" b="0">
                <a:solidFill>
                  <a:schemeClr val="bg1"/>
                </a:solidFill>
                <a:latin typeface="+mn-lt"/>
              </a:defRPr>
            </a:lvl6pPr>
            <a:lvl7pPr marL="0" indent="0" algn="ctr">
              <a:buNone/>
              <a:defRPr sz="1500" b="0">
                <a:solidFill>
                  <a:schemeClr val="bg1"/>
                </a:solidFill>
                <a:latin typeface="+mn-lt"/>
              </a:defRPr>
            </a:lvl7pPr>
            <a:lvl8pPr marL="0" indent="0" algn="ctr">
              <a:buNone/>
              <a:defRPr sz="1500" b="0">
                <a:solidFill>
                  <a:schemeClr val="bg1"/>
                </a:solidFill>
                <a:latin typeface="+mn-lt"/>
              </a:defRPr>
            </a:lvl8pPr>
            <a:lvl9pPr marL="0" indent="0" algn="ctr">
              <a:buNone/>
              <a:defRPr sz="1500" b="0">
                <a:solidFill>
                  <a:schemeClr val="bg1"/>
                </a:solidFill>
                <a:latin typeface="+mn-lt"/>
              </a:defRPr>
            </a:lvl9pPr>
          </a:lstStyle>
          <a:p>
            <a:pPr lvl="0"/>
            <a:r>
              <a:rPr lang="en-US" noProof="0" dirty="0"/>
              <a:t>Click to add text</a:t>
            </a:r>
            <a:endParaRPr lang="en-US"/>
          </a:p>
        </p:txBody>
      </p:sp>
      <p:sp>
        <p:nvSpPr>
          <p:cNvPr id="11" name="Date Placeholder 10">
            <a:extLst>
              <a:ext uri="{FF2B5EF4-FFF2-40B4-BE49-F238E27FC236}">
                <a16:creationId xmlns:a16="http://schemas.microsoft.com/office/drawing/2014/main" id="{417CAB1B-7B1C-FBA0-DF75-B3B7F710C161}"/>
              </a:ext>
            </a:extLst>
          </p:cNvPr>
          <p:cNvSpPr>
            <a:spLocks noGrp="1"/>
          </p:cNvSpPr>
          <p:nvPr>
            <p:ph type="dt" sz="half" idx="31"/>
          </p:nvPr>
        </p:nvSpPr>
        <p:spPr/>
        <p:txBody>
          <a:bodyPr/>
          <a:lstStyle/>
          <a:p>
            <a:endParaRPr lang="en-US" dirty="0"/>
          </a:p>
        </p:txBody>
      </p:sp>
      <p:sp>
        <p:nvSpPr>
          <p:cNvPr id="13" name="Footer Placeholder 12">
            <a:extLst>
              <a:ext uri="{FF2B5EF4-FFF2-40B4-BE49-F238E27FC236}">
                <a16:creationId xmlns:a16="http://schemas.microsoft.com/office/drawing/2014/main" id="{E989C66F-1CCB-29C0-09A7-9F88F5B44A35}"/>
              </a:ext>
            </a:extLst>
          </p:cNvPr>
          <p:cNvSpPr>
            <a:spLocks noGrp="1"/>
          </p:cNvSpPr>
          <p:nvPr>
            <p:ph type="ftr" sz="quarter" idx="32"/>
          </p:nvPr>
        </p:nvSpPr>
        <p:spPr/>
        <p:txBody>
          <a:bodyPr/>
          <a:lstStyle/>
          <a:p>
            <a:endParaRPr lang="en-US" dirty="0"/>
          </a:p>
        </p:txBody>
      </p:sp>
      <p:sp>
        <p:nvSpPr>
          <p:cNvPr id="14" name="Slide Number Placeholder 13">
            <a:extLst>
              <a:ext uri="{FF2B5EF4-FFF2-40B4-BE49-F238E27FC236}">
                <a16:creationId xmlns:a16="http://schemas.microsoft.com/office/drawing/2014/main" id="{489B4E02-6986-D981-B030-5DBA83D8A0A9}"/>
              </a:ext>
            </a:extLst>
          </p:cNvPr>
          <p:cNvSpPr>
            <a:spLocks noGrp="1"/>
          </p:cNvSpPr>
          <p:nvPr>
            <p:ph type="sldNum" sz="quarter" idx="33"/>
          </p:nvPr>
        </p:nvSpPr>
        <p:spPr/>
        <p:txBody>
          <a:bodyPr/>
          <a:lstStyle/>
          <a:p>
            <a:fld id="{23AA811B-2EBD-4900-905E-5BE206449611}" type="slidenum">
              <a:rPr lang="en-US" smtClean="0"/>
              <a:pPr/>
              <a:t>‹#›</a:t>
            </a:fld>
            <a:endParaRPr lang="en-US" dirty="0"/>
          </a:p>
        </p:txBody>
      </p:sp>
      <p:sp>
        <p:nvSpPr>
          <p:cNvPr id="31" name="Picture Placeholder 30">
            <a:extLst>
              <a:ext uri="{FF2B5EF4-FFF2-40B4-BE49-F238E27FC236}">
                <a16:creationId xmlns:a16="http://schemas.microsoft.com/office/drawing/2014/main" id="{B899AAD9-1C44-5024-9117-1835ECBAC682}"/>
              </a:ext>
            </a:extLst>
          </p:cNvPr>
          <p:cNvSpPr>
            <a:spLocks noGrp="1"/>
          </p:cNvSpPr>
          <p:nvPr>
            <p:ph type="pic" sz="quarter" idx="34" hasCustomPrompt="1"/>
          </p:nvPr>
        </p:nvSpPr>
        <p:spPr>
          <a:xfrm>
            <a:off x="4183206" y="1573200"/>
            <a:ext cx="3826800" cy="1764000"/>
          </a:xfrm>
          <a:custGeom>
            <a:avLst/>
            <a:gdLst>
              <a:gd name="connsiteX0" fmla="*/ 0 w 3826800"/>
              <a:gd name="connsiteY0" fmla="*/ 0 h 1764000"/>
              <a:gd name="connsiteX1" fmla="*/ 3547058 w 3826800"/>
              <a:gd name="connsiteY1" fmla="*/ 0 h 1764000"/>
              <a:gd name="connsiteX2" fmla="*/ 3547058 w 3826800"/>
              <a:gd name="connsiteY2" fmla="*/ 279742 h 1764000"/>
              <a:gd name="connsiteX3" fmla="*/ 3826800 w 3826800"/>
              <a:gd name="connsiteY3" fmla="*/ 279742 h 1764000"/>
              <a:gd name="connsiteX4" fmla="*/ 3826800 w 3826800"/>
              <a:gd name="connsiteY4" fmla="*/ 1764000 h 1764000"/>
              <a:gd name="connsiteX5" fmla="*/ 0 w 3826800"/>
              <a:gd name="connsiteY5" fmla="*/ 1764000 h 17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6800" h="1764000">
                <a:moveTo>
                  <a:pt x="0" y="0"/>
                </a:moveTo>
                <a:lnTo>
                  <a:pt x="3547058" y="0"/>
                </a:lnTo>
                <a:lnTo>
                  <a:pt x="3547058" y="279742"/>
                </a:lnTo>
                <a:lnTo>
                  <a:pt x="3826800" y="279742"/>
                </a:lnTo>
                <a:lnTo>
                  <a:pt x="3826800" y="1764000"/>
                </a:lnTo>
                <a:lnTo>
                  <a:pt x="0" y="1764000"/>
                </a:lnTo>
                <a:close/>
              </a:path>
            </a:pathLst>
          </a:custGeom>
          <a:solidFill>
            <a:srgbClr val="E7E6E6"/>
          </a:solidFill>
        </p:spPr>
        <p:txBody>
          <a:bodyPr wrap="square" lIns="72000" tIns="72000" rIns="288000" bIns="72000">
            <a:noAutofit/>
          </a:bodyPr>
          <a:lstStyle>
            <a:lvl1pPr marL="0" indent="0">
              <a:spcBef>
                <a:spcPts val="0"/>
              </a:spcBef>
              <a:buNone/>
              <a:defRPr sz="1400"/>
            </a:lvl1pPr>
          </a:lstStyle>
          <a:p>
            <a:r>
              <a:rPr lang="en-US" dirty="0"/>
              <a:t>Click here and insert image from Templafy or click the icon to insert picture from your computer</a:t>
            </a:r>
            <a:endParaRPr lang="en-US"/>
          </a:p>
        </p:txBody>
      </p:sp>
      <p:sp>
        <p:nvSpPr>
          <p:cNvPr id="8" name="Text Placeholder 11">
            <a:extLst>
              <a:ext uri="{FF2B5EF4-FFF2-40B4-BE49-F238E27FC236}">
                <a16:creationId xmlns:a16="http://schemas.microsoft.com/office/drawing/2014/main" id="{6E6B54E7-721C-2F87-1E99-69988B64B048}"/>
              </a:ext>
            </a:extLst>
          </p:cNvPr>
          <p:cNvSpPr>
            <a:spLocks noGrp="1"/>
          </p:cNvSpPr>
          <p:nvPr>
            <p:ph type="body" sz="quarter" idx="35" hasCustomPrompt="1"/>
          </p:nvPr>
        </p:nvSpPr>
        <p:spPr>
          <a:xfrm>
            <a:off x="4183206" y="3337200"/>
            <a:ext cx="3826800" cy="529200"/>
          </a:xfrm>
          <a:prstGeom prst="rect">
            <a:avLst/>
          </a:prstGeom>
          <a:solidFill>
            <a:schemeClr val="tx2"/>
          </a:solidFill>
        </p:spPr>
        <p:txBody>
          <a:bodyPr lIns="144000" tIns="144000" rIns="144000" bIns="144000" anchor="t" anchorCtr="0">
            <a:noAutofit/>
          </a:bodyPr>
          <a:lstStyle>
            <a:lvl1pPr marL="0" indent="0" algn="ctr">
              <a:buFont typeface="Arial" panose="020B0604020202020204" pitchFamily="34" charset="0"/>
              <a:buNone/>
              <a:tabLst>
                <a:tab pos="180975" algn="l"/>
              </a:tabLst>
              <a:defRPr sz="1500" b="0">
                <a:solidFill>
                  <a:schemeClr val="bg1"/>
                </a:solidFill>
                <a:latin typeface="+mn-lt"/>
              </a:defRPr>
            </a:lvl1pPr>
            <a:lvl2pPr marL="0" indent="0" algn="ctr">
              <a:buNone/>
              <a:defRPr sz="1500" b="0">
                <a:solidFill>
                  <a:schemeClr val="bg1"/>
                </a:solidFill>
                <a:latin typeface="+mn-lt"/>
              </a:defRPr>
            </a:lvl2pPr>
            <a:lvl3pPr marL="0" indent="0" algn="ctr">
              <a:buNone/>
              <a:defRPr sz="1500" b="0">
                <a:solidFill>
                  <a:schemeClr val="bg1"/>
                </a:solidFill>
                <a:latin typeface="+mn-lt"/>
              </a:defRPr>
            </a:lvl3pPr>
            <a:lvl4pPr marL="0" indent="0" algn="ctr">
              <a:buNone/>
              <a:defRPr sz="1500" b="0">
                <a:solidFill>
                  <a:schemeClr val="bg1"/>
                </a:solidFill>
                <a:latin typeface="+mn-lt"/>
              </a:defRPr>
            </a:lvl4pPr>
            <a:lvl5pPr marL="0" indent="0" algn="ctr">
              <a:buNone/>
              <a:defRPr sz="1500" b="0">
                <a:solidFill>
                  <a:schemeClr val="bg1"/>
                </a:solidFill>
                <a:latin typeface="+mn-lt"/>
              </a:defRPr>
            </a:lvl5pPr>
            <a:lvl6pPr marL="0" indent="0" algn="ctr">
              <a:buNone/>
              <a:defRPr sz="1500" b="0">
                <a:solidFill>
                  <a:schemeClr val="bg1"/>
                </a:solidFill>
                <a:latin typeface="+mn-lt"/>
              </a:defRPr>
            </a:lvl6pPr>
            <a:lvl7pPr marL="0" indent="0" algn="ctr">
              <a:buNone/>
              <a:defRPr sz="1500" b="0">
                <a:solidFill>
                  <a:schemeClr val="bg1"/>
                </a:solidFill>
                <a:latin typeface="+mn-lt"/>
              </a:defRPr>
            </a:lvl7pPr>
            <a:lvl8pPr marL="0" indent="0" algn="ctr">
              <a:buNone/>
              <a:defRPr sz="1500" b="0">
                <a:solidFill>
                  <a:schemeClr val="bg1"/>
                </a:solidFill>
                <a:latin typeface="+mn-lt"/>
              </a:defRPr>
            </a:lvl8pPr>
            <a:lvl9pPr marL="0" indent="0" algn="ctr">
              <a:buNone/>
              <a:defRPr sz="1500" b="0">
                <a:solidFill>
                  <a:schemeClr val="bg1"/>
                </a:solidFill>
                <a:latin typeface="+mn-lt"/>
              </a:defRPr>
            </a:lvl9pPr>
          </a:lstStyle>
          <a:p>
            <a:pPr lvl="0"/>
            <a:r>
              <a:rPr lang="en-US" noProof="0" dirty="0"/>
              <a:t>Click to add text</a:t>
            </a:r>
            <a:endParaRPr lang="en-US"/>
          </a:p>
        </p:txBody>
      </p:sp>
      <p:sp>
        <p:nvSpPr>
          <p:cNvPr id="32" name="Picture Placeholder 31">
            <a:extLst>
              <a:ext uri="{FF2B5EF4-FFF2-40B4-BE49-F238E27FC236}">
                <a16:creationId xmlns:a16="http://schemas.microsoft.com/office/drawing/2014/main" id="{E0EF1284-4759-5A10-DDB4-B4194E62B1A7}"/>
              </a:ext>
            </a:extLst>
          </p:cNvPr>
          <p:cNvSpPr>
            <a:spLocks noGrp="1"/>
          </p:cNvSpPr>
          <p:nvPr>
            <p:ph type="pic" sz="quarter" idx="36" hasCustomPrompt="1"/>
          </p:nvPr>
        </p:nvSpPr>
        <p:spPr>
          <a:xfrm>
            <a:off x="8085612" y="1573200"/>
            <a:ext cx="3826800" cy="1764000"/>
          </a:xfrm>
          <a:custGeom>
            <a:avLst/>
            <a:gdLst>
              <a:gd name="connsiteX0" fmla="*/ 0 w 3826800"/>
              <a:gd name="connsiteY0" fmla="*/ 0 h 1764000"/>
              <a:gd name="connsiteX1" fmla="*/ 3547058 w 3826800"/>
              <a:gd name="connsiteY1" fmla="*/ 0 h 1764000"/>
              <a:gd name="connsiteX2" fmla="*/ 3547058 w 3826800"/>
              <a:gd name="connsiteY2" fmla="*/ 279742 h 1764000"/>
              <a:gd name="connsiteX3" fmla="*/ 3826800 w 3826800"/>
              <a:gd name="connsiteY3" fmla="*/ 279742 h 1764000"/>
              <a:gd name="connsiteX4" fmla="*/ 3826800 w 3826800"/>
              <a:gd name="connsiteY4" fmla="*/ 1764000 h 1764000"/>
              <a:gd name="connsiteX5" fmla="*/ 0 w 3826800"/>
              <a:gd name="connsiteY5" fmla="*/ 1764000 h 17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6800" h="1764000">
                <a:moveTo>
                  <a:pt x="0" y="0"/>
                </a:moveTo>
                <a:lnTo>
                  <a:pt x="3547058" y="0"/>
                </a:lnTo>
                <a:lnTo>
                  <a:pt x="3547058" y="279742"/>
                </a:lnTo>
                <a:lnTo>
                  <a:pt x="3826800" y="279742"/>
                </a:lnTo>
                <a:lnTo>
                  <a:pt x="3826800" y="1764000"/>
                </a:lnTo>
                <a:lnTo>
                  <a:pt x="0" y="1764000"/>
                </a:lnTo>
                <a:close/>
              </a:path>
            </a:pathLst>
          </a:custGeom>
          <a:solidFill>
            <a:srgbClr val="E7E6E6"/>
          </a:solidFill>
        </p:spPr>
        <p:txBody>
          <a:bodyPr wrap="square" lIns="72000" tIns="72000" rIns="288000" bIns="72000">
            <a:noAutofit/>
          </a:bodyPr>
          <a:lstStyle>
            <a:lvl1pPr marL="0" indent="0">
              <a:spcBef>
                <a:spcPts val="0"/>
              </a:spcBef>
              <a:buNone/>
              <a:defRPr sz="1400"/>
            </a:lvl1pPr>
          </a:lstStyle>
          <a:p>
            <a:r>
              <a:rPr lang="en-US" dirty="0"/>
              <a:t>Click here and insert image from Templafy or click the icon to insert picture from your computer</a:t>
            </a:r>
            <a:endParaRPr lang="en-US"/>
          </a:p>
        </p:txBody>
      </p:sp>
      <p:sp>
        <p:nvSpPr>
          <p:cNvPr id="10" name="Text Placeholder 11">
            <a:extLst>
              <a:ext uri="{FF2B5EF4-FFF2-40B4-BE49-F238E27FC236}">
                <a16:creationId xmlns:a16="http://schemas.microsoft.com/office/drawing/2014/main" id="{75276FBB-0AFB-5538-443E-784BA91D5492}"/>
              </a:ext>
            </a:extLst>
          </p:cNvPr>
          <p:cNvSpPr>
            <a:spLocks noGrp="1"/>
          </p:cNvSpPr>
          <p:nvPr>
            <p:ph type="body" sz="quarter" idx="37" hasCustomPrompt="1"/>
          </p:nvPr>
        </p:nvSpPr>
        <p:spPr>
          <a:xfrm>
            <a:off x="8085612" y="3337200"/>
            <a:ext cx="3826800" cy="529200"/>
          </a:xfrm>
          <a:prstGeom prst="rect">
            <a:avLst/>
          </a:prstGeom>
          <a:solidFill>
            <a:schemeClr val="tx2"/>
          </a:solidFill>
        </p:spPr>
        <p:txBody>
          <a:bodyPr lIns="144000" tIns="144000" rIns="144000" bIns="144000" anchor="t" anchorCtr="0">
            <a:noAutofit/>
          </a:bodyPr>
          <a:lstStyle>
            <a:lvl1pPr marL="0" indent="0" algn="ctr">
              <a:buFont typeface="Arial" panose="020B0604020202020204" pitchFamily="34" charset="0"/>
              <a:buNone/>
              <a:tabLst>
                <a:tab pos="180975" algn="l"/>
              </a:tabLst>
              <a:defRPr sz="1500" b="0">
                <a:solidFill>
                  <a:schemeClr val="bg1"/>
                </a:solidFill>
                <a:latin typeface="+mn-lt"/>
              </a:defRPr>
            </a:lvl1pPr>
            <a:lvl2pPr marL="0" indent="0" algn="ctr">
              <a:buNone/>
              <a:defRPr sz="1500" b="0">
                <a:solidFill>
                  <a:schemeClr val="bg1"/>
                </a:solidFill>
                <a:latin typeface="+mn-lt"/>
              </a:defRPr>
            </a:lvl2pPr>
            <a:lvl3pPr marL="0" indent="0" algn="ctr">
              <a:buNone/>
              <a:defRPr sz="1500" b="0">
                <a:solidFill>
                  <a:schemeClr val="bg1"/>
                </a:solidFill>
                <a:latin typeface="+mn-lt"/>
              </a:defRPr>
            </a:lvl3pPr>
            <a:lvl4pPr marL="0" indent="0" algn="ctr">
              <a:buNone/>
              <a:defRPr sz="1500" b="0">
                <a:solidFill>
                  <a:schemeClr val="bg1"/>
                </a:solidFill>
                <a:latin typeface="+mn-lt"/>
              </a:defRPr>
            </a:lvl4pPr>
            <a:lvl5pPr marL="0" indent="0" algn="ctr">
              <a:buNone/>
              <a:defRPr sz="1500" b="0">
                <a:solidFill>
                  <a:schemeClr val="bg1"/>
                </a:solidFill>
                <a:latin typeface="+mn-lt"/>
              </a:defRPr>
            </a:lvl5pPr>
            <a:lvl6pPr marL="0" indent="0" algn="ctr">
              <a:buNone/>
              <a:defRPr sz="1500" b="0">
                <a:solidFill>
                  <a:schemeClr val="bg1"/>
                </a:solidFill>
                <a:latin typeface="+mn-lt"/>
              </a:defRPr>
            </a:lvl6pPr>
            <a:lvl7pPr marL="0" indent="0" algn="ctr">
              <a:buNone/>
              <a:defRPr sz="1500" b="0">
                <a:solidFill>
                  <a:schemeClr val="bg1"/>
                </a:solidFill>
                <a:latin typeface="+mn-lt"/>
              </a:defRPr>
            </a:lvl7pPr>
            <a:lvl8pPr marL="0" indent="0" algn="ctr">
              <a:buNone/>
              <a:defRPr sz="1500" b="0">
                <a:solidFill>
                  <a:schemeClr val="bg1"/>
                </a:solidFill>
                <a:latin typeface="+mn-lt"/>
              </a:defRPr>
            </a:lvl8pPr>
            <a:lvl9pPr marL="0" indent="0" algn="ctr">
              <a:buNone/>
              <a:defRPr sz="1500" b="0">
                <a:solidFill>
                  <a:schemeClr val="bg1"/>
                </a:solidFill>
                <a:latin typeface="+mn-lt"/>
              </a:defRPr>
            </a:lvl9pPr>
          </a:lstStyle>
          <a:p>
            <a:pPr lvl="0"/>
            <a:r>
              <a:rPr lang="en-US" noProof="0" dirty="0"/>
              <a:t>Click to add text</a:t>
            </a:r>
            <a:endParaRPr lang="en-US"/>
          </a:p>
        </p:txBody>
      </p:sp>
      <p:sp>
        <p:nvSpPr>
          <p:cNvPr id="29" name="Picture Placeholder 28">
            <a:extLst>
              <a:ext uri="{FF2B5EF4-FFF2-40B4-BE49-F238E27FC236}">
                <a16:creationId xmlns:a16="http://schemas.microsoft.com/office/drawing/2014/main" id="{E5ADDEC6-3329-C739-37B9-29440868DA17}"/>
              </a:ext>
            </a:extLst>
          </p:cNvPr>
          <p:cNvSpPr>
            <a:spLocks noGrp="1"/>
          </p:cNvSpPr>
          <p:nvPr>
            <p:ph type="pic" sz="quarter" idx="38" hasCustomPrompt="1"/>
          </p:nvPr>
        </p:nvSpPr>
        <p:spPr>
          <a:xfrm>
            <a:off x="280800" y="3943739"/>
            <a:ext cx="3826800" cy="1764000"/>
          </a:xfrm>
          <a:custGeom>
            <a:avLst/>
            <a:gdLst>
              <a:gd name="connsiteX0" fmla="*/ 0 w 3826800"/>
              <a:gd name="connsiteY0" fmla="*/ 0 h 1764000"/>
              <a:gd name="connsiteX1" fmla="*/ 3547058 w 3826800"/>
              <a:gd name="connsiteY1" fmla="*/ 0 h 1764000"/>
              <a:gd name="connsiteX2" fmla="*/ 3547058 w 3826800"/>
              <a:gd name="connsiteY2" fmla="*/ 279742 h 1764000"/>
              <a:gd name="connsiteX3" fmla="*/ 3826800 w 3826800"/>
              <a:gd name="connsiteY3" fmla="*/ 279742 h 1764000"/>
              <a:gd name="connsiteX4" fmla="*/ 3826800 w 3826800"/>
              <a:gd name="connsiteY4" fmla="*/ 1764000 h 1764000"/>
              <a:gd name="connsiteX5" fmla="*/ 0 w 3826800"/>
              <a:gd name="connsiteY5" fmla="*/ 1764000 h 17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6800" h="1764000">
                <a:moveTo>
                  <a:pt x="0" y="0"/>
                </a:moveTo>
                <a:lnTo>
                  <a:pt x="3547058" y="0"/>
                </a:lnTo>
                <a:lnTo>
                  <a:pt x="3547058" y="279742"/>
                </a:lnTo>
                <a:lnTo>
                  <a:pt x="3826800" y="279742"/>
                </a:lnTo>
                <a:lnTo>
                  <a:pt x="3826800" y="1764000"/>
                </a:lnTo>
                <a:lnTo>
                  <a:pt x="0" y="1764000"/>
                </a:lnTo>
                <a:close/>
              </a:path>
            </a:pathLst>
          </a:custGeom>
          <a:solidFill>
            <a:srgbClr val="E7E6E6"/>
          </a:solidFill>
        </p:spPr>
        <p:txBody>
          <a:bodyPr wrap="square" lIns="72000" tIns="72000" rIns="288000" bIns="72000">
            <a:noAutofit/>
          </a:bodyPr>
          <a:lstStyle>
            <a:lvl1pPr marL="0" indent="0">
              <a:spcBef>
                <a:spcPts val="0"/>
              </a:spcBef>
              <a:buNone/>
              <a:defRPr sz="1400"/>
            </a:lvl1pPr>
          </a:lstStyle>
          <a:p>
            <a:r>
              <a:rPr lang="en-US" dirty="0"/>
              <a:t>Click here and insert image from Templafy or click the icon to insert picture from your computer</a:t>
            </a:r>
            <a:endParaRPr lang="en-US"/>
          </a:p>
        </p:txBody>
      </p:sp>
      <p:sp>
        <p:nvSpPr>
          <p:cNvPr id="16" name="Text Placeholder 11">
            <a:extLst>
              <a:ext uri="{FF2B5EF4-FFF2-40B4-BE49-F238E27FC236}">
                <a16:creationId xmlns:a16="http://schemas.microsoft.com/office/drawing/2014/main" id="{A37175C0-D166-3EED-255D-CA54085392B4}"/>
              </a:ext>
            </a:extLst>
          </p:cNvPr>
          <p:cNvSpPr>
            <a:spLocks noGrp="1"/>
          </p:cNvSpPr>
          <p:nvPr>
            <p:ph type="body" sz="quarter" idx="39" hasCustomPrompt="1"/>
          </p:nvPr>
        </p:nvSpPr>
        <p:spPr>
          <a:xfrm>
            <a:off x="280800" y="5706500"/>
            <a:ext cx="3826800" cy="529200"/>
          </a:xfrm>
          <a:prstGeom prst="rect">
            <a:avLst/>
          </a:prstGeom>
          <a:solidFill>
            <a:schemeClr val="tx2"/>
          </a:solidFill>
        </p:spPr>
        <p:txBody>
          <a:bodyPr lIns="144000" tIns="144000" rIns="144000" bIns="144000" anchor="t" anchorCtr="0">
            <a:noAutofit/>
          </a:bodyPr>
          <a:lstStyle>
            <a:lvl1pPr marL="0" indent="0" algn="ctr">
              <a:buFont typeface="Arial" panose="020B0604020202020204" pitchFamily="34" charset="0"/>
              <a:buNone/>
              <a:tabLst>
                <a:tab pos="180975" algn="l"/>
              </a:tabLst>
              <a:defRPr sz="1500" b="0">
                <a:solidFill>
                  <a:schemeClr val="bg1"/>
                </a:solidFill>
                <a:latin typeface="+mn-lt"/>
              </a:defRPr>
            </a:lvl1pPr>
            <a:lvl2pPr marL="0" indent="0" algn="ctr">
              <a:buNone/>
              <a:defRPr sz="1500" b="0">
                <a:solidFill>
                  <a:schemeClr val="bg1"/>
                </a:solidFill>
                <a:latin typeface="+mn-lt"/>
              </a:defRPr>
            </a:lvl2pPr>
            <a:lvl3pPr marL="0" indent="0" algn="ctr">
              <a:buNone/>
              <a:defRPr sz="1500" b="0">
                <a:solidFill>
                  <a:schemeClr val="bg1"/>
                </a:solidFill>
                <a:latin typeface="+mn-lt"/>
              </a:defRPr>
            </a:lvl3pPr>
            <a:lvl4pPr marL="0" indent="0" algn="ctr">
              <a:buNone/>
              <a:defRPr sz="1500" b="0">
                <a:solidFill>
                  <a:schemeClr val="bg1"/>
                </a:solidFill>
                <a:latin typeface="+mn-lt"/>
              </a:defRPr>
            </a:lvl4pPr>
            <a:lvl5pPr marL="0" indent="0" algn="ctr">
              <a:buNone/>
              <a:defRPr sz="1500" b="0">
                <a:solidFill>
                  <a:schemeClr val="bg1"/>
                </a:solidFill>
                <a:latin typeface="+mn-lt"/>
              </a:defRPr>
            </a:lvl5pPr>
            <a:lvl6pPr marL="0" indent="0" algn="ctr">
              <a:buNone/>
              <a:defRPr sz="1500" b="0">
                <a:solidFill>
                  <a:schemeClr val="bg1"/>
                </a:solidFill>
                <a:latin typeface="+mn-lt"/>
              </a:defRPr>
            </a:lvl6pPr>
            <a:lvl7pPr marL="0" indent="0" algn="ctr">
              <a:buNone/>
              <a:defRPr sz="1500" b="0">
                <a:solidFill>
                  <a:schemeClr val="bg1"/>
                </a:solidFill>
                <a:latin typeface="+mn-lt"/>
              </a:defRPr>
            </a:lvl7pPr>
            <a:lvl8pPr marL="0" indent="0" algn="ctr">
              <a:buNone/>
              <a:defRPr sz="1500" b="0">
                <a:solidFill>
                  <a:schemeClr val="bg1"/>
                </a:solidFill>
                <a:latin typeface="+mn-lt"/>
              </a:defRPr>
            </a:lvl8pPr>
            <a:lvl9pPr marL="0" indent="0" algn="ctr">
              <a:buNone/>
              <a:defRPr sz="1500" b="0">
                <a:solidFill>
                  <a:schemeClr val="bg1"/>
                </a:solidFill>
                <a:latin typeface="+mn-lt"/>
              </a:defRPr>
            </a:lvl9pPr>
          </a:lstStyle>
          <a:p>
            <a:pPr lvl="0"/>
            <a:r>
              <a:rPr lang="en-US" noProof="0" dirty="0"/>
              <a:t>Click to add text</a:t>
            </a:r>
            <a:endParaRPr lang="en-US"/>
          </a:p>
        </p:txBody>
      </p:sp>
      <p:sp>
        <p:nvSpPr>
          <p:cNvPr id="28" name="Picture Placeholder 27">
            <a:extLst>
              <a:ext uri="{FF2B5EF4-FFF2-40B4-BE49-F238E27FC236}">
                <a16:creationId xmlns:a16="http://schemas.microsoft.com/office/drawing/2014/main" id="{9D520B36-AE02-99DB-04EF-FC6DE65C241B}"/>
              </a:ext>
            </a:extLst>
          </p:cNvPr>
          <p:cNvSpPr>
            <a:spLocks noGrp="1"/>
          </p:cNvSpPr>
          <p:nvPr>
            <p:ph type="pic" sz="quarter" idx="40" hasCustomPrompt="1"/>
          </p:nvPr>
        </p:nvSpPr>
        <p:spPr>
          <a:xfrm>
            <a:off x="4183206" y="3943739"/>
            <a:ext cx="3826800" cy="1764000"/>
          </a:xfrm>
          <a:custGeom>
            <a:avLst/>
            <a:gdLst>
              <a:gd name="connsiteX0" fmla="*/ 0 w 3826800"/>
              <a:gd name="connsiteY0" fmla="*/ 0 h 1764000"/>
              <a:gd name="connsiteX1" fmla="*/ 3547058 w 3826800"/>
              <a:gd name="connsiteY1" fmla="*/ 0 h 1764000"/>
              <a:gd name="connsiteX2" fmla="*/ 3547058 w 3826800"/>
              <a:gd name="connsiteY2" fmla="*/ 279742 h 1764000"/>
              <a:gd name="connsiteX3" fmla="*/ 3826800 w 3826800"/>
              <a:gd name="connsiteY3" fmla="*/ 279742 h 1764000"/>
              <a:gd name="connsiteX4" fmla="*/ 3826800 w 3826800"/>
              <a:gd name="connsiteY4" fmla="*/ 1764000 h 1764000"/>
              <a:gd name="connsiteX5" fmla="*/ 0 w 3826800"/>
              <a:gd name="connsiteY5" fmla="*/ 1764000 h 17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6800" h="1764000">
                <a:moveTo>
                  <a:pt x="0" y="0"/>
                </a:moveTo>
                <a:lnTo>
                  <a:pt x="3547058" y="0"/>
                </a:lnTo>
                <a:lnTo>
                  <a:pt x="3547058" y="279742"/>
                </a:lnTo>
                <a:lnTo>
                  <a:pt x="3826800" y="279742"/>
                </a:lnTo>
                <a:lnTo>
                  <a:pt x="3826800" y="1764000"/>
                </a:lnTo>
                <a:lnTo>
                  <a:pt x="0" y="1764000"/>
                </a:lnTo>
                <a:close/>
              </a:path>
            </a:pathLst>
          </a:custGeom>
          <a:solidFill>
            <a:srgbClr val="E7E6E6"/>
          </a:solidFill>
        </p:spPr>
        <p:txBody>
          <a:bodyPr wrap="square" lIns="72000" tIns="72000" rIns="288000" bIns="72000">
            <a:noAutofit/>
          </a:bodyPr>
          <a:lstStyle>
            <a:lvl1pPr marL="0" indent="0">
              <a:spcBef>
                <a:spcPts val="0"/>
              </a:spcBef>
              <a:buNone/>
              <a:defRPr sz="1400"/>
            </a:lvl1pPr>
          </a:lstStyle>
          <a:p>
            <a:r>
              <a:rPr lang="en-US" dirty="0"/>
              <a:t>Click here and insert image from Templafy or click the icon to insert picture from your computer</a:t>
            </a:r>
            <a:endParaRPr lang="en-US"/>
          </a:p>
        </p:txBody>
      </p:sp>
      <p:sp>
        <p:nvSpPr>
          <p:cNvPr id="18" name="Text Placeholder 11">
            <a:extLst>
              <a:ext uri="{FF2B5EF4-FFF2-40B4-BE49-F238E27FC236}">
                <a16:creationId xmlns:a16="http://schemas.microsoft.com/office/drawing/2014/main" id="{E9A7B2C5-A2E8-8FF2-A093-ED7DCF75959C}"/>
              </a:ext>
            </a:extLst>
          </p:cNvPr>
          <p:cNvSpPr>
            <a:spLocks noGrp="1"/>
          </p:cNvSpPr>
          <p:nvPr>
            <p:ph type="body" sz="quarter" idx="41" hasCustomPrompt="1"/>
          </p:nvPr>
        </p:nvSpPr>
        <p:spPr>
          <a:xfrm>
            <a:off x="4183206" y="5706500"/>
            <a:ext cx="3826800" cy="529200"/>
          </a:xfrm>
          <a:prstGeom prst="rect">
            <a:avLst/>
          </a:prstGeom>
          <a:solidFill>
            <a:schemeClr val="tx2"/>
          </a:solidFill>
        </p:spPr>
        <p:txBody>
          <a:bodyPr lIns="144000" tIns="144000" rIns="144000" bIns="144000" anchor="t" anchorCtr="0">
            <a:noAutofit/>
          </a:bodyPr>
          <a:lstStyle>
            <a:lvl1pPr marL="0" indent="0" algn="ctr">
              <a:buFont typeface="Arial" panose="020B0604020202020204" pitchFamily="34" charset="0"/>
              <a:buNone/>
              <a:tabLst>
                <a:tab pos="180975" algn="l"/>
              </a:tabLst>
              <a:defRPr sz="1500" b="0">
                <a:solidFill>
                  <a:schemeClr val="bg1"/>
                </a:solidFill>
                <a:latin typeface="+mn-lt"/>
              </a:defRPr>
            </a:lvl1pPr>
            <a:lvl2pPr marL="0" indent="0" algn="ctr">
              <a:buNone/>
              <a:defRPr sz="1500" b="0">
                <a:solidFill>
                  <a:schemeClr val="bg1"/>
                </a:solidFill>
                <a:latin typeface="+mn-lt"/>
              </a:defRPr>
            </a:lvl2pPr>
            <a:lvl3pPr marL="0" indent="0" algn="ctr">
              <a:buNone/>
              <a:defRPr sz="1500" b="0">
                <a:solidFill>
                  <a:schemeClr val="bg1"/>
                </a:solidFill>
                <a:latin typeface="+mn-lt"/>
              </a:defRPr>
            </a:lvl3pPr>
            <a:lvl4pPr marL="0" indent="0" algn="ctr">
              <a:buNone/>
              <a:defRPr sz="1500" b="0">
                <a:solidFill>
                  <a:schemeClr val="bg1"/>
                </a:solidFill>
                <a:latin typeface="+mn-lt"/>
              </a:defRPr>
            </a:lvl4pPr>
            <a:lvl5pPr marL="0" indent="0" algn="ctr">
              <a:buNone/>
              <a:defRPr sz="1500" b="0">
                <a:solidFill>
                  <a:schemeClr val="bg1"/>
                </a:solidFill>
                <a:latin typeface="+mn-lt"/>
              </a:defRPr>
            </a:lvl5pPr>
            <a:lvl6pPr marL="0" indent="0" algn="ctr">
              <a:buNone/>
              <a:defRPr sz="1500" b="0">
                <a:solidFill>
                  <a:schemeClr val="bg1"/>
                </a:solidFill>
                <a:latin typeface="+mn-lt"/>
              </a:defRPr>
            </a:lvl6pPr>
            <a:lvl7pPr marL="0" indent="0" algn="ctr">
              <a:buNone/>
              <a:defRPr sz="1500" b="0">
                <a:solidFill>
                  <a:schemeClr val="bg1"/>
                </a:solidFill>
                <a:latin typeface="+mn-lt"/>
              </a:defRPr>
            </a:lvl7pPr>
            <a:lvl8pPr marL="0" indent="0" algn="ctr">
              <a:buNone/>
              <a:defRPr sz="1500" b="0">
                <a:solidFill>
                  <a:schemeClr val="bg1"/>
                </a:solidFill>
                <a:latin typeface="+mn-lt"/>
              </a:defRPr>
            </a:lvl8pPr>
            <a:lvl9pPr marL="0" indent="0" algn="ctr">
              <a:buNone/>
              <a:defRPr sz="1500" b="0">
                <a:solidFill>
                  <a:schemeClr val="bg1"/>
                </a:solidFill>
                <a:latin typeface="+mn-lt"/>
              </a:defRPr>
            </a:lvl9pPr>
          </a:lstStyle>
          <a:p>
            <a:pPr lvl="0"/>
            <a:r>
              <a:rPr lang="en-US" noProof="0" dirty="0"/>
              <a:t>Click to add text</a:t>
            </a:r>
            <a:endParaRPr lang="en-US"/>
          </a:p>
        </p:txBody>
      </p:sp>
      <p:sp>
        <p:nvSpPr>
          <p:cNvPr id="27" name="Picture Placeholder 26">
            <a:extLst>
              <a:ext uri="{FF2B5EF4-FFF2-40B4-BE49-F238E27FC236}">
                <a16:creationId xmlns:a16="http://schemas.microsoft.com/office/drawing/2014/main" id="{BB4E6704-6599-4362-49FA-166FB28EB603}"/>
              </a:ext>
            </a:extLst>
          </p:cNvPr>
          <p:cNvSpPr>
            <a:spLocks noGrp="1"/>
          </p:cNvSpPr>
          <p:nvPr>
            <p:ph type="pic" sz="quarter" idx="42" hasCustomPrompt="1"/>
          </p:nvPr>
        </p:nvSpPr>
        <p:spPr>
          <a:xfrm>
            <a:off x="8085612" y="3943739"/>
            <a:ext cx="3826800" cy="1764000"/>
          </a:xfrm>
          <a:custGeom>
            <a:avLst/>
            <a:gdLst>
              <a:gd name="connsiteX0" fmla="*/ 0 w 3826800"/>
              <a:gd name="connsiteY0" fmla="*/ 0 h 1764000"/>
              <a:gd name="connsiteX1" fmla="*/ 3547058 w 3826800"/>
              <a:gd name="connsiteY1" fmla="*/ 0 h 1764000"/>
              <a:gd name="connsiteX2" fmla="*/ 3547058 w 3826800"/>
              <a:gd name="connsiteY2" fmla="*/ 279742 h 1764000"/>
              <a:gd name="connsiteX3" fmla="*/ 3826800 w 3826800"/>
              <a:gd name="connsiteY3" fmla="*/ 279742 h 1764000"/>
              <a:gd name="connsiteX4" fmla="*/ 3826800 w 3826800"/>
              <a:gd name="connsiteY4" fmla="*/ 1764000 h 1764000"/>
              <a:gd name="connsiteX5" fmla="*/ 0 w 3826800"/>
              <a:gd name="connsiteY5" fmla="*/ 1764000 h 17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6800" h="1764000">
                <a:moveTo>
                  <a:pt x="0" y="0"/>
                </a:moveTo>
                <a:lnTo>
                  <a:pt x="3547058" y="0"/>
                </a:lnTo>
                <a:lnTo>
                  <a:pt x="3547058" y="279742"/>
                </a:lnTo>
                <a:lnTo>
                  <a:pt x="3826800" y="279742"/>
                </a:lnTo>
                <a:lnTo>
                  <a:pt x="3826800" y="1764000"/>
                </a:lnTo>
                <a:lnTo>
                  <a:pt x="0" y="1764000"/>
                </a:lnTo>
                <a:close/>
              </a:path>
            </a:pathLst>
          </a:custGeom>
          <a:solidFill>
            <a:srgbClr val="E7E6E6"/>
          </a:solidFill>
        </p:spPr>
        <p:txBody>
          <a:bodyPr wrap="square" lIns="72000" tIns="72000" rIns="288000" bIns="72000">
            <a:noAutofit/>
          </a:bodyPr>
          <a:lstStyle>
            <a:lvl1pPr marL="0" indent="0">
              <a:spcBef>
                <a:spcPts val="0"/>
              </a:spcBef>
              <a:buNone/>
              <a:defRPr sz="1400"/>
            </a:lvl1pPr>
          </a:lstStyle>
          <a:p>
            <a:r>
              <a:rPr lang="en-US" dirty="0"/>
              <a:t>Click here and insert image from Templafy or click the icon to insert picture from your computer</a:t>
            </a:r>
            <a:endParaRPr lang="en-US"/>
          </a:p>
        </p:txBody>
      </p:sp>
      <p:sp>
        <p:nvSpPr>
          <p:cNvPr id="20" name="Text Placeholder 11">
            <a:extLst>
              <a:ext uri="{FF2B5EF4-FFF2-40B4-BE49-F238E27FC236}">
                <a16:creationId xmlns:a16="http://schemas.microsoft.com/office/drawing/2014/main" id="{ED007714-A003-7A25-A381-2C70CB75465D}"/>
              </a:ext>
            </a:extLst>
          </p:cNvPr>
          <p:cNvSpPr>
            <a:spLocks noGrp="1"/>
          </p:cNvSpPr>
          <p:nvPr>
            <p:ph type="body" sz="quarter" idx="43" hasCustomPrompt="1"/>
          </p:nvPr>
        </p:nvSpPr>
        <p:spPr>
          <a:xfrm>
            <a:off x="8085612" y="5706500"/>
            <a:ext cx="3826800" cy="529200"/>
          </a:xfrm>
          <a:prstGeom prst="rect">
            <a:avLst/>
          </a:prstGeom>
          <a:solidFill>
            <a:schemeClr val="tx2"/>
          </a:solidFill>
        </p:spPr>
        <p:txBody>
          <a:bodyPr lIns="144000" tIns="144000" rIns="144000" bIns="144000" anchor="t" anchorCtr="0">
            <a:noAutofit/>
          </a:bodyPr>
          <a:lstStyle>
            <a:lvl1pPr marL="0" indent="0" algn="ctr">
              <a:buFont typeface="Arial" panose="020B0604020202020204" pitchFamily="34" charset="0"/>
              <a:buNone/>
              <a:tabLst>
                <a:tab pos="180975" algn="l"/>
              </a:tabLst>
              <a:defRPr sz="1500" b="0">
                <a:solidFill>
                  <a:schemeClr val="bg1"/>
                </a:solidFill>
                <a:latin typeface="+mn-lt"/>
              </a:defRPr>
            </a:lvl1pPr>
            <a:lvl2pPr marL="0" indent="0" algn="ctr">
              <a:buNone/>
              <a:defRPr sz="1500" b="0">
                <a:solidFill>
                  <a:schemeClr val="bg1"/>
                </a:solidFill>
                <a:latin typeface="+mn-lt"/>
              </a:defRPr>
            </a:lvl2pPr>
            <a:lvl3pPr marL="0" indent="0" algn="ctr">
              <a:buNone/>
              <a:defRPr sz="1500" b="0">
                <a:solidFill>
                  <a:schemeClr val="bg1"/>
                </a:solidFill>
                <a:latin typeface="+mn-lt"/>
              </a:defRPr>
            </a:lvl3pPr>
            <a:lvl4pPr marL="0" indent="0" algn="ctr">
              <a:buNone/>
              <a:defRPr sz="1500" b="0">
                <a:solidFill>
                  <a:schemeClr val="bg1"/>
                </a:solidFill>
                <a:latin typeface="+mn-lt"/>
              </a:defRPr>
            </a:lvl4pPr>
            <a:lvl5pPr marL="0" indent="0" algn="ctr">
              <a:buNone/>
              <a:defRPr sz="1500" b="0">
                <a:solidFill>
                  <a:schemeClr val="bg1"/>
                </a:solidFill>
                <a:latin typeface="+mn-lt"/>
              </a:defRPr>
            </a:lvl5pPr>
            <a:lvl6pPr marL="0" indent="0" algn="ctr">
              <a:buNone/>
              <a:defRPr sz="1500" b="0">
                <a:solidFill>
                  <a:schemeClr val="bg1"/>
                </a:solidFill>
                <a:latin typeface="+mn-lt"/>
              </a:defRPr>
            </a:lvl6pPr>
            <a:lvl7pPr marL="0" indent="0" algn="ctr">
              <a:buNone/>
              <a:defRPr sz="1500" b="0">
                <a:solidFill>
                  <a:schemeClr val="bg1"/>
                </a:solidFill>
                <a:latin typeface="+mn-lt"/>
              </a:defRPr>
            </a:lvl7pPr>
            <a:lvl8pPr marL="0" indent="0" algn="ctr">
              <a:buNone/>
              <a:defRPr sz="1500" b="0">
                <a:solidFill>
                  <a:schemeClr val="bg1"/>
                </a:solidFill>
                <a:latin typeface="+mn-lt"/>
              </a:defRPr>
            </a:lvl8pPr>
            <a:lvl9pPr marL="0" indent="0" algn="ctr">
              <a:buNone/>
              <a:defRPr sz="1500" b="0">
                <a:solidFill>
                  <a:schemeClr val="bg1"/>
                </a:solidFill>
                <a:latin typeface="+mn-lt"/>
              </a:defRPr>
            </a:lvl9pPr>
          </a:lstStyle>
          <a:p>
            <a:pPr lvl="0"/>
            <a:r>
              <a:rPr lang="en-US" noProof="0" dirty="0"/>
              <a:t>Click to add text</a:t>
            </a:r>
            <a:endParaRPr lang="en-US"/>
          </a:p>
        </p:txBody>
      </p:sp>
    </p:spTree>
    <p:extLst>
      <p:ext uri="{BB962C8B-B14F-4D97-AF65-F5344CB8AC3E}">
        <p14:creationId xmlns:p14="http://schemas.microsoft.com/office/powerpoint/2010/main" val="3715726270"/>
      </p:ext>
    </p:extLst>
  </p:cSld>
  <p:clrMapOvr>
    <a:masterClrMapping/>
  </p:clrMapOvr>
  <p:transition>
    <p:wip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boxes and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17CA75-DE85-B1C9-AF39-3AEDDA45F4F6}"/>
              </a:ext>
            </a:extLst>
          </p:cNvPr>
          <p:cNvSpPr>
            <a:spLocks noGrp="1"/>
          </p:cNvSpPr>
          <p:nvPr>
            <p:ph type="title" hasCustomPrompt="1"/>
          </p:nvPr>
        </p:nvSpPr>
        <p:spPr>
          <a:xfrm>
            <a:off x="280800" y="450000"/>
            <a:ext cx="11631612" cy="486000"/>
          </a:xfrm>
        </p:spPr>
        <p:txBody>
          <a:bodyPr/>
          <a:lstStyle/>
          <a:p>
            <a:r>
              <a:rPr lang="en-US" dirty="0"/>
              <a:t>Click to add title</a:t>
            </a:r>
            <a:endParaRPr lang="en-US"/>
          </a:p>
        </p:txBody>
      </p:sp>
      <p:sp>
        <p:nvSpPr>
          <p:cNvPr id="2" name="Subtitle 2">
            <a:extLst>
              <a:ext uri="{FF2B5EF4-FFF2-40B4-BE49-F238E27FC236}">
                <a16:creationId xmlns:a16="http://schemas.microsoft.com/office/drawing/2014/main" id="{215A5934-9507-7568-1666-1A2F7A5B9775}"/>
              </a:ext>
            </a:extLst>
          </p:cNvPr>
          <p:cNvSpPr>
            <a:spLocks noGrp="1"/>
          </p:cNvSpPr>
          <p:nvPr>
            <p:ph type="subTitle" idx="1" hasCustomPrompt="1"/>
          </p:nvPr>
        </p:nvSpPr>
        <p:spPr>
          <a:xfrm>
            <a:off x="2808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6" name="Text Placeholder 5">
            <a:extLst>
              <a:ext uri="{FF2B5EF4-FFF2-40B4-BE49-F238E27FC236}">
                <a16:creationId xmlns:a16="http://schemas.microsoft.com/office/drawing/2014/main" id="{340731FA-3B38-BA8B-2FDF-1A2D6E795392}"/>
              </a:ext>
            </a:extLst>
          </p:cNvPr>
          <p:cNvSpPr>
            <a:spLocks noGrp="1"/>
          </p:cNvSpPr>
          <p:nvPr>
            <p:ph type="body" sz="quarter" idx="13" hasCustomPrompt="1"/>
          </p:nvPr>
        </p:nvSpPr>
        <p:spPr>
          <a:xfrm>
            <a:off x="280800" y="1573200"/>
            <a:ext cx="5759638" cy="2322000"/>
          </a:xfrm>
          <a:custGeom>
            <a:avLst/>
            <a:gdLst>
              <a:gd name="connsiteX0" fmla="*/ 0 w 5759638"/>
              <a:gd name="connsiteY0" fmla="*/ 0 h 2322000"/>
              <a:gd name="connsiteX1" fmla="*/ 5759638 w 5759638"/>
              <a:gd name="connsiteY1" fmla="*/ 0 h 2322000"/>
              <a:gd name="connsiteX2" fmla="*/ 5759638 w 5759638"/>
              <a:gd name="connsiteY2" fmla="*/ 2042258 h 2322000"/>
              <a:gd name="connsiteX3" fmla="*/ 5479896 w 5759638"/>
              <a:gd name="connsiteY3" fmla="*/ 2042258 h 2322000"/>
              <a:gd name="connsiteX4" fmla="*/ 5479896 w 5759638"/>
              <a:gd name="connsiteY4" fmla="*/ 2322000 h 2322000"/>
              <a:gd name="connsiteX5" fmla="*/ 0 w 5759638"/>
              <a:gd name="connsiteY5" fmla="*/ 2322000 h 232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9638" h="2322000">
                <a:moveTo>
                  <a:pt x="0" y="0"/>
                </a:moveTo>
                <a:lnTo>
                  <a:pt x="5759638" y="0"/>
                </a:lnTo>
                <a:lnTo>
                  <a:pt x="5759638" y="2042258"/>
                </a:lnTo>
                <a:lnTo>
                  <a:pt x="5479896" y="2042258"/>
                </a:lnTo>
                <a:lnTo>
                  <a:pt x="5479896" y="2322000"/>
                </a:lnTo>
                <a:lnTo>
                  <a:pt x="0" y="2322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5" name="Text Placeholder 4">
            <a:extLst>
              <a:ext uri="{FF2B5EF4-FFF2-40B4-BE49-F238E27FC236}">
                <a16:creationId xmlns:a16="http://schemas.microsoft.com/office/drawing/2014/main" id="{880295CA-1BC3-46C0-09CA-23FF5545296E}"/>
              </a:ext>
            </a:extLst>
          </p:cNvPr>
          <p:cNvSpPr>
            <a:spLocks noGrp="1"/>
          </p:cNvSpPr>
          <p:nvPr>
            <p:ph type="body" sz="quarter" idx="26" hasCustomPrompt="1"/>
          </p:nvPr>
        </p:nvSpPr>
        <p:spPr>
          <a:xfrm>
            <a:off x="6148388" y="1573200"/>
            <a:ext cx="5764012" cy="2322000"/>
          </a:xfrm>
          <a:custGeom>
            <a:avLst/>
            <a:gdLst>
              <a:gd name="connsiteX0" fmla="*/ 0 w 5764012"/>
              <a:gd name="connsiteY0" fmla="*/ 0 h 2322000"/>
              <a:gd name="connsiteX1" fmla="*/ 5764012 w 5764012"/>
              <a:gd name="connsiteY1" fmla="*/ 0 h 2322000"/>
              <a:gd name="connsiteX2" fmla="*/ 5764012 w 5764012"/>
              <a:gd name="connsiteY2" fmla="*/ 2042258 h 2322000"/>
              <a:gd name="connsiteX3" fmla="*/ 5484270 w 5764012"/>
              <a:gd name="connsiteY3" fmla="*/ 2042258 h 2322000"/>
              <a:gd name="connsiteX4" fmla="*/ 5484270 w 5764012"/>
              <a:gd name="connsiteY4" fmla="*/ 2322000 h 2322000"/>
              <a:gd name="connsiteX5" fmla="*/ 0 w 5764012"/>
              <a:gd name="connsiteY5" fmla="*/ 2322000 h 232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4012" h="2322000">
                <a:moveTo>
                  <a:pt x="0" y="0"/>
                </a:moveTo>
                <a:lnTo>
                  <a:pt x="5764012" y="0"/>
                </a:lnTo>
                <a:lnTo>
                  <a:pt x="5764012" y="2042258"/>
                </a:lnTo>
                <a:lnTo>
                  <a:pt x="5484270" y="2042258"/>
                </a:lnTo>
                <a:lnTo>
                  <a:pt x="5484270" y="2322000"/>
                </a:lnTo>
                <a:lnTo>
                  <a:pt x="0" y="2322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31" name="Text Placeholder 30">
            <a:extLst>
              <a:ext uri="{FF2B5EF4-FFF2-40B4-BE49-F238E27FC236}">
                <a16:creationId xmlns:a16="http://schemas.microsoft.com/office/drawing/2014/main" id="{3B104F94-7197-73C0-CE0A-3C0A996F4CDB}"/>
              </a:ext>
            </a:extLst>
          </p:cNvPr>
          <p:cNvSpPr>
            <a:spLocks noGrp="1"/>
          </p:cNvSpPr>
          <p:nvPr>
            <p:ph type="body" sz="quarter" idx="27" hasCustomPrompt="1"/>
          </p:nvPr>
        </p:nvSpPr>
        <p:spPr>
          <a:xfrm>
            <a:off x="6148388" y="3895200"/>
            <a:ext cx="5764012" cy="2340000"/>
          </a:xfrm>
          <a:prstGeom prst="rect">
            <a:avLst/>
          </a:prstGeom>
          <a:solidFill>
            <a:srgbClr val="F9F9F9"/>
          </a:solidFill>
        </p:spPr>
        <p:txBody>
          <a:bodyPr wrap="square" lIns="144000" tIns="144000" rIns="144000" bIns="144000" anchor="t" anchorCtr="0">
            <a:noAutofit/>
          </a:bodyPr>
          <a:lstStyle>
            <a:lvl1pPr marL="0" indent="0" algn="l">
              <a:buFont typeface="Arial" panose="020B0604020202020204" pitchFamily="34" charset="0"/>
              <a:buNone/>
              <a:tabLst>
                <a:tab pos="180975" algn="l"/>
              </a:tabLst>
              <a:defRPr sz="1800" b="0">
                <a:solidFill>
                  <a:srgbClr val="081E32"/>
                </a:solidFill>
                <a:latin typeface="+mn-lt"/>
              </a:defRPr>
            </a:lvl1pPr>
            <a:lvl2pPr marL="0" indent="0" algn="l">
              <a:buNone/>
              <a:defRPr sz="1800" b="0">
                <a:latin typeface="+mn-lt"/>
              </a:defRPr>
            </a:lvl2pPr>
            <a:lvl3pPr marL="0" indent="0" algn="l">
              <a:buNone/>
              <a:defRPr sz="1800" b="0">
                <a:latin typeface="+mn-lt"/>
              </a:defRPr>
            </a:lvl3pPr>
            <a:lvl4pPr marL="0" indent="0" algn="l">
              <a:buNone/>
              <a:defRPr sz="1800" b="0">
                <a:latin typeface="+mn-lt"/>
              </a:defRPr>
            </a:lvl4pPr>
            <a:lvl5pPr marL="0" indent="0" algn="l">
              <a:buNone/>
              <a:defRPr sz="1800" b="0">
                <a:latin typeface="+mn-lt"/>
              </a:defRPr>
            </a:lvl5pPr>
            <a:lvl6pPr marL="0" indent="0" algn="l">
              <a:buNone/>
              <a:defRPr sz="1800" b="0">
                <a:latin typeface="+mn-lt"/>
              </a:defRPr>
            </a:lvl6pPr>
            <a:lvl7pPr marL="0" indent="0" algn="l">
              <a:buNone/>
              <a:defRPr sz="1800" b="0">
                <a:latin typeface="+mn-lt"/>
              </a:defRPr>
            </a:lvl7pPr>
            <a:lvl8pPr marL="0" indent="0" algn="l">
              <a:buNone/>
              <a:defRPr sz="1800" b="0">
                <a:latin typeface="+mn-lt"/>
              </a:defRPr>
            </a:lvl8pPr>
            <a:lvl9pPr marL="0" indent="0" algn="l">
              <a:buNone/>
              <a:defRPr sz="1800" b="0">
                <a:latin typeface="+mn-lt"/>
              </a:defRPr>
            </a:lvl9pPr>
          </a:lstStyle>
          <a:p>
            <a:pPr lvl="0"/>
            <a:r>
              <a:rPr lang="en-US" noProof="0" dirty="0"/>
              <a:t>Click to add text</a:t>
            </a:r>
            <a:endParaRPr lang="en-US"/>
          </a:p>
        </p:txBody>
      </p:sp>
      <p:sp>
        <p:nvSpPr>
          <p:cNvPr id="32" name="Text Placeholder 31">
            <a:extLst>
              <a:ext uri="{FF2B5EF4-FFF2-40B4-BE49-F238E27FC236}">
                <a16:creationId xmlns:a16="http://schemas.microsoft.com/office/drawing/2014/main" id="{7FE60BA2-4279-9B01-BC88-3BDC0624FECD}"/>
              </a:ext>
            </a:extLst>
          </p:cNvPr>
          <p:cNvSpPr>
            <a:spLocks noGrp="1"/>
          </p:cNvSpPr>
          <p:nvPr>
            <p:ph type="body" sz="quarter" idx="28" hasCustomPrompt="1"/>
          </p:nvPr>
        </p:nvSpPr>
        <p:spPr>
          <a:xfrm>
            <a:off x="280800" y="3895200"/>
            <a:ext cx="5759638" cy="2340000"/>
          </a:xfrm>
          <a:prstGeom prst="rect">
            <a:avLst/>
          </a:prstGeom>
          <a:solidFill>
            <a:srgbClr val="F9F9F9"/>
          </a:solidFill>
        </p:spPr>
        <p:txBody>
          <a:bodyPr wrap="square" lIns="144000" tIns="144000" rIns="144000" bIns="144000" anchor="t" anchorCtr="0">
            <a:noAutofit/>
          </a:bodyPr>
          <a:lstStyle>
            <a:lvl1pPr marL="0" indent="0" algn="l">
              <a:buFont typeface="Arial" panose="020B0604020202020204" pitchFamily="34" charset="0"/>
              <a:buNone/>
              <a:tabLst>
                <a:tab pos="180975" algn="l"/>
              </a:tabLst>
              <a:defRPr sz="1800" b="0">
                <a:solidFill>
                  <a:srgbClr val="081E32"/>
                </a:solidFill>
                <a:latin typeface="+mn-lt"/>
              </a:defRPr>
            </a:lvl1pPr>
            <a:lvl2pPr marL="0" indent="0" algn="l">
              <a:buNone/>
              <a:defRPr sz="1800" b="0">
                <a:latin typeface="+mn-lt"/>
              </a:defRPr>
            </a:lvl2pPr>
            <a:lvl3pPr marL="0" indent="0" algn="l">
              <a:buNone/>
              <a:defRPr sz="1800" b="0">
                <a:latin typeface="+mn-lt"/>
              </a:defRPr>
            </a:lvl3pPr>
            <a:lvl4pPr marL="0" indent="0" algn="l">
              <a:buNone/>
              <a:defRPr sz="1800" b="0">
                <a:latin typeface="+mn-lt"/>
              </a:defRPr>
            </a:lvl4pPr>
            <a:lvl5pPr marL="0" indent="0" algn="l">
              <a:buNone/>
              <a:defRPr sz="1800" b="0">
                <a:latin typeface="+mn-lt"/>
              </a:defRPr>
            </a:lvl5pPr>
            <a:lvl6pPr marL="0" indent="0" algn="l">
              <a:buNone/>
              <a:defRPr sz="1800" b="0">
                <a:latin typeface="+mn-lt"/>
              </a:defRPr>
            </a:lvl6pPr>
            <a:lvl7pPr marL="0" indent="0" algn="l">
              <a:buNone/>
              <a:defRPr sz="1800" b="0">
                <a:latin typeface="+mn-lt"/>
              </a:defRPr>
            </a:lvl7pPr>
            <a:lvl8pPr marL="0" indent="0" algn="l">
              <a:buNone/>
              <a:defRPr sz="1800" b="0">
                <a:latin typeface="+mn-lt"/>
              </a:defRPr>
            </a:lvl8pPr>
            <a:lvl9pPr marL="0" indent="0" algn="l">
              <a:buNone/>
              <a:defRPr sz="1800" b="0">
                <a:latin typeface="+mn-lt"/>
              </a:defRPr>
            </a:lvl9pPr>
          </a:lstStyle>
          <a:p>
            <a:pPr lvl="0"/>
            <a:r>
              <a:rPr lang="en-US" noProof="0" dirty="0"/>
              <a:t>Click to add text</a:t>
            </a:r>
            <a:endParaRPr lang="en-US"/>
          </a:p>
        </p:txBody>
      </p:sp>
      <p:sp>
        <p:nvSpPr>
          <p:cNvPr id="11" name="Date Placeholder 10">
            <a:extLst>
              <a:ext uri="{FF2B5EF4-FFF2-40B4-BE49-F238E27FC236}">
                <a16:creationId xmlns:a16="http://schemas.microsoft.com/office/drawing/2014/main" id="{417CAB1B-7B1C-FBA0-DF75-B3B7F710C161}"/>
              </a:ext>
            </a:extLst>
          </p:cNvPr>
          <p:cNvSpPr>
            <a:spLocks noGrp="1"/>
          </p:cNvSpPr>
          <p:nvPr>
            <p:ph type="dt" sz="half" idx="31"/>
          </p:nvPr>
        </p:nvSpPr>
        <p:spPr/>
        <p:txBody>
          <a:bodyPr/>
          <a:lstStyle/>
          <a:p>
            <a:endParaRPr lang="en-US" dirty="0"/>
          </a:p>
        </p:txBody>
      </p:sp>
      <p:sp>
        <p:nvSpPr>
          <p:cNvPr id="13" name="Footer Placeholder 12">
            <a:extLst>
              <a:ext uri="{FF2B5EF4-FFF2-40B4-BE49-F238E27FC236}">
                <a16:creationId xmlns:a16="http://schemas.microsoft.com/office/drawing/2014/main" id="{E989C66F-1CCB-29C0-09A7-9F88F5B44A35}"/>
              </a:ext>
            </a:extLst>
          </p:cNvPr>
          <p:cNvSpPr>
            <a:spLocks noGrp="1"/>
          </p:cNvSpPr>
          <p:nvPr>
            <p:ph type="ftr" sz="quarter" idx="32"/>
          </p:nvPr>
        </p:nvSpPr>
        <p:spPr/>
        <p:txBody>
          <a:bodyPr/>
          <a:lstStyle/>
          <a:p>
            <a:endParaRPr lang="en-US" dirty="0"/>
          </a:p>
        </p:txBody>
      </p:sp>
      <p:sp>
        <p:nvSpPr>
          <p:cNvPr id="14" name="Slide Number Placeholder 13">
            <a:extLst>
              <a:ext uri="{FF2B5EF4-FFF2-40B4-BE49-F238E27FC236}">
                <a16:creationId xmlns:a16="http://schemas.microsoft.com/office/drawing/2014/main" id="{489B4E02-6986-D981-B030-5DBA83D8A0A9}"/>
              </a:ext>
            </a:extLst>
          </p:cNvPr>
          <p:cNvSpPr>
            <a:spLocks noGrp="1"/>
          </p:cNvSpPr>
          <p:nvPr>
            <p:ph type="sldNum" sz="quarter" idx="33"/>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472119064"/>
      </p:ext>
    </p:extLst>
  </p:cSld>
  <p:clrMapOvr>
    <a:masterClrMapping/>
  </p:clrMapOvr>
  <p:transition>
    <p:wip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boxes and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17CA75-DE85-B1C9-AF39-3AEDDA45F4F6}"/>
              </a:ext>
            </a:extLst>
          </p:cNvPr>
          <p:cNvSpPr>
            <a:spLocks noGrp="1"/>
          </p:cNvSpPr>
          <p:nvPr>
            <p:ph type="title" hasCustomPrompt="1"/>
          </p:nvPr>
        </p:nvSpPr>
        <p:spPr>
          <a:xfrm>
            <a:off x="280800" y="450000"/>
            <a:ext cx="11631612" cy="486000"/>
          </a:xfrm>
        </p:spPr>
        <p:txBody>
          <a:bodyPr/>
          <a:lstStyle/>
          <a:p>
            <a:r>
              <a:rPr lang="en-US" dirty="0"/>
              <a:t>Click to add title</a:t>
            </a:r>
            <a:endParaRPr lang="en-US"/>
          </a:p>
        </p:txBody>
      </p:sp>
      <p:sp>
        <p:nvSpPr>
          <p:cNvPr id="2" name="Subtitle 2">
            <a:extLst>
              <a:ext uri="{FF2B5EF4-FFF2-40B4-BE49-F238E27FC236}">
                <a16:creationId xmlns:a16="http://schemas.microsoft.com/office/drawing/2014/main" id="{215A5934-9507-7568-1666-1A2F7A5B9775}"/>
              </a:ext>
            </a:extLst>
          </p:cNvPr>
          <p:cNvSpPr>
            <a:spLocks noGrp="1"/>
          </p:cNvSpPr>
          <p:nvPr>
            <p:ph type="subTitle" idx="1" hasCustomPrompt="1"/>
          </p:nvPr>
        </p:nvSpPr>
        <p:spPr>
          <a:xfrm>
            <a:off x="2808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10" name="Text Placeholder 9">
            <a:extLst>
              <a:ext uri="{FF2B5EF4-FFF2-40B4-BE49-F238E27FC236}">
                <a16:creationId xmlns:a16="http://schemas.microsoft.com/office/drawing/2014/main" id="{B446CF40-0FD4-67C9-7BA4-853D41B52036}"/>
              </a:ext>
            </a:extLst>
          </p:cNvPr>
          <p:cNvSpPr>
            <a:spLocks noGrp="1"/>
          </p:cNvSpPr>
          <p:nvPr>
            <p:ph type="body" sz="quarter" idx="13" hasCustomPrompt="1"/>
          </p:nvPr>
        </p:nvSpPr>
        <p:spPr>
          <a:xfrm>
            <a:off x="280800" y="1573200"/>
            <a:ext cx="3830400" cy="2322000"/>
          </a:xfrm>
          <a:custGeom>
            <a:avLst/>
            <a:gdLst>
              <a:gd name="connsiteX0" fmla="*/ 0 w 3830400"/>
              <a:gd name="connsiteY0" fmla="*/ 0 h 2322000"/>
              <a:gd name="connsiteX1" fmla="*/ 3830400 w 3830400"/>
              <a:gd name="connsiteY1" fmla="*/ 0 h 2322000"/>
              <a:gd name="connsiteX2" fmla="*/ 3830400 w 3830400"/>
              <a:gd name="connsiteY2" fmla="*/ 2042258 h 2322000"/>
              <a:gd name="connsiteX3" fmla="*/ 3550658 w 3830400"/>
              <a:gd name="connsiteY3" fmla="*/ 2042258 h 2322000"/>
              <a:gd name="connsiteX4" fmla="*/ 3550658 w 3830400"/>
              <a:gd name="connsiteY4" fmla="*/ 2322000 h 2322000"/>
              <a:gd name="connsiteX5" fmla="*/ 0 w 3830400"/>
              <a:gd name="connsiteY5" fmla="*/ 2322000 h 232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400" h="2322000">
                <a:moveTo>
                  <a:pt x="0" y="0"/>
                </a:moveTo>
                <a:lnTo>
                  <a:pt x="3830400" y="0"/>
                </a:lnTo>
                <a:lnTo>
                  <a:pt x="3830400" y="2042258"/>
                </a:lnTo>
                <a:lnTo>
                  <a:pt x="3550658" y="2042258"/>
                </a:lnTo>
                <a:lnTo>
                  <a:pt x="3550658" y="2322000"/>
                </a:lnTo>
                <a:lnTo>
                  <a:pt x="0" y="2322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8" name="Text Placeholder 7">
            <a:extLst>
              <a:ext uri="{FF2B5EF4-FFF2-40B4-BE49-F238E27FC236}">
                <a16:creationId xmlns:a16="http://schemas.microsoft.com/office/drawing/2014/main" id="{DC008251-BC0F-0077-61CE-F3ADB9568420}"/>
              </a:ext>
            </a:extLst>
          </p:cNvPr>
          <p:cNvSpPr>
            <a:spLocks noGrp="1"/>
          </p:cNvSpPr>
          <p:nvPr>
            <p:ph type="body" sz="quarter" idx="26" hasCustomPrompt="1"/>
          </p:nvPr>
        </p:nvSpPr>
        <p:spPr>
          <a:xfrm>
            <a:off x="4181400" y="1573200"/>
            <a:ext cx="3830400" cy="2322000"/>
          </a:xfrm>
          <a:custGeom>
            <a:avLst/>
            <a:gdLst>
              <a:gd name="connsiteX0" fmla="*/ 0 w 3830400"/>
              <a:gd name="connsiteY0" fmla="*/ 0 h 2322000"/>
              <a:gd name="connsiteX1" fmla="*/ 3830400 w 3830400"/>
              <a:gd name="connsiteY1" fmla="*/ 0 h 2322000"/>
              <a:gd name="connsiteX2" fmla="*/ 3830400 w 3830400"/>
              <a:gd name="connsiteY2" fmla="*/ 2042258 h 2322000"/>
              <a:gd name="connsiteX3" fmla="*/ 3550658 w 3830400"/>
              <a:gd name="connsiteY3" fmla="*/ 2042258 h 2322000"/>
              <a:gd name="connsiteX4" fmla="*/ 3550658 w 3830400"/>
              <a:gd name="connsiteY4" fmla="*/ 2322000 h 2322000"/>
              <a:gd name="connsiteX5" fmla="*/ 0 w 3830400"/>
              <a:gd name="connsiteY5" fmla="*/ 2322000 h 232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400" h="2322000">
                <a:moveTo>
                  <a:pt x="0" y="0"/>
                </a:moveTo>
                <a:lnTo>
                  <a:pt x="3830400" y="0"/>
                </a:lnTo>
                <a:lnTo>
                  <a:pt x="3830400" y="2042258"/>
                </a:lnTo>
                <a:lnTo>
                  <a:pt x="3550658" y="2042258"/>
                </a:lnTo>
                <a:lnTo>
                  <a:pt x="3550658" y="2322000"/>
                </a:lnTo>
                <a:lnTo>
                  <a:pt x="0" y="2322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7" name="Text Placeholder 6">
            <a:extLst>
              <a:ext uri="{FF2B5EF4-FFF2-40B4-BE49-F238E27FC236}">
                <a16:creationId xmlns:a16="http://schemas.microsoft.com/office/drawing/2014/main" id="{7C9C90B5-7E25-5B71-CDDA-05014BB71ADA}"/>
              </a:ext>
            </a:extLst>
          </p:cNvPr>
          <p:cNvSpPr>
            <a:spLocks noGrp="1"/>
          </p:cNvSpPr>
          <p:nvPr>
            <p:ph type="body" sz="quarter" idx="27" hasCustomPrompt="1"/>
          </p:nvPr>
        </p:nvSpPr>
        <p:spPr>
          <a:xfrm>
            <a:off x="8082000" y="1573200"/>
            <a:ext cx="3830400" cy="2322000"/>
          </a:xfrm>
          <a:custGeom>
            <a:avLst/>
            <a:gdLst>
              <a:gd name="connsiteX0" fmla="*/ 0 w 3830400"/>
              <a:gd name="connsiteY0" fmla="*/ 0 h 2322000"/>
              <a:gd name="connsiteX1" fmla="*/ 3830400 w 3830400"/>
              <a:gd name="connsiteY1" fmla="*/ 0 h 2322000"/>
              <a:gd name="connsiteX2" fmla="*/ 3830400 w 3830400"/>
              <a:gd name="connsiteY2" fmla="*/ 2042258 h 2322000"/>
              <a:gd name="connsiteX3" fmla="*/ 3550658 w 3830400"/>
              <a:gd name="connsiteY3" fmla="*/ 2042258 h 2322000"/>
              <a:gd name="connsiteX4" fmla="*/ 3550658 w 3830400"/>
              <a:gd name="connsiteY4" fmla="*/ 2322000 h 2322000"/>
              <a:gd name="connsiteX5" fmla="*/ 0 w 3830400"/>
              <a:gd name="connsiteY5" fmla="*/ 2322000 h 232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400" h="2322000">
                <a:moveTo>
                  <a:pt x="0" y="0"/>
                </a:moveTo>
                <a:lnTo>
                  <a:pt x="3830400" y="0"/>
                </a:lnTo>
                <a:lnTo>
                  <a:pt x="3830400" y="2042258"/>
                </a:lnTo>
                <a:lnTo>
                  <a:pt x="3550658" y="2042258"/>
                </a:lnTo>
                <a:lnTo>
                  <a:pt x="3550658" y="2322000"/>
                </a:lnTo>
                <a:lnTo>
                  <a:pt x="0" y="2322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32" name="Text Placeholder 31">
            <a:extLst>
              <a:ext uri="{FF2B5EF4-FFF2-40B4-BE49-F238E27FC236}">
                <a16:creationId xmlns:a16="http://schemas.microsoft.com/office/drawing/2014/main" id="{7FE60BA2-4279-9B01-BC88-3BDC0624FECD}"/>
              </a:ext>
            </a:extLst>
          </p:cNvPr>
          <p:cNvSpPr>
            <a:spLocks noGrp="1"/>
          </p:cNvSpPr>
          <p:nvPr>
            <p:ph type="body" sz="quarter" idx="28" hasCustomPrompt="1"/>
          </p:nvPr>
        </p:nvSpPr>
        <p:spPr>
          <a:xfrm>
            <a:off x="280800" y="3895200"/>
            <a:ext cx="3830400" cy="2340500"/>
          </a:xfrm>
          <a:prstGeom prst="rect">
            <a:avLst/>
          </a:prstGeom>
          <a:solidFill>
            <a:srgbClr val="F9F9F9"/>
          </a:solidFill>
        </p:spPr>
        <p:txBody>
          <a:bodyPr wrap="square" lIns="144000" tIns="144000" rIns="144000" bIns="144000" anchor="t" anchorCtr="0">
            <a:noAutofit/>
          </a:bodyPr>
          <a:lstStyle>
            <a:lvl1pPr marL="0" indent="0" algn="l">
              <a:buFont typeface="Arial" panose="020B0604020202020204" pitchFamily="34" charset="0"/>
              <a:buNone/>
              <a:tabLst>
                <a:tab pos="180975" algn="l"/>
              </a:tabLst>
              <a:defRPr sz="1800">
                <a:solidFill>
                  <a:srgbClr val="081E32"/>
                </a:solidFill>
              </a:defRPr>
            </a:lvl1pPr>
            <a:lvl2pPr marL="0" indent="0" algn="ctr">
              <a:buNone/>
              <a:defRPr sz="1800"/>
            </a:lvl2pPr>
            <a:lvl3pPr marL="0" indent="0" algn="ctr">
              <a:buNone/>
              <a:defRPr sz="1800"/>
            </a:lvl3pPr>
            <a:lvl4pPr marL="0" indent="0" algn="ctr">
              <a:buNone/>
              <a:defRPr sz="1800"/>
            </a:lvl4pPr>
            <a:lvl5pPr marL="0" indent="0" algn="ctr">
              <a:buNone/>
              <a:defRPr sz="1800"/>
            </a:lvl5pPr>
            <a:lvl6pPr marL="0" indent="0" algn="ctr">
              <a:buNone/>
              <a:defRPr sz="1800"/>
            </a:lvl6pPr>
            <a:lvl7pPr marL="0" indent="0" algn="ctr">
              <a:buNone/>
              <a:defRPr sz="1800"/>
            </a:lvl7pPr>
            <a:lvl8pPr marL="0" indent="0" algn="ctr">
              <a:buNone/>
              <a:defRPr sz="1800"/>
            </a:lvl8pPr>
            <a:lvl9pPr marL="0" indent="0" algn="ctr">
              <a:buNone/>
              <a:defRPr sz="1800"/>
            </a:lvl9pPr>
          </a:lstStyle>
          <a:p>
            <a:pPr lvl="0"/>
            <a:r>
              <a:rPr lang="en-US" noProof="0" dirty="0"/>
              <a:t>Click to add text</a:t>
            </a:r>
            <a:endParaRPr lang="en-US"/>
          </a:p>
        </p:txBody>
      </p:sp>
      <p:sp>
        <p:nvSpPr>
          <p:cNvPr id="17" name="Text Placeholder 16">
            <a:extLst>
              <a:ext uri="{FF2B5EF4-FFF2-40B4-BE49-F238E27FC236}">
                <a16:creationId xmlns:a16="http://schemas.microsoft.com/office/drawing/2014/main" id="{90BA4FB5-4ECD-ECD8-8517-3A1C49955B5E}"/>
              </a:ext>
            </a:extLst>
          </p:cNvPr>
          <p:cNvSpPr>
            <a:spLocks noGrp="1"/>
          </p:cNvSpPr>
          <p:nvPr>
            <p:ph type="body" sz="quarter" idx="29" hasCustomPrompt="1"/>
          </p:nvPr>
        </p:nvSpPr>
        <p:spPr>
          <a:xfrm>
            <a:off x="4181400" y="3895200"/>
            <a:ext cx="3830400" cy="2340500"/>
          </a:xfrm>
          <a:prstGeom prst="rect">
            <a:avLst/>
          </a:prstGeom>
          <a:solidFill>
            <a:srgbClr val="F9F9F9"/>
          </a:solidFill>
        </p:spPr>
        <p:txBody>
          <a:bodyPr wrap="square" lIns="144000" tIns="144000" rIns="144000" bIns="144000" anchor="t" anchorCtr="0">
            <a:noAutofit/>
          </a:bodyPr>
          <a:lstStyle>
            <a:lvl1pPr marL="0" indent="0" algn="l">
              <a:buFont typeface="Arial" panose="020B0604020202020204" pitchFamily="34" charset="0"/>
              <a:buNone/>
              <a:tabLst>
                <a:tab pos="180975" algn="l"/>
              </a:tabLst>
              <a:defRPr sz="1800">
                <a:solidFill>
                  <a:srgbClr val="081E32"/>
                </a:solidFill>
              </a:defRPr>
            </a:lvl1pPr>
            <a:lvl2pPr marL="0" indent="0" algn="ctr">
              <a:buNone/>
              <a:defRPr sz="1800"/>
            </a:lvl2pPr>
            <a:lvl3pPr marL="0" indent="0" algn="ctr">
              <a:buNone/>
              <a:defRPr sz="1800"/>
            </a:lvl3pPr>
            <a:lvl4pPr marL="0" indent="0" algn="ctr">
              <a:buNone/>
              <a:defRPr sz="1800"/>
            </a:lvl4pPr>
            <a:lvl5pPr marL="0" indent="0" algn="ctr">
              <a:buNone/>
              <a:defRPr sz="1800"/>
            </a:lvl5pPr>
            <a:lvl6pPr marL="0" indent="0" algn="ctr">
              <a:buNone/>
              <a:defRPr sz="1800"/>
            </a:lvl6pPr>
            <a:lvl7pPr marL="0" indent="0" algn="ctr">
              <a:buNone/>
              <a:defRPr sz="1800"/>
            </a:lvl7pPr>
            <a:lvl8pPr marL="0" indent="0" algn="ctr">
              <a:buNone/>
              <a:defRPr sz="1800"/>
            </a:lvl8pPr>
            <a:lvl9pPr marL="0" indent="0" algn="ctr">
              <a:buNone/>
              <a:defRPr sz="1800"/>
            </a:lvl9pPr>
          </a:lstStyle>
          <a:p>
            <a:pPr lvl="0"/>
            <a:r>
              <a:rPr lang="en-US" noProof="0" dirty="0"/>
              <a:t>Click to add text</a:t>
            </a:r>
            <a:endParaRPr lang="en-US"/>
          </a:p>
        </p:txBody>
      </p:sp>
      <p:sp>
        <p:nvSpPr>
          <p:cNvPr id="11" name="Date Placeholder 10">
            <a:extLst>
              <a:ext uri="{FF2B5EF4-FFF2-40B4-BE49-F238E27FC236}">
                <a16:creationId xmlns:a16="http://schemas.microsoft.com/office/drawing/2014/main" id="{417CAB1B-7B1C-FBA0-DF75-B3B7F710C161}"/>
              </a:ext>
            </a:extLst>
          </p:cNvPr>
          <p:cNvSpPr>
            <a:spLocks noGrp="1"/>
          </p:cNvSpPr>
          <p:nvPr>
            <p:ph type="dt" sz="half" idx="31"/>
          </p:nvPr>
        </p:nvSpPr>
        <p:spPr/>
        <p:txBody>
          <a:bodyPr/>
          <a:lstStyle/>
          <a:p>
            <a:endParaRPr lang="en-US" dirty="0"/>
          </a:p>
        </p:txBody>
      </p:sp>
      <p:sp>
        <p:nvSpPr>
          <p:cNvPr id="13" name="Footer Placeholder 12">
            <a:extLst>
              <a:ext uri="{FF2B5EF4-FFF2-40B4-BE49-F238E27FC236}">
                <a16:creationId xmlns:a16="http://schemas.microsoft.com/office/drawing/2014/main" id="{E989C66F-1CCB-29C0-09A7-9F88F5B44A35}"/>
              </a:ext>
            </a:extLst>
          </p:cNvPr>
          <p:cNvSpPr>
            <a:spLocks noGrp="1"/>
          </p:cNvSpPr>
          <p:nvPr>
            <p:ph type="ftr" sz="quarter" idx="32"/>
          </p:nvPr>
        </p:nvSpPr>
        <p:spPr/>
        <p:txBody>
          <a:bodyPr/>
          <a:lstStyle/>
          <a:p>
            <a:endParaRPr lang="en-US" dirty="0"/>
          </a:p>
        </p:txBody>
      </p:sp>
      <p:sp>
        <p:nvSpPr>
          <p:cNvPr id="14" name="Slide Number Placeholder 13">
            <a:extLst>
              <a:ext uri="{FF2B5EF4-FFF2-40B4-BE49-F238E27FC236}">
                <a16:creationId xmlns:a16="http://schemas.microsoft.com/office/drawing/2014/main" id="{489B4E02-6986-D981-B030-5DBA83D8A0A9}"/>
              </a:ext>
            </a:extLst>
          </p:cNvPr>
          <p:cNvSpPr>
            <a:spLocks noGrp="1"/>
          </p:cNvSpPr>
          <p:nvPr>
            <p:ph type="sldNum" sz="quarter" idx="33"/>
          </p:nvPr>
        </p:nvSpPr>
        <p:spPr/>
        <p:txBody>
          <a:bodyPr/>
          <a:lstStyle/>
          <a:p>
            <a:fld id="{23AA811B-2EBD-4900-905E-5BE206449611}" type="slidenum">
              <a:rPr lang="en-US" smtClean="0"/>
              <a:pPr/>
              <a:t>‹#›</a:t>
            </a:fld>
            <a:endParaRPr lang="en-US" dirty="0"/>
          </a:p>
        </p:txBody>
      </p:sp>
      <p:sp>
        <p:nvSpPr>
          <p:cNvPr id="12" name="Text Placeholder 16">
            <a:extLst>
              <a:ext uri="{FF2B5EF4-FFF2-40B4-BE49-F238E27FC236}">
                <a16:creationId xmlns:a16="http://schemas.microsoft.com/office/drawing/2014/main" id="{2CF6BC75-7F68-3BC9-7111-0259EEEA3259}"/>
              </a:ext>
            </a:extLst>
          </p:cNvPr>
          <p:cNvSpPr>
            <a:spLocks noGrp="1"/>
          </p:cNvSpPr>
          <p:nvPr>
            <p:ph type="body" sz="quarter" idx="34" hasCustomPrompt="1"/>
          </p:nvPr>
        </p:nvSpPr>
        <p:spPr>
          <a:xfrm>
            <a:off x="8082000" y="3895200"/>
            <a:ext cx="3830400" cy="2340500"/>
          </a:xfrm>
          <a:prstGeom prst="rect">
            <a:avLst/>
          </a:prstGeom>
          <a:solidFill>
            <a:srgbClr val="F9F9F9"/>
          </a:solidFill>
        </p:spPr>
        <p:txBody>
          <a:bodyPr wrap="square" lIns="144000" tIns="144000" rIns="144000" bIns="144000" anchor="t" anchorCtr="0">
            <a:noAutofit/>
          </a:bodyPr>
          <a:lstStyle>
            <a:lvl1pPr marL="0" indent="0" algn="l">
              <a:buFont typeface="Arial" panose="020B0604020202020204" pitchFamily="34" charset="0"/>
              <a:buNone/>
              <a:tabLst>
                <a:tab pos="180975" algn="l"/>
              </a:tabLst>
              <a:defRPr sz="1800">
                <a:solidFill>
                  <a:srgbClr val="081E32"/>
                </a:solidFill>
              </a:defRPr>
            </a:lvl1pPr>
            <a:lvl2pPr marL="0" indent="0" algn="ctr">
              <a:buNone/>
              <a:defRPr sz="1800"/>
            </a:lvl2pPr>
            <a:lvl3pPr marL="0" indent="0" algn="ctr">
              <a:buNone/>
              <a:defRPr sz="1800"/>
            </a:lvl3pPr>
            <a:lvl4pPr marL="0" indent="0" algn="ctr">
              <a:buNone/>
              <a:defRPr sz="1800"/>
            </a:lvl4pPr>
            <a:lvl5pPr marL="0" indent="0" algn="ctr">
              <a:buNone/>
              <a:defRPr sz="1800"/>
            </a:lvl5pPr>
            <a:lvl6pPr marL="0" indent="0" algn="ctr">
              <a:buNone/>
              <a:defRPr sz="1800"/>
            </a:lvl6pPr>
            <a:lvl7pPr marL="0" indent="0" algn="ctr">
              <a:buNone/>
              <a:defRPr sz="1800"/>
            </a:lvl7pPr>
            <a:lvl8pPr marL="0" indent="0" algn="ctr">
              <a:buNone/>
              <a:defRPr sz="1800"/>
            </a:lvl8pPr>
            <a:lvl9pPr marL="0" indent="0" algn="ctr">
              <a:buNone/>
              <a:defRPr sz="1800"/>
            </a:lvl9pPr>
          </a:lstStyle>
          <a:p>
            <a:pPr lvl="0"/>
            <a:r>
              <a:rPr lang="en-US" noProof="0" dirty="0"/>
              <a:t>Click to add text</a:t>
            </a:r>
            <a:endParaRPr lang="en-US"/>
          </a:p>
        </p:txBody>
      </p:sp>
    </p:spTree>
    <p:extLst>
      <p:ext uri="{BB962C8B-B14F-4D97-AF65-F5344CB8AC3E}">
        <p14:creationId xmlns:p14="http://schemas.microsoft.com/office/powerpoint/2010/main" val="1672125689"/>
      </p:ext>
    </p:extLst>
  </p:cSld>
  <p:clrMapOvr>
    <a:masterClrMapping/>
  </p:clrMapOvr>
  <p:transition>
    <p:wip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boxes and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17CA75-DE85-B1C9-AF39-3AEDDA45F4F6}"/>
              </a:ext>
            </a:extLst>
          </p:cNvPr>
          <p:cNvSpPr>
            <a:spLocks noGrp="1"/>
          </p:cNvSpPr>
          <p:nvPr>
            <p:ph type="title" hasCustomPrompt="1"/>
          </p:nvPr>
        </p:nvSpPr>
        <p:spPr>
          <a:xfrm>
            <a:off x="280800" y="450000"/>
            <a:ext cx="11631612" cy="486000"/>
          </a:xfrm>
        </p:spPr>
        <p:txBody>
          <a:bodyPr/>
          <a:lstStyle/>
          <a:p>
            <a:r>
              <a:rPr lang="en-US" dirty="0"/>
              <a:t>Click to add title</a:t>
            </a:r>
            <a:endParaRPr lang="en-US"/>
          </a:p>
        </p:txBody>
      </p:sp>
      <p:sp>
        <p:nvSpPr>
          <p:cNvPr id="2" name="Subtitle 2">
            <a:extLst>
              <a:ext uri="{FF2B5EF4-FFF2-40B4-BE49-F238E27FC236}">
                <a16:creationId xmlns:a16="http://schemas.microsoft.com/office/drawing/2014/main" id="{215A5934-9507-7568-1666-1A2F7A5B9775}"/>
              </a:ext>
            </a:extLst>
          </p:cNvPr>
          <p:cNvSpPr>
            <a:spLocks noGrp="1"/>
          </p:cNvSpPr>
          <p:nvPr>
            <p:ph type="subTitle" idx="1" hasCustomPrompt="1"/>
          </p:nvPr>
        </p:nvSpPr>
        <p:spPr>
          <a:xfrm>
            <a:off x="2808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24" name="Text Placeholder 23">
            <a:extLst>
              <a:ext uri="{FF2B5EF4-FFF2-40B4-BE49-F238E27FC236}">
                <a16:creationId xmlns:a16="http://schemas.microsoft.com/office/drawing/2014/main" id="{8E181139-3DE8-0807-09D5-ED8797F9FEA2}"/>
              </a:ext>
            </a:extLst>
          </p:cNvPr>
          <p:cNvSpPr>
            <a:spLocks noGrp="1"/>
          </p:cNvSpPr>
          <p:nvPr>
            <p:ph type="body" sz="quarter" idx="13" hasCustomPrompt="1"/>
          </p:nvPr>
        </p:nvSpPr>
        <p:spPr>
          <a:xfrm>
            <a:off x="280800" y="1573200"/>
            <a:ext cx="2865600" cy="2322000"/>
          </a:xfrm>
          <a:custGeom>
            <a:avLst/>
            <a:gdLst>
              <a:gd name="connsiteX0" fmla="*/ 0 w 2865600"/>
              <a:gd name="connsiteY0" fmla="*/ 0 h 2322000"/>
              <a:gd name="connsiteX1" fmla="*/ 2865600 w 2865600"/>
              <a:gd name="connsiteY1" fmla="*/ 0 h 2322000"/>
              <a:gd name="connsiteX2" fmla="*/ 2865600 w 2865600"/>
              <a:gd name="connsiteY2" fmla="*/ 2042258 h 2322000"/>
              <a:gd name="connsiteX3" fmla="*/ 2585858 w 2865600"/>
              <a:gd name="connsiteY3" fmla="*/ 2042258 h 2322000"/>
              <a:gd name="connsiteX4" fmla="*/ 2585858 w 2865600"/>
              <a:gd name="connsiteY4" fmla="*/ 2322000 h 2322000"/>
              <a:gd name="connsiteX5" fmla="*/ 0 w 2865600"/>
              <a:gd name="connsiteY5" fmla="*/ 2322000 h 232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600" h="2322000">
                <a:moveTo>
                  <a:pt x="0" y="0"/>
                </a:moveTo>
                <a:lnTo>
                  <a:pt x="2865600" y="0"/>
                </a:lnTo>
                <a:lnTo>
                  <a:pt x="2865600" y="2042258"/>
                </a:lnTo>
                <a:lnTo>
                  <a:pt x="2585858" y="2042258"/>
                </a:lnTo>
                <a:lnTo>
                  <a:pt x="2585858" y="2322000"/>
                </a:lnTo>
                <a:lnTo>
                  <a:pt x="0" y="2322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30" name="Text Placeholder 29">
            <a:extLst>
              <a:ext uri="{FF2B5EF4-FFF2-40B4-BE49-F238E27FC236}">
                <a16:creationId xmlns:a16="http://schemas.microsoft.com/office/drawing/2014/main" id="{EAC5FC76-E293-B734-CD6E-9EAD56780548}"/>
              </a:ext>
            </a:extLst>
          </p:cNvPr>
          <p:cNvSpPr>
            <a:spLocks noGrp="1"/>
          </p:cNvSpPr>
          <p:nvPr>
            <p:ph type="body" sz="quarter" idx="26" hasCustomPrompt="1"/>
          </p:nvPr>
        </p:nvSpPr>
        <p:spPr>
          <a:xfrm>
            <a:off x="3202804" y="1573200"/>
            <a:ext cx="2865600" cy="2322000"/>
          </a:xfrm>
          <a:custGeom>
            <a:avLst/>
            <a:gdLst>
              <a:gd name="connsiteX0" fmla="*/ 0 w 2865600"/>
              <a:gd name="connsiteY0" fmla="*/ 0 h 2322000"/>
              <a:gd name="connsiteX1" fmla="*/ 2865600 w 2865600"/>
              <a:gd name="connsiteY1" fmla="*/ 0 h 2322000"/>
              <a:gd name="connsiteX2" fmla="*/ 2865600 w 2865600"/>
              <a:gd name="connsiteY2" fmla="*/ 2042258 h 2322000"/>
              <a:gd name="connsiteX3" fmla="*/ 2585858 w 2865600"/>
              <a:gd name="connsiteY3" fmla="*/ 2042258 h 2322000"/>
              <a:gd name="connsiteX4" fmla="*/ 2585858 w 2865600"/>
              <a:gd name="connsiteY4" fmla="*/ 2322000 h 2322000"/>
              <a:gd name="connsiteX5" fmla="*/ 0 w 2865600"/>
              <a:gd name="connsiteY5" fmla="*/ 2322000 h 232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600" h="2322000">
                <a:moveTo>
                  <a:pt x="0" y="0"/>
                </a:moveTo>
                <a:lnTo>
                  <a:pt x="2865600" y="0"/>
                </a:lnTo>
                <a:lnTo>
                  <a:pt x="2865600" y="2042258"/>
                </a:lnTo>
                <a:lnTo>
                  <a:pt x="2585858" y="2042258"/>
                </a:lnTo>
                <a:lnTo>
                  <a:pt x="2585858" y="2322000"/>
                </a:lnTo>
                <a:lnTo>
                  <a:pt x="0" y="2322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31" name="Text Placeholder 30">
            <a:extLst>
              <a:ext uri="{FF2B5EF4-FFF2-40B4-BE49-F238E27FC236}">
                <a16:creationId xmlns:a16="http://schemas.microsoft.com/office/drawing/2014/main" id="{3B104F94-7197-73C0-CE0A-3C0A996F4CDB}"/>
              </a:ext>
            </a:extLst>
          </p:cNvPr>
          <p:cNvSpPr>
            <a:spLocks noGrp="1"/>
          </p:cNvSpPr>
          <p:nvPr>
            <p:ph type="body" sz="quarter" idx="27" hasCustomPrompt="1"/>
          </p:nvPr>
        </p:nvSpPr>
        <p:spPr>
          <a:xfrm>
            <a:off x="6124808" y="1573200"/>
            <a:ext cx="2865600" cy="2322000"/>
          </a:xfrm>
          <a:custGeom>
            <a:avLst/>
            <a:gdLst>
              <a:gd name="connsiteX0" fmla="*/ 0 w 2865600"/>
              <a:gd name="connsiteY0" fmla="*/ 0 h 2322000"/>
              <a:gd name="connsiteX1" fmla="*/ 2865600 w 2865600"/>
              <a:gd name="connsiteY1" fmla="*/ 0 h 2322000"/>
              <a:gd name="connsiteX2" fmla="*/ 2865600 w 2865600"/>
              <a:gd name="connsiteY2" fmla="*/ 2042258 h 2322000"/>
              <a:gd name="connsiteX3" fmla="*/ 2585858 w 2865600"/>
              <a:gd name="connsiteY3" fmla="*/ 2042258 h 2322000"/>
              <a:gd name="connsiteX4" fmla="*/ 2585858 w 2865600"/>
              <a:gd name="connsiteY4" fmla="*/ 2322000 h 2322000"/>
              <a:gd name="connsiteX5" fmla="*/ 0 w 2865600"/>
              <a:gd name="connsiteY5" fmla="*/ 2322000 h 232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600" h="2322000">
                <a:moveTo>
                  <a:pt x="0" y="0"/>
                </a:moveTo>
                <a:lnTo>
                  <a:pt x="2865600" y="0"/>
                </a:lnTo>
                <a:lnTo>
                  <a:pt x="2865600" y="2042258"/>
                </a:lnTo>
                <a:lnTo>
                  <a:pt x="2585858" y="2042258"/>
                </a:lnTo>
                <a:lnTo>
                  <a:pt x="2585858" y="2322000"/>
                </a:lnTo>
                <a:lnTo>
                  <a:pt x="0" y="2322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32" name="Text Placeholder 31">
            <a:extLst>
              <a:ext uri="{FF2B5EF4-FFF2-40B4-BE49-F238E27FC236}">
                <a16:creationId xmlns:a16="http://schemas.microsoft.com/office/drawing/2014/main" id="{7FE60BA2-4279-9B01-BC88-3BDC0624FECD}"/>
              </a:ext>
            </a:extLst>
          </p:cNvPr>
          <p:cNvSpPr>
            <a:spLocks noGrp="1"/>
          </p:cNvSpPr>
          <p:nvPr>
            <p:ph type="body" sz="quarter" idx="28" hasCustomPrompt="1"/>
          </p:nvPr>
        </p:nvSpPr>
        <p:spPr>
          <a:xfrm>
            <a:off x="9046812" y="1573200"/>
            <a:ext cx="2865600" cy="2322000"/>
          </a:xfrm>
          <a:custGeom>
            <a:avLst/>
            <a:gdLst>
              <a:gd name="connsiteX0" fmla="*/ 0 w 2865600"/>
              <a:gd name="connsiteY0" fmla="*/ 0 h 2322000"/>
              <a:gd name="connsiteX1" fmla="*/ 2865600 w 2865600"/>
              <a:gd name="connsiteY1" fmla="*/ 0 h 2322000"/>
              <a:gd name="connsiteX2" fmla="*/ 2865600 w 2865600"/>
              <a:gd name="connsiteY2" fmla="*/ 2042258 h 2322000"/>
              <a:gd name="connsiteX3" fmla="*/ 2585858 w 2865600"/>
              <a:gd name="connsiteY3" fmla="*/ 2042258 h 2322000"/>
              <a:gd name="connsiteX4" fmla="*/ 2585858 w 2865600"/>
              <a:gd name="connsiteY4" fmla="*/ 2322000 h 2322000"/>
              <a:gd name="connsiteX5" fmla="*/ 0 w 2865600"/>
              <a:gd name="connsiteY5" fmla="*/ 2322000 h 232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600" h="2322000">
                <a:moveTo>
                  <a:pt x="0" y="0"/>
                </a:moveTo>
                <a:lnTo>
                  <a:pt x="2865600" y="0"/>
                </a:lnTo>
                <a:lnTo>
                  <a:pt x="2865600" y="2042258"/>
                </a:lnTo>
                <a:lnTo>
                  <a:pt x="2585858" y="2042258"/>
                </a:lnTo>
                <a:lnTo>
                  <a:pt x="2585858" y="2322000"/>
                </a:lnTo>
                <a:lnTo>
                  <a:pt x="0" y="2322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17" name="Text Placeholder 16">
            <a:extLst>
              <a:ext uri="{FF2B5EF4-FFF2-40B4-BE49-F238E27FC236}">
                <a16:creationId xmlns:a16="http://schemas.microsoft.com/office/drawing/2014/main" id="{90BA4FB5-4ECD-ECD8-8517-3A1C49955B5E}"/>
              </a:ext>
            </a:extLst>
          </p:cNvPr>
          <p:cNvSpPr>
            <a:spLocks noGrp="1"/>
          </p:cNvSpPr>
          <p:nvPr>
            <p:ph type="body" sz="quarter" idx="29" hasCustomPrompt="1"/>
          </p:nvPr>
        </p:nvSpPr>
        <p:spPr>
          <a:xfrm>
            <a:off x="279399" y="3895200"/>
            <a:ext cx="2866923" cy="2340000"/>
          </a:xfrm>
          <a:prstGeom prst="rect">
            <a:avLst/>
          </a:prstGeom>
          <a:solidFill>
            <a:srgbClr val="F9F9F9"/>
          </a:solidFill>
        </p:spPr>
        <p:txBody>
          <a:bodyPr wrap="square" lIns="144000" tIns="144000" rIns="144000" bIns="144000" anchor="t" anchorCtr="0">
            <a:noAutofit/>
          </a:bodyPr>
          <a:lstStyle>
            <a:lvl1pPr marL="0" indent="0" algn="l">
              <a:buFont typeface="Arial" panose="020B0604020202020204" pitchFamily="34" charset="0"/>
              <a:buNone/>
              <a:tabLst>
                <a:tab pos="180975" algn="l"/>
              </a:tabLst>
              <a:defRPr sz="1800" b="0">
                <a:solidFill>
                  <a:srgbClr val="081E32"/>
                </a:solidFill>
                <a:latin typeface="+mn-lt"/>
              </a:defRPr>
            </a:lvl1pPr>
            <a:lvl2pPr marL="0" indent="0" algn="l">
              <a:buNone/>
              <a:defRPr sz="1800" b="0">
                <a:latin typeface="+mn-lt"/>
              </a:defRPr>
            </a:lvl2pPr>
            <a:lvl3pPr marL="0" indent="0" algn="l">
              <a:buNone/>
              <a:defRPr sz="1800" b="0">
                <a:latin typeface="+mn-lt"/>
              </a:defRPr>
            </a:lvl3pPr>
            <a:lvl4pPr marL="0" indent="0" algn="l">
              <a:buNone/>
              <a:defRPr sz="1800" b="0">
                <a:latin typeface="+mn-lt"/>
              </a:defRPr>
            </a:lvl4pPr>
            <a:lvl5pPr marL="0" indent="0" algn="l">
              <a:buNone/>
              <a:defRPr sz="1800" b="0">
                <a:latin typeface="+mn-lt"/>
              </a:defRPr>
            </a:lvl5pPr>
            <a:lvl6pPr marL="0" indent="0" algn="l">
              <a:buNone/>
              <a:defRPr sz="1800" b="0">
                <a:latin typeface="+mn-lt"/>
              </a:defRPr>
            </a:lvl6pPr>
            <a:lvl7pPr marL="0" indent="0" algn="l">
              <a:buNone/>
              <a:defRPr sz="1800" b="0">
                <a:latin typeface="+mn-lt"/>
              </a:defRPr>
            </a:lvl7pPr>
            <a:lvl8pPr marL="0" indent="0" algn="l">
              <a:buNone/>
              <a:defRPr sz="1800" b="0">
                <a:latin typeface="+mn-lt"/>
              </a:defRPr>
            </a:lvl8pPr>
            <a:lvl9pPr marL="0" indent="0" algn="l">
              <a:buNone/>
              <a:defRPr sz="1800" b="0">
                <a:latin typeface="+mn-lt"/>
              </a:defRPr>
            </a:lvl9pPr>
          </a:lstStyle>
          <a:p>
            <a:pPr lvl="0"/>
            <a:r>
              <a:rPr lang="en-US" noProof="0" dirty="0"/>
              <a:t>Click to add text</a:t>
            </a:r>
            <a:endParaRPr lang="en-US"/>
          </a:p>
        </p:txBody>
      </p:sp>
      <p:sp>
        <p:nvSpPr>
          <p:cNvPr id="11" name="Date Placeholder 10">
            <a:extLst>
              <a:ext uri="{FF2B5EF4-FFF2-40B4-BE49-F238E27FC236}">
                <a16:creationId xmlns:a16="http://schemas.microsoft.com/office/drawing/2014/main" id="{417CAB1B-7B1C-FBA0-DF75-B3B7F710C161}"/>
              </a:ext>
            </a:extLst>
          </p:cNvPr>
          <p:cNvSpPr>
            <a:spLocks noGrp="1"/>
          </p:cNvSpPr>
          <p:nvPr>
            <p:ph type="dt" sz="half" idx="31"/>
          </p:nvPr>
        </p:nvSpPr>
        <p:spPr/>
        <p:txBody>
          <a:bodyPr/>
          <a:lstStyle/>
          <a:p>
            <a:endParaRPr lang="en-US" dirty="0"/>
          </a:p>
        </p:txBody>
      </p:sp>
      <p:sp>
        <p:nvSpPr>
          <p:cNvPr id="13" name="Footer Placeholder 12">
            <a:extLst>
              <a:ext uri="{FF2B5EF4-FFF2-40B4-BE49-F238E27FC236}">
                <a16:creationId xmlns:a16="http://schemas.microsoft.com/office/drawing/2014/main" id="{E989C66F-1CCB-29C0-09A7-9F88F5B44A35}"/>
              </a:ext>
            </a:extLst>
          </p:cNvPr>
          <p:cNvSpPr>
            <a:spLocks noGrp="1"/>
          </p:cNvSpPr>
          <p:nvPr>
            <p:ph type="ftr" sz="quarter" idx="32"/>
          </p:nvPr>
        </p:nvSpPr>
        <p:spPr/>
        <p:txBody>
          <a:bodyPr/>
          <a:lstStyle/>
          <a:p>
            <a:endParaRPr lang="en-US" dirty="0"/>
          </a:p>
        </p:txBody>
      </p:sp>
      <p:sp>
        <p:nvSpPr>
          <p:cNvPr id="14" name="Slide Number Placeholder 13">
            <a:extLst>
              <a:ext uri="{FF2B5EF4-FFF2-40B4-BE49-F238E27FC236}">
                <a16:creationId xmlns:a16="http://schemas.microsoft.com/office/drawing/2014/main" id="{489B4E02-6986-D981-B030-5DBA83D8A0A9}"/>
              </a:ext>
            </a:extLst>
          </p:cNvPr>
          <p:cNvSpPr>
            <a:spLocks noGrp="1"/>
          </p:cNvSpPr>
          <p:nvPr>
            <p:ph type="sldNum" sz="quarter" idx="33"/>
          </p:nvPr>
        </p:nvSpPr>
        <p:spPr/>
        <p:txBody>
          <a:bodyPr/>
          <a:lstStyle/>
          <a:p>
            <a:fld id="{23AA811B-2EBD-4900-905E-5BE206449611}" type="slidenum">
              <a:rPr lang="en-US" smtClean="0"/>
              <a:pPr/>
              <a:t>‹#›</a:t>
            </a:fld>
            <a:endParaRPr lang="en-US" dirty="0"/>
          </a:p>
        </p:txBody>
      </p:sp>
      <p:sp>
        <p:nvSpPr>
          <p:cNvPr id="12" name="Text Placeholder 16">
            <a:extLst>
              <a:ext uri="{FF2B5EF4-FFF2-40B4-BE49-F238E27FC236}">
                <a16:creationId xmlns:a16="http://schemas.microsoft.com/office/drawing/2014/main" id="{2CF6BC75-7F68-3BC9-7111-0259EEEA3259}"/>
              </a:ext>
            </a:extLst>
          </p:cNvPr>
          <p:cNvSpPr>
            <a:spLocks noGrp="1"/>
          </p:cNvSpPr>
          <p:nvPr>
            <p:ph type="body" sz="quarter" idx="34" hasCustomPrompt="1"/>
          </p:nvPr>
        </p:nvSpPr>
        <p:spPr>
          <a:xfrm>
            <a:off x="3202804" y="3895200"/>
            <a:ext cx="2866923" cy="2340000"/>
          </a:xfrm>
          <a:prstGeom prst="rect">
            <a:avLst/>
          </a:prstGeom>
          <a:solidFill>
            <a:srgbClr val="F9F9F9"/>
          </a:solidFill>
        </p:spPr>
        <p:txBody>
          <a:bodyPr wrap="square" lIns="144000" tIns="144000" rIns="144000" bIns="144000" anchor="t" anchorCtr="0">
            <a:noAutofit/>
          </a:bodyPr>
          <a:lstStyle>
            <a:lvl1pPr marL="0" indent="0" algn="l">
              <a:buFont typeface="Arial" panose="020B0604020202020204" pitchFamily="34" charset="0"/>
              <a:buNone/>
              <a:tabLst>
                <a:tab pos="180975" algn="l"/>
              </a:tabLst>
              <a:defRPr sz="1800" b="0">
                <a:solidFill>
                  <a:srgbClr val="081E32"/>
                </a:solidFill>
                <a:latin typeface="+mn-lt"/>
              </a:defRPr>
            </a:lvl1pPr>
            <a:lvl2pPr marL="0" indent="0" algn="l">
              <a:buNone/>
              <a:defRPr sz="1800" b="0">
                <a:latin typeface="+mn-lt"/>
              </a:defRPr>
            </a:lvl2pPr>
            <a:lvl3pPr marL="0" indent="0" algn="l">
              <a:buNone/>
              <a:defRPr sz="1800" b="0">
                <a:latin typeface="+mn-lt"/>
              </a:defRPr>
            </a:lvl3pPr>
            <a:lvl4pPr marL="0" indent="0" algn="l">
              <a:buNone/>
              <a:defRPr sz="1800" b="0">
                <a:latin typeface="+mn-lt"/>
              </a:defRPr>
            </a:lvl4pPr>
            <a:lvl5pPr marL="0" indent="0" algn="l">
              <a:buNone/>
              <a:defRPr sz="1800" b="0">
                <a:latin typeface="+mn-lt"/>
              </a:defRPr>
            </a:lvl5pPr>
            <a:lvl6pPr marL="0" indent="0" algn="l">
              <a:buNone/>
              <a:defRPr sz="1800" b="0">
                <a:latin typeface="+mn-lt"/>
              </a:defRPr>
            </a:lvl6pPr>
            <a:lvl7pPr marL="0" indent="0" algn="l">
              <a:buNone/>
              <a:defRPr sz="1800" b="0">
                <a:latin typeface="+mn-lt"/>
              </a:defRPr>
            </a:lvl7pPr>
            <a:lvl8pPr marL="0" indent="0" algn="l">
              <a:buNone/>
              <a:defRPr sz="1800" b="0">
                <a:latin typeface="+mn-lt"/>
              </a:defRPr>
            </a:lvl8pPr>
            <a:lvl9pPr marL="0" indent="0" algn="l">
              <a:buNone/>
              <a:defRPr sz="1800" b="0">
                <a:latin typeface="+mn-lt"/>
              </a:defRPr>
            </a:lvl9pPr>
          </a:lstStyle>
          <a:p>
            <a:pPr lvl="0"/>
            <a:r>
              <a:rPr lang="en-US" noProof="0" dirty="0"/>
              <a:t>Click to add text</a:t>
            </a:r>
            <a:endParaRPr lang="en-US"/>
          </a:p>
        </p:txBody>
      </p:sp>
      <p:sp>
        <p:nvSpPr>
          <p:cNvPr id="18" name="Text Placeholder 16">
            <a:extLst>
              <a:ext uri="{FF2B5EF4-FFF2-40B4-BE49-F238E27FC236}">
                <a16:creationId xmlns:a16="http://schemas.microsoft.com/office/drawing/2014/main" id="{80EFFD92-6D78-FA84-A089-88E32D537941}"/>
              </a:ext>
            </a:extLst>
          </p:cNvPr>
          <p:cNvSpPr>
            <a:spLocks noGrp="1"/>
          </p:cNvSpPr>
          <p:nvPr>
            <p:ph type="body" sz="quarter" idx="35" hasCustomPrompt="1"/>
          </p:nvPr>
        </p:nvSpPr>
        <p:spPr>
          <a:xfrm>
            <a:off x="6124808" y="3895200"/>
            <a:ext cx="2866923" cy="2340000"/>
          </a:xfrm>
          <a:prstGeom prst="rect">
            <a:avLst/>
          </a:prstGeom>
          <a:solidFill>
            <a:srgbClr val="F9F9F9"/>
          </a:solidFill>
        </p:spPr>
        <p:txBody>
          <a:bodyPr wrap="square" lIns="144000" tIns="144000" rIns="144000" bIns="144000" anchor="t" anchorCtr="0">
            <a:noAutofit/>
          </a:bodyPr>
          <a:lstStyle>
            <a:lvl1pPr marL="0" indent="0" algn="l">
              <a:buFont typeface="Arial" panose="020B0604020202020204" pitchFamily="34" charset="0"/>
              <a:buNone/>
              <a:tabLst>
                <a:tab pos="180975" algn="l"/>
              </a:tabLst>
              <a:defRPr sz="1800" b="0">
                <a:solidFill>
                  <a:srgbClr val="081E32"/>
                </a:solidFill>
                <a:latin typeface="+mn-lt"/>
              </a:defRPr>
            </a:lvl1pPr>
            <a:lvl2pPr marL="0" indent="0" algn="l">
              <a:buNone/>
              <a:defRPr sz="1800" b="0">
                <a:latin typeface="+mn-lt"/>
              </a:defRPr>
            </a:lvl2pPr>
            <a:lvl3pPr marL="0" indent="0" algn="l">
              <a:buNone/>
              <a:defRPr sz="1800" b="0">
                <a:latin typeface="+mn-lt"/>
              </a:defRPr>
            </a:lvl3pPr>
            <a:lvl4pPr marL="0" indent="0" algn="l">
              <a:buNone/>
              <a:defRPr sz="1800" b="0">
                <a:latin typeface="+mn-lt"/>
              </a:defRPr>
            </a:lvl4pPr>
            <a:lvl5pPr marL="0" indent="0" algn="l">
              <a:buNone/>
              <a:defRPr sz="1800" b="0">
                <a:latin typeface="+mn-lt"/>
              </a:defRPr>
            </a:lvl5pPr>
            <a:lvl6pPr marL="0" indent="0" algn="l">
              <a:buNone/>
              <a:defRPr sz="1800" b="0">
                <a:latin typeface="+mn-lt"/>
              </a:defRPr>
            </a:lvl6pPr>
            <a:lvl7pPr marL="0" indent="0" algn="l">
              <a:buNone/>
              <a:defRPr sz="1800" b="0">
                <a:latin typeface="+mn-lt"/>
              </a:defRPr>
            </a:lvl7pPr>
            <a:lvl8pPr marL="0" indent="0" algn="l">
              <a:buNone/>
              <a:defRPr sz="1800" b="0">
                <a:latin typeface="+mn-lt"/>
              </a:defRPr>
            </a:lvl8pPr>
            <a:lvl9pPr marL="0" indent="0" algn="l">
              <a:buNone/>
              <a:defRPr sz="1800" b="0">
                <a:latin typeface="+mn-lt"/>
              </a:defRPr>
            </a:lvl9pPr>
          </a:lstStyle>
          <a:p>
            <a:pPr lvl="0"/>
            <a:r>
              <a:rPr lang="en-US" noProof="0" dirty="0"/>
              <a:t>Click to add text</a:t>
            </a:r>
            <a:endParaRPr lang="en-US"/>
          </a:p>
        </p:txBody>
      </p:sp>
      <p:sp>
        <p:nvSpPr>
          <p:cNvPr id="19" name="Text Placeholder 16">
            <a:extLst>
              <a:ext uri="{FF2B5EF4-FFF2-40B4-BE49-F238E27FC236}">
                <a16:creationId xmlns:a16="http://schemas.microsoft.com/office/drawing/2014/main" id="{DE838EE5-071C-11A6-B318-ADB6A449DD0E}"/>
              </a:ext>
            </a:extLst>
          </p:cNvPr>
          <p:cNvSpPr>
            <a:spLocks noGrp="1"/>
          </p:cNvSpPr>
          <p:nvPr>
            <p:ph type="body" sz="quarter" idx="36" hasCustomPrompt="1"/>
          </p:nvPr>
        </p:nvSpPr>
        <p:spPr>
          <a:xfrm>
            <a:off x="9046812" y="3895200"/>
            <a:ext cx="2866923" cy="2340000"/>
          </a:xfrm>
          <a:prstGeom prst="rect">
            <a:avLst/>
          </a:prstGeom>
          <a:solidFill>
            <a:srgbClr val="F9F9F9"/>
          </a:solidFill>
        </p:spPr>
        <p:txBody>
          <a:bodyPr wrap="square" lIns="144000" tIns="144000" rIns="144000" bIns="144000" anchor="t" anchorCtr="0">
            <a:noAutofit/>
          </a:bodyPr>
          <a:lstStyle>
            <a:lvl1pPr marL="0" indent="0" algn="l">
              <a:buFont typeface="Arial" panose="020B0604020202020204" pitchFamily="34" charset="0"/>
              <a:buNone/>
              <a:tabLst>
                <a:tab pos="180975" algn="l"/>
              </a:tabLst>
              <a:defRPr sz="1800" b="0">
                <a:solidFill>
                  <a:srgbClr val="081E32"/>
                </a:solidFill>
                <a:latin typeface="+mn-lt"/>
              </a:defRPr>
            </a:lvl1pPr>
            <a:lvl2pPr marL="0" indent="0" algn="l">
              <a:buNone/>
              <a:defRPr sz="1800" b="0">
                <a:latin typeface="+mn-lt"/>
              </a:defRPr>
            </a:lvl2pPr>
            <a:lvl3pPr marL="0" indent="0" algn="l">
              <a:buNone/>
              <a:defRPr sz="1800" b="0">
                <a:latin typeface="+mn-lt"/>
              </a:defRPr>
            </a:lvl3pPr>
            <a:lvl4pPr marL="0" indent="0" algn="l">
              <a:buNone/>
              <a:defRPr sz="1800" b="0">
                <a:latin typeface="+mn-lt"/>
              </a:defRPr>
            </a:lvl4pPr>
            <a:lvl5pPr marL="0" indent="0" algn="l">
              <a:buNone/>
              <a:defRPr sz="1800" b="0">
                <a:latin typeface="+mn-lt"/>
              </a:defRPr>
            </a:lvl5pPr>
            <a:lvl6pPr marL="0" indent="0" algn="l">
              <a:buNone/>
              <a:defRPr sz="1800" b="0">
                <a:latin typeface="+mn-lt"/>
              </a:defRPr>
            </a:lvl6pPr>
            <a:lvl7pPr marL="0" indent="0" algn="l">
              <a:buNone/>
              <a:defRPr sz="1800" b="0">
                <a:latin typeface="+mn-lt"/>
              </a:defRPr>
            </a:lvl7pPr>
            <a:lvl8pPr marL="0" indent="0" algn="l">
              <a:buNone/>
              <a:defRPr sz="1800" b="0">
                <a:latin typeface="+mn-lt"/>
              </a:defRPr>
            </a:lvl8pPr>
            <a:lvl9pPr marL="0" indent="0" algn="l">
              <a:buNone/>
              <a:defRPr sz="1800" b="0">
                <a:latin typeface="+mn-lt"/>
              </a:defRPr>
            </a:lvl9pPr>
          </a:lstStyle>
          <a:p>
            <a:pPr lvl="0"/>
            <a:r>
              <a:rPr lang="en-US" noProof="0" dirty="0"/>
              <a:t>Click to add text</a:t>
            </a:r>
            <a:endParaRPr lang="en-US"/>
          </a:p>
        </p:txBody>
      </p:sp>
    </p:spTree>
    <p:extLst>
      <p:ext uri="{BB962C8B-B14F-4D97-AF65-F5344CB8AC3E}">
        <p14:creationId xmlns:p14="http://schemas.microsoft.com/office/powerpoint/2010/main" val="3567154039"/>
      </p:ext>
    </p:extLst>
  </p:cSld>
  <p:clrMapOvr>
    <a:masterClrMapping/>
  </p:clrMapOvr>
  <p:transition>
    <p:wip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boxes and one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17CA75-DE85-B1C9-AF39-3AEDDA45F4F6}"/>
              </a:ext>
            </a:extLst>
          </p:cNvPr>
          <p:cNvSpPr>
            <a:spLocks noGrp="1"/>
          </p:cNvSpPr>
          <p:nvPr>
            <p:ph type="title" hasCustomPrompt="1"/>
          </p:nvPr>
        </p:nvSpPr>
        <p:spPr>
          <a:xfrm>
            <a:off x="280800" y="450000"/>
            <a:ext cx="11631612" cy="486000"/>
          </a:xfrm>
        </p:spPr>
        <p:txBody>
          <a:bodyPr/>
          <a:lstStyle/>
          <a:p>
            <a:r>
              <a:rPr lang="en-US" dirty="0"/>
              <a:t>Click to add title</a:t>
            </a:r>
            <a:endParaRPr lang="en-US"/>
          </a:p>
        </p:txBody>
      </p:sp>
      <p:sp>
        <p:nvSpPr>
          <p:cNvPr id="2" name="Subtitle 2">
            <a:extLst>
              <a:ext uri="{FF2B5EF4-FFF2-40B4-BE49-F238E27FC236}">
                <a16:creationId xmlns:a16="http://schemas.microsoft.com/office/drawing/2014/main" id="{215A5934-9507-7568-1666-1A2F7A5B9775}"/>
              </a:ext>
            </a:extLst>
          </p:cNvPr>
          <p:cNvSpPr>
            <a:spLocks noGrp="1"/>
          </p:cNvSpPr>
          <p:nvPr>
            <p:ph type="subTitle" idx="1" hasCustomPrompt="1"/>
          </p:nvPr>
        </p:nvSpPr>
        <p:spPr>
          <a:xfrm>
            <a:off x="2808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24" name="Text Placeholder 23">
            <a:extLst>
              <a:ext uri="{FF2B5EF4-FFF2-40B4-BE49-F238E27FC236}">
                <a16:creationId xmlns:a16="http://schemas.microsoft.com/office/drawing/2014/main" id="{8E181139-3DE8-0807-09D5-ED8797F9FEA2}"/>
              </a:ext>
            </a:extLst>
          </p:cNvPr>
          <p:cNvSpPr>
            <a:spLocks noGrp="1"/>
          </p:cNvSpPr>
          <p:nvPr>
            <p:ph type="body" sz="quarter" idx="13" hasCustomPrompt="1"/>
          </p:nvPr>
        </p:nvSpPr>
        <p:spPr>
          <a:xfrm>
            <a:off x="280800" y="1573200"/>
            <a:ext cx="2865600" cy="2322000"/>
          </a:xfrm>
          <a:custGeom>
            <a:avLst/>
            <a:gdLst>
              <a:gd name="connsiteX0" fmla="*/ 0 w 2865600"/>
              <a:gd name="connsiteY0" fmla="*/ 0 h 2322000"/>
              <a:gd name="connsiteX1" fmla="*/ 2865600 w 2865600"/>
              <a:gd name="connsiteY1" fmla="*/ 0 h 2322000"/>
              <a:gd name="connsiteX2" fmla="*/ 2865600 w 2865600"/>
              <a:gd name="connsiteY2" fmla="*/ 2042258 h 2322000"/>
              <a:gd name="connsiteX3" fmla="*/ 2585858 w 2865600"/>
              <a:gd name="connsiteY3" fmla="*/ 2042258 h 2322000"/>
              <a:gd name="connsiteX4" fmla="*/ 2585858 w 2865600"/>
              <a:gd name="connsiteY4" fmla="*/ 2322000 h 2322000"/>
              <a:gd name="connsiteX5" fmla="*/ 0 w 2865600"/>
              <a:gd name="connsiteY5" fmla="*/ 2322000 h 232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600" h="2322000">
                <a:moveTo>
                  <a:pt x="0" y="0"/>
                </a:moveTo>
                <a:lnTo>
                  <a:pt x="2865600" y="0"/>
                </a:lnTo>
                <a:lnTo>
                  <a:pt x="2865600" y="2042258"/>
                </a:lnTo>
                <a:lnTo>
                  <a:pt x="2585858" y="2042258"/>
                </a:lnTo>
                <a:lnTo>
                  <a:pt x="2585858" y="2322000"/>
                </a:lnTo>
                <a:lnTo>
                  <a:pt x="0" y="2322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30" name="Text Placeholder 29">
            <a:extLst>
              <a:ext uri="{FF2B5EF4-FFF2-40B4-BE49-F238E27FC236}">
                <a16:creationId xmlns:a16="http://schemas.microsoft.com/office/drawing/2014/main" id="{EAC5FC76-E293-B734-CD6E-9EAD56780548}"/>
              </a:ext>
            </a:extLst>
          </p:cNvPr>
          <p:cNvSpPr>
            <a:spLocks noGrp="1"/>
          </p:cNvSpPr>
          <p:nvPr>
            <p:ph type="body" sz="quarter" idx="26" hasCustomPrompt="1"/>
          </p:nvPr>
        </p:nvSpPr>
        <p:spPr>
          <a:xfrm>
            <a:off x="3202804" y="1573200"/>
            <a:ext cx="2865600" cy="2322000"/>
          </a:xfrm>
          <a:custGeom>
            <a:avLst/>
            <a:gdLst>
              <a:gd name="connsiteX0" fmla="*/ 0 w 2865600"/>
              <a:gd name="connsiteY0" fmla="*/ 0 h 2322000"/>
              <a:gd name="connsiteX1" fmla="*/ 2865600 w 2865600"/>
              <a:gd name="connsiteY1" fmla="*/ 0 h 2322000"/>
              <a:gd name="connsiteX2" fmla="*/ 2865600 w 2865600"/>
              <a:gd name="connsiteY2" fmla="*/ 2042258 h 2322000"/>
              <a:gd name="connsiteX3" fmla="*/ 2585858 w 2865600"/>
              <a:gd name="connsiteY3" fmla="*/ 2042258 h 2322000"/>
              <a:gd name="connsiteX4" fmla="*/ 2585858 w 2865600"/>
              <a:gd name="connsiteY4" fmla="*/ 2322000 h 2322000"/>
              <a:gd name="connsiteX5" fmla="*/ 0 w 2865600"/>
              <a:gd name="connsiteY5" fmla="*/ 2322000 h 232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600" h="2322000">
                <a:moveTo>
                  <a:pt x="0" y="0"/>
                </a:moveTo>
                <a:lnTo>
                  <a:pt x="2865600" y="0"/>
                </a:lnTo>
                <a:lnTo>
                  <a:pt x="2865600" y="2042258"/>
                </a:lnTo>
                <a:lnTo>
                  <a:pt x="2585858" y="2042258"/>
                </a:lnTo>
                <a:lnTo>
                  <a:pt x="2585858" y="2322000"/>
                </a:lnTo>
                <a:lnTo>
                  <a:pt x="0" y="2322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31" name="Text Placeholder 30">
            <a:extLst>
              <a:ext uri="{FF2B5EF4-FFF2-40B4-BE49-F238E27FC236}">
                <a16:creationId xmlns:a16="http://schemas.microsoft.com/office/drawing/2014/main" id="{3B104F94-7197-73C0-CE0A-3C0A996F4CDB}"/>
              </a:ext>
            </a:extLst>
          </p:cNvPr>
          <p:cNvSpPr>
            <a:spLocks noGrp="1"/>
          </p:cNvSpPr>
          <p:nvPr>
            <p:ph type="body" sz="quarter" idx="27" hasCustomPrompt="1"/>
          </p:nvPr>
        </p:nvSpPr>
        <p:spPr>
          <a:xfrm>
            <a:off x="6124808" y="1573200"/>
            <a:ext cx="2865600" cy="2322000"/>
          </a:xfrm>
          <a:custGeom>
            <a:avLst/>
            <a:gdLst>
              <a:gd name="connsiteX0" fmla="*/ 0 w 2865600"/>
              <a:gd name="connsiteY0" fmla="*/ 0 h 2322000"/>
              <a:gd name="connsiteX1" fmla="*/ 2865600 w 2865600"/>
              <a:gd name="connsiteY1" fmla="*/ 0 h 2322000"/>
              <a:gd name="connsiteX2" fmla="*/ 2865600 w 2865600"/>
              <a:gd name="connsiteY2" fmla="*/ 2042258 h 2322000"/>
              <a:gd name="connsiteX3" fmla="*/ 2585858 w 2865600"/>
              <a:gd name="connsiteY3" fmla="*/ 2042258 h 2322000"/>
              <a:gd name="connsiteX4" fmla="*/ 2585858 w 2865600"/>
              <a:gd name="connsiteY4" fmla="*/ 2322000 h 2322000"/>
              <a:gd name="connsiteX5" fmla="*/ 0 w 2865600"/>
              <a:gd name="connsiteY5" fmla="*/ 2322000 h 232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600" h="2322000">
                <a:moveTo>
                  <a:pt x="0" y="0"/>
                </a:moveTo>
                <a:lnTo>
                  <a:pt x="2865600" y="0"/>
                </a:lnTo>
                <a:lnTo>
                  <a:pt x="2865600" y="2042258"/>
                </a:lnTo>
                <a:lnTo>
                  <a:pt x="2585858" y="2042258"/>
                </a:lnTo>
                <a:lnTo>
                  <a:pt x="2585858" y="2322000"/>
                </a:lnTo>
                <a:lnTo>
                  <a:pt x="0" y="2322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32" name="Text Placeholder 31">
            <a:extLst>
              <a:ext uri="{FF2B5EF4-FFF2-40B4-BE49-F238E27FC236}">
                <a16:creationId xmlns:a16="http://schemas.microsoft.com/office/drawing/2014/main" id="{7FE60BA2-4279-9B01-BC88-3BDC0624FECD}"/>
              </a:ext>
            </a:extLst>
          </p:cNvPr>
          <p:cNvSpPr>
            <a:spLocks noGrp="1"/>
          </p:cNvSpPr>
          <p:nvPr>
            <p:ph type="body" sz="quarter" idx="28" hasCustomPrompt="1"/>
          </p:nvPr>
        </p:nvSpPr>
        <p:spPr>
          <a:xfrm>
            <a:off x="9046812" y="1573200"/>
            <a:ext cx="2865600" cy="2322000"/>
          </a:xfrm>
          <a:custGeom>
            <a:avLst/>
            <a:gdLst>
              <a:gd name="connsiteX0" fmla="*/ 0 w 2865600"/>
              <a:gd name="connsiteY0" fmla="*/ 0 h 2322000"/>
              <a:gd name="connsiteX1" fmla="*/ 2865600 w 2865600"/>
              <a:gd name="connsiteY1" fmla="*/ 0 h 2322000"/>
              <a:gd name="connsiteX2" fmla="*/ 2865600 w 2865600"/>
              <a:gd name="connsiteY2" fmla="*/ 2042258 h 2322000"/>
              <a:gd name="connsiteX3" fmla="*/ 2585858 w 2865600"/>
              <a:gd name="connsiteY3" fmla="*/ 2042258 h 2322000"/>
              <a:gd name="connsiteX4" fmla="*/ 2585858 w 2865600"/>
              <a:gd name="connsiteY4" fmla="*/ 2322000 h 2322000"/>
              <a:gd name="connsiteX5" fmla="*/ 0 w 2865600"/>
              <a:gd name="connsiteY5" fmla="*/ 2322000 h 232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600" h="2322000">
                <a:moveTo>
                  <a:pt x="0" y="0"/>
                </a:moveTo>
                <a:lnTo>
                  <a:pt x="2865600" y="0"/>
                </a:lnTo>
                <a:lnTo>
                  <a:pt x="2865600" y="2042258"/>
                </a:lnTo>
                <a:lnTo>
                  <a:pt x="2585858" y="2042258"/>
                </a:lnTo>
                <a:lnTo>
                  <a:pt x="2585858" y="2322000"/>
                </a:lnTo>
                <a:lnTo>
                  <a:pt x="0" y="2322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17" name="Text Placeholder 16">
            <a:extLst>
              <a:ext uri="{FF2B5EF4-FFF2-40B4-BE49-F238E27FC236}">
                <a16:creationId xmlns:a16="http://schemas.microsoft.com/office/drawing/2014/main" id="{90BA4FB5-4ECD-ECD8-8517-3A1C49955B5E}"/>
              </a:ext>
            </a:extLst>
          </p:cNvPr>
          <p:cNvSpPr>
            <a:spLocks noGrp="1"/>
          </p:cNvSpPr>
          <p:nvPr>
            <p:ph type="body" sz="quarter" idx="29" hasCustomPrompt="1"/>
          </p:nvPr>
        </p:nvSpPr>
        <p:spPr>
          <a:xfrm>
            <a:off x="279399" y="3895200"/>
            <a:ext cx="11631614" cy="2340000"/>
          </a:xfrm>
          <a:prstGeom prst="rect">
            <a:avLst/>
          </a:prstGeom>
          <a:solidFill>
            <a:srgbClr val="F9F9F9"/>
          </a:solidFill>
        </p:spPr>
        <p:txBody>
          <a:bodyPr wrap="square" lIns="144000" tIns="144000" rIns="144000" bIns="144000" anchor="t" anchorCtr="0">
            <a:noAutofit/>
          </a:bodyPr>
          <a:lstStyle>
            <a:lvl1pPr marL="0" indent="0" algn="l">
              <a:buFont typeface="Arial" panose="020B0604020202020204" pitchFamily="34" charset="0"/>
              <a:buNone/>
              <a:tabLst>
                <a:tab pos="180975" algn="l"/>
              </a:tabLst>
              <a:defRPr sz="1800" b="0">
                <a:solidFill>
                  <a:srgbClr val="081E32"/>
                </a:solidFill>
                <a:latin typeface="+mn-lt"/>
              </a:defRPr>
            </a:lvl1pPr>
            <a:lvl2pPr marL="0" indent="0" algn="l">
              <a:buNone/>
              <a:defRPr sz="1800" b="0">
                <a:latin typeface="+mn-lt"/>
              </a:defRPr>
            </a:lvl2pPr>
            <a:lvl3pPr marL="0" indent="0" algn="l">
              <a:buNone/>
              <a:defRPr sz="1800" b="0">
                <a:latin typeface="+mn-lt"/>
              </a:defRPr>
            </a:lvl3pPr>
            <a:lvl4pPr marL="0" indent="0" algn="l">
              <a:buNone/>
              <a:defRPr sz="1800" b="0">
                <a:latin typeface="+mn-lt"/>
              </a:defRPr>
            </a:lvl4pPr>
            <a:lvl5pPr marL="0" indent="0" algn="l">
              <a:buNone/>
              <a:defRPr sz="1800" b="0">
                <a:latin typeface="+mn-lt"/>
              </a:defRPr>
            </a:lvl5pPr>
            <a:lvl6pPr marL="0" indent="0" algn="l">
              <a:buNone/>
              <a:defRPr sz="1800" b="0">
                <a:latin typeface="+mn-lt"/>
              </a:defRPr>
            </a:lvl6pPr>
            <a:lvl7pPr marL="0" indent="0" algn="l">
              <a:buNone/>
              <a:defRPr sz="1800" b="0">
                <a:latin typeface="+mn-lt"/>
              </a:defRPr>
            </a:lvl7pPr>
            <a:lvl8pPr marL="0" indent="0" algn="l">
              <a:buNone/>
              <a:defRPr sz="1800" b="0">
                <a:latin typeface="+mn-lt"/>
              </a:defRPr>
            </a:lvl8pPr>
            <a:lvl9pPr marL="0" indent="0" algn="l">
              <a:buNone/>
              <a:defRPr sz="1800" b="0">
                <a:latin typeface="+mn-lt"/>
              </a:defRPr>
            </a:lvl9pPr>
          </a:lstStyle>
          <a:p>
            <a:pPr lvl="0"/>
            <a:r>
              <a:rPr lang="en-US" noProof="0" dirty="0"/>
              <a:t>Click to add text</a:t>
            </a:r>
            <a:endParaRPr lang="en-US"/>
          </a:p>
        </p:txBody>
      </p:sp>
      <p:sp>
        <p:nvSpPr>
          <p:cNvPr id="11" name="Date Placeholder 10">
            <a:extLst>
              <a:ext uri="{FF2B5EF4-FFF2-40B4-BE49-F238E27FC236}">
                <a16:creationId xmlns:a16="http://schemas.microsoft.com/office/drawing/2014/main" id="{417CAB1B-7B1C-FBA0-DF75-B3B7F710C161}"/>
              </a:ext>
            </a:extLst>
          </p:cNvPr>
          <p:cNvSpPr>
            <a:spLocks noGrp="1"/>
          </p:cNvSpPr>
          <p:nvPr>
            <p:ph type="dt" sz="half" idx="31"/>
          </p:nvPr>
        </p:nvSpPr>
        <p:spPr/>
        <p:txBody>
          <a:bodyPr/>
          <a:lstStyle/>
          <a:p>
            <a:endParaRPr lang="en-US" dirty="0"/>
          </a:p>
        </p:txBody>
      </p:sp>
      <p:sp>
        <p:nvSpPr>
          <p:cNvPr id="13" name="Footer Placeholder 12">
            <a:extLst>
              <a:ext uri="{FF2B5EF4-FFF2-40B4-BE49-F238E27FC236}">
                <a16:creationId xmlns:a16="http://schemas.microsoft.com/office/drawing/2014/main" id="{E989C66F-1CCB-29C0-09A7-9F88F5B44A35}"/>
              </a:ext>
            </a:extLst>
          </p:cNvPr>
          <p:cNvSpPr>
            <a:spLocks noGrp="1"/>
          </p:cNvSpPr>
          <p:nvPr>
            <p:ph type="ftr" sz="quarter" idx="32"/>
          </p:nvPr>
        </p:nvSpPr>
        <p:spPr/>
        <p:txBody>
          <a:bodyPr/>
          <a:lstStyle/>
          <a:p>
            <a:endParaRPr lang="en-US" dirty="0"/>
          </a:p>
        </p:txBody>
      </p:sp>
      <p:sp>
        <p:nvSpPr>
          <p:cNvPr id="14" name="Slide Number Placeholder 13">
            <a:extLst>
              <a:ext uri="{FF2B5EF4-FFF2-40B4-BE49-F238E27FC236}">
                <a16:creationId xmlns:a16="http://schemas.microsoft.com/office/drawing/2014/main" id="{489B4E02-6986-D981-B030-5DBA83D8A0A9}"/>
              </a:ext>
            </a:extLst>
          </p:cNvPr>
          <p:cNvSpPr>
            <a:spLocks noGrp="1"/>
          </p:cNvSpPr>
          <p:nvPr>
            <p:ph type="sldNum" sz="quarter" idx="33"/>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458461265"/>
      </p:ext>
    </p:extLst>
  </p:cSld>
  <p:clrMapOvr>
    <a:masterClrMapping/>
  </p:clrMapOvr>
  <p:transition>
    <p:wip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ternative Four boxes and one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17CA75-DE85-B1C9-AF39-3AEDDA45F4F6}"/>
              </a:ext>
            </a:extLst>
          </p:cNvPr>
          <p:cNvSpPr>
            <a:spLocks noGrp="1"/>
          </p:cNvSpPr>
          <p:nvPr>
            <p:ph type="title" hasCustomPrompt="1"/>
          </p:nvPr>
        </p:nvSpPr>
        <p:spPr>
          <a:xfrm>
            <a:off x="280800" y="450000"/>
            <a:ext cx="11631612" cy="486000"/>
          </a:xfrm>
        </p:spPr>
        <p:txBody>
          <a:bodyPr/>
          <a:lstStyle/>
          <a:p>
            <a:r>
              <a:rPr lang="en-US" dirty="0"/>
              <a:t>Click to add title</a:t>
            </a:r>
            <a:endParaRPr lang="en-US"/>
          </a:p>
        </p:txBody>
      </p:sp>
      <p:sp>
        <p:nvSpPr>
          <p:cNvPr id="2" name="Subtitle 2">
            <a:extLst>
              <a:ext uri="{FF2B5EF4-FFF2-40B4-BE49-F238E27FC236}">
                <a16:creationId xmlns:a16="http://schemas.microsoft.com/office/drawing/2014/main" id="{215A5934-9507-7568-1666-1A2F7A5B9775}"/>
              </a:ext>
            </a:extLst>
          </p:cNvPr>
          <p:cNvSpPr>
            <a:spLocks noGrp="1"/>
          </p:cNvSpPr>
          <p:nvPr>
            <p:ph type="subTitle" idx="1" hasCustomPrompt="1"/>
          </p:nvPr>
        </p:nvSpPr>
        <p:spPr>
          <a:xfrm>
            <a:off x="2808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15" name="Text Placeholder 14">
            <a:extLst>
              <a:ext uri="{FF2B5EF4-FFF2-40B4-BE49-F238E27FC236}">
                <a16:creationId xmlns:a16="http://schemas.microsoft.com/office/drawing/2014/main" id="{22F6C418-F612-3530-EB09-EA69C22DA40F}"/>
              </a:ext>
            </a:extLst>
          </p:cNvPr>
          <p:cNvSpPr>
            <a:spLocks noGrp="1"/>
          </p:cNvSpPr>
          <p:nvPr>
            <p:ph type="body" sz="quarter" idx="13" hasCustomPrompt="1"/>
          </p:nvPr>
        </p:nvSpPr>
        <p:spPr>
          <a:xfrm>
            <a:off x="280800" y="1573200"/>
            <a:ext cx="2494800" cy="2296800"/>
          </a:xfrm>
          <a:custGeom>
            <a:avLst/>
            <a:gdLst>
              <a:gd name="connsiteX0" fmla="*/ 0 w 2494800"/>
              <a:gd name="connsiteY0" fmla="*/ 0 h 2296800"/>
              <a:gd name="connsiteX1" fmla="*/ 2494800 w 2494800"/>
              <a:gd name="connsiteY1" fmla="*/ 0 h 2296800"/>
              <a:gd name="connsiteX2" fmla="*/ 2494800 w 2494800"/>
              <a:gd name="connsiteY2" fmla="*/ 2017058 h 2296800"/>
              <a:gd name="connsiteX3" fmla="*/ 2215058 w 2494800"/>
              <a:gd name="connsiteY3" fmla="*/ 2017058 h 2296800"/>
              <a:gd name="connsiteX4" fmla="*/ 2215058 w 2494800"/>
              <a:gd name="connsiteY4" fmla="*/ 2296800 h 2296800"/>
              <a:gd name="connsiteX5" fmla="*/ 0 w 2494800"/>
              <a:gd name="connsiteY5" fmla="*/ 2296800 h 229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800" h="2296800">
                <a:moveTo>
                  <a:pt x="0" y="0"/>
                </a:moveTo>
                <a:lnTo>
                  <a:pt x="2494800" y="0"/>
                </a:lnTo>
                <a:lnTo>
                  <a:pt x="2494800" y="2017058"/>
                </a:lnTo>
                <a:lnTo>
                  <a:pt x="2215058" y="2017058"/>
                </a:lnTo>
                <a:lnTo>
                  <a:pt x="2215058" y="2296800"/>
                </a:lnTo>
                <a:lnTo>
                  <a:pt x="0" y="22968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16" name="Text Placeholder 15">
            <a:extLst>
              <a:ext uri="{FF2B5EF4-FFF2-40B4-BE49-F238E27FC236}">
                <a16:creationId xmlns:a16="http://schemas.microsoft.com/office/drawing/2014/main" id="{4696CF6E-C588-DACE-7367-6084EC93B580}"/>
              </a:ext>
            </a:extLst>
          </p:cNvPr>
          <p:cNvSpPr>
            <a:spLocks noGrp="1"/>
          </p:cNvSpPr>
          <p:nvPr>
            <p:ph type="body" sz="quarter" idx="26" hasCustomPrompt="1"/>
          </p:nvPr>
        </p:nvSpPr>
        <p:spPr>
          <a:xfrm>
            <a:off x="2851200" y="1573200"/>
            <a:ext cx="2494800" cy="2296800"/>
          </a:xfrm>
          <a:custGeom>
            <a:avLst/>
            <a:gdLst>
              <a:gd name="connsiteX0" fmla="*/ 0 w 2494800"/>
              <a:gd name="connsiteY0" fmla="*/ 0 h 2296800"/>
              <a:gd name="connsiteX1" fmla="*/ 2494800 w 2494800"/>
              <a:gd name="connsiteY1" fmla="*/ 0 h 2296800"/>
              <a:gd name="connsiteX2" fmla="*/ 2494800 w 2494800"/>
              <a:gd name="connsiteY2" fmla="*/ 2017058 h 2296800"/>
              <a:gd name="connsiteX3" fmla="*/ 2215058 w 2494800"/>
              <a:gd name="connsiteY3" fmla="*/ 2017058 h 2296800"/>
              <a:gd name="connsiteX4" fmla="*/ 2215058 w 2494800"/>
              <a:gd name="connsiteY4" fmla="*/ 2296800 h 2296800"/>
              <a:gd name="connsiteX5" fmla="*/ 0 w 2494800"/>
              <a:gd name="connsiteY5" fmla="*/ 2296800 h 229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800" h="2296800">
                <a:moveTo>
                  <a:pt x="0" y="0"/>
                </a:moveTo>
                <a:lnTo>
                  <a:pt x="2494800" y="0"/>
                </a:lnTo>
                <a:lnTo>
                  <a:pt x="2494800" y="2017058"/>
                </a:lnTo>
                <a:lnTo>
                  <a:pt x="2215058" y="2017058"/>
                </a:lnTo>
                <a:lnTo>
                  <a:pt x="2215058" y="2296800"/>
                </a:lnTo>
                <a:lnTo>
                  <a:pt x="0" y="22968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19" name="Text Placeholder 18">
            <a:extLst>
              <a:ext uri="{FF2B5EF4-FFF2-40B4-BE49-F238E27FC236}">
                <a16:creationId xmlns:a16="http://schemas.microsoft.com/office/drawing/2014/main" id="{B7BFAC1B-A761-6F7C-4790-01C075D56BEA}"/>
              </a:ext>
            </a:extLst>
          </p:cNvPr>
          <p:cNvSpPr>
            <a:spLocks noGrp="1"/>
          </p:cNvSpPr>
          <p:nvPr>
            <p:ph type="body" sz="quarter" idx="27" hasCustomPrompt="1"/>
          </p:nvPr>
        </p:nvSpPr>
        <p:spPr>
          <a:xfrm>
            <a:off x="279400" y="3938412"/>
            <a:ext cx="2494800" cy="2296800"/>
          </a:xfrm>
          <a:custGeom>
            <a:avLst/>
            <a:gdLst>
              <a:gd name="connsiteX0" fmla="*/ 0 w 2494800"/>
              <a:gd name="connsiteY0" fmla="*/ 0 h 2296800"/>
              <a:gd name="connsiteX1" fmla="*/ 2494800 w 2494800"/>
              <a:gd name="connsiteY1" fmla="*/ 0 h 2296800"/>
              <a:gd name="connsiteX2" fmla="*/ 2494800 w 2494800"/>
              <a:gd name="connsiteY2" fmla="*/ 2017058 h 2296800"/>
              <a:gd name="connsiteX3" fmla="*/ 2215058 w 2494800"/>
              <a:gd name="connsiteY3" fmla="*/ 2017058 h 2296800"/>
              <a:gd name="connsiteX4" fmla="*/ 2215058 w 2494800"/>
              <a:gd name="connsiteY4" fmla="*/ 2296800 h 2296800"/>
              <a:gd name="connsiteX5" fmla="*/ 0 w 2494800"/>
              <a:gd name="connsiteY5" fmla="*/ 2296800 h 229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800" h="2296800">
                <a:moveTo>
                  <a:pt x="0" y="0"/>
                </a:moveTo>
                <a:lnTo>
                  <a:pt x="2494800" y="0"/>
                </a:lnTo>
                <a:lnTo>
                  <a:pt x="2494800" y="2017058"/>
                </a:lnTo>
                <a:lnTo>
                  <a:pt x="2215058" y="2017058"/>
                </a:lnTo>
                <a:lnTo>
                  <a:pt x="2215058" y="2296800"/>
                </a:lnTo>
                <a:lnTo>
                  <a:pt x="0" y="22968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18" name="Text Placeholder 17">
            <a:extLst>
              <a:ext uri="{FF2B5EF4-FFF2-40B4-BE49-F238E27FC236}">
                <a16:creationId xmlns:a16="http://schemas.microsoft.com/office/drawing/2014/main" id="{0CC0C71F-48BC-2AED-A32F-4BEBE00235ED}"/>
              </a:ext>
            </a:extLst>
          </p:cNvPr>
          <p:cNvSpPr>
            <a:spLocks noGrp="1"/>
          </p:cNvSpPr>
          <p:nvPr>
            <p:ph type="body" sz="quarter" idx="28" hasCustomPrompt="1"/>
          </p:nvPr>
        </p:nvSpPr>
        <p:spPr>
          <a:xfrm>
            <a:off x="2851200" y="3938412"/>
            <a:ext cx="2494800" cy="2296800"/>
          </a:xfrm>
          <a:custGeom>
            <a:avLst/>
            <a:gdLst>
              <a:gd name="connsiteX0" fmla="*/ 0 w 2494800"/>
              <a:gd name="connsiteY0" fmla="*/ 0 h 2296800"/>
              <a:gd name="connsiteX1" fmla="*/ 2494800 w 2494800"/>
              <a:gd name="connsiteY1" fmla="*/ 0 h 2296800"/>
              <a:gd name="connsiteX2" fmla="*/ 2494800 w 2494800"/>
              <a:gd name="connsiteY2" fmla="*/ 2017058 h 2296800"/>
              <a:gd name="connsiteX3" fmla="*/ 2215058 w 2494800"/>
              <a:gd name="connsiteY3" fmla="*/ 2017058 h 2296800"/>
              <a:gd name="connsiteX4" fmla="*/ 2215058 w 2494800"/>
              <a:gd name="connsiteY4" fmla="*/ 2296800 h 2296800"/>
              <a:gd name="connsiteX5" fmla="*/ 0 w 2494800"/>
              <a:gd name="connsiteY5" fmla="*/ 2296800 h 229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800" h="2296800">
                <a:moveTo>
                  <a:pt x="0" y="0"/>
                </a:moveTo>
                <a:lnTo>
                  <a:pt x="2494800" y="0"/>
                </a:lnTo>
                <a:lnTo>
                  <a:pt x="2494800" y="2017058"/>
                </a:lnTo>
                <a:lnTo>
                  <a:pt x="2215058" y="2017058"/>
                </a:lnTo>
                <a:lnTo>
                  <a:pt x="2215058" y="2296800"/>
                </a:lnTo>
                <a:lnTo>
                  <a:pt x="0" y="22968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0">
                <a:solidFill>
                  <a:schemeClr val="bg1"/>
                </a:solidFill>
                <a:latin typeface="+mn-lt"/>
              </a:defRPr>
            </a:lvl1pPr>
            <a:lvl2pPr marL="0" indent="0" algn="ctr">
              <a:buNone/>
              <a:defRPr sz="1800" b="0">
                <a:solidFill>
                  <a:schemeClr val="bg1"/>
                </a:solidFill>
                <a:latin typeface="+mn-lt"/>
              </a:defRPr>
            </a:lvl2pPr>
            <a:lvl3pPr marL="0" indent="0" algn="ctr">
              <a:buNone/>
              <a:defRPr sz="1800" b="0">
                <a:solidFill>
                  <a:schemeClr val="bg1"/>
                </a:solidFill>
                <a:latin typeface="+mn-lt"/>
              </a:defRPr>
            </a:lvl3pPr>
            <a:lvl4pPr marL="0" indent="0" algn="ctr">
              <a:buNone/>
              <a:defRPr sz="1800" b="0">
                <a:solidFill>
                  <a:schemeClr val="bg1"/>
                </a:solidFill>
                <a:latin typeface="+mn-lt"/>
              </a:defRPr>
            </a:lvl4pPr>
            <a:lvl5pPr marL="0" indent="0" algn="ctr">
              <a:buNone/>
              <a:defRPr sz="1800" b="0">
                <a:solidFill>
                  <a:schemeClr val="bg1"/>
                </a:solidFill>
                <a:latin typeface="+mn-lt"/>
              </a:defRPr>
            </a:lvl5pPr>
            <a:lvl6pPr marL="0" indent="0" algn="ctr">
              <a:buNone/>
              <a:defRPr sz="1800" b="0">
                <a:solidFill>
                  <a:schemeClr val="bg1"/>
                </a:solidFill>
                <a:latin typeface="+mn-lt"/>
              </a:defRPr>
            </a:lvl6pPr>
            <a:lvl7pPr marL="0" indent="0" algn="ctr">
              <a:buNone/>
              <a:defRPr sz="1800" b="0">
                <a:solidFill>
                  <a:schemeClr val="bg1"/>
                </a:solidFill>
                <a:latin typeface="+mn-lt"/>
              </a:defRPr>
            </a:lvl7pPr>
            <a:lvl8pPr marL="0" indent="0" algn="ctr">
              <a:buNone/>
              <a:defRPr sz="1800" b="0">
                <a:solidFill>
                  <a:schemeClr val="bg1"/>
                </a:solidFill>
                <a:latin typeface="+mn-lt"/>
              </a:defRPr>
            </a:lvl8pPr>
            <a:lvl9pPr marL="0" indent="0" algn="ctr">
              <a:buNone/>
              <a:defRPr sz="1800" b="0">
                <a:solidFill>
                  <a:schemeClr val="bg1"/>
                </a:solidFill>
                <a:latin typeface="+mn-lt"/>
              </a:defRPr>
            </a:lvl9pPr>
          </a:lstStyle>
          <a:p>
            <a:pPr lvl="0"/>
            <a:r>
              <a:rPr lang="en-US" noProof="0" dirty="0"/>
              <a:t>Click to add text</a:t>
            </a:r>
            <a:endParaRPr lang="en-US"/>
          </a:p>
        </p:txBody>
      </p:sp>
      <p:sp>
        <p:nvSpPr>
          <p:cNvPr id="17" name="Text Placeholder 16">
            <a:extLst>
              <a:ext uri="{FF2B5EF4-FFF2-40B4-BE49-F238E27FC236}">
                <a16:creationId xmlns:a16="http://schemas.microsoft.com/office/drawing/2014/main" id="{90BA4FB5-4ECD-ECD8-8517-3A1C49955B5E}"/>
              </a:ext>
            </a:extLst>
          </p:cNvPr>
          <p:cNvSpPr>
            <a:spLocks noGrp="1"/>
          </p:cNvSpPr>
          <p:nvPr>
            <p:ph type="body" sz="quarter" idx="29" hasCustomPrompt="1"/>
          </p:nvPr>
        </p:nvSpPr>
        <p:spPr>
          <a:xfrm>
            <a:off x="5503013" y="1573212"/>
            <a:ext cx="6408000" cy="4662000"/>
          </a:xfrm>
          <a:prstGeom prst="rect">
            <a:avLst/>
          </a:prstGeom>
          <a:solidFill>
            <a:srgbClr val="F9F9F9"/>
          </a:solidFill>
        </p:spPr>
        <p:txBody>
          <a:bodyPr wrap="square" lIns="144000" tIns="144000" rIns="144000" bIns="144000" anchor="t" anchorCtr="0">
            <a:noAutofit/>
          </a:bodyPr>
          <a:lstStyle>
            <a:lvl1pPr marL="0" indent="0" algn="l">
              <a:buFont typeface="Arial" panose="020B0604020202020204" pitchFamily="34" charset="0"/>
              <a:buNone/>
              <a:tabLst>
                <a:tab pos="180975" algn="l"/>
              </a:tabLst>
              <a:defRPr sz="1800" b="0">
                <a:solidFill>
                  <a:srgbClr val="081E32"/>
                </a:solidFill>
                <a:latin typeface="+mn-lt"/>
              </a:defRPr>
            </a:lvl1pPr>
            <a:lvl2pPr marL="0" indent="0" algn="l">
              <a:buNone/>
              <a:defRPr sz="1800" b="0">
                <a:latin typeface="+mn-lt"/>
              </a:defRPr>
            </a:lvl2pPr>
            <a:lvl3pPr marL="0" indent="0" algn="l">
              <a:buNone/>
              <a:defRPr sz="1800" b="0">
                <a:latin typeface="+mn-lt"/>
              </a:defRPr>
            </a:lvl3pPr>
            <a:lvl4pPr marL="0" indent="0" algn="l">
              <a:buNone/>
              <a:defRPr sz="1800" b="0">
                <a:latin typeface="+mn-lt"/>
              </a:defRPr>
            </a:lvl4pPr>
            <a:lvl5pPr marL="0" indent="0" algn="l">
              <a:buNone/>
              <a:defRPr sz="1800" b="0">
                <a:latin typeface="+mn-lt"/>
              </a:defRPr>
            </a:lvl5pPr>
            <a:lvl6pPr marL="0" indent="0" algn="l">
              <a:buNone/>
              <a:defRPr sz="1800" b="0">
                <a:latin typeface="+mn-lt"/>
              </a:defRPr>
            </a:lvl6pPr>
            <a:lvl7pPr marL="0" indent="0" algn="l">
              <a:buNone/>
              <a:defRPr sz="1800" b="0">
                <a:latin typeface="+mn-lt"/>
              </a:defRPr>
            </a:lvl7pPr>
            <a:lvl8pPr marL="0" indent="0" algn="l">
              <a:buNone/>
              <a:defRPr sz="1800" b="0">
                <a:latin typeface="+mn-lt"/>
              </a:defRPr>
            </a:lvl8pPr>
            <a:lvl9pPr marL="0" indent="0" algn="l">
              <a:buNone/>
              <a:defRPr sz="1800" b="0">
                <a:latin typeface="+mn-lt"/>
              </a:defRPr>
            </a:lvl9pPr>
          </a:lstStyle>
          <a:p>
            <a:pPr lvl="0"/>
            <a:r>
              <a:rPr lang="en-US" noProof="0" dirty="0"/>
              <a:t>Click to add text</a:t>
            </a:r>
            <a:endParaRPr lang="en-US"/>
          </a:p>
        </p:txBody>
      </p:sp>
      <p:sp>
        <p:nvSpPr>
          <p:cNvPr id="11" name="Date Placeholder 10">
            <a:extLst>
              <a:ext uri="{FF2B5EF4-FFF2-40B4-BE49-F238E27FC236}">
                <a16:creationId xmlns:a16="http://schemas.microsoft.com/office/drawing/2014/main" id="{417CAB1B-7B1C-FBA0-DF75-B3B7F710C161}"/>
              </a:ext>
            </a:extLst>
          </p:cNvPr>
          <p:cNvSpPr>
            <a:spLocks noGrp="1"/>
          </p:cNvSpPr>
          <p:nvPr>
            <p:ph type="dt" sz="half" idx="31"/>
          </p:nvPr>
        </p:nvSpPr>
        <p:spPr/>
        <p:txBody>
          <a:bodyPr/>
          <a:lstStyle/>
          <a:p>
            <a:endParaRPr lang="en-US" dirty="0"/>
          </a:p>
        </p:txBody>
      </p:sp>
      <p:sp>
        <p:nvSpPr>
          <p:cNvPr id="13" name="Footer Placeholder 12">
            <a:extLst>
              <a:ext uri="{FF2B5EF4-FFF2-40B4-BE49-F238E27FC236}">
                <a16:creationId xmlns:a16="http://schemas.microsoft.com/office/drawing/2014/main" id="{E989C66F-1CCB-29C0-09A7-9F88F5B44A35}"/>
              </a:ext>
            </a:extLst>
          </p:cNvPr>
          <p:cNvSpPr>
            <a:spLocks noGrp="1"/>
          </p:cNvSpPr>
          <p:nvPr>
            <p:ph type="ftr" sz="quarter" idx="32"/>
          </p:nvPr>
        </p:nvSpPr>
        <p:spPr/>
        <p:txBody>
          <a:bodyPr/>
          <a:lstStyle/>
          <a:p>
            <a:endParaRPr lang="en-US" dirty="0"/>
          </a:p>
        </p:txBody>
      </p:sp>
      <p:sp>
        <p:nvSpPr>
          <p:cNvPr id="14" name="Slide Number Placeholder 13">
            <a:extLst>
              <a:ext uri="{FF2B5EF4-FFF2-40B4-BE49-F238E27FC236}">
                <a16:creationId xmlns:a16="http://schemas.microsoft.com/office/drawing/2014/main" id="{489B4E02-6986-D981-B030-5DBA83D8A0A9}"/>
              </a:ext>
            </a:extLst>
          </p:cNvPr>
          <p:cNvSpPr>
            <a:spLocks noGrp="1"/>
          </p:cNvSpPr>
          <p:nvPr>
            <p:ph type="sldNum" sz="quarter" idx="33"/>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369652591"/>
      </p:ext>
    </p:extLst>
  </p:cSld>
  <p:clrMapOvr>
    <a:masterClrMapping/>
  </p:clrMapOvr>
  <p:transition>
    <p:wip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with short text">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0404000D-E222-3571-AA8C-3D4BE50024A8}"/>
              </a:ext>
            </a:extLst>
          </p:cNvPr>
          <p:cNvSpPr>
            <a:spLocks noGrp="1"/>
          </p:cNvSpPr>
          <p:nvPr>
            <p:ph type="pic" sz="quarter" idx="18" hasCustomPrompt="1"/>
          </p:nvPr>
        </p:nvSpPr>
        <p:spPr>
          <a:xfrm>
            <a:off x="280800" y="1573701"/>
            <a:ext cx="4662000" cy="4662000"/>
          </a:xfrm>
          <a:custGeom>
            <a:avLst/>
            <a:gdLst>
              <a:gd name="connsiteX0" fmla="*/ 0 w 4662000"/>
              <a:gd name="connsiteY0" fmla="*/ 0 h 4662000"/>
              <a:gd name="connsiteX1" fmla="*/ 4662000 w 4662000"/>
              <a:gd name="connsiteY1" fmla="*/ 0 h 4662000"/>
              <a:gd name="connsiteX2" fmla="*/ 4662000 w 4662000"/>
              <a:gd name="connsiteY2" fmla="*/ 3703380 h 4662000"/>
              <a:gd name="connsiteX3" fmla="*/ 3703380 w 4662000"/>
              <a:gd name="connsiteY3" fmla="*/ 3703380 h 4662000"/>
              <a:gd name="connsiteX4" fmla="*/ 3703380 w 4662000"/>
              <a:gd name="connsiteY4" fmla="*/ 4662000 h 4662000"/>
              <a:gd name="connsiteX5" fmla="*/ 0 w 4662000"/>
              <a:gd name="connsiteY5" fmla="*/ 4662000 h 46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2000" h="4662000">
                <a:moveTo>
                  <a:pt x="0" y="0"/>
                </a:moveTo>
                <a:lnTo>
                  <a:pt x="4662000" y="0"/>
                </a:lnTo>
                <a:lnTo>
                  <a:pt x="4662000" y="3703380"/>
                </a:lnTo>
                <a:lnTo>
                  <a:pt x="3703380" y="3703380"/>
                </a:lnTo>
                <a:lnTo>
                  <a:pt x="3703380" y="4662000"/>
                </a:lnTo>
                <a:lnTo>
                  <a:pt x="0" y="4662000"/>
                </a:lnTo>
                <a:close/>
              </a:path>
            </a:pathLst>
          </a:custGeom>
          <a:solidFill>
            <a:srgbClr val="E7E6E6"/>
          </a:solidFill>
        </p:spPr>
        <p:txBody>
          <a:bodyPr wrap="square" lIns="72000" tIns="72000" rIns="72000" bIns="72000">
            <a:noAutofit/>
          </a:bodyPr>
          <a:lstStyle>
            <a:lvl1pPr marL="0" indent="0">
              <a:spcBef>
                <a:spcPts val="0"/>
              </a:spcBef>
              <a:buNone/>
              <a:defRPr sz="1600"/>
            </a:lvl1pPr>
          </a:lstStyle>
          <a:p>
            <a:r>
              <a:rPr lang="en-US" dirty="0"/>
              <a:t>Click here and insert image from Templafy or click the icon to insert picture from your computer</a:t>
            </a:r>
            <a:endParaRPr lang="en-US"/>
          </a:p>
        </p:txBody>
      </p:sp>
      <p:sp>
        <p:nvSpPr>
          <p:cNvPr id="3" name="Title 2">
            <a:extLst>
              <a:ext uri="{FF2B5EF4-FFF2-40B4-BE49-F238E27FC236}">
                <a16:creationId xmlns:a16="http://schemas.microsoft.com/office/drawing/2014/main" id="{A217CA75-DE85-B1C9-AF39-3AEDDA45F4F6}"/>
              </a:ext>
            </a:extLst>
          </p:cNvPr>
          <p:cNvSpPr>
            <a:spLocks noGrp="1"/>
          </p:cNvSpPr>
          <p:nvPr>
            <p:ph type="title" hasCustomPrompt="1"/>
          </p:nvPr>
        </p:nvSpPr>
        <p:spPr>
          <a:xfrm>
            <a:off x="280800" y="450000"/>
            <a:ext cx="11631612" cy="486000"/>
          </a:xfrm>
        </p:spPr>
        <p:txBody>
          <a:bodyPr/>
          <a:lstStyle/>
          <a:p>
            <a:r>
              <a:rPr lang="en-US" dirty="0"/>
              <a:t>Click to add title</a:t>
            </a:r>
            <a:endParaRPr lang="en-US"/>
          </a:p>
        </p:txBody>
      </p:sp>
      <p:sp>
        <p:nvSpPr>
          <p:cNvPr id="2" name="Subtitle 2">
            <a:extLst>
              <a:ext uri="{FF2B5EF4-FFF2-40B4-BE49-F238E27FC236}">
                <a16:creationId xmlns:a16="http://schemas.microsoft.com/office/drawing/2014/main" id="{215A5934-9507-7568-1666-1A2F7A5B9775}"/>
              </a:ext>
            </a:extLst>
          </p:cNvPr>
          <p:cNvSpPr>
            <a:spLocks noGrp="1"/>
          </p:cNvSpPr>
          <p:nvPr>
            <p:ph type="subTitle" idx="1" hasCustomPrompt="1"/>
          </p:nvPr>
        </p:nvSpPr>
        <p:spPr>
          <a:xfrm>
            <a:off x="2808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18" name="Text Placeholder 17">
            <a:extLst>
              <a:ext uri="{FF2B5EF4-FFF2-40B4-BE49-F238E27FC236}">
                <a16:creationId xmlns:a16="http://schemas.microsoft.com/office/drawing/2014/main" id="{1F2B9EE6-F6B0-BC03-74E5-EE5EB47B28E6}"/>
              </a:ext>
            </a:extLst>
          </p:cNvPr>
          <p:cNvSpPr>
            <a:spLocks noGrp="1"/>
          </p:cNvSpPr>
          <p:nvPr>
            <p:ph type="body" sz="quarter" idx="13" hasCustomPrompt="1"/>
          </p:nvPr>
        </p:nvSpPr>
        <p:spPr>
          <a:xfrm>
            <a:off x="5091138" y="1573213"/>
            <a:ext cx="2174400" cy="1144800"/>
          </a:xfrm>
          <a:custGeom>
            <a:avLst/>
            <a:gdLst>
              <a:gd name="connsiteX0" fmla="*/ 0 w 2174400"/>
              <a:gd name="connsiteY0" fmla="*/ 0 h 1144800"/>
              <a:gd name="connsiteX1" fmla="*/ 2174400 w 2174400"/>
              <a:gd name="connsiteY1" fmla="*/ 0 h 1144800"/>
              <a:gd name="connsiteX2" fmla="*/ 2174400 w 2174400"/>
              <a:gd name="connsiteY2" fmla="*/ 928800 h 1144800"/>
              <a:gd name="connsiteX3" fmla="*/ 1958400 w 2174400"/>
              <a:gd name="connsiteY3" fmla="*/ 928800 h 1144800"/>
              <a:gd name="connsiteX4" fmla="*/ 1958400 w 2174400"/>
              <a:gd name="connsiteY4" fmla="*/ 1144800 h 1144800"/>
              <a:gd name="connsiteX5" fmla="*/ 0 w 2174400"/>
              <a:gd name="connsiteY5" fmla="*/ 1144800 h 114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400" h="1144800">
                <a:moveTo>
                  <a:pt x="0" y="0"/>
                </a:moveTo>
                <a:lnTo>
                  <a:pt x="2174400" y="0"/>
                </a:lnTo>
                <a:lnTo>
                  <a:pt x="2174400" y="928800"/>
                </a:lnTo>
                <a:lnTo>
                  <a:pt x="1958400" y="928800"/>
                </a:lnTo>
                <a:lnTo>
                  <a:pt x="1958400" y="1144800"/>
                </a:lnTo>
                <a:lnTo>
                  <a:pt x="0" y="11448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1">
                <a:solidFill>
                  <a:schemeClr val="bg1"/>
                </a:solidFill>
                <a:latin typeface="+mn-lt"/>
              </a:defRPr>
            </a:lvl1pPr>
            <a:lvl2pPr marL="0" indent="0" algn="ctr">
              <a:buNone/>
              <a:defRPr sz="1800" b="1">
                <a:solidFill>
                  <a:schemeClr val="bg1"/>
                </a:solidFill>
                <a:latin typeface="+mn-lt"/>
              </a:defRPr>
            </a:lvl2pPr>
            <a:lvl3pPr marL="0" indent="0" algn="ctr">
              <a:buNone/>
              <a:defRPr sz="1800" b="1">
                <a:solidFill>
                  <a:schemeClr val="bg1"/>
                </a:solidFill>
                <a:latin typeface="+mn-lt"/>
              </a:defRPr>
            </a:lvl3pPr>
            <a:lvl4pPr marL="0" indent="0" algn="ctr">
              <a:buNone/>
              <a:defRPr sz="1800" b="1">
                <a:solidFill>
                  <a:schemeClr val="bg1"/>
                </a:solidFill>
                <a:latin typeface="+mn-lt"/>
              </a:defRPr>
            </a:lvl4pPr>
            <a:lvl5pPr marL="0" indent="0" algn="ctr">
              <a:buNone/>
              <a:defRPr sz="1800" b="1">
                <a:solidFill>
                  <a:schemeClr val="bg1"/>
                </a:solidFill>
                <a:latin typeface="+mn-lt"/>
              </a:defRPr>
            </a:lvl5pPr>
            <a:lvl6pPr marL="0" indent="0" algn="ctr">
              <a:buNone/>
              <a:defRPr sz="1800" b="1">
                <a:solidFill>
                  <a:schemeClr val="bg1"/>
                </a:solidFill>
                <a:latin typeface="+mn-lt"/>
              </a:defRPr>
            </a:lvl6pPr>
            <a:lvl7pPr marL="0" indent="0" algn="ctr">
              <a:buNone/>
              <a:defRPr sz="1800" b="1">
                <a:solidFill>
                  <a:schemeClr val="bg1"/>
                </a:solidFill>
                <a:latin typeface="+mn-lt"/>
              </a:defRPr>
            </a:lvl7pPr>
            <a:lvl8pPr marL="0" indent="0" algn="ctr">
              <a:buNone/>
              <a:defRPr sz="1800" b="1">
                <a:solidFill>
                  <a:schemeClr val="bg1"/>
                </a:solidFill>
                <a:latin typeface="+mn-lt"/>
              </a:defRPr>
            </a:lvl8pPr>
            <a:lvl9pPr marL="0" indent="0" algn="ctr">
              <a:buNone/>
              <a:defRPr sz="1800" b="1">
                <a:solidFill>
                  <a:schemeClr val="bg1"/>
                </a:solidFill>
                <a:latin typeface="+mn-lt"/>
              </a:defRPr>
            </a:lvl9pPr>
          </a:lstStyle>
          <a:p>
            <a:pPr lvl="0"/>
            <a:r>
              <a:rPr lang="en-US" noProof="0" dirty="0"/>
              <a:t>Click to add text</a:t>
            </a:r>
            <a:endParaRPr lang="en-US"/>
          </a:p>
        </p:txBody>
      </p:sp>
      <p:sp>
        <p:nvSpPr>
          <p:cNvPr id="32" name="Text Placeholder 31">
            <a:extLst>
              <a:ext uri="{FF2B5EF4-FFF2-40B4-BE49-F238E27FC236}">
                <a16:creationId xmlns:a16="http://schemas.microsoft.com/office/drawing/2014/main" id="{7FE60BA2-4279-9B01-BC88-3BDC0624FECD}"/>
              </a:ext>
            </a:extLst>
          </p:cNvPr>
          <p:cNvSpPr>
            <a:spLocks noGrp="1"/>
          </p:cNvSpPr>
          <p:nvPr>
            <p:ph type="body" sz="quarter" idx="28" hasCustomPrompt="1"/>
          </p:nvPr>
        </p:nvSpPr>
        <p:spPr>
          <a:xfrm>
            <a:off x="5091138" y="2718001"/>
            <a:ext cx="2174400" cy="3517700"/>
          </a:xfrm>
          <a:prstGeom prst="rect">
            <a:avLst/>
          </a:prstGeom>
          <a:solidFill>
            <a:srgbClr val="F9F9F9"/>
          </a:solidFill>
        </p:spPr>
        <p:txBody>
          <a:bodyPr wrap="square" lIns="144000" tIns="144000" rIns="144000" bIns="144000" anchor="t" anchorCtr="0">
            <a:noAutofit/>
          </a:bodyPr>
          <a:lstStyle>
            <a:lvl1pPr marL="216000" indent="-216000" algn="l">
              <a:buFont typeface="Wingdings" panose="05000000000000000000" pitchFamily="2" charset="2"/>
              <a:buChar char="§"/>
              <a:tabLst>
                <a:tab pos="180975" algn="l"/>
              </a:tabLst>
              <a:defRPr sz="1800" b="0">
                <a:solidFill>
                  <a:srgbClr val="081E32"/>
                </a:solidFill>
                <a:latin typeface="+mn-lt"/>
              </a:defRPr>
            </a:lvl1pPr>
            <a:lvl2pPr marL="432000" indent="-216000" algn="l">
              <a:buFont typeface="Wingdings" panose="05000000000000000000" pitchFamily="2" charset="2"/>
              <a:buChar char="§"/>
              <a:defRPr sz="1800" b="0">
                <a:latin typeface="+mn-lt"/>
              </a:defRPr>
            </a:lvl2pPr>
            <a:lvl3pPr marL="648000" indent="-216000" algn="l">
              <a:buFont typeface="Wingdings" panose="05000000000000000000" pitchFamily="2" charset="2"/>
              <a:buChar char="§"/>
              <a:defRPr sz="1800" b="0">
                <a:latin typeface="+mn-lt"/>
              </a:defRPr>
            </a:lvl3pPr>
            <a:lvl4pPr marL="216000" indent="-216000" algn="l">
              <a:buFont typeface="Wingdings" panose="05000000000000000000" pitchFamily="2" charset="2"/>
              <a:buChar char="§"/>
              <a:defRPr sz="1800" b="0">
                <a:latin typeface="+mn-lt"/>
              </a:defRPr>
            </a:lvl4pPr>
            <a:lvl5pPr marL="216000" indent="-216000" algn="l">
              <a:buFont typeface="Wingdings" panose="05000000000000000000" pitchFamily="2" charset="2"/>
              <a:buChar char="§"/>
              <a:defRPr sz="1800" b="0">
                <a:latin typeface="+mn-lt"/>
              </a:defRPr>
            </a:lvl5pPr>
            <a:lvl6pPr marL="216000" indent="-216000" algn="l">
              <a:buFont typeface="Wingdings" panose="05000000000000000000" pitchFamily="2" charset="2"/>
              <a:buChar char="§"/>
              <a:defRPr sz="1800" b="0">
                <a:latin typeface="+mn-lt"/>
              </a:defRPr>
            </a:lvl6pPr>
            <a:lvl7pPr marL="216000" indent="-216000" algn="l">
              <a:buFont typeface="Wingdings" panose="05000000000000000000" pitchFamily="2" charset="2"/>
              <a:buChar char="§"/>
              <a:defRPr sz="1800" b="0">
                <a:latin typeface="+mn-lt"/>
              </a:defRPr>
            </a:lvl7pPr>
            <a:lvl8pPr marL="216000" indent="-216000" algn="l">
              <a:buFont typeface="Wingdings" panose="05000000000000000000" pitchFamily="2" charset="2"/>
              <a:buChar char="§"/>
              <a:defRPr sz="1800" b="0">
                <a:latin typeface="+mn-lt"/>
              </a:defRPr>
            </a:lvl8pPr>
            <a:lvl9pPr marL="216000" indent="-216000" algn="l">
              <a:buFont typeface="Wingdings" panose="05000000000000000000" pitchFamily="2" charset="2"/>
              <a:buChar char="§"/>
              <a:defRPr sz="1800" b="0">
                <a:latin typeface="+mn-lt"/>
              </a:defRPr>
            </a:lvl9pPr>
          </a:lstStyle>
          <a:p>
            <a:pPr lvl="0"/>
            <a:r>
              <a:rPr lang="en-US" noProof="0" dirty="0"/>
              <a:t>Click to add text</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Sixth level</a:t>
            </a:r>
            <a:endParaRPr lang="en-US"/>
          </a:p>
          <a:p>
            <a:pPr lvl="6"/>
            <a:r>
              <a:rPr lang="en-US" noProof="0" dirty="0"/>
              <a:t>Seventh level</a:t>
            </a:r>
            <a:endParaRPr lang="en-US"/>
          </a:p>
          <a:p>
            <a:pPr lvl="7"/>
            <a:r>
              <a:rPr lang="en-US" noProof="0" dirty="0"/>
              <a:t>Eighth level</a:t>
            </a:r>
            <a:endParaRPr lang="en-US"/>
          </a:p>
          <a:p>
            <a:pPr lvl="8"/>
            <a:r>
              <a:rPr lang="en-US" noProof="0" dirty="0"/>
              <a:t>Ninth level</a:t>
            </a:r>
            <a:endParaRPr lang="en-US"/>
          </a:p>
        </p:txBody>
      </p:sp>
      <p:sp>
        <p:nvSpPr>
          <p:cNvPr id="19" name="Text Placeholder 18">
            <a:extLst>
              <a:ext uri="{FF2B5EF4-FFF2-40B4-BE49-F238E27FC236}">
                <a16:creationId xmlns:a16="http://schemas.microsoft.com/office/drawing/2014/main" id="{BFB2425E-2214-75EE-5F66-194022261899}"/>
              </a:ext>
            </a:extLst>
          </p:cNvPr>
          <p:cNvSpPr>
            <a:spLocks noGrp="1"/>
          </p:cNvSpPr>
          <p:nvPr>
            <p:ph type="body" sz="quarter" idx="26" hasCustomPrompt="1"/>
          </p:nvPr>
        </p:nvSpPr>
        <p:spPr>
          <a:xfrm>
            <a:off x="7413876" y="1573213"/>
            <a:ext cx="2174400" cy="1144800"/>
          </a:xfrm>
          <a:custGeom>
            <a:avLst/>
            <a:gdLst>
              <a:gd name="connsiteX0" fmla="*/ 0 w 2174400"/>
              <a:gd name="connsiteY0" fmla="*/ 0 h 1144800"/>
              <a:gd name="connsiteX1" fmla="*/ 2174400 w 2174400"/>
              <a:gd name="connsiteY1" fmla="*/ 0 h 1144800"/>
              <a:gd name="connsiteX2" fmla="*/ 2174400 w 2174400"/>
              <a:gd name="connsiteY2" fmla="*/ 928800 h 1144800"/>
              <a:gd name="connsiteX3" fmla="*/ 1958400 w 2174400"/>
              <a:gd name="connsiteY3" fmla="*/ 928800 h 1144800"/>
              <a:gd name="connsiteX4" fmla="*/ 1958400 w 2174400"/>
              <a:gd name="connsiteY4" fmla="*/ 1144800 h 1144800"/>
              <a:gd name="connsiteX5" fmla="*/ 0 w 2174400"/>
              <a:gd name="connsiteY5" fmla="*/ 1144800 h 114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400" h="1144800">
                <a:moveTo>
                  <a:pt x="0" y="0"/>
                </a:moveTo>
                <a:lnTo>
                  <a:pt x="2174400" y="0"/>
                </a:lnTo>
                <a:lnTo>
                  <a:pt x="2174400" y="928800"/>
                </a:lnTo>
                <a:lnTo>
                  <a:pt x="1958400" y="928800"/>
                </a:lnTo>
                <a:lnTo>
                  <a:pt x="1958400" y="1144800"/>
                </a:lnTo>
                <a:lnTo>
                  <a:pt x="0" y="11448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1">
                <a:solidFill>
                  <a:schemeClr val="bg1"/>
                </a:solidFill>
                <a:latin typeface="+mn-lt"/>
              </a:defRPr>
            </a:lvl1pPr>
            <a:lvl2pPr marL="0" indent="0" algn="ctr">
              <a:buNone/>
              <a:defRPr sz="1800" b="1">
                <a:solidFill>
                  <a:schemeClr val="bg1"/>
                </a:solidFill>
                <a:latin typeface="+mn-lt"/>
              </a:defRPr>
            </a:lvl2pPr>
            <a:lvl3pPr marL="0" indent="0" algn="ctr">
              <a:buNone/>
              <a:defRPr sz="1800" b="1">
                <a:solidFill>
                  <a:schemeClr val="bg1"/>
                </a:solidFill>
                <a:latin typeface="+mn-lt"/>
              </a:defRPr>
            </a:lvl3pPr>
            <a:lvl4pPr marL="0" indent="0" algn="ctr">
              <a:buNone/>
              <a:defRPr sz="1800" b="1">
                <a:solidFill>
                  <a:schemeClr val="bg1"/>
                </a:solidFill>
                <a:latin typeface="+mn-lt"/>
              </a:defRPr>
            </a:lvl4pPr>
            <a:lvl5pPr marL="0" indent="0" algn="ctr">
              <a:buNone/>
              <a:defRPr sz="1800" b="1">
                <a:solidFill>
                  <a:schemeClr val="bg1"/>
                </a:solidFill>
                <a:latin typeface="+mn-lt"/>
              </a:defRPr>
            </a:lvl5pPr>
            <a:lvl6pPr marL="0" indent="0" algn="ctr">
              <a:buNone/>
              <a:defRPr sz="1800" b="1">
                <a:solidFill>
                  <a:schemeClr val="bg1"/>
                </a:solidFill>
                <a:latin typeface="+mn-lt"/>
              </a:defRPr>
            </a:lvl6pPr>
            <a:lvl7pPr marL="0" indent="0" algn="ctr">
              <a:buNone/>
              <a:defRPr sz="1800" b="1">
                <a:solidFill>
                  <a:schemeClr val="bg1"/>
                </a:solidFill>
                <a:latin typeface="+mn-lt"/>
              </a:defRPr>
            </a:lvl7pPr>
            <a:lvl8pPr marL="0" indent="0" algn="ctr">
              <a:buNone/>
              <a:defRPr sz="1800" b="1">
                <a:solidFill>
                  <a:schemeClr val="bg1"/>
                </a:solidFill>
                <a:latin typeface="+mn-lt"/>
              </a:defRPr>
            </a:lvl8pPr>
            <a:lvl9pPr marL="0" indent="0" algn="ctr">
              <a:buNone/>
              <a:defRPr sz="1800" b="1">
                <a:solidFill>
                  <a:schemeClr val="bg1"/>
                </a:solidFill>
                <a:latin typeface="+mn-lt"/>
              </a:defRPr>
            </a:lvl9pPr>
          </a:lstStyle>
          <a:p>
            <a:pPr lvl="0"/>
            <a:r>
              <a:rPr lang="en-US" noProof="0" dirty="0"/>
              <a:t>Click to add text</a:t>
            </a:r>
            <a:endParaRPr lang="en-US"/>
          </a:p>
        </p:txBody>
      </p:sp>
      <p:sp>
        <p:nvSpPr>
          <p:cNvPr id="17" name="Text Placeholder 16">
            <a:extLst>
              <a:ext uri="{FF2B5EF4-FFF2-40B4-BE49-F238E27FC236}">
                <a16:creationId xmlns:a16="http://schemas.microsoft.com/office/drawing/2014/main" id="{90BA4FB5-4ECD-ECD8-8517-3A1C49955B5E}"/>
              </a:ext>
            </a:extLst>
          </p:cNvPr>
          <p:cNvSpPr>
            <a:spLocks noGrp="1"/>
          </p:cNvSpPr>
          <p:nvPr>
            <p:ph type="body" sz="quarter" idx="29" hasCustomPrompt="1"/>
          </p:nvPr>
        </p:nvSpPr>
        <p:spPr>
          <a:xfrm>
            <a:off x="7413876" y="2718001"/>
            <a:ext cx="2174400" cy="3517700"/>
          </a:xfrm>
          <a:prstGeom prst="rect">
            <a:avLst/>
          </a:prstGeom>
          <a:solidFill>
            <a:srgbClr val="F9F9F9"/>
          </a:solidFill>
        </p:spPr>
        <p:txBody>
          <a:bodyPr wrap="square" lIns="144000" tIns="144000" rIns="144000" bIns="144000" anchor="t" anchorCtr="0">
            <a:noAutofit/>
          </a:bodyPr>
          <a:lstStyle>
            <a:lvl1pPr marL="216000" indent="-216000" algn="l">
              <a:buFont typeface="Wingdings" panose="05000000000000000000" pitchFamily="2" charset="2"/>
              <a:buChar char="§"/>
              <a:tabLst>
                <a:tab pos="180975" algn="l"/>
              </a:tabLst>
              <a:defRPr sz="1800" b="0">
                <a:solidFill>
                  <a:srgbClr val="081E32"/>
                </a:solidFill>
                <a:latin typeface="+mn-lt"/>
              </a:defRPr>
            </a:lvl1pPr>
            <a:lvl2pPr marL="432000" indent="-216000" algn="l">
              <a:buFont typeface="Wingdings" panose="05000000000000000000" pitchFamily="2" charset="2"/>
              <a:buChar char="§"/>
              <a:defRPr sz="1800" b="0">
                <a:latin typeface="+mn-lt"/>
              </a:defRPr>
            </a:lvl2pPr>
            <a:lvl3pPr marL="648000" indent="-216000" algn="l">
              <a:buFont typeface="Wingdings" panose="05000000000000000000" pitchFamily="2" charset="2"/>
              <a:buChar char="§"/>
              <a:defRPr sz="1800" b="0">
                <a:latin typeface="+mn-lt"/>
              </a:defRPr>
            </a:lvl3pPr>
            <a:lvl4pPr marL="216000" indent="-216000" algn="l">
              <a:buFont typeface="Wingdings" panose="05000000000000000000" pitchFamily="2" charset="2"/>
              <a:buChar char="§"/>
              <a:defRPr sz="1800" b="0">
                <a:latin typeface="+mn-lt"/>
              </a:defRPr>
            </a:lvl4pPr>
            <a:lvl5pPr marL="216000" indent="-216000" algn="l">
              <a:buFont typeface="Wingdings" panose="05000000000000000000" pitchFamily="2" charset="2"/>
              <a:buChar char="§"/>
              <a:defRPr sz="1800" b="0">
                <a:latin typeface="+mn-lt"/>
              </a:defRPr>
            </a:lvl5pPr>
            <a:lvl6pPr marL="216000" indent="-216000" algn="l">
              <a:buFont typeface="Wingdings" panose="05000000000000000000" pitchFamily="2" charset="2"/>
              <a:buChar char="§"/>
              <a:defRPr sz="1800" b="0">
                <a:latin typeface="+mn-lt"/>
              </a:defRPr>
            </a:lvl6pPr>
            <a:lvl7pPr marL="216000" indent="-216000" algn="l">
              <a:buFont typeface="Wingdings" panose="05000000000000000000" pitchFamily="2" charset="2"/>
              <a:buChar char="§"/>
              <a:defRPr sz="1800" b="0">
                <a:latin typeface="+mn-lt"/>
              </a:defRPr>
            </a:lvl7pPr>
            <a:lvl8pPr marL="216000" indent="-216000" algn="l">
              <a:buFont typeface="Wingdings" panose="05000000000000000000" pitchFamily="2" charset="2"/>
              <a:buChar char="§"/>
              <a:defRPr sz="1800" b="0">
                <a:latin typeface="+mn-lt"/>
              </a:defRPr>
            </a:lvl8pPr>
            <a:lvl9pPr marL="216000" indent="-216000" algn="l">
              <a:buFont typeface="Wingdings" panose="05000000000000000000" pitchFamily="2" charset="2"/>
              <a:buChar char="§"/>
              <a:defRPr sz="1800" b="0">
                <a:latin typeface="+mn-lt"/>
              </a:defRPr>
            </a:lvl9pPr>
          </a:lstStyle>
          <a:p>
            <a:pPr lvl="0"/>
            <a:r>
              <a:rPr lang="en-US" noProof="0" dirty="0"/>
              <a:t>Click to add text</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Sixth level</a:t>
            </a:r>
            <a:endParaRPr lang="en-US"/>
          </a:p>
          <a:p>
            <a:pPr lvl="6"/>
            <a:r>
              <a:rPr lang="en-US" noProof="0" dirty="0"/>
              <a:t>Seventh level</a:t>
            </a:r>
            <a:endParaRPr lang="en-US"/>
          </a:p>
          <a:p>
            <a:pPr lvl="7"/>
            <a:r>
              <a:rPr lang="en-US" noProof="0" dirty="0"/>
              <a:t>Eighth level</a:t>
            </a:r>
            <a:endParaRPr lang="en-US"/>
          </a:p>
          <a:p>
            <a:pPr lvl="8"/>
            <a:r>
              <a:rPr lang="en-US" noProof="0" dirty="0"/>
              <a:t>Ninth level</a:t>
            </a:r>
            <a:endParaRPr lang="en-US"/>
          </a:p>
        </p:txBody>
      </p:sp>
      <p:sp>
        <p:nvSpPr>
          <p:cNvPr id="21" name="Text Placeholder 20">
            <a:extLst>
              <a:ext uri="{FF2B5EF4-FFF2-40B4-BE49-F238E27FC236}">
                <a16:creationId xmlns:a16="http://schemas.microsoft.com/office/drawing/2014/main" id="{A0D81BB3-0BA6-EA0A-37D5-2799B3DBC04D}"/>
              </a:ext>
            </a:extLst>
          </p:cNvPr>
          <p:cNvSpPr>
            <a:spLocks noGrp="1"/>
          </p:cNvSpPr>
          <p:nvPr>
            <p:ph type="body" sz="quarter" idx="27" hasCustomPrompt="1"/>
          </p:nvPr>
        </p:nvSpPr>
        <p:spPr>
          <a:xfrm>
            <a:off x="9736613" y="1573213"/>
            <a:ext cx="2174400" cy="1144800"/>
          </a:xfrm>
          <a:custGeom>
            <a:avLst/>
            <a:gdLst>
              <a:gd name="connsiteX0" fmla="*/ 0 w 2174400"/>
              <a:gd name="connsiteY0" fmla="*/ 0 h 1144800"/>
              <a:gd name="connsiteX1" fmla="*/ 2174400 w 2174400"/>
              <a:gd name="connsiteY1" fmla="*/ 0 h 1144800"/>
              <a:gd name="connsiteX2" fmla="*/ 2174400 w 2174400"/>
              <a:gd name="connsiteY2" fmla="*/ 928800 h 1144800"/>
              <a:gd name="connsiteX3" fmla="*/ 1958400 w 2174400"/>
              <a:gd name="connsiteY3" fmla="*/ 928800 h 1144800"/>
              <a:gd name="connsiteX4" fmla="*/ 1958400 w 2174400"/>
              <a:gd name="connsiteY4" fmla="*/ 1144800 h 1144800"/>
              <a:gd name="connsiteX5" fmla="*/ 0 w 2174400"/>
              <a:gd name="connsiteY5" fmla="*/ 1144800 h 114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400" h="1144800">
                <a:moveTo>
                  <a:pt x="0" y="0"/>
                </a:moveTo>
                <a:lnTo>
                  <a:pt x="2174400" y="0"/>
                </a:lnTo>
                <a:lnTo>
                  <a:pt x="2174400" y="928800"/>
                </a:lnTo>
                <a:lnTo>
                  <a:pt x="1958400" y="928800"/>
                </a:lnTo>
                <a:lnTo>
                  <a:pt x="1958400" y="1144800"/>
                </a:lnTo>
                <a:lnTo>
                  <a:pt x="0" y="11448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1">
                <a:solidFill>
                  <a:schemeClr val="bg1"/>
                </a:solidFill>
                <a:latin typeface="+mn-lt"/>
              </a:defRPr>
            </a:lvl1pPr>
            <a:lvl2pPr marL="0" indent="0" algn="ctr">
              <a:buNone/>
              <a:defRPr sz="1800" b="1">
                <a:solidFill>
                  <a:schemeClr val="bg1"/>
                </a:solidFill>
                <a:latin typeface="+mn-lt"/>
              </a:defRPr>
            </a:lvl2pPr>
            <a:lvl3pPr marL="0" indent="0" algn="ctr">
              <a:buNone/>
              <a:defRPr sz="1800" b="1">
                <a:solidFill>
                  <a:schemeClr val="bg1"/>
                </a:solidFill>
                <a:latin typeface="+mn-lt"/>
              </a:defRPr>
            </a:lvl3pPr>
            <a:lvl4pPr marL="0" indent="0" algn="ctr">
              <a:buNone/>
              <a:defRPr sz="1800" b="1">
                <a:solidFill>
                  <a:schemeClr val="bg1"/>
                </a:solidFill>
                <a:latin typeface="+mn-lt"/>
              </a:defRPr>
            </a:lvl4pPr>
            <a:lvl5pPr marL="0" indent="0" algn="ctr">
              <a:buNone/>
              <a:defRPr sz="1800" b="1">
                <a:solidFill>
                  <a:schemeClr val="bg1"/>
                </a:solidFill>
                <a:latin typeface="+mn-lt"/>
              </a:defRPr>
            </a:lvl5pPr>
            <a:lvl6pPr marL="0" indent="0" algn="ctr">
              <a:buNone/>
              <a:defRPr sz="1800" b="1">
                <a:solidFill>
                  <a:schemeClr val="bg1"/>
                </a:solidFill>
                <a:latin typeface="+mn-lt"/>
              </a:defRPr>
            </a:lvl6pPr>
            <a:lvl7pPr marL="0" indent="0" algn="ctr">
              <a:buNone/>
              <a:defRPr sz="1800" b="1">
                <a:solidFill>
                  <a:schemeClr val="bg1"/>
                </a:solidFill>
                <a:latin typeface="+mn-lt"/>
              </a:defRPr>
            </a:lvl7pPr>
            <a:lvl8pPr marL="0" indent="0" algn="ctr">
              <a:buNone/>
              <a:defRPr sz="1800" b="1">
                <a:solidFill>
                  <a:schemeClr val="bg1"/>
                </a:solidFill>
                <a:latin typeface="+mn-lt"/>
              </a:defRPr>
            </a:lvl8pPr>
            <a:lvl9pPr marL="0" indent="0" algn="ctr">
              <a:buNone/>
              <a:defRPr sz="1800" b="1">
                <a:solidFill>
                  <a:schemeClr val="bg1"/>
                </a:solidFill>
                <a:latin typeface="+mn-lt"/>
              </a:defRPr>
            </a:lvl9pPr>
          </a:lstStyle>
          <a:p>
            <a:pPr lvl="0"/>
            <a:r>
              <a:rPr lang="en-US" noProof="0" dirty="0"/>
              <a:t>Click to add text</a:t>
            </a:r>
            <a:endParaRPr lang="en-US"/>
          </a:p>
        </p:txBody>
      </p:sp>
      <p:sp>
        <p:nvSpPr>
          <p:cNvPr id="12" name="Text Placeholder 16">
            <a:extLst>
              <a:ext uri="{FF2B5EF4-FFF2-40B4-BE49-F238E27FC236}">
                <a16:creationId xmlns:a16="http://schemas.microsoft.com/office/drawing/2014/main" id="{2CF6BC75-7F68-3BC9-7111-0259EEEA3259}"/>
              </a:ext>
            </a:extLst>
          </p:cNvPr>
          <p:cNvSpPr>
            <a:spLocks noGrp="1"/>
          </p:cNvSpPr>
          <p:nvPr>
            <p:ph type="body" sz="quarter" idx="34" hasCustomPrompt="1"/>
          </p:nvPr>
        </p:nvSpPr>
        <p:spPr>
          <a:xfrm>
            <a:off x="9736613" y="2718001"/>
            <a:ext cx="2174400" cy="3517700"/>
          </a:xfrm>
          <a:prstGeom prst="rect">
            <a:avLst/>
          </a:prstGeom>
          <a:solidFill>
            <a:srgbClr val="F9F9F9"/>
          </a:solidFill>
        </p:spPr>
        <p:txBody>
          <a:bodyPr wrap="square" lIns="144000" tIns="144000" rIns="144000" bIns="144000" anchor="t" anchorCtr="0">
            <a:noAutofit/>
          </a:bodyPr>
          <a:lstStyle>
            <a:lvl1pPr marL="216000" indent="-216000" algn="l">
              <a:buFont typeface="Wingdings" panose="05000000000000000000" pitchFamily="2" charset="2"/>
              <a:buChar char="§"/>
              <a:tabLst>
                <a:tab pos="180975" algn="l"/>
              </a:tabLst>
              <a:defRPr sz="1800" b="0">
                <a:solidFill>
                  <a:srgbClr val="081E32"/>
                </a:solidFill>
                <a:latin typeface="+mn-lt"/>
              </a:defRPr>
            </a:lvl1pPr>
            <a:lvl2pPr marL="432000" indent="-216000" algn="l">
              <a:buFont typeface="Wingdings" panose="05000000000000000000" pitchFamily="2" charset="2"/>
              <a:buChar char="§"/>
              <a:defRPr sz="1800" b="0">
                <a:latin typeface="+mn-lt"/>
              </a:defRPr>
            </a:lvl2pPr>
            <a:lvl3pPr marL="648000" indent="-216000" algn="l">
              <a:buFont typeface="Wingdings" panose="05000000000000000000" pitchFamily="2" charset="2"/>
              <a:buChar char="§"/>
              <a:defRPr sz="1800" b="0">
                <a:latin typeface="+mn-lt"/>
              </a:defRPr>
            </a:lvl3pPr>
            <a:lvl4pPr marL="216000" indent="-216000" algn="l">
              <a:buFont typeface="Wingdings" panose="05000000000000000000" pitchFamily="2" charset="2"/>
              <a:buChar char="§"/>
              <a:defRPr sz="1800" b="0">
                <a:latin typeface="+mn-lt"/>
              </a:defRPr>
            </a:lvl4pPr>
            <a:lvl5pPr marL="216000" indent="-216000" algn="l">
              <a:buFont typeface="Wingdings" panose="05000000000000000000" pitchFamily="2" charset="2"/>
              <a:buChar char="§"/>
              <a:defRPr sz="1800" b="0">
                <a:latin typeface="+mn-lt"/>
              </a:defRPr>
            </a:lvl5pPr>
            <a:lvl6pPr marL="216000" indent="-216000" algn="l">
              <a:buFont typeface="Wingdings" panose="05000000000000000000" pitchFamily="2" charset="2"/>
              <a:buChar char="§"/>
              <a:defRPr sz="1800" b="0">
                <a:latin typeface="+mn-lt"/>
              </a:defRPr>
            </a:lvl6pPr>
            <a:lvl7pPr marL="216000" indent="-216000" algn="l">
              <a:buFont typeface="Wingdings" panose="05000000000000000000" pitchFamily="2" charset="2"/>
              <a:buChar char="§"/>
              <a:defRPr sz="1800" b="0">
                <a:latin typeface="+mn-lt"/>
              </a:defRPr>
            </a:lvl7pPr>
            <a:lvl8pPr marL="216000" indent="-216000" algn="l">
              <a:buFont typeface="Wingdings" panose="05000000000000000000" pitchFamily="2" charset="2"/>
              <a:buChar char="§"/>
              <a:defRPr sz="1800" b="0">
                <a:latin typeface="+mn-lt"/>
              </a:defRPr>
            </a:lvl8pPr>
            <a:lvl9pPr marL="216000" indent="-216000" algn="l">
              <a:buFont typeface="Wingdings" panose="05000000000000000000" pitchFamily="2" charset="2"/>
              <a:buChar char="§"/>
              <a:defRPr sz="1800" b="0">
                <a:latin typeface="+mn-lt"/>
              </a:defRPr>
            </a:lvl9pPr>
          </a:lstStyle>
          <a:p>
            <a:pPr lvl="0"/>
            <a:r>
              <a:rPr lang="en-US" noProof="0" dirty="0"/>
              <a:t>Click to add text</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Sixth level</a:t>
            </a:r>
            <a:endParaRPr lang="en-US"/>
          </a:p>
          <a:p>
            <a:pPr lvl="6"/>
            <a:r>
              <a:rPr lang="en-US" noProof="0" dirty="0"/>
              <a:t>Seventh level</a:t>
            </a:r>
            <a:endParaRPr lang="en-US"/>
          </a:p>
          <a:p>
            <a:pPr lvl="7"/>
            <a:r>
              <a:rPr lang="en-US" noProof="0" dirty="0"/>
              <a:t>Eighth level</a:t>
            </a:r>
            <a:endParaRPr lang="en-US"/>
          </a:p>
          <a:p>
            <a:pPr lvl="8"/>
            <a:r>
              <a:rPr lang="en-US" noProof="0" dirty="0"/>
              <a:t>Ninth level</a:t>
            </a:r>
            <a:endParaRPr lang="en-US"/>
          </a:p>
        </p:txBody>
      </p:sp>
      <p:sp>
        <p:nvSpPr>
          <p:cNvPr id="11" name="Date Placeholder 10">
            <a:extLst>
              <a:ext uri="{FF2B5EF4-FFF2-40B4-BE49-F238E27FC236}">
                <a16:creationId xmlns:a16="http://schemas.microsoft.com/office/drawing/2014/main" id="{417CAB1B-7B1C-FBA0-DF75-B3B7F710C161}"/>
              </a:ext>
            </a:extLst>
          </p:cNvPr>
          <p:cNvSpPr>
            <a:spLocks noGrp="1"/>
          </p:cNvSpPr>
          <p:nvPr>
            <p:ph type="dt" sz="half" idx="31"/>
          </p:nvPr>
        </p:nvSpPr>
        <p:spPr/>
        <p:txBody>
          <a:bodyPr/>
          <a:lstStyle/>
          <a:p>
            <a:endParaRPr lang="en-US" dirty="0"/>
          </a:p>
        </p:txBody>
      </p:sp>
      <p:sp>
        <p:nvSpPr>
          <p:cNvPr id="13" name="Footer Placeholder 12">
            <a:extLst>
              <a:ext uri="{FF2B5EF4-FFF2-40B4-BE49-F238E27FC236}">
                <a16:creationId xmlns:a16="http://schemas.microsoft.com/office/drawing/2014/main" id="{E989C66F-1CCB-29C0-09A7-9F88F5B44A35}"/>
              </a:ext>
            </a:extLst>
          </p:cNvPr>
          <p:cNvSpPr>
            <a:spLocks noGrp="1"/>
          </p:cNvSpPr>
          <p:nvPr>
            <p:ph type="ftr" sz="quarter" idx="32"/>
          </p:nvPr>
        </p:nvSpPr>
        <p:spPr/>
        <p:txBody>
          <a:bodyPr/>
          <a:lstStyle/>
          <a:p>
            <a:endParaRPr lang="en-US" dirty="0"/>
          </a:p>
        </p:txBody>
      </p:sp>
      <p:sp>
        <p:nvSpPr>
          <p:cNvPr id="14" name="Slide Number Placeholder 13">
            <a:extLst>
              <a:ext uri="{FF2B5EF4-FFF2-40B4-BE49-F238E27FC236}">
                <a16:creationId xmlns:a16="http://schemas.microsoft.com/office/drawing/2014/main" id="{489B4E02-6986-D981-B030-5DBA83D8A0A9}"/>
              </a:ext>
            </a:extLst>
          </p:cNvPr>
          <p:cNvSpPr>
            <a:spLocks noGrp="1"/>
          </p:cNvSpPr>
          <p:nvPr>
            <p:ph type="sldNum" sz="quarter" idx="33"/>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671782376"/>
      </p:ext>
    </p:extLst>
  </p:cSld>
  <p:clrMapOvr>
    <a:masterClrMapping/>
  </p:clrMapOvr>
  <p:transition>
    <p:wip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with long text">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0404000D-E222-3571-AA8C-3D4BE50024A8}"/>
              </a:ext>
            </a:extLst>
          </p:cNvPr>
          <p:cNvSpPr>
            <a:spLocks noGrp="1"/>
          </p:cNvSpPr>
          <p:nvPr>
            <p:ph type="pic" sz="quarter" idx="18" hasCustomPrompt="1"/>
          </p:nvPr>
        </p:nvSpPr>
        <p:spPr>
          <a:xfrm>
            <a:off x="7250412" y="1573700"/>
            <a:ext cx="4662000" cy="4662000"/>
          </a:xfrm>
          <a:custGeom>
            <a:avLst/>
            <a:gdLst>
              <a:gd name="connsiteX0" fmla="*/ 0 w 4662000"/>
              <a:gd name="connsiteY0" fmla="*/ 0 h 4662000"/>
              <a:gd name="connsiteX1" fmla="*/ 4662000 w 4662000"/>
              <a:gd name="connsiteY1" fmla="*/ 0 h 4662000"/>
              <a:gd name="connsiteX2" fmla="*/ 4662000 w 4662000"/>
              <a:gd name="connsiteY2" fmla="*/ 3703380 h 4662000"/>
              <a:gd name="connsiteX3" fmla="*/ 3703380 w 4662000"/>
              <a:gd name="connsiteY3" fmla="*/ 3703380 h 4662000"/>
              <a:gd name="connsiteX4" fmla="*/ 3703380 w 4662000"/>
              <a:gd name="connsiteY4" fmla="*/ 4662000 h 4662000"/>
              <a:gd name="connsiteX5" fmla="*/ 0 w 4662000"/>
              <a:gd name="connsiteY5" fmla="*/ 4662000 h 46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2000" h="4662000">
                <a:moveTo>
                  <a:pt x="0" y="0"/>
                </a:moveTo>
                <a:lnTo>
                  <a:pt x="4662000" y="0"/>
                </a:lnTo>
                <a:lnTo>
                  <a:pt x="4662000" y="3703380"/>
                </a:lnTo>
                <a:lnTo>
                  <a:pt x="3703380" y="3703380"/>
                </a:lnTo>
                <a:lnTo>
                  <a:pt x="3703380" y="4662000"/>
                </a:lnTo>
                <a:lnTo>
                  <a:pt x="0" y="4662000"/>
                </a:lnTo>
                <a:close/>
              </a:path>
            </a:pathLst>
          </a:custGeom>
          <a:solidFill>
            <a:srgbClr val="E7E6E6"/>
          </a:solidFill>
        </p:spPr>
        <p:txBody>
          <a:bodyPr wrap="square" lIns="72000" tIns="72000" rIns="72000" bIns="72000">
            <a:noAutofit/>
          </a:bodyPr>
          <a:lstStyle>
            <a:lvl1pPr marL="0" indent="0">
              <a:spcBef>
                <a:spcPts val="0"/>
              </a:spcBef>
              <a:buNone/>
              <a:defRPr sz="1600"/>
            </a:lvl1pPr>
          </a:lstStyle>
          <a:p>
            <a:r>
              <a:rPr lang="en-US" dirty="0"/>
              <a:t>Click here and insert image from Templafy or click the icon to insert picture from your computer</a:t>
            </a:r>
            <a:endParaRPr lang="en-US"/>
          </a:p>
        </p:txBody>
      </p:sp>
      <p:sp>
        <p:nvSpPr>
          <p:cNvPr id="3" name="Title 2">
            <a:extLst>
              <a:ext uri="{FF2B5EF4-FFF2-40B4-BE49-F238E27FC236}">
                <a16:creationId xmlns:a16="http://schemas.microsoft.com/office/drawing/2014/main" id="{A217CA75-DE85-B1C9-AF39-3AEDDA45F4F6}"/>
              </a:ext>
            </a:extLst>
          </p:cNvPr>
          <p:cNvSpPr>
            <a:spLocks noGrp="1"/>
          </p:cNvSpPr>
          <p:nvPr>
            <p:ph type="title" hasCustomPrompt="1"/>
          </p:nvPr>
        </p:nvSpPr>
        <p:spPr>
          <a:xfrm>
            <a:off x="280800" y="450000"/>
            <a:ext cx="11631612" cy="486000"/>
          </a:xfrm>
        </p:spPr>
        <p:txBody>
          <a:bodyPr/>
          <a:lstStyle/>
          <a:p>
            <a:r>
              <a:rPr lang="en-US" dirty="0"/>
              <a:t>Click to add title</a:t>
            </a:r>
            <a:endParaRPr lang="en-US"/>
          </a:p>
        </p:txBody>
      </p:sp>
      <p:sp>
        <p:nvSpPr>
          <p:cNvPr id="2" name="Subtitle 2">
            <a:extLst>
              <a:ext uri="{FF2B5EF4-FFF2-40B4-BE49-F238E27FC236}">
                <a16:creationId xmlns:a16="http://schemas.microsoft.com/office/drawing/2014/main" id="{215A5934-9507-7568-1666-1A2F7A5B9775}"/>
              </a:ext>
            </a:extLst>
          </p:cNvPr>
          <p:cNvSpPr>
            <a:spLocks noGrp="1"/>
          </p:cNvSpPr>
          <p:nvPr>
            <p:ph type="subTitle" idx="1" hasCustomPrompt="1"/>
          </p:nvPr>
        </p:nvSpPr>
        <p:spPr>
          <a:xfrm>
            <a:off x="2808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10" name="Text Placeholder 9">
            <a:extLst>
              <a:ext uri="{FF2B5EF4-FFF2-40B4-BE49-F238E27FC236}">
                <a16:creationId xmlns:a16="http://schemas.microsoft.com/office/drawing/2014/main" id="{15BD2A33-B43E-0F26-4095-65E3E4B7F801}"/>
              </a:ext>
            </a:extLst>
          </p:cNvPr>
          <p:cNvSpPr>
            <a:spLocks noGrp="1"/>
          </p:cNvSpPr>
          <p:nvPr>
            <p:ph type="body" sz="quarter" idx="13" hasCustomPrompt="1"/>
          </p:nvPr>
        </p:nvSpPr>
        <p:spPr>
          <a:xfrm>
            <a:off x="280800" y="1573213"/>
            <a:ext cx="2174400" cy="2174400"/>
          </a:xfrm>
          <a:custGeom>
            <a:avLst/>
            <a:gdLst>
              <a:gd name="connsiteX0" fmla="*/ 0 w 2174400"/>
              <a:gd name="connsiteY0" fmla="*/ 0 h 2174400"/>
              <a:gd name="connsiteX1" fmla="*/ 2174400 w 2174400"/>
              <a:gd name="connsiteY1" fmla="*/ 0 h 2174400"/>
              <a:gd name="connsiteX2" fmla="*/ 2174400 w 2174400"/>
              <a:gd name="connsiteY2" fmla="*/ 1742599 h 2174400"/>
              <a:gd name="connsiteX3" fmla="*/ 1742599 w 2174400"/>
              <a:gd name="connsiteY3" fmla="*/ 1742599 h 2174400"/>
              <a:gd name="connsiteX4" fmla="*/ 1742599 w 2174400"/>
              <a:gd name="connsiteY4" fmla="*/ 2174400 h 2174400"/>
              <a:gd name="connsiteX5" fmla="*/ 0 w 2174400"/>
              <a:gd name="connsiteY5" fmla="*/ 2174400 h 21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400" h="2174400">
                <a:moveTo>
                  <a:pt x="0" y="0"/>
                </a:moveTo>
                <a:lnTo>
                  <a:pt x="2174400" y="0"/>
                </a:lnTo>
                <a:lnTo>
                  <a:pt x="2174400" y="1742599"/>
                </a:lnTo>
                <a:lnTo>
                  <a:pt x="1742599" y="1742599"/>
                </a:lnTo>
                <a:lnTo>
                  <a:pt x="1742599" y="2174400"/>
                </a:lnTo>
                <a:lnTo>
                  <a:pt x="0" y="2174400"/>
                </a:lnTo>
                <a:close/>
              </a:path>
            </a:pathLst>
          </a:custGeom>
          <a:solidFill>
            <a:schemeClr val="tx2"/>
          </a:solidFill>
        </p:spPr>
        <p:txBody>
          <a:bodyPr wrap="square" lIns="144000" tIns="144000" rIns="144000" bIns="144000" anchor="t" anchorCtr="0">
            <a:noAutofit/>
          </a:bodyPr>
          <a:lstStyle>
            <a:lvl1pPr marL="0" indent="0" algn="ctr">
              <a:buFont typeface="Arial" panose="020B0604020202020204" pitchFamily="34" charset="0"/>
              <a:buNone/>
              <a:tabLst>
                <a:tab pos="180975" algn="l"/>
              </a:tabLst>
              <a:defRPr sz="1800" b="1">
                <a:solidFill>
                  <a:schemeClr val="bg1"/>
                </a:solidFill>
                <a:latin typeface="+mn-lt"/>
              </a:defRPr>
            </a:lvl1pPr>
            <a:lvl2pPr marL="0" indent="0" algn="ctr">
              <a:buNone/>
              <a:defRPr sz="1800" b="1">
                <a:solidFill>
                  <a:schemeClr val="bg1"/>
                </a:solidFill>
                <a:latin typeface="+mn-lt"/>
              </a:defRPr>
            </a:lvl2pPr>
            <a:lvl3pPr marL="0" indent="0" algn="ctr">
              <a:buNone/>
              <a:defRPr sz="1800" b="1">
                <a:solidFill>
                  <a:schemeClr val="bg1"/>
                </a:solidFill>
                <a:latin typeface="+mn-lt"/>
              </a:defRPr>
            </a:lvl3pPr>
            <a:lvl4pPr marL="0" indent="0" algn="ctr">
              <a:buNone/>
              <a:defRPr sz="1800" b="1">
                <a:solidFill>
                  <a:schemeClr val="bg1"/>
                </a:solidFill>
                <a:latin typeface="+mn-lt"/>
              </a:defRPr>
            </a:lvl4pPr>
            <a:lvl5pPr marL="0" indent="0" algn="ctr">
              <a:buNone/>
              <a:defRPr sz="1800" b="1">
                <a:solidFill>
                  <a:schemeClr val="bg1"/>
                </a:solidFill>
                <a:latin typeface="+mn-lt"/>
              </a:defRPr>
            </a:lvl5pPr>
            <a:lvl6pPr marL="0" indent="0" algn="ctr">
              <a:buNone/>
              <a:defRPr sz="1800" b="1">
                <a:solidFill>
                  <a:schemeClr val="bg1"/>
                </a:solidFill>
                <a:latin typeface="+mn-lt"/>
              </a:defRPr>
            </a:lvl6pPr>
            <a:lvl7pPr marL="0" indent="0" algn="ctr">
              <a:buNone/>
              <a:defRPr sz="1800" b="1">
                <a:solidFill>
                  <a:schemeClr val="bg1"/>
                </a:solidFill>
                <a:latin typeface="+mn-lt"/>
              </a:defRPr>
            </a:lvl7pPr>
            <a:lvl8pPr marL="0" indent="0" algn="ctr">
              <a:buNone/>
              <a:defRPr sz="1800" b="1">
                <a:solidFill>
                  <a:schemeClr val="bg1"/>
                </a:solidFill>
                <a:latin typeface="+mn-lt"/>
              </a:defRPr>
            </a:lvl8pPr>
            <a:lvl9pPr marL="0" indent="0" algn="ctr">
              <a:buNone/>
              <a:defRPr sz="1800" b="1">
                <a:solidFill>
                  <a:schemeClr val="bg1"/>
                </a:solidFill>
                <a:latin typeface="+mn-lt"/>
              </a:defRPr>
            </a:lvl9pPr>
          </a:lstStyle>
          <a:p>
            <a:pPr lvl="0"/>
            <a:r>
              <a:rPr lang="en-US" noProof="0" dirty="0"/>
              <a:t>Click to add text</a:t>
            </a:r>
            <a:endParaRPr lang="en-US"/>
          </a:p>
        </p:txBody>
      </p:sp>
      <p:sp>
        <p:nvSpPr>
          <p:cNvPr id="9" name="Text Placeholder 8">
            <a:extLst>
              <a:ext uri="{FF2B5EF4-FFF2-40B4-BE49-F238E27FC236}">
                <a16:creationId xmlns:a16="http://schemas.microsoft.com/office/drawing/2014/main" id="{F1B74DF9-8603-9479-A08F-351D3D431D3C}"/>
              </a:ext>
            </a:extLst>
          </p:cNvPr>
          <p:cNvSpPr>
            <a:spLocks noGrp="1"/>
          </p:cNvSpPr>
          <p:nvPr>
            <p:ph type="body" sz="quarter" idx="34" hasCustomPrompt="1"/>
          </p:nvPr>
        </p:nvSpPr>
        <p:spPr>
          <a:xfrm>
            <a:off x="279400" y="2133395"/>
            <a:ext cx="2174400" cy="1189908"/>
          </a:xfrm>
        </p:spPr>
        <p:txBody>
          <a:bodyPr lIns="108000" tIns="0" rIns="108000" bIns="108000"/>
          <a:lstStyle>
            <a:lvl1pPr marL="0" indent="0">
              <a:spcBef>
                <a:spcPts val="0"/>
              </a:spcBef>
              <a:buNone/>
              <a:defRPr sz="1000" b="0">
                <a:solidFill>
                  <a:schemeClr val="bg1"/>
                </a:solidFill>
                <a:latin typeface="+mn-lt"/>
              </a:defRPr>
            </a:lvl1pPr>
            <a:lvl2pPr marL="0" indent="0">
              <a:spcBef>
                <a:spcPts val="0"/>
              </a:spcBef>
              <a:buNone/>
              <a:defRPr sz="1000" b="0">
                <a:solidFill>
                  <a:schemeClr val="bg1"/>
                </a:solidFill>
                <a:latin typeface="+mn-lt"/>
              </a:defRPr>
            </a:lvl2pPr>
            <a:lvl3pPr marL="0" indent="0">
              <a:spcBef>
                <a:spcPts val="0"/>
              </a:spcBef>
              <a:buNone/>
              <a:defRPr sz="1000" b="0">
                <a:solidFill>
                  <a:schemeClr val="bg1"/>
                </a:solidFill>
                <a:latin typeface="+mn-lt"/>
              </a:defRPr>
            </a:lvl3pPr>
            <a:lvl4pPr marL="0">
              <a:spcBef>
                <a:spcPts val="0"/>
              </a:spcBef>
              <a:buNone/>
              <a:defRPr sz="1000" b="0">
                <a:solidFill>
                  <a:schemeClr val="bg1"/>
                </a:solidFill>
                <a:latin typeface="+mn-lt"/>
              </a:defRPr>
            </a:lvl4pPr>
            <a:lvl5pPr marL="0">
              <a:spcBef>
                <a:spcPts val="0"/>
              </a:spcBef>
              <a:buNone/>
              <a:defRPr sz="1000" b="0">
                <a:solidFill>
                  <a:schemeClr val="bg1"/>
                </a:solidFill>
                <a:latin typeface="+mn-lt"/>
              </a:defRPr>
            </a:lvl5pPr>
            <a:lvl6pPr marL="0">
              <a:spcBef>
                <a:spcPts val="0"/>
              </a:spcBef>
              <a:buNone/>
              <a:defRPr sz="1000" b="0">
                <a:solidFill>
                  <a:schemeClr val="bg1"/>
                </a:solidFill>
                <a:latin typeface="+mn-lt"/>
              </a:defRPr>
            </a:lvl6pPr>
            <a:lvl7pPr marL="0">
              <a:spcBef>
                <a:spcPts val="0"/>
              </a:spcBef>
              <a:buNone/>
              <a:defRPr sz="1000" b="0">
                <a:solidFill>
                  <a:schemeClr val="bg1"/>
                </a:solidFill>
                <a:latin typeface="+mn-lt"/>
              </a:defRPr>
            </a:lvl7pPr>
            <a:lvl8pPr marL="0">
              <a:spcBef>
                <a:spcPts val="0"/>
              </a:spcBef>
              <a:buNone/>
              <a:defRPr sz="1000" b="0">
                <a:solidFill>
                  <a:schemeClr val="bg1"/>
                </a:solidFill>
                <a:latin typeface="+mn-lt"/>
              </a:defRPr>
            </a:lvl8pPr>
            <a:lvl9pPr marL="0">
              <a:spcBef>
                <a:spcPts val="0"/>
              </a:spcBef>
              <a:buNone/>
              <a:defRPr sz="1000" b="0">
                <a:solidFill>
                  <a:schemeClr val="bg1"/>
                </a:solidFill>
                <a:latin typeface="+mn-lt"/>
              </a:defRPr>
            </a:lvl9pPr>
          </a:lstStyle>
          <a:p>
            <a:pPr lvl="0"/>
            <a:r>
              <a:rPr lang="en-US" noProof="0" dirty="0"/>
              <a:t>Click to add text</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Sixth level</a:t>
            </a:r>
            <a:endParaRPr lang="en-US"/>
          </a:p>
          <a:p>
            <a:pPr lvl="6"/>
            <a:r>
              <a:rPr lang="en-US" noProof="0" dirty="0"/>
              <a:t>Seventh level</a:t>
            </a:r>
            <a:endParaRPr lang="en-US"/>
          </a:p>
          <a:p>
            <a:pPr lvl="7"/>
            <a:r>
              <a:rPr lang="en-US" noProof="0" dirty="0"/>
              <a:t>Eighth level</a:t>
            </a:r>
            <a:endParaRPr lang="en-US"/>
          </a:p>
          <a:p>
            <a:pPr lvl="8"/>
            <a:r>
              <a:rPr lang="en-US" noProof="0" dirty="0"/>
              <a:t>Ninth level</a:t>
            </a:r>
            <a:endParaRPr lang="en-US"/>
          </a:p>
        </p:txBody>
      </p:sp>
      <p:sp>
        <p:nvSpPr>
          <p:cNvPr id="15" name="Text Placeholder 14">
            <a:extLst>
              <a:ext uri="{FF2B5EF4-FFF2-40B4-BE49-F238E27FC236}">
                <a16:creationId xmlns:a16="http://schemas.microsoft.com/office/drawing/2014/main" id="{FB8EC548-D7F3-40B6-CAD3-DBB1B9F73D76}"/>
              </a:ext>
            </a:extLst>
          </p:cNvPr>
          <p:cNvSpPr>
            <a:spLocks noGrp="1"/>
          </p:cNvSpPr>
          <p:nvPr>
            <p:ph type="body" sz="quarter" idx="26" hasCustomPrompt="1"/>
          </p:nvPr>
        </p:nvSpPr>
        <p:spPr>
          <a:xfrm>
            <a:off x="2604834" y="1573213"/>
            <a:ext cx="2174400" cy="2174400"/>
          </a:xfrm>
          <a:custGeom>
            <a:avLst/>
            <a:gdLst>
              <a:gd name="connsiteX0" fmla="*/ 0 w 2174400"/>
              <a:gd name="connsiteY0" fmla="*/ 0 h 2174400"/>
              <a:gd name="connsiteX1" fmla="*/ 2174400 w 2174400"/>
              <a:gd name="connsiteY1" fmla="*/ 0 h 2174400"/>
              <a:gd name="connsiteX2" fmla="*/ 2174400 w 2174400"/>
              <a:gd name="connsiteY2" fmla="*/ 1742599 h 2174400"/>
              <a:gd name="connsiteX3" fmla="*/ 1742599 w 2174400"/>
              <a:gd name="connsiteY3" fmla="*/ 1742599 h 2174400"/>
              <a:gd name="connsiteX4" fmla="*/ 1742599 w 2174400"/>
              <a:gd name="connsiteY4" fmla="*/ 2174400 h 2174400"/>
              <a:gd name="connsiteX5" fmla="*/ 0 w 2174400"/>
              <a:gd name="connsiteY5" fmla="*/ 2174400 h 21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400" h="2174400">
                <a:moveTo>
                  <a:pt x="0" y="0"/>
                </a:moveTo>
                <a:lnTo>
                  <a:pt x="2174400" y="0"/>
                </a:lnTo>
                <a:lnTo>
                  <a:pt x="2174400" y="1742599"/>
                </a:lnTo>
                <a:lnTo>
                  <a:pt x="1742599" y="1742599"/>
                </a:lnTo>
                <a:lnTo>
                  <a:pt x="1742599" y="2174400"/>
                </a:lnTo>
                <a:lnTo>
                  <a:pt x="0" y="2174400"/>
                </a:lnTo>
                <a:close/>
              </a:path>
            </a:pathLst>
          </a:custGeom>
          <a:solidFill>
            <a:schemeClr val="tx2"/>
          </a:solidFill>
        </p:spPr>
        <p:txBody>
          <a:bodyPr wrap="square" lIns="144000" tIns="144000" rIns="144000" bIns="144000" anchor="t" anchorCtr="0">
            <a:noAutofit/>
          </a:bodyPr>
          <a:lstStyle>
            <a:lvl1pPr marL="0" indent="0" algn="ctr">
              <a:buFont typeface="Arial" panose="020B0604020202020204" pitchFamily="34" charset="0"/>
              <a:buNone/>
              <a:tabLst>
                <a:tab pos="180975" algn="l"/>
              </a:tabLst>
              <a:defRPr sz="1800" b="1">
                <a:solidFill>
                  <a:schemeClr val="bg1"/>
                </a:solidFill>
                <a:latin typeface="+mn-lt"/>
              </a:defRPr>
            </a:lvl1pPr>
            <a:lvl2pPr marL="0" indent="0" algn="ctr">
              <a:buNone/>
              <a:defRPr sz="1800" b="1">
                <a:solidFill>
                  <a:schemeClr val="bg1"/>
                </a:solidFill>
                <a:latin typeface="+mn-lt"/>
              </a:defRPr>
            </a:lvl2pPr>
            <a:lvl3pPr marL="0" indent="0" algn="ctr">
              <a:buNone/>
              <a:defRPr sz="1800" b="1">
                <a:solidFill>
                  <a:schemeClr val="bg1"/>
                </a:solidFill>
                <a:latin typeface="+mn-lt"/>
              </a:defRPr>
            </a:lvl3pPr>
            <a:lvl4pPr marL="0" indent="0" algn="ctr">
              <a:buNone/>
              <a:defRPr sz="1800" b="1">
                <a:solidFill>
                  <a:schemeClr val="bg1"/>
                </a:solidFill>
                <a:latin typeface="+mn-lt"/>
              </a:defRPr>
            </a:lvl4pPr>
            <a:lvl5pPr marL="0" indent="0" algn="ctr">
              <a:buNone/>
              <a:defRPr sz="1800" b="1">
                <a:solidFill>
                  <a:schemeClr val="bg1"/>
                </a:solidFill>
                <a:latin typeface="+mn-lt"/>
              </a:defRPr>
            </a:lvl5pPr>
            <a:lvl6pPr marL="0" indent="0" algn="ctr">
              <a:buNone/>
              <a:defRPr sz="1800" b="1">
                <a:solidFill>
                  <a:schemeClr val="bg1"/>
                </a:solidFill>
                <a:latin typeface="+mn-lt"/>
              </a:defRPr>
            </a:lvl6pPr>
            <a:lvl7pPr marL="0" indent="0" algn="ctr">
              <a:buNone/>
              <a:defRPr sz="1800" b="1">
                <a:solidFill>
                  <a:schemeClr val="bg1"/>
                </a:solidFill>
                <a:latin typeface="+mn-lt"/>
              </a:defRPr>
            </a:lvl7pPr>
            <a:lvl8pPr marL="0" indent="0" algn="ctr">
              <a:buNone/>
              <a:defRPr sz="1800" b="1">
                <a:solidFill>
                  <a:schemeClr val="bg1"/>
                </a:solidFill>
                <a:latin typeface="+mn-lt"/>
              </a:defRPr>
            </a:lvl8pPr>
            <a:lvl9pPr marL="0" indent="0" algn="ctr">
              <a:buNone/>
              <a:defRPr sz="1800" b="1">
                <a:solidFill>
                  <a:schemeClr val="bg1"/>
                </a:solidFill>
                <a:latin typeface="+mn-lt"/>
              </a:defRPr>
            </a:lvl9pPr>
          </a:lstStyle>
          <a:p>
            <a:pPr lvl="0"/>
            <a:r>
              <a:rPr lang="en-US" noProof="0" dirty="0"/>
              <a:t>Click to add text</a:t>
            </a:r>
            <a:endParaRPr lang="en-US"/>
          </a:p>
        </p:txBody>
      </p:sp>
      <p:sp>
        <p:nvSpPr>
          <p:cNvPr id="20" name="Text Placeholder 8">
            <a:extLst>
              <a:ext uri="{FF2B5EF4-FFF2-40B4-BE49-F238E27FC236}">
                <a16:creationId xmlns:a16="http://schemas.microsoft.com/office/drawing/2014/main" id="{DDA5CAEF-4183-512A-CCBE-1ED421DA368C}"/>
              </a:ext>
            </a:extLst>
          </p:cNvPr>
          <p:cNvSpPr>
            <a:spLocks noGrp="1"/>
          </p:cNvSpPr>
          <p:nvPr>
            <p:ph type="body" sz="quarter" idx="35" hasCustomPrompt="1"/>
          </p:nvPr>
        </p:nvSpPr>
        <p:spPr>
          <a:xfrm>
            <a:off x="2604834" y="2133395"/>
            <a:ext cx="2174400" cy="1189908"/>
          </a:xfrm>
        </p:spPr>
        <p:txBody>
          <a:bodyPr lIns="108000" tIns="0" rIns="108000" bIns="108000"/>
          <a:lstStyle>
            <a:lvl1pPr marL="0" indent="0">
              <a:spcBef>
                <a:spcPts val="0"/>
              </a:spcBef>
              <a:buNone/>
              <a:defRPr sz="1000" b="0">
                <a:solidFill>
                  <a:schemeClr val="bg1"/>
                </a:solidFill>
                <a:latin typeface="+mn-lt"/>
              </a:defRPr>
            </a:lvl1pPr>
            <a:lvl2pPr marL="0" indent="0">
              <a:spcBef>
                <a:spcPts val="0"/>
              </a:spcBef>
              <a:buNone/>
              <a:defRPr sz="1000" b="0">
                <a:solidFill>
                  <a:schemeClr val="bg1"/>
                </a:solidFill>
                <a:latin typeface="+mn-lt"/>
              </a:defRPr>
            </a:lvl2pPr>
            <a:lvl3pPr marL="0" indent="0">
              <a:spcBef>
                <a:spcPts val="0"/>
              </a:spcBef>
              <a:buNone/>
              <a:defRPr sz="1000" b="0">
                <a:solidFill>
                  <a:schemeClr val="bg1"/>
                </a:solidFill>
                <a:latin typeface="+mn-lt"/>
              </a:defRPr>
            </a:lvl3pPr>
            <a:lvl4pPr marL="0">
              <a:spcBef>
                <a:spcPts val="0"/>
              </a:spcBef>
              <a:buNone/>
              <a:defRPr sz="1000" b="0">
                <a:solidFill>
                  <a:schemeClr val="bg1"/>
                </a:solidFill>
                <a:latin typeface="+mn-lt"/>
              </a:defRPr>
            </a:lvl4pPr>
            <a:lvl5pPr marL="0">
              <a:spcBef>
                <a:spcPts val="0"/>
              </a:spcBef>
              <a:buNone/>
              <a:defRPr sz="1000" b="0">
                <a:solidFill>
                  <a:schemeClr val="bg1"/>
                </a:solidFill>
                <a:latin typeface="+mn-lt"/>
              </a:defRPr>
            </a:lvl5pPr>
            <a:lvl6pPr marL="0">
              <a:spcBef>
                <a:spcPts val="0"/>
              </a:spcBef>
              <a:buNone/>
              <a:defRPr sz="1000" b="0">
                <a:solidFill>
                  <a:schemeClr val="bg1"/>
                </a:solidFill>
                <a:latin typeface="+mn-lt"/>
              </a:defRPr>
            </a:lvl6pPr>
            <a:lvl7pPr marL="0">
              <a:spcBef>
                <a:spcPts val="0"/>
              </a:spcBef>
              <a:buNone/>
              <a:defRPr sz="1000" b="0">
                <a:solidFill>
                  <a:schemeClr val="bg1"/>
                </a:solidFill>
                <a:latin typeface="+mn-lt"/>
              </a:defRPr>
            </a:lvl7pPr>
            <a:lvl8pPr marL="0">
              <a:spcBef>
                <a:spcPts val="0"/>
              </a:spcBef>
              <a:buNone/>
              <a:defRPr sz="1000" b="0">
                <a:solidFill>
                  <a:schemeClr val="bg1"/>
                </a:solidFill>
                <a:latin typeface="+mn-lt"/>
              </a:defRPr>
            </a:lvl8pPr>
            <a:lvl9pPr marL="0">
              <a:spcBef>
                <a:spcPts val="0"/>
              </a:spcBef>
              <a:buNone/>
              <a:defRPr sz="1000" b="0">
                <a:solidFill>
                  <a:schemeClr val="bg1"/>
                </a:solidFill>
                <a:latin typeface="+mn-lt"/>
              </a:defRPr>
            </a:lvl9pPr>
          </a:lstStyle>
          <a:p>
            <a:pPr lvl="0"/>
            <a:r>
              <a:rPr lang="en-US" noProof="0" dirty="0"/>
              <a:t>Click to add text</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Sixth level</a:t>
            </a:r>
            <a:endParaRPr lang="en-US"/>
          </a:p>
          <a:p>
            <a:pPr lvl="6"/>
            <a:r>
              <a:rPr lang="en-US" noProof="0" dirty="0"/>
              <a:t>Seventh level</a:t>
            </a:r>
            <a:endParaRPr lang="en-US"/>
          </a:p>
          <a:p>
            <a:pPr lvl="7"/>
            <a:r>
              <a:rPr lang="en-US" noProof="0" dirty="0"/>
              <a:t>Eighth level</a:t>
            </a:r>
            <a:endParaRPr lang="en-US"/>
          </a:p>
          <a:p>
            <a:pPr lvl="8"/>
            <a:r>
              <a:rPr lang="en-US" noProof="0" dirty="0"/>
              <a:t>Ninth level</a:t>
            </a:r>
            <a:endParaRPr lang="en-US"/>
          </a:p>
        </p:txBody>
      </p:sp>
      <p:sp>
        <p:nvSpPr>
          <p:cNvPr id="16" name="Text Placeholder 15">
            <a:extLst>
              <a:ext uri="{FF2B5EF4-FFF2-40B4-BE49-F238E27FC236}">
                <a16:creationId xmlns:a16="http://schemas.microsoft.com/office/drawing/2014/main" id="{F3877F44-6F07-74E6-0F3F-E15512ACC7A8}"/>
              </a:ext>
            </a:extLst>
          </p:cNvPr>
          <p:cNvSpPr>
            <a:spLocks noGrp="1"/>
          </p:cNvSpPr>
          <p:nvPr>
            <p:ph type="body" sz="quarter" idx="27" hasCustomPrompt="1"/>
          </p:nvPr>
        </p:nvSpPr>
        <p:spPr>
          <a:xfrm>
            <a:off x="4928868" y="1573213"/>
            <a:ext cx="2174400" cy="2174400"/>
          </a:xfrm>
          <a:custGeom>
            <a:avLst/>
            <a:gdLst>
              <a:gd name="connsiteX0" fmla="*/ 0 w 2174400"/>
              <a:gd name="connsiteY0" fmla="*/ 0 h 2174400"/>
              <a:gd name="connsiteX1" fmla="*/ 2174400 w 2174400"/>
              <a:gd name="connsiteY1" fmla="*/ 0 h 2174400"/>
              <a:gd name="connsiteX2" fmla="*/ 2174400 w 2174400"/>
              <a:gd name="connsiteY2" fmla="*/ 1742599 h 2174400"/>
              <a:gd name="connsiteX3" fmla="*/ 1742599 w 2174400"/>
              <a:gd name="connsiteY3" fmla="*/ 1742599 h 2174400"/>
              <a:gd name="connsiteX4" fmla="*/ 1742599 w 2174400"/>
              <a:gd name="connsiteY4" fmla="*/ 2174400 h 2174400"/>
              <a:gd name="connsiteX5" fmla="*/ 0 w 2174400"/>
              <a:gd name="connsiteY5" fmla="*/ 2174400 h 217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400" h="2174400">
                <a:moveTo>
                  <a:pt x="0" y="0"/>
                </a:moveTo>
                <a:lnTo>
                  <a:pt x="2174400" y="0"/>
                </a:lnTo>
                <a:lnTo>
                  <a:pt x="2174400" y="1742599"/>
                </a:lnTo>
                <a:lnTo>
                  <a:pt x="1742599" y="1742599"/>
                </a:lnTo>
                <a:lnTo>
                  <a:pt x="1742599" y="2174400"/>
                </a:lnTo>
                <a:lnTo>
                  <a:pt x="0" y="2174400"/>
                </a:lnTo>
                <a:close/>
              </a:path>
            </a:pathLst>
          </a:custGeom>
          <a:solidFill>
            <a:schemeClr val="tx2"/>
          </a:solidFill>
        </p:spPr>
        <p:txBody>
          <a:bodyPr wrap="square" lIns="144000" tIns="144000" rIns="144000" bIns="144000" anchor="t" anchorCtr="0">
            <a:noAutofit/>
          </a:bodyPr>
          <a:lstStyle>
            <a:lvl1pPr marL="0" indent="0" algn="ctr">
              <a:buFont typeface="Arial" panose="020B0604020202020204" pitchFamily="34" charset="0"/>
              <a:buNone/>
              <a:tabLst>
                <a:tab pos="180975" algn="l"/>
              </a:tabLst>
              <a:defRPr sz="1800" b="1">
                <a:solidFill>
                  <a:schemeClr val="bg1"/>
                </a:solidFill>
                <a:latin typeface="+mn-lt"/>
              </a:defRPr>
            </a:lvl1pPr>
            <a:lvl2pPr marL="0" indent="0" algn="ctr">
              <a:buNone/>
              <a:defRPr sz="1800" b="1">
                <a:solidFill>
                  <a:schemeClr val="bg1"/>
                </a:solidFill>
                <a:latin typeface="+mn-lt"/>
              </a:defRPr>
            </a:lvl2pPr>
            <a:lvl3pPr marL="0" indent="0" algn="ctr">
              <a:buNone/>
              <a:defRPr sz="1800" b="1">
                <a:solidFill>
                  <a:schemeClr val="bg1"/>
                </a:solidFill>
                <a:latin typeface="+mn-lt"/>
              </a:defRPr>
            </a:lvl3pPr>
            <a:lvl4pPr marL="0" indent="0" algn="ctr">
              <a:buNone/>
              <a:defRPr sz="1800" b="1">
                <a:solidFill>
                  <a:schemeClr val="bg1"/>
                </a:solidFill>
                <a:latin typeface="+mn-lt"/>
              </a:defRPr>
            </a:lvl4pPr>
            <a:lvl5pPr marL="0" indent="0" algn="ctr">
              <a:buNone/>
              <a:defRPr sz="1800" b="1">
                <a:solidFill>
                  <a:schemeClr val="bg1"/>
                </a:solidFill>
                <a:latin typeface="+mn-lt"/>
              </a:defRPr>
            </a:lvl5pPr>
            <a:lvl6pPr marL="0" indent="0" algn="ctr">
              <a:buNone/>
              <a:defRPr sz="1800" b="1">
                <a:solidFill>
                  <a:schemeClr val="bg1"/>
                </a:solidFill>
                <a:latin typeface="+mn-lt"/>
              </a:defRPr>
            </a:lvl6pPr>
            <a:lvl7pPr marL="0" indent="0" algn="ctr">
              <a:buNone/>
              <a:defRPr sz="1800" b="1">
                <a:solidFill>
                  <a:schemeClr val="bg1"/>
                </a:solidFill>
                <a:latin typeface="+mn-lt"/>
              </a:defRPr>
            </a:lvl7pPr>
            <a:lvl8pPr marL="0" indent="0" algn="ctr">
              <a:buNone/>
              <a:defRPr sz="1800" b="1">
                <a:solidFill>
                  <a:schemeClr val="bg1"/>
                </a:solidFill>
                <a:latin typeface="+mn-lt"/>
              </a:defRPr>
            </a:lvl8pPr>
            <a:lvl9pPr marL="0" indent="0" algn="ctr">
              <a:buNone/>
              <a:defRPr sz="1800" b="1">
                <a:solidFill>
                  <a:schemeClr val="bg1"/>
                </a:solidFill>
                <a:latin typeface="+mn-lt"/>
              </a:defRPr>
            </a:lvl9pPr>
          </a:lstStyle>
          <a:p>
            <a:pPr lvl="0"/>
            <a:r>
              <a:rPr lang="en-US" noProof="0" dirty="0"/>
              <a:t>Click to add text</a:t>
            </a:r>
            <a:endParaRPr lang="en-US"/>
          </a:p>
        </p:txBody>
      </p:sp>
      <p:sp>
        <p:nvSpPr>
          <p:cNvPr id="22" name="Text Placeholder 8">
            <a:extLst>
              <a:ext uri="{FF2B5EF4-FFF2-40B4-BE49-F238E27FC236}">
                <a16:creationId xmlns:a16="http://schemas.microsoft.com/office/drawing/2014/main" id="{3D6F5C00-B552-C866-030B-17018F0620E8}"/>
              </a:ext>
            </a:extLst>
          </p:cNvPr>
          <p:cNvSpPr>
            <a:spLocks noGrp="1"/>
          </p:cNvSpPr>
          <p:nvPr>
            <p:ph type="body" sz="quarter" idx="36" hasCustomPrompt="1"/>
          </p:nvPr>
        </p:nvSpPr>
        <p:spPr>
          <a:xfrm>
            <a:off x="4928868" y="2133395"/>
            <a:ext cx="2174400" cy="1189908"/>
          </a:xfrm>
        </p:spPr>
        <p:txBody>
          <a:bodyPr lIns="108000" tIns="0" rIns="108000" bIns="108000"/>
          <a:lstStyle>
            <a:lvl1pPr marL="0" indent="0">
              <a:spcBef>
                <a:spcPts val="0"/>
              </a:spcBef>
              <a:buNone/>
              <a:defRPr sz="1000" b="0">
                <a:solidFill>
                  <a:schemeClr val="bg1"/>
                </a:solidFill>
                <a:latin typeface="+mn-lt"/>
              </a:defRPr>
            </a:lvl1pPr>
            <a:lvl2pPr marL="0" indent="0">
              <a:spcBef>
                <a:spcPts val="0"/>
              </a:spcBef>
              <a:buNone/>
              <a:defRPr sz="1000" b="0">
                <a:solidFill>
                  <a:schemeClr val="bg1"/>
                </a:solidFill>
                <a:latin typeface="+mn-lt"/>
              </a:defRPr>
            </a:lvl2pPr>
            <a:lvl3pPr marL="0" indent="0">
              <a:spcBef>
                <a:spcPts val="0"/>
              </a:spcBef>
              <a:buNone/>
              <a:defRPr sz="1000" b="0">
                <a:solidFill>
                  <a:schemeClr val="bg1"/>
                </a:solidFill>
                <a:latin typeface="+mn-lt"/>
              </a:defRPr>
            </a:lvl3pPr>
            <a:lvl4pPr marL="0">
              <a:spcBef>
                <a:spcPts val="0"/>
              </a:spcBef>
              <a:buNone/>
              <a:defRPr sz="1000" b="0">
                <a:solidFill>
                  <a:schemeClr val="bg1"/>
                </a:solidFill>
                <a:latin typeface="+mn-lt"/>
              </a:defRPr>
            </a:lvl4pPr>
            <a:lvl5pPr marL="0">
              <a:spcBef>
                <a:spcPts val="0"/>
              </a:spcBef>
              <a:buNone/>
              <a:defRPr sz="1000" b="0">
                <a:solidFill>
                  <a:schemeClr val="bg1"/>
                </a:solidFill>
                <a:latin typeface="+mn-lt"/>
              </a:defRPr>
            </a:lvl5pPr>
            <a:lvl6pPr marL="0">
              <a:spcBef>
                <a:spcPts val="0"/>
              </a:spcBef>
              <a:buNone/>
              <a:defRPr sz="1000" b="0">
                <a:solidFill>
                  <a:schemeClr val="bg1"/>
                </a:solidFill>
                <a:latin typeface="+mn-lt"/>
              </a:defRPr>
            </a:lvl6pPr>
            <a:lvl7pPr marL="0">
              <a:spcBef>
                <a:spcPts val="0"/>
              </a:spcBef>
              <a:buNone/>
              <a:defRPr sz="1000" b="0">
                <a:solidFill>
                  <a:schemeClr val="bg1"/>
                </a:solidFill>
                <a:latin typeface="+mn-lt"/>
              </a:defRPr>
            </a:lvl7pPr>
            <a:lvl8pPr marL="0">
              <a:spcBef>
                <a:spcPts val="0"/>
              </a:spcBef>
              <a:buNone/>
              <a:defRPr sz="1000" b="0">
                <a:solidFill>
                  <a:schemeClr val="bg1"/>
                </a:solidFill>
                <a:latin typeface="+mn-lt"/>
              </a:defRPr>
            </a:lvl8pPr>
            <a:lvl9pPr marL="0">
              <a:spcBef>
                <a:spcPts val="0"/>
              </a:spcBef>
              <a:buNone/>
              <a:defRPr sz="1000" b="0">
                <a:solidFill>
                  <a:schemeClr val="bg1"/>
                </a:solidFill>
                <a:latin typeface="+mn-lt"/>
              </a:defRPr>
            </a:lvl9pPr>
          </a:lstStyle>
          <a:p>
            <a:pPr lvl="0"/>
            <a:r>
              <a:rPr lang="en-US" noProof="0" dirty="0"/>
              <a:t>Click to add text</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Sixth level</a:t>
            </a:r>
            <a:endParaRPr lang="en-US"/>
          </a:p>
          <a:p>
            <a:pPr lvl="6"/>
            <a:r>
              <a:rPr lang="en-US" noProof="0" dirty="0"/>
              <a:t>Seventh level</a:t>
            </a:r>
            <a:endParaRPr lang="en-US"/>
          </a:p>
          <a:p>
            <a:pPr lvl="7"/>
            <a:r>
              <a:rPr lang="en-US" noProof="0" dirty="0"/>
              <a:t>Eighth level</a:t>
            </a:r>
            <a:endParaRPr lang="en-US"/>
          </a:p>
          <a:p>
            <a:pPr lvl="8"/>
            <a:r>
              <a:rPr lang="en-US" noProof="0" dirty="0"/>
              <a:t>Ninth level</a:t>
            </a:r>
            <a:endParaRPr lang="en-US"/>
          </a:p>
        </p:txBody>
      </p:sp>
      <p:sp>
        <p:nvSpPr>
          <p:cNvPr id="32" name="Text Placeholder 31">
            <a:extLst>
              <a:ext uri="{FF2B5EF4-FFF2-40B4-BE49-F238E27FC236}">
                <a16:creationId xmlns:a16="http://schemas.microsoft.com/office/drawing/2014/main" id="{7FE60BA2-4279-9B01-BC88-3BDC0624FECD}"/>
              </a:ext>
            </a:extLst>
          </p:cNvPr>
          <p:cNvSpPr>
            <a:spLocks noGrp="1"/>
          </p:cNvSpPr>
          <p:nvPr>
            <p:ph type="body" sz="quarter" idx="28" hasCustomPrompt="1"/>
          </p:nvPr>
        </p:nvSpPr>
        <p:spPr>
          <a:xfrm>
            <a:off x="280799" y="3898900"/>
            <a:ext cx="6822469" cy="2336800"/>
          </a:xfrm>
          <a:prstGeom prst="rect">
            <a:avLst/>
          </a:prstGeom>
          <a:solidFill>
            <a:srgbClr val="F9F9F9"/>
          </a:solidFill>
        </p:spPr>
        <p:txBody>
          <a:bodyPr wrap="square" lIns="144000" tIns="144000" rIns="144000" bIns="144000" anchor="t" anchorCtr="0">
            <a:noAutofit/>
          </a:bodyPr>
          <a:lstStyle>
            <a:lvl1pPr marL="216000" indent="-216000" algn="l">
              <a:buFont typeface="Wingdings" panose="05000000000000000000" pitchFamily="2" charset="2"/>
              <a:buChar char="§"/>
              <a:tabLst>
                <a:tab pos="180975" algn="l"/>
              </a:tabLst>
              <a:defRPr sz="1800" b="0">
                <a:solidFill>
                  <a:srgbClr val="081E32"/>
                </a:solidFill>
                <a:latin typeface="+mn-lt"/>
              </a:defRPr>
            </a:lvl1pPr>
            <a:lvl2pPr marL="432000" indent="-216000" algn="l">
              <a:buFont typeface="Wingdings" panose="05000000000000000000" pitchFamily="2" charset="2"/>
              <a:buChar char="§"/>
              <a:defRPr sz="1800" b="0">
                <a:latin typeface="+mn-lt"/>
              </a:defRPr>
            </a:lvl2pPr>
            <a:lvl3pPr marL="648000" indent="-216000" algn="l">
              <a:buFont typeface="Wingdings" panose="05000000000000000000" pitchFamily="2" charset="2"/>
              <a:buChar char="§"/>
              <a:defRPr sz="1800" b="0">
                <a:latin typeface="+mn-lt"/>
              </a:defRPr>
            </a:lvl3pPr>
            <a:lvl4pPr marL="216000" indent="-216000" algn="l">
              <a:buFont typeface="Wingdings" panose="05000000000000000000" pitchFamily="2" charset="2"/>
              <a:buChar char="§"/>
              <a:defRPr sz="1800" b="0">
                <a:latin typeface="+mn-lt"/>
              </a:defRPr>
            </a:lvl4pPr>
            <a:lvl5pPr marL="216000" indent="-216000" algn="l">
              <a:buFont typeface="Wingdings" panose="05000000000000000000" pitchFamily="2" charset="2"/>
              <a:buChar char="§"/>
              <a:defRPr sz="1800" b="0">
                <a:latin typeface="+mn-lt"/>
              </a:defRPr>
            </a:lvl5pPr>
            <a:lvl6pPr marL="216000" indent="-216000" algn="l">
              <a:buFont typeface="Wingdings" panose="05000000000000000000" pitchFamily="2" charset="2"/>
              <a:buChar char="§"/>
              <a:defRPr sz="1800" b="0">
                <a:latin typeface="+mn-lt"/>
              </a:defRPr>
            </a:lvl6pPr>
            <a:lvl7pPr marL="216000" indent="-216000" algn="l">
              <a:buFont typeface="Wingdings" panose="05000000000000000000" pitchFamily="2" charset="2"/>
              <a:buChar char="§"/>
              <a:defRPr sz="1800" b="0">
                <a:latin typeface="+mn-lt"/>
              </a:defRPr>
            </a:lvl7pPr>
            <a:lvl8pPr marL="216000" indent="-216000" algn="l">
              <a:buFont typeface="Wingdings" panose="05000000000000000000" pitchFamily="2" charset="2"/>
              <a:buChar char="§"/>
              <a:defRPr sz="1800" b="0">
                <a:latin typeface="+mn-lt"/>
              </a:defRPr>
            </a:lvl8pPr>
            <a:lvl9pPr marL="216000" indent="-216000" algn="l">
              <a:buFont typeface="Wingdings" panose="05000000000000000000" pitchFamily="2" charset="2"/>
              <a:buChar char="§"/>
              <a:defRPr sz="1800" b="0">
                <a:latin typeface="+mn-lt"/>
              </a:defRPr>
            </a:lvl9pPr>
          </a:lstStyle>
          <a:p>
            <a:pPr lvl="0"/>
            <a:r>
              <a:rPr lang="en-US" noProof="0" dirty="0"/>
              <a:t>Click to add text</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Sixth level</a:t>
            </a:r>
            <a:endParaRPr lang="en-US"/>
          </a:p>
          <a:p>
            <a:pPr lvl="6"/>
            <a:r>
              <a:rPr lang="en-US" noProof="0" dirty="0"/>
              <a:t>Seventh level</a:t>
            </a:r>
            <a:endParaRPr lang="en-US"/>
          </a:p>
          <a:p>
            <a:pPr lvl="7"/>
            <a:r>
              <a:rPr lang="en-US" noProof="0" dirty="0"/>
              <a:t>Eighth level</a:t>
            </a:r>
            <a:endParaRPr lang="en-US"/>
          </a:p>
          <a:p>
            <a:pPr lvl="8"/>
            <a:r>
              <a:rPr lang="en-US" noProof="0" dirty="0"/>
              <a:t>Ninth level</a:t>
            </a:r>
            <a:endParaRPr lang="en-US"/>
          </a:p>
        </p:txBody>
      </p:sp>
      <p:sp>
        <p:nvSpPr>
          <p:cNvPr id="11" name="Date Placeholder 10">
            <a:extLst>
              <a:ext uri="{FF2B5EF4-FFF2-40B4-BE49-F238E27FC236}">
                <a16:creationId xmlns:a16="http://schemas.microsoft.com/office/drawing/2014/main" id="{417CAB1B-7B1C-FBA0-DF75-B3B7F710C161}"/>
              </a:ext>
            </a:extLst>
          </p:cNvPr>
          <p:cNvSpPr>
            <a:spLocks noGrp="1"/>
          </p:cNvSpPr>
          <p:nvPr>
            <p:ph type="dt" sz="half" idx="31"/>
          </p:nvPr>
        </p:nvSpPr>
        <p:spPr/>
        <p:txBody>
          <a:bodyPr/>
          <a:lstStyle/>
          <a:p>
            <a:endParaRPr lang="en-US" dirty="0"/>
          </a:p>
        </p:txBody>
      </p:sp>
      <p:sp>
        <p:nvSpPr>
          <p:cNvPr id="13" name="Footer Placeholder 12">
            <a:extLst>
              <a:ext uri="{FF2B5EF4-FFF2-40B4-BE49-F238E27FC236}">
                <a16:creationId xmlns:a16="http://schemas.microsoft.com/office/drawing/2014/main" id="{E989C66F-1CCB-29C0-09A7-9F88F5B44A35}"/>
              </a:ext>
            </a:extLst>
          </p:cNvPr>
          <p:cNvSpPr>
            <a:spLocks noGrp="1"/>
          </p:cNvSpPr>
          <p:nvPr>
            <p:ph type="ftr" sz="quarter" idx="32"/>
          </p:nvPr>
        </p:nvSpPr>
        <p:spPr/>
        <p:txBody>
          <a:bodyPr/>
          <a:lstStyle/>
          <a:p>
            <a:endParaRPr lang="en-US" dirty="0"/>
          </a:p>
        </p:txBody>
      </p:sp>
      <p:sp>
        <p:nvSpPr>
          <p:cNvPr id="14" name="Slide Number Placeholder 13">
            <a:extLst>
              <a:ext uri="{FF2B5EF4-FFF2-40B4-BE49-F238E27FC236}">
                <a16:creationId xmlns:a16="http://schemas.microsoft.com/office/drawing/2014/main" id="{489B4E02-6986-D981-B030-5DBA83D8A0A9}"/>
              </a:ext>
            </a:extLst>
          </p:cNvPr>
          <p:cNvSpPr>
            <a:spLocks noGrp="1"/>
          </p:cNvSpPr>
          <p:nvPr>
            <p:ph type="sldNum" sz="quarter" idx="33"/>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647866860"/>
      </p:ext>
    </p:extLst>
  </p:cSld>
  <p:clrMapOvr>
    <a:masterClrMapping/>
  </p:clrMapOvr>
  <p:transition>
    <p:wip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text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17CA75-DE85-B1C9-AF39-3AEDDA45F4F6}"/>
              </a:ext>
            </a:extLst>
          </p:cNvPr>
          <p:cNvSpPr>
            <a:spLocks noGrp="1"/>
          </p:cNvSpPr>
          <p:nvPr>
            <p:ph type="title" hasCustomPrompt="1"/>
          </p:nvPr>
        </p:nvSpPr>
        <p:spPr>
          <a:xfrm>
            <a:off x="280800" y="450000"/>
            <a:ext cx="11631612" cy="486000"/>
          </a:xfrm>
        </p:spPr>
        <p:txBody>
          <a:bodyPr/>
          <a:lstStyle/>
          <a:p>
            <a:r>
              <a:rPr lang="en-US" dirty="0"/>
              <a:t>Click to add title</a:t>
            </a:r>
            <a:endParaRPr lang="en-US"/>
          </a:p>
        </p:txBody>
      </p:sp>
      <p:sp>
        <p:nvSpPr>
          <p:cNvPr id="2" name="Subtitle 2">
            <a:extLst>
              <a:ext uri="{FF2B5EF4-FFF2-40B4-BE49-F238E27FC236}">
                <a16:creationId xmlns:a16="http://schemas.microsoft.com/office/drawing/2014/main" id="{215A5934-9507-7568-1666-1A2F7A5B9775}"/>
              </a:ext>
            </a:extLst>
          </p:cNvPr>
          <p:cNvSpPr>
            <a:spLocks noGrp="1"/>
          </p:cNvSpPr>
          <p:nvPr>
            <p:ph type="subTitle" idx="1" hasCustomPrompt="1"/>
          </p:nvPr>
        </p:nvSpPr>
        <p:spPr>
          <a:xfrm>
            <a:off x="2794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18" name="Text Placeholder 17">
            <a:extLst>
              <a:ext uri="{FF2B5EF4-FFF2-40B4-BE49-F238E27FC236}">
                <a16:creationId xmlns:a16="http://schemas.microsoft.com/office/drawing/2014/main" id="{E47AE8D5-0351-BF40-D33A-25C2DD173CC7}"/>
              </a:ext>
            </a:extLst>
          </p:cNvPr>
          <p:cNvSpPr>
            <a:spLocks noGrp="1"/>
          </p:cNvSpPr>
          <p:nvPr>
            <p:ph type="body" sz="quarter" idx="13" hasCustomPrompt="1"/>
          </p:nvPr>
        </p:nvSpPr>
        <p:spPr>
          <a:xfrm>
            <a:off x="279400" y="1573213"/>
            <a:ext cx="1512000" cy="1512000"/>
          </a:xfrm>
          <a:custGeom>
            <a:avLst/>
            <a:gdLst>
              <a:gd name="connsiteX0" fmla="*/ 0 w 1512000"/>
              <a:gd name="connsiteY0" fmla="*/ 0 h 1512000"/>
              <a:gd name="connsiteX1" fmla="*/ 1512000 w 1512000"/>
              <a:gd name="connsiteY1" fmla="*/ 0 h 1512000"/>
              <a:gd name="connsiteX2" fmla="*/ 1512000 w 1512000"/>
              <a:gd name="connsiteY2" fmla="*/ 1236397 h 1512000"/>
              <a:gd name="connsiteX3" fmla="*/ 1236397 w 1512000"/>
              <a:gd name="connsiteY3" fmla="*/ 1236397 h 1512000"/>
              <a:gd name="connsiteX4" fmla="*/ 1236397 w 1512000"/>
              <a:gd name="connsiteY4" fmla="*/ 1512000 h 1512000"/>
              <a:gd name="connsiteX5" fmla="*/ 0 w 1512000"/>
              <a:gd name="connsiteY5" fmla="*/ 1512000 h 15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000" h="1512000">
                <a:moveTo>
                  <a:pt x="0" y="0"/>
                </a:moveTo>
                <a:lnTo>
                  <a:pt x="1512000" y="0"/>
                </a:lnTo>
                <a:lnTo>
                  <a:pt x="1512000" y="1236397"/>
                </a:lnTo>
                <a:lnTo>
                  <a:pt x="1236397" y="1236397"/>
                </a:lnTo>
                <a:lnTo>
                  <a:pt x="1236397" y="1512000"/>
                </a:lnTo>
                <a:lnTo>
                  <a:pt x="0" y="1512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1">
                <a:solidFill>
                  <a:schemeClr val="bg1"/>
                </a:solidFill>
                <a:latin typeface="+mn-lt"/>
              </a:defRPr>
            </a:lvl1pPr>
            <a:lvl2pPr marL="0" indent="0" algn="ctr">
              <a:buNone/>
              <a:defRPr sz="1800" b="1">
                <a:solidFill>
                  <a:schemeClr val="bg1"/>
                </a:solidFill>
                <a:latin typeface="+mn-lt"/>
              </a:defRPr>
            </a:lvl2pPr>
            <a:lvl3pPr marL="0" indent="0" algn="ctr">
              <a:buNone/>
              <a:defRPr sz="1800" b="1">
                <a:solidFill>
                  <a:schemeClr val="bg1"/>
                </a:solidFill>
                <a:latin typeface="+mn-lt"/>
              </a:defRPr>
            </a:lvl3pPr>
            <a:lvl4pPr marL="0" indent="0" algn="ctr">
              <a:buNone/>
              <a:defRPr sz="1800" b="1">
                <a:solidFill>
                  <a:schemeClr val="bg1"/>
                </a:solidFill>
                <a:latin typeface="+mn-lt"/>
              </a:defRPr>
            </a:lvl4pPr>
            <a:lvl5pPr marL="0" indent="0" algn="ctr">
              <a:buNone/>
              <a:defRPr sz="1800" b="1">
                <a:solidFill>
                  <a:schemeClr val="bg1"/>
                </a:solidFill>
                <a:latin typeface="+mn-lt"/>
              </a:defRPr>
            </a:lvl5pPr>
            <a:lvl6pPr marL="0" indent="0" algn="ctr">
              <a:buNone/>
              <a:defRPr sz="1800" b="1">
                <a:solidFill>
                  <a:schemeClr val="bg1"/>
                </a:solidFill>
                <a:latin typeface="+mn-lt"/>
              </a:defRPr>
            </a:lvl6pPr>
            <a:lvl7pPr marL="0" indent="0" algn="ctr">
              <a:buNone/>
              <a:defRPr sz="1800" b="1">
                <a:solidFill>
                  <a:schemeClr val="bg1"/>
                </a:solidFill>
                <a:latin typeface="+mn-lt"/>
              </a:defRPr>
            </a:lvl7pPr>
            <a:lvl8pPr marL="0" indent="0" algn="ctr">
              <a:buNone/>
              <a:defRPr sz="1800" b="1">
                <a:solidFill>
                  <a:schemeClr val="bg1"/>
                </a:solidFill>
                <a:latin typeface="+mn-lt"/>
              </a:defRPr>
            </a:lvl8pPr>
            <a:lvl9pPr marL="0" indent="0" algn="ctr">
              <a:buNone/>
              <a:defRPr sz="1800" b="1">
                <a:solidFill>
                  <a:schemeClr val="bg1"/>
                </a:solidFill>
                <a:latin typeface="+mn-lt"/>
              </a:defRPr>
            </a:lvl9pPr>
          </a:lstStyle>
          <a:p>
            <a:pPr lvl="0"/>
            <a:r>
              <a:rPr lang="en-US" noProof="0" dirty="0"/>
              <a:t>Click to add text</a:t>
            </a:r>
            <a:endParaRPr lang="en-US"/>
          </a:p>
        </p:txBody>
      </p:sp>
      <p:sp>
        <p:nvSpPr>
          <p:cNvPr id="19" name="Text Placeholder 18">
            <a:extLst>
              <a:ext uri="{FF2B5EF4-FFF2-40B4-BE49-F238E27FC236}">
                <a16:creationId xmlns:a16="http://schemas.microsoft.com/office/drawing/2014/main" id="{7D3D836C-ADF2-2154-BBEE-7F7F37868DF8}"/>
              </a:ext>
            </a:extLst>
          </p:cNvPr>
          <p:cNvSpPr>
            <a:spLocks noGrp="1"/>
          </p:cNvSpPr>
          <p:nvPr>
            <p:ph type="body" sz="quarter" idx="26" hasCustomPrompt="1"/>
          </p:nvPr>
        </p:nvSpPr>
        <p:spPr>
          <a:xfrm>
            <a:off x="279400" y="3148457"/>
            <a:ext cx="1512000" cy="1512000"/>
          </a:xfrm>
          <a:custGeom>
            <a:avLst/>
            <a:gdLst>
              <a:gd name="connsiteX0" fmla="*/ 0 w 1512000"/>
              <a:gd name="connsiteY0" fmla="*/ 0 h 1512000"/>
              <a:gd name="connsiteX1" fmla="*/ 1512000 w 1512000"/>
              <a:gd name="connsiteY1" fmla="*/ 0 h 1512000"/>
              <a:gd name="connsiteX2" fmla="*/ 1512000 w 1512000"/>
              <a:gd name="connsiteY2" fmla="*/ 1236397 h 1512000"/>
              <a:gd name="connsiteX3" fmla="*/ 1236397 w 1512000"/>
              <a:gd name="connsiteY3" fmla="*/ 1236397 h 1512000"/>
              <a:gd name="connsiteX4" fmla="*/ 1236397 w 1512000"/>
              <a:gd name="connsiteY4" fmla="*/ 1512000 h 1512000"/>
              <a:gd name="connsiteX5" fmla="*/ 0 w 1512000"/>
              <a:gd name="connsiteY5" fmla="*/ 1512000 h 15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000" h="1512000">
                <a:moveTo>
                  <a:pt x="0" y="0"/>
                </a:moveTo>
                <a:lnTo>
                  <a:pt x="1512000" y="0"/>
                </a:lnTo>
                <a:lnTo>
                  <a:pt x="1512000" y="1236397"/>
                </a:lnTo>
                <a:lnTo>
                  <a:pt x="1236397" y="1236397"/>
                </a:lnTo>
                <a:lnTo>
                  <a:pt x="1236397" y="1512000"/>
                </a:lnTo>
                <a:lnTo>
                  <a:pt x="0" y="1512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1">
                <a:solidFill>
                  <a:schemeClr val="bg1"/>
                </a:solidFill>
                <a:latin typeface="+mn-lt"/>
              </a:defRPr>
            </a:lvl1pPr>
            <a:lvl2pPr marL="0" indent="0" algn="ctr">
              <a:buNone/>
              <a:defRPr sz="1800" b="1">
                <a:solidFill>
                  <a:schemeClr val="bg1"/>
                </a:solidFill>
                <a:latin typeface="+mn-lt"/>
              </a:defRPr>
            </a:lvl2pPr>
            <a:lvl3pPr marL="0" indent="0" algn="ctr">
              <a:buNone/>
              <a:defRPr sz="1800" b="1">
                <a:solidFill>
                  <a:schemeClr val="bg1"/>
                </a:solidFill>
                <a:latin typeface="+mn-lt"/>
              </a:defRPr>
            </a:lvl3pPr>
            <a:lvl4pPr marL="0" indent="0" algn="ctr">
              <a:buNone/>
              <a:defRPr sz="1800" b="1">
                <a:solidFill>
                  <a:schemeClr val="bg1"/>
                </a:solidFill>
                <a:latin typeface="+mn-lt"/>
              </a:defRPr>
            </a:lvl4pPr>
            <a:lvl5pPr marL="0" indent="0" algn="ctr">
              <a:buNone/>
              <a:defRPr sz="1800" b="1">
                <a:solidFill>
                  <a:schemeClr val="bg1"/>
                </a:solidFill>
                <a:latin typeface="+mn-lt"/>
              </a:defRPr>
            </a:lvl5pPr>
            <a:lvl6pPr marL="0" indent="0" algn="ctr">
              <a:buNone/>
              <a:defRPr sz="1800" b="1">
                <a:solidFill>
                  <a:schemeClr val="bg1"/>
                </a:solidFill>
                <a:latin typeface="+mn-lt"/>
              </a:defRPr>
            </a:lvl6pPr>
            <a:lvl7pPr marL="0" indent="0" algn="ctr">
              <a:buNone/>
              <a:defRPr sz="1800" b="1">
                <a:solidFill>
                  <a:schemeClr val="bg1"/>
                </a:solidFill>
                <a:latin typeface="+mn-lt"/>
              </a:defRPr>
            </a:lvl7pPr>
            <a:lvl8pPr marL="0" indent="0" algn="ctr">
              <a:buNone/>
              <a:defRPr sz="1800" b="1">
                <a:solidFill>
                  <a:schemeClr val="bg1"/>
                </a:solidFill>
                <a:latin typeface="+mn-lt"/>
              </a:defRPr>
            </a:lvl8pPr>
            <a:lvl9pPr marL="0" indent="0" algn="ctr">
              <a:buNone/>
              <a:defRPr sz="1800" b="1">
                <a:solidFill>
                  <a:schemeClr val="bg1"/>
                </a:solidFill>
                <a:latin typeface="+mn-lt"/>
              </a:defRPr>
            </a:lvl9pPr>
          </a:lstStyle>
          <a:p>
            <a:pPr lvl="0"/>
            <a:r>
              <a:rPr lang="en-US" noProof="0" dirty="0"/>
              <a:t>Click to add text</a:t>
            </a:r>
            <a:endParaRPr lang="en-US"/>
          </a:p>
        </p:txBody>
      </p:sp>
      <p:sp>
        <p:nvSpPr>
          <p:cNvPr id="21" name="Text Placeholder 20">
            <a:extLst>
              <a:ext uri="{FF2B5EF4-FFF2-40B4-BE49-F238E27FC236}">
                <a16:creationId xmlns:a16="http://schemas.microsoft.com/office/drawing/2014/main" id="{25A2A61F-06BD-C63D-181D-72F33E8CA73F}"/>
              </a:ext>
            </a:extLst>
          </p:cNvPr>
          <p:cNvSpPr>
            <a:spLocks noGrp="1"/>
          </p:cNvSpPr>
          <p:nvPr>
            <p:ph type="body" sz="quarter" idx="27" hasCustomPrompt="1"/>
          </p:nvPr>
        </p:nvSpPr>
        <p:spPr>
          <a:xfrm>
            <a:off x="279400" y="4723700"/>
            <a:ext cx="1512000" cy="1512000"/>
          </a:xfrm>
          <a:custGeom>
            <a:avLst/>
            <a:gdLst>
              <a:gd name="connsiteX0" fmla="*/ 0 w 1512000"/>
              <a:gd name="connsiteY0" fmla="*/ 0 h 1512000"/>
              <a:gd name="connsiteX1" fmla="*/ 1512000 w 1512000"/>
              <a:gd name="connsiteY1" fmla="*/ 0 h 1512000"/>
              <a:gd name="connsiteX2" fmla="*/ 1512000 w 1512000"/>
              <a:gd name="connsiteY2" fmla="*/ 1236397 h 1512000"/>
              <a:gd name="connsiteX3" fmla="*/ 1236397 w 1512000"/>
              <a:gd name="connsiteY3" fmla="*/ 1236397 h 1512000"/>
              <a:gd name="connsiteX4" fmla="*/ 1236397 w 1512000"/>
              <a:gd name="connsiteY4" fmla="*/ 1512000 h 1512000"/>
              <a:gd name="connsiteX5" fmla="*/ 0 w 1512000"/>
              <a:gd name="connsiteY5" fmla="*/ 1512000 h 15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000" h="1512000">
                <a:moveTo>
                  <a:pt x="0" y="0"/>
                </a:moveTo>
                <a:lnTo>
                  <a:pt x="1512000" y="0"/>
                </a:lnTo>
                <a:lnTo>
                  <a:pt x="1512000" y="1236397"/>
                </a:lnTo>
                <a:lnTo>
                  <a:pt x="1236397" y="1236397"/>
                </a:lnTo>
                <a:lnTo>
                  <a:pt x="1236397" y="1512000"/>
                </a:lnTo>
                <a:lnTo>
                  <a:pt x="0" y="1512000"/>
                </a:lnTo>
                <a:close/>
              </a:path>
            </a:pathLst>
          </a:custGeom>
          <a:solidFill>
            <a:schemeClr val="tx2"/>
          </a:solidFill>
        </p:spPr>
        <p:txBody>
          <a:bodyPr wrap="square" lIns="144000" tIns="144000" rIns="144000" bIns="144000" anchor="ctr">
            <a:noAutofit/>
          </a:bodyPr>
          <a:lstStyle>
            <a:lvl1pPr marL="0" indent="0" algn="ctr">
              <a:buFont typeface="Arial" panose="020B0604020202020204" pitchFamily="34" charset="0"/>
              <a:buNone/>
              <a:tabLst>
                <a:tab pos="180975" algn="l"/>
              </a:tabLst>
              <a:defRPr sz="1800" b="1">
                <a:solidFill>
                  <a:schemeClr val="bg1"/>
                </a:solidFill>
                <a:latin typeface="+mn-lt"/>
              </a:defRPr>
            </a:lvl1pPr>
            <a:lvl2pPr marL="0" indent="0" algn="ctr">
              <a:buNone/>
              <a:defRPr sz="1800" b="1">
                <a:solidFill>
                  <a:schemeClr val="bg1"/>
                </a:solidFill>
                <a:latin typeface="+mn-lt"/>
              </a:defRPr>
            </a:lvl2pPr>
            <a:lvl3pPr marL="0" indent="0" algn="ctr">
              <a:buNone/>
              <a:defRPr sz="1800" b="1">
                <a:solidFill>
                  <a:schemeClr val="bg1"/>
                </a:solidFill>
                <a:latin typeface="+mn-lt"/>
              </a:defRPr>
            </a:lvl3pPr>
            <a:lvl4pPr marL="0" indent="0" algn="ctr">
              <a:buNone/>
              <a:defRPr sz="1800" b="1">
                <a:solidFill>
                  <a:schemeClr val="bg1"/>
                </a:solidFill>
                <a:latin typeface="+mn-lt"/>
              </a:defRPr>
            </a:lvl4pPr>
            <a:lvl5pPr marL="0" indent="0" algn="ctr">
              <a:buNone/>
              <a:defRPr sz="1800" b="1">
                <a:solidFill>
                  <a:schemeClr val="bg1"/>
                </a:solidFill>
                <a:latin typeface="+mn-lt"/>
              </a:defRPr>
            </a:lvl5pPr>
            <a:lvl6pPr marL="0" indent="0" algn="ctr">
              <a:buNone/>
              <a:defRPr sz="1800" b="1">
                <a:solidFill>
                  <a:schemeClr val="bg1"/>
                </a:solidFill>
                <a:latin typeface="+mn-lt"/>
              </a:defRPr>
            </a:lvl6pPr>
            <a:lvl7pPr marL="0" indent="0" algn="ctr">
              <a:buNone/>
              <a:defRPr sz="1800" b="1">
                <a:solidFill>
                  <a:schemeClr val="bg1"/>
                </a:solidFill>
                <a:latin typeface="+mn-lt"/>
              </a:defRPr>
            </a:lvl7pPr>
            <a:lvl8pPr marL="0" indent="0" algn="ctr">
              <a:buNone/>
              <a:defRPr sz="1800" b="1">
                <a:solidFill>
                  <a:schemeClr val="bg1"/>
                </a:solidFill>
                <a:latin typeface="+mn-lt"/>
              </a:defRPr>
            </a:lvl8pPr>
            <a:lvl9pPr marL="0" indent="0" algn="ctr">
              <a:buNone/>
              <a:defRPr sz="1800" b="1">
                <a:solidFill>
                  <a:schemeClr val="bg1"/>
                </a:solidFill>
                <a:latin typeface="+mn-lt"/>
              </a:defRPr>
            </a:lvl9pPr>
          </a:lstStyle>
          <a:p>
            <a:pPr lvl="0"/>
            <a:r>
              <a:rPr lang="en-US" noProof="0" dirty="0"/>
              <a:t>Click to add text</a:t>
            </a:r>
            <a:endParaRPr lang="en-US"/>
          </a:p>
        </p:txBody>
      </p:sp>
      <p:sp>
        <p:nvSpPr>
          <p:cNvPr id="32" name="Text Placeholder 31">
            <a:extLst>
              <a:ext uri="{FF2B5EF4-FFF2-40B4-BE49-F238E27FC236}">
                <a16:creationId xmlns:a16="http://schemas.microsoft.com/office/drawing/2014/main" id="{7FE60BA2-4279-9B01-BC88-3BDC0624FECD}"/>
              </a:ext>
            </a:extLst>
          </p:cNvPr>
          <p:cNvSpPr>
            <a:spLocks noGrp="1"/>
          </p:cNvSpPr>
          <p:nvPr>
            <p:ph type="body" sz="quarter" idx="28" hasCustomPrompt="1"/>
          </p:nvPr>
        </p:nvSpPr>
        <p:spPr>
          <a:xfrm>
            <a:off x="1897200" y="1573213"/>
            <a:ext cx="3024000" cy="1512000"/>
          </a:xfrm>
          <a:prstGeom prst="rect">
            <a:avLst/>
          </a:prstGeom>
          <a:solidFill>
            <a:schemeClr val="bg2"/>
          </a:solidFill>
        </p:spPr>
        <p:txBody>
          <a:bodyPr wrap="square" lIns="108000" tIns="108000" rIns="108000" bIns="108000" anchor="ctr" anchorCtr="0">
            <a:noAutofit/>
          </a:bodyPr>
          <a:lstStyle>
            <a:lvl1pPr marL="0" indent="0" algn="l">
              <a:buFont typeface="Arial" panose="020B0604020202020204" pitchFamily="34" charset="0"/>
              <a:buNone/>
              <a:tabLst>
                <a:tab pos="180975" algn="l"/>
              </a:tabLst>
              <a:defRPr sz="1600" b="0">
                <a:solidFill>
                  <a:srgbClr val="081E32"/>
                </a:solidFill>
                <a:latin typeface="+mn-lt"/>
              </a:defRPr>
            </a:lvl1pPr>
            <a:lvl2pPr marL="0" indent="0" algn="l">
              <a:buNone/>
              <a:defRPr sz="1600" b="0">
                <a:latin typeface="+mn-lt"/>
              </a:defRPr>
            </a:lvl2pPr>
            <a:lvl3pPr marL="0" indent="0" algn="l">
              <a:buNone/>
              <a:defRPr sz="1600" b="0">
                <a:latin typeface="+mn-lt"/>
              </a:defRPr>
            </a:lvl3pPr>
            <a:lvl4pPr marL="0" indent="0" algn="l">
              <a:buNone/>
              <a:defRPr sz="1600" b="0">
                <a:latin typeface="+mn-lt"/>
              </a:defRPr>
            </a:lvl4pPr>
            <a:lvl5pPr marL="0" indent="0" algn="l">
              <a:buNone/>
              <a:defRPr sz="1600" b="0">
                <a:latin typeface="+mn-lt"/>
              </a:defRPr>
            </a:lvl5pPr>
            <a:lvl6pPr marL="0" indent="0" algn="l">
              <a:buNone/>
              <a:defRPr sz="1600" b="0">
                <a:latin typeface="+mn-lt"/>
              </a:defRPr>
            </a:lvl6pPr>
            <a:lvl7pPr marL="0" indent="0" algn="l">
              <a:buNone/>
              <a:defRPr sz="1600" b="0">
                <a:latin typeface="+mn-lt"/>
              </a:defRPr>
            </a:lvl7pPr>
            <a:lvl8pPr marL="0" indent="0" algn="l">
              <a:buNone/>
              <a:defRPr sz="1600" b="0">
                <a:latin typeface="+mn-lt"/>
              </a:defRPr>
            </a:lvl8pPr>
            <a:lvl9pPr marL="0" indent="0" algn="l">
              <a:buNone/>
              <a:defRPr sz="1600" b="0">
                <a:latin typeface="+mn-lt"/>
              </a:defRPr>
            </a:lvl9pPr>
          </a:lstStyle>
          <a:p>
            <a:pPr lvl="0"/>
            <a:r>
              <a:rPr lang="en-US" noProof="0" dirty="0"/>
              <a:t>Click to add text</a:t>
            </a:r>
            <a:endParaRPr lang="en-US"/>
          </a:p>
        </p:txBody>
      </p:sp>
      <p:sp>
        <p:nvSpPr>
          <p:cNvPr id="17" name="Text Placeholder 16">
            <a:extLst>
              <a:ext uri="{FF2B5EF4-FFF2-40B4-BE49-F238E27FC236}">
                <a16:creationId xmlns:a16="http://schemas.microsoft.com/office/drawing/2014/main" id="{90BA4FB5-4ECD-ECD8-8517-3A1C49955B5E}"/>
              </a:ext>
            </a:extLst>
          </p:cNvPr>
          <p:cNvSpPr>
            <a:spLocks noGrp="1"/>
          </p:cNvSpPr>
          <p:nvPr>
            <p:ph type="body" sz="quarter" idx="29" hasCustomPrompt="1"/>
          </p:nvPr>
        </p:nvSpPr>
        <p:spPr>
          <a:xfrm>
            <a:off x="1897200" y="3148457"/>
            <a:ext cx="3024000" cy="1512000"/>
          </a:xfrm>
          <a:prstGeom prst="rect">
            <a:avLst/>
          </a:prstGeom>
          <a:solidFill>
            <a:schemeClr val="bg2"/>
          </a:solidFill>
        </p:spPr>
        <p:txBody>
          <a:bodyPr wrap="square" lIns="108000" tIns="108000" rIns="108000" bIns="108000" anchor="ctr" anchorCtr="0">
            <a:noAutofit/>
          </a:bodyPr>
          <a:lstStyle>
            <a:lvl1pPr marL="0" indent="0" algn="l">
              <a:buFont typeface="Arial" panose="020B0604020202020204" pitchFamily="34" charset="0"/>
              <a:buNone/>
              <a:tabLst>
                <a:tab pos="180975" algn="l"/>
              </a:tabLst>
              <a:defRPr sz="1600" b="0">
                <a:solidFill>
                  <a:srgbClr val="081E32"/>
                </a:solidFill>
                <a:latin typeface="+mn-lt"/>
              </a:defRPr>
            </a:lvl1pPr>
            <a:lvl2pPr marL="0" indent="0" algn="l">
              <a:buNone/>
              <a:defRPr sz="1600" b="0">
                <a:latin typeface="+mn-lt"/>
              </a:defRPr>
            </a:lvl2pPr>
            <a:lvl3pPr marL="0" indent="0" algn="l">
              <a:buNone/>
              <a:defRPr sz="1600" b="0">
                <a:latin typeface="+mn-lt"/>
              </a:defRPr>
            </a:lvl3pPr>
            <a:lvl4pPr marL="0" indent="0" algn="l">
              <a:buNone/>
              <a:defRPr sz="1600" b="0">
                <a:latin typeface="+mn-lt"/>
              </a:defRPr>
            </a:lvl4pPr>
            <a:lvl5pPr marL="0" indent="0" algn="l">
              <a:buNone/>
              <a:defRPr sz="1600" b="0">
                <a:latin typeface="+mn-lt"/>
              </a:defRPr>
            </a:lvl5pPr>
            <a:lvl6pPr marL="0" indent="0" algn="l">
              <a:buNone/>
              <a:defRPr sz="1600" b="0">
                <a:latin typeface="+mn-lt"/>
              </a:defRPr>
            </a:lvl6pPr>
            <a:lvl7pPr marL="0" indent="0" algn="l">
              <a:buNone/>
              <a:defRPr sz="1600" b="0">
                <a:latin typeface="+mn-lt"/>
              </a:defRPr>
            </a:lvl7pPr>
            <a:lvl8pPr marL="0" indent="0" algn="l">
              <a:buNone/>
              <a:defRPr sz="1600" b="0">
                <a:latin typeface="+mn-lt"/>
              </a:defRPr>
            </a:lvl8pPr>
            <a:lvl9pPr marL="0" indent="0" algn="l">
              <a:buNone/>
              <a:defRPr sz="1600" b="0">
                <a:latin typeface="+mn-lt"/>
              </a:defRPr>
            </a:lvl9pPr>
          </a:lstStyle>
          <a:p>
            <a:pPr lvl="0"/>
            <a:r>
              <a:rPr lang="en-US" noProof="0" dirty="0"/>
              <a:t>Click to add text</a:t>
            </a:r>
            <a:endParaRPr lang="en-US"/>
          </a:p>
        </p:txBody>
      </p:sp>
      <p:sp>
        <p:nvSpPr>
          <p:cNvPr id="12" name="Text Placeholder 16">
            <a:extLst>
              <a:ext uri="{FF2B5EF4-FFF2-40B4-BE49-F238E27FC236}">
                <a16:creationId xmlns:a16="http://schemas.microsoft.com/office/drawing/2014/main" id="{2CF6BC75-7F68-3BC9-7111-0259EEEA3259}"/>
              </a:ext>
            </a:extLst>
          </p:cNvPr>
          <p:cNvSpPr>
            <a:spLocks noGrp="1"/>
          </p:cNvSpPr>
          <p:nvPr>
            <p:ph type="body" sz="quarter" idx="34" hasCustomPrompt="1"/>
          </p:nvPr>
        </p:nvSpPr>
        <p:spPr>
          <a:xfrm>
            <a:off x="1897200" y="4723700"/>
            <a:ext cx="3024000" cy="1512000"/>
          </a:xfrm>
          <a:prstGeom prst="rect">
            <a:avLst/>
          </a:prstGeom>
          <a:solidFill>
            <a:schemeClr val="bg2"/>
          </a:solidFill>
        </p:spPr>
        <p:txBody>
          <a:bodyPr wrap="square" lIns="108000" tIns="108000" rIns="108000" bIns="108000" anchor="ctr" anchorCtr="0">
            <a:noAutofit/>
          </a:bodyPr>
          <a:lstStyle>
            <a:lvl1pPr marL="0" indent="0" algn="l">
              <a:buFont typeface="Arial" panose="020B0604020202020204" pitchFamily="34" charset="0"/>
              <a:buNone/>
              <a:tabLst>
                <a:tab pos="180975" algn="l"/>
              </a:tabLst>
              <a:defRPr sz="1600" b="0">
                <a:solidFill>
                  <a:srgbClr val="081E32"/>
                </a:solidFill>
                <a:latin typeface="+mn-lt"/>
              </a:defRPr>
            </a:lvl1pPr>
            <a:lvl2pPr marL="0" indent="0" algn="l">
              <a:buNone/>
              <a:defRPr sz="1600" b="0">
                <a:latin typeface="+mn-lt"/>
              </a:defRPr>
            </a:lvl2pPr>
            <a:lvl3pPr marL="0" indent="0" algn="l">
              <a:buNone/>
              <a:defRPr sz="1600" b="0">
                <a:latin typeface="+mn-lt"/>
              </a:defRPr>
            </a:lvl3pPr>
            <a:lvl4pPr marL="0" indent="0" algn="l">
              <a:buNone/>
              <a:defRPr sz="1600" b="0">
                <a:latin typeface="+mn-lt"/>
              </a:defRPr>
            </a:lvl4pPr>
            <a:lvl5pPr marL="0" indent="0" algn="l">
              <a:buNone/>
              <a:defRPr sz="1600" b="0">
                <a:latin typeface="+mn-lt"/>
              </a:defRPr>
            </a:lvl5pPr>
            <a:lvl6pPr marL="0" indent="0" algn="l">
              <a:buNone/>
              <a:defRPr sz="1600" b="0">
                <a:latin typeface="+mn-lt"/>
              </a:defRPr>
            </a:lvl6pPr>
            <a:lvl7pPr marL="0" indent="0" algn="l">
              <a:buNone/>
              <a:defRPr sz="1600" b="0">
                <a:latin typeface="+mn-lt"/>
              </a:defRPr>
            </a:lvl7pPr>
            <a:lvl8pPr marL="0" indent="0" algn="l">
              <a:buNone/>
              <a:defRPr sz="1600" b="0">
                <a:latin typeface="+mn-lt"/>
              </a:defRPr>
            </a:lvl8pPr>
            <a:lvl9pPr marL="0" indent="0" algn="l">
              <a:buNone/>
              <a:defRPr sz="1600" b="0">
                <a:latin typeface="+mn-lt"/>
              </a:defRPr>
            </a:lvl9pPr>
          </a:lstStyle>
          <a:p>
            <a:pPr lvl="0"/>
            <a:r>
              <a:rPr lang="en-US" noProof="0" dirty="0"/>
              <a:t>Click to add text</a:t>
            </a:r>
            <a:endParaRPr lang="en-US"/>
          </a:p>
        </p:txBody>
      </p:sp>
      <p:sp>
        <p:nvSpPr>
          <p:cNvPr id="9" name="Text Placeholder 8">
            <a:extLst>
              <a:ext uri="{FF2B5EF4-FFF2-40B4-BE49-F238E27FC236}">
                <a16:creationId xmlns:a16="http://schemas.microsoft.com/office/drawing/2014/main" id="{FE0DE639-87EA-001B-0959-D0F61D20BC41}"/>
              </a:ext>
            </a:extLst>
          </p:cNvPr>
          <p:cNvSpPr>
            <a:spLocks noGrp="1"/>
          </p:cNvSpPr>
          <p:nvPr>
            <p:ph type="body" sz="quarter" idx="35" hasCustomPrompt="1"/>
          </p:nvPr>
        </p:nvSpPr>
        <p:spPr>
          <a:xfrm>
            <a:off x="5040012" y="1573213"/>
            <a:ext cx="6872400" cy="4662487"/>
          </a:xfrm>
          <a:solidFill>
            <a:srgbClr val="F9F9F9"/>
          </a:solidFill>
        </p:spPr>
        <p:txBody>
          <a:bodyPr lIns="144000" tIns="144000" rIns="144000" bIns="144000"/>
          <a:lstStyle>
            <a:lvl1pPr>
              <a:defRPr/>
            </a:lvl1pPr>
          </a:lstStyle>
          <a:p>
            <a:pPr lvl="0"/>
            <a:r>
              <a:rPr lang="en-US" noProof="0" dirty="0"/>
              <a:t>Click to add text                                                                           Press ENTER then TAB to view next text style                           Press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Sixth level</a:t>
            </a:r>
            <a:endParaRPr lang="en-US"/>
          </a:p>
          <a:p>
            <a:pPr lvl="6"/>
            <a:r>
              <a:rPr lang="en-US" noProof="0" dirty="0"/>
              <a:t>Seventh level</a:t>
            </a:r>
            <a:endParaRPr lang="en-US"/>
          </a:p>
          <a:p>
            <a:pPr lvl="7"/>
            <a:r>
              <a:rPr lang="en-US" noProof="0" dirty="0"/>
              <a:t>Eighth level</a:t>
            </a:r>
            <a:endParaRPr lang="en-US"/>
          </a:p>
          <a:p>
            <a:pPr lvl="8"/>
            <a:r>
              <a:rPr lang="en-US" noProof="0" dirty="0"/>
              <a:t>Ninth level</a:t>
            </a:r>
            <a:endParaRPr lang="en-US"/>
          </a:p>
        </p:txBody>
      </p:sp>
      <p:sp>
        <p:nvSpPr>
          <p:cNvPr id="11" name="Date Placeholder 10">
            <a:extLst>
              <a:ext uri="{FF2B5EF4-FFF2-40B4-BE49-F238E27FC236}">
                <a16:creationId xmlns:a16="http://schemas.microsoft.com/office/drawing/2014/main" id="{417CAB1B-7B1C-FBA0-DF75-B3B7F710C161}"/>
              </a:ext>
            </a:extLst>
          </p:cNvPr>
          <p:cNvSpPr>
            <a:spLocks noGrp="1"/>
          </p:cNvSpPr>
          <p:nvPr>
            <p:ph type="dt" sz="half" idx="31"/>
          </p:nvPr>
        </p:nvSpPr>
        <p:spPr/>
        <p:txBody>
          <a:bodyPr/>
          <a:lstStyle/>
          <a:p>
            <a:endParaRPr lang="en-US" dirty="0"/>
          </a:p>
        </p:txBody>
      </p:sp>
      <p:sp>
        <p:nvSpPr>
          <p:cNvPr id="13" name="Footer Placeholder 12">
            <a:extLst>
              <a:ext uri="{FF2B5EF4-FFF2-40B4-BE49-F238E27FC236}">
                <a16:creationId xmlns:a16="http://schemas.microsoft.com/office/drawing/2014/main" id="{E989C66F-1CCB-29C0-09A7-9F88F5B44A35}"/>
              </a:ext>
            </a:extLst>
          </p:cNvPr>
          <p:cNvSpPr>
            <a:spLocks noGrp="1"/>
          </p:cNvSpPr>
          <p:nvPr>
            <p:ph type="ftr" sz="quarter" idx="32"/>
          </p:nvPr>
        </p:nvSpPr>
        <p:spPr/>
        <p:txBody>
          <a:bodyPr/>
          <a:lstStyle/>
          <a:p>
            <a:endParaRPr lang="en-US" dirty="0"/>
          </a:p>
        </p:txBody>
      </p:sp>
      <p:sp>
        <p:nvSpPr>
          <p:cNvPr id="14" name="Slide Number Placeholder 13">
            <a:extLst>
              <a:ext uri="{FF2B5EF4-FFF2-40B4-BE49-F238E27FC236}">
                <a16:creationId xmlns:a16="http://schemas.microsoft.com/office/drawing/2014/main" id="{489B4E02-6986-D981-B030-5DBA83D8A0A9}"/>
              </a:ext>
            </a:extLst>
          </p:cNvPr>
          <p:cNvSpPr>
            <a:spLocks noGrp="1"/>
          </p:cNvSpPr>
          <p:nvPr>
            <p:ph type="sldNum" sz="quarter" idx="33"/>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203678453"/>
      </p:ext>
    </p:extLst>
  </p:cSld>
  <p:clrMapOvr>
    <a:masterClrMapping/>
  </p:clrMapOvr>
  <p:transition>
    <p:wip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E6A75EA9-54B6-11A7-E3E6-73A4F17AC17F}"/>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6" name="Logo blue">
            <a:extLst>
              <a:ext uri="{FF2B5EF4-FFF2-40B4-BE49-F238E27FC236}">
                <a16:creationId xmlns:a16="http://schemas.microsoft.com/office/drawing/2014/main" id="{DE52BA2F-FAE7-C0A3-B2BA-F4B78534CC2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400" y="6472715"/>
            <a:ext cx="1147837" cy="171579"/>
          </a:xfrm>
          <a:prstGeom prst="rect">
            <a:avLst/>
          </a:prstGeom>
        </p:spPr>
      </p:pic>
      <p:sp>
        <p:nvSpPr>
          <p:cNvPr id="5" name="Graphic left">
            <a:extLst>
              <a:ext uri="{FF2B5EF4-FFF2-40B4-BE49-F238E27FC236}">
                <a16:creationId xmlns:a16="http://schemas.microsoft.com/office/drawing/2014/main" id="{EF8E0582-562E-7412-60C0-985A4795344D}"/>
              </a:ext>
            </a:extLst>
          </p:cNvPr>
          <p:cNvSpPr>
            <a:spLocks noGrp="1" noRot="1" noMove="1" noResize="1" noEditPoints="1" noAdjustHandles="1" noChangeArrowheads="1" noChangeShapeType="1"/>
          </p:cNvSpPr>
          <p:nvPr userDrawn="1"/>
        </p:nvSpPr>
        <p:spPr>
          <a:xfrm>
            <a:off x="6151013" y="475700"/>
            <a:ext cx="5760000" cy="5760000"/>
          </a:xfrm>
          <a:custGeom>
            <a:avLst/>
            <a:gdLst>
              <a:gd name="connsiteX0" fmla="*/ 0 w 5760000"/>
              <a:gd name="connsiteY0" fmla="*/ 0 h 5760000"/>
              <a:gd name="connsiteX1" fmla="*/ 5760000 w 5760000"/>
              <a:gd name="connsiteY1" fmla="*/ 0 h 5760000"/>
              <a:gd name="connsiteX2" fmla="*/ 5760000 w 5760000"/>
              <a:gd name="connsiteY2" fmla="*/ 4802400 h 5760000"/>
              <a:gd name="connsiteX3" fmla="*/ 4802400 w 5760000"/>
              <a:gd name="connsiteY3" fmla="*/ 4802400 h 5760000"/>
              <a:gd name="connsiteX4" fmla="*/ 4802400 w 5760000"/>
              <a:gd name="connsiteY4" fmla="*/ 5760000 h 5760000"/>
              <a:gd name="connsiteX5" fmla="*/ 0 w 5760000"/>
              <a:gd name="connsiteY5" fmla="*/ 576000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000" h="5760000">
                <a:moveTo>
                  <a:pt x="0" y="0"/>
                </a:moveTo>
                <a:lnTo>
                  <a:pt x="5760000" y="0"/>
                </a:lnTo>
                <a:lnTo>
                  <a:pt x="5760000" y="4802400"/>
                </a:lnTo>
                <a:lnTo>
                  <a:pt x="4802400" y="4802400"/>
                </a:lnTo>
                <a:lnTo>
                  <a:pt x="4802400" y="5760000"/>
                </a:lnTo>
                <a:lnTo>
                  <a:pt x="0" y="576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8" name="Title 1">
            <a:extLst>
              <a:ext uri="{FF2B5EF4-FFF2-40B4-BE49-F238E27FC236}">
                <a16:creationId xmlns:a16="http://schemas.microsoft.com/office/drawing/2014/main" id="{12A7F644-6E47-A93B-1426-A6CBAE268D3C}"/>
              </a:ext>
            </a:extLst>
          </p:cNvPr>
          <p:cNvSpPr>
            <a:spLocks noGrp="1"/>
          </p:cNvSpPr>
          <p:nvPr>
            <p:ph type="ctrTitle" hasCustomPrompt="1"/>
          </p:nvPr>
        </p:nvSpPr>
        <p:spPr>
          <a:xfrm>
            <a:off x="640800" y="1571625"/>
            <a:ext cx="5075788" cy="1859175"/>
          </a:xfrm>
          <a:prstGeom prst="rect">
            <a:avLst/>
          </a:prstGeom>
        </p:spPr>
        <p:txBody>
          <a:bodyPr anchor="b">
            <a:noAutofit/>
          </a:bodyPr>
          <a:lstStyle>
            <a:lvl1pPr algn="l">
              <a:lnSpc>
                <a:spcPct val="105000"/>
              </a:lnSpc>
              <a:defRPr sz="3600" b="0" spc="50" baseline="0">
                <a:solidFill>
                  <a:schemeClr val="bg1"/>
                </a:solidFill>
                <a:latin typeface="+mj-lt"/>
              </a:defRPr>
            </a:lvl1pPr>
          </a:lstStyle>
          <a:p>
            <a:r>
              <a:rPr lang="en-US" dirty="0"/>
              <a:t>Click to add Agenda</a:t>
            </a:r>
            <a:endParaRPr lang="en-US"/>
          </a:p>
        </p:txBody>
      </p:sp>
      <p:sp>
        <p:nvSpPr>
          <p:cNvPr id="3" name="Text Placeholder 15">
            <a:extLst>
              <a:ext uri="{FF2B5EF4-FFF2-40B4-BE49-F238E27FC236}">
                <a16:creationId xmlns:a16="http://schemas.microsoft.com/office/drawing/2014/main" id="{B23CE4BC-C1DB-6370-9F07-C09EE34E3C39}"/>
              </a:ext>
            </a:extLst>
          </p:cNvPr>
          <p:cNvSpPr>
            <a:spLocks noGrp="1"/>
          </p:cNvSpPr>
          <p:nvPr>
            <p:ph type="body" sz="quarter" idx="10" hasCustomPrompt="1"/>
          </p:nvPr>
        </p:nvSpPr>
        <p:spPr>
          <a:xfrm>
            <a:off x="6472238" y="1571624"/>
            <a:ext cx="4099814" cy="4085639"/>
          </a:xfrm>
          <a:prstGeom prst="rect">
            <a:avLst/>
          </a:prstGeom>
        </p:spPr>
        <p:txBody>
          <a:bodyPr lIns="0" tIns="0" rIns="0" bIns="0">
            <a:normAutofit/>
          </a:bodyPr>
          <a:lstStyle>
            <a:lvl1pPr marL="331060" indent="-331060">
              <a:buFont typeface="+mj-lt"/>
              <a:buAutoNum type="arabicPeriod"/>
              <a:defRPr sz="1800">
                <a:solidFill>
                  <a:srgbClr val="081E32"/>
                </a:solidFill>
              </a:defRPr>
            </a:lvl1pPr>
            <a:lvl2pPr marL="914514" indent="-457291">
              <a:buClr>
                <a:srgbClr val="081E32"/>
              </a:buClr>
              <a:buFont typeface="+mj-lt"/>
              <a:buAutoNum type="arabicParenR"/>
              <a:defRPr sz="1800">
                <a:solidFill>
                  <a:srgbClr val="081E32"/>
                </a:solidFill>
              </a:defRPr>
            </a:lvl2pPr>
            <a:lvl3pPr marL="1371737" indent="-457291">
              <a:buClr>
                <a:srgbClr val="081E32"/>
              </a:buClr>
              <a:buFont typeface="+mj-lt"/>
              <a:buAutoNum type="alphaLcParenR"/>
              <a:defRPr sz="1800">
                <a:solidFill>
                  <a:srgbClr val="081E32"/>
                </a:solidFill>
              </a:defRPr>
            </a:lvl3pPr>
            <a:lvl4pPr marL="1828960" indent="-457291">
              <a:buFont typeface="+mj-lt"/>
              <a:buAutoNum type="arabicPeriod"/>
              <a:defRPr sz="1800" b="0">
                <a:solidFill>
                  <a:srgbClr val="081E32"/>
                </a:solidFill>
                <a:latin typeface="+mn-lt"/>
              </a:defRPr>
            </a:lvl4pPr>
            <a:lvl5pPr marL="2286183" indent="-457291">
              <a:buFont typeface="+mj-lt"/>
              <a:buAutoNum type="arabicPeriod"/>
              <a:defRPr sz="1800">
                <a:solidFill>
                  <a:srgbClr val="081E32"/>
                </a:solidFill>
              </a:defRPr>
            </a:lvl5pPr>
            <a:lvl6pPr marL="2286000" indent="-457200">
              <a:buFont typeface="+mj-lt"/>
              <a:buAutoNum type="arabicPeriod"/>
              <a:defRPr>
                <a:solidFill>
                  <a:srgbClr val="081E32"/>
                </a:solidFill>
              </a:defRPr>
            </a:lvl6pPr>
            <a:lvl7pPr marL="2286000" indent="-457200">
              <a:buFont typeface="+mj-lt"/>
              <a:buAutoNum type="arabicPeriod"/>
              <a:defRPr>
                <a:solidFill>
                  <a:srgbClr val="081E32"/>
                </a:solidFill>
              </a:defRPr>
            </a:lvl7pPr>
            <a:lvl8pPr marL="2286000" indent="-457200">
              <a:buFont typeface="+mj-lt"/>
              <a:buAutoNum type="arabicPeriod"/>
              <a:defRPr>
                <a:solidFill>
                  <a:srgbClr val="081E32"/>
                </a:solidFill>
              </a:defRPr>
            </a:lvl8pPr>
            <a:lvl9pPr marL="2286000" indent="-457200">
              <a:buFont typeface="+mj-lt"/>
              <a:buAutoNum type="arabicPeriod"/>
              <a:defRPr>
                <a:solidFill>
                  <a:srgbClr val="081E32"/>
                </a:solidFill>
              </a:defRPr>
            </a:lvl9pPr>
          </a:lstStyle>
          <a:p>
            <a:pPr lvl="0"/>
            <a:r>
              <a:rPr lang="en-US" dirty="0"/>
              <a:t>Click to add agenda point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noProof="0" dirty="0"/>
              <a:t>Fifth level</a:t>
            </a:r>
            <a:endParaRPr lang="en-US"/>
          </a:p>
          <a:p>
            <a:pPr lvl="5"/>
            <a:r>
              <a:rPr lang="en-US" noProof="0" dirty="0"/>
              <a:t>Sixth level</a:t>
            </a:r>
            <a:endParaRPr lang="en-US"/>
          </a:p>
          <a:p>
            <a:pPr lvl="6"/>
            <a:r>
              <a:rPr lang="en-US" noProof="0" dirty="0"/>
              <a:t>Seventh level</a:t>
            </a:r>
            <a:endParaRPr lang="en-US"/>
          </a:p>
          <a:p>
            <a:pPr lvl="7"/>
            <a:r>
              <a:rPr lang="en-US" noProof="0" dirty="0"/>
              <a:t>Eighth level</a:t>
            </a:r>
            <a:endParaRPr lang="en-US"/>
          </a:p>
          <a:p>
            <a:pPr lvl="8"/>
            <a:r>
              <a:rPr lang="en-US" noProof="0" dirty="0"/>
              <a:t>Ninth level</a:t>
            </a:r>
            <a:endParaRPr lang="en-US" dirty="0"/>
          </a:p>
        </p:txBody>
      </p:sp>
    </p:spTree>
    <p:extLst>
      <p:ext uri="{BB962C8B-B14F-4D97-AF65-F5344CB8AC3E}">
        <p14:creationId xmlns:p14="http://schemas.microsoft.com/office/powerpoint/2010/main" val="2072512278"/>
      </p:ext>
    </p:extLst>
  </p:cSld>
  <p:clrMapOvr>
    <a:masterClrMapping/>
  </p:clrMapOvr>
  <p:transition>
    <p:wip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8BCACBE9-2B56-65F1-679F-9D7C00396828}"/>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rgbClr val="081E32"/>
              </a:solidFill>
            </a:endParaRPr>
          </a:p>
        </p:txBody>
      </p:sp>
      <p:pic>
        <p:nvPicPr>
          <p:cNvPr id="7" name="Logo blue">
            <a:extLst>
              <a:ext uri="{FF2B5EF4-FFF2-40B4-BE49-F238E27FC236}">
                <a16:creationId xmlns:a16="http://schemas.microsoft.com/office/drawing/2014/main" id="{4B46A116-F4DE-9EE4-E60C-A3D8854A8CB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400" y="6472715"/>
            <a:ext cx="1147837" cy="171579"/>
          </a:xfrm>
          <a:prstGeom prst="rect">
            <a:avLst/>
          </a:prstGeom>
        </p:spPr>
      </p:pic>
      <p:sp>
        <p:nvSpPr>
          <p:cNvPr id="10" name="Graphic left">
            <a:extLst>
              <a:ext uri="{FF2B5EF4-FFF2-40B4-BE49-F238E27FC236}">
                <a16:creationId xmlns:a16="http://schemas.microsoft.com/office/drawing/2014/main" id="{C291E05A-E7A3-BD98-7C75-F4E7E75A8A00}"/>
              </a:ext>
            </a:extLst>
          </p:cNvPr>
          <p:cNvSpPr>
            <a:spLocks noGrp="1" noRot="1" noMove="1" noResize="1" noEditPoints="1" noAdjustHandles="1" noChangeArrowheads="1" noChangeShapeType="1"/>
          </p:cNvSpPr>
          <p:nvPr/>
        </p:nvSpPr>
        <p:spPr>
          <a:xfrm>
            <a:off x="279399" y="449263"/>
            <a:ext cx="1384589" cy="1439862"/>
          </a:xfrm>
          <a:custGeom>
            <a:avLst/>
            <a:gdLst>
              <a:gd name="connsiteX0" fmla="*/ 603376 w 1384589"/>
              <a:gd name="connsiteY0" fmla="*/ 1439863 h 1439862"/>
              <a:gd name="connsiteX1" fmla="*/ 0 w 1384589"/>
              <a:gd name="connsiteY1" fmla="*/ 1439863 h 1439862"/>
              <a:gd name="connsiteX2" fmla="*/ 0 w 1384589"/>
              <a:gd name="connsiteY2" fmla="*/ 0 h 1439862"/>
              <a:gd name="connsiteX3" fmla="*/ 1384589 w 1384589"/>
              <a:gd name="connsiteY3" fmla="*/ 0 h 1439862"/>
              <a:gd name="connsiteX4" fmla="*/ 1384589 w 1384589"/>
              <a:gd name="connsiteY4" fmla="*/ 627696 h 1439862"/>
              <a:gd name="connsiteX5" fmla="*/ 603376 w 1384589"/>
              <a:gd name="connsiteY5" fmla="*/ 627696 h 1439862"/>
              <a:gd name="connsiteX6" fmla="*/ 603376 w 1384589"/>
              <a:gd name="connsiteY6" fmla="*/ 1439863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4589" h="1439862">
                <a:moveTo>
                  <a:pt x="603376" y="1439863"/>
                </a:moveTo>
                <a:lnTo>
                  <a:pt x="0" y="1439863"/>
                </a:lnTo>
                <a:lnTo>
                  <a:pt x="0" y="0"/>
                </a:lnTo>
                <a:lnTo>
                  <a:pt x="1384589" y="0"/>
                </a:lnTo>
                <a:lnTo>
                  <a:pt x="1384589" y="627696"/>
                </a:lnTo>
                <a:lnTo>
                  <a:pt x="603376" y="627696"/>
                </a:lnTo>
                <a:lnTo>
                  <a:pt x="603376" y="1439863"/>
                </a:lnTo>
                <a:close/>
              </a:path>
            </a:pathLst>
          </a:custGeom>
          <a:solidFill>
            <a:schemeClr val="bg2"/>
          </a:solidFill>
          <a:ln w="6335" cap="flat">
            <a:noFill/>
            <a:prstDash val="solid"/>
            <a:miter/>
          </a:ln>
        </p:spPr>
        <p:txBody>
          <a:bodyPr rtlCol="0" anchor="ctr"/>
          <a:lstStyle/>
          <a:p>
            <a:endParaRPr lang="en-US" dirty="0"/>
          </a:p>
        </p:txBody>
      </p:sp>
      <p:sp>
        <p:nvSpPr>
          <p:cNvPr id="11" name="Graphic right">
            <a:extLst>
              <a:ext uri="{FF2B5EF4-FFF2-40B4-BE49-F238E27FC236}">
                <a16:creationId xmlns:a16="http://schemas.microsoft.com/office/drawing/2014/main" id="{0D8C127F-F8FA-BF67-5D04-B39C89AA7132}"/>
              </a:ext>
            </a:extLst>
          </p:cNvPr>
          <p:cNvSpPr>
            <a:spLocks noGrp="1" noRot="1" noMove="1" noResize="1" noEditPoints="1" noAdjustHandles="1" noChangeArrowheads="1" noChangeShapeType="1"/>
          </p:cNvSpPr>
          <p:nvPr/>
        </p:nvSpPr>
        <p:spPr>
          <a:xfrm>
            <a:off x="10557437" y="4882142"/>
            <a:ext cx="1353575" cy="1353557"/>
          </a:xfrm>
          <a:custGeom>
            <a:avLst/>
            <a:gdLst>
              <a:gd name="connsiteX0" fmla="*/ 1238404 w 1353575"/>
              <a:gd name="connsiteY0" fmla="*/ 0 h 1353557"/>
              <a:gd name="connsiteX1" fmla="*/ 1353576 w 1353575"/>
              <a:gd name="connsiteY1" fmla="*/ 0 h 1353557"/>
              <a:gd name="connsiteX2" fmla="*/ 1353576 w 1353575"/>
              <a:gd name="connsiteY2" fmla="*/ 1353557 h 1353557"/>
              <a:gd name="connsiteX3" fmla="*/ 0 w 1353575"/>
              <a:gd name="connsiteY3" fmla="*/ 1353557 h 1353557"/>
              <a:gd name="connsiteX4" fmla="*/ 0 w 1353575"/>
              <a:gd name="connsiteY4" fmla="*/ 1235456 h 1353557"/>
              <a:gd name="connsiteX5" fmla="*/ 1238404 w 1353575"/>
              <a:gd name="connsiteY5" fmla="*/ 1235456 h 1353557"/>
              <a:gd name="connsiteX6" fmla="*/ 1238404 w 1353575"/>
              <a:gd name="connsiteY6" fmla="*/ 0 h 135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3575" h="1353557">
                <a:moveTo>
                  <a:pt x="1238404" y="0"/>
                </a:moveTo>
                <a:lnTo>
                  <a:pt x="1353576" y="0"/>
                </a:lnTo>
                <a:lnTo>
                  <a:pt x="1353576" y="1353557"/>
                </a:lnTo>
                <a:lnTo>
                  <a:pt x="0" y="1353557"/>
                </a:lnTo>
                <a:lnTo>
                  <a:pt x="0" y="1235456"/>
                </a:lnTo>
                <a:lnTo>
                  <a:pt x="1238404" y="1235456"/>
                </a:lnTo>
                <a:lnTo>
                  <a:pt x="1238404" y="0"/>
                </a:lnTo>
                <a:close/>
              </a:path>
            </a:pathLst>
          </a:custGeom>
          <a:solidFill>
            <a:schemeClr val="bg2"/>
          </a:solidFill>
          <a:ln w="6204"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3DC77BD1-C8A6-B35E-5DC1-CBE95C96ECCB}"/>
              </a:ext>
            </a:extLst>
          </p:cNvPr>
          <p:cNvSpPr>
            <a:spLocks noGrp="1"/>
          </p:cNvSpPr>
          <p:nvPr>
            <p:ph type="title" hasCustomPrompt="1"/>
          </p:nvPr>
        </p:nvSpPr>
        <p:spPr>
          <a:xfrm>
            <a:off x="2329200" y="1573212"/>
            <a:ext cx="7538400" cy="3769187"/>
          </a:xfrm>
        </p:spPr>
        <p:txBody>
          <a:bodyPr anchor="ctr" anchorCtr="0"/>
          <a:lstStyle>
            <a:lvl1pPr algn="ctr">
              <a:lnSpc>
                <a:spcPct val="101000"/>
              </a:lnSpc>
              <a:defRPr i="1">
                <a:solidFill>
                  <a:schemeClr val="bg1"/>
                </a:solidFill>
              </a:defRPr>
            </a:lvl1pPr>
          </a:lstStyle>
          <a:p>
            <a:r>
              <a:rPr lang="en-US" dirty="0"/>
              <a:t>Click to add quote</a:t>
            </a:r>
            <a:endParaRPr lang="en-US"/>
          </a:p>
        </p:txBody>
      </p:sp>
      <p:sp>
        <p:nvSpPr>
          <p:cNvPr id="3" name="Date Placeholder 2">
            <a:extLst>
              <a:ext uri="{FF2B5EF4-FFF2-40B4-BE49-F238E27FC236}">
                <a16:creationId xmlns:a16="http://schemas.microsoft.com/office/drawing/2014/main" id="{627C58F2-EEA0-A5B8-D161-2FF6CBA5A44F}"/>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7025AA74-62C2-3B38-B1D1-EBC0C5D1228D}"/>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8E9F73BC-819D-8935-AF1D-7C1768FF5EF2}"/>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597531068"/>
      </p:ext>
    </p:extLst>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8BCACBE9-2B56-65F1-679F-9D7C00396828}"/>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rgbClr val="081E32"/>
              </a:solidFill>
            </a:endParaRPr>
          </a:p>
        </p:txBody>
      </p:sp>
      <p:pic>
        <p:nvPicPr>
          <p:cNvPr id="7" name="Logo blue">
            <a:extLst>
              <a:ext uri="{FF2B5EF4-FFF2-40B4-BE49-F238E27FC236}">
                <a16:creationId xmlns:a16="http://schemas.microsoft.com/office/drawing/2014/main" id="{4B46A116-F4DE-9EE4-E60C-A3D8854A8CB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400" y="6472715"/>
            <a:ext cx="1147837" cy="171579"/>
          </a:xfrm>
          <a:prstGeom prst="rect">
            <a:avLst/>
          </a:prstGeom>
        </p:spPr>
      </p:pic>
      <p:sp>
        <p:nvSpPr>
          <p:cNvPr id="2" name="Title 1">
            <a:extLst>
              <a:ext uri="{FF2B5EF4-FFF2-40B4-BE49-F238E27FC236}">
                <a16:creationId xmlns:a16="http://schemas.microsoft.com/office/drawing/2014/main" id="{3DC77BD1-C8A6-B35E-5DC1-CBE95C96ECCB}"/>
              </a:ext>
            </a:extLst>
          </p:cNvPr>
          <p:cNvSpPr>
            <a:spLocks noGrp="1"/>
          </p:cNvSpPr>
          <p:nvPr>
            <p:ph type="title" hasCustomPrompt="1"/>
          </p:nvPr>
        </p:nvSpPr>
        <p:spPr>
          <a:xfrm>
            <a:off x="279400" y="1573213"/>
            <a:ext cx="5423000" cy="4662487"/>
          </a:xfrm>
        </p:spPr>
        <p:txBody>
          <a:bodyPr anchor="t" anchorCtr="0"/>
          <a:lstStyle>
            <a:lvl1pPr algn="ctr">
              <a:lnSpc>
                <a:spcPct val="101000"/>
              </a:lnSpc>
              <a:defRPr i="1">
                <a:solidFill>
                  <a:schemeClr val="bg1"/>
                </a:solidFill>
              </a:defRPr>
            </a:lvl1pPr>
          </a:lstStyle>
          <a:p>
            <a:r>
              <a:rPr lang="en-US" dirty="0"/>
              <a:t>Click to add quote</a:t>
            </a:r>
            <a:endParaRPr lang="en-US"/>
          </a:p>
        </p:txBody>
      </p:sp>
      <p:sp>
        <p:nvSpPr>
          <p:cNvPr id="3" name="Date Placeholder 2">
            <a:extLst>
              <a:ext uri="{FF2B5EF4-FFF2-40B4-BE49-F238E27FC236}">
                <a16:creationId xmlns:a16="http://schemas.microsoft.com/office/drawing/2014/main" id="{627C58F2-EEA0-A5B8-D161-2FF6CBA5A44F}"/>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7025AA74-62C2-3B38-B1D1-EBC0C5D1228D}"/>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8E9F73BC-819D-8935-AF1D-7C1768FF5EF2}"/>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12" name="Picture Placeholder 11">
            <a:extLst>
              <a:ext uri="{FF2B5EF4-FFF2-40B4-BE49-F238E27FC236}">
                <a16:creationId xmlns:a16="http://schemas.microsoft.com/office/drawing/2014/main" id="{C98EEB5D-DD32-EE06-8E13-6528D12B9799}"/>
              </a:ext>
            </a:extLst>
          </p:cNvPr>
          <p:cNvSpPr>
            <a:spLocks noGrp="1"/>
          </p:cNvSpPr>
          <p:nvPr>
            <p:ph type="pic" sz="quarter" idx="18" hasCustomPrompt="1"/>
          </p:nvPr>
        </p:nvSpPr>
        <p:spPr>
          <a:xfrm>
            <a:off x="6148388" y="449263"/>
            <a:ext cx="5762625" cy="5786437"/>
          </a:xfrm>
          <a:custGeom>
            <a:avLst/>
            <a:gdLst>
              <a:gd name="connsiteX0" fmla="*/ 0 w 5762625"/>
              <a:gd name="connsiteY0" fmla="*/ 0 h 5786437"/>
              <a:gd name="connsiteX1" fmla="*/ 5762625 w 5762625"/>
              <a:gd name="connsiteY1" fmla="*/ 0 h 5786437"/>
              <a:gd name="connsiteX2" fmla="*/ 5762625 w 5762625"/>
              <a:gd name="connsiteY2" fmla="*/ 4828837 h 5786437"/>
              <a:gd name="connsiteX3" fmla="*/ 4805025 w 5762625"/>
              <a:gd name="connsiteY3" fmla="*/ 4828837 h 5786437"/>
              <a:gd name="connsiteX4" fmla="*/ 4805025 w 5762625"/>
              <a:gd name="connsiteY4" fmla="*/ 5786437 h 5786437"/>
              <a:gd name="connsiteX5" fmla="*/ 0 w 5762625"/>
              <a:gd name="connsiteY5" fmla="*/ 5786437 h 578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2625" h="5786437">
                <a:moveTo>
                  <a:pt x="0" y="0"/>
                </a:moveTo>
                <a:lnTo>
                  <a:pt x="5762625" y="0"/>
                </a:lnTo>
                <a:lnTo>
                  <a:pt x="5762625" y="4828837"/>
                </a:lnTo>
                <a:lnTo>
                  <a:pt x="4805025" y="4828837"/>
                </a:lnTo>
                <a:lnTo>
                  <a:pt x="4805025" y="5786437"/>
                </a:lnTo>
                <a:lnTo>
                  <a:pt x="0" y="5786437"/>
                </a:lnTo>
                <a:close/>
              </a:path>
            </a:pathLst>
          </a:custGeom>
          <a:solidFill>
            <a:srgbClr val="E7E6E6"/>
          </a:solidFill>
        </p:spPr>
        <p:txBody>
          <a:bodyPr wrap="square" lIns="72000" tIns="72000" rIns="72000" bIns="72000">
            <a:noAutofit/>
          </a:bodyPr>
          <a:lstStyle>
            <a:lvl1pPr marL="0" indent="0">
              <a:buNone/>
              <a:defRPr sz="1400"/>
            </a:lvl1pPr>
          </a:lstStyle>
          <a:p>
            <a:r>
              <a:rPr lang="en-US" dirty="0"/>
              <a:t>Click here and insert image from Templafy or click the icon to insert picture from your computer</a:t>
            </a:r>
            <a:endParaRPr lang="en-US"/>
          </a:p>
        </p:txBody>
      </p:sp>
    </p:spTree>
    <p:extLst>
      <p:ext uri="{BB962C8B-B14F-4D97-AF65-F5344CB8AC3E}">
        <p14:creationId xmlns:p14="http://schemas.microsoft.com/office/powerpoint/2010/main" val="3409513020"/>
      </p:ext>
    </p:extLst>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BB2D031F-8798-C512-8388-250AB38102F4}"/>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D216A19D-98B5-6228-2B3E-A6AFC99FB4B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D7B3F15A-46D3-8989-E41E-1A8D3F82F069}"/>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6" name="Background">
            <a:extLst>
              <a:ext uri="{FF2B5EF4-FFF2-40B4-BE49-F238E27FC236}">
                <a16:creationId xmlns:a16="http://schemas.microsoft.com/office/drawing/2014/main" id="{A28C8D56-F992-B9DB-9B29-D8DC3C13C3BD}"/>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 name="Graphic 6">
            <a:extLst>
              <a:ext uri="{FF2B5EF4-FFF2-40B4-BE49-F238E27FC236}">
                <a16:creationId xmlns:a16="http://schemas.microsoft.com/office/drawing/2014/main" id="{3D6E278B-D9B0-BF66-672E-0575983F06B6}"/>
              </a:ext>
            </a:extLst>
          </p:cNvPr>
          <p:cNvSpPr>
            <a:spLocks noGrp="1" noRot="1" noMove="1" noResize="1" noEditPoints="1" noAdjustHandles="1" noChangeArrowheads="1" noChangeShapeType="1"/>
          </p:cNvSpPr>
          <p:nvPr/>
        </p:nvSpPr>
        <p:spPr>
          <a:xfrm>
            <a:off x="6156273" y="449263"/>
            <a:ext cx="5748350" cy="5788024"/>
          </a:xfrm>
          <a:custGeom>
            <a:avLst/>
            <a:gdLst>
              <a:gd name="connsiteX0" fmla="*/ 5748350 w 5748350"/>
              <a:gd name="connsiteY0" fmla="*/ 5788024 h 5788024"/>
              <a:gd name="connsiteX1" fmla="*/ 5748350 w 5748350"/>
              <a:gd name="connsiteY1" fmla="*/ 0 h 5788024"/>
              <a:gd name="connsiteX2" fmla="*/ 0 w 5748350"/>
              <a:gd name="connsiteY2" fmla="*/ 0 h 5788024"/>
              <a:gd name="connsiteX3" fmla="*/ 0 w 5748350"/>
              <a:gd name="connsiteY3" fmla="*/ 971053 h 5788024"/>
              <a:gd name="connsiteX4" fmla="*/ 4826320 w 5748350"/>
              <a:gd name="connsiteY4" fmla="*/ 971053 h 5788024"/>
              <a:gd name="connsiteX5" fmla="*/ 4826320 w 5748350"/>
              <a:gd name="connsiteY5" fmla="*/ 5788024 h 5788024"/>
              <a:gd name="connsiteX6" fmla="*/ 5748350 w 5748350"/>
              <a:gd name="connsiteY6" fmla="*/ 5788024 h 578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8350" h="5788024">
                <a:moveTo>
                  <a:pt x="5748350" y="5788024"/>
                </a:moveTo>
                <a:lnTo>
                  <a:pt x="5748350" y="0"/>
                </a:lnTo>
                <a:lnTo>
                  <a:pt x="0" y="0"/>
                </a:lnTo>
                <a:lnTo>
                  <a:pt x="0" y="971053"/>
                </a:lnTo>
                <a:lnTo>
                  <a:pt x="4826320" y="971053"/>
                </a:lnTo>
                <a:lnTo>
                  <a:pt x="4826320" y="5788024"/>
                </a:lnTo>
                <a:lnTo>
                  <a:pt x="5748350" y="5788024"/>
                </a:lnTo>
                <a:close/>
              </a:path>
            </a:pathLst>
          </a:custGeom>
          <a:solidFill>
            <a:schemeClr val="bg2"/>
          </a:solidFill>
          <a:ln w="6368"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D402B90-58E3-4C8B-A645-4C539A49871B}"/>
              </a:ext>
            </a:extLst>
          </p:cNvPr>
          <p:cNvSpPr>
            <a:spLocks noGrp="1"/>
          </p:cNvSpPr>
          <p:nvPr>
            <p:ph type="title" hasCustomPrompt="1"/>
          </p:nvPr>
        </p:nvSpPr>
        <p:spPr>
          <a:xfrm>
            <a:off x="280800" y="1882800"/>
            <a:ext cx="5759638" cy="2127600"/>
          </a:xfrm>
        </p:spPr>
        <p:txBody>
          <a:bodyPr anchor="b" anchorCtr="0"/>
          <a:lstStyle>
            <a:lvl1pPr>
              <a:defRPr sz="3600">
                <a:solidFill>
                  <a:schemeClr val="bg1"/>
                </a:solidFill>
              </a:defRPr>
            </a:lvl1pPr>
          </a:lstStyle>
          <a:p>
            <a:r>
              <a:rPr lang="en-US" dirty="0"/>
              <a:t>Click to add Thank you!</a:t>
            </a:r>
            <a:endParaRPr lang="en-US"/>
          </a:p>
        </p:txBody>
      </p:sp>
      <p:sp>
        <p:nvSpPr>
          <p:cNvPr id="15" name="Text Placeholder contact">
            <a:extLst>
              <a:ext uri="{FF2B5EF4-FFF2-40B4-BE49-F238E27FC236}">
                <a16:creationId xmlns:a16="http://schemas.microsoft.com/office/drawing/2014/main" id="{B41DC133-ED56-2470-5C11-7607D840FB60}"/>
              </a:ext>
            </a:extLst>
          </p:cNvPr>
          <p:cNvSpPr>
            <a:spLocks noGrp="1"/>
          </p:cNvSpPr>
          <p:nvPr>
            <p:ph type="body" sz="quarter" idx="18" hasCustomPrompt="1"/>
          </p:nvPr>
        </p:nvSpPr>
        <p:spPr>
          <a:xfrm>
            <a:off x="280800" y="4581018"/>
            <a:ext cx="5760000" cy="396335"/>
          </a:xfrm>
        </p:spPr>
        <p:txBody>
          <a:bodyPr/>
          <a:lstStyle>
            <a:lvl1pPr marL="0" indent="0">
              <a:spcBef>
                <a:spcPts val="0"/>
              </a:spcBef>
              <a:buNone/>
              <a:defRPr sz="2000" b="0">
                <a:solidFill>
                  <a:schemeClr val="bg1"/>
                </a:solidFill>
                <a:latin typeface="+mn-lt"/>
              </a:defRPr>
            </a:lvl1pPr>
            <a:lvl2pPr marL="0" indent="0">
              <a:spcBef>
                <a:spcPts val="0"/>
              </a:spcBef>
              <a:buNone/>
              <a:defRPr sz="2000" b="0">
                <a:solidFill>
                  <a:schemeClr val="bg1"/>
                </a:solidFill>
                <a:latin typeface="+mn-lt"/>
              </a:defRPr>
            </a:lvl2pPr>
            <a:lvl3pPr marL="0" indent="0">
              <a:spcBef>
                <a:spcPts val="0"/>
              </a:spcBef>
              <a:buNone/>
              <a:defRPr sz="2000" b="0">
                <a:solidFill>
                  <a:schemeClr val="bg1"/>
                </a:solidFill>
                <a:latin typeface="+mn-lt"/>
              </a:defRPr>
            </a:lvl3pPr>
            <a:lvl4pPr marL="0" indent="0">
              <a:spcBef>
                <a:spcPts val="0"/>
              </a:spcBef>
              <a:buNone/>
              <a:defRPr sz="2000" b="0">
                <a:solidFill>
                  <a:schemeClr val="bg1"/>
                </a:solidFill>
                <a:latin typeface="+mn-lt"/>
              </a:defRPr>
            </a:lvl4pPr>
            <a:lvl5pPr marL="0" indent="0">
              <a:spcBef>
                <a:spcPts val="0"/>
              </a:spcBef>
              <a:buNone/>
              <a:defRPr sz="2000" b="0">
                <a:solidFill>
                  <a:schemeClr val="bg1"/>
                </a:solidFill>
                <a:latin typeface="+mn-lt"/>
              </a:defRPr>
            </a:lvl5pPr>
            <a:lvl6pPr marL="0" indent="0">
              <a:spcBef>
                <a:spcPts val="0"/>
              </a:spcBef>
              <a:buNone/>
              <a:defRPr sz="2000" b="0">
                <a:solidFill>
                  <a:schemeClr val="bg1"/>
                </a:solidFill>
                <a:latin typeface="+mn-lt"/>
              </a:defRPr>
            </a:lvl6pPr>
            <a:lvl7pPr marL="0" indent="0">
              <a:spcBef>
                <a:spcPts val="0"/>
              </a:spcBef>
              <a:buNone/>
              <a:defRPr sz="2000" b="0">
                <a:solidFill>
                  <a:schemeClr val="bg1"/>
                </a:solidFill>
                <a:latin typeface="+mn-lt"/>
              </a:defRPr>
            </a:lvl7pPr>
            <a:lvl8pPr marL="0" indent="0">
              <a:spcBef>
                <a:spcPts val="0"/>
              </a:spcBef>
              <a:buNone/>
              <a:defRPr sz="2000" b="0">
                <a:solidFill>
                  <a:schemeClr val="bg1"/>
                </a:solidFill>
                <a:latin typeface="+mn-lt"/>
              </a:defRPr>
            </a:lvl8pPr>
            <a:lvl9pPr marL="0" indent="0">
              <a:spcBef>
                <a:spcPts val="0"/>
              </a:spcBef>
              <a:buNone/>
              <a:defRPr sz="2000" b="0">
                <a:solidFill>
                  <a:schemeClr val="bg1"/>
                </a:solidFill>
                <a:latin typeface="+mn-lt"/>
              </a:defRPr>
            </a:lvl9pPr>
          </a:lstStyle>
          <a:p>
            <a:pPr lvl="0"/>
            <a:r>
              <a:rPr lang="en-US" dirty="0"/>
              <a:t>Click to add Contact Name</a:t>
            </a:r>
            <a:endParaRPr lang="en-US"/>
          </a:p>
        </p:txBody>
      </p:sp>
      <p:sp>
        <p:nvSpPr>
          <p:cNvPr id="16" name="Text Placeholder job title">
            <a:extLst>
              <a:ext uri="{FF2B5EF4-FFF2-40B4-BE49-F238E27FC236}">
                <a16:creationId xmlns:a16="http://schemas.microsoft.com/office/drawing/2014/main" id="{53814F9B-F0D4-D4EE-7FE9-FDB98812C1B6}"/>
              </a:ext>
            </a:extLst>
          </p:cNvPr>
          <p:cNvSpPr>
            <a:spLocks noGrp="1"/>
          </p:cNvSpPr>
          <p:nvPr>
            <p:ph type="body" sz="quarter" idx="19" hasCustomPrompt="1"/>
          </p:nvPr>
        </p:nvSpPr>
        <p:spPr>
          <a:xfrm>
            <a:off x="280800" y="4984011"/>
            <a:ext cx="5760000" cy="671841"/>
          </a:xfrm>
        </p:spPr>
        <p:txBody>
          <a:bodyPr/>
          <a:lstStyle>
            <a:lvl1pPr marL="0" indent="0">
              <a:spcBef>
                <a:spcPts val="0"/>
              </a:spcBef>
              <a:buNone/>
              <a:defRPr sz="1600" b="0">
                <a:solidFill>
                  <a:schemeClr val="bg1"/>
                </a:solidFill>
                <a:latin typeface="+mn-lt"/>
              </a:defRPr>
            </a:lvl1pPr>
            <a:lvl2pPr marL="0" indent="0">
              <a:spcBef>
                <a:spcPts val="0"/>
              </a:spcBef>
              <a:buNone/>
              <a:defRPr sz="1600" b="0">
                <a:solidFill>
                  <a:schemeClr val="bg1"/>
                </a:solidFill>
                <a:latin typeface="+mn-lt"/>
              </a:defRPr>
            </a:lvl2pPr>
            <a:lvl3pPr marL="0" indent="0">
              <a:spcBef>
                <a:spcPts val="0"/>
              </a:spcBef>
              <a:buNone/>
              <a:defRPr sz="1600" b="0">
                <a:solidFill>
                  <a:schemeClr val="bg1"/>
                </a:solidFill>
                <a:latin typeface="+mn-lt"/>
              </a:defRPr>
            </a:lvl3pPr>
            <a:lvl4pPr marL="0" indent="0">
              <a:spcBef>
                <a:spcPts val="0"/>
              </a:spcBef>
              <a:buNone/>
              <a:defRPr sz="1600" b="0">
                <a:solidFill>
                  <a:schemeClr val="bg1"/>
                </a:solidFill>
                <a:latin typeface="+mn-lt"/>
              </a:defRPr>
            </a:lvl4pPr>
            <a:lvl5pPr marL="0" indent="0">
              <a:spcBef>
                <a:spcPts val="0"/>
              </a:spcBef>
              <a:buNone/>
              <a:defRPr sz="1600" b="0">
                <a:solidFill>
                  <a:schemeClr val="bg1"/>
                </a:solidFill>
                <a:latin typeface="+mn-lt"/>
              </a:defRPr>
            </a:lvl5pPr>
            <a:lvl6pPr marL="0" indent="0">
              <a:spcBef>
                <a:spcPts val="0"/>
              </a:spcBef>
              <a:buNone/>
              <a:defRPr sz="1600" b="0">
                <a:solidFill>
                  <a:schemeClr val="bg1"/>
                </a:solidFill>
                <a:latin typeface="+mn-lt"/>
              </a:defRPr>
            </a:lvl6pPr>
            <a:lvl7pPr marL="0" indent="0">
              <a:spcBef>
                <a:spcPts val="0"/>
              </a:spcBef>
              <a:buNone/>
              <a:defRPr sz="1600" b="0">
                <a:solidFill>
                  <a:schemeClr val="bg1"/>
                </a:solidFill>
                <a:latin typeface="+mn-lt"/>
              </a:defRPr>
            </a:lvl7pPr>
            <a:lvl8pPr marL="0" indent="0">
              <a:spcBef>
                <a:spcPts val="0"/>
              </a:spcBef>
              <a:buNone/>
              <a:defRPr sz="1600" b="0">
                <a:solidFill>
                  <a:schemeClr val="bg1"/>
                </a:solidFill>
                <a:latin typeface="+mn-lt"/>
              </a:defRPr>
            </a:lvl8pPr>
            <a:lvl9pPr marL="0" indent="0">
              <a:spcBef>
                <a:spcPts val="0"/>
              </a:spcBef>
              <a:buNone/>
              <a:defRPr sz="1600" b="0">
                <a:solidFill>
                  <a:schemeClr val="bg1"/>
                </a:solidFill>
                <a:latin typeface="+mn-lt"/>
              </a:defRPr>
            </a:lvl9pPr>
          </a:lstStyle>
          <a:p>
            <a:pPr lvl="0"/>
            <a:r>
              <a:rPr lang="en-US" dirty="0"/>
              <a:t>Click to add Job Title, Title Options</a:t>
            </a:r>
            <a:endParaRPr lang="en-US"/>
          </a:p>
        </p:txBody>
      </p:sp>
      <p:sp>
        <p:nvSpPr>
          <p:cNvPr id="17" name="Text Placeholder telefon">
            <a:extLst>
              <a:ext uri="{FF2B5EF4-FFF2-40B4-BE49-F238E27FC236}">
                <a16:creationId xmlns:a16="http://schemas.microsoft.com/office/drawing/2014/main" id="{F90659C9-12EA-5997-EE01-3A87296228FD}"/>
              </a:ext>
            </a:extLst>
          </p:cNvPr>
          <p:cNvSpPr>
            <a:spLocks noGrp="1"/>
          </p:cNvSpPr>
          <p:nvPr>
            <p:ph type="body" sz="quarter" idx="20" hasCustomPrompt="1"/>
          </p:nvPr>
        </p:nvSpPr>
        <p:spPr>
          <a:xfrm>
            <a:off x="280800" y="5658926"/>
            <a:ext cx="5760000" cy="317668"/>
          </a:xfrm>
        </p:spPr>
        <p:txBody>
          <a:bodyPr/>
          <a:lstStyle>
            <a:lvl1pPr marL="0" indent="0">
              <a:spcBef>
                <a:spcPts val="0"/>
              </a:spcBef>
              <a:buNone/>
              <a:defRPr sz="1600" b="0">
                <a:solidFill>
                  <a:schemeClr val="bg1"/>
                </a:solidFill>
                <a:latin typeface="+mn-lt"/>
              </a:defRPr>
            </a:lvl1pPr>
            <a:lvl2pPr marL="0" indent="0">
              <a:spcBef>
                <a:spcPts val="0"/>
              </a:spcBef>
              <a:buNone/>
              <a:defRPr sz="1600" b="0">
                <a:solidFill>
                  <a:schemeClr val="bg1"/>
                </a:solidFill>
                <a:latin typeface="+mn-lt"/>
              </a:defRPr>
            </a:lvl2pPr>
            <a:lvl3pPr marL="0" indent="0">
              <a:spcBef>
                <a:spcPts val="0"/>
              </a:spcBef>
              <a:buNone/>
              <a:defRPr sz="1600" b="0">
                <a:solidFill>
                  <a:schemeClr val="bg1"/>
                </a:solidFill>
                <a:latin typeface="+mn-lt"/>
              </a:defRPr>
            </a:lvl3pPr>
            <a:lvl4pPr marL="0" indent="0">
              <a:spcBef>
                <a:spcPts val="0"/>
              </a:spcBef>
              <a:buNone/>
              <a:defRPr sz="1600" b="0">
                <a:solidFill>
                  <a:schemeClr val="bg1"/>
                </a:solidFill>
                <a:latin typeface="+mn-lt"/>
              </a:defRPr>
            </a:lvl4pPr>
            <a:lvl5pPr marL="0" indent="0">
              <a:spcBef>
                <a:spcPts val="0"/>
              </a:spcBef>
              <a:buNone/>
              <a:defRPr sz="1600" b="0">
                <a:solidFill>
                  <a:schemeClr val="bg1"/>
                </a:solidFill>
                <a:latin typeface="+mn-lt"/>
              </a:defRPr>
            </a:lvl5pPr>
            <a:lvl6pPr marL="0" indent="0">
              <a:spcBef>
                <a:spcPts val="0"/>
              </a:spcBef>
              <a:buNone/>
              <a:defRPr sz="1600" b="0">
                <a:solidFill>
                  <a:schemeClr val="bg1"/>
                </a:solidFill>
                <a:latin typeface="+mn-lt"/>
              </a:defRPr>
            </a:lvl6pPr>
            <a:lvl7pPr marL="0" indent="0">
              <a:spcBef>
                <a:spcPts val="0"/>
              </a:spcBef>
              <a:buNone/>
              <a:defRPr sz="1600" b="0">
                <a:solidFill>
                  <a:schemeClr val="bg1"/>
                </a:solidFill>
                <a:latin typeface="+mn-lt"/>
              </a:defRPr>
            </a:lvl7pPr>
            <a:lvl8pPr marL="0" indent="0">
              <a:spcBef>
                <a:spcPts val="0"/>
              </a:spcBef>
              <a:buNone/>
              <a:defRPr sz="1600" b="0">
                <a:solidFill>
                  <a:schemeClr val="bg1"/>
                </a:solidFill>
                <a:latin typeface="+mn-lt"/>
              </a:defRPr>
            </a:lvl8pPr>
            <a:lvl9pPr marL="0" indent="0">
              <a:spcBef>
                <a:spcPts val="0"/>
              </a:spcBef>
              <a:buNone/>
              <a:defRPr sz="1600" b="0">
                <a:solidFill>
                  <a:schemeClr val="bg1"/>
                </a:solidFill>
                <a:latin typeface="+mn-lt"/>
              </a:defRPr>
            </a:lvl9pPr>
          </a:lstStyle>
          <a:p>
            <a:pPr lvl="0"/>
            <a:r>
              <a:rPr lang="en-US" dirty="0"/>
              <a:t>Click to add Telephone and Mobil</a:t>
            </a:r>
            <a:endParaRPr lang="en-US"/>
          </a:p>
        </p:txBody>
      </p:sp>
      <p:sp>
        <p:nvSpPr>
          <p:cNvPr id="18" name="Text Placeholder email">
            <a:extLst>
              <a:ext uri="{FF2B5EF4-FFF2-40B4-BE49-F238E27FC236}">
                <a16:creationId xmlns:a16="http://schemas.microsoft.com/office/drawing/2014/main" id="{10CD08E0-5CF1-6E25-222C-E1C9335BBF31}"/>
              </a:ext>
            </a:extLst>
          </p:cNvPr>
          <p:cNvSpPr>
            <a:spLocks noGrp="1"/>
          </p:cNvSpPr>
          <p:nvPr>
            <p:ph type="body" sz="quarter" idx="21" hasCustomPrompt="1"/>
          </p:nvPr>
        </p:nvSpPr>
        <p:spPr>
          <a:xfrm>
            <a:off x="280800" y="5979278"/>
            <a:ext cx="5760000" cy="383816"/>
          </a:xfrm>
        </p:spPr>
        <p:txBody>
          <a:bodyPr/>
          <a:lstStyle>
            <a:lvl1pPr marL="0" indent="0">
              <a:spcBef>
                <a:spcPts val="0"/>
              </a:spcBef>
              <a:buNone/>
              <a:defRPr sz="1600" b="0">
                <a:solidFill>
                  <a:schemeClr val="bg1"/>
                </a:solidFill>
                <a:latin typeface="+mn-lt"/>
              </a:defRPr>
            </a:lvl1pPr>
            <a:lvl2pPr marL="0" indent="0">
              <a:spcBef>
                <a:spcPts val="0"/>
              </a:spcBef>
              <a:buNone/>
              <a:defRPr sz="1600" b="0">
                <a:solidFill>
                  <a:schemeClr val="bg1"/>
                </a:solidFill>
                <a:latin typeface="+mn-lt"/>
              </a:defRPr>
            </a:lvl2pPr>
            <a:lvl3pPr marL="0" indent="0">
              <a:spcBef>
                <a:spcPts val="0"/>
              </a:spcBef>
              <a:buNone/>
              <a:defRPr sz="1600" b="0">
                <a:solidFill>
                  <a:schemeClr val="bg1"/>
                </a:solidFill>
                <a:latin typeface="+mn-lt"/>
              </a:defRPr>
            </a:lvl3pPr>
            <a:lvl4pPr marL="0" indent="0">
              <a:spcBef>
                <a:spcPts val="0"/>
              </a:spcBef>
              <a:buNone/>
              <a:defRPr sz="1600" b="0">
                <a:solidFill>
                  <a:schemeClr val="bg1"/>
                </a:solidFill>
                <a:latin typeface="+mn-lt"/>
              </a:defRPr>
            </a:lvl4pPr>
            <a:lvl5pPr marL="0" indent="0">
              <a:spcBef>
                <a:spcPts val="0"/>
              </a:spcBef>
              <a:buNone/>
              <a:defRPr sz="1600" b="0">
                <a:solidFill>
                  <a:schemeClr val="bg1"/>
                </a:solidFill>
                <a:latin typeface="+mn-lt"/>
              </a:defRPr>
            </a:lvl5pPr>
            <a:lvl6pPr marL="0" indent="0">
              <a:spcBef>
                <a:spcPts val="0"/>
              </a:spcBef>
              <a:buNone/>
              <a:defRPr sz="1600" b="0">
                <a:solidFill>
                  <a:schemeClr val="bg1"/>
                </a:solidFill>
                <a:latin typeface="+mn-lt"/>
              </a:defRPr>
            </a:lvl6pPr>
            <a:lvl7pPr marL="0" indent="0">
              <a:spcBef>
                <a:spcPts val="0"/>
              </a:spcBef>
              <a:buNone/>
              <a:defRPr sz="1600" b="0">
                <a:solidFill>
                  <a:schemeClr val="bg1"/>
                </a:solidFill>
                <a:latin typeface="+mn-lt"/>
              </a:defRPr>
            </a:lvl7pPr>
            <a:lvl8pPr marL="0" indent="0">
              <a:spcBef>
                <a:spcPts val="0"/>
              </a:spcBef>
              <a:buNone/>
              <a:defRPr sz="1600" b="0">
                <a:solidFill>
                  <a:schemeClr val="bg1"/>
                </a:solidFill>
                <a:latin typeface="+mn-lt"/>
              </a:defRPr>
            </a:lvl8pPr>
            <a:lvl9pPr marL="0" indent="0">
              <a:spcBef>
                <a:spcPts val="0"/>
              </a:spcBef>
              <a:buNone/>
              <a:defRPr sz="1600" b="0">
                <a:solidFill>
                  <a:schemeClr val="bg1"/>
                </a:solidFill>
                <a:latin typeface="+mn-lt"/>
              </a:defRPr>
            </a:lvl9pPr>
          </a:lstStyle>
          <a:p>
            <a:pPr lvl="0"/>
            <a:r>
              <a:rPr lang="en-US" dirty="0"/>
              <a:t>Click to add name.nameson@akersolutions.com</a:t>
            </a:r>
            <a:endParaRPr lang="en-US"/>
          </a:p>
        </p:txBody>
      </p:sp>
    </p:spTree>
    <p:extLst>
      <p:ext uri="{BB962C8B-B14F-4D97-AF65-F5344CB8AC3E}">
        <p14:creationId xmlns:p14="http://schemas.microsoft.com/office/powerpoint/2010/main" val="57126858"/>
      </p:ext>
    </p:extLst>
  </p:cSld>
  <p:clrMapOvr>
    <a:masterClrMapping/>
  </p:clrMapOvr>
  <p:transition>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6734457E-339E-7C3C-12E5-CF4C92CBBCE0}"/>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endParaRPr lang="en-US" dirty="0"/>
          </a:p>
        </p:txBody>
      </p:sp>
      <p:sp>
        <p:nvSpPr>
          <p:cNvPr id="8" name="Footer Placeholder 8" hidden="1">
            <a:extLst>
              <a:ext uri="{FF2B5EF4-FFF2-40B4-BE49-F238E27FC236}">
                <a16:creationId xmlns:a16="http://schemas.microsoft.com/office/drawing/2014/main" id="{459ACAE6-7328-54E8-50F3-FAACB8BA561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endParaRPr lang="en-US" dirty="0"/>
          </a:p>
        </p:txBody>
      </p:sp>
      <p:sp>
        <p:nvSpPr>
          <p:cNvPr id="9" name="Slide Number Placeholder 10" hidden="1">
            <a:extLst>
              <a:ext uri="{FF2B5EF4-FFF2-40B4-BE49-F238E27FC236}">
                <a16:creationId xmlns:a16="http://schemas.microsoft.com/office/drawing/2014/main" id="{C74FB85F-EEA3-EBAA-C6AD-DFC83ADD5602}"/>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6" name="Background">
            <a:extLst>
              <a:ext uri="{FF2B5EF4-FFF2-40B4-BE49-F238E27FC236}">
                <a16:creationId xmlns:a16="http://schemas.microsoft.com/office/drawing/2014/main" id="{A28C8D56-F992-B9DB-9B29-D8DC3C13C3BD}"/>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grpSp>
        <p:nvGrpSpPr>
          <p:cNvPr id="24" name="Group 23">
            <a:extLst>
              <a:ext uri="{FF2B5EF4-FFF2-40B4-BE49-F238E27FC236}">
                <a16:creationId xmlns:a16="http://schemas.microsoft.com/office/drawing/2014/main" id="{DC84D766-2774-743A-2DD1-5732EEA5F8C7}"/>
              </a:ext>
            </a:extLst>
          </p:cNvPr>
          <p:cNvGrpSpPr/>
          <p:nvPr userDrawn="1"/>
        </p:nvGrpSpPr>
        <p:grpSpPr>
          <a:xfrm>
            <a:off x="4187179" y="2886849"/>
            <a:ext cx="3816636" cy="1084048"/>
            <a:chOff x="4187179" y="2886849"/>
            <a:chExt cx="3816636" cy="1084048"/>
          </a:xfrm>
        </p:grpSpPr>
        <p:grpSp>
          <p:nvGrpSpPr>
            <p:cNvPr id="2" name="Group 1">
              <a:extLst>
                <a:ext uri="{FF2B5EF4-FFF2-40B4-BE49-F238E27FC236}">
                  <a16:creationId xmlns:a16="http://schemas.microsoft.com/office/drawing/2014/main" id="{A1CE4212-C5B9-2478-BE77-01C95392A4BA}"/>
                </a:ext>
              </a:extLst>
            </p:cNvPr>
            <p:cNvGrpSpPr/>
            <p:nvPr userDrawn="1"/>
          </p:nvGrpSpPr>
          <p:grpSpPr>
            <a:xfrm>
              <a:off x="5702689" y="2959135"/>
              <a:ext cx="2301126" cy="943241"/>
              <a:chOff x="5702689" y="2959135"/>
              <a:chExt cx="2301126" cy="943241"/>
            </a:xfrm>
          </p:grpSpPr>
          <p:sp>
            <p:nvSpPr>
              <p:cNvPr id="3" name="Freeform: Shape 2">
                <a:extLst>
                  <a:ext uri="{FF2B5EF4-FFF2-40B4-BE49-F238E27FC236}">
                    <a16:creationId xmlns:a16="http://schemas.microsoft.com/office/drawing/2014/main" id="{C92293B0-13DF-F6E7-14F3-FC9F59EE9DE5}"/>
                  </a:ext>
                </a:extLst>
              </p:cNvPr>
              <p:cNvSpPr/>
              <p:nvPr/>
            </p:nvSpPr>
            <p:spPr>
              <a:xfrm>
                <a:off x="5702689" y="2959135"/>
                <a:ext cx="389795" cy="406361"/>
              </a:xfrm>
              <a:custGeom>
                <a:avLst/>
                <a:gdLst>
                  <a:gd name="connsiteX0" fmla="*/ 285131 w 389795"/>
                  <a:gd name="connsiteY0" fmla="*/ 300692 h 406361"/>
                  <a:gd name="connsiteX1" fmla="*/ 102657 w 389795"/>
                  <a:gd name="connsiteY1" fmla="*/ 300692 h 406361"/>
                  <a:gd name="connsiteX2" fmla="*/ 63251 w 389795"/>
                  <a:gd name="connsiteY2" fmla="*/ 406362 h 406361"/>
                  <a:gd name="connsiteX3" fmla="*/ 0 w 389795"/>
                  <a:gd name="connsiteY3" fmla="*/ 406362 h 406361"/>
                  <a:gd name="connsiteX4" fmla="*/ 158629 w 389795"/>
                  <a:gd name="connsiteY4" fmla="*/ 0 h 406361"/>
                  <a:gd name="connsiteX5" fmla="*/ 228908 w 389795"/>
                  <a:gd name="connsiteY5" fmla="*/ 0 h 406361"/>
                  <a:gd name="connsiteX6" fmla="*/ 389796 w 389795"/>
                  <a:gd name="connsiteY6" fmla="*/ 406362 h 406361"/>
                  <a:gd name="connsiteX7" fmla="*/ 325290 w 389795"/>
                  <a:gd name="connsiteY7" fmla="*/ 406362 h 406361"/>
                  <a:gd name="connsiteX8" fmla="*/ 285131 w 389795"/>
                  <a:gd name="connsiteY8" fmla="*/ 300692 h 406361"/>
                  <a:gd name="connsiteX9" fmla="*/ 285131 w 389795"/>
                  <a:gd name="connsiteY9" fmla="*/ 300692 h 406361"/>
                  <a:gd name="connsiteX10" fmla="*/ 265051 w 389795"/>
                  <a:gd name="connsiteY10" fmla="*/ 247732 h 406361"/>
                  <a:gd name="connsiteX11" fmla="*/ 256517 w 389795"/>
                  <a:gd name="connsiteY11" fmla="*/ 225394 h 406361"/>
                  <a:gd name="connsiteX12" fmla="*/ 193267 w 389795"/>
                  <a:gd name="connsiteY12" fmla="*/ 58733 h 406361"/>
                  <a:gd name="connsiteX13" fmla="*/ 130518 w 389795"/>
                  <a:gd name="connsiteY13" fmla="*/ 225394 h 406361"/>
                  <a:gd name="connsiteX14" fmla="*/ 121984 w 389795"/>
                  <a:gd name="connsiteY14" fmla="*/ 247732 h 406361"/>
                  <a:gd name="connsiteX15" fmla="*/ 265051 w 389795"/>
                  <a:gd name="connsiteY15" fmla="*/ 247732 h 40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795" h="406361">
                    <a:moveTo>
                      <a:pt x="285131" y="300692"/>
                    </a:moveTo>
                    <a:lnTo>
                      <a:pt x="102657" y="300692"/>
                    </a:lnTo>
                    <a:lnTo>
                      <a:pt x="63251" y="406362"/>
                    </a:lnTo>
                    <a:lnTo>
                      <a:pt x="0" y="406362"/>
                    </a:lnTo>
                    <a:lnTo>
                      <a:pt x="158629" y="0"/>
                    </a:lnTo>
                    <a:lnTo>
                      <a:pt x="228908" y="0"/>
                    </a:lnTo>
                    <a:lnTo>
                      <a:pt x="389796" y="406362"/>
                    </a:lnTo>
                    <a:lnTo>
                      <a:pt x="325290" y="406362"/>
                    </a:lnTo>
                    <a:lnTo>
                      <a:pt x="285131" y="300692"/>
                    </a:lnTo>
                    <a:lnTo>
                      <a:pt x="285131" y="300692"/>
                    </a:lnTo>
                    <a:close/>
                    <a:moveTo>
                      <a:pt x="265051" y="247732"/>
                    </a:moveTo>
                    <a:lnTo>
                      <a:pt x="256517" y="225394"/>
                    </a:lnTo>
                    <a:cubicBezTo>
                      <a:pt x="239952" y="183729"/>
                      <a:pt x="213848" y="115207"/>
                      <a:pt x="193267" y="58733"/>
                    </a:cubicBezTo>
                    <a:cubicBezTo>
                      <a:pt x="172685" y="115207"/>
                      <a:pt x="146581" y="183729"/>
                      <a:pt x="130518" y="225394"/>
                    </a:cubicBezTo>
                    <a:lnTo>
                      <a:pt x="121984" y="247732"/>
                    </a:lnTo>
                    <a:lnTo>
                      <a:pt x="265051" y="247732"/>
                    </a:lnTo>
                    <a:close/>
                  </a:path>
                </a:pathLst>
              </a:custGeom>
              <a:solidFill>
                <a:schemeClr val="bg1"/>
              </a:solidFill>
              <a:ln w="0" cap="flat">
                <a:no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id="{0AE57BB7-24BE-F53D-1343-170801782CCC}"/>
                  </a:ext>
                </a:extLst>
              </p:cNvPr>
              <p:cNvSpPr/>
              <p:nvPr/>
            </p:nvSpPr>
            <p:spPr>
              <a:xfrm>
                <a:off x="6122604" y="2959135"/>
                <a:ext cx="264800" cy="406361"/>
              </a:xfrm>
              <a:custGeom>
                <a:avLst/>
                <a:gdLst>
                  <a:gd name="connsiteX0" fmla="*/ 105418 w 264800"/>
                  <a:gd name="connsiteY0" fmla="*/ 257521 h 406361"/>
                  <a:gd name="connsiteX1" fmla="*/ 56474 w 264800"/>
                  <a:gd name="connsiteY1" fmla="*/ 305461 h 406361"/>
                  <a:gd name="connsiteX2" fmla="*/ 56474 w 264800"/>
                  <a:gd name="connsiteY2" fmla="*/ 406362 h 406361"/>
                  <a:gd name="connsiteX3" fmla="*/ 0 w 264800"/>
                  <a:gd name="connsiteY3" fmla="*/ 406362 h 406361"/>
                  <a:gd name="connsiteX4" fmla="*/ 0 w 264800"/>
                  <a:gd name="connsiteY4" fmla="*/ 0 h 406361"/>
                  <a:gd name="connsiteX5" fmla="*/ 56474 w 264800"/>
                  <a:gd name="connsiteY5" fmla="*/ 0 h 406361"/>
                  <a:gd name="connsiteX6" fmla="*/ 56474 w 264800"/>
                  <a:gd name="connsiteY6" fmla="*/ 239701 h 406361"/>
                  <a:gd name="connsiteX7" fmla="*/ 185988 w 264800"/>
                  <a:gd name="connsiteY7" fmla="*/ 111944 h 406361"/>
                  <a:gd name="connsiteX8" fmla="*/ 257270 w 264800"/>
                  <a:gd name="connsiteY8" fmla="*/ 111944 h 406361"/>
                  <a:gd name="connsiteX9" fmla="*/ 146079 w 264800"/>
                  <a:gd name="connsiteY9" fmla="*/ 220374 h 406361"/>
                  <a:gd name="connsiteX10" fmla="*/ 264800 w 264800"/>
                  <a:gd name="connsiteY10" fmla="*/ 406362 h 406361"/>
                  <a:gd name="connsiteX11" fmla="*/ 199290 w 264800"/>
                  <a:gd name="connsiteY11" fmla="*/ 406362 h 406361"/>
                  <a:gd name="connsiteX12" fmla="*/ 105418 w 264800"/>
                  <a:gd name="connsiteY12" fmla="*/ 257521 h 406361"/>
                  <a:gd name="connsiteX13" fmla="*/ 105418 w 264800"/>
                  <a:gd name="connsiteY13" fmla="*/ 257521 h 40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800" h="406361">
                    <a:moveTo>
                      <a:pt x="105418" y="257521"/>
                    </a:moveTo>
                    <a:lnTo>
                      <a:pt x="56474" y="305461"/>
                    </a:lnTo>
                    <a:lnTo>
                      <a:pt x="56474" y="406362"/>
                    </a:lnTo>
                    <a:lnTo>
                      <a:pt x="0" y="406362"/>
                    </a:lnTo>
                    <a:lnTo>
                      <a:pt x="0" y="0"/>
                    </a:lnTo>
                    <a:lnTo>
                      <a:pt x="56474" y="0"/>
                    </a:lnTo>
                    <a:lnTo>
                      <a:pt x="56474" y="239701"/>
                    </a:lnTo>
                    <a:lnTo>
                      <a:pt x="185988" y="111944"/>
                    </a:lnTo>
                    <a:lnTo>
                      <a:pt x="257270" y="111944"/>
                    </a:lnTo>
                    <a:lnTo>
                      <a:pt x="146079" y="220374"/>
                    </a:lnTo>
                    <a:lnTo>
                      <a:pt x="264800" y="406362"/>
                    </a:lnTo>
                    <a:lnTo>
                      <a:pt x="199290" y="406362"/>
                    </a:lnTo>
                    <a:lnTo>
                      <a:pt x="105418" y="257521"/>
                    </a:lnTo>
                    <a:lnTo>
                      <a:pt x="105418" y="257521"/>
                    </a:lnTo>
                    <a:close/>
                  </a:path>
                </a:pathLst>
              </a:custGeom>
              <a:solidFill>
                <a:schemeClr val="bg1"/>
              </a:solidFill>
              <a:ln w="0"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942BB569-4D78-7FF3-C225-2CE43B1A23C8}"/>
                  </a:ext>
                </a:extLst>
              </p:cNvPr>
              <p:cNvSpPr/>
              <p:nvPr/>
            </p:nvSpPr>
            <p:spPr>
              <a:xfrm>
                <a:off x="6389915" y="3064051"/>
                <a:ext cx="279609" cy="308222"/>
              </a:xfrm>
              <a:custGeom>
                <a:avLst/>
                <a:gdLst>
                  <a:gd name="connsiteX0" fmla="*/ 279609 w 279609"/>
                  <a:gd name="connsiteY0" fmla="*/ 172936 h 308222"/>
                  <a:gd name="connsiteX1" fmla="*/ 57729 w 279609"/>
                  <a:gd name="connsiteY1" fmla="*/ 172936 h 308222"/>
                  <a:gd name="connsiteX2" fmla="*/ 142064 w 279609"/>
                  <a:gd name="connsiteY2" fmla="*/ 260282 h 308222"/>
                  <a:gd name="connsiteX3" fmla="*/ 215103 w 279609"/>
                  <a:gd name="connsiteY3" fmla="*/ 211338 h 308222"/>
                  <a:gd name="connsiteX4" fmla="*/ 272832 w 279609"/>
                  <a:gd name="connsiteY4" fmla="*/ 211338 h 308222"/>
                  <a:gd name="connsiteX5" fmla="*/ 141059 w 279609"/>
                  <a:gd name="connsiteY5" fmla="*/ 308222 h 308222"/>
                  <a:gd name="connsiteX6" fmla="*/ 0 w 279609"/>
                  <a:gd name="connsiteY6" fmla="*/ 154111 h 308222"/>
                  <a:gd name="connsiteX7" fmla="*/ 139805 w 279609"/>
                  <a:gd name="connsiteY7" fmla="*/ 0 h 308222"/>
                  <a:gd name="connsiteX8" fmla="*/ 279609 w 279609"/>
                  <a:gd name="connsiteY8" fmla="*/ 156370 h 308222"/>
                  <a:gd name="connsiteX9" fmla="*/ 279609 w 279609"/>
                  <a:gd name="connsiteY9" fmla="*/ 172936 h 308222"/>
                  <a:gd name="connsiteX10" fmla="*/ 279609 w 279609"/>
                  <a:gd name="connsiteY10" fmla="*/ 172936 h 308222"/>
                  <a:gd name="connsiteX11" fmla="*/ 58231 w 279609"/>
                  <a:gd name="connsiteY11" fmla="*/ 128008 h 308222"/>
                  <a:gd name="connsiteX12" fmla="*/ 220876 w 279609"/>
                  <a:gd name="connsiteY12" fmla="*/ 128008 h 308222"/>
                  <a:gd name="connsiteX13" fmla="*/ 139805 w 279609"/>
                  <a:gd name="connsiteY13" fmla="*/ 48191 h 308222"/>
                  <a:gd name="connsiteX14" fmla="*/ 58231 w 279609"/>
                  <a:gd name="connsiteY14" fmla="*/ 128008 h 30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9609" h="308222">
                    <a:moveTo>
                      <a:pt x="279609" y="172936"/>
                    </a:moveTo>
                    <a:lnTo>
                      <a:pt x="57729" y="172936"/>
                    </a:lnTo>
                    <a:cubicBezTo>
                      <a:pt x="63000" y="232924"/>
                      <a:pt x="94876" y="260282"/>
                      <a:pt x="142064" y="260282"/>
                    </a:cubicBezTo>
                    <a:cubicBezTo>
                      <a:pt x="180215" y="260282"/>
                      <a:pt x="204812" y="240956"/>
                      <a:pt x="215103" y="211338"/>
                    </a:cubicBezTo>
                    <a:lnTo>
                      <a:pt x="272832" y="211338"/>
                    </a:lnTo>
                    <a:cubicBezTo>
                      <a:pt x="258023" y="268314"/>
                      <a:pt x="211840" y="308222"/>
                      <a:pt x="141059" y="308222"/>
                    </a:cubicBezTo>
                    <a:cubicBezTo>
                      <a:pt x="57729" y="308222"/>
                      <a:pt x="0" y="248987"/>
                      <a:pt x="0" y="154111"/>
                    </a:cubicBezTo>
                    <a:cubicBezTo>
                      <a:pt x="0" y="59235"/>
                      <a:pt x="55972" y="0"/>
                      <a:pt x="139805" y="0"/>
                    </a:cubicBezTo>
                    <a:cubicBezTo>
                      <a:pt x="228908" y="0"/>
                      <a:pt x="279609" y="67769"/>
                      <a:pt x="279609" y="156370"/>
                    </a:cubicBezTo>
                    <a:lnTo>
                      <a:pt x="279609" y="172936"/>
                    </a:lnTo>
                    <a:lnTo>
                      <a:pt x="279609" y="172936"/>
                    </a:lnTo>
                    <a:close/>
                    <a:moveTo>
                      <a:pt x="58231" y="128008"/>
                    </a:moveTo>
                    <a:lnTo>
                      <a:pt x="220876" y="128008"/>
                    </a:lnTo>
                    <a:cubicBezTo>
                      <a:pt x="215605" y="82326"/>
                      <a:pt x="187745" y="48191"/>
                      <a:pt x="139805" y="48191"/>
                    </a:cubicBezTo>
                    <a:cubicBezTo>
                      <a:pt x="97135" y="48191"/>
                      <a:pt x="65761" y="73793"/>
                      <a:pt x="58231" y="128008"/>
                    </a:cubicBezTo>
                    <a:close/>
                  </a:path>
                </a:pathLst>
              </a:custGeom>
              <a:solidFill>
                <a:schemeClr val="bg1"/>
              </a:solidFill>
              <a:ln w="0"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B777DA14-1DE1-0600-2DCA-F6913C1B75F3}"/>
                  </a:ext>
                </a:extLst>
              </p:cNvPr>
              <p:cNvSpPr/>
              <p:nvPr/>
            </p:nvSpPr>
            <p:spPr>
              <a:xfrm>
                <a:off x="6715205" y="3066561"/>
                <a:ext cx="163146" cy="298684"/>
              </a:xfrm>
              <a:custGeom>
                <a:avLst/>
                <a:gdLst>
                  <a:gd name="connsiteX0" fmla="*/ 163147 w 163146"/>
                  <a:gd name="connsiteY0" fmla="*/ 502 h 298684"/>
                  <a:gd name="connsiteX1" fmla="*/ 163147 w 163146"/>
                  <a:gd name="connsiteY1" fmla="*/ 54717 h 298684"/>
                  <a:gd name="connsiteX2" fmla="*/ 148840 w 163146"/>
                  <a:gd name="connsiteY2" fmla="*/ 54717 h 298684"/>
                  <a:gd name="connsiteX3" fmla="*/ 56976 w 163146"/>
                  <a:gd name="connsiteY3" fmla="*/ 139051 h 298684"/>
                  <a:gd name="connsiteX4" fmla="*/ 56976 w 163146"/>
                  <a:gd name="connsiteY4" fmla="*/ 298685 h 298684"/>
                  <a:gd name="connsiteX5" fmla="*/ 0 w 163146"/>
                  <a:gd name="connsiteY5" fmla="*/ 298685 h 298684"/>
                  <a:gd name="connsiteX6" fmla="*/ 0 w 163146"/>
                  <a:gd name="connsiteY6" fmla="*/ 4518 h 298684"/>
                  <a:gd name="connsiteX7" fmla="*/ 54717 w 163146"/>
                  <a:gd name="connsiteY7" fmla="*/ 4518 h 298684"/>
                  <a:gd name="connsiteX8" fmla="*/ 54717 w 163146"/>
                  <a:gd name="connsiteY8" fmla="*/ 56976 h 298684"/>
                  <a:gd name="connsiteX9" fmla="*/ 146581 w 163146"/>
                  <a:gd name="connsiteY9" fmla="*/ 0 h 298684"/>
                  <a:gd name="connsiteX10" fmla="*/ 163147 w 163146"/>
                  <a:gd name="connsiteY10" fmla="*/ 502 h 298684"/>
                  <a:gd name="connsiteX11" fmla="*/ 163147 w 163146"/>
                  <a:gd name="connsiteY11" fmla="*/ 502 h 29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146" h="298684">
                    <a:moveTo>
                      <a:pt x="163147" y="502"/>
                    </a:moveTo>
                    <a:lnTo>
                      <a:pt x="163147" y="54717"/>
                    </a:lnTo>
                    <a:lnTo>
                      <a:pt x="148840" y="54717"/>
                    </a:lnTo>
                    <a:cubicBezTo>
                      <a:pt x="92366" y="54717"/>
                      <a:pt x="56976" y="82577"/>
                      <a:pt x="56976" y="139051"/>
                    </a:cubicBezTo>
                    <a:lnTo>
                      <a:pt x="56976" y="298685"/>
                    </a:lnTo>
                    <a:lnTo>
                      <a:pt x="0" y="298685"/>
                    </a:lnTo>
                    <a:lnTo>
                      <a:pt x="0" y="4518"/>
                    </a:lnTo>
                    <a:lnTo>
                      <a:pt x="54717" y="4518"/>
                    </a:lnTo>
                    <a:lnTo>
                      <a:pt x="54717" y="56976"/>
                    </a:lnTo>
                    <a:cubicBezTo>
                      <a:pt x="70781" y="25100"/>
                      <a:pt x="99896" y="0"/>
                      <a:pt x="146581" y="0"/>
                    </a:cubicBezTo>
                    <a:cubicBezTo>
                      <a:pt x="151601" y="0"/>
                      <a:pt x="156872" y="0"/>
                      <a:pt x="163147" y="502"/>
                    </a:cubicBezTo>
                    <a:lnTo>
                      <a:pt x="163147" y="502"/>
                    </a:lnTo>
                    <a:close/>
                  </a:path>
                </a:pathLst>
              </a:custGeom>
              <a:solidFill>
                <a:schemeClr val="bg1"/>
              </a:solidFill>
              <a:ln w="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40F02CE0-A176-05DC-0BFF-D644862EDDE8}"/>
                  </a:ext>
                </a:extLst>
              </p:cNvPr>
              <p:cNvSpPr/>
              <p:nvPr/>
            </p:nvSpPr>
            <p:spPr>
              <a:xfrm>
                <a:off x="5712227" y="3477943"/>
                <a:ext cx="328553" cy="424433"/>
              </a:xfrm>
              <a:custGeom>
                <a:avLst/>
                <a:gdLst>
                  <a:gd name="connsiteX0" fmla="*/ 0 w 328553"/>
                  <a:gd name="connsiteY0" fmla="*/ 281115 h 424433"/>
                  <a:gd name="connsiteX1" fmla="*/ 60992 w 328553"/>
                  <a:gd name="connsiteY1" fmla="*/ 281115 h 424433"/>
                  <a:gd name="connsiteX2" fmla="*/ 171681 w 328553"/>
                  <a:gd name="connsiteY2" fmla="*/ 372477 h 424433"/>
                  <a:gd name="connsiteX3" fmla="*/ 265302 w 328553"/>
                  <a:gd name="connsiteY3" fmla="*/ 304708 h 424433"/>
                  <a:gd name="connsiteX4" fmla="*/ 173438 w 328553"/>
                  <a:gd name="connsiteY4" fmla="*/ 237442 h 424433"/>
                  <a:gd name="connsiteX5" fmla="*/ 138550 w 328553"/>
                  <a:gd name="connsiteY5" fmla="*/ 229912 h 424433"/>
                  <a:gd name="connsiteX6" fmla="*/ 11797 w 328553"/>
                  <a:gd name="connsiteY6" fmla="*/ 110187 h 424433"/>
                  <a:gd name="connsiteX7" fmla="*/ 155617 w 328553"/>
                  <a:gd name="connsiteY7" fmla="*/ 0 h 424433"/>
                  <a:gd name="connsiteX8" fmla="*/ 317007 w 328553"/>
                  <a:gd name="connsiteY8" fmla="*/ 128259 h 424433"/>
                  <a:gd name="connsiteX9" fmla="*/ 256517 w 328553"/>
                  <a:gd name="connsiteY9" fmla="*/ 128259 h 424433"/>
                  <a:gd name="connsiteX10" fmla="*/ 156119 w 328553"/>
                  <a:gd name="connsiteY10" fmla="*/ 51705 h 424433"/>
                  <a:gd name="connsiteX11" fmla="*/ 74044 w 328553"/>
                  <a:gd name="connsiteY11" fmla="*/ 108681 h 424433"/>
                  <a:gd name="connsiteX12" fmla="*/ 162394 w 328553"/>
                  <a:gd name="connsiteY12" fmla="*/ 177203 h 424433"/>
                  <a:gd name="connsiteX13" fmla="*/ 197785 w 328553"/>
                  <a:gd name="connsiteY13" fmla="*/ 184733 h 424433"/>
                  <a:gd name="connsiteX14" fmla="*/ 328553 w 328553"/>
                  <a:gd name="connsiteY14" fmla="*/ 302951 h 424433"/>
                  <a:gd name="connsiteX15" fmla="*/ 170426 w 328553"/>
                  <a:gd name="connsiteY15" fmla="*/ 424433 h 424433"/>
                  <a:gd name="connsiteX16" fmla="*/ 0 w 328553"/>
                  <a:gd name="connsiteY16" fmla="*/ 281115 h 424433"/>
                  <a:gd name="connsiteX17" fmla="*/ 0 w 328553"/>
                  <a:gd name="connsiteY17" fmla="*/ 281115 h 42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8553" h="424433">
                    <a:moveTo>
                      <a:pt x="0" y="281115"/>
                    </a:moveTo>
                    <a:lnTo>
                      <a:pt x="60992" y="281115"/>
                    </a:lnTo>
                    <a:cubicBezTo>
                      <a:pt x="62247" y="351394"/>
                      <a:pt x="109936" y="372477"/>
                      <a:pt x="171681" y="372477"/>
                    </a:cubicBezTo>
                    <a:cubicBezTo>
                      <a:pt x="233426" y="372477"/>
                      <a:pt x="265302" y="349135"/>
                      <a:pt x="265302" y="304708"/>
                    </a:cubicBezTo>
                    <a:cubicBezTo>
                      <a:pt x="265302" y="268816"/>
                      <a:pt x="241458" y="252250"/>
                      <a:pt x="173438" y="237442"/>
                    </a:cubicBezTo>
                    <a:lnTo>
                      <a:pt x="138550" y="229912"/>
                    </a:lnTo>
                    <a:cubicBezTo>
                      <a:pt x="65008" y="215103"/>
                      <a:pt x="11797" y="183729"/>
                      <a:pt x="11797" y="110187"/>
                    </a:cubicBezTo>
                    <a:cubicBezTo>
                      <a:pt x="11797" y="43924"/>
                      <a:pt x="65510" y="0"/>
                      <a:pt x="155617" y="0"/>
                    </a:cubicBezTo>
                    <a:cubicBezTo>
                      <a:pt x="272581" y="0"/>
                      <a:pt x="315501" y="57729"/>
                      <a:pt x="317007" y="128259"/>
                    </a:cubicBezTo>
                    <a:lnTo>
                      <a:pt x="256517" y="128259"/>
                    </a:lnTo>
                    <a:cubicBezTo>
                      <a:pt x="253004" y="80319"/>
                      <a:pt x="229661" y="51705"/>
                      <a:pt x="156119" y="51705"/>
                    </a:cubicBezTo>
                    <a:cubicBezTo>
                      <a:pt x="101402" y="51705"/>
                      <a:pt x="74044" y="74044"/>
                      <a:pt x="74044" y="108681"/>
                    </a:cubicBezTo>
                    <a:cubicBezTo>
                      <a:pt x="74044" y="143318"/>
                      <a:pt x="92868" y="161641"/>
                      <a:pt x="162394" y="177203"/>
                    </a:cubicBezTo>
                    <a:lnTo>
                      <a:pt x="197785" y="184733"/>
                    </a:lnTo>
                    <a:cubicBezTo>
                      <a:pt x="292410" y="204812"/>
                      <a:pt x="328553" y="241207"/>
                      <a:pt x="328553" y="302951"/>
                    </a:cubicBezTo>
                    <a:cubicBezTo>
                      <a:pt x="328553" y="378250"/>
                      <a:pt x="269820" y="424433"/>
                      <a:pt x="170426" y="424433"/>
                    </a:cubicBezTo>
                    <a:cubicBezTo>
                      <a:pt x="71032" y="424433"/>
                      <a:pt x="502" y="379254"/>
                      <a:pt x="0" y="281115"/>
                    </a:cubicBezTo>
                    <a:lnTo>
                      <a:pt x="0" y="281115"/>
                    </a:lnTo>
                    <a:close/>
                  </a:path>
                </a:pathLst>
              </a:custGeom>
              <a:solidFill>
                <a:schemeClr val="bg1"/>
              </a:solidFill>
              <a:ln w="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94CBD93B-95DC-32C7-3277-7362F6E4533B}"/>
                  </a:ext>
                </a:extLst>
              </p:cNvPr>
              <p:cNvSpPr/>
              <p:nvPr/>
            </p:nvSpPr>
            <p:spPr>
              <a:xfrm>
                <a:off x="6076672" y="3591894"/>
                <a:ext cx="291656" cy="308222"/>
              </a:xfrm>
              <a:custGeom>
                <a:avLst/>
                <a:gdLst>
                  <a:gd name="connsiteX0" fmla="*/ 0 w 291656"/>
                  <a:gd name="connsiteY0" fmla="*/ 154111 h 308222"/>
                  <a:gd name="connsiteX1" fmla="*/ 146079 w 291656"/>
                  <a:gd name="connsiteY1" fmla="*/ 0 h 308222"/>
                  <a:gd name="connsiteX2" fmla="*/ 291657 w 291656"/>
                  <a:gd name="connsiteY2" fmla="*/ 154111 h 308222"/>
                  <a:gd name="connsiteX3" fmla="*/ 146079 w 291656"/>
                  <a:gd name="connsiteY3" fmla="*/ 308222 h 308222"/>
                  <a:gd name="connsiteX4" fmla="*/ 0 w 291656"/>
                  <a:gd name="connsiteY4" fmla="*/ 154111 h 308222"/>
                  <a:gd name="connsiteX5" fmla="*/ 0 w 291656"/>
                  <a:gd name="connsiteY5" fmla="*/ 154111 h 308222"/>
                  <a:gd name="connsiteX6" fmla="*/ 232171 w 291656"/>
                  <a:gd name="connsiteY6" fmla="*/ 154111 h 308222"/>
                  <a:gd name="connsiteX7" fmla="*/ 146079 w 291656"/>
                  <a:gd name="connsiteY7" fmla="*/ 49195 h 308222"/>
                  <a:gd name="connsiteX8" fmla="*/ 59486 w 291656"/>
                  <a:gd name="connsiteY8" fmla="*/ 154111 h 308222"/>
                  <a:gd name="connsiteX9" fmla="*/ 146079 w 291656"/>
                  <a:gd name="connsiteY9" fmla="*/ 259027 h 308222"/>
                  <a:gd name="connsiteX10" fmla="*/ 232171 w 291656"/>
                  <a:gd name="connsiteY10" fmla="*/ 154111 h 30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656" h="308222">
                    <a:moveTo>
                      <a:pt x="0" y="154111"/>
                    </a:moveTo>
                    <a:cubicBezTo>
                      <a:pt x="0" y="59988"/>
                      <a:pt x="59988" y="0"/>
                      <a:pt x="146079" y="0"/>
                    </a:cubicBezTo>
                    <a:cubicBezTo>
                      <a:pt x="232171" y="0"/>
                      <a:pt x="291657" y="59988"/>
                      <a:pt x="291657" y="154111"/>
                    </a:cubicBezTo>
                    <a:cubicBezTo>
                      <a:pt x="291657" y="248234"/>
                      <a:pt x="231669" y="308222"/>
                      <a:pt x="146079" y="308222"/>
                    </a:cubicBezTo>
                    <a:cubicBezTo>
                      <a:pt x="60490" y="308222"/>
                      <a:pt x="0" y="248234"/>
                      <a:pt x="0" y="154111"/>
                    </a:cubicBezTo>
                    <a:lnTo>
                      <a:pt x="0" y="154111"/>
                    </a:lnTo>
                    <a:close/>
                    <a:moveTo>
                      <a:pt x="232171" y="154111"/>
                    </a:moveTo>
                    <a:cubicBezTo>
                      <a:pt x="232171" y="86844"/>
                      <a:pt x="198035" y="49195"/>
                      <a:pt x="146079" y="49195"/>
                    </a:cubicBezTo>
                    <a:cubicBezTo>
                      <a:pt x="94123" y="49195"/>
                      <a:pt x="59486" y="86844"/>
                      <a:pt x="59486" y="154111"/>
                    </a:cubicBezTo>
                    <a:cubicBezTo>
                      <a:pt x="59486" y="221378"/>
                      <a:pt x="93621" y="259027"/>
                      <a:pt x="146079" y="259027"/>
                    </a:cubicBezTo>
                    <a:cubicBezTo>
                      <a:pt x="198538" y="259027"/>
                      <a:pt x="232171" y="221378"/>
                      <a:pt x="232171" y="154111"/>
                    </a:cubicBezTo>
                    <a:close/>
                  </a:path>
                </a:pathLst>
              </a:custGeom>
              <a:solidFill>
                <a:schemeClr val="bg1"/>
              </a:solidFill>
              <a:ln w="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F3E16D6-5401-88A6-4FA3-5C2A4E889F61}"/>
                  </a:ext>
                </a:extLst>
              </p:cNvPr>
              <p:cNvSpPr/>
              <p:nvPr/>
            </p:nvSpPr>
            <p:spPr>
              <a:xfrm>
                <a:off x="6414010" y="3486978"/>
                <a:ext cx="56976" cy="406361"/>
              </a:xfrm>
              <a:custGeom>
                <a:avLst/>
                <a:gdLst>
                  <a:gd name="connsiteX0" fmla="*/ 0 w 56976"/>
                  <a:gd name="connsiteY0" fmla="*/ 0 h 406361"/>
                  <a:gd name="connsiteX1" fmla="*/ 56976 w 56976"/>
                  <a:gd name="connsiteY1" fmla="*/ 0 h 406361"/>
                  <a:gd name="connsiteX2" fmla="*/ 56976 w 56976"/>
                  <a:gd name="connsiteY2" fmla="*/ 406362 h 406361"/>
                  <a:gd name="connsiteX3" fmla="*/ 0 w 56976"/>
                  <a:gd name="connsiteY3" fmla="*/ 406362 h 406361"/>
                  <a:gd name="connsiteX4" fmla="*/ 0 w 56976"/>
                  <a:gd name="connsiteY4" fmla="*/ 0 h 406361"/>
                  <a:gd name="connsiteX5" fmla="*/ 0 w 56976"/>
                  <a:gd name="connsiteY5" fmla="*/ 0 h 40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76" h="406361">
                    <a:moveTo>
                      <a:pt x="0" y="0"/>
                    </a:moveTo>
                    <a:lnTo>
                      <a:pt x="56976" y="0"/>
                    </a:lnTo>
                    <a:lnTo>
                      <a:pt x="56976" y="406362"/>
                    </a:lnTo>
                    <a:lnTo>
                      <a:pt x="0" y="406362"/>
                    </a:lnTo>
                    <a:lnTo>
                      <a:pt x="0" y="0"/>
                    </a:lnTo>
                    <a:lnTo>
                      <a:pt x="0" y="0"/>
                    </a:lnTo>
                    <a:close/>
                  </a:path>
                </a:pathLst>
              </a:custGeom>
              <a:solidFill>
                <a:schemeClr val="bg1"/>
              </a:solidFill>
              <a:ln w="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1B5C0870-464C-B989-93A2-279C405DCF32}"/>
                  </a:ext>
                </a:extLst>
              </p:cNvPr>
              <p:cNvSpPr/>
              <p:nvPr/>
            </p:nvSpPr>
            <p:spPr>
              <a:xfrm>
                <a:off x="6530221" y="3598671"/>
                <a:ext cx="250493" cy="301445"/>
              </a:xfrm>
              <a:custGeom>
                <a:avLst/>
                <a:gdLst>
                  <a:gd name="connsiteX0" fmla="*/ 250494 w 250493"/>
                  <a:gd name="connsiteY0" fmla="*/ 0 h 301445"/>
                  <a:gd name="connsiteX1" fmla="*/ 250494 w 250493"/>
                  <a:gd name="connsiteY1" fmla="*/ 294669 h 301445"/>
                  <a:gd name="connsiteX2" fmla="*/ 195776 w 250493"/>
                  <a:gd name="connsiteY2" fmla="*/ 294669 h 301445"/>
                  <a:gd name="connsiteX3" fmla="*/ 195776 w 250493"/>
                  <a:gd name="connsiteY3" fmla="*/ 250744 h 301445"/>
                  <a:gd name="connsiteX4" fmla="*/ 103410 w 250493"/>
                  <a:gd name="connsiteY4" fmla="*/ 301445 h 301445"/>
                  <a:gd name="connsiteX5" fmla="*/ 0 w 250493"/>
                  <a:gd name="connsiteY5" fmla="*/ 197533 h 301445"/>
                  <a:gd name="connsiteX6" fmla="*/ 0 w 250493"/>
                  <a:gd name="connsiteY6" fmla="*/ 251 h 301445"/>
                  <a:gd name="connsiteX7" fmla="*/ 56976 w 250493"/>
                  <a:gd name="connsiteY7" fmla="*/ 251 h 301445"/>
                  <a:gd name="connsiteX8" fmla="*/ 56976 w 250493"/>
                  <a:gd name="connsiteY8" fmla="*/ 189753 h 301445"/>
                  <a:gd name="connsiteX9" fmla="*/ 119223 w 250493"/>
                  <a:gd name="connsiteY9" fmla="*/ 251246 h 301445"/>
                  <a:gd name="connsiteX10" fmla="*/ 193517 w 250493"/>
                  <a:gd name="connsiteY10" fmla="*/ 166159 h 301445"/>
                  <a:gd name="connsiteX11" fmla="*/ 193517 w 250493"/>
                  <a:gd name="connsiteY11" fmla="*/ 251 h 301445"/>
                  <a:gd name="connsiteX12" fmla="*/ 250494 w 250493"/>
                  <a:gd name="connsiteY12" fmla="*/ 0 h 301445"/>
                  <a:gd name="connsiteX13" fmla="*/ 250494 w 250493"/>
                  <a:gd name="connsiteY13" fmla="*/ 0 h 30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93" h="301445">
                    <a:moveTo>
                      <a:pt x="250494" y="0"/>
                    </a:moveTo>
                    <a:lnTo>
                      <a:pt x="250494" y="294669"/>
                    </a:lnTo>
                    <a:lnTo>
                      <a:pt x="195776" y="294669"/>
                    </a:lnTo>
                    <a:lnTo>
                      <a:pt x="195776" y="250744"/>
                    </a:lnTo>
                    <a:cubicBezTo>
                      <a:pt x="176952" y="279860"/>
                      <a:pt x="145075" y="301445"/>
                      <a:pt x="103410" y="301445"/>
                    </a:cubicBezTo>
                    <a:cubicBezTo>
                      <a:pt x="40159" y="301445"/>
                      <a:pt x="0" y="265051"/>
                      <a:pt x="0" y="197533"/>
                    </a:cubicBezTo>
                    <a:lnTo>
                      <a:pt x="0" y="251"/>
                    </a:lnTo>
                    <a:lnTo>
                      <a:pt x="56976" y="251"/>
                    </a:lnTo>
                    <a:lnTo>
                      <a:pt x="56976" y="189753"/>
                    </a:lnTo>
                    <a:cubicBezTo>
                      <a:pt x="56976" y="231920"/>
                      <a:pt x="79315" y="251246"/>
                      <a:pt x="119223" y="251246"/>
                    </a:cubicBezTo>
                    <a:cubicBezTo>
                      <a:pt x="154613" y="251246"/>
                      <a:pt x="193517" y="225645"/>
                      <a:pt x="193517" y="166159"/>
                    </a:cubicBezTo>
                    <a:lnTo>
                      <a:pt x="193517" y="251"/>
                    </a:lnTo>
                    <a:lnTo>
                      <a:pt x="250494" y="0"/>
                    </a:lnTo>
                    <a:lnTo>
                      <a:pt x="250494" y="0"/>
                    </a:lnTo>
                    <a:close/>
                  </a:path>
                </a:pathLst>
              </a:custGeom>
              <a:solidFill>
                <a:schemeClr val="bg1"/>
              </a:solidFill>
              <a:ln w="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5FC3AB5-D26C-D369-B08A-0E1B2743CEBF}"/>
                  </a:ext>
                </a:extLst>
              </p:cNvPr>
              <p:cNvSpPr/>
              <p:nvPr/>
            </p:nvSpPr>
            <p:spPr>
              <a:xfrm>
                <a:off x="6816356" y="3514337"/>
                <a:ext cx="163900" cy="380760"/>
              </a:xfrm>
              <a:custGeom>
                <a:avLst/>
                <a:gdLst>
                  <a:gd name="connsiteX0" fmla="*/ 104665 w 163900"/>
                  <a:gd name="connsiteY0" fmla="*/ 131271 h 380760"/>
                  <a:gd name="connsiteX1" fmla="*/ 104665 w 163900"/>
                  <a:gd name="connsiteY1" fmla="*/ 308222 h 380760"/>
                  <a:gd name="connsiteX2" fmla="*/ 138298 w 163900"/>
                  <a:gd name="connsiteY2" fmla="*/ 333322 h 380760"/>
                  <a:gd name="connsiteX3" fmla="*/ 163900 w 163900"/>
                  <a:gd name="connsiteY3" fmla="*/ 333322 h 380760"/>
                  <a:gd name="connsiteX4" fmla="*/ 163900 w 163900"/>
                  <a:gd name="connsiteY4" fmla="*/ 379003 h 380760"/>
                  <a:gd name="connsiteX5" fmla="*/ 129012 w 163900"/>
                  <a:gd name="connsiteY5" fmla="*/ 380760 h 380760"/>
                  <a:gd name="connsiteX6" fmla="*/ 47438 w 163900"/>
                  <a:gd name="connsiteY6" fmla="*/ 313493 h 380760"/>
                  <a:gd name="connsiteX7" fmla="*/ 47438 w 163900"/>
                  <a:gd name="connsiteY7" fmla="*/ 131522 h 380760"/>
                  <a:gd name="connsiteX8" fmla="*/ 0 w 163900"/>
                  <a:gd name="connsiteY8" fmla="*/ 131522 h 380760"/>
                  <a:gd name="connsiteX9" fmla="*/ 0 w 163900"/>
                  <a:gd name="connsiteY9" fmla="*/ 84836 h 380760"/>
                  <a:gd name="connsiteX10" fmla="*/ 47438 w 163900"/>
                  <a:gd name="connsiteY10" fmla="*/ 84836 h 380760"/>
                  <a:gd name="connsiteX11" fmla="*/ 47438 w 163900"/>
                  <a:gd name="connsiteY11" fmla="*/ 0 h 380760"/>
                  <a:gd name="connsiteX12" fmla="*/ 104414 w 163900"/>
                  <a:gd name="connsiteY12" fmla="*/ 0 h 380760"/>
                  <a:gd name="connsiteX13" fmla="*/ 104414 w 163900"/>
                  <a:gd name="connsiteY13" fmla="*/ 84334 h 380760"/>
                  <a:gd name="connsiteX14" fmla="*/ 163649 w 163900"/>
                  <a:gd name="connsiteY14" fmla="*/ 84334 h 380760"/>
                  <a:gd name="connsiteX15" fmla="*/ 163649 w 163900"/>
                  <a:gd name="connsiteY15" fmla="*/ 131020 h 380760"/>
                  <a:gd name="connsiteX16" fmla="*/ 104665 w 163900"/>
                  <a:gd name="connsiteY16" fmla="*/ 131020 h 380760"/>
                  <a:gd name="connsiteX17" fmla="*/ 104665 w 163900"/>
                  <a:gd name="connsiteY17" fmla="*/ 131271 h 38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900" h="380760">
                    <a:moveTo>
                      <a:pt x="104665" y="131271"/>
                    </a:moveTo>
                    <a:lnTo>
                      <a:pt x="104665" y="308222"/>
                    </a:lnTo>
                    <a:cubicBezTo>
                      <a:pt x="104665" y="325290"/>
                      <a:pt x="113199" y="333322"/>
                      <a:pt x="138298" y="333322"/>
                    </a:cubicBezTo>
                    <a:lnTo>
                      <a:pt x="163900" y="333322"/>
                    </a:lnTo>
                    <a:lnTo>
                      <a:pt x="163900" y="379003"/>
                    </a:lnTo>
                    <a:cubicBezTo>
                      <a:pt x="151350" y="380258"/>
                      <a:pt x="139302" y="380760"/>
                      <a:pt x="129012" y="380760"/>
                    </a:cubicBezTo>
                    <a:cubicBezTo>
                      <a:pt x="76052" y="380760"/>
                      <a:pt x="47438" y="362437"/>
                      <a:pt x="47438" y="313493"/>
                    </a:cubicBezTo>
                    <a:lnTo>
                      <a:pt x="47438" y="131522"/>
                    </a:lnTo>
                    <a:lnTo>
                      <a:pt x="0" y="131522"/>
                    </a:lnTo>
                    <a:lnTo>
                      <a:pt x="0" y="84836"/>
                    </a:lnTo>
                    <a:lnTo>
                      <a:pt x="47438" y="84836"/>
                    </a:lnTo>
                    <a:lnTo>
                      <a:pt x="47438" y="0"/>
                    </a:lnTo>
                    <a:lnTo>
                      <a:pt x="104414" y="0"/>
                    </a:lnTo>
                    <a:lnTo>
                      <a:pt x="104414" y="84334"/>
                    </a:lnTo>
                    <a:lnTo>
                      <a:pt x="163649" y="84334"/>
                    </a:lnTo>
                    <a:lnTo>
                      <a:pt x="163649" y="131020"/>
                    </a:lnTo>
                    <a:lnTo>
                      <a:pt x="104665" y="131020"/>
                    </a:lnTo>
                    <a:lnTo>
                      <a:pt x="104665" y="131271"/>
                    </a:lnTo>
                    <a:close/>
                  </a:path>
                </a:pathLst>
              </a:custGeom>
              <a:solidFill>
                <a:schemeClr val="bg1"/>
              </a:solidFill>
              <a:ln w="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F4201EF8-FBD7-D3D7-CF40-1758FF1BED97}"/>
                  </a:ext>
                </a:extLst>
              </p:cNvPr>
              <p:cNvSpPr/>
              <p:nvPr/>
            </p:nvSpPr>
            <p:spPr>
              <a:xfrm>
                <a:off x="7020917" y="3496014"/>
                <a:ext cx="58230" cy="397325"/>
              </a:xfrm>
              <a:custGeom>
                <a:avLst/>
                <a:gdLst>
                  <a:gd name="connsiteX0" fmla="*/ 0 w 58230"/>
                  <a:gd name="connsiteY0" fmla="*/ 0 h 397325"/>
                  <a:gd name="connsiteX1" fmla="*/ 58231 w 58230"/>
                  <a:gd name="connsiteY1" fmla="*/ 0 h 397325"/>
                  <a:gd name="connsiteX2" fmla="*/ 58231 w 58230"/>
                  <a:gd name="connsiteY2" fmla="*/ 60992 h 397325"/>
                  <a:gd name="connsiteX3" fmla="*/ 0 w 58230"/>
                  <a:gd name="connsiteY3" fmla="*/ 60992 h 397325"/>
                  <a:gd name="connsiteX4" fmla="*/ 0 w 58230"/>
                  <a:gd name="connsiteY4" fmla="*/ 0 h 397325"/>
                  <a:gd name="connsiteX5" fmla="*/ 502 w 58230"/>
                  <a:gd name="connsiteY5" fmla="*/ 102908 h 397325"/>
                  <a:gd name="connsiteX6" fmla="*/ 57478 w 58230"/>
                  <a:gd name="connsiteY6" fmla="*/ 102908 h 397325"/>
                  <a:gd name="connsiteX7" fmla="*/ 57478 w 58230"/>
                  <a:gd name="connsiteY7" fmla="*/ 397326 h 397325"/>
                  <a:gd name="connsiteX8" fmla="*/ 502 w 58230"/>
                  <a:gd name="connsiteY8" fmla="*/ 397326 h 397325"/>
                  <a:gd name="connsiteX9" fmla="*/ 502 w 58230"/>
                  <a:gd name="connsiteY9" fmla="*/ 102908 h 39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30" h="397325">
                    <a:moveTo>
                      <a:pt x="0" y="0"/>
                    </a:moveTo>
                    <a:lnTo>
                      <a:pt x="58231" y="0"/>
                    </a:lnTo>
                    <a:lnTo>
                      <a:pt x="58231" y="60992"/>
                    </a:lnTo>
                    <a:lnTo>
                      <a:pt x="0" y="60992"/>
                    </a:lnTo>
                    <a:lnTo>
                      <a:pt x="0" y="0"/>
                    </a:lnTo>
                    <a:close/>
                    <a:moveTo>
                      <a:pt x="502" y="102908"/>
                    </a:moveTo>
                    <a:lnTo>
                      <a:pt x="57478" y="102908"/>
                    </a:lnTo>
                    <a:lnTo>
                      <a:pt x="57478" y="397326"/>
                    </a:lnTo>
                    <a:lnTo>
                      <a:pt x="502" y="397326"/>
                    </a:lnTo>
                    <a:lnTo>
                      <a:pt x="502" y="102908"/>
                    </a:lnTo>
                    <a:close/>
                  </a:path>
                </a:pathLst>
              </a:custGeom>
              <a:solidFill>
                <a:schemeClr val="bg1"/>
              </a:solidFill>
              <a:ln w="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51DF2936-E15E-6487-C755-F96C774FEEDA}"/>
                  </a:ext>
                </a:extLst>
              </p:cNvPr>
              <p:cNvSpPr/>
              <p:nvPr/>
            </p:nvSpPr>
            <p:spPr>
              <a:xfrm>
                <a:off x="7124327" y="3591894"/>
                <a:ext cx="291656" cy="308222"/>
              </a:xfrm>
              <a:custGeom>
                <a:avLst/>
                <a:gdLst>
                  <a:gd name="connsiteX0" fmla="*/ 0 w 291656"/>
                  <a:gd name="connsiteY0" fmla="*/ 154111 h 308222"/>
                  <a:gd name="connsiteX1" fmla="*/ 146080 w 291656"/>
                  <a:gd name="connsiteY1" fmla="*/ 0 h 308222"/>
                  <a:gd name="connsiteX2" fmla="*/ 291657 w 291656"/>
                  <a:gd name="connsiteY2" fmla="*/ 154111 h 308222"/>
                  <a:gd name="connsiteX3" fmla="*/ 146080 w 291656"/>
                  <a:gd name="connsiteY3" fmla="*/ 308222 h 308222"/>
                  <a:gd name="connsiteX4" fmla="*/ 0 w 291656"/>
                  <a:gd name="connsiteY4" fmla="*/ 154111 h 308222"/>
                  <a:gd name="connsiteX5" fmla="*/ 232171 w 291656"/>
                  <a:gd name="connsiteY5" fmla="*/ 154111 h 308222"/>
                  <a:gd name="connsiteX6" fmla="*/ 146080 w 291656"/>
                  <a:gd name="connsiteY6" fmla="*/ 49195 h 308222"/>
                  <a:gd name="connsiteX7" fmla="*/ 59235 w 291656"/>
                  <a:gd name="connsiteY7" fmla="*/ 154111 h 308222"/>
                  <a:gd name="connsiteX8" fmla="*/ 146080 w 291656"/>
                  <a:gd name="connsiteY8" fmla="*/ 259027 h 308222"/>
                  <a:gd name="connsiteX9" fmla="*/ 232171 w 291656"/>
                  <a:gd name="connsiteY9" fmla="*/ 154111 h 30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656" h="308222">
                    <a:moveTo>
                      <a:pt x="0" y="154111"/>
                    </a:moveTo>
                    <a:cubicBezTo>
                      <a:pt x="0" y="59988"/>
                      <a:pt x="59988" y="0"/>
                      <a:pt x="146080" y="0"/>
                    </a:cubicBezTo>
                    <a:cubicBezTo>
                      <a:pt x="232171" y="0"/>
                      <a:pt x="291657" y="59988"/>
                      <a:pt x="291657" y="154111"/>
                    </a:cubicBezTo>
                    <a:cubicBezTo>
                      <a:pt x="291657" y="248234"/>
                      <a:pt x="231669" y="308222"/>
                      <a:pt x="146080" y="308222"/>
                    </a:cubicBezTo>
                    <a:cubicBezTo>
                      <a:pt x="60490" y="308222"/>
                      <a:pt x="0" y="248234"/>
                      <a:pt x="0" y="154111"/>
                    </a:cubicBezTo>
                    <a:close/>
                    <a:moveTo>
                      <a:pt x="232171" y="154111"/>
                    </a:moveTo>
                    <a:cubicBezTo>
                      <a:pt x="232171" y="86844"/>
                      <a:pt x="198035" y="49195"/>
                      <a:pt x="146080" y="49195"/>
                    </a:cubicBezTo>
                    <a:cubicBezTo>
                      <a:pt x="94123" y="49195"/>
                      <a:pt x="59235" y="86844"/>
                      <a:pt x="59235" y="154111"/>
                    </a:cubicBezTo>
                    <a:cubicBezTo>
                      <a:pt x="59235" y="221378"/>
                      <a:pt x="93371" y="259027"/>
                      <a:pt x="146080" y="259027"/>
                    </a:cubicBezTo>
                    <a:cubicBezTo>
                      <a:pt x="198789" y="259027"/>
                      <a:pt x="232171" y="221378"/>
                      <a:pt x="232171" y="154111"/>
                    </a:cubicBezTo>
                    <a:close/>
                  </a:path>
                </a:pathLst>
              </a:custGeom>
              <a:solidFill>
                <a:schemeClr val="bg1"/>
              </a:solidFill>
              <a:ln w="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DC24E63-9E01-1680-79DC-8391081FE453}"/>
                  </a:ext>
                </a:extLst>
              </p:cNvPr>
              <p:cNvSpPr/>
              <p:nvPr/>
            </p:nvSpPr>
            <p:spPr>
              <a:xfrm>
                <a:off x="7461414" y="3592144"/>
                <a:ext cx="250493" cy="301195"/>
              </a:xfrm>
              <a:custGeom>
                <a:avLst/>
                <a:gdLst>
                  <a:gd name="connsiteX0" fmla="*/ 250494 w 250493"/>
                  <a:gd name="connsiteY0" fmla="*/ 103662 h 301195"/>
                  <a:gd name="connsiteX1" fmla="*/ 250494 w 250493"/>
                  <a:gd name="connsiteY1" fmla="*/ 301196 h 301195"/>
                  <a:gd name="connsiteX2" fmla="*/ 193517 w 250493"/>
                  <a:gd name="connsiteY2" fmla="*/ 301196 h 301195"/>
                  <a:gd name="connsiteX3" fmla="*/ 193517 w 250493"/>
                  <a:gd name="connsiteY3" fmla="*/ 111694 h 301195"/>
                  <a:gd name="connsiteX4" fmla="*/ 131271 w 250493"/>
                  <a:gd name="connsiteY4" fmla="*/ 50200 h 301195"/>
                  <a:gd name="connsiteX5" fmla="*/ 56976 w 250493"/>
                  <a:gd name="connsiteY5" fmla="*/ 135288 h 301195"/>
                  <a:gd name="connsiteX6" fmla="*/ 56976 w 250493"/>
                  <a:gd name="connsiteY6" fmla="*/ 301196 h 301195"/>
                  <a:gd name="connsiteX7" fmla="*/ 0 w 250493"/>
                  <a:gd name="connsiteY7" fmla="*/ 301196 h 301195"/>
                  <a:gd name="connsiteX8" fmla="*/ 0 w 250493"/>
                  <a:gd name="connsiteY8" fmla="*/ 6778 h 301195"/>
                  <a:gd name="connsiteX9" fmla="*/ 54717 w 250493"/>
                  <a:gd name="connsiteY9" fmla="*/ 6778 h 301195"/>
                  <a:gd name="connsiteX10" fmla="*/ 54717 w 250493"/>
                  <a:gd name="connsiteY10" fmla="*/ 50702 h 301195"/>
                  <a:gd name="connsiteX11" fmla="*/ 147083 w 250493"/>
                  <a:gd name="connsiteY11" fmla="*/ 1 h 301195"/>
                  <a:gd name="connsiteX12" fmla="*/ 250494 w 250493"/>
                  <a:gd name="connsiteY12" fmla="*/ 103662 h 301195"/>
                  <a:gd name="connsiteX13" fmla="*/ 250494 w 250493"/>
                  <a:gd name="connsiteY13" fmla="*/ 103662 h 301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93" h="301195">
                    <a:moveTo>
                      <a:pt x="250494" y="103662"/>
                    </a:moveTo>
                    <a:lnTo>
                      <a:pt x="250494" y="301196"/>
                    </a:lnTo>
                    <a:lnTo>
                      <a:pt x="193517" y="301196"/>
                    </a:lnTo>
                    <a:lnTo>
                      <a:pt x="193517" y="111694"/>
                    </a:lnTo>
                    <a:cubicBezTo>
                      <a:pt x="193517" y="69527"/>
                      <a:pt x="171179" y="50200"/>
                      <a:pt x="131271" y="50200"/>
                    </a:cubicBezTo>
                    <a:cubicBezTo>
                      <a:pt x="96382" y="50200"/>
                      <a:pt x="56976" y="75802"/>
                      <a:pt x="56976" y="135288"/>
                    </a:cubicBezTo>
                    <a:lnTo>
                      <a:pt x="56976" y="301196"/>
                    </a:lnTo>
                    <a:lnTo>
                      <a:pt x="0" y="301196"/>
                    </a:lnTo>
                    <a:lnTo>
                      <a:pt x="0" y="6778"/>
                    </a:lnTo>
                    <a:lnTo>
                      <a:pt x="54717" y="6778"/>
                    </a:lnTo>
                    <a:lnTo>
                      <a:pt x="54717" y="50702"/>
                    </a:lnTo>
                    <a:cubicBezTo>
                      <a:pt x="74044" y="21587"/>
                      <a:pt x="105418" y="1"/>
                      <a:pt x="147083" y="1"/>
                    </a:cubicBezTo>
                    <a:cubicBezTo>
                      <a:pt x="211087" y="-250"/>
                      <a:pt x="250494" y="36396"/>
                      <a:pt x="250494" y="103662"/>
                    </a:cubicBezTo>
                    <a:lnTo>
                      <a:pt x="250494" y="103662"/>
                    </a:lnTo>
                    <a:close/>
                  </a:path>
                </a:pathLst>
              </a:custGeom>
              <a:solidFill>
                <a:schemeClr val="bg1"/>
              </a:solidFill>
              <a:ln w="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78E2710D-1F2C-EE1E-CABA-4F5C4C808B7C}"/>
                  </a:ext>
                </a:extLst>
              </p:cNvPr>
              <p:cNvSpPr/>
              <p:nvPr/>
            </p:nvSpPr>
            <p:spPr>
              <a:xfrm>
                <a:off x="7751816" y="3591894"/>
                <a:ext cx="251999" cy="308473"/>
              </a:xfrm>
              <a:custGeom>
                <a:avLst/>
                <a:gdLst>
                  <a:gd name="connsiteX0" fmla="*/ 0 w 251999"/>
                  <a:gd name="connsiteY0" fmla="*/ 207824 h 308473"/>
                  <a:gd name="connsiteX1" fmla="*/ 56976 w 251999"/>
                  <a:gd name="connsiteY1" fmla="*/ 207824 h 308473"/>
                  <a:gd name="connsiteX2" fmla="*/ 129514 w 251999"/>
                  <a:gd name="connsiteY2" fmla="*/ 263796 h 308473"/>
                  <a:gd name="connsiteX3" fmla="*/ 194521 w 251999"/>
                  <a:gd name="connsiteY3" fmla="*/ 222633 h 308473"/>
                  <a:gd name="connsiteX4" fmla="*/ 131773 w 251999"/>
                  <a:gd name="connsiteY4" fmla="*/ 179211 h 308473"/>
                  <a:gd name="connsiteX5" fmla="*/ 101402 w 251999"/>
                  <a:gd name="connsiteY5" fmla="*/ 173438 h 308473"/>
                  <a:gd name="connsiteX6" fmla="*/ 7781 w 251999"/>
                  <a:gd name="connsiteY6" fmla="*/ 85589 h 308473"/>
                  <a:gd name="connsiteX7" fmla="*/ 121231 w 251999"/>
                  <a:gd name="connsiteY7" fmla="*/ 0 h 308473"/>
                  <a:gd name="connsiteX8" fmla="*/ 245725 w 251999"/>
                  <a:gd name="connsiteY8" fmla="*/ 98641 h 308473"/>
                  <a:gd name="connsiteX9" fmla="*/ 190255 w 251999"/>
                  <a:gd name="connsiteY9" fmla="*/ 98641 h 308473"/>
                  <a:gd name="connsiteX10" fmla="*/ 121231 w 251999"/>
                  <a:gd name="connsiteY10" fmla="*/ 44426 h 308473"/>
                  <a:gd name="connsiteX11" fmla="*/ 64255 w 251999"/>
                  <a:gd name="connsiteY11" fmla="*/ 83832 h 308473"/>
                  <a:gd name="connsiteX12" fmla="*/ 118972 w 251999"/>
                  <a:gd name="connsiteY12" fmla="*/ 125498 h 308473"/>
                  <a:gd name="connsiteX13" fmla="*/ 149844 w 251999"/>
                  <a:gd name="connsiteY13" fmla="*/ 130518 h 308473"/>
                  <a:gd name="connsiteX14" fmla="*/ 252000 w 251999"/>
                  <a:gd name="connsiteY14" fmla="*/ 218366 h 308473"/>
                  <a:gd name="connsiteX15" fmla="*/ 128761 w 251999"/>
                  <a:gd name="connsiteY15" fmla="*/ 308473 h 308473"/>
                  <a:gd name="connsiteX16" fmla="*/ 0 w 251999"/>
                  <a:gd name="connsiteY16" fmla="*/ 207824 h 308473"/>
                  <a:gd name="connsiteX17" fmla="*/ 0 w 251999"/>
                  <a:gd name="connsiteY17" fmla="*/ 207824 h 30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1999" h="308473">
                    <a:moveTo>
                      <a:pt x="0" y="207824"/>
                    </a:moveTo>
                    <a:lnTo>
                      <a:pt x="56976" y="207824"/>
                    </a:lnTo>
                    <a:cubicBezTo>
                      <a:pt x="61494" y="248987"/>
                      <a:pt x="81574" y="263796"/>
                      <a:pt x="129514" y="263796"/>
                    </a:cubicBezTo>
                    <a:cubicBezTo>
                      <a:pt x="177454" y="263796"/>
                      <a:pt x="194521" y="248987"/>
                      <a:pt x="194521" y="222633"/>
                    </a:cubicBezTo>
                    <a:cubicBezTo>
                      <a:pt x="194521" y="199290"/>
                      <a:pt x="180215" y="187745"/>
                      <a:pt x="131773" y="179211"/>
                    </a:cubicBezTo>
                    <a:lnTo>
                      <a:pt x="101402" y="173438"/>
                    </a:lnTo>
                    <a:cubicBezTo>
                      <a:pt x="38151" y="162143"/>
                      <a:pt x="7781" y="133530"/>
                      <a:pt x="7781" y="85589"/>
                    </a:cubicBezTo>
                    <a:cubicBezTo>
                      <a:pt x="7781" y="33633"/>
                      <a:pt x="48944" y="0"/>
                      <a:pt x="121231" y="0"/>
                    </a:cubicBezTo>
                    <a:cubicBezTo>
                      <a:pt x="205063" y="0"/>
                      <a:pt x="243968" y="36645"/>
                      <a:pt x="245725" y="98641"/>
                    </a:cubicBezTo>
                    <a:lnTo>
                      <a:pt x="190255" y="98641"/>
                    </a:lnTo>
                    <a:cubicBezTo>
                      <a:pt x="187996" y="56474"/>
                      <a:pt x="162896" y="44426"/>
                      <a:pt x="121231" y="44426"/>
                    </a:cubicBezTo>
                    <a:cubicBezTo>
                      <a:pt x="84083" y="44426"/>
                      <a:pt x="64255" y="59235"/>
                      <a:pt x="64255" y="83832"/>
                    </a:cubicBezTo>
                    <a:cubicBezTo>
                      <a:pt x="64255" y="108430"/>
                      <a:pt x="84335" y="118721"/>
                      <a:pt x="118972" y="125498"/>
                    </a:cubicBezTo>
                    <a:lnTo>
                      <a:pt x="149844" y="130518"/>
                    </a:lnTo>
                    <a:cubicBezTo>
                      <a:pt x="221629" y="144322"/>
                      <a:pt x="252000" y="169422"/>
                      <a:pt x="252000" y="218366"/>
                    </a:cubicBezTo>
                    <a:cubicBezTo>
                      <a:pt x="252000" y="276095"/>
                      <a:pt x="205816" y="308473"/>
                      <a:pt x="128761" y="308473"/>
                    </a:cubicBezTo>
                    <a:cubicBezTo>
                      <a:pt x="51705" y="308473"/>
                      <a:pt x="4016" y="277852"/>
                      <a:pt x="0" y="207824"/>
                    </a:cubicBezTo>
                    <a:lnTo>
                      <a:pt x="0" y="207824"/>
                    </a:lnTo>
                    <a:close/>
                  </a:path>
                </a:pathLst>
              </a:custGeom>
              <a:solidFill>
                <a:schemeClr val="bg1"/>
              </a:solidFill>
              <a:ln w="0" cap="flat">
                <a:noFill/>
                <a:prstDash val="solid"/>
                <a:miter/>
              </a:ln>
            </p:spPr>
            <p:txBody>
              <a:bodyPr rtlCol="0" anchor="ctr"/>
              <a:lstStyle/>
              <a:p>
                <a:endParaRPr lang="en-US" dirty="0"/>
              </a:p>
            </p:txBody>
          </p:sp>
        </p:grpSp>
        <p:grpSp>
          <p:nvGrpSpPr>
            <p:cNvPr id="10" name="Group 9">
              <a:extLst>
                <a:ext uri="{FF2B5EF4-FFF2-40B4-BE49-F238E27FC236}">
                  <a16:creationId xmlns:a16="http://schemas.microsoft.com/office/drawing/2014/main" id="{E1A2F8BF-5FAD-F54C-A1C8-A93CBBE45A72}"/>
                </a:ext>
              </a:extLst>
            </p:cNvPr>
            <p:cNvGrpSpPr/>
            <p:nvPr userDrawn="1"/>
          </p:nvGrpSpPr>
          <p:grpSpPr>
            <a:xfrm>
              <a:off x="4187179" y="2886849"/>
              <a:ext cx="1084049" cy="1084048"/>
              <a:chOff x="4187179" y="2886849"/>
              <a:chExt cx="1084049" cy="1084048"/>
            </a:xfrm>
          </p:grpSpPr>
          <p:sp>
            <p:nvSpPr>
              <p:cNvPr id="21" name="Freeform: Shape 20">
                <a:extLst>
                  <a:ext uri="{FF2B5EF4-FFF2-40B4-BE49-F238E27FC236}">
                    <a16:creationId xmlns:a16="http://schemas.microsoft.com/office/drawing/2014/main" id="{181CDEAE-33FE-F1A3-8B4C-32219341642F}"/>
                  </a:ext>
                </a:extLst>
              </p:cNvPr>
              <p:cNvSpPr/>
              <p:nvPr/>
            </p:nvSpPr>
            <p:spPr>
              <a:xfrm>
                <a:off x="4768986" y="2886849"/>
                <a:ext cx="502241" cy="501990"/>
              </a:xfrm>
              <a:custGeom>
                <a:avLst/>
                <a:gdLst>
                  <a:gd name="connsiteX0" fmla="*/ 211338 w 502241"/>
                  <a:gd name="connsiteY0" fmla="*/ 0 h 501990"/>
                  <a:gd name="connsiteX1" fmla="*/ 0 w 502241"/>
                  <a:gd name="connsiteY1" fmla="*/ 0 h 501990"/>
                  <a:gd name="connsiteX2" fmla="*/ 0 w 502241"/>
                  <a:gd name="connsiteY2" fmla="*/ 501991 h 501990"/>
                  <a:gd name="connsiteX3" fmla="*/ 502242 w 502241"/>
                  <a:gd name="connsiteY3" fmla="*/ 501991 h 501990"/>
                  <a:gd name="connsiteX4" fmla="*/ 502242 w 502241"/>
                  <a:gd name="connsiteY4" fmla="*/ 290904 h 501990"/>
                  <a:gd name="connsiteX5" fmla="*/ 211338 w 502241"/>
                  <a:gd name="connsiteY5" fmla="*/ 290904 h 501990"/>
                  <a:gd name="connsiteX6" fmla="*/ 211338 w 502241"/>
                  <a:gd name="connsiteY6" fmla="*/ 0 h 50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241" h="501990">
                    <a:moveTo>
                      <a:pt x="211338" y="0"/>
                    </a:moveTo>
                    <a:lnTo>
                      <a:pt x="0" y="0"/>
                    </a:lnTo>
                    <a:lnTo>
                      <a:pt x="0" y="501991"/>
                    </a:lnTo>
                    <a:lnTo>
                      <a:pt x="502242" y="501991"/>
                    </a:lnTo>
                    <a:lnTo>
                      <a:pt x="502242" y="290904"/>
                    </a:lnTo>
                    <a:lnTo>
                      <a:pt x="211338" y="290904"/>
                    </a:lnTo>
                    <a:lnTo>
                      <a:pt x="211338" y="0"/>
                    </a:lnTo>
                    <a:close/>
                  </a:path>
                </a:pathLst>
              </a:custGeom>
              <a:solidFill>
                <a:schemeClr val="bg1"/>
              </a:solidFill>
              <a:ln w="0"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E7A37C8A-88C0-1613-4696-581485E5D797}"/>
                  </a:ext>
                </a:extLst>
              </p:cNvPr>
              <p:cNvSpPr/>
              <p:nvPr/>
            </p:nvSpPr>
            <p:spPr>
              <a:xfrm>
                <a:off x="4187179" y="2886849"/>
                <a:ext cx="1084049" cy="1084048"/>
              </a:xfrm>
              <a:custGeom>
                <a:avLst/>
                <a:gdLst>
                  <a:gd name="connsiteX0" fmla="*/ 502242 w 1084049"/>
                  <a:gd name="connsiteY0" fmla="*/ 0 h 1084048"/>
                  <a:gd name="connsiteX1" fmla="*/ 0 w 1084049"/>
                  <a:gd name="connsiteY1" fmla="*/ 0 h 1084048"/>
                  <a:gd name="connsiteX2" fmla="*/ 0 w 1084049"/>
                  <a:gd name="connsiteY2" fmla="*/ 1084049 h 1084048"/>
                  <a:gd name="connsiteX3" fmla="*/ 1084049 w 1084049"/>
                  <a:gd name="connsiteY3" fmla="*/ 1084049 h 1084048"/>
                  <a:gd name="connsiteX4" fmla="*/ 1084049 w 1084049"/>
                  <a:gd name="connsiteY4" fmla="*/ 582058 h 1084048"/>
                  <a:gd name="connsiteX5" fmla="*/ 502242 w 1084049"/>
                  <a:gd name="connsiteY5" fmla="*/ 582058 h 1084048"/>
                  <a:gd name="connsiteX6" fmla="*/ 502242 w 1084049"/>
                  <a:gd name="connsiteY6" fmla="*/ 0 h 108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049" h="1084048">
                    <a:moveTo>
                      <a:pt x="502242" y="0"/>
                    </a:moveTo>
                    <a:lnTo>
                      <a:pt x="0" y="0"/>
                    </a:lnTo>
                    <a:lnTo>
                      <a:pt x="0" y="1084049"/>
                    </a:lnTo>
                    <a:lnTo>
                      <a:pt x="1084049" y="1084049"/>
                    </a:lnTo>
                    <a:lnTo>
                      <a:pt x="1084049" y="582058"/>
                    </a:lnTo>
                    <a:lnTo>
                      <a:pt x="502242" y="582058"/>
                    </a:lnTo>
                    <a:lnTo>
                      <a:pt x="502242" y="0"/>
                    </a:lnTo>
                    <a:close/>
                  </a:path>
                </a:pathLst>
              </a:custGeom>
              <a:solidFill>
                <a:schemeClr val="bg1"/>
              </a:solidFill>
              <a:ln w="0"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E8C4000F-911B-BF87-2EE6-D465CCAEC3CC}"/>
                  </a:ext>
                </a:extLst>
              </p:cNvPr>
              <p:cNvSpPr/>
              <p:nvPr/>
            </p:nvSpPr>
            <p:spPr>
              <a:xfrm>
                <a:off x="5060141" y="2886849"/>
                <a:ext cx="211087" cy="211087"/>
              </a:xfrm>
              <a:custGeom>
                <a:avLst/>
                <a:gdLst>
                  <a:gd name="connsiteX0" fmla="*/ 0 w 211087"/>
                  <a:gd name="connsiteY0" fmla="*/ 0 h 211087"/>
                  <a:gd name="connsiteX1" fmla="*/ 211087 w 211087"/>
                  <a:gd name="connsiteY1" fmla="*/ 0 h 211087"/>
                  <a:gd name="connsiteX2" fmla="*/ 211087 w 211087"/>
                  <a:gd name="connsiteY2" fmla="*/ 211087 h 211087"/>
                  <a:gd name="connsiteX3" fmla="*/ 0 w 211087"/>
                  <a:gd name="connsiteY3" fmla="*/ 211087 h 211087"/>
                </a:gdLst>
                <a:ahLst/>
                <a:cxnLst>
                  <a:cxn ang="0">
                    <a:pos x="connsiteX0" y="connsiteY0"/>
                  </a:cxn>
                  <a:cxn ang="0">
                    <a:pos x="connsiteX1" y="connsiteY1"/>
                  </a:cxn>
                  <a:cxn ang="0">
                    <a:pos x="connsiteX2" y="connsiteY2"/>
                  </a:cxn>
                  <a:cxn ang="0">
                    <a:pos x="connsiteX3" y="connsiteY3"/>
                  </a:cxn>
                </a:cxnLst>
                <a:rect l="l" t="t" r="r" b="b"/>
                <a:pathLst>
                  <a:path w="211087" h="211087">
                    <a:moveTo>
                      <a:pt x="0" y="0"/>
                    </a:moveTo>
                    <a:lnTo>
                      <a:pt x="211087" y="0"/>
                    </a:lnTo>
                    <a:lnTo>
                      <a:pt x="211087" y="211087"/>
                    </a:lnTo>
                    <a:lnTo>
                      <a:pt x="0" y="211087"/>
                    </a:lnTo>
                    <a:close/>
                  </a:path>
                </a:pathLst>
              </a:custGeom>
              <a:solidFill>
                <a:srgbClr val="FF9900"/>
              </a:solidFill>
              <a:ln w="0"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990437014"/>
      </p:ext>
    </p:extLst>
  </p:cSld>
  <p:clrMapOvr>
    <a:masterClrMapping/>
  </p:clrMapOvr>
  <p:transition>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E1B4C6A-FC10-1448-1E27-DF64D1240D3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E5B82B7-12B0-864B-83F7-D649A621B8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7DAA7C-CC91-E906-0AE1-7AD8B8540A5A}"/>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843948884"/>
      </p:ext>
    </p:extLst>
  </p:cSld>
  <p:clrMapOvr>
    <a:masterClrMapping/>
  </p:clrMapOvr>
  <p:transition>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with title and subtitle">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46DCF62-2560-8381-C1CA-3E6237E64454}"/>
              </a:ext>
            </a:extLst>
          </p:cNvPr>
          <p:cNvSpPr>
            <a:spLocks noGrp="1"/>
          </p:cNvSpPr>
          <p:nvPr>
            <p:ph type="title" hasCustomPrompt="1"/>
          </p:nvPr>
        </p:nvSpPr>
        <p:spPr/>
        <p:txBody>
          <a:bodyPr/>
          <a:lstStyle/>
          <a:p>
            <a:r>
              <a:rPr lang="en-US" dirty="0"/>
              <a:t>Click to add title</a:t>
            </a:r>
            <a:endParaRPr lang="en-US"/>
          </a:p>
        </p:txBody>
      </p:sp>
      <p:sp>
        <p:nvSpPr>
          <p:cNvPr id="2" name="Subtitle 2">
            <a:extLst>
              <a:ext uri="{FF2B5EF4-FFF2-40B4-BE49-F238E27FC236}">
                <a16:creationId xmlns:a16="http://schemas.microsoft.com/office/drawing/2014/main" id="{3D47C4F1-2CD7-D4D4-D89C-9E196798A4B3}"/>
              </a:ext>
            </a:extLst>
          </p:cNvPr>
          <p:cNvSpPr>
            <a:spLocks noGrp="1"/>
          </p:cNvSpPr>
          <p:nvPr>
            <p:ph type="subTitle" idx="1" hasCustomPrompt="1"/>
          </p:nvPr>
        </p:nvSpPr>
        <p:spPr>
          <a:xfrm>
            <a:off x="2808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8" name="Date Placeholder 7">
            <a:extLst>
              <a:ext uri="{FF2B5EF4-FFF2-40B4-BE49-F238E27FC236}">
                <a16:creationId xmlns:a16="http://schemas.microsoft.com/office/drawing/2014/main" id="{46C0153E-BE71-6234-0E69-1E2CB53B4FDC}"/>
              </a:ext>
            </a:extLst>
          </p:cNvPr>
          <p:cNvSpPr>
            <a:spLocks noGrp="1"/>
          </p:cNvSpPr>
          <p:nvPr>
            <p:ph type="dt" sz="half" idx="22"/>
          </p:nvPr>
        </p:nvSpPr>
        <p:spPr/>
        <p:txBody>
          <a:bodyPr/>
          <a:lstStyle/>
          <a:p>
            <a:endParaRPr lang="en-US" dirty="0"/>
          </a:p>
        </p:txBody>
      </p:sp>
      <p:sp>
        <p:nvSpPr>
          <p:cNvPr id="9" name="Footer Placeholder 8">
            <a:extLst>
              <a:ext uri="{FF2B5EF4-FFF2-40B4-BE49-F238E27FC236}">
                <a16:creationId xmlns:a16="http://schemas.microsoft.com/office/drawing/2014/main" id="{51398217-D9DA-27FE-CC70-926500A97ED2}"/>
              </a:ext>
            </a:extLst>
          </p:cNvPr>
          <p:cNvSpPr>
            <a:spLocks noGrp="1"/>
          </p:cNvSpPr>
          <p:nvPr>
            <p:ph type="ftr" sz="quarter" idx="23"/>
          </p:nvPr>
        </p:nvSpPr>
        <p:spPr/>
        <p:txBody>
          <a:bodyPr/>
          <a:lstStyle/>
          <a:p>
            <a:endParaRPr lang="en-US" dirty="0"/>
          </a:p>
        </p:txBody>
      </p:sp>
      <p:sp>
        <p:nvSpPr>
          <p:cNvPr id="10" name="Slide Number Placeholder 9">
            <a:extLst>
              <a:ext uri="{FF2B5EF4-FFF2-40B4-BE49-F238E27FC236}">
                <a16:creationId xmlns:a16="http://schemas.microsoft.com/office/drawing/2014/main" id="{AB77DD85-E442-ED20-DB1A-DB1B2EE8BE1E}"/>
              </a:ext>
            </a:extLst>
          </p:cNvPr>
          <p:cNvSpPr>
            <a:spLocks noGrp="1"/>
          </p:cNvSpPr>
          <p:nvPr>
            <p:ph type="sldNum" sz="quarter" idx="24"/>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49320775"/>
      </p:ext>
    </p:extLst>
  </p:cSld>
  <p:clrMapOvr>
    <a:masterClrMapping/>
  </p:clrMapOvr>
  <p:transition>
    <p:wipe/>
  </p:transition>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pyright and disclaim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1D7F3B-F4F9-1D13-3334-21D138549628}"/>
              </a:ext>
            </a:extLst>
          </p:cNvPr>
          <p:cNvSpPr>
            <a:spLocks noGrp="1" noRot="1" noMove="1" noResize="1" noEditPoints="1" noAdjustHandles="1" noChangeArrowheads="1" noChangeShapeType="1"/>
          </p:cNvSpPr>
          <p:nvPr userDrawn="1"/>
        </p:nvSpPr>
        <p:spPr>
          <a:xfrm>
            <a:off x="279400" y="1592263"/>
            <a:ext cx="11631613" cy="4643437"/>
          </a:xfrm>
          <a:prstGeom prst="rect">
            <a:avLst/>
          </a:prstGeom>
          <a:solidFill>
            <a:srgbClr val="F9F9F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50" b="0" i="0" u="none" strike="noStrike" kern="0" cap="none" spc="0" normalizeH="0" baseline="0" noProof="0" dirty="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BA0002C9-01BA-94F0-38F7-EB046CED1589}"/>
              </a:ext>
            </a:extLst>
          </p:cNvPr>
          <p:cNvSpPr txBox="1"/>
          <p:nvPr userDrawn="1"/>
        </p:nvSpPr>
        <p:spPr>
          <a:xfrm>
            <a:off x="280800" y="450000"/>
            <a:ext cx="11631612" cy="492443"/>
          </a:xfrm>
          <a:prstGeom prst="rect">
            <a:avLst/>
          </a:prstGeom>
          <a:noFill/>
        </p:spPr>
        <p:txBody>
          <a:bodyPr wrap="square" lIns="0" tIns="0" rIns="0" bIns="0" rtlCol="0">
            <a:noAutofit/>
          </a:bodyPr>
          <a:lstStyle/>
          <a:p>
            <a:pPr>
              <a:lnSpc>
                <a:spcPct val="95000"/>
              </a:lnSpc>
              <a:spcBef>
                <a:spcPts val="0"/>
              </a:spcBef>
            </a:pPr>
            <a:r>
              <a:rPr lang="en-US" sz="3200" dirty="0">
                <a:latin typeface="+mj-lt"/>
              </a:rPr>
              <a:t>Copyright and disclaimer</a:t>
            </a:r>
            <a:endParaRPr lang="en-US" sz="1800" dirty="0">
              <a:latin typeface="+mj-lt"/>
            </a:endParaRPr>
          </a:p>
        </p:txBody>
      </p:sp>
      <p:sp>
        <p:nvSpPr>
          <p:cNvPr id="11" name="TextBox 10">
            <a:extLst>
              <a:ext uri="{FF2B5EF4-FFF2-40B4-BE49-F238E27FC236}">
                <a16:creationId xmlns:a16="http://schemas.microsoft.com/office/drawing/2014/main" id="{B0AA8A3B-617A-B3F4-31B4-43B43F5E0C24}"/>
              </a:ext>
            </a:extLst>
          </p:cNvPr>
          <p:cNvSpPr txBox="1"/>
          <p:nvPr userDrawn="1"/>
        </p:nvSpPr>
        <p:spPr>
          <a:xfrm>
            <a:off x="279401" y="1573213"/>
            <a:ext cx="11631612" cy="4662487"/>
          </a:xfrm>
          <a:prstGeom prst="rect">
            <a:avLst/>
          </a:prstGeom>
          <a:noFill/>
        </p:spPr>
        <p:txBody>
          <a:bodyPr wrap="square" lIns="360000" tIns="360000" rIns="360000" bIns="360000" rtlCol="0">
            <a:noAutofit/>
          </a:bodyPr>
          <a:lstStyle/>
          <a:p>
            <a:pPr marL="0" indent="0">
              <a:lnSpc>
                <a:spcPct val="120000"/>
              </a:lnSpc>
              <a:buNone/>
            </a:pPr>
            <a:r>
              <a:rPr lang="en-US" sz="1050" b="1" noProof="0" dirty="0"/>
              <a:t>Copyright</a:t>
            </a:r>
            <a:br>
              <a:rPr lang="en-US" sz="1050" noProof="0" dirty="0"/>
            </a:br>
            <a:r>
              <a:rPr lang="en-US" sz="1050" noProof="0" dirty="0">
                <a:solidFill>
                  <a:schemeClr val="bg1">
                    <a:lumMod val="50000"/>
                  </a:schemeClr>
                </a:solidFill>
              </a:rPr>
              <a:t>Copyright of all published material including photographs, drawings and images in this document remains vested in Aker Solutions and third party contributors as appropriate. Accordingly, neither the whole nor any part of this document shall be reproduced in any form nor used in any manner without express prior permission and applicable acknowledgements. No trademark, copyright or other notice shall be altered or removed from any reproduction.</a:t>
            </a:r>
            <a:endParaRPr lang="en-US"/>
          </a:p>
          <a:p>
            <a:pPr lvl="0">
              <a:lnSpc>
                <a:spcPct val="120000"/>
              </a:lnSpc>
            </a:pPr>
            <a:endParaRPr lang="en-US" sz="1050" noProof="0" dirty="0"/>
          </a:p>
          <a:p>
            <a:pPr marL="0" indent="0">
              <a:lnSpc>
                <a:spcPct val="120000"/>
              </a:lnSpc>
              <a:buNone/>
            </a:pPr>
            <a:r>
              <a:rPr lang="en-US" sz="1050" b="1" noProof="0" dirty="0"/>
              <a:t>Disclaimer</a:t>
            </a:r>
            <a:br>
              <a:rPr lang="en-US" sz="1050" noProof="0" dirty="0"/>
            </a:br>
            <a:r>
              <a:rPr lang="en-US" sz="1050" noProof="0" dirty="0">
                <a:solidFill>
                  <a:schemeClr val="bg1">
                    <a:lumMod val="50000"/>
                  </a:schemeClr>
                </a:solidFill>
              </a:rPr>
              <a:t>This Presentation includes and is based, inter alia, on forward-looking information and statements that are subject to risks and uncertainties that could cause actual results to differ. These statements and this Presentation are based on current expectations, estimates and projections about global economic conditions, the economic conditions of the regions and industries that are major markets for Aker Solutions ASA and Aker Solutions ASA’s (including subsidiaries and affiliates) lines of business. These expectations, estimates and projections are generally identifiable by statements containing words such as “expects”, “believes”, “estimates” or similar expressions. Important factors that could cause actual results to differ materially from those expectations include, among others, economic and market conditions in the geographic areas and industries that are or will be major markets for Aker Solutions’ businesses, oil prices, market acceptance of new products and services, changes in governmental regulations, interest rates, fluctuations in currency exchange rates and such other factors as may be discussed from time to time in the Presentation. Although Aker Solutions ASA believes that its expectations and the Presentation are based upon reasonable assumptions, it can give no assurance that those expectations will be achieved or that the actual results will be as set out in the Presentation. Aker Solutions ASA is making no representation or warranty, expressed or implied, as to the accuracy, reliability or completeness of the Presentation, and neither Aker Solutions ASA nor any of its directors, officers or employees will have any liability to you or any other persons resulting from your use.</a:t>
            </a:r>
            <a:endParaRPr lang="en-US"/>
          </a:p>
          <a:p>
            <a:pPr>
              <a:lnSpc>
                <a:spcPct val="120000"/>
              </a:lnSpc>
            </a:pPr>
            <a:endParaRPr lang="en-US" sz="1050" noProof="0" dirty="0">
              <a:solidFill>
                <a:schemeClr val="bg1">
                  <a:lumMod val="50000"/>
                </a:schemeClr>
              </a:solidFill>
            </a:endParaRPr>
          </a:p>
          <a:p>
            <a:pPr marL="0" indent="0">
              <a:lnSpc>
                <a:spcPct val="120000"/>
              </a:lnSpc>
              <a:buNone/>
            </a:pPr>
            <a:r>
              <a:rPr lang="en-US" sz="1050" noProof="0" dirty="0">
                <a:solidFill>
                  <a:schemeClr val="bg1">
                    <a:lumMod val="50000"/>
                  </a:schemeClr>
                </a:solidFill>
              </a:rPr>
              <a:t>Aker Solutions consists of many legally independent entities, constituting their own separate identities. Aker Solutions is used as the common brand or trade mark for most of these entities. In this presentation we may sometimes use “Aker Solutions”, “we” or “us” when we refer to Aker Solutions companies in general or where no useful purpose is served by identifying any particular Aker Solutions company.</a:t>
            </a:r>
            <a:endParaRPr lang="en-US"/>
          </a:p>
          <a:p>
            <a:endParaRPr lang="en-US" dirty="0"/>
          </a:p>
        </p:txBody>
      </p:sp>
      <p:sp>
        <p:nvSpPr>
          <p:cNvPr id="9" name="Date Placeholder 8">
            <a:extLst>
              <a:ext uri="{FF2B5EF4-FFF2-40B4-BE49-F238E27FC236}">
                <a16:creationId xmlns:a16="http://schemas.microsoft.com/office/drawing/2014/main" id="{17B3D66E-4E71-33C8-0D32-A078840126D4}"/>
              </a:ext>
            </a:extLst>
          </p:cNvPr>
          <p:cNvSpPr>
            <a:spLocks noGrp="1"/>
          </p:cNvSpPr>
          <p:nvPr>
            <p:ph type="dt" sz="half" idx="10"/>
          </p:nvPr>
        </p:nvSpPr>
        <p:spPr/>
        <p:txBody>
          <a:bodyPr/>
          <a:lstStyle/>
          <a:p>
            <a:endParaRPr lang="en-US" dirty="0"/>
          </a:p>
        </p:txBody>
      </p:sp>
      <p:sp>
        <p:nvSpPr>
          <p:cNvPr id="10" name="Footer Placeholder 9">
            <a:extLst>
              <a:ext uri="{FF2B5EF4-FFF2-40B4-BE49-F238E27FC236}">
                <a16:creationId xmlns:a16="http://schemas.microsoft.com/office/drawing/2014/main" id="{4DE588C2-5C55-84F0-92E1-50315741AB05}"/>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B63FCCDF-B99C-D4BB-16E1-6AFB5F9F1B6B}"/>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928876577"/>
      </p:ext>
    </p:extLst>
  </p:cSld>
  <p:clrMapOvr>
    <a:masterClrMapping/>
  </p:clrMapOvr>
  <p:transition>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1588120"/>
            <a:ext cx="2772000"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solidFill>
                  <a:srgbClr val="081E32"/>
                </a:solidFill>
                <a:latin typeface="+mn-lt"/>
                <a:cs typeface="Arial" panose="020B0604020202020204" pitchFamily="34" charset="0"/>
              </a:rPr>
              <a:t>PICTURES</a:t>
            </a:r>
            <a:br>
              <a:rPr lang="en-US" sz="900" dirty="0">
                <a:solidFill>
                  <a:srgbClr val="081E32"/>
                </a:solidFill>
                <a:latin typeface="+mn-lt"/>
                <a:cs typeface="Arial" panose="020B0604020202020204" pitchFamily="34" charset="0"/>
              </a:rPr>
            </a:br>
            <a:r>
              <a:rPr lang="en-US" sz="900" b="1" noProof="1">
                <a:solidFill>
                  <a:srgbClr val="081E32"/>
                </a:solidFill>
                <a:latin typeface="+mn-lt"/>
                <a:cs typeface="Arial" panose="020B0604020202020204" pitchFamily="34" charset="0"/>
              </a:rPr>
              <a:t>Insert corporate picture from Templafy</a:t>
            </a:r>
            <a:endParaRPr lang="en-US" altLang="da-DK" sz="900" b="0" noProof="1">
              <a:solidFill>
                <a:srgbClr val="081E32"/>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rgbClr val="081E32"/>
                </a:solidFill>
                <a:latin typeface="+mn-lt"/>
                <a:cs typeface="Arial" panose="020B0604020202020204" pitchFamily="34" charset="0"/>
              </a:rPr>
              <a:t>1.</a:t>
            </a:r>
            <a:r>
              <a:rPr lang="en-US" altLang="da-DK" sz="900" b="0" noProof="1">
                <a:solidFill>
                  <a:srgbClr val="081E32"/>
                </a:solidFill>
                <a:latin typeface="+mn-lt"/>
                <a:cs typeface="Arial" panose="020B0604020202020204" pitchFamily="34" charset="0"/>
              </a:rPr>
              <a:t> Click the blue </a:t>
            </a:r>
            <a:r>
              <a:rPr lang="en-US" altLang="da-DK" sz="900" b="1" baseline="0" noProof="1">
                <a:solidFill>
                  <a:srgbClr val="081E32"/>
                </a:solidFill>
                <a:latin typeface="+mn-lt"/>
                <a:cs typeface="Arial" panose="020B0604020202020204" pitchFamily="34" charset="0"/>
              </a:rPr>
              <a:t>Templafy </a:t>
            </a:r>
            <a:r>
              <a:rPr lang="en-US" altLang="da-DK" sz="900" b="0" baseline="0" noProof="1">
                <a:solidFill>
                  <a:srgbClr val="081E32"/>
                </a:solidFill>
                <a:latin typeface="+mn-lt"/>
                <a:cs typeface="Arial" panose="020B0604020202020204" pitchFamily="34" charset="0"/>
              </a:rPr>
              <a:t>button to view Templafy pane on right side of the screen, if it is not already there</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rgbClr val="081E32"/>
                </a:solidFill>
                <a:latin typeface="+mn-lt"/>
                <a:cs typeface="Arial" panose="020B0604020202020204" pitchFamily="34" charset="0"/>
              </a:rPr>
              <a:t>2. </a:t>
            </a:r>
            <a:r>
              <a:rPr lang="en-US" altLang="da-DK" sz="900" b="0" baseline="0" noProof="1">
                <a:solidFill>
                  <a:srgbClr val="081E32"/>
                </a:solidFill>
                <a:latin typeface="+mn-lt"/>
                <a:cs typeface="Arial" panose="020B0604020202020204" pitchFamily="34" charset="0"/>
              </a:rPr>
              <a:t>Select picture placeholder by clicking on the frame (at the edge)</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rgbClr val="081E32"/>
                </a:solidFill>
                <a:latin typeface="+mn-lt"/>
                <a:cs typeface="Arial" panose="020B0604020202020204" pitchFamily="34" charset="0"/>
              </a:rPr>
              <a:t>3. </a:t>
            </a:r>
            <a:r>
              <a:rPr lang="en-US" altLang="da-DK" sz="900" b="0" baseline="0" noProof="1">
                <a:solidFill>
                  <a:srgbClr val="081E32"/>
                </a:solidFill>
                <a:latin typeface="+mn-lt"/>
                <a:cs typeface="Arial" panose="020B0604020202020204" pitchFamily="34" charset="0"/>
              </a:rPr>
              <a:t>Click the </a:t>
            </a:r>
            <a:r>
              <a:rPr lang="en-US" altLang="da-DK" sz="900" b="1" baseline="0" noProof="1">
                <a:solidFill>
                  <a:srgbClr val="081E32"/>
                </a:solidFill>
                <a:latin typeface="+mn-lt"/>
                <a:cs typeface="Arial" panose="020B0604020202020204" pitchFamily="34" charset="0"/>
              </a:rPr>
              <a:t>Images </a:t>
            </a:r>
            <a:r>
              <a:rPr lang="en-US" altLang="da-DK" sz="900" b="0" i="0" baseline="0" noProof="1">
                <a:solidFill>
                  <a:srgbClr val="081E32"/>
                </a:solidFill>
                <a:latin typeface="+mn-lt"/>
                <a:cs typeface="Arial" panose="020B0604020202020204" pitchFamily="34" charset="0"/>
              </a:rPr>
              <a:t>button</a:t>
            </a:r>
            <a:r>
              <a:rPr lang="en-US" altLang="da-DK" sz="900" b="0" baseline="0" noProof="1">
                <a:solidFill>
                  <a:srgbClr val="081E32"/>
                </a:solidFill>
                <a:latin typeface="+mn-lt"/>
                <a:cs typeface="Arial" panose="020B0604020202020204" pitchFamily="34" charset="0"/>
              </a:rPr>
              <a:t> in the Templafy pane</a:t>
            </a:r>
            <a:br>
              <a:rPr lang="en-US" altLang="da-DK" sz="900" b="0" baseline="0" noProof="1">
                <a:solidFill>
                  <a:srgbClr val="081E32"/>
                </a:solidFill>
                <a:latin typeface="+mn-lt"/>
                <a:cs typeface="Arial" panose="020B0604020202020204" pitchFamily="34" charset="0"/>
              </a:rPr>
            </a:br>
            <a:endParaRPr lang="en-US" altLang="da-DK" sz="900" b="0" baseline="0" noProof="1">
              <a:solidFill>
                <a:srgbClr val="081E32"/>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rgbClr val="081E32"/>
                </a:solidFill>
                <a:latin typeface="+mn-lt"/>
                <a:cs typeface="Arial" panose="020B0604020202020204" pitchFamily="34" charset="0"/>
              </a:rPr>
              <a:t>Insert picture from other location</a:t>
            </a:r>
            <a:endParaRPr lang="en-US"/>
          </a:p>
          <a:p>
            <a:pPr eaLnBrk="1" hangingPunct="1">
              <a:spcAft>
                <a:spcPts val="600"/>
              </a:spcAft>
              <a:defRPr/>
            </a:pPr>
            <a:r>
              <a:rPr lang="en-US" altLang="da-DK" sz="900" b="0" noProof="1">
                <a:solidFill>
                  <a:srgbClr val="081E32"/>
                </a:solidFill>
                <a:latin typeface="+mn-lt"/>
                <a:cs typeface="Arial" panose="020B0604020202020204" pitchFamily="34" charset="0"/>
              </a:rPr>
              <a:t>On slides with pictureplaceholder, click on the icon and choose </a:t>
            </a:r>
            <a:r>
              <a:rPr lang="en-US" altLang="da-DK" sz="900" b="1" noProof="1">
                <a:solidFill>
                  <a:srgbClr val="081E32"/>
                </a:solidFill>
                <a:latin typeface="+mn-lt"/>
                <a:cs typeface="Arial" panose="020B0604020202020204" pitchFamily="34" charset="0"/>
              </a:rPr>
              <a:t>Insert </a:t>
            </a:r>
            <a:r>
              <a:rPr lang="en-US" altLang="da-DK" sz="900" b="0" noProof="1">
                <a:solidFill>
                  <a:srgbClr val="081E32"/>
                </a:solidFill>
                <a:latin typeface="+mn-lt"/>
                <a:cs typeface="Arial" panose="020B0604020202020204" pitchFamily="34" charset="0"/>
              </a:rPr>
              <a:t>to browse for picture</a:t>
            </a:r>
            <a:endParaRPr lang="en-US"/>
          </a:p>
          <a:p>
            <a:pPr eaLnBrk="1" hangingPunct="1">
              <a:spcBef>
                <a:spcPts val="1200"/>
              </a:spcBef>
              <a:spcAft>
                <a:spcPts val="600"/>
              </a:spcAft>
              <a:defRPr/>
            </a:pPr>
            <a:r>
              <a:rPr lang="en-US" sz="900" b="1" noProof="1">
                <a:solidFill>
                  <a:srgbClr val="081E32"/>
                </a:solidFill>
                <a:latin typeface="+mn-lt"/>
                <a:cs typeface="Arial" panose="020B0604020202020204" pitchFamily="34" charset="0"/>
              </a:rPr>
              <a:t>Crop picture</a:t>
            </a:r>
            <a:endParaRPr lang="en-US"/>
          </a:p>
          <a:p>
            <a:pPr eaLnBrk="1" hangingPunct="1">
              <a:spcAft>
                <a:spcPts val="600"/>
              </a:spcAft>
              <a:defRPr/>
            </a:pPr>
            <a:r>
              <a:rPr lang="en-US" altLang="da-DK" sz="900" b="1" noProof="1">
                <a:solidFill>
                  <a:srgbClr val="081E32"/>
                </a:solidFill>
                <a:latin typeface="+mn-lt"/>
                <a:cs typeface="Arial" panose="020B0604020202020204" pitchFamily="34" charset="0"/>
              </a:rPr>
              <a:t>1. </a:t>
            </a:r>
            <a:r>
              <a:rPr lang="en-US" altLang="da-DK" sz="900" b="0" noProof="1">
                <a:solidFill>
                  <a:srgbClr val="081E32"/>
                </a:solidFill>
                <a:latin typeface="+mn-lt"/>
                <a:cs typeface="Arial" panose="020B0604020202020204" pitchFamily="34" charset="0"/>
              </a:rPr>
              <a:t>Click </a:t>
            </a:r>
            <a:r>
              <a:rPr lang="en-US" altLang="da-DK" sz="900" b="1" noProof="1">
                <a:solidFill>
                  <a:srgbClr val="081E32"/>
                </a:solidFill>
                <a:latin typeface="+mn-lt"/>
                <a:cs typeface="Arial" panose="020B0604020202020204" pitchFamily="34" charset="0"/>
              </a:rPr>
              <a:t>Crop</a:t>
            </a:r>
            <a:r>
              <a:rPr lang="en-US" altLang="da-DK" sz="900" b="0" noProof="1">
                <a:solidFill>
                  <a:srgbClr val="081E32"/>
                </a:solidFill>
                <a:latin typeface="+mn-lt"/>
                <a:cs typeface="Arial" panose="020B0604020202020204" pitchFamily="34" charset="0"/>
              </a:rPr>
              <a:t> to change size or focus of the picture</a:t>
            </a:r>
            <a:endParaRPr lang="en-US"/>
          </a:p>
          <a:p>
            <a:pPr eaLnBrk="1" hangingPunct="1">
              <a:spcAft>
                <a:spcPts val="600"/>
              </a:spcAft>
              <a:defRPr/>
            </a:pPr>
            <a:r>
              <a:rPr lang="en-US" altLang="da-DK" sz="900" b="1" noProof="1">
                <a:solidFill>
                  <a:srgbClr val="081E32"/>
                </a:solidFill>
                <a:latin typeface="+mn-lt"/>
                <a:cs typeface="Arial" panose="020B0604020202020204" pitchFamily="34" charset="0"/>
              </a:rPr>
              <a:t>2. </a:t>
            </a:r>
            <a:r>
              <a:rPr lang="en-US" altLang="da-DK" sz="900" b="0" noProof="1">
                <a:solidFill>
                  <a:srgbClr val="081E32"/>
                </a:solidFill>
                <a:latin typeface="+mn-lt"/>
                <a:cs typeface="Arial" panose="020B0604020202020204" pitchFamily="34" charset="0"/>
              </a:rPr>
              <a:t>If you want to scale the picture, hold </a:t>
            </a:r>
            <a:r>
              <a:rPr lang="en-US" altLang="da-DK" sz="900" b="1" noProof="1">
                <a:solidFill>
                  <a:srgbClr val="081E32"/>
                </a:solidFill>
                <a:latin typeface="+mn-lt"/>
                <a:cs typeface="Arial" panose="020B0604020202020204" pitchFamily="34" charset="0"/>
              </a:rPr>
              <a:t>SHIFT</a:t>
            </a:r>
            <a:r>
              <a:rPr lang="en-US" altLang="da-DK" sz="900" b="0" noProof="1">
                <a:solidFill>
                  <a:srgbClr val="081E32"/>
                </a:solidFill>
                <a:latin typeface="+mn-lt"/>
                <a:cs typeface="Arial" panose="020B0604020202020204" pitchFamily="34" charset="0"/>
              </a:rPr>
              <a:t>-key down while dragging the corners of the picture</a:t>
            </a:r>
            <a:br>
              <a:rPr lang="en-US" altLang="da-DK" sz="900" b="0" noProof="1">
                <a:solidFill>
                  <a:srgbClr val="081E32"/>
                </a:solidFill>
                <a:latin typeface="+mn-lt"/>
                <a:cs typeface="Arial" panose="020B0604020202020204" pitchFamily="34" charset="0"/>
              </a:rPr>
            </a:br>
            <a:endParaRPr lang="en-US" altLang="da-DK" sz="900" b="0" noProof="1">
              <a:solidFill>
                <a:srgbClr val="081E32"/>
              </a:solidFill>
              <a:latin typeface="+mn-lt"/>
              <a:cs typeface="Arial" panose="020B0604020202020204" pitchFamily="34" charset="0"/>
            </a:endParaRPr>
          </a:p>
          <a:p>
            <a:pPr eaLnBrk="1" hangingPunct="1">
              <a:spcAft>
                <a:spcPts val="600"/>
              </a:spcAft>
              <a:defRPr/>
            </a:pPr>
            <a:r>
              <a:rPr lang="en-US" altLang="da-DK" sz="900" b="1" noProof="1">
                <a:solidFill>
                  <a:srgbClr val="081E32"/>
                </a:solidFill>
                <a:latin typeface="+mn-lt"/>
                <a:cs typeface="Arial" panose="020B0604020202020204" pitchFamily="34" charset="0"/>
              </a:rPr>
              <a:t>HINT: </a:t>
            </a:r>
            <a:r>
              <a:rPr lang="en-US" altLang="da-DK" sz="900" b="0" noProof="1">
                <a:solidFill>
                  <a:srgbClr val="081E32"/>
                </a:solidFill>
                <a:latin typeface="+mn-lt"/>
                <a:cs typeface="Arial" panose="020B0604020202020204" pitchFamily="34" charset="0"/>
              </a:rPr>
              <a:t>If you delete the picture and insert a new one, the picture may lie in front of the text or graphic. If this happens, select the picture, </a:t>
            </a:r>
            <a:br>
              <a:rPr lang="en-US" altLang="da-DK" sz="900" b="0" noProof="1">
                <a:solidFill>
                  <a:srgbClr val="081E32"/>
                </a:solidFill>
                <a:latin typeface="+mn-lt"/>
                <a:cs typeface="Arial" panose="020B0604020202020204" pitchFamily="34" charset="0"/>
              </a:rPr>
            </a:br>
            <a:r>
              <a:rPr lang="en-US" altLang="da-DK" sz="900" b="0" noProof="1">
                <a:solidFill>
                  <a:srgbClr val="081E32"/>
                </a:solidFill>
                <a:latin typeface="+mn-lt"/>
                <a:cs typeface="Arial" panose="020B0604020202020204" pitchFamily="34" charset="0"/>
              </a:rPr>
              <a:t>right-click and choose </a:t>
            </a:r>
            <a:r>
              <a:rPr lang="en-US" altLang="da-DK" sz="900" b="1" noProof="1">
                <a:solidFill>
                  <a:srgbClr val="081E32"/>
                </a:solidFill>
                <a:latin typeface="+mn-lt"/>
                <a:cs typeface="Arial" panose="020B0604020202020204" pitchFamily="34" charset="0"/>
              </a:rPr>
              <a:t>Send to Back</a:t>
            </a:r>
            <a:endParaRPr lang="en-US"/>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solidFill>
                  <a:srgbClr val="081E32"/>
                </a:solidFill>
                <a:latin typeface="+mn-lt"/>
                <a:cs typeface="Arial" panose="020B0604020202020204" pitchFamily="34" charset="0"/>
              </a:rPr>
              <a:t>GUIDES</a:t>
            </a:r>
            <a:endParaRPr lang="en-US" sz="1600" b="1" noProof="1">
              <a:solidFill>
                <a:srgbClr val="081E32"/>
              </a:solidFill>
              <a:latin typeface="+mn-lt"/>
              <a:cs typeface="Arial" panose="020B0604020202020204" pitchFamily="34" charset="0"/>
            </a:endParaRPr>
          </a:p>
          <a:p>
            <a:pPr eaLnBrk="1" hangingPunct="1">
              <a:spcAft>
                <a:spcPts val="600"/>
              </a:spcAft>
              <a:defRPr/>
            </a:pPr>
            <a:r>
              <a:rPr lang="en-US" altLang="da-DK" sz="900" b="0" noProof="1">
                <a:solidFill>
                  <a:srgbClr val="081E32"/>
                </a:solidFill>
                <a:latin typeface="+mn-lt"/>
                <a:cs typeface="Arial" panose="020B0604020202020204" pitchFamily="34" charset="0"/>
              </a:rPr>
              <a:t>Click the </a:t>
            </a:r>
            <a:r>
              <a:rPr lang="en-US" altLang="da-DK" sz="900" b="1" noProof="1">
                <a:solidFill>
                  <a:srgbClr val="081E32"/>
                </a:solidFill>
                <a:latin typeface="+mn-lt"/>
                <a:cs typeface="Arial" panose="020B0604020202020204" pitchFamily="34" charset="0"/>
              </a:rPr>
              <a:t>View</a:t>
            </a:r>
            <a:r>
              <a:rPr lang="en-US" altLang="da-DK" sz="900" b="0" noProof="1">
                <a:solidFill>
                  <a:srgbClr val="081E32"/>
                </a:solidFill>
                <a:latin typeface="+mn-lt"/>
                <a:cs typeface="Arial" panose="020B0604020202020204" pitchFamily="34" charset="0"/>
              </a:rPr>
              <a:t> tab and set tick mark next to </a:t>
            </a:r>
            <a:r>
              <a:rPr lang="en-US" altLang="da-DK" sz="900" b="1" noProof="1">
                <a:solidFill>
                  <a:srgbClr val="081E32"/>
                </a:solidFill>
                <a:latin typeface="+mn-lt"/>
                <a:cs typeface="Arial" panose="020B0604020202020204" pitchFamily="34" charset="0"/>
              </a:rPr>
              <a:t>Guides</a:t>
            </a:r>
            <a:endParaRPr lang="en-US" altLang="da-DK" sz="900" b="0" noProof="1">
              <a:solidFill>
                <a:srgbClr val="081E32"/>
              </a:solidFill>
              <a:latin typeface="+mn-lt"/>
              <a:cs typeface="Arial" panose="020B0604020202020204" pitchFamily="34" charset="0"/>
            </a:endParaRPr>
          </a:p>
          <a:p>
            <a:pPr eaLnBrk="1" hangingPunct="1">
              <a:spcAft>
                <a:spcPts val="600"/>
              </a:spcAft>
              <a:defRPr/>
            </a:pPr>
            <a:r>
              <a:rPr lang="en-US" altLang="da-DK" sz="900" b="1" noProof="1">
                <a:solidFill>
                  <a:srgbClr val="081E32"/>
                </a:solidFill>
                <a:latin typeface="+mn-lt"/>
                <a:cs typeface="Arial" panose="020B0604020202020204" pitchFamily="34" charset="0"/>
              </a:rPr>
              <a:t>HINT: Alt + F9 </a:t>
            </a:r>
            <a:r>
              <a:rPr lang="en-US" altLang="da-DK" sz="900" b="0" noProof="1">
                <a:solidFill>
                  <a:srgbClr val="081E32"/>
                </a:solidFill>
                <a:latin typeface="+mn-lt"/>
                <a:cs typeface="Arial" panose="020B0604020202020204" pitchFamily="34" charset="0"/>
              </a:rPr>
              <a:t>for quick view of guides</a:t>
            </a:r>
            <a:br>
              <a:rPr lang="en-US" altLang="da-DK" sz="900" b="0" noProof="1">
                <a:solidFill>
                  <a:srgbClr val="081E32"/>
                </a:solidFill>
                <a:latin typeface="+mn-lt"/>
                <a:cs typeface="Arial" panose="020B0604020202020204" pitchFamily="34" charset="0"/>
              </a:rPr>
            </a:br>
            <a:r>
              <a:rPr lang="en-US" altLang="da-DK" sz="900" b="1" noProof="1">
                <a:solidFill>
                  <a:srgbClr val="081E32"/>
                </a:solidFill>
                <a:latin typeface="+mn-lt"/>
                <a:cs typeface="Arial" panose="020B0604020202020204" pitchFamily="34" charset="0"/>
              </a:rPr>
              <a:t>Mac: </a:t>
            </a:r>
            <a:r>
              <a:rPr lang="en-US" sz="900" b="0" i="0" dirty="0">
                <a:solidFill>
                  <a:srgbClr val="081E32"/>
                </a:solidFill>
                <a:effectLst/>
                <a:latin typeface="+mn-lt"/>
              </a:rPr>
              <a:t>⌘ </a:t>
            </a:r>
            <a:r>
              <a:rPr lang="en-US" altLang="da-DK" sz="900" b="0" noProof="1">
                <a:solidFill>
                  <a:srgbClr val="081E32"/>
                </a:solidFill>
                <a:latin typeface="+mn-lt"/>
                <a:cs typeface="Arial" panose="020B0604020202020204" pitchFamily="34" charset="0"/>
              </a:rPr>
              <a:t>+ option + ctrl + G</a:t>
            </a:r>
            <a:endParaRPr lang="en-US"/>
          </a:p>
        </p:txBody>
      </p:sp>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7131600" y="2036286"/>
            <a:ext cx="305786" cy="36585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3"/>
          <a:stretch>
            <a:fillRect/>
          </a:stretch>
        </p:blipFill>
        <p:spPr>
          <a:xfrm>
            <a:off x="7173362" y="4121223"/>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452800" y="1588120"/>
            <a:ext cx="2772000" cy="519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solidFill>
                  <a:srgbClr val="081E32"/>
                </a:solidFill>
                <a:latin typeface="+mn-lt"/>
                <a:cs typeface="Arial" panose="020B0604020202020204" pitchFamily="34" charset="0"/>
              </a:rPr>
              <a:t>HEADER &amp; FOOTER</a:t>
            </a:r>
            <a:endParaRPr lang="en-US"/>
          </a:p>
          <a:p>
            <a:pPr eaLnBrk="1" hangingPunct="1">
              <a:spcAft>
                <a:spcPts val="600"/>
              </a:spcAft>
              <a:defRPr/>
            </a:pPr>
            <a:r>
              <a:rPr lang="en-US" altLang="da-DK" sz="900" b="0" noProof="1">
                <a:solidFill>
                  <a:srgbClr val="081E32"/>
                </a:solidFill>
                <a:latin typeface="+mn-lt"/>
                <a:cs typeface="Arial" panose="020B0604020202020204" pitchFamily="34" charset="0"/>
              </a:rPr>
              <a:t>Do this at the very end to apply the changes </a:t>
            </a:r>
            <a:br>
              <a:rPr lang="en-US" altLang="da-DK" sz="900" b="0" noProof="1">
                <a:solidFill>
                  <a:srgbClr val="081E32"/>
                </a:solidFill>
                <a:latin typeface="+mn-lt"/>
                <a:cs typeface="Arial" panose="020B0604020202020204" pitchFamily="34" charset="0"/>
              </a:rPr>
            </a:br>
            <a:r>
              <a:rPr lang="en-US" altLang="da-DK" sz="900" b="0" noProof="1">
                <a:solidFill>
                  <a:srgbClr val="081E32"/>
                </a:solidFill>
                <a:latin typeface="+mn-lt"/>
                <a:cs typeface="Arial" panose="020B0604020202020204" pitchFamily="34" charset="0"/>
              </a:rPr>
              <a:t>on all slides</a:t>
            </a:r>
            <a:endParaRPr lang="en-US"/>
          </a:p>
          <a:p>
            <a:pPr eaLnBrk="1" hangingPunct="1">
              <a:spcAft>
                <a:spcPts val="600"/>
              </a:spcAft>
              <a:defRPr/>
            </a:pPr>
            <a:r>
              <a:rPr lang="en-US" altLang="da-DK" sz="900" b="0" noProof="1">
                <a:solidFill>
                  <a:srgbClr val="081E32"/>
                </a:solidFill>
                <a:latin typeface="+mn-lt"/>
                <a:cs typeface="Arial" panose="020B0604020202020204" pitchFamily="34" charset="0"/>
              </a:rPr>
              <a:t>Click on </a:t>
            </a:r>
            <a:r>
              <a:rPr lang="en-US" altLang="da-DK" sz="900" b="1" noProof="1">
                <a:solidFill>
                  <a:srgbClr val="081E32"/>
                </a:solidFill>
                <a:latin typeface="+mn-lt"/>
                <a:cs typeface="Arial" panose="020B0604020202020204" pitchFamily="34" charset="0"/>
              </a:rPr>
              <a:t>Header &amp; Footer </a:t>
            </a:r>
            <a:r>
              <a:rPr lang="en-US" altLang="da-DK" sz="900" b="0" noProof="1">
                <a:solidFill>
                  <a:srgbClr val="081E32"/>
                </a:solidFill>
                <a:latin typeface="+mn-lt"/>
                <a:cs typeface="Arial" panose="020B0604020202020204" pitchFamily="34" charset="0"/>
              </a:rPr>
              <a:t>in the </a:t>
            </a:r>
            <a:r>
              <a:rPr lang="en-US" altLang="da-DK" sz="900" b="1" noProof="1">
                <a:solidFill>
                  <a:srgbClr val="081E32"/>
                </a:solidFill>
                <a:latin typeface="+mn-lt"/>
                <a:cs typeface="Arial" panose="020B0604020202020204" pitchFamily="34" charset="0"/>
              </a:rPr>
              <a:t>Insert</a:t>
            </a:r>
            <a:r>
              <a:rPr lang="en-US" altLang="da-DK" sz="900" b="0" noProof="1">
                <a:solidFill>
                  <a:srgbClr val="081E32"/>
                </a:solidFill>
                <a:latin typeface="+mn-lt"/>
                <a:cs typeface="Arial" panose="020B0604020202020204" pitchFamily="34" charset="0"/>
              </a:rPr>
              <a:t> tab </a:t>
            </a:r>
            <a:br>
              <a:rPr lang="en-US" altLang="da-DK" sz="900" b="0" noProof="1">
                <a:solidFill>
                  <a:srgbClr val="081E32"/>
                </a:solidFill>
                <a:latin typeface="+mn-lt"/>
                <a:cs typeface="Arial" panose="020B0604020202020204" pitchFamily="34" charset="0"/>
              </a:rPr>
            </a:br>
            <a:r>
              <a:rPr lang="en-US" altLang="da-DK" sz="900" b="0" noProof="1">
                <a:solidFill>
                  <a:srgbClr val="081E32"/>
                </a:solidFill>
                <a:latin typeface="+mn-lt"/>
                <a:cs typeface="Arial" panose="020B0604020202020204" pitchFamily="34" charset="0"/>
              </a:rPr>
              <a:t>(write the desired text, click date or Slide </a:t>
            </a:r>
            <a:br>
              <a:rPr lang="en-US" altLang="da-DK" sz="900" b="0" noProof="1">
                <a:solidFill>
                  <a:srgbClr val="081E32"/>
                </a:solidFill>
                <a:latin typeface="+mn-lt"/>
                <a:cs typeface="Arial" panose="020B0604020202020204" pitchFamily="34" charset="0"/>
              </a:rPr>
            </a:br>
            <a:r>
              <a:rPr lang="en-US" altLang="da-DK" sz="900" b="0" noProof="1">
                <a:solidFill>
                  <a:srgbClr val="081E32"/>
                </a:solidFill>
                <a:latin typeface="+mn-lt"/>
                <a:cs typeface="Arial" panose="020B0604020202020204" pitchFamily="34" charset="0"/>
              </a:rPr>
              <a:t>number from or to)</a:t>
            </a:r>
            <a:endParaRPr lang="en-US"/>
          </a:p>
          <a:p>
            <a:pPr eaLnBrk="1" hangingPunct="1">
              <a:spcAft>
                <a:spcPts val="600"/>
              </a:spcAft>
              <a:defRPr/>
            </a:pPr>
            <a:r>
              <a:rPr lang="en-US" altLang="da-DK" sz="900" b="0" noProof="1">
                <a:solidFill>
                  <a:srgbClr val="081E32"/>
                </a:solidFill>
                <a:latin typeface="+mn-lt"/>
                <a:cs typeface="Arial" panose="020B0604020202020204" pitchFamily="34" charset="0"/>
              </a:rPr>
              <a:t>Click </a:t>
            </a:r>
            <a:r>
              <a:rPr lang="en-US" altLang="da-DK" sz="900" b="1" noProof="1">
                <a:solidFill>
                  <a:srgbClr val="081E32"/>
                </a:solidFill>
                <a:latin typeface="+mn-lt"/>
                <a:cs typeface="Arial" panose="020B0604020202020204" pitchFamily="34" charset="0"/>
              </a:rPr>
              <a:t>Apply to All </a:t>
            </a:r>
            <a:r>
              <a:rPr lang="en-US" altLang="da-DK" sz="900" b="0" noProof="1">
                <a:solidFill>
                  <a:srgbClr val="081E32"/>
                </a:solidFill>
                <a:latin typeface="+mn-lt"/>
                <a:cs typeface="Arial" panose="020B0604020202020204" pitchFamily="34" charset="0"/>
              </a:rPr>
              <a:t>or </a:t>
            </a:r>
            <a:r>
              <a:rPr lang="en-US" altLang="da-DK" sz="900" b="1" noProof="1">
                <a:solidFill>
                  <a:srgbClr val="081E32"/>
                </a:solidFill>
                <a:latin typeface="+mn-lt"/>
                <a:cs typeface="Arial" panose="020B0604020202020204" pitchFamily="34" charset="0"/>
              </a:rPr>
              <a:t>Apply</a:t>
            </a:r>
            <a:r>
              <a:rPr lang="en-US" altLang="da-DK" sz="900" b="0" noProof="1">
                <a:solidFill>
                  <a:srgbClr val="081E32"/>
                </a:solidFill>
                <a:latin typeface="+mn-lt"/>
                <a:cs typeface="Arial" panose="020B0604020202020204" pitchFamily="34" charset="0"/>
              </a:rPr>
              <a:t> to selected slide</a:t>
            </a:r>
            <a:endParaRPr lang="en-US"/>
          </a:p>
          <a:p>
            <a:pPr eaLnBrk="1" hangingPunct="1">
              <a:spcAft>
                <a:spcPts val="600"/>
              </a:spcAft>
              <a:defRPr/>
            </a:pPr>
            <a:endParaRPr lang="en-US" altLang="da-DK" sz="900" b="0" noProof="1">
              <a:solidFill>
                <a:srgbClr val="081E32"/>
              </a:solidFill>
              <a:latin typeface="+mn-lt"/>
              <a:cs typeface="Arial" panose="020B0604020202020204" pitchFamily="34" charset="0"/>
            </a:endParaRPr>
          </a:p>
          <a:p>
            <a:pPr eaLnBrk="1" hangingPunct="1">
              <a:spcAft>
                <a:spcPts val="600"/>
              </a:spcAft>
              <a:defRPr/>
            </a:pPr>
            <a:r>
              <a:rPr lang="en-US" altLang="da-DK" sz="1600" b="0" noProof="1">
                <a:solidFill>
                  <a:srgbClr val="081E32"/>
                </a:solidFill>
                <a:latin typeface="+mn-lt"/>
                <a:cs typeface="Arial" panose="020B0604020202020204" pitchFamily="34" charset="0"/>
              </a:rPr>
              <a:t>COPY/PASTE CONTENT</a:t>
            </a:r>
            <a:endParaRPr lang="en-US"/>
          </a:p>
          <a:p>
            <a:pPr eaLnBrk="1" hangingPunct="1">
              <a:spcAft>
                <a:spcPts val="600"/>
              </a:spcAft>
              <a:defRPr/>
            </a:pPr>
            <a:r>
              <a:rPr lang="en-US" altLang="da-DK" sz="900" b="0" noProof="1">
                <a:solidFill>
                  <a:srgbClr val="081E32"/>
                </a:solidFill>
                <a:latin typeface="+mn-lt"/>
                <a:cs typeface="Arial" panose="020B0604020202020204" pitchFamily="34" charset="0"/>
              </a:rPr>
              <a:t>When copying old content to your new presentation, </a:t>
            </a:r>
            <a:br>
              <a:rPr lang="en-US" altLang="da-DK" sz="900" b="0" noProof="1">
                <a:solidFill>
                  <a:srgbClr val="081E32"/>
                </a:solidFill>
                <a:latin typeface="+mn-lt"/>
                <a:cs typeface="Arial" panose="020B0604020202020204" pitchFamily="34" charset="0"/>
              </a:rPr>
            </a:br>
            <a:r>
              <a:rPr lang="en-US" altLang="da-DK" sz="900" b="0" noProof="1">
                <a:solidFill>
                  <a:srgbClr val="081E32"/>
                </a:solidFill>
                <a:latin typeface="+mn-lt"/>
                <a:cs typeface="Arial" panose="020B0604020202020204" pitchFamily="34" charset="0"/>
              </a:rPr>
              <a:t>2 options are available:</a:t>
            </a:r>
            <a:endParaRPr lang="en-US"/>
          </a:p>
          <a:p>
            <a:pPr eaLnBrk="1" hangingPunct="1">
              <a:spcAft>
                <a:spcPts val="600"/>
              </a:spcAft>
              <a:defRPr/>
            </a:pPr>
            <a:r>
              <a:rPr lang="en-US" altLang="da-DK" sz="900" b="1" noProof="1">
                <a:solidFill>
                  <a:srgbClr val="081E32"/>
                </a:solidFill>
                <a:latin typeface="+mn-lt"/>
                <a:cs typeface="Arial" panose="020B0604020202020204" pitchFamily="34" charset="0"/>
              </a:rPr>
              <a:t>1. Best practice: </a:t>
            </a:r>
            <a:r>
              <a:rPr lang="en-US" altLang="da-DK" sz="900" b="0" noProof="1">
                <a:solidFill>
                  <a:srgbClr val="081E32"/>
                </a:solidFill>
                <a:latin typeface="+mn-lt"/>
                <a:cs typeface="Arial" panose="020B0604020202020204" pitchFamily="34" charset="0"/>
              </a:rPr>
              <a:t>Create a slide in your new presentation and copy </a:t>
            </a:r>
            <a:r>
              <a:rPr lang="en-US" altLang="da-DK" sz="900" b="0" i="0" u="sng" noProof="1">
                <a:solidFill>
                  <a:srgbClr val="081E32"/>
                </a:solidFill>
                <a:latin typeface="+mn-lt"/>
                <a:cs typeface="Arial" panose="020B0604020202020204" pitchFamily="34" charset="0"/>
              </a:rPr>
              <a:t>one</a:t>
            </a:r>
            <a:r>
              <a:rPr lang="en-US" altLang="da-DK" sz="900" b="0" i="0" u="none" noProof="1">
                <a:solidFill>
                  <a:srgbClr val="081E32"/>
                </a:solidFill>
                <a:latin typeface="+mn-lt"/>
                <a:cs typeface="Arial" panose="020B0604020202020204" pitchFamily="34" charset="0"/>
              </a:rPr>
              <a:t> piece of content at a time (e.g. copy all text from </a:t>
            </a:r>
            <a:r>
              <a:rPr lang="en-US" altLang="da-DK" sz="900" b="0" i="0" u="sng" noProof="1">
                <a:solidFill>
                  <a:srgbClr val="081E32"/>
                </a:solidFill>
                <a:latin typeface="+mn-lt"/>
                <a:cs typeface="Arial" panose="020B0604020202020204" pitchFamily="34" charset="0"/>
              </a:rPr>
              <a:t>one</a:t>
            </a:r>
            <a:r>
              <a:rPr lang="en-US" altLang="da-DK" sz="900" b="0" i="0" u="none" noProof="1">
                <a:solidFill>
                  <a:srgbClr val="081E32"/>
                </a:solidFill>
                <a:latin typeface="+mn-lt"/>
                <a:cs typeface="Arial" panose="020B0604020202020204" pitchFamily="34" charset="0"/>
              </a:rPr>
              <a:t> textbox)</a:t>
            </a:r>
            <a:endParaRPr lang="en-US" altLang="da-DK" sz="900" b="1" i="0" u="sng" noProof="1">
              <a:solidFill>
                <a:srgbClr val="081E32"/>
              </a:solidFill>
              <a:latin typeface="+mn-lt"/>
              <a:cs typeface="Arial" panose="020B0604020202020204" pitchFamily="34" charset="0"/>
            </a:endParaRPr>
          </a:p>
          <a:p>
            <a:pPr eaLnBrk="1" hangingPunct="1">
              <a:spcAft>
                <a:spcPts val="600"/>
              </a:spcAft>
              <a:defRPr/>
            </a:pPr>
            <a:r>
              <a:rPr lang="en-US" altLang="da-DK" sz="900" b="1" noProof="1">
                <a:solidFill>
                  <a:srgbClr val="081E32"/>
                </a:solidFill>
                <a:latin typeface="+mn-lt"/>
                <a:cs typeface="Arial" panose="020B0604020202020204" pitchFamily="34" charset="0"/>
              </a:rPr>
              <a:t>2. </a:t>
            </a:r>
            <a:r>
              <a:rPr lang="en-US" altLang="da-DK" sz="900" b="0" noProof="1">
                <a:solidFill>
                  <a:srgbClr val="081E32"/>
                </a:solidFill>
                <a:latin typeface="+mn-lt"/>
                <a:cs typeface="Arial" panose="020B0604020202020204" pitchFamily="34" charset="0"/>
              </a:rPr>
              <a:t>Or copy an entire slide into your new presentation and then choose a fitting layout. When presentation is done, open an empty presentation (press Ctrl+N). Copy all slides from presentation, paste them into empty one. This will ensure that there are no extra layouts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solidFill>
                  <a:srgbClr val="081E32"/>
                </a:solidFill>
                <a:latin typeface="+mn-lt"/>
                <a:cs typeface="Arial" panose="020B0604020202020204" pitchFamily="34" charset="0"/>
              </a:rPr>
              <a:t>SLIDES &amp; SLIDE ELEMENTS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rgbClr val="081E32"/>
                </a:solidFill>
                <a:latin typeface="+mn-lt"/>
                <a:cs typeface="Arial" panose="020B0604020202020204" pitchFamily="34" charset="0"/>
              </a:rPr>
              <a:t>Insert predefined slides and elements </a:t>
            </a:r>
            <a:br>
              <a:rPr lang="en-US" altLang="da-DK" sz="900" b="0" noProof="1">
                <a:solidFill>
                  <a:srgbClr val="081E32"/>
                </a:solidFill>
                <a:latin typeface="+mn-lt"/>
                <a:cs typeface="Arial" panose="020B0604020202020204" pitchFamily="34" charset="0"/>
              </a:rPr>
            </a:br>
            <a:r>
              <a:rPr lang="en-US" altLang="da-DK" sz="900" b="0" noProof="1">
                <a:solidFill>
                  <a:srgbClr val="081E32"/>
                </a:solidFill>
                <a:latin typeface="+mn-lt"/>
                <a:cs typeface="Arial" panose="020B0604020202020204" pitchFamily="34" charset="0"/>
              </a:rPr>
              <a:t>using the Templafy pane. Choose </a:t>
            </a:r>
            <a:br>
              <a:rPr lang="en-US" altLang="da-DK" sz="900" b="0" noProof="1">
                <a:solidFill>
                  <a:srgbClr val="081E32"/>
                </a:solidFill>
                <a:latin typeface="+mn-lt"/>
                <a:cs typeface="Arial" panose="020B0604020202020204" pitchFamily="34" charset="0"/>
              </a:rPr>
            </a:br>
            <a:r>
              <a:rPr lang="en-US" altLang="da-DK" sz="900" b="1" noProof="1">
                <a:solidFill>
                  <a:srgbClr val="081E32"/>
                </a:solidFill>
                <a:latin typeface="+mn-lt"/>
                <a:cs typeface="Arial" panose="020B0604020202020204" pitchFamily="34" charset="0"/>
              </a:rPr>
              <a:t>Slides</a:t>
            </a:r>
            <a:r>
              <a:rPr lang="en-US" altLang="da-DK" sz="900" b="0" noProof="1">
                <a:solidFill>
                  <a:srgbClr val="081E32"/>
                </a:solidFill>
                <a:latin typeface="+mn-lt"/>
                <a:cs typeface="Arial" panose="020B0604020202020204" pitchFamily="34" charset="0"/>
              </a:rPr>
              <a:t> and </a:t>
            </a:r>
            <a:r>
              <a:rPr lang="en-US" altLang="da-DK" sz="900" b="1" noProof="1">
                <a:solidFill>
                  <a:srgbClr val="081E32"/>
                </a:solidFill>
                <a:latin typeface="+mn-lt"/>
                <a:cs typeface="Arial" panose="020B0604020202020204" pitchFamily="34" charset="0"/>
              </a:rPr>
              <a:t>Slide elements </a:t>
            </a:r>
            <a:r>
              <a:rPr lang="en-US" altLang="da-DK" sz="900" b="0" noProof="1">
                <a:solidFill>
                  <a:srgbClr val="081E32"/>
                </a:solidFill>
                <a:latin typeface="+mn-lt"/>
                <a:cs typeface="Arial" panose="020B0604020202020204" pitchFamily="34" charset="0"/>
              </a:rPr>
              <a:t>from the </a:t>
            </a:r>
            <a:br>
              <a:rPr lang="en-US" altLang="da-DK" sz="900" b="0" noProof="1">
                <a:solidFill>
                  <a:srgbClr val="081E32"/>
                </a:solidFill>
                <a:latin typeface="+mn-lt"/>
                <a:cs typeface="Arial" panose="020B0604020202020204" pitchFamily="34" charset="0"/>
              </a:rPr>
            </a:br>
            <a:r>
              <a:rPr lang="en-US" altLang="da-DK" sz="900" b="0" noProof="1">
                <a:solidFill>
                  <a:srgbClr val="081E32"/>
                </a:solidFill>
                <a:latin typeface="+mn-lt"/>
                <a:cs typeface="Arial" panose="020B0604020202020204" pitchFamily="34" charset="0"/>
              </a:rPr>
              <a:t>buttons in the Templafy pane on the </a:t>
            </a:r>
            <a:br>
              <a:rPr lang="en-US" altLang="da-DK" sz="900" b="0" noProof="1">
                <a:solidFill>
                  <a:srgbClr val="081E32"/>
                </a:solidFill>
                <a:latin typeface="+mn-lt"/>
                <a:cs typeface="Arial" panose="020B0604020202020204" pitchFamily="34" charset="0"/>
              </a:rPr>
            </a:br>
            <a:r>
              <a:rPr lang="en-US" altLang="da-DK" sz="900" b="0" noProof="1">
                <a:solidFill>
                  <a:srgbClr val="081E32"/>
                </a:solidFill>
                <a:latin typeface="+mn-lt"/>
                <a:cs typeface="Arial" panose="020B0604020202020204" pitchFamily="34" charset="0"/>
              </a:rPr>
              <a:t>right side of the screen</a:t>
            </a:r>
            <a:endParaRPr lang="en-US" altLang="da-DK" sz="900" b="1" noProof="1">
              <a:solidFill>
                <a:srgbClr val="081E32"/>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279400" y="448713"/>
            <a:ext cx="11369673" cy="650171"/>
          </a:xfrm>
          <a:prstGeom prst="rect">
            <a:avLst/>
          </a:prstGeom>
          <a:noFill/>
        </p:spPr>
        <p:txBody>
          <a:bodyPr wrap="square" lIns="0" tIns="0" rIns="0" bIns="0" rtlCol="0" anchor="t" anchorCtr="0">
            <a:noAutofit/>
          </a:bodyPr>
          <a:lstStyle/>
          <a:p>
            <a:r>
              <a:rPr lang="en-US" sz="3200" b="0" noProof="1">
                <a:solidFill>
                  <a:srgbClr val="081E32"/>
                </a:solidFill>
                <a:latin typeface="+mj-lt"/>
                <a:cs typeface="Arial" panose="020B0604020202020204" pitchFamily="34" charset="0"/>
              </a:rPr>
              <a:t>TIPS &amp; TRICKS - YOUR USER GUIDE</a:t>
            </a:r>
            <a:endParaRPr lang="en-US"/>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4"/>
          <a:stretch>
            <a:fillRect/>
          </a:stretch>
        </p:blipFill>
        <p:spPr>
          <a:xfrm>
            <a:off x="11224800" y="2210753"/>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5"/>
          <a:srcRect l="3901" t="45142" r="62601" b="9046"/>
          <a:stretch/>
        </p:blipFill>
        <p:spPr>
          <a:xfrm>
            <a:off x="7113891" y="3404112"/>
            <a:ext cx="341204" cy="321707"/>
          </a:xfrm>
          <a:prstGeom prst="rect">
            <a:avLst/>
          </a:prstGeom>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288827" y="1588120"/>
            <a:ext cx="2772000" cy="464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solidFill>
                  <a:srgbClr val="081E32"/>
                </a:solidFill>
                <a:latin typeface="+mn-lt"/>
                <a:cs typeface="Arial" panose="020B0604020202020204" pitchFamily="34" charset="0"/>
              </a:rPr>
              <a:t>TEXT STYLES</a:t>
            </a:r>
            <a:endParaRPr lang="en-US" altLang="da-DK" sz="1600" b="0" noProof="1">
              <a:solidFill>
                <a:srgbClr val="081E32"/>
              </a:solidFill>
              <a:latin typeface="+mn-lt"/>
              <a:cs typeface="Arial" panose="020B0604020202020204" pitchFamily="34" charset="0"/>
            </a:endParaRPr>
          </a:p>
          <a:p>
            <a:pPr eaLnBrk="1" hangingPunct="1">
              <a:spcAft>
                <a:spcPts val="600"/>
              </a:spcAft>
              <a:defRPr/>
            </a:pPr>
            <a:r>
              <a:rPr lang="en-US" altLang="da-DK" sz="900" b="0" noProof="1">
                <a:solidFill>
                  <a:srgbClr val="081E32"/>
                </a:solidFill>
                <a:latin typeface="+mn-lt"/>
                <a:cs typeface="Arial" panose="020B0604020202020204" pitchFamily="34" charset="0"/>
              </a:rPr>
              <a:t>Use the </a:t>
            </a:r>
            <a:r>
              <a:rPr lang="en-US" altLang="da-DK" sz="900" b="1" noProof="1">
                <a:solidFill>
                  <a:srgbClr val="081E32"/>
                </a:solidFill>
                <a:latin typeface="+mn-lt"/>
                <a:cs typeface="Arial" panose="020B0604020202020204" pitchFamily="34" charset="0"/>
              </a:rPr>
              <a:t>TAB</a:t>
            </a:r>
            <a:r>
              <a:rPr lang="en-US" altLang="da-DK" sz="900" b="0" noProof="1">
                <a:solidFill>
                  <a:srgbClr val="081E32"/>
                </a:solidFill>
                <a:latin typeface="+mn-lt"/>
                <a:cs typeface="Arial" panose="020B0604020202020204" pitchFamily="34" charset="0"/>
              </a:rPr>
              <a:t>-key</a:t>
            </a:r>
            <a:r>
              <a:rPr lang="en-US" altLang="da-DK" sz="900" b="0" baseline="0" noProof="1">
                <a:solidFill>
                  <a:srgbClr val="081E32"/>
                </a:solidFill>
                <a:latin typeface="+mn-lt"/>
                <a:cs typeface="Arial" panose="020B0604020202020204" pitchFamily="34" charset="0"/>
              </a:rPr>
              <a:t> to jump through levels. Click </a:t>
            </a:r>
            <a:r>
              <a:rPr lang="en-US" altLang="da-DK" sz="900" b="1" baseline="0" noProof="1">
                <a:solidFill>
                  <a:srgbClr val="081E32"/>
                </a:solidFill>
                <a:latin typeface="+mn-lt"/>
                <a:cs typeface="Arial" panose="020B0604020202020204" pitchFamily="34" charset="0"/>
              </a:rPr>
              <a:t>ENTER </a:t>
            </a:r>
            <a:r>
              <a:rPr lang="en-US" altLang="da-DK" sz="900" b="0" baseline="0" noProof="1">
                <a:solidFill>
                  <a:srgbClr val="081E32"/>
                </a:solidFill>
                <a:latin typeface="+mn-lt"/>
                <a:cs typeface="Arial" panose="020B0604020202020204" pitchFamily="34" charset="0"/>
              </a:rPr>
              <a:t>and</a:t>
            </a:r>
            <a:r>
              <a:rPr lang="en-US" altLang="da-DK" sz="900" b="1" baseline="0" noProof="1">
                <a:solidFill>
                  <a:srgbClr val="081E32"/>
                </a:solidFill>
                <a:latin typeface="+mn-lt"/>
                <a:cs typeface="Arial" panose="020B0604020202020204" pitchFamily="34" charset="0"/>
              </a:rPr>
              <a:t> TAB</a:t>
            </a:r>
            <a:r>
              <a:rPr lang="en-US" altLang="da-DK" sz="900" b="0" baseline="0" noProof="1">
                <a:solidFill>
                  <a:srgbClr val="081E32"/>
                </a:solidFill>
                <a:latin typeface="+mn-lt"/>
                <a:cs typeface="Arial" panose="020B0604020202020204" pitchFamily="34" charset="0"/>
              </a:rPr>
              <a:t> to switch from one level to the next level</a:t>
            </a:r>
            <a:endParaRPr lang="en-US"/>
          </a:p>
          <a:p>
            <a:pPr eaLnBrk="1" hangingPunct="1">
              <a:spcAft>
                <a:spcPts val="600"/>
              </a:spcAft>
              <a:defRPr/>
            </a:pPr>
            <a:r>
              <a:rPr lang="en-US" altLang="da-DK" sz="900" b="0" baseline="0" noProof="1">
                <a:solidFill>
                  <a:srgbClr val="081E32"/>
                </a:solidFill>
                <a:latin typeface="+mn-lt"/>
                <a:cs typeface="Arial" panose="020B0604020202020204" pitchFamily="34" charset="0"/>
              </a:rPr>
              <a:t>To go back in levels use </a:t>
            </a:r>
            <a:r>
              <a:rPr lang="en-US" altLang="da-DK" sz="900" b="1" baseline="0" noProof="1">
                <a:solidFill>
                  <a:srgbClr val="081E32"/>
                </a:solidFill>
                <a:latin typeface="+mn-lt"/>
                <a:cs typeface="Arial" panose="020B0604020202020204" pitchFamily="34" charset="0"/>
              </a:rPr>
              <a:t>SHIFT+TAB</a:t>
            </a:r>
            <a:endParaRPr lang="en-US" sz="900" b="1" noProof="1">
              <a:solidFill>
                <a:srgbClr val="081E32"/>
              </a:solidFill>
              <a:latin typeface="+mn-lt"/>
              <a:cs typeface="Arial" panose="020B0604020202020204" pitchFamily="34" charset="0"/>
            </a:endParaRPr>
          </a:p>
          <a:p>
            <a:pPr eaLnBrk="1" hangingPunct="1">
              <a:spcAft>
                <a:spcPts val="600"/>
              </a:spcAft>
              <a:defRPr/>
            </a:pPr>
            <a:r>
              <a:rPr lang="en-US" sz="900" noProof="1">
                <a:solidFill>
                  <a:srgbClr val="081E32"/>
                </a:solidFill>
                <a:latin typeface="+mn-lt"/>
                <a:cs typeface="Arial" panose="020B0604020202020204" pitchFamily="34" charset="0"/>
              </a:rPr>
              <a:t>Alternatively, </a:t>
            </a:r>
            <a:r>
              <a:rPr lang="en-US" sz="900" b="1" noProof="1">
                <a:solidFill>
                  <a:srgbClr val="081E32"/>
                </a:solidFill>
                <a:latin typeface="+mn-lt"/>
                <a:cs typeface="Arial" panose="020B0604020202020204" pitchFamily="34" charset="0"/>
              </a:rPr>
              <a:t>Increase</a:t>
            </a:r>
            <a:r>
              <a:rPr lang="en-US" sz="900" baseline="0" noProof="1">
                <a:solidFill>
                  <a:srgbClr val="081E32"/>
                </a:solidFill>
                <a:latin typeface="+mn-lt"/>
                <a:cs typeface="Arial" panose="020B0604020202020204" pitchFamily="34" charset="0"/>
              </a:rPr>
              <a:t> and </a:t>
            </a:r>
            <a:r>
              <a:rPr lang="en-US" sz="900" b="1" baseline="0" noProof="1">
                <a:solidFill>
                  <a:srgbClr val="081E32"/>
                </a:solidFill>
                <a:latin typeface="+mn-lt"/>
                <a:cs typeface="Arial" panose="020B0604020202020204" pitchFamily="34" charset="0"/>
              </a:rPr>
              <a:t>Decrease </a:t>
            </a:r>
            <a:r>
              <a:rPr lang="en-US" sz="900" baseline="0" noProof="1">
                <a:solidFill>
                  <a:srgbClr val="081E32"/>
                </a:solidFill>
                <a:latin typeface="+mn-lt"/>
                <a:cs typeface="Arial" panose="020B0604020202020204" pitchFamily="34" charset="0"/>
              </a:rPr>
              <a:t>list level can be used</a:t>
            </a:r>
            <a:br>
              <a:rPr lang="en-US" sz="900" baseline="0" noProof="1">
                <a:solidFill>
                  <a:srgbClr val="081E32"/>
                </a:solidFill>
                <a:latin typeface="+mn-lt"/>
                <a:cs typeface="Arial" panose="020B0604020202020204" pitchFamily="34" charset="0"/>
              </a:rPr>
            </a:br>
            <a:endParaRPr lang="en-US" sz="900" baseline="0" noProof="1">
              <a:solidFill>
                <a:srgbClr val="081E32"/>
              </a:solidFill>
              <a:latin typeface="+mn-lt"/>
              <a:cs typeface="Arial" panose="020B0604020202020204" pitchFamily="34" charset="0"/>
            </a:endParaRPr>
          </a:p>
          <a:p>
            <a:pPr eaLnBrk="1" hangingPunct="1">
              <a:spcAft>
                <a:spcPts val="600"/>
              </a:spcAft>
              <a:defRPr/>
            </a:pPr>
            <a:r>
              <a:rPr lang="en-US" altLang="da-DK" sz="900" b="1" noProof="1">
                <a:solidFill>
                  <a:srgbClr val="081E32"/>
                </a:solidFill>
                <a:latin typeface="+mn-lt"/>
                <a:cs typeface="Arial" panose="020B0604020202020204" pitchFamily="34" charset="0"/>
              </a:rPr>
              <a:t>HINT: </a:t>
            </a:r>
            <a:r>
              <a:rPr lang="en-US" sz="900" b="1" noProof="1">
                <a:solidFill>
                  <a:srgbClr val="081E32"/>
                </a:solidFill>
                <a:latin typeface="+mn-lt"/>
                <a:cs typeface="Arial" panose="020B0604020202020204" pitchFamily="34" charset="0"/>
              </a:rPr>
              <a:t>Use bullet button</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rgbClr val="081E32"/>
                </a:solidFill>
                <a:latin typeface="+mn-lt"/>
                <a:cs typeface="Arial" panose="020B0604020202020204" pitchFamily="34" charset="0"/>
              </a:rPr>
              <a:t>Delete bullet for regular text.</a:t>
            </a:r>
            <a:br>
              <a:rPr lang="en-US" altLang="da-DK" sz="900" b="0" noProof="1">
                <a:solidFill>
                  <a:srgbClr val="081E32"/>
                </a:solidFill>
                <a:latin typeface="+mn-lt"/>
                <a:cs typeface="Arial" panose="020B0604020202020204" pitchFamily="34" charset="0"/>
              </a:rPr>
            </a:br>
            <a:r>
              <a:rPr lang="en-US" altLang="da-DK" sz="900" b="0" noProof="1">
                <a:solidFill>
                  <a:srgbClr val="081E32"/>
                </a:solidFill>
                <a:latin typeface="+mn-lt"/>
                <a:cs typeface="Arial" panose="020B0604020202020204" pitchFamily="34" charset="0"/>
              </a:rPr>
              <a:t>Click on the bullet button to reaply the correct bullet again</a:t>
            </a:r>
            <a:endParaRPr lang="en-US"/>
          </a:p>
          <a:p>
            <a:pPr eaLnBrk="1" hangingPunct="1">
              <a:spcAft>
                <a:spcPts val="600"/>
              </a:spcAft>
              <a:defRPr/>
            </a:pPr>
            <a:br>
              <a:rPr lang="en-US" altLang="da-DK" sz="900" b="0" noProof="1">
                <a:solidFill>
                  <a:srgbClr val="081E32"/>
                </a:solidFill>
                <a:latin typeface="+mn-lt"/>
                <a:cs typeface="Arial" panose="020B0604020202020204" pitchFamily="34" charset="0"/>
              </a:rPr>
            </a:br>
            <a:r>
              <a:rPr lang="en-US" sz="1600" dirty="0">
                <a:solidFill>
                  <a:srgbClr val="081E32"/>
                </a:solidFill>
                <a:latin typeface="+mn-lt"/>
                <a:cs typeface="Arial" panose="020B0604020202020204" pitchFamily="34" charset="0"/>
              </a:rPr>
              <a:t>SLIDES &amp; LAYOUTS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rgbClr val="081E32"/>
                </a:solidFill>
                <a:latin typeface="+mn-lt"/>
                <a:cs typeface="Arial" panose="020B0604020202020204" pitchFamily="34" charset="0"/>
              </a:rPr>
              <a:t>Click on the menu </a:t>
            </a:r>
            <a:r>
              <a:rPr lang="en-US" altLang="da-DK" sz="900" b="1" noProof="1">
                <a:solidFill>
                  <a:srgbClr val="081E32"/>
                </a:solidFill>
                <a:latin typeface="+mn-lt"/>
                <a:cs typeface="Arial" panose="020B0604020202020204" pitchFamily="34" charset="0"/>
              </a:rPr>
              <a:t>New Slide </a:t>
            </a:r>
            <a:r>
              <a:rPr lang="en-US" altLang="da-DK" sz="900" b="0" noProof="1">
                <a:solidFill>
                  <a:srgbClr val="081E32"/>
                </a:solidFill>
                <a:latin typeface="+mn-lt"/>
                <a:cs typeface="Arial" panose="020B0604020202020204" pitchFamily="34" charset="0"/>
              </a:rPr>
              <a:t>in the </a:t>
            </a:r>
            <a:r>
              <a:rPr lang="en-US" altLang="da-DK" sz="900" b="1" noProof="1">
                <a:solidFill>
                  <a:srgbClr val="081E32"/>
                </a:solidFill>
                <a:latin typeface="+mn-lt"/>
                <a:cs typeface="Arial" panose="020B0604020202020204" pitchFamily="34" charset="0"/>
              </a:rPr>
              <a:t>Home</a:t>
            </a:r>
            <a:r>
              <a:rPr lang="en-US" altLang="da-DK" sz="900" b="0" noProof="1">
                <a:solidFill>
                  <a:srgbClr val="081E32"/>
                </a:solidFill>
                <a:latin typeface="+mn-lt"/>
                <a:cs typeface="Arial" panose="020B0604020202020204" pitchFamily="34" charset="0"/>
              </a:rPr>
              <a:t> tab to insert a new slide</a:t>
            </a:r>
            <a:br>
              <a:rPr lang="en-US" altLang="da-DK" sz="900" b="0" noProof="1">
                <a:solidFill>
                  <a:srgbClr val="081E32"/>
                </a:solidFill>
                <a:latin typeface="+mn-lt"/>
                <a:cs typeface="Arial" panose="020B0604020202020204" pitchFamily="34" charset="0"/>
              </a:rPr>
            </a:br>
            <a:br>
              <a:rPr lang="en-US" altLang="da-DK" sz="900" b="0" noProof="1">
                <a:solidFill>
                  <a:srgbClr val="081E32"/>
                </a:solidFill>
                <a:latin typeface="+mn-lt"/>
                <a:cs typeface="Arial" panose="020B0604020202020204" pitchFamily="34" charset="0"/>
              </a:rPr>
            </a:br>
            <a:r>
              <a:rPr lang="en-US" altLang="da-DK" sz="900" b="1" noProof="1">
                <a:solidFill>
                  <a:srgbClr val="081E32"/>
                </a:solidFill>
                <a:latin typeface="+mn-lt"/>
                <a:cs typeface="Arial" panose="020B0604020202020204" pitchFamily="34" charset="0"/>
              </a:rPr>
              <a:t>Change layout</a:t>
            </a:r>
            <a:endParaRPr lang="en-US" altLang="da-DK" sz="900" b="0" noProof="1">
              <a:solidFill>
                <a:srgbClr val="081E32"/>
              </a:solidFill>
              <a:latin typeface="+mn-lt"/>
              <a:cs typeface="Arial" panose="020B0604020202020204" pitchFamily="34" charset="0"/>
            </a:endParaRPr>
          </a:p>
          <a:p>
            <a:pPr marL="0" indent="0">
              <a:spcAft>
                <a:spcPts val="600"/>
              </a:spcAft>
              <a:buFont typeface="+mj-lt"/>
              <a:buNone/>
            </a:pPr>
            <a:r>
              <a:rPr lang="en-US" sz="900" noProof="1">
                <a:solidFill>
                  <a:srgbClr val="081E32"/>
                </a:solidFill>
                <a:latin typeface="+mn-lt"/>
                <a:ea typeface="Arial" panose="020B0604020202020204" pitchFamily="34" charset="0"/>
              </a:rPr>
              <a:t>Click on the arrow next to </a:t>
            </a:r>
            <a:r>
              <a:rPr lang="en-US" sz="900" b="1" noProof="1">
                <a:solidFill>
                  <a:srgbClr val="081E32"/>
                </a:solidFill>
                <a:latin typeface="+mn-lt"/>
                <a:ea typeface="Arial" panose="020B0604020202020204" pitchFamily="34" charset="0"/>
              </a:rPr>
              <a:t>Layout </a:t>
            </a:r>
            <a:r>
              <a:rPr lang="en-US" sz="900" noProof="1">
                <a:solidFill>
                  <a:srgbClr val="081E32"/>
                </a:solidFill>
                <a:latin typeface="+mn-lt"/>
                <a:ea typeface="Arial" panose="020B0604020202020204" pitchFamily="34" charset="0"/>
              </a:rPr>
              <a:t>to view a dropdown menu of possible slide layouts</a:t>
            </a:r>
            <a:br>
              <a:rPr lang="en-US" sz="900" noProof="0" dirty="0">
                <a:solidFill>
                  <a:srgbClr val="081E32"/>
                </a:solidFill>
                <a:latin typeface="+mn-lt"/>
                <a:ea typeface="Arial" panose="020B0604020202020204" pitchFamily="34" charset="0"/>
              </a:rPr>
            </a:br>
            <a:endParaRPr lang="en-US" sz="900" noProof="0" dirty="0">
              <a:solidFill>
                <a:srgbClr val="081E32"/>
              </a:solidFill>
              <a:latin typeface="+mn-lt"/>
              <a:ea typeface="Arial" panose="020B0604020202020204" pitchFamily="34" charset="0"/>
            </a:endParaRPr>
          </a:p>
          <a:p>
            <a:pPr eaLnBrk="1" hangingPunct="1">
              <a:spcAft>
                <a:spcPts val="600"/>
              </a:spcAft>
              <a:defRPr/>
            </a:pPr>
            <a:r>
              <a:rPr lang="en-US" sz="900" b="1" noProof="1">
                <a:solidFill>
                  <a:srgbClr val="081E32"/>
                </a:solidFill>
                <a:latin typeface="+mn-lt"/>
                <a:cs typeface="Arial" panose="020B0604020202020204" pitchFamily="34" charset="0"/>
              </a:rPr>
              <a:t>Reset slide</a:t>
            </a:r>
            <a:endParaRPr lang="en-US"/>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b="1" noProof="1">
                <a:solidFill>
                  <a:srgbClr val="081E32"/>
                </a:solidFill>
                <a:latin typeface="+mn-lt"/>
                <a:cs typeface="Arial" panose="020B0604020202020204" pitchFamily="34" charset="0"/>
              </a:rPr>
              <a:t>1. </a:t>
            </a:r>
            <a:r>
              <a:rPr lang="en-US" altLang="da-DK" sz="900" noProof="1">
                <a:solidFill>
                  <a:srgbClr val="081E32"/>
                </a:solidFill>
                <a:latin typeface="+mn-lt"/>
                <a:cs typeface="Arial" panose="020B0604020202020204" pitchFamily="34" charset="0"/>
              </a:rPr>
              <a:t>Click the </a:t>
            </a:r>
            <a:r>
              <a:rPr lang="en-US" altLang="da-DK" sz="900" b="1" noProof="1">
                <a:solidFill>
                  <a:srgbClr val="081E32"/>
                </a:solidFill>
                <a:latin typeface="+mn-lt"/>
                <a:cs typeface="Arial" panose="020B0604020202020204" pitchFamily="34" charset="0"/>
              </a:rPr>
              <a:t>Home</a:t>
            </a:r>
            <a:r>
              <a:rPr lang="en-US" altLang="da-DK" sz="900" noProof="1">
                <a:solidFill>
                  <a:srgbClr val="081E32"/>
                </a:solidFill>
                <a:latin typeface="+mn-lt"/>
                <a:cs typeface="Arial" panose="020B0604020202020204" pitchFamily="34" charset="0"/>
              </a:rPr>
              <a:t> tab</a:t>
            </a:r>
            <a:endParaRPr lang="en-US"/>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b="1" noProof="1">
                <a:solidFill>
                  <a:srgbClr val="081E32"/>
                </a:solidFill>
                <a:latin typeface="+mn-lt"/>
                <a:cs typeface="Arial" panose="020B0604020202020204" pitchFamily="34" charset="0"/>
              </a:rPr>
              <a:t>2. </a:t>
            </a:r>
            <a:r>
              <a:rPr lang="en-US" altLang="da-DK" sz="900" noProof="1">
                <a:solidFill>
                  <a:srgbClr val="081E32"/>
                </a:solidFill>
                <a:latin typeface="+mn-lt"/>
                <a:cs typeface="Arial" panose="020B0604020202020204" pitchFamily="34" charset="0"/>
              </a:rPr>
              <a:t>Click the </a:t>
            </a:r>
            <a:r>
              <a:rPr lang="en-US" altLang="da-DK" sz="900" b="1" noProof="1">
                <a:solidFill>
                  <a:srgbClr val="081E32"/>
                </a:solidFill>
                <a:latin typeface="+mn-lt"/>
                <a:cs typeface="Arial" panose="020B0604020202020204" pitchFamily="34" charset="0"/>
              </a:rPr>
              <a:t>Reset</a:t>
            </a:r>
            <a:r>
              <a:rPr lang="en-US" altLang="da-DK" sz="900" noProof="1">
                <a:solidFill>
                  <a:srgbClr val="081E32"/>
                </a:solidFill>
                <a:latin typeface="+mn-lt"/>
                <a:cs typeface="Arial" panose="020B0604020202020204" pitchFamily="34" charset="0"/>
              </a:rPr>
              <a:t> menu to reset position, size and formatting of the slide placeholders to their default settings</a:t>
            </a:r>
            <a:endParaRPr lang="en-US" sz="900" dirty="0">
              <a:solidFill>
                <a:srgbClr val="081E32"/>
              </a:solidFill>
              <a:latin typeface="+mn-lt"/>
              <a:ea typeface="Arial" panose="020B060402020202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6"/>
          <a:stretch>
            <a:fillRect/>
          </a:stretch>
        </p:blipFill>
        <p:spPr>
          <a:xfrm>
            <a:off x="3012693" y="4953496"/>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7"/>
          <a:stretch>
            <a:fillRect/>
          </a:stretch>
        </p:blipFill>
        <p:spPr>
          <a:xfrm>
            <a:off x="3012693" y="4099177"/>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8"/>
          <a:stretch>
            <a:fillRect/>
          </a:stretch>
        </p:blipFill>
        <p:spPr>
          <a:xfrm>
            <a:off x="3015391" y="5852793"/>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9"/>
          <a:stretch>
            <a:fillRect/>
          </a:stretch>
        </p:blipFill>
        <p:spPr>
          <a:xfrm>
            <a:off x="3012693" y="2593919"/>
            <a:ext cx="457143" cy="257143"/>
          </a:xfrm>
          <a:prstGeom prst="rect">
            <a:avLst/>
          </a:prstGeom>
        </p:spPr>
      </p:pic>
      <p:pic>
        <p:nvPicPr>
          <p:cNvPr id="4" name="Picture 3">
            <a:extLst>
              <a:ext uri="{FF2B5EF4-FFF2-40B4-BE49-F238E27FC236}">
                <a16:creationId xmlns:a16="http://schemas.microsoft.com/office/drawing/2014/main" id="{292A5FDF-69DC-4DD2-BFF8-3478E75DBB76}"/>
              </a:ext>
            </a:extLst>
          </p:cNvPr>
          <p:cNvPicPr>
            <a:picLocks noChangeAspect="1"/>
          </p:cNvPicPr>
          <p:nvPr userDrawn="1"/>
        </p:nvPicPr>
        <p:blipFill rotWithShape="1">
          <a:blip r:embed="rId10"/>
          <a:srcRect l="50000" t="50000" b="4554"/>
          <a:stretch/>
        </p:blipFill>
        <p:spPr>
          <a:xfrm>
            <a:off x="7065739" y="2788867"/>
            <a:ext cx="437508" cy="365851"/>
          </a:xfrm>
          <a:prstGeom prst="rect">
            <a:avLst/>
          </a:prstGeom>
        </p:spPr>
      </p:pic>
      <p:grpSp>
        <p:nvGrpSpPr>
          <p:cNvPr id="10" name="Group 9">
            <a:extLst>
              <a:ext uri="{FF2B5EF4-FFF2-40B4-BE49-F238E27FC236}">
                <a16:creationId xmlns:a16="http://schemas.microsoft.com/office/drawing/2014/main" id="{D428E528-3C21-43A5-9A1F-5FC8A3BB1E92}"/>
              </a:ext>
            </a:extLst>
          </p:cNvPr>
          <p:cNvGrpSpPr/>
          <p:nvPr userDrawn="1"/>
        </p:nvGrpSpPr>
        <p:grpSpPr>
          <a:xfrm>
            <a:off x="10565562" y="6118903"/>
            <a:ext cx="991746" cy="384654"/>
            <a:chOff x="10992821" y="4404000"/>
            <a:chExt cx="1588357" cy="616052"/>
          </a:xfrm>
        </p:grpSpPr>
        <p:pic>
          <p:nvPicPr>
            <p:cNvPr id="8" name="Picture 7">
              <a:extLst>
                <a:ext uri="{FF2B5EF4-FFF2-40B4-BE49-F238E27FC236}">
                  <a16:creationId xmlns:a16="http://schemas.microsoft.com/office/drawing/2014/main" id="{A44E7E5B-C2F8-47A1-8626-A6E32640159D}"/>
                </a:ext>
              </a:extLst>
            </p:cNvPr>
            <p:cNvPicPr>
              <a:picLocks noChangeAspect="1"/>
            </p:cNvPicPr>
            <p:nvPr userDrawn="1"/>
          </p:nvPicPr>
          <p:blipFill rotWithShape="1">
            <a:blip r:embed="rId11"/>
            <a:srcRect l="1" t="29690" r="1315"/>
            <a:stretch/>
          </p:blipFill>
          <p:spPr>
            <a:xfrm>
              <a:off x="10992821" y="4404000"/>
              <a:ext cx="1588357" cy="616052"/>
            </a:xfrm>
            <a:prstGeom prst="rect">
              <a:avLst/>
            </a:prstGeom>
          </p:spPr>
        </p:pic>
        <p:pic>
          <p:nvPicPr>
            <p:cNvPr id="33" name="Picture 32">
              <a:extLst>
                <a:ext uri="{FF2B5EF4-FFF2-40B4-BE49-F238E27FC236}">
                  <a16:creationId xmlns:a16="http://schemas.microsoft.com/office/drawing/2014/main" id="{5065702C-2099-41C8-904A-A3616CD11CA4}"/>
                </a:ext>
              </a:extLst>
            </p:cNvPr>
            <p:cNvPicPr>
              <a:picLocks noChangeAspect="1"/>
            </p:cNvPicPr>
            <p:nvPr userDrawn="1"/>
          </p:nvPicPr>
          <p:blipFill rotWithShape="1">
            <a:blip r:embed="rId11"/>
            <a:srcRect l="21641" t="72894" r="72046" b="1834"/>
            <a:stretch/>
          </p:blipFill>
          <p:spPr>
            <a:xfrm>
              <a:off x="12479578" y="4785230"/>
              <a:ext cx="101600" cy="221441"/>
            </a:xfrm>
            <a:prstGeom prst="rect">
              <a:avLst/>
            </a:prstGeom>
          </p:spPr>
        </p:pic>
      </p:grpSp>
      <p:pic>
        <p:nvPicPr>
          <p:cNvPr id="34" name="Picture 2">
            <a:extLst>
              <a:ext uri="{FF2B5EF4-FFF2-40B4-BE49-F238E27FC236}">
                <a16:creationId xmlns:a16="http://schemas.microsoft.com/office/drawing/2014/main" id="{23C2B142-78D9-4D1A-A62B-85445D78273E}"/>
              </a:ext>
            </a:extLst>
          </p:cNvPr>
          <p:cNvPicPr>
            <a:picLocks noChangeAspect="1"/>
          </p:cNvPicPr>
          <p:nvPr userDrawn="1"/>
        </p:nvPicPr>
        <p:blipFill>
          <a:blip r:embed="rId12"/>
          <a:stretch>
            <a:fillRect/>
          </a:stretch>
        </p:blipFill>
        <p:spPr>
          <a:xfrm>
            <a:off x="3012693" y="3303787"/>
            <a:ext cx="257143" cy="285714"/>
          </a:xfrm>
          <a:prstGeom prst="rect">
            <a:avLst/>
          </a:prstGeom>
        </p:spPr>
      </p:pic>
    </p:spTree>
    <p:extLst>
      <p:ext uri="{BB962C8B-B14F-4D97-AF65-F5344CB8AC3E}">
        <p14:creationId xmlns:p14="http://schemas.microsoft.com/office/powerpoint/2010/main" val="3155478610"/>
      </p:ext>
    </p:extLst>
  </p:cSld>
  <p:clrMapOvr>
    <a:masterClrMapping/>
  </p:clrMapOvr>
  <p:transition>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o not us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A8C56E-4DA1-ECAA-0094-671CFD1C796B}"/>
              </a:ext>
            </a:extLst>
          </p:cNvPr>
          <p:cNvSpPr>
            <a:spLocks noGrp="1" noRot="1" noMove="1" noResize="1" noEditPoints="1" noAdjustHandles="1" noChangeArrowheads="1" noChangeShapeType="1"/>
          </p:cNvSpPr>
          <p:nvPr userDrawn="1"/>
        </p:nvSpPr>
        <p:spPr bwMode="white">
          <a:xfrm>
            <a:off x="277091" y="187614"/>
            <a:ext cx="11637818" cy="6482773"/>
          </a:xfrm>
          <a:prstGeom prst="rect">
            <a:avLst/>
          </a:prstGeom>
          <a:solidFill>
            <a:srgbClr val="081E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chemeClr val="tx1"/>
              </a:solidFill>
            </a:endParaRPr>
          </a:p>
        </p:txBody>
      </p:sp>
      <p:sp>
        <p:nvSpPr>
          <p:cNvPr id="6" name="TextBox 5">
            <a:extLst>
              <a:ext uri="{FF2B5EF4-FFF2-40B4-BE49-F238E27FC236}">
                <a16:creationId xmlns:a16="http://schemas.microsoft.com/office/drawing/2014/main" id="{1C3B8730-9D2B-3782-3FB9-587D5A1874F1}"/>
              </a:ext>
            </a:extLst>
          </p:cNvPr>
          <p:cNvSpPr txBox="1"/>
          <p:nvPr userDrawn="1"/>
        </p:nvSpPr>
        <p:spPr>
          <a:xfrm>
            <a:off x="424567" y="4072881"/>
            <a:ext cx="5239712" cy="2542665"/>
          </a:xfrm>
          <a:prstGeom prst="rect">
            <a:avLst/>
          </a:prstGeom>
          <a:noFill/>
          <a:ln w="19050">
            <a:noFill/>
          </a:ln>
        </p:spPr>
        <p:txBody>
          <a:bodyPr wrap="square" lIns="0" tIns="0" rIns="0" bIns="0" rtlCol="0">
            <a:noAutofit/>
          </a:bodyPr>
          <a:lstStyle/>
          <a:p>
            <a:pPr>
              <a:spcBef>
                <a:spcPts val="0"/>
              </a:spcBef>
            </a:pPr>
            <a:r>
              <a:rPr lang="en-US" sz="18000" kern="1400" spc="-273" dirty="0">
                <a:solidFill>
                  <a:srgbClr val="FFFFFF"/>
                </a:solidFill>
                <a:latin typeface="+mn-lt"/>
              </a:rPr>
              <a:t>use</a:t>
            </a:r>
            <a:endParaRPr lang="en-US" sz="18000" dirty="0">
              <a:solidFill>
                <a:srgbClr val="FFFFFF"/>
              </a:solidFill>
              <a:latin typeface="+mn-lt"/>
            </a:endParaRPr>
          </a:p>
        </p:txBody>
      </p:sp>
      <p:sp>
        <p:nvSpPr>
          <p:cNvPr id="7" name="TextBox 6">
            <a:extLst>
              <a:ext uri="{FF2B5EF4-FFF2-40B4-BE49-F238E27FC236}">
                <a16:creationId xmlns:a16="http://schemas.microsoft.com/office/drawing/2014/main" id="{C0A84B7C-99B7-DD33-CB4D-656015E92295}"/>
              </a:ext>
            </a:extLst>
          </p:cNvPr>
          <p:cNvSpPr txBox="1"/>
          <p:nvPr userDrawn="1"/>
        </p:nvSpPr>
        <p:spPr>
          <a:xfrm>
            <a:off x="422642" y="2046654"/>
            <a:ext cx="5239712" cy="2750482"/>
          </a:xfrm>
          <a:prstGeom prst="rect">
            <a:avLst/>
          </a:prstGeom>
          <a:noFill/>
          <a:ln w="19050">
            <a:noFill/>
          </a:ln>
        </p:spPr>
        <p:txBody>
          <a:bodyPr wrap="square" lIns="0" tIns="0" rIns="0" bIns="0" rtlCol="0">
            <a:noAutofit/>
          </a:bodyPr>
          <a:lstStyle/>
          <a:p>
            <a:pPr>
              <a:spcBef>
                <a:spcPts val="0"/>
              </a:spcBef>
            </a:pPr>
            <a:r>
              <a:rPr lang="en-US" sz="18000" kern="1400" spc="-273" dirty="0">
                <a:solidFill>
                  <a:srgbClr val="FFFFFF"/>
                </a:solidFill>
                <a:latin typeface="+mn-lt"/>
              </a:rPr>
              <a:t>not</a:t>
            </a:r>
            <a:endParaRPr lang="en-US" sz="18000" dirty="0">
              <a:solidFill>
                <a:srgbClr val="FFFFFF"/>
              </a:solidFill>
              <a:latin typeface="+mn-lt"/>
            </a:endParaRPr>
          </a:p>
        </p:txBody>
      </p:sp>
      <p:sp>
        <p:nvSpPr>
          <p:cNvPr id="8" name="TextBox 7">
            <a:extLst>
              <a:ext uri="{FF2B5EF4-FFF2-40B4-BE49-F238E27FC236}">
                <a16:creationId xmlns:a16="http://schemas.microsoft.com/office/drawing/2014/main" id="{73AAD249-FAAA-BDCD-2A99-1788F8238BA2}"/>
              </a:ext>
            </a:extLst>
          </p:cNvPr>
          <p:cNvSpPr txBox="1"/>
          <p:nvPr userDrawn="1"/>
        </p:nvSpPr>
        <p:spPr>
          <a:xfrm>
            <a:off x="422643" y="-25978"/>
            <a:ext cx="11143288" cy="2537115"/>
          </a:xfrm>
          <a:prstGeom prst="rect">
            <a:avLst/>
          </a:prstGeom>
          <a:noFill/>
          <a:ln w="19050">
            <a:noFill/>
          </a:ln>
        </p:spPr>
        <p:txBody>
          <a:bodyPr wrap="square" lIns="0" tIns="0" rIns="0" bIns="0" rtlCol="0">
            <a:noAutofit/>
          </a:bodyPr>
          <a:lstStyle/>
          <a:p>
            <a:pPr>
              <a:spcBef>
                <a:spcPts val="0"/>
              </a:spcBef>
            </a:pPr>
            <a:r>
              <a:rPr lang="en-US" sz="18000" kern="1400" spc="-273" dirty="0">
                <a:solidFill>
                  <a:srgbClr val="FFFFFF"/>
                </a:solidFill>
                <a:latin typeface="+mn-lt"/>
              </a:rPr>
              <a:t>Do</a:t>
            </a:r>
            <a:endParaRPr lang="en-US" sz="18000" dirty="0">
              <a:solidFill>
                <a:srgbClr val="FFFFFF"/>
              </a:solidFill>
              <a:latin typeface="+mn-lt"/>
            </a:endParaRPr>
          </a:p>
        </p:txBody>
      </p:sp>
      <p:sp>
        <p:nvSpPr>
          <p:cNvPr id="9" name="TextBox 8">
            <a:extLst>
              <a:ext uri="{FF2B5EF4-FFF2-40B4-BE49-F238E27FC236}">
                <a16:creationId xmlns:a16="http://schemas.microsoft.com/office/drawing/2014/main" id="{4B6D7DC1-0155-592A-2F3C-8553950B1F6F}"/>
              </a:ext>
            </a:extLst>
          </p:cNvPr>
          <p:cNvSpPr txBox="1"/>
          <p:nvPr userDrawn="1"/>
        </p:nvSpPr>
        <p:spPr>
          <a:xfrm>
            <a:off x="5837289" y="4491759"/>
            <a:ext cx="5488594" cy="1900636"/>
          </a:xfrm>
          <a:prstGeom prst="rect">
            <a:avLst/>
          </a:prstGeom>
          <a:noFill/>
        </p:spPr>
        <p:txBody>
          <a:bodyPr wrap="square" lIns="0" tIns="0" rIns="0" bIns="0" rtlCol="0">
            <a:noAutofit/>
          </a:bodyPr>
          <a:lstStyle/>
          <a:p>
            <a:r>
              <a:rPr lang="en-US" sz="1600" dirty="0">
                <a:solidFill>
                  <a:srgbClr val="FFFFFF"/>
                </a:solidFill>
              </a:rPr>
              <a:t>If you see any layouts after this one, please do not use them. These are not part of our corporate templates.</a:t>
            </a:r>
            <a:endParaRPr lang="en-US"/>
          </a:p>
          <a:p>
            <a:r>
              <a:rPr lang="en-US" sz="1600" dirty="0">
                <a:solidFill>
                  <a:srgbClr val="FFFFFF"/>
                </a:solidFill>
              </a:rPr>
              <a:t>Due to PowerPoint standard copy/paste functionality, extra undesirable layouts can appear. </a:t>
            </a:r>
            <a:br>
              <a:rPr lang="en-US" sz="1600" dirty="0">
                <a:solidFill>
                  <a:srgbClr val="FFFFFF"/>
                </a:solidFill>
              </a:rPr>
            </a:br>
            <a:br>
              <a:rPr lang="en-US" sz="1600" dirty="0">
                <a:solidFill>
                  <a:srgbClr val="FFFFFF"/>
                </a:solidFill>
              </a:rPr>
            </a:br>
            <a:r>
              <a:rPr lang="en-US" sz="1600" dirty="0">
                <a:solidFill>
                  <a:srgbClr val="FFFFFF"/>
                </a:solidFill>
              </a:rPr>
              <a:t>Also notice: </a:t>
            </a:r>
            <a:br>
              <a:rPr lang="en-US" sz="1600" dirty="0">
                <a:solidFill>
                  <a:srgbClr val="FFFFFF"/>
                </a:solidFill>
              </a:rPr>
            </a:br>
            <a:r>
              <a:rPr lang="en-US" sz="1600" dirty="0">
                <a:solidFill>
                  <a:srgbClr val="FFFFFF"/>
                </a:solidFill>
              </a:rPr>
              <a:t>Layouts after this might contain potential confidential information.</a:t>
            </a:r>
            <a:endParaRPr lang="en-US" sz="1600" dirty="0">
              <a:solidFill>
                <a:srgbClr val="FFFFFF"/>
              </a:solidFill>
              <a:latin typeface="+mn-lt"/>
            </a:endParaRPr>
          </a:p>
        </p:txBody>
      </p:sp>
    </p:spTree>
    <p:extLst>
      <p:ext uri="{BB962C8B-B14F-4D97-AF65-F5344CB8AC3E}">
        <p14:creationId xmlns:p14="http://schemas.microsoft.com/office/powerpoint/2010/main" val="2659316551"/>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accent1"/>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AAB10D34-CAB5-7AA1-B40B-05B3DC26AD06}"/>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3" name="Logo blue">
            <a:extLst>
              <a:ext uri="{FF2B5EF4-FFF2-40B4-BE49-F238E27FC236}">
                <a16:creationId xmlns:a16="http://schemas.microsoft.com/office/drawing/2014/main" id="{6C9CB87B-4FA0-828B-C91E-7F8C62131D0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400" y="6472715"/>
            <a:ext cx="1147837" cy="171579"/>
          </a:xfrm>
          <a:prstGeom prst="rect">
            <a:avLst/>
          </a:prstGeom>
        </p:spPr>
      </p:pic>
      <p:sp>
        <p:nvSpPr>
          <p:cNvPr id="10" name="Graphic right">
            <a:extLst>
              <a:ext uri="{FF2B5EF4-FFF2-40B4-BE49-F238E27FC236}">
                <a16:creationId xmlns:a16="http://schemas.microsoft.com/office/drawing/2014/main" id="{EADA43F7-4020-B21F-599B-A6299FD853C9}"/>
              </a:ext>
            </a:extLst>
          </p:cNvPr>
          <p:cNvSpPr>
            <a:spLocks noGrp="1" noRot="1" noMove="1" noResize="1" noEditPoints="1" noAdjustHandles="1" noChangeArrowheads="1" noChangeShapeType="1"/>
          </p:cNvSpPr>
          <p:nvPr userDrawn="1"/>
        </p:nvSpPr>
        <p:spPr>
          <a:xfrm rot="-5400000">
            <a:off x="6151013" y="475700"/>
            <a:ext cx="5760000" cy="5760000"/>
          </a:xfrm>
          <a:custGeom>
            <a:avLst/>
            <a:gdLst>
              <a:gd name="connsiteX0" fmla="*/ 4890522 w 5760000"/>
              <a:gd name="connsiteY0" fmla="*/ 0 h 5760000"/>
              <a:gd name="connsiteX1" fmla="*/ 5760000 w 5760000"/>
              <a:gd name="connsiteY1" fmla="*/ 0 h 5760000"/>
              <a:gd name="connsiteX2" fmla="*/ 5760000 w 5760000"/>
              <a:gd name="connsiteY2" fmla="*/ 4860000 h 5760000"/>
              <a:gd name="connsiteX3" fmla="*/ 5760000 w 5760000"/>
              <a:gd name="connsiteY3" fmla="*/ 5760000 h 5760000"/>
              <a:gd name="connsiteX4" fmla="*/ 4860000 w 5760000"/>
              <a:gd name="connsiteY4" fmla="*/ 5760000 h 5760000"/>
              <a:gd name="connsiteX5" fmla="*/ 0 w 5760000"/>
              <a:gd name="connsiteY5" fmla="*/ 5760000 h 5760000"/>
              <a:gd name="connsiteX6" fmla="*/ 0 w 5760000"/>
              <a:gd name="connsiteY6" fmla="*/ 4894631 h 5760000"/>
              <a:gd name="connsiteX7" fmla="*/ 4890522 w 5760000"/>
              <a:gd name="connsiteY7" fmla="*/ 4894631 h 5760000"/>
              <a:gd name="connsiteX8" fmla="*/ 4890522 w 5760000"/>
              <a:gd name="connsiteY8" fmla="*/ 4803191 h 5760000"/>
              <a:gd name="connsiteX9" fmla="*/ 4890522 w 5760000"/>
              <a:gd name="connsiteY9" fmla="*/ 4786681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60000" h="5760000">
                <a:moveTo>
                  <a:pt x="4890522" y="0"/>
                </a:moveTo>
                <a:lnTo>
                  <a:pt x="5760000" y="0"/>
                </a:lnTo>
                <a:lnTo>
                  <a:pt x="5760000" y="4860000"/>
                </a:lnTo>
                <a:lnTo>
                  <a:pt x="5760000" y="5760000"/>
                </a:lnTo>
                <a:lnTo>
                  <a:pt x="4860000" y="5760000"/>
                </a:lnTo>
                <a:lnTo>
                  <a:pt x="0" y="5760000"/>
                </a:lnTo>
                <a:lnTo>
                  <a:pt x="0" y="4894631"/>
                </a:lnTo>
                <a:lnTo>
                  <a:pt x="4890522" y="4894631"/>
                </a:lnTo>
                <a:lnTo>
                  <a:pt x="4890522" y="4803191"/>
                </a:lnTo>
                <a:lnTo>
                  <a:pt x="4890522" y="478668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8" name="Title 1">
            <a:extLst>
              <a:ext uri="{FF2B5EF4-FFF2-40B4-BE49-F238E27FC236}">
                <a16:creationId xmlns:a16="http://schemas.microsoft.com/office/drawing/2014/main" id="{12A7F644-6E47-A93B-1426-A6CBAE268D3C}"/>
              </a:ext>
            </a:extLst>
          </p:cNvPr>
          <p:cNvSpPr>
            <a:spLocks noGrp="1"/>
          </p:cNvSpPr>
          <p:nvPr>
            <p:ph type="ctrTitle" hasCustomPrompt="1"/>
          </p:nvPr>
        </p:nvSpPr>
        <p:spPr>
          <a:xfrm>
            <a:off x="640800" y="1882800"/>
            <a:ext cx="5399638" cy="2127600"/>
          </a:xfrm>
          <a:prstGeom prst="rect">
            <a:avLst/>
          </a:prstGeom>
        </p:spPr>
        <p:txBody>
          <a:bodyPr anchor="b">
            <a:normAutofit/>
          </a:bodyPr>
          <a:lstStyle>
            <a:lvl1pPr algn="l">
              <a:lnSpc>
                <a:spcPct val="105000"/>
              </a:lnSpc>
              <a:defRPr sz="3600" b="0" spc="50" baseline="0">
                <a:solidFill>
                  <a:schemeClr val="bg1"/>
                </a:solidFill>
                <a:latin typeface="+mj-lt"/>
              </a:defRPr>
            </a:lvl1pPr>
          </a:lstStyle>
          <a:p>
            <a:r>
              <a:rPr lang="en-US" dirty="0"/>
              <a:t>Click to add title</a:t>
            </a:r>
            <a:endParaRPr lang="en-US"/>
          </a:p>
        </p:txBody>
      </p:sp>
    </p:spTree>
    <p:extLst>
      <p:ext uri="{BB962C8B-B14F-4D97-AF65-F5344CB8AC3E}">
        <p14:creationId xmlns:p14="http://schemas.microsoft.com/office/powerpoint/2010/main" val="459989986"/>
      </p:ext>
    </p:extLst>
  </p:cSld>
  <p:clrMapOvr>
    <a:masterClrMapping/>
  </p:clrMapOvr>
  <p:transition>
    <p:wip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1D7C164-FA22-7D63-90CD-CDD3540EA503}"/>
              </a:ext>
            </a:extLst>
          </p:cNvPr>
          <p:cNvSpPr>
            <a:spLocks noGrp="1"/>
          </p:cNvSpPr>
          <p:nvPr>
            <p:ph type="pic" sz="quarter" idx="18" hasCustomPrompt="1"/>
          </p:nvPr>
        </p:nvSpPr>
        <p:spPr>
          <a:xfrm>
            <a:off x="280799" y="1576813"/>
            <a:ext cx="11630213" cy="4661987"/>
          </a:xfrm>
          <a:custGeom>
            <a:avLst/>
            <a:gdLst>
              <a:gd name="connsiteX0" fmla="*/ 0 w 11630213"/>
              <a:gd name="connsiteY0" fmla="*/ 0 h 4661987"/>
              <a:gd name="connsiteX1" fmla="*/ 11630213 w 11630213"/>
              <a:gd name="connsiteY1" fmla="*/ 0 h 4661987"/>
              <a:gd name="connsiteX2" fmla="*/ 11630213 w 11630213"/>
              <a:gd name="connsiteY2" fmla="*/ 4193987 h 4661987"/>
              <a:gd name="connsiteX3" fmla="*/ 11162213 w 11630213"/>
              <a:gd name="connsiteY3" fmla="*/ 4193987 h 4661987"/>
              <a:gd name="connsiteX4" fmla="*/ 11162213 w 11630213"/>
              <a:gd name="connsiteY4" fmla="*/ 4661987 h 4661987"/>
              <a:gd name="connsiteX5" fmla="*/ 0 w 11630213"/>
              <a:gd name="connsiteY5" fmla="*/ 4661987 h 46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0213" h="4661987">
                <a:moveTo>
                  <a:pt x="0" y="0"/>
                </a:moveTo>
                <a:lnTo>
                  <a:pt x="11630213" y="0"/>
                </a:lnTo>
                <a:lnTo>
                  <a:pt x="11630213" y="4193987"/>
                </a:lnTo>
                <a:lnTo>
                  <a:pt x="11162213" y="4193987"/>
                </a:lnTo>
                <a:lnTo>
                  <a:pt x="11162213" y="4661987"/>
                </a:lnTo>
                <a:lnTo>
                  <a:pt x="0" y="4661987"/>
                </a:lnTo>
                <a:close/>
              </a:path>
            </a:pathLst>
          </a:custGeom>
          <a:solidFill>
            <a:srgbClr val="E7E6E6"/>
          </a:solidFill>
        </p:spPr>
        <p:txBody>
          <a:bodyPr wrap="square" lIns="72000" tIns="72000" rIns="72000" bIns="72000">
            <a:noAutofit/>
          </a:bodyPr>
          <a:lstStyle>
            <a:lvl1pPr marL="0" indent="0">
              <a:buNone/>
              <a:defRPr sz="1400"/>
            </a:lvl1pPr>
          </a:lstStyle>
          <a:p>
            <a:r>
              <a:rPr lang="en-US" dirty="0"/>
              <a:t>Click here and insert image from Templafy or click the icon to insert picture from your computer</a:t>
            </a:r>
            <a:endParaRPr lang="en-US"/>
          </a:p>
        </p:txBody>
      </p:sp>
      <p:sp>
        <p:nvSpPr>
          <p:cNvPr id="2" name="Title 1">
            <a:extLst>
              <a:ext uri="{FF2B5EF4-FFF2-40B4-BE49-F238E27FC236}">
                <a16:creationId xmlns:a16="http://schemas.microsoft.com/office/drawing/2014/main" id="{9A7A6BD4-2052-80AB-5EDF-AFBD610EE182}"/>
              </a:ext>
            </a:extLst>
          </p:cNvPr>
          <p:cNvSpPr>
            <a:spLocks noGrp="1"/>
          </p:cNvSpPr>
          <p:nvPr>
            <p:ph type="title" hasCustomPrompt="1"/>
          </p:nvPr>
        </p:nvSpPr>
        <p:spPr>
          <a:xfrm>
            <a:off x="280800" y="450000"/>
            <a:ext cx="11631612" cy="486000"/>
          </a:xfrm>
        </p:spPr>
        <p:txBody>
          <a:bodyPr/>
          <a:lstStyle/>
          <a:p>
            <a:r>
              <a:rPr lang="en-US" dirty="0"/>
              <a:t>Click to add title</a:t>
            </a:r>
            <a:endParaRPr lang="en-US"/>
          </a:p>
        </p:txBody>
      </p:sp>
      <p:sp>
        <p:nvSpPr>
          <p:cNvPr id="3" name="Subtitle 2">
            <a:extLst>
              <a:ext uri="{FF2B5EF4-FFF2-40B4-BE49-F238E27FC236}">
                <a16:creationId xmlns:a16="http://schemas.microsoft.com/office/drawing/2014/main" id="{14ACD56F-5721-E136-1E1B-4325CB41D99C}"/>
              </a:ext>
            </a:extLst>
          </p:cNvPr>
          <p:cNvSpPr>
            <a:spLocks noGrp="1"/>
          </p:cNvSpPr>
          <p:nvPr>
            <p:ph type="subTitle" idx="1" hasCustomPrompt="1"/>
          </p:nvPr>
        </p:nvSpPr>
        <p:spPr>
          <a:xfrm>
            <a:off x="2808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12" name="Text Placeholder 11">
            <a:extLst>
              <a:ext uri="{FF2B5EF4-FFF2-40B4-BE49-F238E27FC236}">
                <a16:creationId xmlns:a16="http://schemas.microsoft.com/office/drawing/2014/main" id="{E34623A2-A189-907D-4FB3-E4AE192EAE12}"/>
              </a:ext>
            </a:extLst>
          </p:cNvPr>
          <p:cNvSpPr>
            <a:spLocks noGrp="1"/>
          </p:cNvSpPr>
          <p:nvPr>
            <p:ph type="body" sz="quarter" idx="13" hasCustomPrompt="1"/>
          </p:nvPr>
        </p:nvSpPr>
        <p:spPr>
          <a:xfrm>
            <a:off x="9085012" y="3387600"/>
            <a:ext cx="2826000" cy="2851200"/>
          </a:xfrm>
          <a:custGeom>
            <a:avLst/>
            <a:gdLst>
              <a:gd name="connsiteX0" fmla="*/ 0 w 2826000"/>
              <a:gd name="connsiteY0" fmla="*/ 0 h 2851200"/>
              <a:gd name="connsiteX1" fmla="*/ 2826000 w 2826000"/>
              <a:gd name="connsiteY1" fmla="*/ 0 h 2851200"/>
              <a:gd name="connsiteX2" fmla="*/ 2826000 w 2826000"/>
              <a:gd name="connsiteY2" fmla="*/ 2383200 h 2851200"/>
              <a:gd name="connsiteX3" fmla="*/ 2358000 w 2826000"/>
              <a:gd name="connsiteY3" fmla="*/ 2383200 h 2851200"/>
              <a:gd name="connsiteX4" fmla="*/ 2358000 w 2826000"/>
              <a:gd name="connsiteY4" fmla="*/ 2851200 h 2851200"/>
              <a:gd name="connsiteX5" fmla="*/ 0 w 2826000"/>
              <a:gd name="connsiteY5" fmla="*/ 2851200 h 28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6000" h="2851200">
                <a:moveTo>
                  <a:pt x="0" y="0"/>
                </a:moveTo>
                <a:lnTo>
                  <a:pt x="2826000" y="0"/>
                </a:lnTo>
                <a:lnTo>
                  <a:pt x="2826000" y="2383200"/>
                </a:lnTo>
                <a:lnTo>
                  <a:pt x="2358000" y="2383200"/>
                </a:lnTo>
                <a:lnTo>
                  <a:pt x="2358000" y="2851200"/>
                </a:lnTo>
                <a:lnTo>
                  <a:pt x="0" y="2851200"/>
                </a:lnTo>
                <a:close/>
              </a:path>
            </a:pathLst>
          </a:custGeom>
          <a:solidFill>
            <a:schemeClr val="tx2"/>
          </a:solidFill>
        </p:spPr>
        <p:txBody>
          <a:bodyPr wrap="square" lIns="396000" tIns="396000" rIns="396000" bIns="396000" anchor="ctr">
            <a:noAutofit/>
          </a:bodyPr>
          <a:lstStyle>
            <a:lvl1pPr marL="0" indent="0" algn="l">
              <a:buFont typeface="Arial" panose="020B0604020202020204" pitchFamily="34" charset="0"/>
              <a:buNone/>
              <a:defRPr lang="en-US" sz="1200" kern="1200" dirty="0" smtClean="0">
                <a:solidFill>
                  <a:schemeClr val="bg1"/>
                </a:solidFill>
                <a:latin typeface="+mn-lt"/>
                <a:ea typeface="+mn-ea"/>
                <a:cs typeface="+mn-cs"/>
              </a:defRPr>
            </a:lvl1pPr>
            <a:lvl2pPr marL="0" indent="0" algn="l">
              <a:buNone/>
              <a:defRPr sz="1200">
                <a:solidFill>
                  <a:schemeClr val="bg1"/>
                </a:solidFill>
              </a:defRPr>
            </a:lvl2pPr>
            <a:lvl3pPr marL="0" indent="0" algn="l">
              <a:buNone/>
              <a:defRPr sz="1200">
                <a:solidFill>
                  <a:schemeClr val="bg1"/>
                </a:solidFill>
              </a:defRPr>
            </a:lvl3pPr>
            <a:lvl4pPr marL="0" indent="0" algn="l">
              <a:buNone/>
              <a:defRPr sz="1200" b="0">
                <a:solidFill>
                  <a:schemeClr val="bg1"/>
                </a:solidFill>
                <a:latin typeface="+mn-lt"/>
              </a:defRPr>
            </a:lvl4pPr>
            <a:lvl5pPr marL="0" indent="0" algn="l">
              <a:buNone/>
              <a:defRPr sz="1200">
                <a:solidFill>
                  <a:schemeClr val="bg1"/>
                </a:solidFill>
              </a:defRPr>
            </a:lvl5pPr>
            <a:lvl6pPr marL="0" indent="0" algn="l">
              <a:buNone/>
              <a:defRPr sz="1200">
                <a:solidFill>
                  <a:schemeClr val="bg1"/>
                </a:solidFill>
              </a:defRPr>
            </a:lvl6pPr>
            <a:lvl7pPr marL="0" indent="0" algn="l">
              <a:buNone/>
              <a:defRPr sz="1200">
                <a:solidFill>
                  <a:schemeClr val="bg1"/>
                </a:solidFill>
              </a:defRPr>
            </a:lvl7pPr>
            <a:lvl8pPr marL="0" indent="0" algn="l">
              <a:buNone/>
              <a:defRPr sz="1200">
                <a:solidFill>
                  <a:schemeClr val="bg1"/>
                </a:solidFill>
              </a:defRPr>
            </a:lvl8pPr>
            <a:lvl9pPr marL="0" indent="0" algn="l">
              <a:buNone/>
              <a:defRPr sz="1200">
                <a:solidFill>
                  <a:schemeClr val="bg1"/>
                </a:solidFill>
              </a:defRPr>
            </a:lvl9pPr>
          </a:lstStyle>
          <a:p>
            <a:pPr lvl="0"/>
            <a:r>
              <a:rPr lang="en-US" noProof="0" dirty="0"/>
              <a:t>Click to add text</a:t>
            </a:r>
            <a:endParaRPr lang="en-US"/>
          </a:p>
        </p:txBody>
      </p:sp>
      <p:sp>
        <p:nvSpPr>
          <p:cNvPr id="4" name="Date Placeholder 3">
            <a:extLst>
              <a:ext uri="{FF2B5EF4-FFF2-40B4-BE49-F238E27FC236}">
                <a16:creationId xmlns:a16="http://schemas.microsoft.com/office/drawing/2014/main" id="{07E2A0BE-159F-2B48-491D-81D5C1EC4F82}"/>
              </a:ext>
            </a:extLst>
          </p:cNvPr>
          <p:cNvSpPr>
            <a:spLocks noGrp="1"/>
          </p:cNvSpPr>
          <p:nvPr>
            <p:ph type="dt" sz="half" idx="26"/>
          </p:nvPr>
        </p:nvSpPr>
        <p:spPr/>
        <p:txBody>
          <a:bodyPr/>
          <a:lstStyle/>
          <a:p>
            <a:endParaRPr lang="en-US" dirty="0"/>
          </a:p>
        </p:txBody>
      </p:sp>
      <p:sp>
        <p:nvSpPr>
          <p:cNvPr id="5" name="Footer Placeholder 4">
            <a:extLst>
              <a:ext uri="{FF2B5EF4-FFF2-40B4-BE49-F238E27FC236}">
                <a16:creationId xmlns:a16="http://schemas.microsoft.com/office/drawing/2014/main" id="{CBA48B0D-10EE-961E-B412-12F0C515A0D0}"/>
              </a:ext>
            </a:extLst>
          </p:cNvPr>
          <p:cNvSpPr>
            <a:spLocks noGrp="1"/>
          </p:cNvSpPr>
          <p:nvPr>
            <p:ph type="ftr" sz="quarter" idx="27"/>
          </p:nvPr>
        </p:nvSpPr>
        <p:spPr/>
        <p:txBody>
          <a:bodyPr/>
          <a:lstStyle/>
          <a:p>
            <a:endParaRPr lang="en-US" dirty="0"/>
          </a:p>
        </p:txBody>
      </p:sp>
      <p:sp>
        <p:nvSpPr>
          <p:cNvPr id="7" name="Slide Number Placeholder 6">
            <a:extLst>
              <a:ext uri="{FF2B5EF4-FFF2-40B4-BE49-F238E27FC236}">
                <a16:creationId xmlns:a16="http://schemas.microsoft.com/office/drawing/2014/main" id="{72022602-723D-77DD-AE4B-7D5011E06440}"/>
              </a:ext>
            </a:extLst>
          </p:cNvPr>
          <p:cNvSpPr>
            <a:spLocks noGrp="1"/>
          </p:cNvSpPr>
          <p:nvPr>
            <p:ph type="sldNum" sz="quarter" idx="2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030745853"/>
      </p:ext>
    </p:extLst>
  </p:cSld>
  <p:clrMapOvr>
    <a:masterClrMapping/>
  </p:clrMapOvr>
  <p:transition>
    <p:wip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nd box graphic">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9ACAB72F-9719-01F4-1539-EDA1DE2D365B}"/>
              </a:ext>
            </a:extLst>
          </p:cNvPr>
          <p:cNvSpPr>
            <a:spLocks noGrp="1"/>
          </p:cNvSpPr>
          <p:nvPr>
            <p:ph type="pic" sz="quarter" idx="18" hasCustomPrompt="1"/>
          </p:nvPr>
        </p:nvSpPr>
        <p:spPr>
          <a:xfrm>
            <a:off x="280799" y="1575308"/>
            <a:ext cx="10555200" cy="4662000"/>
          </a:xfrm>
          <a:custGeom>
            <a:avLst/>
            <a:gdLst>
              <a:gd name="connsiteX0" fmla="*/ 0 w 10550213"/>
              <a:gd name="connsiteY0" fmla="*/ 0 h 4662000"/>
              <a:gd name="connsiteX1" fmla="*/ 10550213 w 10550213"/>
              <a:gd name="connsiteY1" fmla="*/ 0 h 4662000"/>
              <a:gd name="connsiteX2" fmla="*/ 10550213 w 10550213"/>
              <a:gd name="connsiteY2" fmla="*/ 3618000 h 4662000"/>
              <a:gd name="connsiteX3" fmla="*/ 7310213 w 10550213"/>
              <a:gd name="connsiteY3" fmla="*/ 3618000 h 4662000"/>
              <a:gd name="connsiteX4" fmla="*/ 7310213 w 10550213"/>
              <a:gd name="connsiteY4" fmla="*/ 4662000 h 4662000"/>
              <a:gd name="connsiteX5" fmla="*/ 0 w 10550213"/>
              <a:gd name="connsiteY5" fmla="*/ 4662000 h 46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50213" h="4662000">
                <a:moveTo>
                  <a:pt x="0" y="0"/>
                </a:moveTo>
                <a:lnTo>
                  <a:pt x="10550213" y="0"/>
                </a:lnTo>
                <a:lnTo>
                  <a:pt x="10550213" y="3618000"/>
                </a:lnTo>
                <a:lnTo>
                  <a:pt x="7310213" y="3618000"/>
                </a:lnTo>
                <a:lnTo>
                  <a:pt x="7310213" y="4662000"/>
                </a:lnTo>
                <a:lnTo>
                  <a:pt x="0" y="4662000"/>
                </a:lnTo>
                <a:close/>
              </a:path>
            </a:pathLst>
          </a:custGeom>
          <a:solidFill>
            <a:srgbClr val="E7E6E6"/>
          </a:solidFill>
        </p:spPr>
        <p:txBody>
          <a:bodyPr wrap="square" lIns="72000" tIns="72000" rIns="72000" bIns="72000">
            <a:noAutofit/>
          </a:bodyPr>
          <a:lstStyle>
            <a:lvl1pPr marL="0" indent="0">
              <a:buNone/>
              <a:defRPr sz="1400"/>
            </a:lvl1pPr>
          </a:lstStyle>
          <a:p>
            <a:r>
              <a:rPr lang="en-US" dirty="0"/>
              <a:t>Click here and insert image from Templafy or click the icon to insert picture from your computer</a:t>
            </a:r>
            <a:endParaRPr lang="en-US"/>
          </a:p>
        </p:txBody>
      </p:sp>
      <p:sp>
        <p:nvSpPr>
          <p:cNvPr id="2" name="Title 1">
            <a:extLst>
              <a:ext uri="{FF2B5EF4-FFF2-40B4-BE49-F238E27FC236}">
                <a16:creationId xmlns:a16="http://schemas.microsoft.com/office/drawing/2014/main" id="{9A7A6BD4-2052-80AB-5EDF-AFBD610EE182}"/>
              </a:ext>
            </a:extLst>
          </p:cNvPr>
          <p:cNvSpPr>
            <a:spLocks noGrp="1"/>
          </p:cNvSpPr>
          <p:nvPr>
            <p:ph type="title" hasCustomPrompt="1"/>
          </p:nvPr>
        </p:nvSpPr>
        <p:spPr>
          <a:xfrm>
            <a:off x="280800" y="450000"/>
            <a:ext cx="11631612" cy="486000"/>
          </a:xfrm>
        </p:spPr>
        <p:txBody>
          <a:bodyPr/>
          <a:lstStyle/>
          <a:p>
            <a:r>
              <a:rPr lang="en-US" dirty="0"/>
              <a:t>Click to add title</a:t>
            </a:r>
            <a:endParaRPr lang="en-US"/>
          </a:p>
        </p:txBody>
      </p:sp>
      <p:sp>
        <p:nvSpPr>
          <p:cNvPr id="3" name="Subtitle 2">
            <a:extLst>
              <a:ext uri="{FF2B5EF4-FFF2-40B4-BE49-F238E27FC236}">
                <a16:creationId xmlns:a16="http://schemas.microsoft.com/office/drawing/2014/main" id="{14ACD56F-5721-E136-1E1B-4325CB41D99C}"/>
              </a:ext>
            </a:extLst>
          </p:cNvPr>
          <p:cNvSpPr>
            <a:spLocks noGrp="1"/>
          </p:cNvSpPr>
          <p:nvPr>
            <p:ph type="subTitle" idx="1" hasCustomPrompt="1"/>
          </p:nvPr>
        </p:nvSpPr>
        <p:spPr>
          <a:xfrm>
            <a:off x="2808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4" name="Date Placeholder 3">
            <a:extLst>
              <a:ext uri="{FF2B5EF4-FFF2-40B4-BE49-F238E27FC236}">
                <a16:creationId xmlns:a16="http://schemas.microsoft.com/office/drawing/2014/main" id="{07E2A0BE-159F-2B48-491D-81D5C1EC4F82}"/>
              </a:ext>
            </a:extLst>
          </p:cNvPr>
          <p:cNvSpPr>
            <a:spLocks noGrp="1"/>
          </p:cNvSpPr>
          <p:nvPr>
            <p:ph type="dt" sz="half" idx="26"/>
          </p:nvPr>
        </p:nvSpPr>
        <p:spPr/>
        <p:txBody>
          <a:bodyPr/>
          <a:lstStyle/>
          <a:p>
            <a:endParaRPr lang="en-US" dirty="0"/>
          </a:p>
        </p:txBody>
      </p:sp>
      <p:sp>
        <p:nvSpPr>
          <p:cNvPr id="5" name="Footer Placeholder 4">
            <a:extLst>
              <a:ext uri="{FF2B5EF4-FFF2-40B4-BE49-F238E27FC236}">
                <a16:creationId xmlns:a16="http://schemas.microsoft.com/office/drawing/2014/main" id="{CBA48B0D-10EE-961E-B412-12F0C515A0D0}"/>
              </a:ext>
            </a:extLst>
          </p:cNvPr>
          <p:cNvSpPr>
            <a:spLocks noGrp="1"/>
          </p:cNvSpPr>
          <p:nvPr>
            <p:ph type="ftr" sz="quarter" idx="27"/>
          </p:nvPr>
        </p:nvSpPr>
        <p:spPr/>
        <p:txBody>
          <a:bodyPr/>
          <a:lstStyle/>
          <a:p>
            <a:endParaRPr lang="en-US" dirty="0"/>
          </a:p>
        </p:txBody>
      </p:sp>
      <p:sp>
        <p:nvSpPr>
          <p:cNvPr id="7" name="Slide Number Placeholder 6">
            <a:extLst>
              <a:ext uri="{FF2B5EF4-FFF2-40B4-BE49-F238E27FC236}">
                <a16:creationId xmlns:a16="http://schemas.microsoft.com/office/drawing/2014/main" id="{72022602-723D-77DD-AE4B-7D5011E06440}"/>
              </a:ext>
            </a:extLst>
          </p:cNvPr>
          <p:cNvSpPr>
            <a:spLocks noGrp="1"/>
          </p:cNvSpPr>
          <p:nvPr>
            <p:ph type="sldNum" sz="quarter" idx="28"/>
          </p:nvPr>
        </p:nvSpPr>
        <p:spPr/>
        <p:txBody>
          <a:bodyPr/>
          <a:lstStyle/>
          <a:p>
            <a:fld id="{23AA811B-2EBD-4900-905E-5BE206449611}" type="slidenum">
              <a:rPr lang="en-US" smtClean="0"/>
              <a:pPr/>
              <a:t>‹#›</a:t>
            </a:fld>
            <a:endParaRPr lang="en-US" dirty="0"/>
          </a:p>
        </p:txBody>
      </p:sp>
      <p:sp>
        <p:nvSpPr>
          <p:cNvPr id="21" name="Freeform: Shape 20">
            <a:extLst>
              <a:ext uri="{FF2B5EF4-FFF2-40B4-BE49-F238E27FC236}">
                <a16:creationId xmlns:a16="http://schemas.microsoft.com/office/drawing/2014/main" id="{B5CDADDD-FCF3-6817-425C-25F3D5443749}"/>
              </a:ext>
            </a:extLst>
          </p:cNvPr>
          <p:cNvSpPr/>
          <p:nvPr userDrawn="1"/>
        </p:nvSpPr>
        <p:spPr>
          <a:xfrm>
            <a:off x="7591013" y="1575308"/>
            <a:ext cx="4320000" cy="4662000"/>
          </a:xfrm>
          <a:custGeom>
            <a:avLst/>
            <a:gdLst>
              <a:gd name="connsiteX0" fmla="*/ 3240000 w 4320000"/>
              <a:gd name="connsiteY0" fmla="*/ 0 h 4662000"/>
              <a:gd name="connsiteX1" fmla="*/ 4320000 w 4320000"/>
              <a:gd name="connsiteY1" fmla="*/ 0 h 4662000"/>
              <a:gd name="connsiteX2" fmla="*/ 4320000 w 4320000"/>
              <a:gd name="connsiteY2" fmla="*/ 3618000 h 4662000"/>
              <a:gd name="connsiteX3" fmla="*/ 4320000 w 4320000"/>
              <a:gd name="connsiteY3" fmla="*/ 4662000 h 4662000"/>
              <a:gd name="connsiteX4" fmla="*/ 3240000 w 4320000"/>
              <a:gd name="connsiteY4" fmla="*/ 4662000 h 4662000"/>
              <a:gd name="connsiteX5" fmla="*/ 0 w 4320000"/>
              <a:gd name="connsiteY5" fmla="*/ 4662000 h 4662000"/>
              <a:gd name="connsiteX6" fmla="*/ 0 w 4320000"/>
              <a:gd name="connsiteY6" fmla="*/ 3618000 h 4662000"/>
              <a:gd name="connsiteX7" fmla="*/ 3240000 w 4320000"/>
              <a:gd name="connsiteY7" fmla="*/ 3618000 h 46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0000" h="4662000">
                <a:moveTo>
                  <a:pt x="3240000" y="0"/>
                </a:moveTo>
                <a:lnTo>
                  <a:pt x="4320000" y="0"/>
                </a:lnTo>
                <a:lnTo>
                  <a:pt x="4320000" y="3618000"/>
                </a:lnTo>
                <a:lnTo>
                  <a:pt x="4320000" y="4662000"/>
                </a:lnTo>
                <a:lnTo>
                  <a:pt x="3240000" y="4662000"/>
                </a:lnTo>
                <a:lnTo>
                  <a:pt x="0" y="4662000"/>
                </a:lnTo>
                <a:lnTo>
                  <a:pt x="0" y="3618000"/>
                </a:lnTo>
                <a:lnTo>
                  <a:pt x="3240000" y="361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solidFill>
                <a:srgbClr val="081E32"/>
              </a:solidFill>
            </a:endParaRPr>
          </a:p>
        </p:txBody>
      </p:sp>
    </p:spTree>
    <p:extLst>
      <p:ext uri="{BB962C8B-B14F-4D97-AF65-F5344CB8AC3E}">
        <p14:creationId xmlns:p14="http://schemas.microsoft.com/office/powerpoint/2010/main" val="3513038586"/>
      </p:ext>
    </p:extLst>
  </p:cSld>
  <p:clrMapOvr>
    <a:masterClrMapping/>
  </p:clrMapOvr>
  <p:transition>
    <p:wip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tex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CBC17F-4982-32E6-A33F-0447484DD6F3}"/>
              </a:ext>
            </a:extLst>
          </p:cNvPr>
          <p:cNvSpPr>
            <a:spLocks noGrp="1"/>
          </p:cNvSpPr>
          <p:nvPr>
            <p:ph type="title" hasCustomPrompt="1"/>
          </p:nvPr>
        </p:nvSpPr>
        <p:spPr>
          <a:xfrm>
            <a:off x="280800" y="449999"/>
            <a:ext cx="11631612" cy="486000"/>
          </a:xfrm>
        </p:spPr>
        <p:txBody>
          <a:bodyPr/>
          <a:lstStyle/>
          <a:p>
            <a:r>
              <a:rPr lang="en-US" dirty="0"/>
              <a:t>Click to add title</a:t>
            </a:r>
            <a:endParaRPr lang="en-US"/>
          </a:p>
        </p:txBody>
      </p:sp>
      <p:sp>
        <p:nvSpPr>
          <p:cNvPr id="7" name="Subtitle 2">
            <a:extLst>
              <a:ext uri="{FF2B5EF4-FFF2-40B4-BE49-F238E27FC236}">
                <a16:creationId xmlns:a16="http://schemas.microsoft.com/office/drawing/2014/main" id="{2EBA5BCE-01EF-184F-4DE2-22B9CADE9022}"/>
              </a:ext>
            </a:extLst>
          </p:cNvPr>
          <p:cNvSpPr>
            <a:spLocks noGrp="1"/>
          </p:cNvSpPr>
          <p:nvPr>
            <p:ph type="subTitle" idx="1" hasCustomPrompt="1"/>
          </p:nvPr>
        </p:nvSpPr>
        <p:spPr>
          <a:xfrm>
            <a:off x="2808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9" name="Content Placeholder 5">
            <a:extLst>
              <a:ext uri="{FF2B5EF4-FFF2-40B4-BE49-F238E27FC236}">
                <a16:creationId xmlns:a16="http://schemas.microsoft.com/office/drawing/2014/main" id="{E4B2F22D-C05D-C563-1D51-CE61E501888B}"/>
              </a:ext>
            </a:extLst>
          </p:cNvPr>
          <p:cNvSpPr>
            <a:spLocks noGrp="1"/>
          </p:cNvSpPr>
          <p:nvPr>
            <p:ph sz="quarter" idx="22" hasCustomPrompt="1"/>
          </p:nvPr>
        </p:nvSpPr>
        <p:spPr>
          <a:xfrm>
            <a:off x="280800" y="1573200"/>
            <a:ext cx="11631600" cy="4662000"/>
          </a:xfrm>
          <a:prstGeom prst="rect">
            <a:avLst/>
          </a:prstGeom>
          <a:solidFill>
            <a:srgbClr val="F9F9F9"/>
          </a:solidFill>
        </p:spPr>
        <p:txBody>
          <a:bodyPr wrap="square" lIns="144000" tIns="144000" rIns="144000" bIns="144000">
            <a:noAutofit/>
          </a:bodyPr>
          <a:lstStyle>
            <a:lvl1pPr>
              <a:spcBef>
                <a:spcPts val="500"/>
              </a:spcBef>
              <a:defRPr sz="1800"/>
            </a:lvl1pPr>
            <a:lvl2pPr>
              <a:spcBef>
                <a:spcPts val="500"/>
              </a:spcBef>
              <a:defRPr sz="1800"/>
            </a:lvl2pPr>
            <a:lvl3pPr>
              <a:spcBef>
                <a:spcPts val="500"/>
              </a:spcBef>
              <a:defRPr sz="1800"/>
            </a:lvl3pPr>
            <a:lvl4pPr>
              <a:spcBef>
                <a:spcPts val="500"/>
              </a:spcBef>
              <a:defRPr sz="1800"/>
            </a:lvl4pPr>
            <a:lvl5pPr>
              <a:spcBef>
                <a:spcPts val="500"/>
              </a:spcBef>
              <a:defRPr sz="1800"/>
            </a:lvl5pPr>
          </a:lstStyle>
          <a:p>
            <a:pPr lvl="0"/>
            <a:r>
              <a:rPr lang="en-US" noProof="0" dirty="0"/>
              <a:t>Click to add text                                                                                                                                                      Press ENTER then TAB to view next text style                                                                                                         Press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Sixth level</a:t>
            </a:r>
            <a:endParaRPr lang="en-US"/>
          </a:p>
          <a:p>
            <a:pPr lvl="6"/>
            <a:r>
              <a:rPr lang="en-US" noProof="0" dirty="0"/>
              <a:t>Seventh level</a:t>
            </a:r>
            <a:endParaRPr lang="en-US"/>
          </a:p>
          <a:p>
            <a:pPr lvl="7"/>
            <a:r>
              <a:rPr lang="en-US" noProof="0" dirty="0"/>
              <a:t>Eighth level</a:t>
            </a:r>
            <a:endParaRPr lang="en-US"/>
          </a:p>
          <a:p>
            <a:pPr lvl="8"/>
            <a:r>
              <a:rPr lang="en-US" noProof="0" dirty="0"/>
              <a:t>Ninth level</a:t>
            </a:r>
            <a:endParaRPr lang="en-US"/>
          </a:p>
        </p:txBody>
      </p:sp>
      <p:sp>
        <p:nvSpPr>
          <p:cNvPr id="2" name="Graphic corner">
            <a:extLst>
              <a:ext uri="{FF2B5EF4-FFF2-40B4-BE49-F238E27FC236}">
                <a16:creationId xmlns:a16="http://schemas.microsoft.com/office/drawing/2014/main" id="{4AF18A3D-179E-AB85-77FD-8319BC1F25C8}"/>
              </a:ext>
            </a:extLst>
          </p:cNvPr>
          <p:cNvSpPr>
            <a:spLocks noGrp="1" noRot="1" noChangeAspect="1" noMove="1" noResize="1" noEditPoints="1" noAdjustHandles="1" noChangeArrowheads="1" noChangeShapeType="1"/>
          </p:cNvSpPr>
          <p:nvPr>
            <p:ph type="body" sz="quarter" idx="42" hasCustomPrompt="1"/>
          </p:nvPr>
        </p:nvSpPr>
        <p:spPr>
          <a:xfrm>
            <a:off x="10836309" y="5157060"/>
            <a:ext cx="1076091" cy="1078140"/>
          </a:xfrm>
          <a:custGeom>
            <a:avLst/>
            <a:gdLst>
              <a:gd name="connsiteX0" fmla="*/ 957291 w 1076091"/>
              <a:gd name="connsiteY0" fmla="*/ 0 h 1078140"/>
              <a:gd name="connsiteX1" fmla="*/ 1076091 w 1076091"/>
              <a:gd name="connsiteY1" fmla="*/ 0 h 1078140"/>
              <a:gd name="connsiteX2" fmla="*/ 1076091 w 1076091"/>
              <a:gd name="connsiteY2" fmla="*/ 970140 h 1078140"/>
              <a:gd name="connsiteX3" fmla="*/ 1076091 w 1076091"/>
              <a:gd name="connsiteY3" fmla="*/ 1078140 h 1078140"/>
              <a:gd name="connsiteX4" fmla="*/ 957291 w 1076091"/>
              <a:gd name="connsiteY4" fmla="*/ 1078140 h 1078140"/>
              <a:gd name="connsiteX5" fmla="*/ 0 w 1076091"/>
              <a:gd name="connsiteY5" fmla="*/ 1078140 h 1078140"/>
              <a:gd name="connsiteX6" fmla="*/ 0 w 1076091"/>
              <a:gd name="connsiteY6" fmla="*/ 970140 h 1078140"/>
              <a:gd name="connsiteX7" fmla="*/ 957291 w 1076091"/>
              <a:gd name="connsiteY7" fmla="*/ 970140 h 10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091" h="1078140">
                <a:moveTo>
                  <a:pt x="957291" y="0"/>
                </a:moveTo>
                <a:lnTo>
                  <a:pt x="1076091" y="0"/>
                </a:lnTo>
                <a:lnTo>
                  <a:pt x="1076091" y="970140"/>
                </a:lnTo>
                <a:lnTo>
                  <a:pt x="1076091" y="1078140"/>
                </a:lnTo>
                <a:lnTo>
                  <a:pt x="957291" y="1078140"/>
                </a:lnTo>
                <a:lnTo>
                  <a:pt x="0" y="1078140"/>
                </a:lnTo>
                <a:lnTo>
                  <a:pt x="0" y="970140"/>
                </a:lnTo>
                <a:lnTo>
                  <a:pt x="957291" y="970140"/>
                </a:lnTo>
                <a:close/>
              </a:path>
            </a:pathLst>
          </a:custGeom>
          <a:solidFill>
            <a:schemeClr val="bg2"/>
          </a:solidFill>
        </p:spPr>
        <p:txBody>
          <a:bodyPr wrap="square">
            <a:noAutofit/>
          </a:bodyPr>
          <a:lstStyle>
            <a:lvl1pPr marL="0" indent="0">
              <a:buNone/>
              <a:defRPr sz="100">
                <a:noFill/>
              </a:defRPr>
            </a:lvl1pPr>
          </a:lstStyle>
          <a:p>
            <a:pPr lvl="0"/>
            <a:r>
              <a:rPr lang="en-US" dirty="0"/>
              <a:t>.</a:t>
            </a:r>
            <a:endParaRPr lang="en-US"/>
          </a:p>
        </p:txBody>
      </p:sp>
      <p:sp>
        <p:nvSpPr>
          <p:cNvPr id="3" name="Date Placeholder 2">
            <a:extLst>
              <a:ext uri="{FF2B5EF4-FFF2-40B4-BE49-F238E27FC236}">
                <a16:creationId xmlns:a16="http://schemas.microsoft.com/office/drawing/2014/main" id="{FE2B1C2A-727E-8E66-64B2-06161A9466DD}"/>
              </a:ext>
            </a:extLst>
          </p:cNvPr>
          <p:cNvSpPr>
            <a:spLocks noGrp="1"/>
          </p:cNvSpPr>
          <p:nvPr>
            <p:ph type="dt" sz="half" idx="23"/>
          </p:nvPr>
        </p:nvSpPr>
        <p:spPr/>
        <p:txBody>
          <a:bodyPr/>
          <a:lstStyle/>
          <a:p>
            <a:endParaRPr lang="en-US" dirty="0"/>
          </a:p>
        </p:txBody>
      </p:sp>
      <p:sp>
        <p:nvSpPr>
          <p:cNvPr id="4" name="Footer Placeholder 3">
            <a:extLst>
              <a:ext uri="{FF2B5EF4-FFF2-40B4-BE49-F238E27FC236}">
                <a16:creationId xmlns:a16="http://schemas.microsoft.com/office/drawing/2014/main" id="{D4FFF2EA-9258-54B4-3194-8C8C500B6136}"/>
              </a:ext>
            </a:extLst>
          </p:cNvPr>
          <p:cNvSpPr>
            <a:spLocks noGrp="1"/>
          </p:cNvSpPr>
          <p:nvPr>
            <p:ph type="ftr" sz="quarter" idx="24"/>
          </p:nvPr>
        </p:nvSpPr>
        <p:spPr/>
        <p:txBody>
          <a:bodyPr/>
          <a:lstStyle/>
          <a:p>
            <a:endParaRPr lang="en-US" dirty="0"/>
          </a:p>
        </p:txBody>
      </p:sp>
      <p:sp>
        <p:nvSpPr>
          <p:cNvPr id="5" name="Slide Number Placeholder 4">
            <a:extLst>
              <a:ext uri="{FF2B5EF4-FFF2-40B4-BE49-F238E27FC236}">
                <a16:creationId xmlns:a16="http://schemas.microsoft.com/office/drawing/2014/main" id="{D700D9CF-43D8-5B64-4430-BFDBB7C08330}"/>
              </a:ext>
            </a:extLst>
          </p:cNvPr>
          <p:cNvSpPr>
            <a:spLocks noGrp="1"/>
          </p:cNvSpPr>
          <p:nvPr>
            <p:ph type="sldNum" sz="quarter" idx="25"/>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815673177"/>
      </p:ext>
    </p:extLst>
  </p:cSld>
  <p:clrMapOvr>
    <a:masterClrMapping/>
  </p:clrMapOvr>
  <p:transition>
    <p:wip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two tex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CBC17F-4982-32E6-A33F-0447484DD6F3}"/>
              </a:ext>
            </a:extLst>
          </p:cNvPr>
          <p:cNvSpPr>
            <a:spLocks noGrp="1"/>
          </p:cNvSpPr>
          <p:nvPr>
            <p:ph type="title" hasCustomPrompt="1"/>
          </p:nvPr>
        </p:nvSpPr>
        <p:spPr>
          <a:xfrm>
            <a:off x="280800" y="449999"/>
            <a:ext cx="11631612" cy="486000"/>
          </a:xfrm>
        </p:spPr>
        <p:txBody>
          <a:bodyPr/>
          <a:lstStyle/>
          <a:p>
            <a:r>
              <a:rPr lang="en-US" dirty="0"/>
              <a:t>Click to add title</a:t>
            </a:r>
            <a:endParaRPr lang="en-US"/>
          </a:p>
        </p:txBody>
      </p:sp>
      <p:sp>
        <p:nvSpPr>
          <p:cNvPr id="7" name="Subtitle 2">
            <a:extLst>
              <a:ext uri="{FF2B5EF4-FFF2-40B4-BE49-F238E27FC236}">
                <a16:creationId xmlns:a16="http://schemas.microsoft.com/office/drawing/2014/main" id="{2EBA5BCE-01EF-184F-4DE2-22B9CADE9022}"/>
              </a:ext>
            </a:extLst>
          </p:cNvPr>
          <p:cNvSpPr>
            <a:spLocks noGrp="1"/>
          </p:cNvSpPr>
          <p:nvPr>
            <p:ph type="subTitle" idx="1" hasCustomPrompt="1"/>
          </p:nvPr>
        </p:nvSpPr>
        <p:spPr>
          <a:xfrm>
            <a:off x="2808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8" name="Content Placeholder 5">
            <a:extLst>
              <a:ext uri="{FF2B5EF4-FFF2-40B4-BE49-F238E27FC236}">
                <a16:creationId xmlns:a16="http://schemas.microsoft.com/office/drawing/2014/main" id="{7B082789-CE8F-6049-4323-4B7DA0651F77}"/>
              </a:ext>
            </a:extLst>
          </p:cNvPr>
          <p:cNvSpPr>
            <a:spLocks noGrp="1"/>
          </p:cNvSpPr>
          <p:nvPr>
            <p:ph sz="quarter" idx="22" hasCustomPrompt="1"/>
          </p:nvPr>
        </p:nvSpPr>
        <p:spPr>
          <a:xfrm>
            <a:off x="280800" y="1573201"/>
            <a:ext cx="5759638" cy="4662000"/>
          </a:xfrm>
          <a:prstGeom prst="rect">
            <a:avLst/>
          </a:prstGeom>
          <a:solidFill>
            <a:srgbClr val="F9F9F9"/>
          </a:solidFill>
        </p:spPr>
        <p:txBody>
          <a:bodyPr lIns="144000" tIns="144000" rIns="144000" bIns="144000">
            <a:normAutofit/>
          </a:bodyPr>
          <a:lstStyle>
            <a:lvl1pPr>
              <a:spcBef>
                <a:spcPts val="500"/>
              </a:spcBef>
              <a:defRPr sz="1800"/>
            </a:lvl1pPr>
            <a:lvl2pPr>
              <a:spcBef>
                <a:spcPts val="500"/>
              </a:spcBef>
              <a:defRPr sz="1800"/>
            </a:lvl2pPr>
            <a:lvl3pPr>
              <a:spcBef>
                <a:spcPts val="500"/>
              </a:spcBef>
              <a:defRPr sz="1800"/>
            </a:lvl3pPr>
            <a:lvl4pPr>
              <a:spcBef>
                <a:spcPts val="500"/>
              </a:spcBef>
              <a:defRPr sz="1800"/>
            </a:lvl4pPr>
            <a:lvl5pPr>
              <a:spcBef>
                <a:spcPts val="500"/>
              </a:spcBef>
              <a:defRPr sz="1800"/>
            </a:lvl5pPr>
          </a:lstStyle>
          <a:p>
            <a:pPr lvl="0"/>
            <a:r>
              <a:rPr lang="en-US" noProof="0" dirty="0"/>
              <a:t>Click to add text                                                 Press ENTER then TAB to view next text style  Press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Sixth level</a:t>
            </a:r>
            <a:endParaRPr lang="en-US"/>
          </a:p>
          <a:p>
            <a:pPr lvl="6"/>
            <a:r>
              <a:rPr lang="en-US" noProof="0" dirty="0"/>
              <a:t>Seventh level</a:t>
            </a:r>
            <a:endParaRPr lang="en-US"/>
          </a:p>
          <a:p>
            <a:pPr lvl="7"/>
            <a:r>
              <a:rPr lang="en-US" noProof="0" dirty="0"/>
              <a:t>Eighth level</a:t>
            </a:r>
            <a:endParaRPr lang="en-US"/>
          </a:p>
          <a:p>
            <a:pPr lvl="8"/>
            <a:r>
              <a:rPr lang="en-US" noProof="0" dirty="0"/>
              <a:t>Ninth level</a:t>
            </a:r>
            <a:endParaRPr lang="en-US"/>
          </a:p>
        </p:txBody>
      </p:sp>
      <p:sp>
        <p:nvSpPr>
          <p:cNvPr id="2" name="Content Placeholder 5">
            <a:extLst>
              <a:ext uri="{FF2B5EF4-FFF2-40B4-BE49-F238E27FC236}">
                <a16:creationId xmlns:a16="http://schemas.microsoft.com/office/drawing/2014/main" id="{796D8DC1-E6D1-52B3-4E0F-081EE0CFB8FB}"/>
              </a:ext>
            </a:extLst>
          </p:cNvPr>
          <p:cNvSpPr>
            <a:spLocks noGrp="1"/>
          </p:cNvSpPr>
          <p:nvPr>
            <p:ph sz="quarter" idx="26" hasCustomPrompt="1"/>
          </p:nvPr>
        </p:nvSpPr>
        <p:spPr>
          <a:xfrm>
            <a:off x="6152774" y="1573201"/>
            <a:ext cx="5759638" cy="4662000"/>
          </a:xfrm>
          <a:prstGeom prst="rect">
            <a:avLst/>
          </a:prstGeom>
          <a:solidFill>
            <a:srgbClr val="F9F9F9"/>
          </a:solidFill>
        </p:spPr>
        <p:txBody>
          <a:bodyPr lIns="144000" tIns="144000" rIns="144000" bIns="144000">
            <a:normAutofit/>
          </a:bodyPr>
          <a:lstStyle>
            <a:lvl1pPr>
              <a:spcBef>
                <a:spcPts val="500"/>
              </a:spcBef>
              <a:defRPr sz="1800"/>
            </a:lvl1pPr>
            <a:lvl2pPr>
              <a:spcBef>
                <a:spcPts val="500"/>
              </a:spcBef>
              <a:defRPr sz="1800"/>
            </a:lvl2pPr>
            <a:lvl3pPr>
              <a:spcBef>
                <a:spcPts val="500"/>
              </a:spcBef>
              <a:defRPr sz="1800"/>
            </a:lvl3pPr>
            <a:lvl4pPr>
              <a:spcBef>
                <a:spcPts val="500"/>
              </a:spcBef>
              <a:defRPr sz="1800"/>
            </a:lvl4pPr>
            <a:lvl5pPr>
              <a:spcBef>
                <a:spcPts val="500"/>
              </a:spcBef>
              <a:defRPr sz="1800"/>
            </a:lvl5pPr>
          </a:lstStyle>
          <a:p>
            <a:pPr lvl="0"/>
            <a:r>
              <a:rPr lang="en-US" noProof="0" dirty="0"/>
              <a:t>Click to add text                                                 Press ENTER then TAB to view next text style  Press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Sixth level</a:t>
            </a:r>
            <a:endParaRPr lang="en-US"/>
          </a:p>
          <a:p>
            <a:pPr lvl="6"/>
            <a:r>
              <a:rPr lang="en-US" noProof="0" dirty="0"/>
              <a:t>Seventh level</a:t>
            </a:r>
            <a:endParaRPr lang="en-US"/>
          </a:p>
          <a:p>
            <a:pPr lvl="7"/>
            <a:r>
              <a:rPr lang="en-US" noProof="0" dirty="0"/>
              <a:t>Eighth level</a:t>
            </a:r>
            <a:endParaRPr lang="en-US"/>
          </a:p>
          <a:p>
            <a:pPr lvl="8"/>
            <a:r>
              <a:rPr lang="en-US" noProof="0" dirty="0"/>
              <a:t>Ninth level</a:t>
            </a:r>
            <a:endParaRPr lang="en-US"/>
          </a:p>
        </p:txBody>
      </p:sp>
      <p:sp>
        <p:nvSpPr>
          <p:cNvPr id="11" name="Graphic corner">
            <a:extLst>
              <a:ext uri="{FF2B5EF4-FFF2-40B4-BE49-F238E27FC236}">
                <a16:creationId xmlns:a16="http://schemas.microsoft.com/office/drawing/2014/main" id="{2CAAE648-378F-FFEF-B5F4-80E848375613}"/>
              </a:ext>
            </a:extLst>
          </p:cNvPr>
          <p:cNvSpPr>
            <a:spLocks noGrp="1" noRot="1" noChangeAspect="1" noMove="1" noResize="1" noEditPoints="1" noAdjustHandles="1" noChangeArrowheads="1" noChangeShapeType="1"/>
          </p:cNvSpPr>
          <p:nvPr>
            <p:ph type="body" sz="quarter" idx="42" hasCustomPrompt="1"/>
          </p:nvPr>
        </p:nvSpPr>
        <p:spPr>
          <a:xfrm>
            <a:off x="10836309" y="5157060"/>
            <a:ext cx="1076091" cy="1078140"/>
          </a:xfrm>
          <a:custGeom>
            <a:avLst/>
            <a:gdLst>
              <a:gd name="connsiteX0" fmla="*/ 957291 w 1076091"/>
              <a:gd name="connsiteY0" fmla="*/ 0 h 1078140"/>
              <a:gd name="connsiteX1" fmla="*/ 1076091 w 1076091"/>
              <a:gd name="connsiteY1" fmla="*/ 0 h 1078140"/>
              <a:gd name="connsiteX2" fmla="*/ 1076091 w 1076091"/>
              <a:gd name="connsiteY2" fmla="*/ 970140 h 1078140"/>
              <a:gd name="connsiteX3" fmla="*/ 1076091 w 1076091"/>
              <a:gd name="connsiteY3" fmla="*/ 1078140 h 1078140"/>
              <a:gd name="connsiteX4" fmla="*/ 957291 w 1076091"/>
              <a:gd name="connsiteY4" fmla="*/ 1078140 h 1078140"/>
              <a:gd name="connsiteX5" fmla="*/ 0 w 1076091"/>
              <a:gd name="connsiteY5" fmla="*/ 1078140 h 1078140"/>
              <a:gd name="connsiteX6" fmla="*/ 0 w 1076091"/>
              <a:gd name="connsiteY6" fmla="*/ 970140 h 1078140"/>
              <a:gd name="connsiteX7" fmla="*/ 957291 w 1076091"/>
              <a:gd name="connsiteY7" fmla="*/ 970140 h 10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091" h="1078140">
                <a:moveTo>
                  <a:pt x="957291" y="0"/>
                </a:moveTo>
                <a:lnTo>
                  <a:pt x="1076091" y="0"/>
                </a:lnTo>
                <a:lnTo>
                  <a:pt x="1076091" y="970140"/>
                </a:lnTo>
                <a:lnTo>
                  <a:pt x="1076091" y="1078140"/>
                </a:lnTo>
                <a:lnTo>
                  <a:pt x="957291" y="1078140"/>
                </a:lnTo>
                <a:lnTo>
                  <a:pt x="0" y="1078140"/>
                </a:lnTo>
                <a:lnTo>
                  <a:pt x="0" y="970140"/>
                </a:lnTo>
                <a:lnTo>
                  <a:pt x="957291" y="970140"/>
                </a:lnTo>
                <a:close/>
              </a:path>
            </a:pathLst>
          </a:custGeom>
          <a:solidFill>
            <a:schemeClr val="bg2"/>
          </a:solidFill>
        </p:spPr>
        <p:txBody>
          <a:bodyPr wrap="square">
            <a:noAutofit/>
          </a:bodyPr>
          <a:lstStyle>
            <a:lvl1pPr marL="0" indent="0">
              <a:buNone/>
              <a:defRPr sz="100">
                <a:noFill/>
              </a:defRPr>
            </a:lvl1pPr>
          </a:lstStyle>
          <a:p>
            <a:pPr lvl="0"/>
            <a:r>
              <a:rPr lang="en-US" dirty="0"/>
              <a:t>.</a:t>
            </a:r>
            <a:endParaRPr lang="en-US"/>
          </a:p>
        </p:txBody>
      </p:sp>
      <p:sp>
        <p:nvSpPr>
          <p:cNvPr id="12" name="Graphic corner">
            <a:extLst>
              <a:ext uri="{FF2B5EF4-FFF2-40B4-BE49-F238E27FC236}">
                <a16:creationId xmlns:a16="http://schemas.microsoft.com/office/drawing/2014/main" id="{4F27D0AF-486C-FA2E-1E45-FC8043113A7F}"/>
              </a:ext>
            </a:extLst>
          </p:cNvPr>
          <p:cNvSpPr>
            <a:spLocks noGrp="1" noRot="1" noChangeAspect="1" noMove="1" noResize="1" noEditPoints="1" noAdjustHandles="1" noChangeArrowheads="1" noChangeShapeType="1"/>
          </p:cNvSpPr>
          <p:nvPr>
            <p:ph type="body" sz="quarter" idx="43" hasCustomPrompt="1"/>
          </p:nvPr>
        </p:nvSpPr>
        <p:spPr>
          <a:xfrm>
            <a:off x="4964347" y="5157061"/>
            <a:ext cx="1076091" cy="1078140"/>
          </a:xfrm>
          <a:custGeom>
            <a:avLst/>
            <a:gdLst>
              <a:gd name="connsiteX0" fmla="*/ 957291 w 1076091"/>
              <a:gd name="connsiteY0" fmla="*/ 0 h 1078140"/>
              <a:gd name="connsiteX1" fmla="*/ 1076091 w 1076091"/>
              <a:gd name="connsiteY1" fmla="*/ 0 h 1078140"/>
              <a:gd name="connsiteX2" fmla="*/ 1076091 w 1076091"/>
              <a:gd name="connsiteY2" fmla="*/ 970140 h 1078140"/>
              <a:gd name="connsiteX3" fmla="*/ 1076091 w 1076091"/>
              <a:gd name="connsiteY3" fmla="*/ 1078140 h 1078140"/>
              <a:gd name="connsiteX4" fmla="*/ 957291 w 1076091"/>
              <a:gd name="connsiteY4" fmla="*/ 1078140 h 1078140"/>
              <a:gd name="connsiteX5" fmla="*/ 0 w 1076091"/>
              <a:gd name="connsiteY5" fmla="*/ 1078140 h 1078140"/>
              <a:gd name="connsiteX6" fmla="*/ 0 w 1076091"/>
              <a:gd name="connsiteY6" fmla="*/ 970140 h 1078140"/>
              <a:gd name="connsiteX7" fmla="*/ 957291 w 1076091"/>
              <a:gd name="connsiteY7" fmla="*/ 970140 h 10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091" h="1078140">
                <a:moveTo>
                  <a:pt x="957291" y="0"/>
                </a:moveTo>
                <a:lnTo>
                  <a:pt x="1076091" y="0"/>
                </a:lnTo>
                <a:lnTo>
                  <a:pt x="1076091" y="970140"/>
                </a:lnTo>
                <a:lnTo>
                  <a:pt x="1076091" y="1078140"/>
                </a:lnTo>
                <a:lnTo>
                  <a:pt x="957291" y="1078140"/>
                </a:lnTo>
                <a:lnTo>
                  <a:pt x="0" y="1078140"/>
                </a:lnTo>
                <a:lnTo>
                  <a:pt x="0" y="970140"/>
                </a:lnTo>
                <a:lnTo>
                  <a:pt x="957291" y="970140"/>
                </a:lnTo>
                <a:close/>
              </a:path>
            </a:pathLst>
          </a:custGeom>
          <a:solidFill>
            <a:schemeClr val="bg2"/>
          </a:solidFill>
        </p:spPr>
        <p:txBody>
          <a:bodyPr wrap="square">
            <a:noAutofit/>
          </a:bodyPr>
          <a:lstStyle>
            <a:lvl1pPr marL="0" indent="0">
              <a:buNone/>
              <a:defRPr sz="100">
                <a:noFill/>
              </a:defRPr>
            </a:lvl1pPr>
          </a:lstStyle>
          <a:p>
            <a:pPr lvl="0"/>
            <a:r>
              <a:rPr lang="en-US" dirty="0"/>
              <a:t>.</a:t>
            </a:r>
            <a:endParaRPr lang="en-US"/>
          </a:p>
        </p:txBody>
      </p:sp>
      <p:sp>
        <p:nvSpPr>
          <p:cNvPr id="3" name="Date Placeholder 2">
            <a:extLst>
              <a:ext uri="{FF2B5EF4-FFF2-40B4-BE49-F238E27FC236}">
                <a16:creationId xmlns:a16="http://schemas.microsoft.com/office/drawing/2014/main" id="{FE2B1C2A-727E-8E66-64B2-06161A9466DD}"/>
              </a:ext>
            </a:extLst>
          </p:cNvPr>
          <p:cNvSpPr>
            <a:spLocks noGrp="1"/>
          </p:cNvSpPr>
          <p:nvPr>
            <p:ph type="dt" sz="half" idx="23"/>
          </p:nvPr>
        </p:nvSpPr>
        <p:spPr/>
        <p:txBody>
          <a:bodyPr/>
          <a:lstStyle/>
          <a:p>
            <a:endParaRPr lang="en-US" dirty="0"/>
          </a:p>
        </p:txBody>
      </p:sp>
      <p:sp>
        <p:nvSpPr>
          <p:cNvPr id="4" name="Footer Placeholder 3">
            <a:extLst>
              <a:ext uri="{FF2B5EF4-FFF2-40B4-BE49-F238E27FC236}">
                <a16:creationId xmlns:a16="http://schemas.microsoft.com/office/drawing/2014/main" id="{D4FFF2EA-9258-54B4-3194-8C8C500B6136}"/>
              </a:ext>
            </a:extLst>
          </p:cNvPr>
          <p:cNvSpPr>
            <a:spLocks noGrp="1"/>
          </p:cNvSpPr>
          <p:nvPr>
            <p:ph type="ftr" sz="quarter" idx="24"/>
          </p:nvPr>
        </p:nvSpPr>
        <p:spPr/>
        <p:txBody>
          <a:bodyPr/>
          <a:lstStyle/>
          <a:p>
            <a:endParaRPr lang="en-US" dirty="0"/>
          </a:p>
        </p:txBody>
      </p:sp>
      <p:sp>
        <p:nvSpPr>
          <p:cNvPr id="5" name="Slide Number Placeholder 4">
            <a:extLst>
              <a:ext uri="{FF2B5EF4-FFF2-40B4-BE49-F238E27FC236}">
                <a16:creationId xmlns:a16="http://schemas.microsoft.com/office/drawing/2014/main" id="{D700D9CF-43D8-5B64-4430-BFDBB7C08330}"/>
              </a:ext>
            </a:extLst>
          </p:cNvPr>
          <p:cNvSpPr>
            <a:spLocks noGrp="1"/>
          </p:cNvSpPr>
          <p:nvPr>
            <p:ph type="sldNum" sz="quarter" idx="25"/>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957989914"/>
      </p:ext>
    </p:extLst>
  </p:cSld>
  <p:clrMapOvr>
    <a:masterClrMapping/>
  </p:clrMapOvr>
  <p:transition>
    <p:wip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with header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CBC17F-4982-32E6-A33F-0447484DD6F3}"/>
              </a:ext>
            </a:extLst>
          </p:cNvPr>
          <p:cNvSpPr>
            <a:spLocks noGrp="1"/>
          </p:cNvSpPr>
          <p:nvPr>
            <p:ph type="title" hasCustomPrompt="1"/>
          </p:nvPr>
        </p:nvSpPr>
        <p:spPr>
          <a:xfrm>
            <a:off x="280800" y="449999"/>
            <a:ext cx="11631612" cy="486000"/>
          </a:xfrm>
        </p:spPr>
        <p:txBody>
          <a:bodyPr/>
          <a:lstStyle/>
          <a:p>
            <a:r>
              <a:rPr lang="en-US" dirty="0"/>
              <a:t>Click to add title</a:t>
            </a:r>
            <a:endParaRPr lang="en-US"/>
          </a:p>
        </p:txBody>
      </p:sp>
      <p:sp>
        <p:nvSpPr>
          <p:cNvPr id="7" name="Subtitle 2">
            <a:extLst>
              <a:ext uri="{FF2B5EF4-FFF2-40B4-BE49-F238E27FC236}">
                <a16:creationId xmlns:a16="http://schemas.microsoft.com/office/drawing/2014/main" id="{2EBA5BCE-01EF-184F-4DE2-22B9CADE9022}"/>
              </a:ext>
            </a:extLst>
          </p:cNvPr>
          <p:cNvSpPr>
            <a:spLocks noGrp="1"/>
          </p:cNvSpPr>
          <p:nvPr>
            <p:ph type="subTitle" idx="1" hasCustomPrompt="1"/>
          </p:nvPr>
        </p:nvSpPr>
        <p:spPr>
          <a:xfrm>
            <a:off x="280800" y="943200"/>
            <a:ext cx="11631600" cy="360000"/>
          </a:xfrm>
        </p:spPr>
        <p:txBody>
          <a:bodyPr/>
          <a:lstStyle>
            <a:lvl1pPr marL="0" indent="0" algn="l">
              <a:lnSpc>
                <a:spcPct val="100000"/>
              </a:lnSpc>
              <a:spcBef>
                <a:spcPts val="0"/>
              </a:spcBef>
              <a:buFont typeface="Arial" panose="020B0604020202020204" pitchFamily="34" charset="0"/>
              <a:buChar char="​"/>
              <a:defRPr lang="da-DK" sz="2000" kern="1200" baseline="0" dirty="0" smtClean="0">
                <a:solidFill>
                  <a:srgbClr val="081E32"/>
                </a:solidFill>
                <a:latin typeface="Solutioneer" pitchFamily="2" charset="0"/>
                <a:ea typeface="+mn-ea"/>
                <a:cs typeface="+mn-cs"/>
              </a:defRPr>
            </a:lvl1pPr>
            <a:lvl2pPr marL="0" indent="0" algn="l">
              <a:lnSpc>
                <a:spcPct val="100000"/>
              </a:lnSpc>
              <a:spcBef>
                <a:spcPts val="0"/>
              </a:spcBef>
              <a:spcAft>
                <a:spcPts val="600"/>
              </a:spcAft>
              <a:buFont typeface="Arial" panose="020B0604020202020204" pitchFamily="34" charset="0"/>
              <a:buNone/>
              <a:defRPr sz="1400" b="0" baseline="0">
                <a:solidFill>
                  <a:schemeClr val="tx2"/>
                </a:solidFill>
                <a:latin typeface="+mn-lt"/>
              </a:defRPr>
            </a:lvl2pPr>
            <a:lvl3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3pPr>
            <a:lvl4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4pPr>
            <a:lvl5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5pPr>
            <a:lvl6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6pPr>
            <a:lvl7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7pPr>
            <a:lvl8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8pPr>
            <a:lvl9pPr marL="0" indent="0" algn="l">
              <a:lnSpc>
                <a:spcPct val="100000"/>
              </a:lnSpc>
              <a:spcBef>
                <a:spcPts val="0"/>
              </a:spcBef>
              <a:spcAft>
                <a:spcPts val="600"/>
              </a:spcAft>
              <a:buFont typeface="Arial" panose="020B0604020202020204" pitchFamily="34" charset="0"/>
              <a:buChar char="​"/>
              <a:defRPr sz="1400" b="0" baseline="0">
                <a:solidFill>
                  <a:schemeClr val="tx2"/>
                </a:solidFill>
                <a:latin typeface="+mn-lt"/>
              </a:defRPr>
            </a:lvl9pPr>
          </a:lstStyle>
          <a:p>
            <a:r>
              <a:rPr lang="en-US" dirty="0"/>
              <a:t>Click to add subtitle</a:t>
            </a:r>
            <a:endParaRPr lang="en-US"/>
          </a:p>
        </p:txBody>
      </p:sp>
      <p:sp>
        <p:nvSpPr>
          <p:cNvPr id="5" name="Content Placeholder 5">
            <a:extLst>
              <a:ext uri="{FF2B5EF4-FFF2-40B4-BE49-F238E27FC236}">
                <a16:creationId xmlns:a16="http://schemas.microsoft.com/office/drawing/2014/main" id="{0D9B21D9-1C6F-54D7-9B31-5291DD9BBE98}"/>
              </a:ext>
            </a:extLst>
          </p:cNvPr>
          <p:cNvSpPr>
            <a:spLocks noGrp="1"/>
          </p:cNvSpPr>
          <p:nvPr>
            <p:ph sz="quarter" idx="22" hasCustomPrompt="1"/>
          </p:nvPr>
        </p:nvSpPr>
        <p:spPr>
          <a:xfrm>
            <a:off x="280800" y="1969200"/>
            <a:ext cx="5759638" cy="4266500"/>
          </a:xfrm>
          <a:prstGeom prst="rect">
            <a:avLst/>
          </a:prstGeom>
          <a:solidFill>
            <a:srgbClr val="F9F9F9"/>
          </a:solidFill>
        </p:spPr>
        <p:txBody>
          <a:bodyPr wrap="square" lIns="144000" tIns="144000" rIns="144000" bIns="144000">
            <a:noAutofit/>
          </a:bodyPr>
          <a:lstStyle>
            <a:lvl1pPr>
              <a:spcBef>
                <a:spcPts val="500"/>
              </a:spcBef>
              <a:defRPr sz="1800"/>
            </a:lvl1pPr>
            <a:lvl2pPr>
              <a:spcBef>
                <a:spcPts val="500"/>
              </a:spcBef>
              <a:defRPr sz="1800"/>
            </a:lvl2pPr>
            <a:lvl3pPr>
              <a:spcBef>
                <a:spcPts val="500"/>
              </a:spcBef>
              <a:defRPr sz="1800"/>
            </a:lvl3pPr>
            <a:lvl4pPr>
              <a:spcBef>
                <a:spcPts val="500"/>
              </a:spcBef>
              <a:defRPr sz="1800"/>
            </a:lvl4pPr>
            <a:lvl5pPr>
              <a:spcBef>
                <a:spcPts val="500"/>
              </a:spcBef>
              <a:defRPr sz="1800"/>
            </a:lvl5pPr>
          </a:lstStyle>
          <a:p>
            <a:pPr lvl="0"/>
            <a:r>
              <a:rPr lang="en-US" noProof="0" dirty="0"/>
              <a:t>Click to add text                                                 Press ENTER then TAB to view next text style  Press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Sixth level</a:t>
            </a:r>
            <a:endParaRPr lang="en-US"/>
          </a:p>
          <a:p>
            <a:pPr lvl="6"/>
            <a:r>
              <a:rPr lang="en-US" noProof="0" dirty="0"/>
              <a:t>Seventh level</a:t>
            </a:r>
            <a:endParaRPr lang="en-US"/>
          </a:p>
          <a:p>
            <a:pPr lvl="7"/>
            <a:r>
              <a:rPr lang="en-US" noProof="0" dirty="0"/>
              <a:t>Eighth level</a:t>
            </a:r>
            <a:endParaRPr lang="en-US"/>
          </a:p>
          <a:p>
            <a:pPr lvl="8"/>
            <a:r>
              <a:rPr lang="en-US" noProof="0" dirty="0"/>
              <a:t>Ninth level</a:t>
            </a:r>
            <a:endParaRPr lang="en-US"/>
          </a:p>
        </p:txBody>
      </p:sp>
      <p:sp>
        <p:nvSpPr>
          <p:cNvPr id="10" name="Text Placeholder 9">
            <a:extLst>
              <a:ext uri="{FF2B5EF4-FFF2-40B4-BE49-F238E27FC236}">
                <a16:creationId xmlns:a16="http://schemas.microsoft.com/office/drawing/2014/main" id="{C1A96923-E20F-8F69-06F2-1E45FB08DB7D}"/>
              </a:ext>
            </a:extLst>
          </p:cNvPr>
          <p:cNvSpPr>
            <a:spLocks noGrp="1"/>
          </p:cNvSpPr>
          <p:nvPr>
            <p:ph type="body" sz="quarter" idx="27" hasCustomPrompt="1"/>
          </p:nvPr>
        </p:nvSpPr>
        <p:spPr>
          <a:xfrm>
            <a:off x="279400" y="1573201"/>
            <a:ext cx="5761038" cy="396000"/>
          </a:xfrm>
          <a:solidFill>
            <a:srgbClr val="F9F9F9"/>
          </a:solidFill>
        </p:spPr>
        <p:txBody>
          <a:bodyPr lIns="144000" tIns="0" rIns="144000" bIns="0" anchor="ctr" anchorCtr="0"/>
          <a:lstStyle>
            <a:lvl1pPr marL="0" indent="0" algn="ctr">
              <a:buNone/>
              <a:defRPr b="1">
                <a:latin typeface="+mj-lt"/>
              </a:defRPr>
            </a:lvl1pPr>
            <a:lvl2pPr marL="0" indent="0" algn="ctr">
              <a:buNone/>
              <a:defRPr sz="1800" b="0">
                <a:latin typeface="+mj-lt"/>
              </a:defRPr>
            </a:lvl2pPr>
            <a:lvl3pPr marL="0" indent="0" algn="ctr">
              <a:buNone/>
              <a:defRPr sz="1800" b="0">
                <a:latin typeface="+mj-lt"/>
              </a:defRPr>
            </a:lvl3pPr>
            <a:lvl4pPr marL="0" indent="0" algn="ctr">
              <a:buNone/>
              <a:defRPr sz="1800" b="0">
                <a:latin typeface="+mj-lt"/>
              </a:defRPr>
            </a:lvl4pPr>
            <a:lvl5pPr marL="0" indent="0" algn="ctr">
              <a:buNone/>
              <a:defRPr sz="1800" b="0">
                <a:latin typeface="+mj-lt"/>
              </a:defRPr>
            </a:lvl5pPr>
            <a:lvl6pPr marL="0" indent="0" algn="ctr">
              <a:buNone/>
              <a:defRPr sz="1800" b="0">
                <a:latin typeface="+mj-lt"/>
              </a:defRPr>
            </a:lvl6pPr>
            <a:lvl7pPr marL="0" indent="0" algn="ctr">
              <a:buNone/>
              <a:defRPr sz="1800" b="0">
                <a:latin typeface="+mj-lt"/>
              </a:defRPr>
            </a:lvl7pPr>
            <a:lvl8pPr marL="0" indent="0" algn="ctr">
              <a:buNone/>
              <a:defRPr sz="1800" b="0">
                <a:latin typeface="+mj-lt"/>
              </a:defRPr>
            </a:lvl8pPr>
            <a:lvl9pPr marL="0" indent="0" algn="ctr">
              <a:buNone/>
              <a:defRPr sz="1800" b="0">
                <a:latin typeface="+mj-lt"/>
              </a:defRPr>
            </a:lvl9pPr>
          </a:lstStyle>
          <a:p>
            <a:pPr lvl="0"/>
            <a:r>
              <a:rPr lang="en-US" noProof="0" dirty="0"/>
              <a:t>Click to add headline</a:t>
            </a:r>
            <a:endParaRPr lang="en-US"/>
          </a:p>
        </p:txBody>
      </p:sp>
      <p:sp>
        <p:nvSpPr>
          <p:cNvPr id="9" name="Content Placeholder 5">
            <a:extLst>
              <a:ext uri="{FF2B5EF4-FFF2-40B4-BE49-F238E27FC236}">
                <a16:creationId xmlns:a16="http://schemas.microsoft.com/office/drawing/2014/main" id="{2CCF5ECD-9633-673C-09D6-ACAAA22B6C4C}"/>
              </a:ext>
            </a:extLst>
          </p:cNvPr>
          <p:cNvSpPr>
            <a:spLocks noGrp="1"/>
          </p:cNvSpPr>
          <p:nvPr>
            <p:ph sz="quarter" idx="26" hasCustomPrompt="1"/>
          </p:nvPr>
        </p:nvSpPr>
        <p:spPr>
          <a:xfrm>
            <a:off x="6152774" y="1969200"/>
            <a:ext cx="5759638" cy="4266500"/>
          </a:xfrm>
          <a:prstGeom prst="rect">
            <a:avLst/>
          </a:prstGeom>
          <a:solidFill>
            <a:srgbClr val="F9F9F9"/>
          </a:solidFill>
        </p:spPr>
        <p:txBody>
          <a:bodyPr wrap="square" lIns="144000" tIns="144000" rIns="144000" bIns="144000">
            <a:noAutofit/>
          </a:bodyPr>
          <a:lstStyle>
            <a:lvl1pPr>
              <a:spcBef>
                <a:spcPts val="500"/>
              </a:spcBef>
              <a:defRPr sz="1800"/>
            </a:lvl1pPr>
            <a:lvl2pPr>
              <a:spcBef>
                <a:spcPts val="500"/>
              </a:spcBef>
              <a:defRPr sz="1800"/>
            </a:lvl2pPr>
            <a:lvl3pPr>
              <a:spcBef>
                <a:spcPts val="500"/>
              </a:spcBef>
              <a:defRPr sz="1800"/>
            </a:lvl3pPr>
            <a:lvl4pPr>
              <a:spcBef>
                <a:spcPts val="500"/>
              </a:spcBef>
              <a:defRPr sz="1800"/>
            </a:lvl4pPr>
            <a:lvl5pPr>
              <a:spcBef>
                <a:spcPts val="500"/>
              </a:spcBef>
              <a:defRPr sz="1800"/>
            </a:lvl5pPr>
          </a:lstStyle>
          <a:p>
            <a:pPr lvl="0"/>
            <a:r>
              <a:rPr lang="en-US" noProof="0" dirty="0"/>
              <a:t>Click to add text                                                 Press ENTER then TAB to view next text style  Press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Sixth level</a:t>
            </a:r>
            <a:endParaRPr lang="en-US"/>
          </a:p>
          <a:p>
            <a:pPr lvl="6"/>
            <a:r>
              <a:rPr lang="en-US" noProof="0" dirty="0"/>
              <a:t>Seventh level</a:t>
            </a:r>
            <a:endParaRPr lang="en-US"/>
          </a:p>
          <a:p>
            <a:pPr lvl="7"/>
            <a:r>
              <a:rPr lang="en-US" noProof="0" dirty="0"/>
              <a:t>Eighth level</a:t>
            </a:r>
            <a:endParaRPr lang="en-US"/>
          </a:p>
          <a:p>
            <a:pPr lvl="8"/>
            <a:r>
              <a:rPr lang="en-US" noProof="0" dirty="0"/>
              <a:t>Ninth level</a:t>
            </a:r>
            <a:endParaRPr lang="en-US"/>
          </a:p>
        </p:txBody>
      </p:sp>
      <p:sp>
        <p:nvSpPr>
          <p:cNvPr id="15" name="Text Placeholder 9">
            <a:extLst>
              <a:ext uri="{FF2B5EF4-FFF2-40B4-BE49-F238E27FC236}">
                <a16:creationId xmlns:a16="http://schemas.microsoft.com/office/drawing/2014/main" id="{BE93F9CB-BFEB-49CA-844F-73D352919394}"/>
              </a:ext>
            </a:extLst>
          </p:cNvPr>
          <p:cNvSpPr>
            <a:spLocks noGrp="1"/>
          </p:cNvSpPr>
          <p:nvPr>
            <p:ph type="body" sz="quarter" idx="31" hasCustomPrompt="1"/>
          </p:nvPr>
        </p:nvSpPr>
        <p:spPr>
          <a:xfrm>
            <a:off x="6151374" y="1573201"/>
            <a:ext cx="5761038" cy="396000"/>
          </a:xfrm>
          <a:solidFill>
            <a:srgbClr val="F9F9F9"/>
          </a:solidFill>
        </p:spPr>
        <p:txBody>
          <a:bodyPr lIns="144000" tIns="0" rIns="144000" bIns="0" anchor="ctr" anchorCtr="0"/>
          <a:lstStyle>
            <a:lvl1pPr marL="0" indent="0" algn="ctr">
              <a:buNone/>
              <a:defRPr b="1">
                <a:latin typeface="+mj-lt"/>
              </a:defRPr>
            </a:lvl1pPr>
            <a:lvl2pPr marL="0" indent="0" algn="ctr">
              <a:buNone/>
              <a:defRPr sz="1800" b="0">
                <a:latin typeface="+mj-lt"/>
              </a:defRPr>
            </a:lvl2pPr>
            <a:lvl3pPr marL="0" indent="0" algn="ctr">
              <a:buNone/>
              <a:defRPr sz="1800" b="0">
                <a:latin typeface="+mj-lt"/>
              </a:defRPr>
            </a:lvl3pPr>
            <a:lvl4pPr marL="0" indent="0" algn="ctr">
              <a:buNone/>
              <a:defRPr sz="1800" b="0">
                <a:latin typeface="+mj-lt"/>
              </a:defRPr>
            </a:lvl4pPr>
            <a:lvl5pPr marL="0" indent="0" algn="ctr">
              <a:buNone/>
              <a:defRPr sz="1800" b="0">
                <a:latin typeface="+mj-lt"/>
              </a:defRPr>
            </a:lvl5pPr>
            <a:lvl6pPr marL="0" indent="0" algn="ctr">
              <a:buNone/>
              <a:defRPr sz="1800" b="0">
                <a:latin typeface="+mj-lt"/>
              </a:defRPr>
            </a:lvl6pPr>
            <a:lvl7pPr marL="0" indent="0" algn="ctr">
              <a:buNone/>
              <a:defRPr sz="1800" b="0">
                <a:latin typeface="+mj-lt"/>
              </a:defRPr>
            </a:lvl7pPr>
            <a:lvl8pPr marL="0" indent="0" algn="ctr">
              <a:buNone/>
              <a:defRPr sz="1800" b="0">
                <a:latin typeface="+mj-lt"/>
              </a:defRPr>
            </a:lvl8pPr>
            <a:lvl9pPr marL="0" indent="0" algn="ctr">
              <a:buNone/>
              <a:defRPr sz="1800" b="0">
                <a:latin typeface="+mj-lt"/>
              </a:defRPr>
            </a:lvl9pPr>
          </a:lstStyle>
          <a:p>
            <a:pPr lvl="0"/>
            <a:r>
              <a:rPr lang="en-US" noProof="0" dirty="0"/>
              <a:t>Click to add headline</a:t>
            </a:r>
            <a:endParaRPr lang="en-US"/>
          </a:p>
        </p:txBody>
      </p:sp>
      <p:sp>
        <p:nvSpPr>
          <p:cNvPr id="2" name="Graphic corner">
            <a:extLst>
              <a:ext uri="{FF2B5EF4-FFF2-40B4-BE49-F238E27FC236}">
                <a16:creationId xmlns:a16="http://schemas.microsoft.com/office/drawing/2014/main" id="{4F5B5EE3-0C29-9303-2A67-6469991B0DDD}"/>
              </a:ext>
            </a:extLst>
          </p:cNvPr>
          <p:cNvSpPr>
            <a:spLocks noGrp="1" noRot="1" noChangeAspect="1" noMove="1" noResize="1" noEditPoints="1" noAdjustHandles="1" noChangeArrowheads="1" noChangeShapeType="1"/>
          </p:cNvSpPr>
          <p:nvPr>
            <p:ph type="body" sz="quarter" idx="42" hasCustomPrompt="1"/>
          </p:nvPr>
        </p:nvSpPr>
        <p:spPr>
          <a:xfrm>
            <a:off x="10836309" y="5157060"/>
            <a:ext cx="1076091" cy="1078140"/>
          </a:xfrm>
          <a:custGeom>
            <a:avLst/>
            <a:gdLst>
              <a:gd name="connsiteX0" fmla="*/ 957291 w 1076091"/>
              <a:gd name="connsiteY0" fmla="*/ 0 h 1078140"/>
              <a:gd name="connsiteX1" fmla="*/ 1076091 w 1076091"/>
              <a:gd name="connsiteY1" fmla="*/ 0 h 1078140"/>
              <a:gd name="connsiteX2" fmla="*/ 1076091 w 1076091"/>
              <a:gd name="connsiteY2" fmla="*/ 970140 h 1078140"/>
              <a:gd name="connsiteX3" fmla="*/ 1076091 w 1076091"/>
              <a:gd name="connsiteY3" fmla="*/ 1078140 h 1078140"/>
              <a:gd name="connsiteX4" fmla="*/ 957291 w 1076091"/>
              <a:gd name="connsiteY4" fmla="*/ 1078140 h 1078140"/>
              <a:gd name="connsiteX5" fmla="*/ 0 w 1076091"/>
              <a:gd name="connsiteY5" fmla="*/ 1078140 h 1078140"/>
              <a:gd name="connsiteX6" fmla="*/ 0 w 1076091"/>
              <a:gd name="connsiteY6" fmla="*/ 970140 h 1078140"/>
              <a:gd name="connsiteX7" fmla="*/ 957291 w 1076091"/>
              <a:gd name="connsiteY7" fmla="*/ 970140 h 10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091" h="1078140">
                <a:moveTo>
                  <a:pt x="957291" y="0"/>
                </a:moveTo>
                <a:lnTo>
                  <a:pt x="1076091" y="0"/>
                </a:lnTo>
                <a:lnTo>
                  <a:pt x="1076091" y="970140"/>
                </a:lnTo>
                <a:lnTo>
                  <a:pt x="1076091" y="1078140"/>
                </a:lnTo>
                <a:lnTo>
                  <a:pt x="957291" y="1078140"/>
                </a:lnTo>
                <a:lnTo>
                  <a:pt x="0" y="1078140"/>
                </a:lnTo>
                <a:lnTo>
                  <a:pt x="0" y="970140"/>
                </a:lnTo>
                <a:lnTo>
                  <a:pt x="957291" y="970140"/>
                </a:lnTo>
                <a:close/>
              </a:path>
            </a:pathLst>
          </a:custGeom>
          <a:solidFill>
            <a:schemeClr val="bg2"/>
          </a:solidFill>
        </p:spPr>
        <p:txBody>
          <a:bodyPr wrap="square">
            <a:noAutofit/>
          </a:bodyPr>
          <a:lstStyle>
            <a:lvl1pPr marL="0" indent="0">
              <a:buNone/>
              <a:defRPr sz="100">
                <a:noFill/>
              </a:defRPr>
            </a:lvl1pPr>
          </a:lstStyle>
          <a:p>
            <a:pPr lvl="0"/>
            <a:r>
              <a:rPr lang="en-US" dirty="0"/>
              <a:t>.</a:t>
            </a:r>
            <a:endParaRPr lang="en-US"/>
          </a:p>
        </p:txBody>
      </p:sp>
      <p:sp>
        <p:nvSpPr>
          <p:cNvPr id="3" name="Graphic corner">
            <a:extLst>
              <a:ext uri="{FF2B5EF4-FFF2-40B4-BE49-F238E27FC236}">
                <a16:creationId xmlns:a16="http://schemas.microsoft.com/office/drawing/2014/main" id="{C7DD42F9-2908-7DD0-9310-84B7EC70841A}"/>
              </a:ext>
            </a:extLst>
          </p:cNvPr>
          <p:cNvSpPr>
            <a:spLocks noGrp="1" noRot="1" noChangeAspect="1" noMove="1" noResize="1" noEditPoints="1" noAdjustHandles="1" noChangeArrowheads="1" noChangeShapeType="1"/>
          </p:cNvSpPr>
          <p:nvPr>
            <p:ph type="body" sz="quarter" idx="43" hasCustomPrompt="1"/>
          </p:nvPr>
        </p:nvSpPr>
        <p:spPr>
          <a:xfrm>
            <a:off x="4964347" y="5157061"/>
            <a:ext cx="1076091" cy="1078140"/>
          </a:xfrm>
          <a:custGeom>
            <a:avLst/>
            <a:gdLst>
              <a:gd name="connsiteX0" fmla="*/ 957291 w 1076091"/>
              <a:gd name="connsiteY0" fmla="*/ 0 h 1078140"/>
              <a:gd name="connsiteX1" fmla="*/ 1076091 w 1076091"/>
              <a:gd name="connsiteY1" fmla="*/ 0 h 1078140"/>
              <a:gd name="connsiteX2" fmla="*/ 1076091 w 1076091"/>
              <a:gd name="connsiteY2" fmla="*/ 970140 h 1078140"/>
              <a:gd name="connsiteX3" fmla="*/ 1076091 w 1076091"/>
              <a:gd name="connsiteY3" fmla="*/ 1078140 h 1078140"/>
              <a:gd name="connsiteX4" fmla="*/ 957291 w 1076091"/>
              <a:gd name="connsiteY4" fmla="*/ 1078140 h 1078140"/>
              <a:gd name="connsiteX5" fmla="*/ 0 w 1076091"/>
              <a:gd name="connsiteY5" fmla="*/ 1078140 h 1078140"/>
              <a:gd name="connsiteX6" fmla="*/ 0 w 1076091"/>
              <a:gd name="connsiteY6" fmla="*/ 970140 h 1078140"/>
              <a:gd name="connsiteX7" fmla="*/ 957291 w 1076091"/>
              <a:gd name="connsiteY7" fmla="*/ 970140 h 10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091" h="1078140">
                <a:moveTo>
                  <a:pt x="957291" y="0"/>
                </a:moveTo>
                <a:lnTo>
                  <a:pt x="1076091" y="0"/>
                </a:lnTo>
                <a:lnTo>
                  <a:pt x="1076091" y="970140"/>
                </a:lnTo>
                <a:lnTo>
                  <a:pt x="1076091" y="1078140"/>
                </a:lnTo>
                <a:lnTo>
                  <a:pt x="957291" y="1078140"/>
                </a:lnTo>
                <a:lnTo>
                  <a:pt x="0" y="1078140"/>
                </a:lnTo>
                <a:lnTo>
                  <a:pt x="0" y="970140"/>
                </a:lnTo>
                <a:lnTo>
                  <a:pt x="957291" y="970140"/>
                </a:lnTo>
                <a:close/>
              </a:path>
            </a:pathLst>
          </a:custGeom>
          <a:solidFill>
            <a:schemeClr val="bg2"/>
          </a:solidFill>
        </p:spPr>
        <p:txBody>
          <a:bodyPr wrap="square">
            <a:noAutofit/>
          </a:bodyPr>
          <a:lstStyle>
            <a:lvl1pPr marL="0" indent="0">
              <a:buNone/>
              <a:defRPr sz="100">
                <a:noFill/>
              </a:defRPr>
            </a:lvl1pPr>
          </a:lstStyle>
          <a:p>
            <a:pPr lvl="0"/>
            <a:r>
              <a:rPr lang="en-US" dirty="0"/>
              <a:t>.</a:t>
            </a:r>
            <a:endParaRPr lang="en-US"/>
          </a:p>
        </p:txBody>
      </p:sp>
      <p:sp>
        <p:nvSpPr>
          <p:cNvPr id="12" name="Date Placeholder 11">
            <a:extLst>
              <a:ext uri="{FF2B5EF4-FFF2-40B4-BE49-F238E27FC236}">
                <a16:creationId xmlns:a16="http://schemas.microsoft.com/office/drawing/2014/main" id="{F021F06E-C81B-31BE-4C30-EBCE1F122850}"/>
              </a:ext>
            </a:extLst>
          </p:cNvPr>
          <p:cNvSpPr>
            <a:spLocks noGrp="1"/>
          </p:cNvSpPr>
          <p:nvPr>
            <p:ph type="dt" sz="half" idx="28"/>
          </p:nvPr>
        </p:nvSpPr>
        <p:spPr/>
        <p:txBody>
          <a:bodyPr/>
          <a:lstStyle/>
          <a:p>
            <a:endParaRPr lang="en-US" dirty="0"/>
          </a:p>
        </p:txBody>
      </p:sp>
      <p:sp>
        <p:nvSpPr>
          <p:cNvPr id="13" name="Footer Placeholder 12">
            <a:extLst>
              <a:ext uri="{FF2B5EF4-FFF2-40B4-BE49-F238E27FC236}">
                <a16:creationId xmlns:a16="http://schemas.microsoft.com/office/drawing/2014/main" id="{7BD08F62-7B16-FEB3-5A30-981A90737A3C}"/>
              </a:ext>
            </a:extLst>
          </p:cNvPr>
          <p:cNvSpPr>
            <a:spLocks noGrp="1"/>
          </p:cNvSpPr>
          <p:nvPr>
            <p:ph type="ftr" sz="quarter" idx="29"/>
          </p:nvPr>
        </p:nvSpPr>
        <p:spPr/>
        <p:txBody>
          <a:bodyPr/>
          <a:lstStyle/>
          <a:p>
            <a:endParaRPr lang="en-US" dirty="0"/>
          </a:p>
        </p:txBody>
      </p:sp>
      <p:sp>
        <p:nvSpPr>
          <p:cNvPr id="14" name="Slide Number Placeholder 13">
            <a:extLst>
              <a:ext uri="{FF2B5EF4-FFF2-40B4-BE49-F238E27FC236}">
                <a16:creationId xmlns:a16="http://schemas.microsoft.com/office/drawing/2014/main" id="{637CFF64-9B09-5E9A-3AA3-B9486BB5F42A}"/>
              </a:ext>
            </a:extLst>
          </p:cNvPr>
          <p:cNvSpPr>
            <a:spLocks noGrp="1"/>
          </p:cNvSpPr>
          <p:nvPr>
            <p:ph type="sldNum" sz="quarter" idx="30"/>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790780987"/>
      </p:ext>
    </p:extLst>
  </p:cSld>
  <p:clrMapOvr>
    <a:masterClrMapping/>
  </p:clrMapOvr>
  <p:transition>
    <p:wip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Font" hidden="1">
            <a:extLst>
              <a:ext uri="{FF2B5EF4-FFF2-40B4-BE49-F238E27FC236}">
                <a16:creationId xmlns:a16="http://schemas.microsoft.com/office/drawing/2014/main" id="{B851D0FC-6B17-10C1-D94A-8DED81AB0A0A}"/>
              </a:ext>
            </a:extLst>
          </p:cNvPr>
          <p:cNvSpPr txBox="1">
            <a:spLocks noGrp="1" noRot="1" noMove="1" noResize="1" noEditPoints="1" noAdjustHandles="1" noChangeArrowheads="1" noChangeShapeType="1"/>
          </p:cNvSpPr>
          <p:nvPr userDrawn="1"/>
        </p:nvSpPr>
        <p:spPr>
          <a:xfrm>
            <a:off x="0" y="6858000"/>
            <a:ext cx="0" cy="169277"/>
          </a:xfrm>
          <a:prstGeom prst="rect">
            <a:avLst/>
          </a:prstGeom>
          <a:noFill/>
        </p:spPr>
        <p:txBody>
          <a:bodyPr wrap="square" lIns="0" tIns="0" rIns="0" bIns="0" rtlCol="0">
            <a:spAutoFit/>
          </a:bodyPr>
          <a:lstStyle/>
          <a:p>
            <a:r>
              <a:rPr lang="en-US" sz="100" dirty="0">
                <a:noFill/>
                <a:latin typeface="Solutioneer" pitchFamily="2" charset="0"/>
              </a:rPr>
              <a:t>Solutioneer</a:t>
            </a:r>
            <a:endParaRPr lang="en-US"/>
          </a:p>
        </p:txBody>
      </p:sp>
      <p:sp>
        <p:nvSpPr>
          <p:cNvPr id="26" name="Graphic" hidden="1">
            <a:extLst>
              <a:ext uri="{FF2B5EF4-FFF2-40B4-BE49-F238E27FC236}">
                <a16:creationId xmlns:a16="http://schemas.microsoft.com/office/drawing/2014/main" id="{3D3B3E0A-F595-D5CF-FD1B-F72A42FF929D}"/>
              </a:ext>
            </a:extLst>
          </p:cNvPr>
          <p:cNvSpPr>
            <a:spLocks noGrp="1" noRot="1" noMove="1" noResize="1" noEditPoints="1" noAdjustHandles="1" noChangeArrowheads="1" noChangeShapeType="1"/>
          </p:cNvSpPr>
          <p:nvPr userDrawn="1"/>
        </p:nvSpPr>
        <p:spPr>
          <a:xfrm>
            <a:off x="10896000" y="5562000"/>
            <a:ext cx="1296000" cy="1296000"/>
          </a:xfrm>
          <a:custGeom>
            <a:avLst/>
            <a:gdLst>
              <a:gd name="connsiteX0" fmla="*/ 1188000 w 1296000"/>
              <a:gd name="connsiteY0" fmla="*/ 0 h 1296000"/>
              <a:gd name="connsiteX1" fmla="*/ 1296000 w 1296000"/>
              <a:gd name="connsiteY1" fmla="*/ 0 h 1296000"/>
              <a:gd name="connsiteX2" fmla="*/ 1296000 w 1296000"/>
              <a:gd name="connsiteY2" fmla="*/ 1188000 h 1296000"/>
              <a:gd name="connsiteX3" fmla="*/ 1296000 w 1296000"/>
              <a:gd name="connsiteY3" fmla="*/ 1296000 h 1296000"/>
              <a:gd name="connsiteX4" fmla="*/ 1188000 w 1296000"/>
              <a:gd name="connsiteY4" fmla="*/ 1296000 h 1296000"/>
              <a:gd name="connsiteX5" fmla="*/ 0 w 1296000"/>
              <a:gd name="connsiteY5" fmla="*/ 1296000 h 1296000"/>
              <a:gd name="connsiteX6" fmla="*/ 0 w 1296000"/>
              <a:gd name="connsiteY6" fmla="*/ 1188000 h 1296000"/>
              <a:gd name="connsiteX7" fmla="*/ 1188000 w 1296000"/>
              <a:gd name="connsiteY7" fmla="*/ 1188000 h 12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6000" h="1296000">
                <a:moveTo>
                  <a:pt x="1188000" y="0"/>
                </a:moveTo>
                <a:lnTo>
                  <a:pt x="1296000" y="0"/>
                </a:lnTo>
                <a:lnTo>
                  <a:pt x="1296000" y="1188000"/>
                </a:lnTo>
                <a:lnTo>
                  <a:pt x="1296000" y="1296000"/>
                </a:lnTo>
                <a:lnTo>
                  <a:pt x="1188000" y="1296000"/>
                </a:lnTo>
                <a:lnTo>
                  <a:pt x="0" y="1296000"/>
                </a:lnTo>
                <a:lnTo>
                  <a:pt x="0" y="1188000"/>
                </a:lnTo>
                <a:lnTo>
                  <a:pt x="1188000" y="11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pic>
        <p:nvPicPr>
          <p:cNvPr id="15" name="Logo blue">
            <a:extLst>
              <a:ext uri="{FF2B5EF4-FFF2-40B4-BE49-F238E27FC236}">
                <a16:creationId xmlns:a16="http://schemas.microsoft.com/office/drawing/2014/main" id="{5E5A1D93-8424-DB7E-CEA7-6F2482EBC802}"/>
              </a:ext>
            </a:extLst>
          </p:cNvPr>
          <p:cNvPicPr>
            <a:picLocks noChangeAspect="1"/>
          </p:cNvPicPr>
          <p:nvPr userDrawn="1"/>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279400" y="6472715"/>
            <a:ext cx="1147837" cy="171579"/>
          </a:xfrm>
          <a:prstGeom prst="rect">
            <a:avLst/>
          </a:prstGeom>
        </p:spPr>
      </p:pic>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280800" y="450000"/>
            <a:ext cx="11631612" cy="486000"/>
          </a:xfrm>
          <a:prstGeom prst="rect">
            <a:avLst/>
          </a:prstGeom>
        </p:spPr>
        <p:txBody>
          <a:bodyPr vert="horz" lIns="0" tIns="0" rIns="0" bIns="0" rtlCol="0" anchor="t" anchorCtr="0">
            <a:noAutofit/>
          </a:bodyPr>
          <a:lstStyle/>
          <a:p>
            <a:r>
              <a:rPr lang="en-US" dirty="0"/>
              <a:t>Click to add title</a:t>
            </a:r>
            <a:endParaRPr lang="en-US"/>
          </a:p>
        </p:txBody>
      </p:sp>
      <p:sp>
        <p:nvSpPr>
          <p:cNvPr id="3" name="Text Placeholder 2"/>
          <p:cNvSpPr>
            <a:spLocks noGrp="1"/>
          </p:cNvSpPr>
          <p:nvPr>
            <p:ph type="body" idx="1"/>
          </p:nvPr>
        </p:nvSpPr>
        <p:spPr>
          <a:xfrm>
            <a:off x="280800" y="1573200"/>
            <a:ext cx="11631612" cy="4662000"/>
          </a:xfrm>
          <a:prstGeom prst="rect">
            <a:avLst/>
          </a:prstGeom>
        </p:spPr>
        <p:txBody>
          <a:bodyPr vert="horz" lIns="0" tIns="0" rIns="0" bIns="0" rtlCol="0">
            <a:noAutofit/>
          </a:bodyPr>
          <a:lstStyle/>
          <a:p>
            <a:pPr lvl="0"/>
            <a:r>
              <a:rPr lang="en-US" noProof="0" dirty="0"/>
              <a:t>Level 1, 18pt                                                                                                                                                                 Press ENTER then TAB to view next text style                                                                                                  Press SHIFT+TAB to view previous text style</a:t>
            </a:r>
            <a:endParaRPr lang="en-US"/>
          </a:p>
          <a:p>
            <a:pPr lvl="1"/>
            <a:r>
              <a:rPr lang="en-US" noProof="0" dirty="0"/>
              <a:t>Level 2, 16pt</a:t>
            </a:r>
            <a:endParaRPr lang="en-US"/>
          </a:p>
          <a:p>
            <a:pPr lvl="2"/>
            <a:r>
              <a:rPr lang="en-US" noProof="0" dirty="0"/>
              <a:t>Level 3, 14pt</a:t>
            </a:r>
            <a:endParaRPr lang="en-US"/>
          </a:p>
          <a:p>
            <a:pPr lvl="3"/>
            <a:r>
              <a:rPr lang="en-US" noProof="0" dirty="0"/>
              <a:t>Level 4, 20pt</a:t>
            </a:r>
            <a:endParaRPr lang="en-US"/>
          </a:p>
          <a:p>
            <a:pPr lvl="4"/>
            <a:r>
              <a:rPr lang="en-US" noProof="0" dirty="0"/>
              <a:t>Level 5, 18pt</a:t>
            </a:r>
            <a:endParaRPr lang="en-US"/>
          </a:p>
          <a:p>
            <a:pPr lvl="5"/>
            <a:r>
              <a:rPr lang="en-US" noProof="0" dirty="0"/>
              <a:t>Level 6, 18pt</a:t>
            </a:r>
            <a:endParaRPr lang="en-US"/>
          </a:p>
          <a:p>
            <a:pPr lvl="6"/>
            <a:r>
              <a:rPr lang="en-US" noProof="0" dirty="0"/>
              <a:t>Level 7, 18pt</a:t>
            </a:r>
            <a:endParaRPr lang="en-US"/>
          </a:p>
          <a:p>
            <a:pPr lvl="7"/>
            <a:r>
              <a:rPr lang="en-US" noProof="0" dirty="0"/>
              <a:t>Level 8, 18pt</a:t>
            </a:r>
            <a:endParaRPr lang="en-US"/>
          </a:p>
          <a:p>
            <a:pPr lvl="8"/>
            <a:r>
              <a:rPr lang="en-US" noProof="0" dirty="0"/>
              <a:t>Level 9, 18pt</a:t>
            </a:r>
            <a:endParaRPr lang="en-US"/>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9061200" y="6476400"/>
            <a:ext cx="1976400" cy="199038"/>
          </a:xfrm>
          <a:prstGeom prst="rect">
            <a:avLst/>
          </a:prstGeom>
        </p:spPr>
        <p:txBody>
          <a:bodyPr vert="horz" lIns="0" tIns="0" rIns="0" bIns="0" rtlCol="0" anchor="ctr" anchorCtr="0"/>
          <a:lstStyle>
            <a:lvl1pPr algn="l">
              <a:defRPr sz="700">
                <a:solidFill>
                  <a:srgbClr val="081E32"/>
                </a:solidFill>
              </a:defRPr>
            </a:lvl1pPr>
          </a:lstStyle>
          <a:p>
            <a:endParaRPr lang="en-US"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3978000" y="6476400"/>
            <a:ext cx="2494238" cy="199038"/>
          </a:xfrm>
          <a:prstGeom prst="rect">
            <a:avLst/>
          </a:prstGeom>
        </p:spPr>
        <p:txBody>
          <a:bodyPr vert="horz" lIns="0" tIns="0" rIns="0" bIns="0" rtlCol="0" anchor="ctr" anchorCtr="0"/>
          <a:lstStyle>
            <a:lvl1pPr algn="l">
              <a:defRPr sz="700">
                <a:solidFill>
                  <a:srgbClr val="081E32"/>
                </a:solidFill>
              </a:defRPr>
            </a:lvl1pPr>
          </a:lstStyle>
          <a:p>
            <a:endParaRPr lang="en-US"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331649" y="6476400"/>
            <a:ext cx="580763" cy="199038"/>
          </a:xfrm>
          <a:prstGeom prst="rect">
            <a:avLst/>
          </a:prstGeom>
        </p:spPr>
        <p:txBody>
          <a:bodyPr vert="horz" lIns="0" tIns="0" rIns="0" bIns="0" rtlCol="0" anchor="ctr" anchorCtr="0"/>
          <a:lstStyle>
            <a:lvl1pPr algn="r">
              <a:defRPr sz="700">
                <a:solidFill>
                  <a:srgbClr val="081E3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96" r:id="rId1"/>
    <p:sldLayoutId id="2147483813" r:id="rId2"/>
    <p:sldLayoutId id="2147483814" r:id="rId3"/>
    <p:sldLayoutId id="2147483816" r:id="rId4"/>
    <p:sldLayoutId id="2147483845" r:id="rId5"/>
    <p:sldLayoutId id="2147483846" r:id="rId6"/>
    <p:sldLayoutId id="2147483834" r:id="rId7"/>
    <p:sldLayoutId id="2147483837" r:id="rId8"/>
    <p:sldLayoutId id="2147483836" r:id="rId9"/>
    <p:sldLayoutId id="2147483863" r:id="rId10"/>
    <p:sldLayoutId id="2147483838" r:id="rId11"/>
    <p:sldLayoutId id="2147483839" r:id="rId12"/>
    <p:sldLayoutId id="2147483855" r:id="rId13"/>
    <p:sldLayoutId id="2147483856" r:id="rId14"/>
    <p:sldLayoutId id="2147483831" r:id="rId15"/>
    <p:sldLayoutId id="2147483832" r:id="rId16"/>
    <p:sldLayoutId id="2147483841" r:id="rId17"/>
    <p:sldLayoutId id="2147483843" r:id="rId18"/>
    <p:sldLayoutId id="2147483844" r:id="rId19"/>
    <p:sldLayoutId id="2147483828" r:id="rId20"/>
    <p:sldLayoutId id="2147483840" r:id="rId21"/>
    <p:sldLayoutId id="2147483862" r:id="rId22"/>
    <p:sldLayoutId id="2147483860" r:id="rId23"/>
    <p:sldLayoutId id="2147483850" r:id="rId24"/>
    <p:sldLayoutId id="2147483859" r:id="rId25"/>
    <p:sldLayoutId id="2147483861" r:id="rId26"/>
    <p:sldLayoutId id="2147483866" r:id="rId27"/>
    <p:sldLayoutId id="2147483867" r:id="rId28"/>
    <p:sldLayoutId id="2147483865" r:id="rId29"/>
    <p:sldLayoutId id="2147483847" r:id="rId30"/>
    <p:sldLayoutId id="2147483848" r:id="rId31"/>
    <p:sldLayoutId id="2147483798" r:id="rId32"/>
    <p:sldLayoutId id="2147483858" r:id="rId33"/>
    <p:sldLayoutId id="2147483744" r:id="rId34"/>
    <p:sldLayoutId id="2147483857" r:id="rId35"/>
    <p:sldLayoutId id="2147483830" r:id="rId36"/>
    <p:sldLayoutId id="2147483792" r:id="rId37"/>
    <p:sldLayoutId id="2147483803" r:id="rId38"/>
  </p:sldLayoutIdLst>
  <p:transition>
    <p:wipe/>
  </p:transition>
  <p:hf hdr="0"/>
  <p:txStyles>
    <p:titleStyle>
      <a:lvl1pPr algn="l" defTabSz="914400" rtl="0" eaLnBrk="1" latinLnBrk="0" hangingPunct="1">
        <a:lnSpc>
          <a:spcPct val="95000"/>
        </a:lnSpc>
        <a:spcBef>
          <a:spcPct val="0"/>
        </a:spcBef>
        <a:buNone/>
        <a:defRPr sz="3200" kern="1200" spc="0" baseline="0">
          <a:solidFill>
            <a:srgbClr val="081E32"/>
          </a:solidFill>
          <a:latin typeface="+mj-lt"/>
          <a:ea typeface="+mj-ea"/>
          <a:cs typeface="+mj-cs"/>
        </a:defRPr>
      </a:lvl1pPr>
    </p:titleStyle>
    <p:bodyStyle>
      <a:lvl1pPr marL="216000" indent="-216000" algn="l" defTabSz="914400" rtl="0" eaLnBrk="1" latinLnBrk="0" hangingPunct="1">
        <a:lnSpc>
          <a:spcPct val="100000"/>
        </a:lnSpc>
        <a:spcBef>
          <a:spcPts val="500"/>
        </a:spcBef>
        <a:spcAft>
          <a:spcPts val="0"/>
        </a:spcAft>
        <a:buClr>
          <a:srgbClr val="081E32"/>
        </a:buClr>
        <a:buFont typeface="Wingdings" panose="05000000000000000000" pitchFamily="2" charset="2"/>
        <a:buChar char="§"/>
        <a:defRPr sz="1800" kern="1200" baseline="0">
          <a:solidFill>
            <a:srgbClr val="081E32"/>
          </a:solidFill>
          <a:latin typeface="+mn-lt"/>
          <a:ea typeface="+mn-ea"/>
          <a:cs typeface="+mn-cs"/>
        </a:defRPr>
      </a:lvl1pPr>
      <a:lvl2pPr marL="432000" indent="-216000" algn="l" defTabSz="914400" rtl="0" eaLnBrk="1" latinLnBrk="0" hangingPunct="1">
        <a:lnSpc>
          <a:spcPct val="100000"/>
        </a:lnSpc>
        <a:spcBef>
          <a:spcPts val="500"/>
        </a:spcBef>
        <a:spcAft>
          <a:spcPts val="0"/>
        </a:spcAft>
        <a:buClr>
          <a:schemeClr val="tx1">
            <a:lumMod val="50000"/>
            <a:lumOff val="50000"/>
          </a:schemeClr>
        </a:buClr>
        <a:buFont typeface="Wingdings" panose="05000000000000000000" pitchFamily="2" charset="2"/>
        <a:buChar char="§"/>
        <a:defRPr sz="1600" kern="1200" baseline="0">
          <a:solidFill>
            <a:srgbClr val="081E32"/>
          </a:solidFill>
          <a:latin typeface="+mn-lt"/>
          <a:ea typeface="+mn-ea"/>
          <a:cs typeface="+mn-cs"/>
        </a:defRPr>
      </a:lvl2pPr>
      <a:lvl3pPr marL="648000" indent="-216000" algn="l" defTabSz="914400" rtl="0" eaLnBrk="1" latinLnBrk="0" hangingPunct="1">
        <a:lnSpc>
          <a:spcPct val="100000"/>
        </a:lnSpc>
        <a:spcBef>
          <a:spcPts val="500"/>
        </a:spcBef>
        <a:spcAft>
          <a:spcPts val="0"/>
        </a:spcAft>
        <a:buClr>
          <a:schemeClr val="tx1">
            <a:lumMod val="50000"/>
            <a:lumOff val="50000"/>
          </a:schemeClr>
        </a:buClr>
        <a:buFont typeface="Wingdings" panose="05000000000000000000" pitchFamily="2" charset="2"/>
        <a:buChar char="§"/>
        <a:defRPr sz="1400" kern="1200" baseline="0">
          <a:solidFill>
            <a:srgbClr val="081E32"/>
          </a:solidFill>
          <a:latin typeface="+mn-lt"/>
          <a:ea typeface="+mn-ea"/>
          <a:cs typeface="+mn-cs"/>
        </a:defRPr>
      </a:lvl3pPr>
      <a:lvl4pPr marL="0" indent="0" algn="l" defTabSz="914400" rtl="0" eaLnBrk="1" latinLnBrk="0" hangingPunct="1">
        <a:lnSpc>
          <a:spcPct val="100000"/>
        </a:lnSpc>
        <a:spcBef>
          <a:spcPts val="500"/>
        </a:spcBef>
        <a:spcAft>
          <a:spcPts val="0"/>
        </a:spcAft>
        <a:buFont typeface="Arial" panose="020B0604020202020204" pitchFamily="34" charset="0"/>
        <a:buChar char="​"/>
        <a:defRPr sz="2000" b="1" kern="1200" baseline="0">
          <a:solidFill>
            <a:srgbClr val="081E32"/>
          </a:solidFill>
          <a:latin typeface="+mj-lt"/>
          <a:ea typeface="+mn-ea"/>
          <a:cs typeface="+mn-cs"/>
        </a:defRPr>
      </a:lvl4pPr>
      <a:lvl5pPr marL="0" indent="0" algn="l" defTabSz="914400" rtl="0" eaLnBrk="1" latinLnBrk="0" hangingPunct="1">
        <a:lnSpc>
          <a:spcPct val="100000"/>
        </a:lnSpc>
        <a:spcBef>
          <a:spcPts val="500"/>
        </a:spcBef>
        <a:spcAft>
          <a:spcPts val="0"/>
        </a:spcAft>
        <a:buFont typeface="Arial" panose="020B0604020202020204" pitchFamily="34" charset="0"/>
        <a:buChar char="​"/>
        <a:tabLst/>
        <a:defRPr sz="1800" kern="1200" baseline="0">
          <a:solidFill>
            <a:srgbClr val="081E32"/>
          </a:solidFill>
          <a:latin typeface="+mn-lt"/>
          <a:ea typeface="+mn-ea"/>
          <a:cs typeface="+mn-cs"/>
        </a:defRPr>
      </a:lvl5pPr>
      <a:lvl6pPr marL="0" indent="0" algn="l" defTabSz="914400" rtl="0" eaLnBrk="1" latinLnBrk="0" hangingPunct="1">
        <a:lnSpc>
          <a:spcPct val="100000"/>
        </a:lnSpc>
        <a:spcBef>
          <a:spcPts val="500"/>
        </a:spcBef>
        <a:spcAft>
          <a:spcPts val="0"/>
        </a:spcAft>
        <a:buFont typeface="Arial" panose="020B0604020202020204" pitchFamily="34" charset="0"/>
        <a:buChar char="​"/>
        <a:defRPr sz="1800" kern="1200" baseline="0">
          <a:solidFill>
            <a:srgbClr val="081E32"/>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1800" b="0" kern="1200" baseline="0">
          <a:solidFill>
            <a:srgbClr val="081E32"/>
          </a:solidFill>
          <a:latin typeface="+mn-lt"/>
          <a:ea typeface="+mn-ea"/>
          <a:cs typeface="+mn-cs"/>
        </a:defRPr>
      </a:lvl7pPr>
      <a:lvl8pPr marL="0" indent="0" algn="l" defTabSz="914400" rtl="0" eaLnBrk="1" latinLnBrk="0" hangingPunct="1">
        <a:lnSpc>
          <a:spcPct val="100000"/>
        </a:lnSpc>
        <a:spcBef>
          <a:spcPts val="500"/>
        </a:spcBef>
        <a:spcAft>
          <a:spcPts val="0"/>
        </a:spcAft>
        <a:buFont typeface="Arial" panose="020B0604020202020204" pitchFamily="34" charset="0"/>
        <a:buChar char="​"/>
        <a:defRPr sz="1800" kern="1200" baseline="0">
          <a:solidFill>
            <a:srgbClr val="081E32"/>
          </a:solidFill>
          <a:latin typeface="+mn-lt"/>
          <a:ea typeface="+mn-ea"/>
          <a:cs typeface="+mn-cs"/>
        </a:defRPr>
      </a:lvl8pPr>
      <a:lvl9pPr marL="0" indent="0" algn="l" defTabSz="914400" rtl="0" eaLnBrk="1" latinLnBrk="0" hangingPunct="1">
        <a:lnSpc>
          <a:spcPct val="100000"/>
        </a:lnSpc>
        <a:spcBef>
          <a:spcPts val="500"/>
        </a:spcBef>
        <a:spcAft>
          <a:spcPts val="0"/>
        </a:spcAft>
        <a:buFont typeface="Arial" panose="020B0604020202020204" pitchFamily="34" charset="0"/>
        <a:buChar char="​"/>
        <a:defRPr sz="1800" b="0" kern="1200" baseline="0">
          <a:solidFill>
            <a:srgbClr val="081E3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3" userDrawn="1">
          <p15:clr>
            <a:srgbClr val="F26B43"/>
          </p15:clr>
        </p15:guide>
        <p15:guide id="19" orient="horz" pos="991" userDrawn="1">
          <p15:clr>
            <a:srgbClr val="A4A4A4"/>
          </p15:clr>
        </p15:guide>
        <p15:guide id="20" orient="horz" pos="3928" userDrawn="1">
          <p15:clr>
            <a:srgbClr val="F26B43"/>
          </p15:clr>
        </p15:guide>
        <p15:guide id="22" pos="3601" userDrawn="1">
          <p15:clr>
            <a:srgbClr val="A4A3A4"/>
          </p15:clr>
        </p15:guide>
        <p15:guide id="23" pos="3805" userDrawn="1">
          <p15:clr>
            <a:srgbClr val="A4A3A4"/>
          </p15:clr>
        </p15:guide>
        <p15:guide id="24" pos="3873" userDrawn="1">
          <p15:clr>
            <a:srgbClr val="A4A3A4"/>
          </p15:clr>
        </p15:guide>
        <p15:guide id="25" pos="4077" userDrawn="1">
          <p15:clr>
            <a:srgbClr val="A4A3A4"/>
          </p15:clr>
        </p15:guide>
        <p15:guide id="28" orient="horz" pos="4205" userDrawn="1">
          <p15:clr>
            <a:srgbClr val="A4A4A4"/>
          </p15:clr>
        </p15:guide>
        <p15:guide id="29" pos="176" userDrawn="1">
          <p15:clr>
            <a:srgbClr val="F26B43"/>
          </p15:clr>
        </p15:guide>
        <p15:guide id="30" pos="750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17.xml"/><Relationship Id="rId1" Type="http://schemas.openxmlformats.org/officeDocument/2006/relationships/customXml" Target="../../customXml/item7.xml"/><Relationship Id="rId5" Type="http://schemas.openxmlformats.org/officeDocument/2006/relationships/image" Target="../media/image17.e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8.xml"/><Relationship Id="rId1" Type="http://schemas.openxmlformats.org/officeDocument/2006/relationships/customXml" Target="../../customXml/item26.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4.xml"/><Relationship Id="rId1" Type="http://schemas.openxmlformats.org/officeDocument/2006/relationships/customXml" Target="../../customXml/item19.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25.xml"/><Relationship Id="rId1" Type="http://schemas.openxmlformats.org/officeDocument/2006/relationships/customXml" Target="../../customXml/item14.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13.xml"/><Relationship Id="rId1" Type="http://schemas.openxmlformats.org/officeDocument/2006/relationships/customXml" Target="../../customXml/item2.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20.xml"/><Relationship Id="rId1" Type="http://schemas.openxmlformats.org/officeDocument/2006/relationships/customXml" Target="../../customXml/item9.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11.xml"/><Relationship Id="rId1" Type="http://schemas.openxmlformats.org/officeDocument/2006/relationships/customXml" Target="../../customXml/item3.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5.xml"/><Relationship Id="rId1" Type="http://schemas.openxmlformats.org/officeDocument/2006/relationships/customXml" Target="../../customXml/item22.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1.xml"/><Relationship Id="rId1" Type="http://schemas.openxmlformats.org/officeDocument/2006/relationships/customXml" Target="../../customXml/item15.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customXml" Target="../../customXml/item21.xml"/><Relationship Id="rId1" Type="http://schemas.openxmlformats.org/officeDocument/2006/relationships/customXml" Target="../../customXml/item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6.xml"/><Relationship Id="rId1" Type="http://schemas.openxmlformats.org/officeDocument/2006/relationships/customXml" Target="../../customXml/item23.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16.xml"/><Relationship Id="rId1" Type="http://schemas.openxmlformats.org/officeDocument/2006/relationships/customXml" Target="../../customXml/item18.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6716F87-D706-6093-27A5-5B2CA6595B3C}"/>
              </a:ext>
            </a:extLst>
          </p:cNvPr>
          <p:cNvSpPr>
            <a:spLocks noGrp="1"/>
          </p:cNvSpPr>
          <p:nvPr>
            <p:ph type="ctrTitle"/>
          </p:nvPr>
        </p:nvSpPr>
        <p:spPr>
          <a:xfrm>
            <a:off x="640800" y="971749"/>
            <a:ext cx="5075788" cy="2457251"/>
          </a:xfrm>
        </p:spPr>
        <p:txBody>
          <a:bodyPr/>
          <a:lstStyle/>
          <a:p>
            <a:r>
              <a:rPr lang="en-US" sz="3200" dirty="0">
                <a:solidFill>
                  <a:schemeClr val="tx1"/>
                </a:solidFill>
              </a:rPr>
              <a:t>Wind Induced Fatigue of Flare Booms: Evaluation of Different Methods and Software Alternatives</a:t>
            </a:r>
            <a:endParaRPr lang="en-US" sz="3200" dirty="0"/>
          </a:p>
        </p:txBody>
      </p:sp>
      <p:sp>
        <p:nvSpPr>
          <p:cNvPr id="12" name="Text Placeholder 11">
            <a:extLst>
              <a:ext uri="{FF2B5EF4-FFF2-40B4-BE49-F238E27FC236}">
                <a16:creationId xmlns:a16="http://schemas.microsoft.com/office/drawing/2014/main" id="{C483209D-ADF8-440F-9331-673290345CE9}"/>
              </a:ext>
            </a:extLst>
          </p:cNvPr>
          <p:cNvSpPr>
            <a:spLocks noGrp="1"/>
          </p:cNvSpPr>
          <p:nvPr>
            <p:ph type="body" sz="quarter" idx="13"/>
          </p:nvPr>
        </p:nvSpPr>
        <p:spPr/>
        <p:txBody>
          <a:bodyPr/>
          <a:lstStyle/>
          <a:p>
            <a:r>
              <a:rPr lang="en-US" dirty="0"/>
              <a:t>Stavanger, 12.06.2025</a:t>
            </a:r>
          </a:p>
        </p:txBody>
      </p:sp>
      <p:sp>
        <p:nvSpPr>
          <p:cNvPr id="11" name="Text Placeholder 10">
            <a:extLst>
              <a:ext uri="{FF2B5EF4-FFF2-40B4-BE49-F238E27FC236}">
                <a16:creationId xmlns:a16="http://schemas.microsoft.com/office/drawing/2014/main" id="{EF2C3A65-400E-5D56-1782-AA819B1356B3}"/>
              </a:ext>
            </a:extLst>
          </p:cNvPr>
          <p:cNvSpPr>
            <a:spLocks noGrp="1"/>
          </p:cNvSpPr>
          <p:nvPr>
            <p:ph type="body" sz="quarter" idx="11"/>
          </p:nvPr>
        </p:nvSpPr>
        <p:spPr/>
        <p:txBody>
          <a:bodyPr/>
          <a:lstStyle/>
          <a:p>
            <a:pPr algn="l" defTabSz="914400">
              <a:lnSpc>
                <a:spcPct val="90000"/>
              </a:lnSpc>
            </a:pPr>
            <a:r>
              <a:rPr lang="en-US" sz="1800" dirty="0">
                <a:solidFill>
                  <a:schemeClr val="bg1">
                    <a:lumMod val="50000"/>
                  </a:schemeClr>
                </a:solidFill>
              </a:rPr>
              <a:t>Ahmed Radwan, Nikolas Bentzen</a:t>
            </a:r>
            <a:br>
              <a:rPr lang="en-US" sz="1800" dirty="0">
                <a:solidFill>
                  <a:schemeClr val="bg1">
                    <a:lumMod val="50000"/>
                  </a:schemeClr>
                </a:solidFill>
              </a:rPr>
            </a:br>
            <a:r>
              <a:rPr lang="en-US" sz="1800" dirty="0">
                <a:solidFill>
                  <a:schemeClr val="bg1">
                    <a:lumMod val="50000"/>
                  </a:schemeClr>
                </a:solidFill>
              </a:rPr>
              <a:t>Sudath C. Siriwardane </a:t>
            </a:r>
          </a:p>
          <a:p>
            <a:endParaRPr lang="en-US" dirty="0"/>
          </a:p>
        </p:txBody>
      </p:sp>
      <p:pic>
        <p:nvPicPr>
          <p:cNvPr id="4" name="Picture 3">
            <a:extLst>
              <a:ext uri="{FF2B5EF4-FFF2-40B4-BE49-F238E27FC236}">
                <a16:creationId xmlns:a16="http://schemas.microsoft.com/office/drawing/2014/main" id="{773673E0-1628-56EC-D3B3-F9A64F6B1D2C}"/>
              </a:ext>
            </a:extLst>
          </p:cNvPr>
          <p:cNvPicPr>
            <a:picLocks noChangeAspect="1"/>
          </p:cNvPicPr>
          <p:nvPr/>
        </p:nvPicPr>
        <p:blipFill>
          <a:blip r:embed="rId5"/>
          <a:stretch>
            <a:fillRect/>
          </a:stretch>
        </p:blipFill>
        <p:spPr>
          <a:xfrm>
            <a:off x="7196648" y="914617"/>
            <a:ext cx="4082400" cy="5795550"/>
          </a:xfrm>
          <a:prstGeom prst="rect">
            <a:avLst/>
          </a:prstGeom>
        </p:spPr>
      </p:pic>
    </p:spTree>
    <p:custDataLst>
      <p:custData r:id="rId1"/>
      <p:custData r:id="rId2"/>
    </p:custDataLst>
    <p:extLst>
      <p:ext uri="{BB962C8B-B14F-4D97-AF65-F5344CB8AC3E}">
        <p14:creationId xmlns:p14="http://schemas.microsoft.com/office/powerpoint/2010/main" val="1598332399"/>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4189F-74A9-3442-3D12-08B2F069EF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BB31B4-2880-8B0C-E13D-5C49092DDEA8}"/>
              </a:ext>
            </a:extLst>
          </p:cNvPr>
          <p:cNvSpPr>
            <a:spLocks noGrp="1"/>
          </p:cNvSpPr>
          <p:nvPr>
            <p:ph type="title"/>
          </p:nvPr>
        </p:nvSpPr>
        <p:spPr>
          <a:xfrm>
            <a:off x="280800" y="449998"/>
            <a:ext cx="11631612" cy="731529"/>
          </a:xfrm>
        </p:spPr>
        <p:txBody>
          <a:bodyPr/>
          <a:lstStyle/>
          <a:p>
            <a:r>
              <a:rPr lang="en-US" sz="3600" b="1" kern="1200" dirty="0">
                <a:solidFill>
                  <a:schemeClr val="tx1"/>
                </a:solidFill>
                <a:latin typeface="+mj-lt"/>
                <a:ea typeface="+mj-ea"/>
                <a:cs typeface="+mj-cs"/>
              </a:rPr>
              <a:t>Flare Boom Model</a:t>
            </a:r>
            <a:endParaRPr lang="nb-NO" sz="3600" dirty="0"/>
          </a:p>
        </p:txBody>
      </p:sp>
      <p:sp>
        <p:nvSpPr>
          <p:cNvPr id="4" name="Content Placeholder 3">
            <a:extLst>
              <a:ext uri="{FF2B5EF4-FFF2-40B4-BE49-F238E27FC236}">
                <a16:creationId xmlns:a16="http://schemas.microsoft.com/office/drawing/2014/main" id="{6BB5DAC7-82FA-E4F7-3797-4280199BB687}"/>
              </a:ext>
            </a:extLst>
          </p:cNvPr>
          <p:cNvSpPr>
            <a:spLocks noGrp="1"/>
          </p:cNvSpPr>
          <p:nvPr>
            <p:ph sz="quarter" idx="22"/>
          </p:nvPr>
        </p:nvSpPr>
        <p:spPr>
          <a:xfrm>
            <a:off x="5661060" y="760289"/>
            <a:ext cx="6251339" cy="5474912"/>
          </a:xfrm>
        </p:spPr>
        <p:txBody>
          <a:bodyPr>
            <a:noAutofit/>
          </a:bodyPr>
          <a:lstStyle/>
          <a:p>
            <a:pPr marL="0" indent="0">
              <a:spcBef>
                <a:spcPts val="2500"/>
              </a:spcBef>
              <a:buNone/>
            </a:pPr>
            <a:r>
              <a:rPr lang="en-US" sz="1600" b="1" dirty="0"/>
              <a:t>Flare Boom </a:t>
            </a:r>
          </a:p>
          <a:p>
            <a:pPr marL="0" lvl="1" indent="0">
              <a:buNone/>
            </a:pPr>
            <a:r>
              <a:rPr lang="en-US" sz="1600" dirty="0"/>
              <a:t>The flare boom on an existing platform in service. Modelled in DNV Sesam </a:t>
            </a:r>
            <a:r>
              <a:rPr lang="en-US" sz="1600" dirty="0" err="1"/>
              <a:t>GeniE</a:t>
            </a:r>
            <a:r>
              <a:rPr lang="en-US" sz="1600" dirty="0"/>
              <a:t>.</a:t>
            </a:r>
          </a:p>
          <a:p>
            <a:pPr marL="0" indent="0">
              <a:spcBef>
                <a:spcPts val="1200"/>
              </a:spcBef>
              <a:buNone/>
            </a:pPr>
            <a:r>
              <a:rPr lang="en-US" sz="1600" b="1" dirty="0"/>
              <a:t>Structural components</a:t>
            </a:r>
          </a:p>
          <a:p>
            <a:pPr marL="285750" lvl="1"/>
            <a:r>
              <a:rPr lang="en-US" sz="1600" dirty="0"/>
              <a:t>Flare boom consists of tubular members.</a:t>
            </a:r>
          </a:p>
          <a:p>
            <a:pPr marL="285750" lvl="1"/>
            <a:r>
              <a:rPr lang="en-US" sz="1600" dirty="0"/>
              <a:t>Supporting structure consists of box-section and I-section beams, connected to topside.</a:t>
            </a:r>
          </a:p>
          <a:p>
            <a:pPr marL="0" indent="0">
              <a:spcBef>
                <a:spcPts val="1200"/>
              </a:spcBef>
              <a:buNone/>
            </a:pPr>
            <a:r>
              <a:rPr lang="en-US" sz="1600" b="1" dirty="0"/>
              <a:t>Elevation and Dimensions</a:t>
            </a:r>
          </a:p>
          <a:p>
            <a:pPr marL="0" lvl="1" indent="0">
              <a:buNone/>
            </a:pPr>
            <a:r>
              <a:rPr lang="en-US" sz="1600" dirty="0"/>
              <a:t>The flare boom's base is 24.6 m above sea level, reaching a tip elevation of 119.8 m. Total height of 95.2m.</a:t>
            </a:r>
          </a:p>
          <a:p>
            <a:pPr marL="0" indent="0">
              <a:spcBef>
                <a:spcPts val="1200"/>
              </a:spcBef>
              <a:buNone/>
            </a:pPr>
            <a:r>
              <a:rPr lang="en-US" sz="1600" b="1" dirty="0"/>
              <a:t>Material Properties</a:t>
            </a:r>
          </a:p>
          <a:p>
            <a:pPr marL="0" lvl="1" indent="0">
              <a:buNone/>
            </a:pPr>
            <a:r>
              <a:rPr lang="el-GR" sz="1600" dirty="0"/>
              <a:t>σ</a:t>
            </a:r>
            <a:r>
              <a:rPr lang="nb-NO" sz="1600" dirty="0"/>
              <a:t>y = </a:t>
            </a:r>
            <a:r>
              <a:rPr lang="en-US" sz="1600" dirty="0"/>
              <a:t>420MPa</a:t>
            </a:r>
          </a:p>
          <a:p>
            <a:pPr marL="0" lvl="1" indent="0">
              <a:buNone/>
            </a:pPr>
            <a:r>
              <a:rPr lang="en-US" sz="1600" dirty="0"/>
              <a:t>E = 210 </a:t>
            </a:r>
            <a:r>
              <a:rPr lang="en-US" sz="1600" dirty="0" err="1"/>
              <a:t>GPa</a:t>
            </a:r>
            <a:endParaRPr lang="en-US" sz="1600" dirty="0"/>
          </a:p>
          <a:p>
            <a:pPr marL="0" lvl="1" indent="0">
              <a:buNone/>
            </a:pPr>
            <a:r>
              <a:rPr lang="en-US" sz="1600" dirty="0"/>
              <a:t>Poisson’s ratio </a:t>
            </a:r>
            <a:r>
              <a:rPr lang="el-GR" sz="1600" dirty="0"/>
              <a:t>ν = 0.3</a:t>
            </a:r>
            <a:endParaRPr lang="en-US" sz="1600" dirty="0"/>
          </a:p>
          <a:p>
            <a:pPr marL="0" indent="0">
              <a:spcBef>
                <a:spcPts val="1200"/>
              </a:spcBef>
              <a:buNone/>
            </a:pPr>
            <a:r>
              <a:rPr lang="en-US" sz="1600" b="1" dirty="0"/>
              <a:t>Structural Weight and Damping</a:t>
            </a:r>
          </a:p>
          <a:p>
            <a:pPr marL="0" lvl="1" indent="0">
              <a:buNone/>
            </a:pPr>
            <a:r>
              <a:rPr lang="en-US" sz="1600" dirty="0"/>
              <a:t>The total weight is 398.15 metric tons, and a structural damping ratio of 0.005 is used to manage vibrations.</a:t>
            </a:r>
            <a:endParaRPr lang="nb-NO" sz="1600" dirty="0"/>
          </a:p>
        </p:txBody>
      </p:sp>
      <p:sp>
        <p:nvSpPr>
          <p:cNvPr id="5" name="Text Placeholder 4">
            <a:extLst>
              <a:ext uri="{FF2B5EF4-FFF2-40B4-BE49-F238E27FC236}">
                <a16:creationId xmlns:a16="http://schemas.microsoft.com/office/drawing/2014/main" id="{76EAD305-131B-0472-9384-18BD473C7219}"/>
              </a:ext>
            </a:extLst>
          </p:cNvPr>
          <p:cNvSpPr>
            <a:spLocks noGrp="1"/>
          </p:cNvSpPr>
          <p:nvPr>
            <p:ph type="body" sz="quarter" idx="42"/>
          </p:nvPr>
        </p:nvSpPr>
        <p:spPr/>
        <p:txBody>
          <a:bodyPr/>
          <a:lstStyle/>
          <a:p>
            <a:endParaRPr lang="nb-NO"/>
          </a:p>
        </p:txBody>
      </p:sp>
      <p:sp>
        <p:nvSpPr>
          <p:cNvPr id="6" name="Date Placeholder 5">
            <a:extLst>
              <a:ext uri="{FF2B5EF4-FFF2-40B4-BE49-F238E27FC236}">
                <a16:creationId xmlns:a16="http://schemas.microsoft.com/office/drawing/2014/main" id="{2028C503-4DB9-555E-F650-477A1F01F624}"/>
              </a:ext>
            </a:extLst>
          </p:cNvPr>
          <p:cNvSpPr>
            <a:spLocks noGrp="1"/>
          </p:cNvSpPr>
          <p:nvPr>
            <p:ph type="dt" sz="half" idx="23"/>
          </p:nvPr>
        </p:nvSpPr>
        <p:spPr/>
        <p:txBody>
          <a:bodyPr/>
          <a:lstStyle/>
          <a:p>
            <a:endParaRPr lang="en-US" dirty="0"/>
          </a:p>
        </p:txBody>
      </p:sp>
      <p:sp>
        <p:nvSpPr>
          <p:cNvPr id="7" name="Footer Placeholder 6">
            <a:extLst>
              <a:ext uri="{FF2B5EF4-FFF2-40B4-BE49-F238E27FC236}">
                <a16:creationId xmlns:a16="http://schemas.microsoft.com/office/drawing/2014/main" id="{9F870E42-DD2B-D5DB-7043-8D27F0AE8213}"/>
              </a:ext>
            </a:extLst>
          </p:cNvPr>
          <p:cNvSpPr>
            <a:spLocks noGrp="1"/>
          </p:cNvSpPr>
          <p:nvPr>
            <p:ph type="ftr" sz="quarter" idx="24"/>
          </p:nvPr>
        </p:nvSpPr>
        <p:spPr/>
        <p:txBody>
          <a:bodyPr/>
          <a:lstStyle/>
          <a:p>
            <a:endParaRPr lang="en-US" dirty="0"/>
          </a:p>
        </p:txBody>
      </p:sp>
      <p:sp>
        <p:nvSpPr>
          <p:cNvPr id="8" name="Slide Number Placeholder 7">
            <a:extLst>
              <a:ext uri="{FF2B5EF4-FFF2-40B4-BE49-F238E27FC236}">
                <a16:creationId xmlns:a16="http://schemas.microsoft.com/office/drawing/2014/main" id="{75D55426-8523-8559-BBA2-28E2C81F55C2}"/>
              </a:ext>
            </a:extLst>
          </p:cNvPr>
          <p:cNvSpPr>
            <a:spLocks noGrp="1"/>
          </p:cNvSpPr>
          <p:nvPr>
            <p:ph type="sldNum" sz="quarter" idx="25"/>
          </p:nvPr>
        </p:nvSpPr>
        <p:spPr/>
        <p:txBody>
          <a:bodyPr/>
          <a:lstStyle/>
          <a:p>
            <a:fld id="{23AA811B-2EBD-4900-905E-5BE206449611}" type="slidenum">
              <a:rPr lang="en-US" smtClean="0"/>
              <a:pPr/>
              <a:t>10</a:t>
            </a:fld>
            <a:endParaRPr lang="en-US" dirty="0"/>
          </a:p>
        </p:txBody>
      </p:sp>
      <p:pic>
        <p:nvPicPr>
          <p:cNvPr id="11" name="Picture 10">
            <a:extLst>
              <a:ext uri="{FF2B5EF4-FFF2-40B4-BE49-F238E27FC236}">
                <a16:creationId xmlns:a16="http://schemas.microsoft.com/office/drawing/2014/main" id="{A4E8ED25-AE04-B92E-2F9A-9CB755D6BE86}"/>
              </a:ext>
            </a:extLst>
          </p:cNvPr>
          <p:cNvPicPr>
            <a:picLocks noChangeAspect="1"/>
          </p:cNvPicPr>
          <p:nvPr/>
        </p:nvPicPr>
        <p:blipFill>
          <a:blip r:embed="rId3"/>
          <a:stretch>
            <a:fillRect/>
          </a:stretch>
        </p:blipFill>
        <p:spPr>
          <a:xfrm>
            <a:off x="451070" y="1181526"/>
            <a:ext cx="4501073" cy="5042663"/>
          </a:xfrm>
          <a:prstGeom prst="rect">
            <a:avLst/>
          </a:prstGeom>
        </p:spPr>
      </p:pic>
    </p:spTree>
    <p:extLst>
      <p:ext uri="{BB962C8B-B14F-4D97-AF65-F5344CB8AC3E}">
        <p14:creationId xmlns:p14="http://schemas.microsoft.com/office/powerpoint/2010/main" val="2416031033"/>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DA401-C3BD-B2D3-61C8-763A2849BB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95E15-7FDA-E6CF-F0ED-8F24D13051E5}"/>
              </a:ext>
            </a:extLst>
          </p:cNvPr>
          <p:cNvSpPr>
            <a:spLocks noGrp="1"/>
          </p:cNvSpPr>
          <p:nvPr>
            <p:ph type="title"/>
          </p:nvPr>
        </p:nvSpPr>
        <p:spPr>
          <a:xfrm>
            <a:off x="280800" y="449998"/>
            <a:ext cx="11631612" cy="731529"/>
          </a:xfrm>
        </p:spPr>
        <p:txBody>
          <a:bodyPr/>
          <a:lstStyle/>
          <a:p>
            <a:r>
              <a:rPr lang="en-US" sz="3600" b="1" kern="1200" dirty="0">
                <a:solidFill>
                  <a:schemeClr val="tx1"/>
                </a:solidFill>
                <a:latin typeface="+mj-lt"/>
                <a:ea typeface="+mj-ea"/>
                <a:cs typeface="+mj-cs"/>
              </a:rPr>
              <a:t>Flare Boom Model</a:t>
            </a:r>
            <a:endParaRPr lang="nb-NO" sz="3600" dirty="0"/>
          </a:p>
        </p:txBody>
      </p:sp>
      <p:sp>
        <p:nvSpPr>
          <p:cNvPr id="4" name="Content Placeholder 3">
            <a:extLst>
              <a:ext uri="{FF2B5EF4-FFF2-40B4-BE49-F238E27FC236}">
                <a16:creationId xmlns:a16="http://schemas.microsoft.com/office/drawing/2014/main" id="{69C80E6C-5547-EA9D-D69B-B9CE83978B50}"/>
              </a:ext>
            </a:extLst>
          </p:cNvPr>
          <p:cNvSpPr>
            <a:spLocks noGrp="1"/>
          </p:cNvSpPr>
          <p:nvPr>
            <p:ph sz="quarter" idx="22"/>
          </p:nvPr>
        </p:nvSpPr>
        <p:spPr>
          <a:xfrm>
            <a:off x="5661060" y="760289"/>
            <a:ext cx="6251339" cy="5474912"/>
          </a:xfrm>
        </p:spPr>
        <p:txBody>
          <a:bodyPr>
            <a:noAutofit/>
          </a:bodyPr>
          <a:lstStyle/>
          <a:p>
            <a:pPr marL="0" indent="0">
              <a:spcBef>
                <a:spcPts val="2500"/>
              </a:spcBef>
              <a:buNone/>
            </a:pPr>
            <a:r>
              <a:rPr lang="en-US" sz="2000" b="1" dirty="0"/>
              <a:t>Parametric Comparison</a:t>
            </a:r>
          </a:p>
          <a:p>
            <a:pPr marL="0" lvl="1" indent="0">
              <a:buNone/>
            </a:pPr>
            <a:r>
              <a:rPr lang="en-US" sz="2000" dirty="0"/>
              <a:t>The fatigue lives of critical points from FRAMEWORK and USFOS software are compared using a parametric approach.</a:t>
            </a:r>
          </a:p>
          <a:p>
            <a:pPr marL="0" indent="0">
              <a:spcBef>
                <a:spcPts val="2500"/>
              </a:spcBef>
              <a:buNone/>
            </a:pPr>
            <a:r>
              <a:rPr lang="en-US" sz="2000" b="1" dirty="0"/>
              <a:t>Critical Points Variation</a:t>
            </a:r>
          </a:p>
          <a:p>
            <a:pPr marL="0" lvl="1" indent="0">
              <a:buNone/>
            </a:pPr>
            <a:r>
              <a:rPr lang="en-US" sz="2000" dirty="0"/>
              <a:t>Five most critical joints are used in the results comparison. The joint numbering system used is shown.</a:t>
            </a:r>
          </a:p>
          <a:p>
            <a:pPr marL="0" indent="0">
              <a:spcBef>
                <a:spcPts val="2500"/>
              </a:spcBef>
              <a:buNone/>
            </a:pPr>
            <a:r>
              <a:rPr lang="en-US" sz="2000" b="1" dirty="0"/>
              <a:t>S-N Curve Application</a:t>
            </a:r>
          </a:p>
          <a:p>
            <a:pPr marL="0" lvl="1" indent="0">
              <a:buNone/>
            </a:pPr>
            <a:r>
              <a:rPr lang="en-US" sz="2000" dirty="0"/>
              <a:t>The S-N curve for tubular members (T-air) (DNV-RP-C203) is used for determining fatigue lives of tubular joints.</a:t>
            </a:r>
            <a:endParaRPr lang="nb-NO" sz="2000" dirty="0"/>
          </a:p>
        </p:txBody>
      </p:sp>
      <p:sp>
        <p:nvSpPr>
          <p:cNvPr id="5" name="Text Placeholder 4">
            <a:extLst>
              <a:ext uri="{FF2B5EF4-FFF2-40B4-BE49-F238E27FC236}">
                <a16:creationId xmlns:a16="http://schemas.microsoft.com/office/drawing/2014/main" id="{3E466B9C-C6E4-B4A6-872C-61468F35F8B3}"/>
              </a:ext>
            </a:extLst>
          </p:cNvPr>
          <p:cNvSpPr>
            <a:spLocks noGrp="1"/>
          </p:cNvSpPr>
          <p:nvPr>
            <p:ph type="body" sz="quarter" idx="42"/>
          </p:nvPr>
        </p:nvSpPr>
        <p:spPr/>
        <p:txBody>
          <a:bodyPr/>
          <a:lstStyle/>
          <a:p>
            <a:endParaRPr lang="nb-NO"/>
          </a:p>
        </p:txBody>
      </p:sp>
      <p:sp>
        <p:nvSpPr>
          <p:cNvPr id="6" name="Date Placeholder 5">
            <a:extLst>
              <a:ext uri="{FF2B5EF4-FFF2-40B4-BE49-F238E27FC236}">
                <a16:creationId xmlns:a16="http://schemas.microsoft.com/office/drawing/2014/main" id="{486F9A1C-2877-2144-1DFA-24B7A6D8AC6F}"/>
              </a:ext>
            </a:extLst>
          </p:cNvPr>
          <p:cNvSpPr>
            <a:spLocks noGrp="1"/>
          </p:cNvSpPr>
          <p:nvPr>
            <p:ph type="dt" sz="half" idx="23"/>
          </p:nvPr>
        </p:nvSpPr>
        <p:spPr/>
        <p:txBody>
          <a:bodyPr/>
          <a:lstStyle/>
          <a:p>
            <a:endParaRPr lang="en-US" dirty="0"/>
          </a:p>
        </p:txBody>
      </p:sp>
      <p:sp>
        <p:nvSpPr>
          <p:cNvPr id="7" name="Footer Placeholder 6">
            <a:extLst>
              <a:ext uri="{FF2B5EF4-FFF2-40B4-BE49-F238E27FC236}">
                <a16:creationId xmlns:a16="http://schemas.microsoft.com/office/drawing/2014/main" id="{3E0E094D-3216-6BC5-14B1-FDBB35D86BEC}"/>
              </a:ext>
            </a:extLst>
          </p:cNvPr>
          <p:cNvSpPr>
            <a:spLocks noGrp="1"/>
          </p:cNvSpPr>
          <p:nvPr>
            <p:ph type="ftr" sz="quarter" idx="24"/>
          </p:nvPr>
        </p:nvSpPr>
        <p:spPr/>
        <p:txBody>
          <a:bodyPr/>
          <a:lstStyle/>
          <a:p>
            <a:endParaRPr lang="en-US" dirty="0"/>
          </a:p>
        </p:txBody>
      </p:sp>
      <p:sp>
        <p:nvSpPr>
          <p:cNvPr id="8" name="Slide Number Placeholder 7">
            <a:extLst>
              <a:ext uri="{FF2B5EF4-FFF2-40B4-BE49-F238E27FC236}">
                <a16:creationId xmlns:a16="http://schemas.microsoft.com/office/drawing/2014/main" id="{CD1E5405-3682-3348-0CAD-E5C79A642C0F}"/>
              </a:ext>
            </a:extLst>
          </p:cNvPr>
          <p:cNvSpPr>
            <a:spLocks noGrp="1"/>
          </p:cNvSpPr>
          <p:nvPr>
            <p:ph type="sldNum" sz="quarter" idx="25"/>
          </p:nvPr>
        </p:nvSpPr>
        <p:spPr/>
        <p:txBody>
          <a:bodyPr/>
          <a:lstStyle/>
          <a:p>
            <a:fld id="{23AA811B-2EBD-4900-905E-5BE206449611}" type="slidenum">
              <a:rPr lang="en-US" smtClean="0"/>
              <a:pPr/>
              <a:t>11</a:t>
            </a:fld>
            <a:endParaRPr lang="en-US" dirty="0"/>
          </a:p>
        </p:txBody>
      </p:sp>
      <p:pic>
        <p:nvPicPr>
          <p:cNvPr id="3" name="Picture 2">
            <a:extLst>
              <a:ext uri="{FF2B5EF4-FFF2-40B4-BE49-F238E27FC236}">
                <a16:creationId xmlns:a16="http://schemas.microsoft.com/office/drawing/2014/main" id="{7DF65B0B-1D93-D40E-ADBD-C79DB90A89CF}"/>
              </a:ext>
            </a:extLst>
          </p:cNvPr>
          <p:cNvPicPr>
            <a:picLocks noChangeAspect="1"/>
          </p:cNvPicPr>
          <p:nvPr/>
        </p:nvPicPr>
        <p:blipFill>
          <a:blip r:embed="rId3"/>
          <a:stretch>
            <a:fillRect/>
          </a:stretch>
        </p:blipFill>
        <p:spPr>
          <a:xfrm>
            <a:off x="550792" y="917295"/>
            <a:ext cx="3755736" cy="5171542"/>
          </a:xfrm>
          <a:prstGeom prst="rect">
            <a:avLst/>
          </a:prstGeom>
        </p:spPr>
      </p:pic>
    </p:spTree>
    <p:extLst>
      <p:ext uri="{BB962C8B-B14F-4D97-AF65-F5344CB8AC3E}">
        <p14:creationId xmlns:p14="http://schemas.microsoft.com/office/powerpoint/2010/main" val="3244094701"/>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132C7-DE67-F170-6319-1C28BEF91F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0F7633-05FF-76E7-1872-7CEF12FFD571}"/>
              </a:ext>
            </a:extLst>
          </p:cNvPr>
          <p:cNvSpPr>
            <a:spLocks noGrp="1"/>
          </p:cNvSpPr>
          <p:nvPr>
            <p:ph type="title"/>
          </p:nvPr>
        </p:nvSpPr>
        <p:spPr/>
        <p:txBody>
          <a:bodyPr/>
          <a:lstStyle/>
          <a:p>
            <a:r>
              <a:rPr lang="nb-NO" sz="3600" dirty="0" err="1"/>
              <a:t>Overview</a:t>
            </a:r>
            <a:r>
              <a:rPr lang="nb-NO" sz="3200" dirty="0"/>
              <a:t> </a:t>
            </a:r>
            <a:endParaRPr lang="en-US" dirty="0"/>
          </a:p>
        </p:txBody>
      </p:sp>
      <p:sp>
        <p:nvSpPr>
          <p:cNvPr id="4" name="Content Placeholder 3">
            <a:extLst>
              <a:ext uri="{FF2B5EF4-FFF2-40B4-BE49-F238E27FC236}">
                <a16:creationId xmlns:a16="http://schemas.microsoft.com/office/drawing/2014/main" id="{8C5A5875-4DE4-3B1C-683C-2B10CABAAD4C}"/>
              </a:ext>
            </a:extLst>
          </p:cNvPr>
          <p:cNvSpPr>
            <a:spLocks noGrp="1"/>
          </p:cNvSpPr>
          <p:nvPr>
            <p:ph sz="quarter" idx="22"/>
          </p:nvPr>
        </p:nvSpPr>
        <p:spPr/>
        <p:txBody>
          <a:bodyPr/>
          <a:lstStyle/>
          <a:p>
            <a:r>
              <a:rPr lang="en-US" sz="2400" dirty="0">
                <a:solidFill>
                  <a:srgbClr val="C0C0C0"/>
                </a:solidFill>
              </a:rPr>
              <a:t>Research Gaps and Main Objective</a:t>
            </a:r>
          </a:p>
          <a:p>
            <a:r>
              <a:rPr lang="en-US" sz="2400" dirty="0">
                <a:solidFill>
                  <a:srgbClr val="C0C0C0"/>
                </a:solidFill>
              </a:rPr>
              <a:t>Fatigue Assessment Approaches</a:t>
            </a:r>
          </a:p>
          <a:p>
            <a:r>
              <a:rPr lang="en-US" sz="2400" dirty="0">
                <a:solidFill>
                  <a:srgbClr val="C0C0C0"/>
                </a:solidFill>
              </a:rPr>
              <a:t>Structural Description of the Case Study Flare Boom</a:t>
            </a:r>
          </a:p>
          <a:p>
            <a:r>
              <a:rPr lang="en-US" sz="2400" dirty="0"/>
              <a:t>Wind Load Simulation</a:t>
            </a:r>
          </a:p>
          <a:p>
            <a:r>
              <a:rPr lang="en-US" sz="2400" dirty="0"/>
              <a:t>Parametric Comparison</a:t>
            </a:r>
          </a:p>
          <a:p>
            <a:r>
              <a:rPr lang="en-US" sz="2400" dirty="0"/>
              <a:t>Comparison of Results</a:t>
            </a:r>
          </a:p>
          <a:p>
            <a:r>
              <a:rPr lang="en-US" sz="2400" dirty="0"/>
              <a:t>Conclusions</a:t>
            </a:r>
            <a:endParaRPr lang="nb-NO" sz="2400" dirty="0"/>
          </a:p>
          <a:p>
            <a:endParaRPr lang="en-US" dirty="0"/>
          </a:p>
        </p:txBody>
      </p:sp>
      <p:sp>
        <p:nvSpPr>
          <p:cNvPr id="5" name="Text Placeholder 4">
            <a:extLst>
              <a:ext uri="{FF2B5EF4-FFF2-40B4-BE49-F238E27FC236}">
                <a16:creationId xmlns:a16="http://schemas.microsoft.com/office/drawing/2014/main" id="{FFC08D90-1514-256C-6BD2-774E459956B9}"/>
              </a:ext>
            </a:extLst>
          </p:cNvPr>
          <p:cNvSpPr>
            <a:spLocks noGrp="1"/>
          </p:cNvSpPr>
          <p:nvPr>
            <p:ph type="body" sz="quarter" idx="42"/>
          </p:nvPr>
        </p:nvSpPr>
        <p:spPr/>
        <p:txBody>
          <a:bodyPr/>
          <a:lstStyle/>
          <a:p>
            <a:endParaRPr lang="en-US" dirty="0"/>
          </a:p>
        </p:txBody>
      </p:sp>
      <p:sp>
        <p:nvSpPr>
          <p:cNvPr id="6" name="Date Placeholder 5">
            <a:extLst>
              <a:ext uri="{FF2B5EF4-FFF2-40B4-BE49-F238E27FC236}">
                <a16:creationId xmlns:a16="http://schemas.microsoft.com/office/drawing/2014/main" id="{9E756784-8460-36A1-3248-15C434EA88EC}"/>
              </a:ext>
            </a:extLst>
          </p:cNvPr>
          <p:cNvSpPr>
            <a:spLocks noGrp="1"/>
          </p:cNvSpPr>
          <p:nvPr>
            <p:ph type="dt" sz="half" idx="23"/>
          </p:nvPr>
        </p:nvSpPr>
        <p:spPr/>
        <p:txBody>
          <a:bodyPr/>
          <a:lstStyle/>
          <a:p>
            <a:endParaRPr lang="en-US" dirty="0"/>
          </a:p>
        </p:txBody>
      </p:sp>
      <p:sp>
        <p:nvSpPr>
          <p:cNvPr id="7" name="Footer Placeholder 6">
            <a:extLst>
              <a:ext uri="{FF2B5EF4-FFF2-40B4-BE49-F238E27FC236}">
                <a16:creationId xmlns:a16="http://schemas.microsoft.com/office/drawing/2014/main" id="{1BBCF693-4B12-E1C9-7411-63DA2C1CC94F}"/>
              </a:ext>
            </a:extLst>
          </p:cNvPr>
          <p:cNvSpPr>
            <a:spLocks noGrp="1"/>
          </p:cNvSpPr>
          <p:nvPr>
            <p:ph type="ftr" sz="quarter" idx="24"/>
          </p:nvPr>
        </p:nvSpPr>
        <p:spPr/>
        <p:txBody>
          <a:bodyPr/>
          <a:lstStyle/>
          <a:p>
            <a:endParaRPr lang="en-US" dirty="0"/>
          </a:p>
        </p:txBody>
      </p:sp>
      <p:sp>
        <p:nvSpPr>
          <p:cNvPr id="8" name="Slide Number Placeholder 7">
            <a:extLst>
              <a:ext uri="{FF2B5EF4-FFF2-40B4-BE49-F238E27FC236}">
                <a16:creationId xmlns:a16="http://schemas.microsoft.com/office/drawing/2014/main" id="{F2B7D664-BA86-4486-F4DB-482E625E988D}"/>
              </a:ext>
            </a:extLst>
          </p:cNvPr>
          <p:cNvSpPr>
            <a:spLocks noGrp="1"/>
          </p:cNvSpPr>
          <p:nvPr>
            <p:ph type="sldNum" sz="quarter" idx="25"/>
          </p:nvPr>
        </p:nvSpPr>
        <p:spPr/>
        <p:txBody>
          <a:bodyPr/>
          <a:lstStyle/>
          <a:p>
            <a:fld id="{23AA811B-2EBD-4900-905E-5BE206449611}" type="slidenum">
              <a:rPr lang="en-US" smtClean="0"/>
              <a:pPr/>
              <a:t>12</a:t>
            </a:fld>
            <a:endParaRPr lang="en-US" dirty="0"/>
          </a:p>
        </p:txBody>
      </p:sp>
    </p:spTree>
    <p:custDataLst>
      <p:custData r:id="rId1"/>
      <p:custData r:id="rId2"/>
    </p:custDataLst>
    <p:extLst>
      <p:ext uri="{BB962C8B-B14F-4D97-AF65-F5344CB8AC3E}">
        <p14:creationId xmlns:p14="http://schemas.microsoft.com/office/powerpoint/2010/main" val="290997535"/>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BDF6F-B81E-FD6F-0CA9-5FA367D4C3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F52799-8BEA-6D73-2126-F40A9EEC2E80}"/>
              </a:ext>
            </a:extLst>
          </p:cNvPr>
          <p:cNvSpPr>
            <a:spLocks noGrp="1"/>
          </p:cNvSpPr>
          <p:nvPr>
            <p:ph type="ctrTitle"/>
          </p:nvPr>
        </p:nvSpPr>
        <p:spPr>
          <a:xfrm>
            <a:off x="721483" y="2365200"/>
            <a:ext cx="9753776" cy="2127600"/>
          </a:xfrm>
        </p:spPr>
        <p:txBody>
          <a:bodyPr anchor="b">
            <a:normAutofit/>
          </a:bodyPr>
          <a:lstStyle/>
          <a:p>
            <a:r>
              <a:rPr lang="nb-NO" sz="4000" dirty="0"/>
              <a:t>Wind </a:t>
            </a:r>
            <a:r>
              <a:rPr lang="nb-NO" sz="4000" dirty="0" err="1"/>
              <a:t>Load</a:t>
            </a:r>
            <a:r>
              <a:rPr lang="nb-NO" sz="4000" dirty="0"/>
              <a:t> </a:t>
            </a:r>
            <a:r>
              <a:rPr lang="nb-NO" sz="4000" dirty="0" err="1"/>
              <a:t>Simulation</a:t>
            </a:r>
            <a:endParaRPr lang="nb-NO" sz="4000" dirty="0"/>
          </a:p>
        </p:txBody>
      </p:sp>
      <p:sp>
        <p:nvSpPr>
          <p:cNvPr id="8" name="Slide Number Placeholder 7" hidden="1">
            <a:extLst>
              <a:ext uri="{FF2B5EF4-FFF2-40B4-BE49-F238E27FC236}">
                <a16:creationId xmlns:a16="http://schemas.microsoft.com/office/drawing/2014/main" id="{D01A0054-76AE-218E-86E6-B589161883B2}"/>
              </a:ext>
            </a:extLst>
          </p:cNvPr>
          <p:cNvSpPr>
            <a:spLocks noGrp="1"/>
          </p:cNvSpPr>
          <p:nvPr>
            <p:ph type="sldNum" sz="quarter" idx="4294967295"/>
          </p:nvPr>
        </p:nvSpPr>
        <p:spPr>
          <a:xfrm>
            <a:off x="11331649" y="6476400"/>
            <a:ext cx="580763" cy="199038"/>
          </a:xfrm>
        </p:spPr>
        <p:txBody>
          <a:bodyPr/>
          <a:lstStyle/>
          <a:p>
            <a:pPr>
              <a:spcAft>
                <a:spcPts val="600"/>
              </a:spcAft>
            </a:pPr>
            <a:fld id="{23AA811B-2EBD-4900-905E-5BE206449611}" type="slidenum">
              <a:rPr lang="en-US" smtClean="0"/>
              <a:pPr>
                <a:spcAft>
                  <a:spcPts val="600"/>
                </a:spcAft>
              </a:pPr>
              <a:t>13</a:t>
            </a:fld>
            <a:endParaRPr lang="en-US"/>
          </a:p>
        </p:txBody>
      </p:sp>
    </p:spTree>
    <p:extLst>
      <p:ext uri="{BB962C8B-B14F-4D97-AF65-F5344CB8AC3E}">
        <p14:creationId xmlns:p14="http://schemas.microsoft.com/office/powerpoint/2010/main" val="73513559"/>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3EFB5-715B-D835-FA6D-33C1EAB859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82576B-4547-5934-F898-362A41686AC2}"/>
              </a:ext>
            </a:extLst>
          </p:cNvPr>
          <p:cNvSpPr>
            <a:spLocks noGrp="1"/>
          </p:cNvSpPr>
          <p:nvPr>
            <p:ph type="title"/>
          </p:nvPr>
        </p:nvSpPr>
        <p:spPr>
          <a:xfrm>
            <a:off x="280800" y="449998"/>
            <a:ext cx="11631612" cy="731529"/>
          </a:xfrm>
        </p:spPr>
        <p:txBody>
          <a:bodyPr/>
          <a:lstStyle/>
          <a:p>
            <a:r>
              <a:rPr lang="en-US" sz="3600" b="1" dirty="0"/>
              <a:t>Wind Data and Wind Profiles</a:t>
            </a:r>
            <a:endParaRPr lang="nb-NO" sz="3600" dirty="0"/>
          </a:p>
        </p:txBody>
      </p:sp>
      <p:sp>
        <p:nvSpPr>
          <p:cNvPr id="4" name="Content Placeholder 3">
            <a:extLst>
              <a:ext uri="{FF2B5EF4-FFF2-40B4-BE49-F238E27FC236}">
                <a16:creationId xmlns:a16="http://schemas.microsoft.com/office/drawing/2014/main" id="{376330BF-F275-DBD7-D465-500FF98D64FB}"/>
              </a:ext>
            </a:extLst>
          </p:cNvPr>
          <p:cNvSpPr>
            <a:spLocks noGrp="1"/>
          </p:cNvSpPr>
          <p:nvPr>
            <p:ph sz="quarter" idx="22"/>
          </p:nvPr>
        </p:nvSpPr>
        <p:spPr>
          <a:xfrm>
            <a:off x="5661060" y="993057"/>
            <a:ext cx="6251339" cy="5242143"/>
          </a:xfrm>
        </p:spPr>
        <p:txBody>
          <a:bodyPr>
            <a:noAutofit/>
          </a:bodyPr>
          <a:lstStyle/>
          <a:p>
            <a:pPr marL="0" indent="0">
              <a:spcBef>
                <a:spcPts val="2500"/>
              </a:spcBef>
              <a:buNone/>
            </a:pPr>
            <a:r>
              <a:rPr lang="en-US" sz="2000" b="1" dirty="0"/>
              <a:t>Wind Data Extraction</a:t>
            </a:r>
          </a:p>
          <a:p>
            <a:pPr marL="0" lvl="1" indent="0">
              <a:buNone/>
            </a:pPr>
            <a:r>
              <a:rPr lang="en-US" sz="2000" dirty="0"/>
              <a:t>Wind data is extracted from the Metocean Design Basis.</a:t>
            </a:r>
          </a:p>
          <a:p>
            <a:pPr marL="285750" lvl="1"/>
            <a:r>
              <a:rPr lang="en-US" sz="2000" dirty="0"/>
              <a:t>All-year wind rose.</a:t>
            </a:r>
          </a:p>
          <a:p>
            <a:pPr marL="285750" lvl="1"/>
            <a:r>
              <a:rPr lang="en-US" sz="2000" dirty="0"/>
              <a:t>Scatter Diagram</a:t>
            </a:r>
          </a:p>
          <a:p>
            <a:pPr marL="0" indent="0">
              <a:spcBef>
                <a:spcPts val="2500"/>
              </a:spcBef>
              <a:buNone/>
            </a:pPr>
            <a:r>
              <a:rPr lang="en-US" sz="2000" b="1" dirty="0"/>
              <a:t>All-Year Wind Rose</a:t>
            </a:r>
          </a:p>
          <a:p>
            <a:pPr marL="0" lvl="1" indent="0">
              <a:buNone/>
            </a:pPr>
            <a:r>
              <a:rPr lang="en-US" sz="2000" dirty="0"/>
              <a:t>Dominant wind directions are South, South-east, and North.</a:t>
            </a:r>
          </a:p>
          <a:p>
            <a:pPr marL="0" indent="0">
              <a:spcBef>
                <a:spcPts val="2500"/>
              </a:spcBef>
              <a:buNone/>
            </a:pPr>
            <a:r>
              <a:rPr lang="en-US" sz="2000" b="1" dirty="0"/>
              <a:t>Wind Profile and gust</a:t>
            </a:r>
          </a:p>
          <a:p>
            <a:pPr marL="0" lvl="1" indent="0">
              <a:buNone/>
            </a:pPr>
            <a:r>
              <a:rPr lang="en-US" sz="2000" dirty="0"/>
              <a:t>Characteristic wind velocity is calculated according to NORSOK N-003</a:t>
            </a:r>
            <a:endParaRPr lang="nb-NO" sz="2000" dirty="0"/>
          </a:p>
        </p:txBody>
      </p:sp>
      <p:sp>
        <p:nvSpPr>
          <p:cNvPr id="5" name="Text Placeholder 4">
            <a:extLst>
              <a:ext uri="{FF2B5EF4-FFF2-40B4-BE49-F238E27FC236}">
                <a16:creationId xmlns:a16="http://schemas.microsoft.com/office/drawing/2014/main" id="{A1E2455E-3B9E-269B-9860-3918CE8F05D9}"/>
              </a:ext>
            </a:extLst>
          </p:cNvPr>
          <p:cNvSpPr>
            <a:spLocks noGrp="1"/>
          </p:cNvSpPr>
          <p:nvPr>
            <p:ph type="body" sz="quarter" idx="42"/>
          </p:nvPr>
        </p:nvSpPr>
        <p:spPr/>
        <p:txBody>
          <a:bodyPr/>
          <a:lstStyle/>
          <a:p>
            <a:endParaRPr lang="nb-NO"/>
          </a:p>
        </p:txBody>
      </p:sp>
      <p:sp>
        <p:nvSpPr>
          <p:cNvPr id="6" name="Date Placeholder 5">
            <a:extLst>
              <a:ext uri="{FF2B5EF4-FFF2-40B4-BE49-F238E27FC236}">
                <a16:creationId xmlns:a16="http://schemas.microsoft.com/office/drawing/2014/main" id="{15E104FF-C742-9221-CAD8-3D4905E9EA43}"/>
              </a:ext>
            </a:extLst>
          </p:cNvPr>
          <p:cNvSpPr>
            <a:spLocks noGrp="1"/>
          </p:cNvSpPr>
          <p:nvPr>
            <p:ph type="dt" sz="half" idx="23"/>
          </p:nvPr>
        </p:nvSpPr>
        <p:spPr/>
        <p:txBody>
          <a:bodyPr/>
          <a:lstStyle/>
          <a:p>
            <a:endParaRPr lang="en-US" dirty="0"/>
          </a:p>
        </p:txBody>
      </p:sp>
      <p:sp>
        <p:nvSpPr>
          <p:cNvPr id="7" name="Footer Placeholder 6">
            <a:extLst>
              <a:ext uri="{FF2B5EF4-FFF2-40B4-BE49-F238E27FC236}">
                <a16:creationId xmlns:a16="http://schemas.microsoft.com/office/drawing/2014/main" id="{916EC7CE-2204-C8C2-28C6-DAD3621755BB}"/>
              </a:ext>
            </a:extLst>
          </p:cNvPr>
          <p:cNvSpPr>
            <a:spLocks noGrp="1"/>
          </p:cNvSpPr>
          <p:nvPr>
            <p:ph type="ftr" sz="quarter" idx="24"/>
          </p:nvPr>
        </p:nvSpPr>
        <p:spPr/>
        <p:txBody>
          <a:bodyPr/>
          <a:lstStyle/>
          <a:p>
            <a:endParaRPr lang="en-US" dirty="0"/>
          </a:p>
        </p:txBody>
      </p:sp>
      <p:sp>
        <p:nvSpPr>
          <p:cNvPr id="8" name="Slide Number Placeholder 7">
            <a:extLst>
              <a:ext uri="{FF2B5EF4-FFF2-40B4-BE49-F238E27FC236}">
                <a16:creationId xmlns:a16="http://schemas.microsoft.com/office/drawing/2014/main" id="{9F587E70-86C3-0BCD-FA34-18FDD4995930}"/>
              </a:ext>
            </a:extLst>
          </p:cNvPr>
          <p:cNvSpPr>
            <a:spLocks noGrp="1"/>
          </p:cNvSpPr>
          <p:nvPr>
            <p:ph type="sldNum" sz="quarter" idx="25"/>
          </p:nvPr>
        </p:nvSpPr>
        <p:spPr/>
        <p:txBody>
          <a:bodyPr/>
          <a:lstStyle/>
          <a:p>
            <a:fld id="{23AA811B-2EBD-4900-905E-5BE206449611}" type="slidenum">
              <a:rPr lang="en-US" smtClean="0"/>
              <a:pPr/>
              <a:t>14</a:t>
            </a:fld>
            <a:endParaRPr lang="en-US" dirty="0"/>
          </a:p>
        </p:txBody>
      </p:sp>
      <p:pic>
        <p:nvPicPr>
          <p:cNvPr id="9" name="Content Placeholder 7">
            <a:extLst>
              <a:ext uri="{FF2B5EF4-FFF2-40B4-BE49-F238E27FC236}">
                <a16:creationId xmlns:a16="http://schemas.microsoft.com/office/drawing/2014/main" id="{926F5DAB-5C97-5A3F-5F4A-BAE35D8EAF1C}"/>
              </a:ext>
            </a:extLst>
          </p:cNvPr>
          <p:cNvPicPr>
            <a:picLocks noChangeAspect="1"/>
          </p:cNvPicPr>
          <p:nvPr/>
        </p:nvPicPr>
        <p:blipFill>
          <a:blip r:embed="rId3"/>
          <a:stretch>
            <a:fillRect/>
          </a:stretch>
        </p:blipFill>
        <p:spPr>
          <a:xfrm>
            <a:off x="279588" y="1092889"/>
            <a:ext cx="3293093" cy="2812349"/>
          </a:xfrm>
          <a:prstGeom prst="rect">
            <a:avLst/>
          </a:prstGeom>
        </p:spPr>
      </p:pic>
      <p:pic>
        <p:nvPicPr>
          <p:cNvPr id="10" name="Picture 9">
            <a:extLst>
              <a:ext uri="{FF2B5EF4-FFF2-40B4-BE49-F238E27FC236}">
                <a16:creationId xmlns:a16="http://schemas.microsoft.com/office/drawing/2014/main" id="{C694AE52-9556-F509-4EB8-305D47A83F28}"/>
              </a:ext>
            </a:extLst>
          </p:cNvPr>
          <p:cNvPicPr>
            <a:picLocks noChangeAspect="1"/>
          </p:cNvPicPr>
          <p:nvPr/>
        </p:nvPicPr>
        <p:blipFill>
          <a:blip r:embed="rId4"/>
          <a:stretch>
            <a:fillRect/>
          </a:stretch>
        </p:blipFill>
        <p:spPr>
          <a:xfrm>
            <a:off x="279587" y="3905238"/>
            <a:ext cx="4793515" cy="2329962"/>
          </a:xfrm>
          <a:prstGeom prst="rect">
            <a:avLst/>
          </a:prstGeom>
        </p:spPr>
      </p:pic>
    </p:spTree>
    <p:extLst>
      <p:ext uri="{BB962C8B-B14F-4D97-AF65-F5344CB8AC3E}">
        <p14:creationId xmlns:p14="http://schemas.microsoft.com/office/powerpoint/2010/main" val="1144109716"/>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92F67-808F-3791-2CC2-097CB250A7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F3B23-6CCF-AF9D-6D25-34E731A5DC67}"/>
              </a:ext>
            </a:extLst>
          </p:cNvPr>
          <p:cNvSpPr>
            <a:spLocks noGrp="1"/>
          </p:cNvSpPr>
          <p:nvPr>
            <p:ph type="title"/>
          </p:nvPr>
        </p:nvSpPr>
        <p:spPr>
          <a:xfrm>
            <a:off x="280800" y="449998"/>
            <a:ext cx="11631612" cy="731529"/>
          </a:xfrm>
        </p:spPr>
        <p:txBody>
          <a:bodyPr/>
          <a:lstStyle/>
          <a:p>
            <a:r>
              <a:rPr lang="en-US" sz="3600" b="1" dirty="0"/>
              <a:t>Wind Data and Wind Profiles</a:t>
            </a:r>
            <a:endParaRPr lang="nb-NO" sz="3600" dirty="0"/>
          </a:p>
        </p:txBody>
      </p:sp>
      <p:sp>
        <p:nvSpPr>
          <p:cNvPr id="4" name="Content Placeholder 3">
            <a:extLst>
              <a:ext uri="{FF2B5EF4-FFF2-40B4-BE49-F238E27FC236}">
                <a16:creationId xmlns:a16="http://schemas.microsoft.com/office/drawing/2014/main" id="{A8BD9996-C204-B738-4B3A-26CA0A47B005}"/>
              </a:ext>
            </a:extLst>
          </p:cNvPr>
          <p:cNvSpPr>
            <a:spLocks noGrp="1"/>
          </p:cNvSpPr>
          <p:nvPr>
            <p:ph sz="quarter" idx="22"/>
          </p:nvPr>
        </p:nvSpPr>
        <p:spPr>
          <a:xfrm>
            <a:off x="7413523" y="1181527"/>
            <a:ext cx="4498876" cy="5053673"/>
          </a:xfrm>
        </p:spPr>
        <p:txBody>
          <a:bodyPr>
            <a:noAutofit/>
          </a:bodyPr>
          <a:lstStyle/>
          <a:p>
            <a:pPr marL="0" indent="0">
              <a:spcBef>
                <a:spcPts val="2500"/>
              </a:spcBef>
              <a:buNone/>
            </a:pPr>
            <a:r>
              <a:rPr lang="en-US" sz="1400" b="1" dirty="0"/>
              <a:t>Wind Scatter Diagram</a:t>
            </a:r>
          </a:p>
          <a:p>
            <a:pPr marL="0" lvl="1" indent="0">
              <a:buNone/>
            </a:pPr>
            <a:r>
              <a:rPr lang="en-US" sz="1400" dirty="0"/>
              <a:t>Annual distribution of non-exceedance of 1-hr average wind speed.</a:t>
            </a:r>
          </a:p>
          <a:p>
            <a:pPr marL="0" lvl="1" indent="0">
              <a:buNone/>
            </a:pPr>
            <a:endParaRPr lang="en-US" sz="1400" dirty="0"/>
          </a:p>
          <a:p>
            <a:pPr marL="0" lvl="1" indent="0">
              <a:buNone/>
            </a:pPr>
            <a:r>
              <a:rPr lang="en-US" sz="1400" dirty="0"/>
              <a:t>Used as input in both software.</a:t>
            </a:r>
          </a:p>
        </p:txBody>
      </p:sp>
      <p:sp>
        <p:nvSpPr>
          <p:cNvPr id="5" name="Text Placeholder 4">
            <a:extLst>
              <a:ext uri="{FF2B5EF4-FFF2-40B4-BE49-F238E27FC236}">
                <a16:creationId xmlns:a16="http://schemas.microsoft.com/office/drawing/2014/main" id="{DBC708F0-F2B4-1680-FA41-7AA58D81C975}"/>
              </a:ext>
            </a:extLst>
          </p:cNvPr>
          <p:cNvSpPr>
            <a:spLocks noGrp="1"/>
          </p:cNvSpPr>
          <p:nvPr>
            <p:ph type="body" sz="quarter" idx="42"/>
          </p:nvPr>
        </p:nvSpPr>
        <p:spPr/>
        <p:txBody>
          <a:bodyPr/>
          <a:lstStyle/>
          <a:p>
            <a:endParaRPr lang="nb-NO"/>
          </a:p>
        </p:txBody>
      </p:sp>
      <p:sp>
        <p:nvSpPr>
          <p:cNvPr id="6" name="Date Placeholder 5">
            <a:extLst>
              <a:ext uri="{FF2B5EF4-FFF2-40B4-BE49-F238E27FC236}">
                <a16:creationId xmlns:a16="http://schemas.microsoft.com/office/drawing/2014/main" id="{F33FB097-83B2-81FB-DF12-474998500BDD}"/>
              </a:ext>
            </a:extLst>
          </p:cNvPr>
          <p:cNvSpPr>
            <a:spLocks noGrp="1"/>
          </p:cNvSpPr>
          <p:nvPr>
            <p:ph type="dt" sz="half" idx="23"/>
          </p:nvPr>
        </p:nvSpPr>
        <p:spPr/>
        <p:txBody>
          <a:bodyPr/>
          <a:lstStyle/>
          <a:p>
            <a:endParaRPr lang="en-US" dirty="0"/>
          </a:p>
        </p:txBody>
      </p:sp>
      <p:sp>
        <p:nvSpPr>
          <p:cNvPr id="7" name="Footer Placeholder 6">
            <a:extLst>
              <a:ext uri="{FF2B5EF4-FFF2-40B4-BE49-F238E27FC236}">
                <a16:creationId xmlns:a16="http://schemas.microsoft.com/office/drawing/2014/main" id="{56BA81AB-CEC7-3C73-A1E0-599B618B6D86}"/>
              </a:ext>
            </a:extLst>
          </p:cNvPr>
          <p:cNvSpPr>
            <a:spLocks noGrp="1"/>
          </p:cNvSpPr>
          <p:nvPr>
            <p:ph type="ftr" sz="quarter" idx="24"/>
          </p:nvPr>
        </p:nvSpPr>
        <p:spPr/>
        <p:txBody>
          <a:bodyPr/>
          <a:lstStyle/>
          <a:p>
            <a:endParaRPr lang="en-US" dirty="0"/>
          </a:p>
        </p:txBody>
      </p:sp>
      <p:sp>
        <p:nvSpPr>
          <p:cNvPr id="8" name="Slide Number Placeholder 7">
            <a:extLst>
              <a:ext uri="{FF2B5EF4-FFF2-40B4-BE49-F238E27FC236}">
                <a16:creationId xmlns:a16="http://schemas.microsoft.com/office/drawing/2014/main" id="{BC1A5625-3BA8-F673-2431-878560B30F15}"/>
              </a:ext>
            </a:extLst>
          </p:cNvPr>
          <p:cNvSpPr>
            <a:spLocks noGrp="1"/>
          </p:cNvSpPr>
          <p:nvPr>
            <p:ph type="sldNum" sz="quarter" idx="25"/>
          </p:nvPr>
        </p:nvSpPr>
        <p:spPr/>
        <p:txBody>
          <a:bodyPr/>
          <a:lstStyle/>
          <a:p>
            <a:fld id="{23AA811B-2EBD-4900-905E-5BE206449611}" type="slidenum">
              <a:rPr lang="en-US" smtClean="0"/>
              <a:pPr/>
              <a:t>15</a:t>
            </a:fld>
            <a:endParaRPr lang="en-US" dirty="0"/>
          </a:p>
        </p:txBody>
      </p:sp>
      <p:pic>
        <p:nvPicPr>
          <p:cNvPr id="3" name="Content Placeholder 6">
            <a:extLst>
              <a:ext uri="{FF2B5EF4-FFF2-40B4-BE49-F238E27FC236}">
                <a16:creationId xmlns:a16="http://schemas.microsoft.com/office/drawing/2014/main" id="{83AE7CAD-F670-402C-FD21-750F7316D112}"/>
              </a:ext>
            </a:extLst>
          </p:cNvPr>
          <p:cNvPicPr>
            <a:picLocks noChangeAspect="1"/>
          </p:cNvPicPr>
          <p:nvPr/>
        </p:nvPicPr>
        <p:blipFill>
          <a:blip r:embed="rId3"/>
          <a:stretch>
            <a:fillRect/>
          </a:stretch>
        </p:blipFill>
        <p:spPr>
          <a:xfrm>
            <a:off x="177902" y="1181527"/>
            <a:ext cx="6844371" cy="3714938"/>
          </a:xfrm>
          <a:prstGeom prst="rect">
            <a:avLst/>
          </a:prstGeom>
        </p:spPr>
      </p:pic>
    </p:spTree>
    <p:extLst>
      <p:ext uri="{BB962C8B-B14F-4D97-AF65-F5344CB8AC3E}">
        <p14:creationId xmlns:p14="http://schemas.microsoft.com/office/powerpoint/2010/main" val="3711894042"/>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90C2A-E75F-9B87-6462-143938AA6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BA6A97-7C6C-6E46-FEB5-A0B40DFC8803}"/>
              </a:ext>
            </a:extLst>
          </p:cNvPr>
          <p:cNvSpPr>
            <a:spLocks noGrp="1"/>
          </p:cNvSpPr>
          <p:nvPr>
            <p:ph type="title"/>
          </p:nvPr>
        </p:nvSpPr>
        <p:spPr/>
        <p:txBody>
          <a:bodyPr/>
          <a:lstStyle/>
          <a:p>
            <a:r>
              <a:rPr lang="nb-NO" sz="3600" dirty="0" err="1"/>
              <a:t>Overview</a:t>
            </a:r>
            <a:r>
              <a:rPr lang="nb-NO" sz="3200" dirty="0"/>
              <a:t> </a:t>
            </a:r>
            <a:endParaRPr lang="en-US" dirty="0"/>
          </a:p>
        </p:txBody>
      </p:sp>
      <p:sp>
        <p:nvSpPr>
          <p:cNvPr id="4" name="Content Placeholder 3">
            <a:extLst>
              <a:ext uri="{FF2B5EF4-FFF2-40B4-BE49-F238E27FC236}">
                <a16:creationId xmlns:a16="http://schemas.microsoft.com/office/drawing/2014/main" id="{11D90BA1-3730-A933-E072-9A002A84DD9C}"/>
              </a:ext>
            </a:extLst>
          </p:cNvPr>
          <p:cNvSpPr>
            <a:spLocks noGrp="1"/>
          </p:cNvSpPr>
          <p:nvPr>
            <p:ph sz="quarter" idx="22"/>
          </p:nvPr>
        </p:nvSpPr>
        <p:spPr/>
        <p:txBody>
          <a:bodyPr/>
          <a:lstStyle/>
          <a:p>
            <a:r>
              <a:rPr lang="en-US" sz="2400" dirty="0">
                <a:solidFill>
                  <a:srgbClr val="C0C0C0"/>
                </a:solidFill>
              </a:rPr>
              <a:t>Research Gaps and Main Objective</a:t>
            </a:r>
          </a:p>
          <a:p>
            <a:r>
              <a:rPr lang="en-US" sz="2400" dirty="0">
                <a:solidFill>
                  <a:srgbClr val="C0C0C0"/>
                </a:solidFill>
              </a:rPr>
              <a:t>Fatigue Assessment Approaches</a:t>
            </a:r>
          </a:p>
          <a:p>
            <a:r>
              <a:rPr lang="en-US" sz="2400" dirty="0">
                <a:solidFill>
                  <a:srgbClr val="C0C0C0"/>
                </a:solidFill>
              </a:rPr>
              <a:t>Structural Description of the Case Study Flare Boom</a:t>
            </a:r>
          </a:p>
          <a:p>
            <a:r>
              <a:rPr lang="en-US" sz="2400" dirty="0">
                <a:solidFill>
                  <a:srgbClr val="C0C0C0"/>
                </a:solidFill>
              </a:rPr>
              <a:t>Wind Load Simulation</a:t>
            </a:r>
          </a:p>
          <a:p>
            <a:r>
              <a:rPr lang="en-US" sz="2400" dirty="0"/>
              <a:t>Parametric Comparison</a:t>
            </a:r>
          </a:p>
          <a:p>
            <a:r>
              <a:rPr lang="en-US" sz="2400" dirty="0"/>
              <a:t>Comparison of Results</a:t>
            </a:r>
          </a:p>
          <a:p>
            <a:r>
              <a:rPr lang="en-US" sz="2400" dirty="0"/>
              <a:t>Conclusions</a:t>
            </a:r>
            <a:endParaRPr lang="nb-NO" sz="2400" dirty="0"/>
          </a:p>
          <a:p>
            <a:endParaRPr lang="en-US" dirty="0"/>
          </a:p>
        </p:txBody>
      </p:sp>
      <p:sp>
        <p:nvSpPr>
          <p:cNvPr id="5" name="Text Placeholder 4">
            <a:extLst>
              <a:ext uri="{FF2B5EF4-FFF2-40B4-BE49-F238E27FC236}">
                <a16:creationId xmlns:a16="http://schemas.microsoft.com/office/drawing/2014/main" id="{D2BDED91-F98F-0485-EECF-1A48155CA12C}"/>
              </a:ext>
            </a:extLst>
          </p:cNvPr>
          <p:cNvSpPr>
            <a:spLocks noGrp="1"/>
          </p:cNvSpPr>
          <p:nvPr>
            <p:ph type="body" sz="quarter" idx="42"/>
          </p:nvPr>
        </p:nvSpPr>
        <p:spPr/>
        <p:txBody>
          <a:bodyPr/>
          <a:lstStyle/>
          <a:p>
            <a:endParaRPr lang="en-US" dirty="0"/>
          </a:p>
        </p:txBody>
      </p:sp>
      <p:sp>
        <p:nvSpPr>
          <p:cNvPr id="6" name="Date Placeholder 5">
            <a:extLst>
              <a:ext uri="{FF2B5EF4-FFF2-40B4-BE49-F238E27FC236}">
                <a16:creationId xmlns:a16="http://schemas.microsoft.com/office/drawing/2014/main" id="{B5B870C9-3B64-7B15-22A8-987640FE1826}"/>
              </a:ext>
            </a:extLst>
          </p:cNvPr>
          <p:cNvSpPr>
            <a:spLocks noGrp="1"/>
          </p:cNvSpPr>
          <p:nvPr>
            <p:ph type="dt" sz="half" idx="23"/>
          </p:nvPr>
        </p:nvSpPr>
        <p:spPr/>
        <p:txBody>
          <a:bodyPr/>
          <a:lstStyle/>
          <a:p>
            <a:endParaRPr lang="en-US" dirty="0"/>
          </a:p>
        </p:txBody>
      </p:sp>
      <p:sp>
        <p:nvSpPr>
          <p:cNvPr id="7" name="Footer Placeholder 6">
            <a:extLst>
              <a:ext uri="{FF2B5EF4-FFF2-40B4-BE49-F238E27FC236}">
                <a16:creationId xmlns:a16="http://schemas.microsoft.com/office/drawing/2014/main" id="{AFD52536-3178-5E03-278F-0FDE69B98318}"/>
              </a:ext>
            </a:extLst>
          </p:cNvPr>
          <p:cNvSpPr>
            <a:spLocks noGrp="1"/>
          </p:cNvSpPr>
          <p:nvPr>
            <p:ph type="ftr" sz="quarter" idx="24"/>
          </p:nvPr>
        </p:nvSpPr>
        <p:spPr/>
        <p:txBody>
          <a:bodyPr/>
          <a:lstStyle/>
          <a:p>
            <a:endParaRPr lang="en-US" dirty="0"/>
          </a:p>
        </p:txBody>
      </p:sp>
      <p:sp>
        <p:nvSpPr>
          <p:cNvPr id="8" name="Slide Number Placeholder 7">
            <a:extLst>
              <a:ext uri="{FF2B5EF4-FFF2-40B4-BE49-F238E27FC236}">
                <a16:creationId xmlns:a16="http://schemas.microsoft.com/office/drawing/2014/main" id="{867E2FB2-A6C5-5018-0B86-9F76B4E3F510}"/>
              </a:ext>
            </a:extLst>
          </p:cNvPr>
          <p:cNvSpPr>
            <a:spLocks noGrp="1"/>
          </p:cNvSpPr>
          <p:nvPr>
            <p:ph type="sldNum" sz="quarter" idx="25"/>
          </p:nvPr>
        </p:nvSpPr>
        <p:spPr/>
        <p:txBody>
          <a:bodyPr/>
          <a:lstStyle/>
          <a:p>
            <a:fld id="{23AA811B-2EBD-4900-905E-5BE206449611}" type="slidenum">
              <a:rPr lang="en-US" smtClean="0"/>
              <a:pPr/>
              <a:t>16</a:t>
            </a:fld>
            <a:endParaRPr lang="en-US" dirty="0"/>
          </a:p>
        </p:txBody>
      </p:sp>
    </p:spTree>
    <p:custDataLst>
      <p:custData r:id="rId1"/>
      <p:custData r:id="rId2"/>
    </p:custDataLst>
    <p:extLst>
      <p:ext uri="{BB962C8B-B14F-4D97-AF65-F5344CB8AC3E}">
        <p14:creationId xmlns:p14="http://schemas.microsoft.com/office/powerpoint/2010/main" val="3537268145"/>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8FFA8-2B7F-0D57-8876-DDF42620FC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95EACF-7FBC-C78D-0B3F-1090A0F8A595}"/>
              </a:ext>
            </a:extLst>
          </p:cNvPr>
          <p:cNvSpPr>
            <a:spLocks noGrp="1"/>
          </p:cNvSpPr>
          <p:nvPr>
            <p:ph type="ctrTitle"/>
          </p:nvPr>
        </p:nvSpPr>
        <p:spPr>
          <a:xfrm>
            <a:off x="721483" y="2365200"/>
            <a:ext cx="9753776" cy="2127600"/>
          </a:xfrm>
        </p:spPr>
        <p:txBody>
          <a:bodyPr anchor="b">
            <a:normAutofit/>
          </a:bodyPr>
          <a:lstStyle/>
          <a:p>
            <a:r>
              <a:rPr lang="nb-NO" sz="4000" dirty="0"/>
              <a:t>Parametric </a:t>
            </a:r>
            <a:r>
              <a:rPr lang="nb-NO" sz="4000" dirty="0" err="1"/>
              <a:t>Comparison</a:t>
            </a:r>
            <a:endParaRPr lang="nb-NO" sz="4000" dirty="0"/>
          </a:p>
        </p:txBody>
      </p:sp>
      <p:sp>
        <p:nvSpPr>
          <p:cNvPr id="8" name="Slide Number Placeholder 7" hidden="1">
            <a:extLst>
              <a:ext uri="{FF2B5EF4-FFF2-40B4-BE49-F238E27FC236}">
                <a16:creationId xmlns:a16="http://schemas.microsoft.com/office/drawing/2014/main" id="{15DD30F9-4181-43FE-18E4-57258E4E7985}"/>
              </a:ext>
            </a:extLst>
          </p:cNvPr>
          <p:cNvSpPr>
            <a:spLocks noGrp="1"/>
          </p:cNvSpPr>
          <p:nvPr>
            <p:ph type="sldNum" sz="quarter" idx="4294967295"/>
          </p:nvPr>
        </p:nvSpPr>
        <p:spPr>
          <a:xfrm>
            <a:off x="11331649" y="6476400"/>
            <a:ext cx="580763" cy="199038"/>
          </a:xfrm>
        </p:spPr>
        <p:txBody>
          <a:bodyPr/>
          <a:lstStyle/>
          <a:p>
            <a:pPr>
              <a:spcAft>
                <a:spcPts val="600"/>
              </a:spcAft>
            </a:pPr>
            <a:fld id="{23AA811B-2EBD-4900-905E-5BE206449611}" type="slidenum">
              <a:rPr lang="en-US" smtClean="0"/>
              <a:pPr>
                <a:spcAft>
                  <a:spcPts val="600"/>
                </a:spcAft>
              </a:pPr>
              <a:t>17</a:t>
            </a:fld>
            <a:endParaRPr lang="en-US"/>
          </a:p>
        </p:txBody>
      </p:sp>
    </p:spTree>
    <p:extLst>
      <p:ext uri="{BB962C8B-B14F-4D97-AF65-F5344CB8AC3E}">
        <p14:creationId xmlns:p14="http://schemas.microsoft.com/office/powerpoint/2010/main" val="901824229"/>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264F8-FEB7-EF05-C895-B77192459B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704238-132C-8C08-5B8F-7C2ABC51E2C8}"/>
              </a:ext>
            </a:extLst>
          </p:cNvPr>
          <p:cNvSpPr>
            <a:spLocks noGrp="1"/>
          </p:cNvSpPr>
          <p:nvPr>
            <p:ph type="title"/>
          </p:nvPr>
        </p:nvSpPr>
        <p:spPr>
          <a:xfrm>
            <a:off x="280800" y="449998"/>
            <a:ext cx="11631612" cy="731529"/>
          </a:xfrm>
        </p:spPr>
        <p:txBody>
          <a:bodyPr/>
          <a:lstStyle/>
          <a:p>
            <a:r>
              <a:rPr lang="en-US" sz="3600" b="1" kern="1200" dirty="0">
                <a:solidFill>
                  <a:schemeClr val="tx1"/>
                </a:solidFill>
                <a:latin typeface="+mj-lt"/>
                <a:ea typeface="+mj-ea"/>
                <a:cs typeface="+mj-cs"/>
              </a:rPr>
              <a:t>Comparison Parameters</a:t>
            </a:r>
            <a:endParaRPr lang="nb-NO" sz="3600" dirty="0"/>
          </a:p>
        </p:txBody>
      </p:sp>
      <p:sp>
        <p:nvSpPr>
          <p:cNvPr id="4" name="Content Placeholder 3">
            <a:extLst>
              <a:ext uri="{FF2B5EF4-FFF2-40B4-BE49-F238E27FC236}">
                <a16:creationId xmlns:a16="http://schemas.microsoft.com/office/drawing/2014/main" id="{BC98E9F2-5F90-12AD-8F4C-567D069C8338}"/>
              </a:ext>
            </a:extLst>
          </p:cNvPr>
          <p:cNvSpPr>
            <a:spLocks noGrp="1"/>
          </p:cNvSpPr>
          <p:nvPr>
            <p:ph sz="quarter" idx="22"/>
          </p:nvPr>
        </p:nvSpPr>
        <p:spPr>
          <a:xfrm>
            <a:off x="6096000" y="993058"/>
            <a:ext cx="5816399" cy="5329084"/>
          </a:xfrm>
        </p:spPr>
        <p:txBody>
          <a:bodyPr>
            <a:noAutofit/>
          </a:bodyPr>
          <a:lstStyle/>
          <a:p>
            <a:pPr marL="0" indent="0">
              <a:spcBef>
                <a:spcPts val="2500"/>
              </a:spcBef>
              <a:buNone/>
            </a:pPr>
            <a:r>
              <a:rPr lang="en-US" b="1" dirty="0"/>
              <a:t>Parameters NOT used in the study:</a:t>
            </a:r>
          </a:p>
          <a:p>
            <a:pPr marL="0" indent="0">
              <a:spcBef>
                <a:spcPts val="2500"/>
              </a:spcBef>
              <a:buNone/>
            </a:pPr>
            <a:r>
              <a:rPr lang="en-US" sz="1600" b="1" dirty="0"/>
              <a:t>Relative velocity</a:t>
            </a:r>
          </a:p>
          <a:p>
            <a:pPr marL="285750" lvl="1"/>
            <a:r>
              <a:rPr lang="en-US" sz="1600" dirty="0"/>
              <a:t>Relative velocity between the structure and wind may be of interest in time domain dynamic analysis.</a:t>
            </a:r>
          </a:p>
          <a:p>
            <a:pPr marL="285750" lvl="1"/>
            <a:r>
              <a:rPr lang="en-US" sz="1600" dirty="0"/>
              <a:t>Has most impact in very dynamic structures (ex wind turbines).</a:t>
            </a:r>
          </a:p>
          <a:p>
            <a:pPr marL="285750" lvl="1"/>
            <a:endParaRPr lang="nb-NO" sz="1600" dirty="0"/>
          </a:p>
        </p:txBody>
      </p:sp>
      <p:sp>
        <p:nvSpPr>
          <p:cNvPr id="5" name="Text Placeholder 4">
            <a:extLst>
              <a:ext uri="{FF2B5EF4-FFF2-40B4-BE49-F238E27FC236}">
                <a16:creationId xmlns:a16="http://schemas.microsoft.com/office/drawing/2014/main" id="{A58B0DBC-6CB3-877B-A82B-4A99A90A3C08}"/>
              </a:ext>
            </a:extLst>
          </p:cNvPr>
          <p:cNvSpPr>
            <a:spLocks noGrp="1"/>
          </p:cNvSpPr>
          <p:nvPr>
            <p:ph type="body" sz="quarter" idx="42"/>
          </p:nvPr>
        </p:nvSpPr>
        <p:spPr>
          <a:xfrm>
            <a:off x="10836314" y="5244000"/>
            <a:ext cx="1076091" cy="1078140"/>
          </a:xfrm>
        </p:spPr>
        <p:txBody>
          <a:bodyPr/>
          <a:lstStyle/>
          <a:p>
            <a:endParaRPr lang="nb-NO"/>
          </a:p>
        </p:txBody>
      </p:sp>
      <p:sp>
        <p:nvSpPr>
          <p:cNvPr id="6" name="Date Placeholder 5">
            <a:extLst>
              <a:ext uri="{FF2B5EF4-FFF2-40B4-BE49-F238E27FC236}">
                <a16:creationId xmlns:a16="http://schemas.microsoft.com/office/drawing/2014/main" id="{DF459F75-C13D-ED1B-832F-AFC8A672D415}"/>
              </a:ext>
            </a:extLst>
          </p:cNvPr>
          <p:cNvSpPr>
            <a:spLocks noGrp="1"/>
          </p:cNvSpPr>
          <p:nvPr>
            <p:ph type="dt" sz="half" idx="23"/>
          </p:nvPr>
        </p:nvSpPr>
        <p:spPr/>
        <p:txBody>
          <a:bodyPr/>
          <a:lstStyle/>
          <a:p>
            <a:endParaRPr lang="en-US" dirty="0"/>
          </a:p>
        </p:txBody>
      </p:sp>
      <p:sp>
        <p:nvSpPr>
          <p:cNvPr id="7" name="Footer Placeholder 6">
            <a:extLst>
              <a:ext uri="{FF2B5EF4-FFF2-40B4-BE49-F238E27FC236}">
                <a16:creationId xmlns:a16="http://schemas.microsoft.com/office/drawing/2014/main" id="{A240318E-F232-CB07-50A2-488367B642D4}"/>
              </a:ext>
            </a:extLst>
          </p:cNvPr>
          <p:cNvSpPr>
            <a:spLocks noGrp="1"/>
          </p:cNvSpPr>
          <p:nvPr>
            <p:ph type="ftr" sz="quarter" idx="24"/>
          </p:nvPr>
        </p:nvSpPr>
        <p:spPr/>
        <p:txBody>
          <a:bodyPr/>
          <a:lstStyle/>
          <a:p>
            <a:endParaRPr lang="en-US" dirty="0"/>
          </a:p>
        </p:txBody>
      </p:sp>
      <p:sp>
        <p:nvSpPr>
          <p:cNvPr id="8" name="Slide Number Placeholder 7">
            <a:extLst>
              <a:ext uri="{FF2B5EF4-FFF2-40B4-BE49-F238E27FC236}">
                <a16:creationId xmlns:a16="http://schemas.microsoft.com/office/drawing/2014/main" id="{2492E1E0-A193-028C-68D4-96229676EECB}"/>
              </a:ext>
            </a:extLst>
          </p:cNvPr>
          <p:cNvSpPr>
            <a:spLocks noGrp="1"/>
          </p:cNvSpPr>
          <p:nvPr>
            <p:ph type="sldNum" sz="quarter" idx="25"/>
          </p:nvPr>
        </p:nvSpPr>
        <p:spPr/>
        <p:txBody>
          <a:bodyPr/>
          <a:lstStyle/>
          <a:p>
            <a:fld id="{23AA811B-2EBD-4900-905E-5BE206449611}" type="slidenum">
              <a:rPr lang="en-US" smtClean="0"/>
              <a:pPr/>
              <a:t>18</a:t>
            </a:fld>
            <a:endParaRPr lang="en-US" dirty="0"/>
          </a:p>
        </p:txBody>
      </p:sp>
      <p:sp>
        <p:nvSpPr>
          <p:cNvPr id="12" name="Content Placeholder 3">
            <a:extLst>
              <a:ext uri="{FF2B5EF4-FFF2-40B4-BE49-F238E27FC236}">
                <a16:creationId xmlns:a16="http://schemas.microsoft.com/office/drawing/2014/main" id="{424CEB14-16AD-1C84-981A-596B2BCC9033}"/>
              </a:ext>
            </a:extLst>
          </p:cNvPr>
          <p:cNvSpPr txBox="1">
            <a:spLocks/>
          </p:cNvSpPr>
          <p:nvPr/>
        </p:nvSpPr>
        <p:spPr>
          <a:xfrm>
            <a:off x="220899" y="993056"/>
            <a:ext cx="5875101" cy="5329084"/>
          </a:xfrm>
          <a:prstGeom prst="rect">
            <a:avLst/>
          </a:prstGeom>
          <a:solidFill>
            <a:srgbClr val="F9F9F9"/>
          </a:solidFill>
        </p:spPr>
        <p:txBody>
          <a:bodyPr vert="horz" wrap="square" lIns="144000" tIns="144000" rIns="144000" bIns="144000" rtlCol="0">
            <a:noAutofit/>
          </a:bodyPr>
          <a:lstStyle>
            <a:lvl1pPr marL="216000" indent="-216000" algn="l" defTabSz="914400" rtl="0" eaLnBrk="1" latinLnBrk="0" hangingPunct="1">
              <a:lnSpc>
                <a:spcPct val="100000"/>
              </a:lnSpc>
              <a:spcBef>
                <a:spcPts val="500"/>
              </a:spcBef>
              <a:spcAft>
                <a:spcPts val="0"/>
              </a:spcAft>
              <a:buClr>
                <a:srgbClr val="081E32"/>
              </a:buClr>
              <a:buFont typeface="Wingdings" panose="05000000000000000000" pitchFamily="2" charset="2"/>
              <a:buChar char="§"/>
              <a:defRPr sz="1800" kern="1200" baseline="0">
                <a:solidFill>
                  <a:srgbClr val="081E32"/>
                </a:solidFill>
                <a:latin typeface="+mn-lt"/>
                <a:ea typeface="+mn-ea"/>
                <a:cs typeface="+mn-cs"/>
              </a:defRPr>
            </a:lvl1pPr>
            <a:lvl2pPr marL="432000" indent="-216000" algn="l" defTabSz="914400" rtl="0" eaLnBrk="1" latinLnBrk="0" hangingPunct="1">
              <a:lnSpc>
                <a:spcPct val="100000"/>
              </a:lnSpc>
              <a:spcBef>
                <a:spcPts val="500"/>
              </a:spcBef>
              <a:spcAft>
                <a:spcPts val="0"/>
              </a:spcAft>
              <a:buClr>
                <a:schemeClr val="tx1">
                  <a:lumMod val="50000"/>
                  <a:lumOff val="50000"/>
                </a:schemeClr>
              </a:buClr>
              <a:buFont typeface="Wingdings" panose="05000000000000000000" pitchFamily="2" charset="2"/>
              <a:buChar char="§"/>
              <a:defRPr sz="1800" kern="1200" baseline="0">
                <a:solidFill>
                  <a:srgbClr val="081E32"/>
                </a:solidFill>
                <a:latin typeface="+mn-lt"/>
                <a:ea typeface="+mn-ea"/>
                <a:cs typeface="+mn-cs"/>
              </a:defRPr>
            </a:lvl2pPr>
            <a:lvl3pPr marL="648000" indent="-216000" algn="l" defTabSz="914400" rtl="0" eaLnBrk="1" latinLnBrk="0" hangingPunct="1">
              <a:lnSpc>
                <a:spcPct val="100000"/>
              </a:lnSpc>
              <a:spcBef>
                <a:spcPts val="500"/>
              </a:spcBef>
              <a:spcAft>
                <a:spcPts val="0"/>
              </a:spcAft>
              <a:buClr>
                <a:schemeClr val="tx1">
                  <a:lumMod val="50000"/>
                  <a:lumOff val="50000"/>
                </a:schemeClr>
              </a:buClr>
              <a:buFont typeface="Wingdings" panose="05000000000000000000" pitchFamily="2" charset="2"/>
              <a:buChar char="§"/>
              <a:defRPr sz="1800" kern="1200" baseline="0">
                <a:solidFill>
                  <a:srgbClr val="081E32"/>
                </a:solidFill>
                <a:latin typeface="+mn-lt"/>
                <a:ea typeface="+mn-ea"/>
                <a:cs typeface="+mn-cs"/>
              </a:defRPr>
            </a:lvl3pPr>
            <a:lvl4pPr marL="0" indent="0" algn="l" defTabSz="914400" rtl="0" eaLnBrk="1" latinLnBrk="0" hangingPunct="1">
              <a:lnSpc>
                <a:spcPct val="100000"/>
              </a:lnSpc>
              <a:spcBef>
                <a:spcPts val="500"/>
              </a:spcBef>
              <a:spcAft>
                <a:spcPts val="0"/>
              </a:spcAft>
              <a:buFont typeface="Arial" panose="020B0604020202020204" pitchFamily="34" charset="0"/>
              <a:buChar char="​"/>
              <a:defRPr sz="1800" b="1" kern="1200" baseline="0">
                <a:solidFill>
                  <a:srgbClr val="081E32"/>
                </a:solidFill>
                <a:latin typeface="+mj-lt"/>
                <a:ea typeface="+mn-ea"/>
                <a:cs typeface="+mn-cs"/>
              </a:defRPr>
            </a:lvl4pPr>
            <a:lvl5pPr marL="0" indent="0" algn="l" defTabSz="914400" rtl="0" eaLnBrk="1" latinLnBrk="0" hangingPunct="1">
              <a:lnSpc>
                <a:spcPct val="100000"/>
              </a:lnSpc>
              <a:spcBef>
                <a:spcPts val="500"/>
              </a:spcBef>
              <a:spcAft>
                <a:spcPts val="0"/>
              </a:spcAft>
              <a:buFont typeface="Arial" panose="020B0604020202020204" pitchFamily="34" charset="0"/>
              <a:buChar char="​"/>
              <a:tabLst/>
              <a:defRPr sz="1800" kern="1200" baseline="0">
                <a:solidFill>
                  <a:srgbClr val="081E32"/>
                </a:solidFill>
                <a:latin typeface="+mn-lt"/>
                <a:ea typeface="+mn-ea"/>
                <a:cs typeface="+mn-cs"/>
              </a:defRPr>
            </a:lvl5pPr>
            <a:lvl6pPr marL="0" indent="0" algn="l" defTabSz="914400" rtl="0" eaLnBrk="1" latinLnBrk="0" hangingPunct="1">
              <a:lnSpc>
                <a:spcPct val="100000"/>
              </a:lnSpc>
              <a:spcBef>
                <a:spcPts val="500"/>
              </a:spcBef>
              <a:spcAft>
                <a:spcPts val="0"/>
              </a:spcAft>
              <a:buFont typeface="Arial" panose="020B0604020202020204" pitchFamily="34" charset="0"/>
              <a:buChar char="​"/>
              <a:defRPr sz="1800" kern="1200" baseline="0">
                <a:solidFill>
                  <a:srgbClr val="081E32"/>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1800" b="0" kern="1200" baseline="0">
                <a:solidFill>
                  <a:srgbClr val="081E32"/>
                </a:solidFill>
                <a:latin typeface="+mn-lt"/>
                <a:ea typeface="+mn-ea"/>
                <a:cs typeface="+mn-cs"/>
              </a:defRPr>
            </a:lvl7pPr>
            <a:lvl8pPr marL="0" indent="0" algn="l" defTabSz="914400" rtl="0" eaLnBrk="1" latinLnBrk="0" hangingPunct="1">
              <a:lnSpc>
                <a:spcPct val="100000"/>
              </a:lnSpc>
              <a:spcBef>
                <a:spcPts val="500"/>
              </a:spcBef>
              <a:spcAft>
                <a:spcPts val="0"/>
              </a:spcAft>
              <a:buFont typeface="Arial" panose="020B0604020202020204" pitchFamily="34" charset="0"/>
              <a:buChar char="​"/>
              <a:defRPr sz="1800" kern="1200" baseline="0">
                <a:solidFill>
                  <a:srgbClr val="081E32"/>
                </a:solidFill>
                <a:latin typeface="+mn-lt"/>
                <a:ea typeface="+mn-ea"/>
                <a:cs typeface="+mn-cs"/>
              </a:defRPr>
            </a:lvl8pPr>
            <a:lvl9pPr marL="0" indent="0" algn="l" defTabSz="914400" rtl="0" eaLnBrk="1" latinLnBrk="0" hangingPunct="1">
              <a:lnSpc>
                <a:spcPct val="100000"/>
              </a:lnSpc>
              <a:spcBef>
                <a:spcPts val="500"/>
              </a:spcBef>
              <a:spcAft>
                <a:spcPts val="0"/>
              </a:spcAft>
              <a:buFont typeface="Arial" panose="020B0604020202020204" pitchFamily="34" charset="0"/>
              <a:buChar char="​"/>
              <a:defRPr sz="1800" b="0" kern="1200" baseline="0">
                <a:solidFill>
                  <a:srgbClr val="081E32"/>
                </a:solidFill>
                <a:latin typeface="+mn-lt"/>
                <a:ea typeface="+mn-ea"/>
                <a:cs typeface="+mn-cs"/>
              </a:defRPr>
            </a:lvl9pPr>
          </a:lstStyle>
          <a:p>
            <a:pPr marL="0" indent="0">
              <a:spcBef>
                <a:spcPts val="2500"/>
              </a:spcBef>
              <a:buFont typeface="Arial"/>
              <a:buNone/>
            </a:pPr>
            <a:r>
              <a:rPr lang="en-US" b="1" dirty="0"/>
              <a:t>Parameters used in the study:</a:t>
            </a:r>
          </a:p>
          <a:p>
            <a:pPr marL="0" indent="0">
              <a:spcBef>
                <a:spcPts val="1200"/>
              </a:spcBef>
              <a:buFont typeface="Arial"/>
              <a:buNone/>
            </a:pPr>
            <a:r>
              <a:rPr lang="en-US" sz="1600" b="1" dirty="0"/>
              <a:t>Drag </a:t>
            </a:r>
            <a:r>
              <a:rPr lang="en-US" sz="1600" b="1" dirty="0" err="1"/>
              <a:t>Coeffecient</a:t>
            </a:r>
            <a:endParaRPr lang="en-US" sz="1600" b="1" dirty="0"/>
          </a:p>
          <a:p>
            <a:pPr marL="285750" lvl="1"/>
            <a:r>
              <a:rPr lang="en-US" sz="1600" dirty="0"/>
              <a:t> Cd = 0.65</a:t>
            </a:r>
          </a:p>
          <a:p>
            <a:pPr marL="285750" lvl="1"/>
            <a:r>
              <a:rPr lang="en-US" sz="1600" dirty="0"/>
              <a:t> Cd = 1.0</a:t>
            </a:r>
          </a:p>
          <a:p>
            <a:pPr marL="285750" lvl="1"/>
            <a:r>
              <a:rPr lang="en-US" sz="1600" dirty="0"/>
              <a:t> Cd = 1.2</a:t>
            </a:r>
          </a:p>
          <a:p>
            <a:pPr marL="285750" lvl="1"/>
            <a:r>
              <a:rPr lang="en-US" sz="1600" dirty="0"/>
              <a:t> Cd = Reynold’s dependent..</a:t>
            </a:r>
          </a:p>
          <a:p>
            <a:pPr marL="0" indent="0">
              <a:spcBef>
                <a:spcPts val="1200"/>
              </a:spcBef>
              <a:buNone/>
            </a:pPr>
            <a:r>
              <a:rPr lang="en-US" sz="1600" b="1" dirty="0"/>
              <a:t>Weight Factor</a:t>
            </a:r>
          </a:p>
          <a:p>
            <a:pPr marL="285750" lvl="1"/>
            <a:r>
              <a:rPr lang="en-US" sz="1600" dirty="0"/>
              <a:t> WF = 0.5</a:t>
            </a:r>
          </a:p>
          <a:p>
            <a:pPr marL="285750" lvl="1"/>
            <a:r>
              <a:rPr lang="en-US" sz="1600" dirty="0"/>
              <a:t> WF = 1.0</a:t>
            </a:r>
          </a:p>
          <a:p>
            <a:pPr marL="285750" lvl="1"/>
            <a:r>
              <a:rPr lang="en-US" sz="1600" dirty="0"/>
              <a:t> WF = 1.1</a:t>
            </a:r>
          </a:p>
          <a:p>
            <a:pPr marL="285750" lvl="1"/>
            <a:r>
              <a:rPr lang="en-US" sz="1600" dirty="0"/>
              <a:t> WF = 1.5</a:t>
            </a:r>
          </a:p>
          <a:p>
            <a:pPr marL="0" indent="0">
              <a:spcBef>
                <a:spcPts val="1200"/>
              </a:spcBef>
              <a:buNone/>
            </a:pPr>
            <a:r>
              <a:rPr lang="en-US" sz="1600" b="1" dirty="0"/>
              <a:t>Number of Wind Blocks</a:t>
            </a:r>
          </a:p>
          <a:p>
            <a:pPr marL="285750" lvl="1"/>
            <a:r>
              <a:rPr lang="en-US" sz="1600" dirty="0"/>
              <a:t> 8 wind blocks</a:t>
            </a:r>
          </a:p>
          <a:p>
            <a:pPr marL="285750" lvl="1"/>
            <a:r>
              <a:rPr lang="en-US" sz="1600" dirty="0"/>
              <a:t> 10 wind blocks</a:t>
            </a:r>
          </a:p>
          <a:p>
            <a:pPr marL="285750" lvl="1"/>
            <a:r>
              <a:rPr lang="en-US" sz="1600" dirty="0"/>
              <a:t> 12 wind blocks</a:t>
            </a:r>
          </a:p>
          <a:p>
            <a:pPr marL="285750" lvl="1"/>
            <a:r>
              <a:rPr lang="en-US" sz="1600" dirty="0"/>
              <a:t> 16 wind blocks (valid only for USFOS</a:t>
            </a:r>
            <a:r>
              <a:rPr lang="en-US" sz="1400" dirty="0"/>
              <a:t>)</a:t>
            </a:r>
          </a:p>
        </p:txBody>
      </p:sp>
    </p:spTree>
    <p:extLst>
      <p:ext uri="{BB962C8B-B14F-4D97-AF65-F5344CB8AC3E}">
        <p14:creationId xmlns:p14="http://schemas.microsoft.com/office/powerpoint/2010/main" val="1859175491"/>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2B609-4F8B-EA89-9ECC-8CB76029F5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31B0CC-5F5D-CB87-9087-50970797DD0B}"/>
              </a:ext>
            </a:extLst>
          </p:cNvPr>
          <p:cNvSpPr>
            <a:spLocks noGrp="1"/>
          </p:cNvSpPr>
          <p:nvPr>
            <p:ph type="title"/>
          </p:nvPr>
        </p:nvSpPr>
        <p:spPr/>
        <p:txBody>
          <a:bodyPr/>
          <a:lstStyle/>
          <a:p>
            <a:r>
              <a:rPr lang="nb-NO" sz="3600" dirty="0" err="1"/>
              <a:t>Overview</a:t>
            </a:r>
            <a:r>
              <a:rPr lang="nb-NO" sz="3200" dirty="0"/>
              <a:t> </a:t>
            </a:r>
            <a:endParaRPr lang="en-US" dirty="0"/>
          </a:p>
        </p:txBody>
      </p:sp>
      <p:sp>
        <p:nvSpPr>
          <p:cNvPr id="4" name="Content Placeholder 3">
            <a:extLst>
              <a:ext uri="{FF2B5EF4-FFF2-40B4-BE49-F238E27FC236}">
                <a16:creationId xmlns:a16="http://schemas.microsoft.com/office/drawing/2014/main" id="{BF4AEE4C-CA6B-0C6B-185C-F3EE1AB48B3A}"/>
              </a:ext>
            </a:extLst>
          </p:cNvPr>
          <p:cNvSpPr>
            <a:spLocks noGrp="1"/>
          </p:cNvSpPr>
          <p:nvPr>
            <p:ph sz="quarter" idx="22"/>
          </p:nvPr>
        </p:nvSpPr>
        <p:spPr/>
        <p:txBody>
          <a:bodyPr/>
          <a:lstStyle/>
          <a:p>
            <a:r>
              <a:rPr lang="en-US" sz="2400" dirty="0">
                <a:solidFill>
                  <a:srgbClr val="C0C0C0"/>
                </a:solidFill>
              </a:rPr>
              <a:t>Research Gaps and Main Objective</a:t>
            </a:r>
          </a:p>
          <a:p>
            <a:r>
              <a:rPr lang="en-US" sz="2400" dirty="0">
                <a:solidFill>
                  <a:srgbClr val="C0C0C0"/>
                </a:solidFill>
              </a:rPr>
              <a:t>Fatigue Assessment Approaches</a:t>
            </a:r>
          </a:p>
          <a:p>
            <a:r>
              <a:rPr lang="en-US" sz="2400" dirty="0">
                <a:solidFill>
                  <a:srgbClr val="C0C0C0"/>
                </a:solidFill>
              </a:rPr>
              <a:t>Structural Description of the Case Study Flare Boom</a:t>
            </a:r>
          </a:p>
          <a:p>
            <a:r>
              <a:rPr lang="en-US" sz="2400" dirty="0">
                <a:solidFill>
                  <a:srgbClr val="C0C0C0"/>
                </a:solidFill>
              </a:rPr>
              <a:t>Wind Load Simulation</a:t>
            </a:r>
          </a:p>
          <a:p>
            <a:r>
              <a:rPr lang="en-US" sz="2400" dirty="0">
                <a:solidFill>
                  <a:srgbClr val="C0C0C0"/>
                </a:solidFill>
              </a:rPr>
              <a:t>Parametric Comparison</a:t>
            </a:r>
          </a:p>
          <a:p>
            <a:r>
              <a:rPr lang="en-US" sz="2400" dirty="0"/>
              <a:t>Comparison of Results</a:t>
            </a:r>
          </a:p>
          <a:p>
            <a:r>
              <a:rPr lang="en-US" sz="2400" dirty="0"/>
              <a:t>Conclusions</a:t>
            </a:r>
            <a:endParaRPr lang="nb-NO" sz="2400" dirty="0"/>
          </a:p>
          <a:p>
            <a:endParaRPr lang="en-US" dirty="0"/>
          </a:p>
        </p:txBody>
      </p:sp>
      <p:sp>
        <p:nvSpPr>
          <p:cNvPr id="5" name="Text Placeholder 4">
            <a:extLst>
              <a:ext uri="{FF2B5EF4-FFF2-40B4-BE49-F238E27FC236}">
                <a16:creationId xmlns:a16="http://schemas.microsoft.com/office/drawing/2014/main" id="{7F12E063-E77E-ADEB-E3EC-5E90A5053232}"/>
              </a:ext>
            </a:extLst>
          </p:cNvPr>
          <p:cNvSpPr>
            <a:spLocks noGrp="1"/>
          </p:cNvSpPr>
          <p:nvPr>
            <p:ph type="body" sz="quarter" idx="42"/>
          </p:nvPr>
        </p:nvSpPr>
        <p:spPr/>
        <p:txBody>
          <a:bodyPr/>
          <a:lstStyle/>
          <a:p>
            <a:endParaRPr lang="en-US" dirty="0"/>
          </a:p>
        </p:txBody>
      </p:sp>
      <p:sp>
        <p:nvSpPr>
          <p:cNvPr id="6" name="Date Placeholder 5">
            <a:extLst>
              <a:ext uri="{FF2B5EF4-FFF2-40B4-BE49-F238E27FC236}">
                <a16:creationId xmlns:a16="http://schemas.microsoft.com/office/drawing/2014/main" id="{51B05293-A333-CE41-C2AD-393BD0CD8166}"/>
              </a:ext>
            </a:extLst>
          </p:cNvPr>
          <p:cNvSpPr>
            <a:spLocks noGrp="1"/>
          </p:cNvSpPr>
          <p:nvPr>
            <p:ph type="dt" sz="half" idx="23"/>
          </p:nvPr>
        </p:nvSpPr>
        <p:spPr/>
        <p:txBody>
          <a:bodyPr/>
          <a:lstStyle/>
          <a:p>
            <a:endParaRPr lang="en-US" dirty="0"/>
          </a:p>
        </p:txBody>
      </p:sp>
      <p:sp>
        <p:nvSpPr>
          <p:cNvPr id="7" name="Footer Placeholder 6">
            <a:extLst>
              <a:ext uri="{FF2B5EF4-FFF2-40B4-BE49-F238E27FC236}">
                <a16:creationId xmlns:a16="http://schemas.microsoft.com/office/drawing/2014/main" id="{0E844FC5-50FB-B8FC-87FB-B7B007E7231F}"/>
              </a:ext>
            </a:extLst>
          </p:cNvPr>
          <p:cNvSpPr>
            <a:spLocks noGrp="1"/>
          </p:cNvSpPr>
          <p:nvPr>
            <p:ph type="ftr" sz="quarter" idx="24"/>
          </p:nvPr>
        </p:nvSpPr>
        <p:spPr/>
        <p:txBody>
          <a:bodyPr/>
          <a:lstStyle/>
          <a:p>
            <a:endParaRPr lang="en-US" dirty="0"/>
          </a:p>
        </p:txBody>
      </p:sp>
      <p:sp>
        <p:nvSpPr>
          <p:cNvPr id="8" name="Slide Number Placeholder 7">
            <a:extLst>
              <a:ext uri="{FF2B5EF4-FFF2-40B4-BE49-F238E27FC236}">
                <a16:creationId xmlns:a16="http://schemas.microsoft.com/office/drawing/2014/main" id="{B7464AB0-BF2C-9BCF-BD19-8D001333B784}"/>
              </a:ext>
            </a:extLst>
          </p:cNvPr>
          <p:cNvSpPr>
            <a:spLocks noGrp="1"/>
          </p:cNvSpPr>
          <p:nvPr>
            <p:ph type="sldNum" sz="quarter" idx="25"/>
          </p:nvPr>
        </p:nvSpPr>
        <p:spPr/>
        <p:txBody>
          <a:bodyPr/>
          <a:lstStyle/>
          <a:p>
            <a:fld id="{23AA811B-2EBD-4900-905E-5BE206449611}" type="slidenum">
              <a:rPr lang="en-US" smtClean="0"/>
              <a:pPr/>
              <a:t>19</a:t>
            </a:fld>
            <a:endParaRPr lang="en-US" dirty="0"/>
          </a:p>
        </p:txBody>
      </p:sp>
    </p:spTree>
    <p:custDataLst>
      <p:custData r:id="rId1"/>
      <p:custData r:id="rId2"/>
    </p:custDataLst>
    <p:extLst>
      <p:ext uri="{BB962C8B-B14F-4D97-AF65-F5344CB8AC3E}">
        <p14:creationId xmlns:p14="http://schemas.microsoft.com/office/powerpoint/2010/main" val="2022937589"/>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00A9-47AE-CE23-6CE0-1B71CDA8A40B}"/>
              </a:ext>
            </a:extLst>
          </p:cNvPr>
          <p:cNvSpPr>
            <a:spLocks noGrp="1"/>
          </p:cNvSpPr>
          <p:nvPr>
            <p:ph type="title"/>
          </p:nvPr>
        </p:nvSpPr>
        <p:spPr/>
        <p:txBody>
          <a:bodyPr/>
          <a:lstStyle/>
          <a:p>
            <a:r>
              <a:rPr lang="nb-NO" sz="3600" dirty="0" err="1"/>
              <a:t>Overview</a:t>
            </a:r>
            <a:r>
              <a:rPr lang="nb-NO" sz="3200" dirty="0"/>
              <a:t> </a:t>
            </a:r>
            <a:endParaRPr lang="en-US" dirty="0"/>
          </a:p>
        </p:txBody>
      </p:sp>
      <p:sp>
        <p:nvSpPr>
          <p:cNvPr id="4" name="Content Placeholder 3">
            <a:extLst>
              <a:ext uri="{FF2B5EF4-FFF2-40B4-BE49-F238E27FC236}">
                <a16:creationId xmlns:a16="http://schemas.microsoft.com/office/drawing/2014/main" id="{FDECD869-DF2B-F1C1-1C69-C974EE55B9A3}"/>
              </a:ext>
            </a:extLst>
          </p:cNvPr>
          <p:cNvSpPr>
            <a:spLocks noGrp="1"/>
          </p:cNvSpPr>
          <p:nvPr>
            <p:ph sz="quarter" idx="22"/>
          </p:nvPr>
        </p:nvSpPr>
        <p:spPr/>
        <p:txBody>
          <a:bodyPr/>
          <a:lstStyle/>
          <a:p>
            <a:r>
              <a:rPr lang="en-US" sz="2400" dirty="0"/>
              <a:t>Research Gaps and Main Objective</a:t>
            </a:r>
          </a:p>
          <a:p>
            <a:r>
              <a:rPr lang="en-US" sz="2400" dirty="0"/>
              <a:t>Fatigue Assessment Approaches</a:t>
            </a:r>
          </a:p>
          <a:p>
            <a:r>
              <a:rPr lang="en-US" sz="2400" dirty="0"/>
              <a:t>Structural Description of the Case Study Flare Boom</a:t>
            </a:r>
          </a:p>
          <a:p>
            <a:r>
              <a:rPr lang="en-US" sz="2400" dirty="0"/>
              <a:t>Wind Load Simulation</a:t>
            </a:r>
          </a:p>
          <a:p>
            <a:r>
              <a:rPr lang="en-US" sz="2400" dirty="0"/>
              <a:t>Parametric Comparison</a:t>
            </a:r>
          </a:p>
          <a:p>
            <a:r>
              <a:rPr lang="en-US" sz="2400" dirty="0"/>
              <a:t>Comparison of Results</a:t>
            </a:r>
          </a:p>
          <a:p>
            <a:r>
              <a:rPr lang="en-US" sz="2400" dirty="0"/>
              <a:t>Conclusions</a:t>
            </a:r>
            <a:endParaRPr lang="nb-NO" sz="2400" dirty="0"/>
          </a:p>
          <a:p>
            <a:endParaRPr lang="en-US" dirty="0"/>
          </a:p>
        </p:txBody>
      </p:sp>
      <p:sp>
        <p:nvSpPr>
          <p:cNvPr id="5" name="Text Placeholder 4">
            <a:extLst>
              <a:ext uri="{FF2B5EF4-FFF2-40B4-BE49-F238E27FC236}">
                <a16:creationId xmlns:a16="http://schemas.microsoft.com/office/drawing/2014/main" id="{F72424A5-263E-DF0C-A6D7-16ABE32C1A75}"/>
              </a:ext>
            </a:extLst>
          </p:cNvPr>
          <p:cNvSpPr>
            <a:spLocks noGrp="1"/>
          </p:cNvSpPr>
          <p:nvPr>
            <p:ph type="body" sz="quarter" idx="42"/>
          </p:nvPr>
        </p:nvSpPr>
        <p:spPr/>
        <p:txBody>
          <a:bodyPr/>
          <a:lstStyle/>
          <a:p>
            <a:endParaRPr lang="en-US" dirty="0"/>
          </a:p>
        </p:txBody>
      </p:sp>
      <p:sp>
        <p:nvSpPr>
          <p:cNvPr id="6" name="Date Placeholder 5">
            <a:extLst>
              <a:ext uri="{FF2B5EF4-FFF2-40B4-BE49-F238E27FC236}">
                <a16:creationId xmlns:a16="http://schemas.microsoft.com/office/drawing/2014/main" id="{26C39FE5-103E-E0B9-530E-36D71B80AF1C}"/>
              </a:ext>
            </a:extLst>
          </p:cNvPr>
          <p:cNvSpPr>
            <a:spLocks noGrp="1"/>
          </p:cNvSpPr>
          <p:nvPr>
            <p:ph type="dt" sz="half" idx="23"/>
          </p:nvPr>
        </p:nvSpPr>
        <p:spPr/>
        <p:txBody>
          <a:bodyPr/>
          <a:lstStyle/>
          <a:p>
            <a:endParaRPr lang="en-US" dirty="0"/>
          </a:p>
        </p:txBody>
      </p:sp>
      <p:sp>
        <p:nvSpPr>
          <p:cNvPr id="7" name="Footer Placeholder 6">
            <a:extLst>
              <a:ext uri="{FF2B5EF4-FFF2-40B4-BE49-F238E27FC236}">
                <a16:creationId xmlns:a16="http://schemas.microsoft.com/office/drawing/2014/main" id="{765B4333-3B3D-220A-4A20-6637A897FD0B}"/>
              </a:ext>
            </a:extLst>
          </p:cNvPr>
          <p:cNvSpPr>
            <a:spLocks noGrp="1"/>
          </p:cNvSpPr>
          <p:nvPr>
            <p:ph type="ftr" sz="quarter" idx="24"/>
          </p:nvPr>
        </p:nvSpPr>
        <p:spPr/>
        <p:txBody>
          <a:bodyPr/>
          <a:lstStyle/>
          <a:p>
            <a:endParaRPr lang="en-US" dirty="0"/>
          </a:p>
        </p:txBody>
      </p:sp>
      <p:sp>
        <p:nvSpPr>
          <p:cNvPr id="8" name="Slide Number Placeholder 7">
            <a:extLst>
              <a:ext uri="{FF2B5EF4-FFF2-40B4-BE49-F238E27FC236}">
                <a16:creationId xmlns:a16="http://schemas.microsoft.com/office/drawing/2014/main" id="{F655DF84-A9DA-7923-8D30-3DC697D1C445}"/>
              </a:ext>
            </a:extLst>
          </p:cNvPr>
          <p:cNvSpPr>
            <a:spLocks noGrp="1"/>
          </p:cNvSpPr>
          <p:nvPr>
            <p:ph type="sldNum" sz="quarter" idx="25"/>
          </p:nvPr>
        </p:nvSpPr>
        <p:spPr/>
        <p:txBody>
          <a:bodyPr/>
          <a:lstStyle/>
          <a:p>
            <a:fld id="{23AA811B-2EBD-4900-905E-5BE206449611}" type="slidenum">
              <a:rPr lang="en-US" smtClean="0"/>
              <a:pPr/>
              <a:t>2</a:t>
            </a:fld>
            <a:endParaRPr lang="en-US" dirty="0"/>
          </a:p>
        </p:txBody>
      </p:sp>
    </p:spTree>
    <p:custDataLst>
      <p:custData r:id="rId1"/>
      <p:custData r:id="rId2"/>
    </p:custDataLst>
    <p:extLst>
      <p:ext uri="{BB962C8B-B14F-4D97-AF65-F5344CB8AC3E}">
        <p14:creationId xmlns:p14="http://schemas.microsoft.com/office/powerpoint/2010/main" val="3985819668"/>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2A719-76C6-7C0D-F6B0-9CAD676826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182B54-CFB9-BAD8-4E20-E581A52D075E}"/>
              </a:ext>
            </a:extLst>
          </p:cNvPr>
          <p:cNvSpPr>
            <a:spLocks noGrp="1"/>
          </p:cNvSpPr>
          <p:nvPr>
            <p:ph type="ctrTitle"/>
          </p:nvPr>
        </p:nvSpPr>
        <p:spPr>
          <a:xfrm>
            <a:off x="721483" y="2365200"/>
            <a:ext cx="9753776" cy="2127600"/>
          </a:xfrm>
        </p:spPr>
        <p:txBody>
          <a:bodyPr anchor="b">
            <a:normAutofit/>
          </a:bodyPr>
          <a:lstStyle/>
          <a:p>
            <a:r>
              <a:rPr lang="nb-NO" sz="4000" dirty="0" err="1"/>
              <a:t>Comparison</a:t>
            </a:r>
            <a:r>
              <a:rPr lang="nb-NO" sz="4000" dirty="0"/>
              <a:t> </a:t>
            </a:r>
            <a:r>
              <a:rPr lang="nb-NO" sz="4000" dirty="0" err="1"/>
              <a:t>of</a:t>
            </a:r>
            <a:r>
              <a:rPr lang="nb-NO" sz="4000" dirty="0"/>
              <a:t> </a:t>
            </a:r>
            <a:r>
              <a:rPr lang="nb-NO" sz="4000" dirty="0" err="1"/>
              <a:t>Results</a:t>
            </a:r>
            <a:endParaRPr lang="nb-NO" sz="4000" dirty="0"/>
          </a:p>
        </p:txBody>
      </p:sp>
      <p:sp>
        <p:nvSpPr>
          <p:cNvPr id="8" name="Slide Number Placeholder 7" hidden="1">
            <a:extLst>
              <a:ext uri="{FF2B5EF4-FFF2-40B4-BE49-F238E27FC236}">
                <a16:creationId xmlns:a16="http://schemas.microsoft.com/office/drawing/2014/main" id="{32FF629A-2588-CC15-A78B-416058AAA72D}"/>
              </a:ext>
            </a:extLst>
          </p:cNvPr>
          <p:cNvSpPr>
            <a:spLocks noGrp="1"/>
          </p:cNvSpPr>
          <p:nvPr>
            <p:ph type="sldNum" sz="quarter" idx="4294967295"/>
          </p:nvPr>
        </p:nvSpPr>
        <p:spPr>
          <a:xfrm>
            <a:off x="11331649" y="6476400"/>
            <a:ext cx="580763" cy="199038"/>
          </a:xfrm>
        </p:spPr>
        <p:txBody>
          <a:bodyPr/>
          <a:lstStyle/>
          <a:p>
            <a:pPr>
              <a:spcAft>
                <a:spcPts val="600"/>
              </a:spcAft>
            </a:pPr>
            <a:fld id="{23AA811B-2EBD-4900-905E-5BE206449611}" type="slidenum">
              <a:rPr lang="en-US" smtClean="0"/>
              <a:pPr>
                <a:spcAft>
                  <a:spcPts val="600"/>
                </a:spcAft>
              </a:pPr>
              <a:t>20</a:t>
            </a:fld>
            <a:endParaRPr lang="en-US"/>
          </a:p>
        </p:txBody>
      </p:sp>
    </p:spTree>
    <p:extLst>
      <p:ext uri="{BB962C8B-B14F-4D97-AF65-F5344CB8AC3E}">
        <p14:creationId xmlns:p14="http://schemas.microsoft.com/office/powerpoint/2010/main" val="1683591772"/>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EFA97-F4E0-A2E2-AFFD-C518ABD270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37B378-F522-4DFA-4BC6-5951D34A7F20}"/>
              </a:ext>
            </a:extLst>
          </p:cNvPr>
          <p:cNvSpPr>
            <a:spLocks noGrp="1"/>
          </p:cNvSpPr>
          <p:nvPr>
            <p:ph type="title"/>
          </p:nvPr>
        </p:nvSpPr>
        <p:spPr>
          <a:xfrm>
            <a:off x="280788" y="104161"/>
            <a:ext cx="11631612" cy="731529"/>
          </a:xfrm>
        </p:spPr>
        <p:txBody>
          <a:bodyPr/>
          <a:lstStyle/>
          <a:p>
            <a:r>
              <a:rPr lang="en-US" sz="3600" b="1" kern="1200" dirty="0">
                <a:solidFill>
                  <a:schemeClr val="tx1"/>
                </a:solidFill>
                <a:latin typeface="+mj-lt"/>
                <a:ea typeface="+mj-ea"/>
                <a:cs typeface="+mj-cs"/>
              </a:rPr>
              <a:t>Comparison of Results </a:t>
            </a:r>
            <a:endParaRPr lang="nb-NO" sz="3600" dirty="0"/>
          </a:p>
        </p:txBody>
      </p:sp>
      <p:sp>
        <p:nvSpPr>
          <p:cNvPr id="5" name="Text Placeholder 4">
            <a:extLst>
              <a:ext uri="{FF2B5EF4-FFF2-40B4-BE49-F238E27FC236}">
                <a16:creationId xmlns:a16="http://schemas.microsoft.com/office/drawing/2014/main" id="{A23D52FF-7CB6-066B-1E11-D489F889281D}"/>
              </a:ext>
            </a:extLst>
          </p:cNvPr>
          <p:cNvSpPr>
            <a:spLocks noGrp="1"/>
          </p:cNvSpPr>
          <p:nvPr>
            <p:ph type="body" sz="quarter" idx="42"/>
          </p:nvPr>
        </p:nvSpPr>
        <p:spPr/>
        <p:txBody>
          <a:bodyPr/>
          <a:lstStyle/>
          <a:p>
            <a:endParaRPr lang="nb-NO"/>
          </a:p>
        </p:txBody>
      </p:sp>
      <p:sp>
        <p:nvSpPr>
          <p:cNvPr id="6" name="Date Placeholder 5">
            <a:extLst>
              <a:ext uri="{FF2B5EF4-FFF2-40B4-BE49-F238E27FC236}">
                <a16:creationId xmlns:a16="http://schemas.microsoft.com/office/drawing/2014/main" id="{B340352A-D8F9-A12C-77B9-CC6D56298274}"/>
              </a:ext>
            </a:extLst>
          </p:cNvPr>
          <p:cNvSpPr>
            <a:spLocks noGrp="1"/>
          </p:cNvSpPr>
          <p:nvPr>
            <p:ph type="dt" sz="half" idx="23"/>
          </p:nvPr>
        </p:nvSpPr>
        <p:spPr/>
        <p:txBody>
          <a:bodyPr/>
          <a:lstStyle/>
          <a:p>
            <a:endParaRPr lang="en-US" dirty="0"/>
          </a:p>
        </p:txBody>
      </p:sp>
      <p:sp>
        <p:nvSpPr>
          <p:cNvPr id="7" name="Footer Placeholder 6">
            <a:extLst>
              <a:ext uri="{FF2B5EF4-FFF2-40B4-BE49-F238E27FC236}">
                <a16:creationId xmlns:a16="http://schemas.microsoft.com/office/drawing/2014/main" id="{8571BE6A-AD48-7800-BE38-4118CE0D6538}"/>
              </a:ext>
            </a:extLst>
          </p:cNvPr>
          <p:cNvSpPr>
            <a:spLocks noGrp="1"/>
          </p:cNvSpPr>
          <p:nvPr>
            <p:ph type="ftr" sz="quarter" idx="24"/>
          </p:nvPr>
        </p:nvSpPr>
        <p:spPr/>
        <p:txBody>
          <a:bodyPr/>
          <a:lstStyle/>
          <a:p>
            <a:endParaRPr lang="en-US" dirty="0"/>
          </a:p>
        </p:txBody>
      </p:sp>
      <p:sp>
        <p:nvSpPr>
          <p:cNvPr id="8" name="Slide Number Placeholder 7">
            <a:extLst>
              <a:ext uri="{FF2B5EF4-FFF2-40B4-BE49-F238E27FC236}">
                <a16:creationId xmlns:a16="http://schemas.microsoft.com/office/drawing/2014/main" id="{C61772A5-85D2-2EFC-78ED-D3EC36C67CD3}"/>
              </a:ext>
            </a:extLst>
          </p:cNvPr>
          <p:cNvSpPr>
            <a:spLocks noGrp="1"/>
          </p:cNvSpPr>
          <p:nvPr>
            <p:ph type="sldNum" sz="quarter" idx="25"/>
          </p:nvPr>
        </p:nvSpPr>
        <p:spPr/>
        <p:txBody>
          <a:bodyPr/>
          <a:lstStyle/>
          <a:p>
            <a:fld id="{23AA811B-2EBD-4900-905E-5BE206449611}" type="slidenum">
              <a:rPr lang="en-US" smtClean="0"/>
              <a:pPr/>
              <a:t>21</a:t>
            </a:fld>
            <a:endParaRPr lang="en-US" dirty="0"/>
          </a:p>
        </p:txBody>
      </p:sp>
      <p:pic>
        <p:nvPicPr>
          <p:cNvPr id="18" name="Picture 17">
            <a:extLst>
              <a:ext uri="{FF2B5EF4-FFF2-40B4-BE49-F238E27FC236}">
                <a16:creationId xmlns:a16="http://schemas.microsoft.com/office/drawing/2014/main" id="{D6DD64F5-C6AA-C482-B170-382FED61E8F5}"/>
              </a:ext>
            </a:extLst>
          </p:cNvPr>
          <p:cNvPicPr>
            <a:picLocks noChangeAspect="1"/>
          </p:cNvPicPr>
          <p:nvPr/>
        </p:nvPicPr>
        <p:blipFill>
          <a:blip r:embed="rId3"/>
          <a:stretch>
            <a:fillRect/>
          </a:stretch>
        </p:blipFill>
        <p:spPr>
          <a:xfrm>
            <a:off x="1472280" y="619908"/>
            <a:ext cx="3496368" cy="2853254"/>
          </a:xfrm>
          <a:prstGeom prst="rect">
            <a:avLst/>
          </a:prstGeom>
        </p:spPr>
      </p:pic>
      <p:pic>
        <p:nvPicPr>
          <p:cNvPr id="19" name="Picture 18">
            <a:extLst>
              <a:ext uri="{FF2B5EF4-FFF2-40B4-BE49-F238E27FC236}">
                <a16:creationId xmlns:a16="http://schemas.microsoft.com/office/drawing/2014/main" id="{CB3F503B-E30A-3A18-A52F-183792AD2C0B}"/>
              </a:ext>
            </a:extLst>
          </p:cNvPr>
          <p:cNvPicPr>
            <a:picLocks noChangeAspect="1"/>
          </p:cNvPicPr>
          <p:nvPr/>
        </p:nvPicPr>
        <p:blipFill>
          <a:blip r:embed="rId4"/>
          <a:stretch>
            <a:fillRect/>
          </a:stretch>
        </p:blipFill>
        <p:spPr>
          <a:xfrm>
            <a:off x="6472238" y="619908"/>
            <a:ext cx="3496369" cy="2853255"/>
          </a:xfrm>
          <a:prstGeom prst="rect">
            <a:avLst/>
          </a:prstGeom>
        </p:spPr>
      </p:pic>
      <p:pic>
        <p:nvPicPr>
          <p:cNvPr id="20" name="Picture 19">
            <a:extLst>
              <a:ext uri="{FF2B5EF4-FFF2-40B4-BE49-F238E27FC236}">
                <a16:creationId xmlns:a16="http://schemas.microsoft.com/office/drawing/2014/main" id="{F1579FDB-538D-2416-7797-4D3066E08470}"/>
              </a:ext>
            </a:extLst>
          </p:cNvPr>
          <p:cNvPicPr>
            <a:picLocks noChangeAspect="1"/>
          </p:cNvPicPr>
          <p:nvPr/>
        </p:nvPicPr>
        <p:blipFill>
          <a:blip r:embed="rId5"/>
          <a:stretch>
            <a:fillRect/>
          </a:stretch>
        </p:blipFill>
        <p:spPr>
          <a:xfrm>
            <a:off x="1473739" y="3459293"/>
            <a:ext cx="3512911" cy="2912019"/>
          </a:xfrm>
          <a:prstGeom prst="rect">
            <a:avLst/>
          </a:prstGeom>
        </p:spPr>
      </p:pic>
      <p:pic>
        <p:nvPicPr>
          <p:cNvPr id="21" name="Picture 20">
            <a:extLst>
              <a:ext uri="{FF2B5EF4-FFF2-40B4-BE49-F238E27FC236}">
                <a16:creationId xmlns:a16="http://schemas.microsoft.com/office/drawing/2014/main" id="{877A3A11-BBCE-91FA-6A34-26FF83C7A241}"/>
              </a:ext>
            </a:extLst>
          </p:cNvPr>
          <p:cNvPicPr>
            <a:picLocks noChangeAspect="1"/>
          </p:cNvPicPr>
          <p:nvPr/>
        </p:nvPicPr>
        <p:blipFill>
          <a:blip r:embed="rId6"/>
          <a:stretch>
            <a:fillRect/>
          </a:stretch>
        </p:blipFill>
        <p:spPr>
          <a:xfrm>
            <a:off x="6436233" y="3473163"/>
            <a:ext cx="3568378" cy="2912019"/>
          </a:xfrm>
          <a:prstGeom prst="rect">
            <a:avLst/>
          </a:prstGeom>
        </p:spPr>
      </p:pic>
    </p:spTree>
    <p:extLst>
      <p:ext uri="{BB962C8B-B14F-4D97-AF65-F5344CB8AC3E}">
        <p14:creationId xmlns:p14="http://schemas.microsoft.com/office/powerpoint/2010/main" val="3043776991"/>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92E60-3789-E7D3-DCED-628A9B7E2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6981A6-EF63-D93C-5920-D02BAADB2F16}"/>
              </a:ext>
            </a:extLst>
          </p:cNvPr>
          <p:cNvSpPr>
            <a:spLocks noGrp="1"/>
          </p:cNvSpPr>
          <p:nvPr>
            <p:ph type="title"/>
          </p:nvPr>
        </p:nvSpPr>
        <p:spPr>
          <a:xfrm>
            <a:off x="280788" y="104161"/>
            <a:ext cx="11631612" cy="731529"/>
          </a:xfrm>
        </p:spPr>
        <p:txBody>
          <a:bodyPr/>
          <a:lstStyle/>
          <a:p>
            <a:r>
              <a:rPr lang="en-US" sz="3600" b="1" kern="1200" dirty="0">
                <a:solidFill>
                  <a:schemeClr val="tx1"/>
                </a:solidFill>
                <a:latin typeface="+mj-lt"/>
                <a:ea typeface="+mj-ea"/>
                <a:cs typeface="+mj-cs"/>
              </a:rPr>
              <a:t>Comparison of Results </a:t>
            </a:r>
            <a:endParaRPr lang="nb-NO" sz="3600" dirty="0"/>
          </a:p>
        </p:txBody>
      </p:sp>
      <p:sp>
        <p:nvSpPr>
          <p:cNvPr id="5" name="Text Placeholder 4">
            <a:extLst>
              <a:ext uri="{FF2B5EF4-FFF2-40B4-BE49-F238E27FC236}">
                <a16:creationId xmlns:a16="http://schemas.microsoft.com/office/drawing/2014/main" id="{8061FD6C-01E5-6C29-E1C4-EC44FBF71A70}"/>
              </a:ext>
            </a:extLst>
          </p:cNvPr>
          <p:cNvSpPr>
            <a:spLocks noGrp="1"/>
          </p:cNvSpPr>
          <p:nvPr>
            <p:ph type="body" sz="quarter" idx="42"/>
          </p:nvPr>
        </p:nvSpPr>
        <p:spPr/>
        <p:txBody>
          <a:bodyPr/>
          <a:lstStyle/>
          <a:p>
            <a:endParaRPr lang="nb-NO"/>
          </a:p>
        </p:txBody>
      </p:sp>
      <p:sp>
        <p:nvSpPr>
          <p:cNvPr id="6" name="Date Placeholder 5">
            <a:extLst>
              <a:ext uri="{FF2B5EF4-FFF2-40B4-BE49-F238E27FC236}">
                <a16:creationId xmlns:a16="http://schemas.microsoft.com/office/drawing/2014/main" id="{7F08B22F-5645-B91E-1DEA-FC247838E55B}"/>
              </a:ext>
            </a:extLst>
          </p:cNvPr>
          <p:cNvSpPr>
            <a:spLocks noGrp="1"/>
          </p:cNvSpPr>
          <p:nvPr>
            <p:ph type="dt" sz="half" idx="23"/>
          </p:nvPr>
        </p:nvSpPr>
        <p:spPr/>
        <p:txBody>
          <a:bodyPr/>
          <a:lstStyle/>
          <a:p>
            <a:endParaRPr lang="en-US" dirty="0"/>
          </a:p>
        </p:txBody>
      </p:sp>
      <p:sp>
        <p:nvSpPr>
          <p:cNvPr id="7" name="Footer Placeholder 6">
            <a:extLst>
              <a:ext uri="{FF2B5EF4-FFF2-40B4-BE49-F238E27FC236}">
                <a16:creationId xmlns:a16="http://schemas.microsoft.com/office/drawing/2014/main" id="{C054047B-B4C4-7088-8133-854CADA5A30B}"/>
              </a:ext>
            </a:extLst>
          </p:cNvPr>
          <p:cNvSpPr>
            <a:spLocks noGrp="1"/>
          </p:cNvSpPr>
          <p:nvPr>
            <p:ph type="ftr" sz="quarter" idx="24"/>
          </p:nvPr>
        </p:nvSpPr>
        <p:spPr/>
        <p:txBody>
          <a:bodyPr/>
          <a:lstStyle/>
          <a:p>
            <a:endParaRPr lang="en-US" dirty="0"/>
          </a:p>
        </p:txBody>
      </p:sp>
      <p:sp>
        <p:nvSpPr>
          <p:cNvPr id="8" name="Slide Number Placeholder 7">
            <a:extLst>
              <a:ext uri="{FF2B5EF4-FFF2-40B4-BE49-F238E27FC236}">
                <a16:creationId xmlns:a16="http://schemas.microsoft.com/office/drawing/2014/main" id="{25D8C5AD-2727-4187-F5B8-6A0D3C66BC6A}"/>
              </a:ext>
            </a:extLst>
          </p:cNvPr>
          <p:cNvSpPr>
            <a:spLocks noGrp="1"/>
          </p:cNvSpPr>
          <p:nvPr>
            <p:ph type="sldNum" sz="quarter" idx="25"/>
          </p:nvPr>
        </p:nvSpPr>
        <p:spPr/>
        <p:txBody>
          <a:bodyPr/>
          <a:lstStyle/>
          <a:p>
            <a:fld id="{23AA811B-2EBD-4900-905E-5BE206449611}" type="slidenum">
              <a:rPr lang="en-US" smtClean="0"/>
              <a:pPr/>
              <a:t>22</a:t>
            </a:fld>
            <a:endParaRPr lang="en-US" dirty="0"/>
          </a:p>
        </p:txBody>
      </p:sp>
      <p:pic>
        <p:nvPicPr>
          <p:cNvPr id="3" name="Picture 2">
            <a:extLst>
              <a:ext uri="{FF2B5EF4-FFF2-40B4-BE49-F238E27FC236}">
                <a16:creationId xmlns:a16="http://schemas.microsoft.com/office/drawing/2014/main" id="{1D5542EE-300F-8345-BBC3-D03E6AF29FB7}"/>
              </a:ext>
            </a:extLst>
          </p:cNvPr>
          <p:cNvPicPr>
            <a:picLocks noChangeAspect="1"/>
          </p:cNvPicPr>
          <p:nvPr/>
        </p:nvPicPr>
        <p:blipFill>
          <a:blip r:embed="rId3"/>
          <a:stretch>
            <a:fillRect/>
          </a:stretch>
        </p:blipFill>
        <p:spPr>
          <a:xfrm>
            <a:off x="1415848" y="590435"/>
            <a:ext cx="3512912" cy="2848553"/>
          </a:xfrm>
          <a:prstGeom prst="rect">
            <a:avLst/>
          </a:prstGeom>
        </p:spPr>
      </p:pic>
      <p:pic>
        <p:nvPicPr>
          <p:cNvPr id="4" name="Picture 3">
            <a:extLst>
              <a:ext uri="{FF2B5EF4-FFF2-40B4-BE49-F238E27FC236}">
                <a16:creationId xmlns:a16="http://schemas.microsoft.com/office/drawing/2014/main" id="{B567E3A6-CB51-ABD5-71F3-269F0969D741}"/>
              </a:ext>
            </a:extLst>
          </p:cNvPr>
          <p:cNvPicPr>
            <a:picLocks noChangeAspect="1"/>
          </p:cNvPicPr>
          <p:nvPr/>
        </p:nvPicPr>
        <p:blipFill>
          <a:blip r:embed="rId4"/>
          <a:stretch>
            <a:fillRect/>
          </a:stretch>
        </p:blipFill>
        <p:spPr>
          <a:xfrm>
            <a:off x="5873766" y="590434"/>
            <a:ext cx="3512912" cy="2848553"/>
          </a:xfrm>
          <a:prstGeom prst="rect">
            <a:avLst/>
          </a:prstGeom>
        </p:spPr>
      </p:pic>
      <p:pic>
        <p:nvPicPr>
          <p:cNvPr id="9" name="Picture 8">
            <a:extLst>
              <a:ext uri="{FF2B5EF4-FFF2-40B4-BE49-F238E27FC236}">
                <a16:creationId xmlns:a16="http://schemas.microsoft.com/office/drawing/2014/main" id="{E24CC4A4-16E2-BE31-65BC-781A6F200496}"/>
              </a:ext>
            </a:extLst>
          </p:cNvPr>
          <p:cNvPicPr>
            <a:picLocks noChangeAspect="1"/>
          </p:cNvPicPr>
          <p:nvPr/>
        </p:nvPicPr>
        <p:blipFill>
          <a:blip r:embed="rId5"/>
          <a:stretch>
            <a:fillRect/>
          </a:stretch>
        </p:blipFill>
        <p:spPr>
          <a:xfrm>
            <a:off x="1415849" y="3627846"/>
            <a:ext cx="3512913" cy="2848554"/>
          </a:xfrm>
          <a:prstGeom prst="rect">
            <a:avLst/>
          </a:prstGeom>
        </p:spPr>
      </p:pic>
      <p:pic>
        <p:nvPicPr>
          <p:cNvPr id="10" name="Picture 9">
            <a:extLst>
              <a:ext uri="{FF2B5EF4-FFF2-40B4-BE49-F238E27FC236}">
                <a16:creationId xmlns:a16="http://schemas.microsoft.com/office/drawing/2014/main" id="{6172FBDC-3BD1-CCC3-D1B3-BB3EB1ED69FE}"/>
              </a:ext>
            </a:extLst>
          </p:cNvPr>
          <p:cNvPicPr>
            <a:picLocks noChangeAspect="1"/>
          </p:cNvPicPr>
          <p:nvPr/>
        </p:nvPicPr>
        <p:blipFill>
          <a:blip r:embed="rId6"/>
          <a:stretch>
            <a:fillRect/>
          </a:stretch>
        </p:blipFill>
        <p:spPr>
          <a:xfrm>
            <a:off x="5873766" y="3444064"/>
            <a:ext cx="3512913" cy="2848554"/>
          </a:xfrm>
          <a:prstGeom prst="rect">
            <a:avLst/>
          </a:prstGeom>
        </p:spPr>
      </p:pic>
    </p:spTree>
    <p:extLst>
      <p:ext uri="{BB962C8B-B14F-4D97-AF65-F5344CB8AC3E}">
        <p14:creationId xmlns:p14="http://schemas.microsoft.com/office/powerpoint/2010/main" val="1841867682"/>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EBBB-8176-037D-F1BF-6EBDD63CDF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448697-92B4-341C-F399-A1B7B8A036EF}"/>
              </a:ext>
            </a:extLst>
          </p:cNvPr>
          <p:cNvSpPr>
            <a:spLocks noGrp="1"/>
          </p:cNvSpPr>
          <p:nvPr>
            <p:ph type="title"/>
          </p:nvPr>
        </p:nvSpPr>
        <p:spPr/>
        <p:txBody>
          <a:bodyPr/>
          <a:lstStyle/>
          <a:p>
            <a:r>
              <a:rPr lang="en-US" sz="3600" b="1" kern="1200" dirty="0">
                <a:solidFill>
                  <a:schemeClr val="tx1"/>
                </a:solidFill>
                <a:latin typeface="+mj-lt"/>
                <a:ea typeface="+mj-ea"/>
                <a:cs typeface="+mj-cs"/>
              </a:rPr>
              <a:t>Comparison of Results </a:t>
            </a:r>
            <a:endParaRPr lang="en-US" dirty="0"/>
          </a:p>
        </p:txBody>
      </p:sp>
      <p:sp>
        <p:nvSpPr>
          <p:cNvPr id="4" name="Content Placeholder 3">
            <a:extLst>
              <a:ext uri="{FF2B5EF4-FFF2-40B4-BE49-F238E27FC236}">
                <a16:creationId xmlns:a16="http://schemas.microsoft.com/office/drawing/2014/main" id="{51E79DD5-2864-55BB-D7B6-955F6A5E4923}"/>
              </a:ext>
            </a:extLst>
          </p:cNvPr>
          <p:cNvSpPr>
            <a:spLocks noGrp="1"/>
          </p:cNvSpPr>
          <p:nvPr>
            <p:ph sz="quarter" idx="22"/>
          </p:nvPr>
        </p:nvSpPr>
        <p:spPr/>
        <p:txBody>
          <a:bodyPr/>
          <a:lstStyle/>
          <a:p>
            <a:r>
              <a:rPr lang="en-US" sz="2400" dirty="0">
                <a:solidFill>
                  <a:srgbClr val="000000"/>
                </a:solidFill>
              </a:rPr>
              <a:t>FRAMEWORK predicts higher fatigue life than USFOS. </a:t>
            </a:r>
            <a:endParaRPr lang="nb-NO" sz="2400" dirty="0">
              <a:solidFill>
                <a:srgbClr val="000000"/>
              </a:solidFill>
            </a:endParaRPr>
          </a:p>
          <a:p>
            <a:pPr>
              <a:spcBef>
                <a:spcPts val="1200"/>
              </a:spcBef>
            </a:pPr>
            <a:r>
              <a:rPr lang="en-US" sz="2400" b="0" i="0" u="none" strike="noStrike" baseline="0" dirty="0">
                <a:solidFill>
                  <a:srgbClr val="000000"/>
                </a:solidFill>
              </a:rPr>
              <a:t>On average, USFOS predicts </a:t>
            </a:r>
            <a:r>
              <a:rPr lang="en-US" sz="2400" b="1" i="0" u="none" strike="noStrike" baseline="0" dirty="0">
                <a:solidFill>
                  <a:srgbClr val="000000"/>
                </a:solidFill>
              </a:rPr>
              <a:t>66% </a:t>
            </a:r>
            <a:r>
              <a:rPr lang="en-US" sz="2400" b="0" i="0" u="none" strike="noStrike" baseline="0" dirty="0">
                <a:solidFill>
                  <a:srgbClr val="000000"/>
                </a:solidFill>
              </a:rPr>
              <a:t>of the </a:t>
            </a:r>
            <a:r>
              <a:rPr lang="en-US" sz="2400" i="0" u="none" strike="noStrike" baseline="0" dirty="0">
                <a:solidFill>
                  <a:srgbClr val="000000"/>
                </a:solidFill>
              </a:rPr>
              <a:t>fatigue life </a:t>
            </a:r>
            <a:r>
              <a:rPr lang="en-US" sz="2400" b="0" i="0" u="none" strike="noStrike" baseline="0" dirty="0">
                <a:solidFill>
                  <a:srgbClr val="000000"/>
                </a:solidFill>
              </a:rPr>
              <a:t>that FRAMEWORK predicts. </a:t>
            </a:r>
            <a:endParaRPr lang="nb-NO" sz="2400" dirty="0"/>
          </a:p>
          <a:p>
            <a:pPr>
              <a:spcBef>
                <a:spcPts val="1200"/>
              </a:spcBef>
            </a:pPr>
            <a:r>
              <a:rPr lang="en-US" sz="2400" b="0" i="0" u="none" strike="noStrike" baseline="0" dirty="0">
                <a:solidFill>
                  <a:srgbClr val="000000"/>
                </a:solidFill>
              </a:rPr>
              <a:t>The most critical joint in FRAMEWORK is the </a:t>
            </a:r>
            <a:r>
              <a:rPr lang="en-US" sz="2400" b="1" i="0" u="none" strike="noStrike" baseline="0" dirty="0">
                <a:solidFill>
                  <a:srgbClr val="000000"/>
                </a:solidFill>
              </a:rPr>
              <a:t>mirror</a:t>
            </a:r>
            <a:r>
              <a:rPr lang="en-US" sz="2400" b="0" i="0" u="none" strike="noStrike" baseline="0" dirty="0">
                <a:solidFill>
                  <a:srgbClr val="000000"/>
                </a:solidFill>
              </a:rPr>
              <a:t> of the most critical joint in USFOS. Due to the difference in treating the wind input.</a:t>
            </a:r>
            <a:endParaRPr lang="nb-NO" sz="2400" dirty="0"/>
          </a:p>
          <a:p>
            <a:pPr>
              <a:spcBef>
                <a:spcPts val="1200"/>
              </a:spcBef>
            </a:pPr>
            <a:r>
              <a:rPr lang="en-US" sz="2400" b="0" i="0" u="none" strike="noStrike" baseline="0" dirty="0">
                <a:solidFill>
                  <a:srgbClr val="000000"/>
                </a:solidFill>
              </a:rPr>
              <a:t>USFOS </a:t>
            </a:r>
            <a:r>
              <a:rPr lang="en-US" sz="2400" b="1" i="0" u="none" strike="noStrike" baseline="0" dirty="0">
                <a:solidFill>
                  <a:srgbClr val="000000"/>
                </a:solidFill>
              </a:rPr>
              <a:t>16 wind blocks </a:t>
            </a:r>
            <a:r>
              <a:rPr lang="en-US" sz="2400" b="0" i="0" u="none" strike="noStrike" baseline="0" dirty="0">
                <a:solidFill>
                  <a:srgbClr val="000000"/>
                </a:solidFill>
              </a:rPr>
              <a:t>case could have the most accurate representation of reality. FRAMEWORK case of </a:t>
            </a:r>
            <a:r>
              <a:rPr lang="en-US" sz="2400" b="1" i="0" u="none" strike="noStrike" baseline="0" dirty="0">
                <a:solidFill>
                  <a:srgbClr val="000000"/>
                </a:solidFill>
              </a:rPr>
              <a:t>8 wind blocks </a:t>
            </a:r>
            <a:r>
              <a:rPr lang="en-US" sz="2400" b="0" i="0" u="none" strike="noStrike" baseline="0" dirty="0">
                <a:solidFill>
                  <a:srgbClr val="000000"/>
                </a:solidFill>
              </a:rPr>
              <a:t>correlates closest to the </a:t>
            </a:r>
            <a:r>
              <a:rPr lang="en-US" sz="2400" b="1" i="0" u="none" strike="noStrike" baseline="0" dirty="0">
                <a:solidFill>
                  <a:srgbClr val="000000"/>
                </a:solidFill>
              </a:rPr>
              <a:t>16 wind blocks </a:t>
            </a:r>
            <a:r>
              <a:rPr lang="en-US" sz="2400" b="0" i="0" u="none" strike="noStrike" baseline="0" dirty="0">
                <a:solidFill>
                  <a:srgbClr val="000000"/>
                </a:solidFill>
              </a:rPr>
              <a:t>case in USFOS.</a:t>
            </a:r>
            <a:endParaRPr lang="nb-NO" sz="2400" dirty="0"/>
          </a:p>
          <a:p>
            <a:pPr>
              <a:spcBef>
                <a:spcPts val="1200"/>
              </a:spcBef>
            </a:pPr>
            <a:r>
              <a:rPr lang="en-US" sz="2400" b="0" i="0" u="none" strike="noStrike" baseline="0" dirty="0">
                <a:solidFill>
                  <a:srgbClr val="000000"/>
                </a:solidFill>
              </a:rPr>
              <a:t>There seem to be a large difference in </a:t>
            </a:r>
            <a:r>
              <a:rPr lang="en-US" sz="2400" b="1" i="0" u="none" strike="noStrike" baseline="0" dirty="0">
                <a:solidFill>
                  <a:srgbClr val="000000"/>
                </a:solidFill>
              </a:rPr>
              <a:t>fatigue life </a:t>
            </a:r>
            <a:r>
              <a:rPr lang="en-US" sz="2400" b="0" i="0" u="none" strike="noStrike" baseline="0" dirty="0">
                <a:solidFill>
                  <a:srgbClr val="000000"/>
                </a:solidFill>
              </a:rPr>
              <a:t>sensitivity in FRAMEWORK around </a:t>
            </a:r>
            <a:r>
              <a:rPr lang="en-US" sz="2400" b="1" i="0" u="none" strike="noStrike" baseline="0" dirty="0">
                <a:solidFill>
                  <a:srgbClr val="000000"/>
                </a:solidFill>
              </a:rPr>
              <a:t>weight factor </a:t>
            </a:r>
            <a:r>
              <a:rPr lang="en-US" sz="2400" b="0" i="0" u="none" strike="noStrike" baseline="0" dirty="0">
                <a:solidFill>
                  <a:srgbClr val="000000"/>
                </a:solidFill>
              </a:rPr>
              <a:t>range of </a:t>
            </a:r>
            <a:r>
              <a:rPr lang="en-US" sz="2400" b="1" i="0" u="none" strike="noStrike" baseline="0" dirty="0">
                <a:solidFill>
                  <a:srgbClr val="000000"/>
                </a:solidFill>
              </a:rPr>
              <a:t>1.0 </a:t>
            </a:r>
            <a:r>
              <a:rPr lang="en-US" sz="2400" b="0" i="0" u="none" strike="noStrike" baseline="0" dirty="0">
                <a:solidFill>
                  <a:srgbClr val="000000"/>
                </a:solidFill>
              </a:rPr>
              <a:t>and </a:t>
            </a:r>
            <a:r>
              <a:rPr lang="en-US" sz="2400" b="1" i="0" u="none" strike="noStrike" baseline="0" dirty="0">
                <a:solidFill>
                  <a:srgbClr val="000000"/>
                </a:solidFill>
              </a:rPr>
              <a:t>1.1</a:t>
            </a:r>
            <a:r>
              <a:rPr lang="en-US" sz="2400" dirty="0">
                <a:solidFill>
                  <a:srgbClr val="000000"/>
                </a:solidFill>
              </a:rPr>
              <a:t>. Related to natural frequency?</a:t>
            </a:r>
            <a:endParaRPr lang="nb-NO" sz="2400" dirty="0"/>
          </a:p>
        </p:txBody>
      </p:sp>
      <p:sp>
        <p:nvSpPr>
          <p:cNvPr id="5" name="Text Placeholder 4">
            <a:extLst>
              <a:ext uri="{FF2B5EF4-FFF2-40B4-BE49-F238E27FC236}">
                <a16:creationId xmlns:a16="http://schemas.microsoft.com/office/drawing/2014/main" id="{EF4321F7-86FB-AC9F-B41E-DE7FFB362B61}"/>
              </a:ext>
            </a:extLst>
          </p:cNvPr>
          <p:cNvSpPr>
            <a:spLocks noGrp="1"/>
          </p:cNvSpPr>
          <p:nvPr>
            <p:ph type="body" sz="quarter" idx="42"/>
          </p:nvPr>
        </p:nvSpPr>
        <p:spPr/>
        <p:txBody>
          <a:bodyPr/>
          <a:lstStyle/>
          <a:p>
            <a:endParaRPr lang="en-US" dirty="0"/>
          </a:p>
        </p:txBody>
      </p:sp>
      <p:sp>
        <p:nvSpPr>
          <p:cNvPr id="6" name="Date Placeholder 5">
            <a:extLst>
              <a:ext uri="{FF2B5EF4-FFF2-40B4-BE49-F238E27FC236}">
                <a16:creationId xmlns:a16="http://schemas.microsoft.com/office/drawing/2014/main" id="{3616AF45-4F56-D0E7-36EB-1C790BBF9F6C}"/>
              </a:ext>
            </a:extLst>
          </p:cNvPr>
          <p:cNvSpPr>
            <a:spLocks noGrp="1"/>
          </p:cNvSpPr>
          <p:nvPr>
            <p:ph type="dt" sz="half" idx="23"/>
          </p:nvPr>
        </p:nvSpPr>
        <p:spPr/>
        <p:txBody>
          <a:bodyPr/>
          <a:lstStyle/>
          <a:p>
            <a:endParaRPr lang="en-US" dirty="0"/>
          </a:p>
        </p:txBody>
      </p:sp>
      <p:sp>
        <p:nvSpPr>
          <p:cNvPr id="7" name="Footer Placeholder 6">
            <a:extLst>
              <a:ext uri="{FF2B5EF4-FFF2-40B4-BE49-F238E27FC236}">
                <a16:creationId xmlns:a16="http://schemas.microsoft.com/office/drawing/2014/main" id="{8D4994CF-DF31-A195-328F-4B613DB241B1}"/>
              </a:ext>
            </a:extLst>
          </p:cNvPr>
          <p:cNvSpPr>
            <a:spLocks noGrp="1"/>
          </p:cNvSpPr>
          <p:nvPr>
            <p:ph type="ftr" sz="quarter" idx="24"/>
          </p:nvPr>
        </p:nvSpPr>
        <p:spPr/>
        <p:txBody>
          <a:bodyPr/>
          <a:lstStyle/>
          <a:p>
            <a:endParaRPr lang="en-US" dirty="0"/>
          </a:p>
        </p:txBody>
      </p:sp>
      <p:sp>
        <p:nvSpPr>
          <p:cNvPr id="8" name="Slide Number Placeholder 7">
            <a:extLst>
              <a:ext uri="{FF2B5EF4-FFF2-40B4-BE49-F238E27FC236}">
                <a16:creationId xmlns:a16="http://schemas.microsoft.com/office/drawing/2014/main" id="{FEC36D83-03CA-7C9B-874B-892F1A92ED2F}"/>
              </a:ext>
            </a:extLst>
          </p:cNvPr>
          <p:cNvSpPr>
            <a:spLocks noGrp="1"/>
          </p:cNvSpPr>
          <p:nvPr>
            <p:ph type="sldNum" sz="quarter" idx="25"/>
          </p:nvPr>
        </p:nvSpPr>
        <p:spPr/>
        <p:txBody>
          <a:bodyPr/>
          <a:lstStyle/>
          <a:p>
            <a:fld id="{23AA811B-2EBD-4900-905E-5BE206449611}" type="slidenum">
              <a:rPr lang="en-US" smtClean="0"/>
              <a:pPr/>
              <a:t>23</a:t>
            </a:fld>
            <a:endParaRPr lang="en-US" dirty="0"/>
          </a:p>
        </p:txBody>
      </p:sp>
    </p:spTree>
    <p:custDataLst>
      <p:custData r:id="rId1"/>
      <p:custData r:id="rId2"/>
    </p:custDataLst>
    <p:extLst>
      <p:ext uri="{BB962C8B-B14F-4D97-AF65-F5344CB8AC3E}">
        <p14:creationId xmlns:p14="http://schemas.microsoft.com/office/powerpoint/2010/main" val="1002693065"/>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A5EA-04C8-14A0-D785-E1E46CE565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309DEC-9988-BE8D-59E3-DAA6DD949122}"/>
              </a:ext>
            </a:extLst>
          </p:cNvPr>
          <p:cNvSpPr>
            <a:spLocks noGrp="1"/>
          </p:cNvSpPr>
          <p:nvPr>
            <p:ph type="title"/>
          </p:nvPr>
        </p:nvSpPr>
        <p:spPr/>
        <p:txBody>
          <a:bodyPr/>
          <a:lstStyle/>
          <a:p>
            <a:r>
              <a:rPr lang="nb-NO" sz="3600" dirty="0" err="1"/>
              <a:t>Overview</a:t>
            </a:r>
            <a:r>
              <a:rPr lang="nb-NO" sz="3200" dirty="0"/>
              <a:t> </a:t>
            </a:r>
            <a:endParaRPr lang="en-US" dirty="0"/>
          </a:p>
        </p:txBody>
      </p:sp>
      <p:sp>
        <p:nvSpPr>
          <p:cNvPr id="4" name="Content Placeholder 3">
            <a:extLst>
              <a:ext uri="{FF2B5EF4-FFF2-40B4-BE49-F238E27FC236}">
                <a16:creationId xmlns:a16="http://schemas.microsoft.com/office/drawing/2014/main" id="{B23FBE7C-888A-CEF9-7A78-DFB470EC9DA4}"/>
              </a:ext>
            </a:extLst>
          </p:cNvPr>
          <p:cNvSpPr>
            <a:spLocks noGrp="1"/>
          </p:cNvSpPr>
          <p:nvPr>
            <p:ph sz="quarter" idx="22"/>
          </p:nvPr>
        </p:nvSpPr>
        <p:spPr/>
        <p:txBody>
          <a:bodyPr/>
          <a:lstStyle/>
          <a:p>
            <a:r>
              <a:rPr lang="en-US" sz="2400" dirty="0">
                <a:solidFill>
                  <a:srgbClr val="C0C0C0"/>
                </a:solidFill>
              </a:rPr>
              <a:t>Research Gaps and Main Objective</a:t>
            </a:r>
          </a:p>
          <a:p>
            <a:r>
              <a:rPr lang="en-US" sz="2400" dirty="0">
                <a:solidFill>
                  <a:srgbClr val="C0C0C0"/>
                </a:solidFill>
              </a:rPr>
              <a:t>Fatigue Assessment Approaches</a:t>
            </a:r>
          </a:p>
          <a:p>
            <a:r>
              <a:rPr lang="en-US" sz="2400" dirty="0">
                <a:solidFill>
                  <a:srgbClr val="C0C0C0"/>
                </a:solidFill>
              </a:rPr>
              <a:t>Structural Description of the Case Study Flare Boom</a:t>
            </a:r>
          </a:p>
          <a:p>
            <a:r>
              <a:rPr lang="en-US" sz="2400" dirty="0">
                <a:solidFill>
                  <a:srgbClr val="C0C0C0"/>
                </a:solidFill>
              </a:rPr>
              <a:t>Wind Load Simulation</a:t>
            </a:r>
          </a:p>
          <a:p>
            <a:r>
              <a:rPr lang="en-US" sz="2400" dirty="0">
                <a:solidFill>
                  <a:srgbClr val="C0C0C0"/>
                </a:solidFill>
              </a:rPr>
              <a:t>Parametric Comparison</a:t>
            </a:r>
          </a:p>
          <a:p>
            <a:r>
              <a:rPr lang="en-US" sz="2400" dirty="0">
                <a:solidFill>
                  <a:srgbClr val="C0C0C0"/>
                </a:solidFill>
              </a:rPr>
              <a:t>Comparison of Results</a:t>
            </a:r>
          </a:p>
          <a:p>
            <a:r>
              <a:rPr lang="en-US" sz="2400" dirty="0"/>
              <a:t>Conclusions</a:t>
            </a:r>
            <a:endParaRPr lang="nb-NO" sz="2400" dirty="0"/>
          </a:p>
          <a:p>
            <a:endParaRPr lang="en-US" dirty="0"/>
          </a:p>
        </p:txBody>
      </p:sp>
      <p:sp>
        <p:nvSpPr>
          <p:cNvPr id="5" name="Text Placeholder 4">
            <a:extLst>
              <a:ext uri="{FF2B5EF4-FFF2-40B4-BE49-F238E27FC236}">
                <a16:creationId xmlns:a16="http://schemas.microsoft.com/office/drawing/2014/main" id="{FE9D82DD-2EEF-CC13-9D95-3332D106B06B}"/>
              </a:ext>
            </a:extLst>
          </p:cNvPr>
          <p:cNvSpPr>
            <a:spLocks noGrp="1"/>
          </p:cNvSpPr>
          <p:nvPr>
            <p:ph type="body" sz="quarter" idx="42"/>
          </p:nvPr>
        </p:nvSpPr>
        <p:spPr/>
        <p:txBody>
          <a:bodyPr/>
          <a:lstStyle/>
          <a:p>
            <a:endParaRPr lang="en-US" dirty="0"/>
          </a:p>
        </p:txBody>
      </p:sp>
      <p:sp>
        <p:nvSpPr>
          <p:cNvPr id="6" name="Date Placeholder 5">
            <a:extLst>
              <a:ext uri="{FF2B5EF4-FFF2-40B4-BE49-F238E27FC236}">
                <a16:creationId xmlns:a16="http://schemas.microsoft.com/office/drawing/2014/main" id="{BB195E0B-484C-6B78-463B-C656094B4662}"/>
              </a:ext>
            </a:extLst>
          </p:cNvPr>
          <p:cNvSpPr>
            <a:spLocks noGrp="1"/>
          </p:cNvSpPr>
          <p:nvPr>
            <p:ph type="dt" sz="half" idx="23"/>
          </p:nvPr>
        </p:nvSpPr>
        <p:spPr/>
        <p:txBody>
          <a:bodyPr/>
          <a:lstStyle/>
          <a:p>
            <a:endParaRPr lang="en-US" dirty="0"/>
          </a:p>
        </p:txBody>
      </p:sp>
      <p:sp>
        <p:nvSpPr>
          <p:cNvPr id="7" name="Footer Placeholder 6">
            <a:extLst>
              <a:ext uri="{FF2B5EF4-FFF2-40B4-BE49-F238E27FC236}">
                <a16:creationId xmlns:a16="http://schemas.microsoft.com/office/drawing/2014/main" id="{DABB0929-8612-0005-51C4-0628A07696AF}"/>
              </a:ext>
            </a:extLst>
          </p:cNvPr>
          <p:cNvSpPr>
            <a:spLocks noGrp="1"/>
          </p:cNvSpPr>
          <p:nvPr>
            <p:ph type="ftr" sz="quarter" idx="24"/>
          </p:nvPr>
        </p:nvSpPr>
        <p:spPr/>
        <p:txBody>
          <a:bodyPr/>
          <a:lstStyle/>
          <a:p>
            <a:endParaRPr lang="en-US" dirty="0"/>
          </a:p>
        </p:txBody>
      </p:sp>
      <p:sp>
        <p:nvSpPr>
          <p:cNvPr id="8" name="Slide Number Placeholder 7">
            <a:extLst>
              <a:ext uri="{FF2B5EF4-FFF2-40B4-BE49-F238E27FC236}">
                <a16:creationId xmlns:a16="http://schemas.microsoft.com/office/drawing/2014/main" id="{F8CB5CA8-EBB1-ED5F-BB71-E56514434C25}"/>
              </a:ext>
            </a:extLst>
          </p:cNvPr>
          <p:cNvSpPr>
            <a:spLocks noGrp="1"/>
          </p:cNvSpPr>
          <p:nvPr>
            <p:ph type="sldNum" sz="quarter" idx="25"/>
          </p:nvPr>
        </p:nvSpPr>
        <p:spPr/>
        <p:txBody>
          <a:bodyPr/>
          <a:lstStyle/>
          <a:p>
            <a:fld id="{23AA811B-2EBD-4900-905E-5BE206449611}" type="slidenum">
              <a:rPr lang="en-US" smtClean="0"/>
              <a:pPr/>
              <a:t>24</a:t>
            </a:fld>
            <a:endParaRPr lang="en-US" dirty="0"/>
          </a:p>
        </p:txBody>
      </p:sp>
    </p:spTree>
    <p:custDataLst>
      <p:custData r:id="rId1"/>
      <p:custData r:id="rId2"/>
    </p:custDataLst>
    <p:extLst>
      <p:ext uri="{BB962C8B-B14F-4D97-AF65-F5344CB8AC3E}">
        <p14:creationId xmlns:p14="http://schemas.microsoft.com/office/powerpoint/2010/main" val="2802340274"/>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1A712-4781-57D5-A565-481BFB316A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292A47-9AE9-D74E-CE0E-87BC38112BB4}"/>
              </a:ext>
            </a:extLst>
          </p:cNvPr>
          <p:cNvSpPr>
            <a:spLocks noGrp="1"/>
          </p:cNvSpPr>
          <p:nvPr>
            <p:ph type="ctrTitle"/>
          </p:nvPr>
        </p:nvSpPr>
        <p:spPr>
          <a:xfrm>
            <a:off x="721483" y="2365200"/>
            <a:ext cx="9753776" cy="2127600"/>
          </a:xfrm>
        </p:spPr>
        <p:txBody>
          <a:bodyPr anchor="b">
            <a:normAutofit/>
          </a:bodyPr>
          <a:lstStyle/>
          <a:p>
            <a:r>
              <a:rPr lang="nb-NO" sz="4000" dirty="0" err="1"/>
              <a:t>Conclusions</a:t>
            </a:r>
            <a:endParaRPr lang="nb-NO" sz="4000" dirty="0"/>
          </a:p>
        </p:txBody>
      </p:sp>
      <p:sp>
        <p:nvSpPr>
          <p:cNvPr id="8" name="Slide Number Placeholder 7" hidden="1">
            <a:extLst>
              <a:ext uri="{FF2B5EF4-FFF2-40B4-BE49-F238E27FC236}">
                <a16:creationId xmlns:a16="http://schemas.microsoft.com/office/drawing/2014/main" id="{7D76D17E-459F-486D-FF45-26BA2369DD61}"/>
              </a:ext>
            </a:extLst>
          </p:cNvPr>
          <p:cNvSpPr>
            <a:spLocks noGrp="1"/>
          </p:cNvSpPr>
          <p:nvPr>
            <p:ph type="sldNum" sz="quarter" idx="4294967295"/>
          </p:nvPr>
        </p:nvSpPr>
        <p:spPr>
          <a:xfrm>
            <a:off x="11331649" y="6476400"/>
            <a:ext cx="580763" cy="199038"/>
          </a:xfrm>
        </p:spPr>
        <p:txBody>
          <a:bodyPr/>
          <a:lstStyle/>
          <a:p>
            <a:pPr>
              <a:spcAft>
                <a:spcPts val="600"/>
              </a:spcAft>
            </a:pPr>
            <a:fld id="{23AA811B-2EBD-4900-905E-5BE206449611}" type="slidenum">
              <a:rPr lang="en-US" smtClean="0"/>
              <a:pPr>
                <a:spcAft>
                  <a:spcPts val="600"/>
                </a:spcAft>
              </a:pPr>
              <a:t>25</a:t>
            </a:fld>
            <a:endParaRPr lang="en-US"/>
          </a:p>
        </p:txBody>
      </p:sp>
    </p:spTree>
    <p:extLst>
      <p:ext uri="{BB962C8B-B14F-4D97-AF65-F5344CB8AC3E}">
        <p14:creationId xmlns:p14="http://schemas.microsoft.com/office/powerpoint/2010/main" val="4051965757"/>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12502-5158-FBB2-7ED8-79EB2F71A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6D77C5-5DD4-3AC6-F846-2DD352410704}"/>
              </a:ext>
            </a:extLst>
          </p:cNvPr>
          <p:cNvSpPr>
            <a:spLocks noGrp="1"/>
          </p:cNvSpPr>
          <p:nvPr>
            <p:ph type="title"/>
          </p:nvPr>
        </p:nvSpPr>
        <p:spPr/>
        <p:txBody>
          <a:bodyPr/>
          <a:lstStyle/>
          <a:p>
            <a:r>
              <a:rPr lang="en-US" sz="3600" b="1" kern="1200" dirty="0">
                <a:solidFill>
                  <a:schemeClr val="tx1"/>
                </a:solidFill>
                <a:latin typeface="+mj-lt"/>
                <a:ea typeface="+mj-ea"/>
                <a:cs typeface="+mj-cs"/>
              </a:rPr>
              <a:t>Key Findings</a:t>
            </a:r>
            <a:endParaRPr lang="en-US" dirty="0"/>
          </a:p>
        </p:txBody>
      </p:sp>
      <p:sp>
        <p:nvSpPr>
          <p:cNvPr id="4" name="Content Placeholder 3">
            <a:extLst>
              <a:ext uri="{FF2B5EF4-FFF2-40B4-BE49-F238E27FC236}">
                <a16:creationId xmlns:a16="http://schemas.microsoft.com/office/drawing/2014/main" id="{B735D898-A222-FA98-545A-F2EECBEE6964}"/>
              </a:ext>
            </a:extLst>
          </p:cNvPr>
          <p:cNvSpPr>
            <a:spLocks noGrp="1"/>
          </p:cNvSpPr>
          <p:nvPr>
            <p:ph sz="quarter" idx="22"/>
          </p:nvPr>
        </p:nvSpPr>
        <p:spPr>
          <a:xfrm>
            <a:off x="280800" y="1177199"/>
            <a:ext cx="11631600" cy="5058001"/>
          </a:xfrm>
        </p:spPr>
        <p:txBody>
          <a:bodyPr/>
          <a:lstStyle/>
          <a:p>
            <a:pPr>
              <a:spcBef>
                <a:spcPts val="1200"/>
              </a:spcBef>
            </a:pPr>
            <a:r>
              <a:rPr lang="en-US" sz="2200" b="0" i="0" u="none" strike="noStrike" baseline="0" dirty="0">
                <a:solidFill>
                  <a:srgbClr val="000000"/>
                </a:solidFill>
              </a:rPr>
              <a:t>The time history method in </a:t>
            </a:r>
            <a:r>
              <a:rPr lang="en-US" sz="2200" b="1" i="0" u="none" strike="noStrike" baseline="0" dirty="0">
                <a:solidFill>
                  <a:srgbClr val="000000"/>
                </a:solidFill>
              </a:rPr>
              <a:t>USFOS</a:t>
            </a:r>
            <a:r>
              <a:rPr lang="en-US" sz="2200" b="0" i="0" u="none" strike="noStrike" baseline="0" dirty="0">
                <a:solidFill>
                  <a:srgbClr val="000000"/>
                </a:solidFill>
              </a:rPr>
              <a:t> predicts a </a:t>
            </a:r>
            <a:r>
              <a:rPr lang="en-US" sz="2200" b="1" i="0" u="none" strike="noStrike" baseline="0" dirty="0">
                <a:solidFill>
                  <a:srgbClr val="000000"/>
                </a:solidFill>
              </a:rPr>
              <a:t>shorter</a:t>
            </a:r>
            <a:r>
              <a:rPr lang="en-US" sz="2200" b="0" i="0" u="none" strike="noStrike" baseline="0" dirty="0">
                <a:solidFill>
                  <a:srgbClr val="000000"/>
                </a:solidFill>
              </a:rPr>
              <a:t> </a:t>
            </a:r>
            <a:r>
              <a:rPr lang="en-US" sz="2200" i="0" u="none" strike="noStrike" baseline="0" dirty="0">
                <a:solidFill>
                  <a:srgbClr val="000000"/>
                </a:solidFill>
              </a:rPr>
              <a:t>fatigue life </a:t>
            </a:r>
            <a:r>
              <a:rPr lang="en-US" sz="2200" b="0" i="0" u="none" strike="noStrike" baseline="0" dirty="0">
                <a:solidFill>
                  <a:srgbClr val="000000"/>
                </a:solidFill>
              </a:rPr>
              <a:t>than the spectral density method in </a:t>
            </a:r>
            <a:r>
              <a:rPr lang="en-US" sz="2200" b="1" i="0" u="none" strike="noStrike" baseline="0" dirty="0">
                <a:solidFill>
                  <a:srgbClr val="000000"/>
                </a:solidFill>
              </a:rPr>
              <a:t>FRAMEWORK</a:t>
            </a:r>
            <a:r>
              <a:rPr lang="en-US" sz="2200" b="0" i="0" u="none" strike="noStrike" baseline="0" dirty="0">
                <a:solidFill>
                  <a:srgbClr val="000000"/>
                </a:solidFill>
              </a:rPr>
              <a:t> using corresponding input. </a:t>
            </a:r>
          </a:p>
          <a:p>
            <a:pPr>
              <a:spcBef>
                <a:spcPts val="1200"/>
              </a:spcBef>
            </a:pPr>
            <a:r>
              <a:rPr lang="en-US" sz="2200" b="0" i="0" u="none" strike="noStrike" baseline="0" dirty="0">
                <a:solidFill>
                  <a:srgbClr val="000000"/>
                </a:solidFill>
              </a:rPr>
              <a:t>Use of more </a:t>
            </a:r>
            <a:r>
              <a:rPr lang="en-US" sz="2200" b="1" i="0" u="none" strike="noStrike" baseline="0" dirty="0">
                <a:solidFill>
                  <a:srgbClr val="000000"/>
                </a:solidFill>
              </a:rPr>
              <a:t>wind blocks </a:t>
            </a:r>
            <a:r>
              <a:rPr lang="en-US" sz="2200" b="0" i="0" u="none" strike="noStrike" baseline="0" dirty="0">
                <a:solidFill>
                  <a:srgbClr val="000000"/>
                </a:solidFill>
              </a:rPr>
              <a:t>generally means higher predicted fatigue life. This is due to less conservative roundups. </a:t>
            </a:r>
          </a:p>
          <a:p>
            <a:pPr>
              <a:spcBef>
                <a:spcPts val="1200"/>
              </a:spcBef>
            </a:pPr>
            <a:r>
              <a:rPr lang="en-US" sz="2200" b="0" i="0" u="none" strike="noStrike" baseline="0" dirty="0">
                <a:solidFill>
                  <a:srgbClr val="000000"/>
                </a:solidFill>
              </a:rPr>
              <a:t>On average, the use of relative velocity </a:t>
            </a:r>
            <a:r>
              <a:rPr lang="en-US" sz="2200" dirty="0">
                <a:solidFill>
                  <a:srgbClr val="000000"/>
                </a:solidFill>
              </a:rPr>
              <a:t>formula in USFOS </a:t>
            </a:r>
            <a:r>
              <a:rPr lang="en-US" sz="2200" b="0" i="0" u="none" strike="noStrike" baseline="0" dirty="0">
                <a:solidFill>
                  <a:srgbClr val="000000"/>
                </a:solidFill>
              </a:rPr>
              <a:t>gives </a:t>
            </a:r>
            <a:r>
              <a:rPr lang="en-US" sz="2200" b="0" i="0" u="none" strike="noStrike" baseline="0">
                <a:solidFill>
                  <a:srgbClr val="000000"/>
                </a:solidFill>
              </a:rPr>
              <a:t>an increase of </a:t>
            </a:r>
            <a:r>
              <a:rPr lang="en-US" sz="2200" b="1" i="0" u="none" strike="noStrike" baseline="0">
                <a:solidFill>
                  <a:srgbClr val="000000"/>
                </a:solidFill>
              </a:rPr>
              <a:t>196</a:t>
            </a:r>
            <a:r>
              <a:rPr lang="en-US" sz="2200" b="1" i="0" u="none" strike="noStrike" baseline="0" dirty="0">
                <a:solidFill>
                  <a:srgbClr val="000000"/>
                </a:solidFill>
              </a:rPr>
              <a:t>% </a:t>
            </a:r>
            <a:r>
              <a:rPr lang="en-US" sz="2200" b="0" i="0" u="none" strike="noStrike" baseline="0" dirty="0">
                <a:solidFill>
                  <a:srgbClr val="000000"/>
                </a:solidFill>
              </a:rPr>
              <a:t>in </a:t>
            </a:r>
            <a:r>
              <a:rPr lang="en-US" sz="2200" i="0" u="none" strike="noStrike" baseline="0" dirty="0">
                <a:solidFill>
                  <a:srgbClr val="000000"/>
                </a:solidFill>
              </a:rPr>
              <a:t>fatigue life</a:t>
            </a:r>
            <a:r>
              <a:rPr lang="en-US" sz="2200" b="0" i="0" u="none" strike="noStrike" baseline="0" dirty="0">
                <a:solidFill>
                  <a:srgbClr val="000000"/>
                </a:solidFill>
              </a:rPr>
              <a:t>. </a:t>
            </a:r>
          </a:p>
          <a:p>
            <a:pPr>
              <a:spcBef>
                <a:spcPts val="1200"/>
              </a:spcBef>
            </a:pPr>
            <a:r>
              <a:rPr lang="en-US" sz="2200" b="0" i="0" u="none" strike="noStrike" baseline="0" dirty="0">
                <a:solidFill>
                  <a:srgbClr val="000000"/>
                </a:solidFill>
              </a:rPr>
              <a:t>USFOS is computationally demandin</a:t>
            </a:r>
            <a:r>
              <a:rPr lang="en-US" sz="2200" dirty="0">
                <a:solidFill>
                  <a:srgbClr val="000000"/>
                </a:solidFill>
              </a:rPr>
              <a:t>g, where the analysis can take up to 24 hours to run in case of fine time increment.</a:t>
            </a:r>
            <a:endParaRPr lang="en-US" sz="2200" b="0" i="0" u="none" strike="noStrike" baseline="0" dirty="0">
              <a:solidFill>
                <a:srgbClr val="000000"/>
              </a:solidFill>
            </a:endParaRPr>
          </a:p>
          <a:p>
            <a:pPr>
              <a:spcBef>
                <a:spcPts val="1200"/>
              </a:spcBef>
            </a:pPr>
            <a:r>
              <a:rPr lang="en-US" sz="2200" b="0" i="0" u="none" strike="noStrike" baseline="0" dirty="0">
                <a:solidFill>
                  <a:srgbClr val="000000"/>
                </a:solidFill>
              </a:rPr>
              <a:t>FRAMEWORK is slightly easier to setup and requires less input data. USFOS needs simulated wind field. </a:t>
            </a:r>
          </a:p>
        </p:txBody>
      </p:sp>
      <p:sp>
        <p:nvSpPr>
          <p:cNvPr id="5" name="Text Placeholder 4">
            <a:extLst>
              <a:ext uri="{FF2B5EF4-FFF2-40B4-BE49-F238E27FC236}">
                <a16:creationId xmlns:a16="http://schemas.microsoft.com/office/drawing/2014/main" id="{69CD0775-99CA-A44F-C889-8B27F8BE8332}"/>
              </a:ext>
            </a:extLst>
          </p:cNvPr>
          <p:cNvSpPr>
            <a:spLocks noGrp="1"/>
          </p:cNvSpPr>
          <p:nvPr>
            <p:ph type="body" sz="quarter" idx="42"/>
          </p:nvPr>
        </p:nvSpPr>
        <p:spPr/>
        <p:txBody>
          <a:bodyPr/>
          <a:lstStyle/>
          <a:p>
            <a:endParaRPr lang="en-US" dirty="0"/>
          </a:p>
        </p:txBody>
      </p:sp>
      <p:sp>
        <p:nvSpPr>
          <p:cNvPr id="6" name="Date Placeholder 5">
            <a:extLst>
              <a:ext uri="{FF2B5EF4-FFF2-40B4-BE49-F238E27FC236}">
                <a16:creationId xmlns:a16="http://schemas.microsoft.com/office/drawing/2014/main" id="{9A3562E5-0967-2F14-1141-D2A197C93247}"/>
              </a:ext>
            </a:extLst>
          </p:cNvPr>
          <p:cNvSpPr>
            <a:spLocks noGrp="1"/>
          </p:cNvSpPr>
          <p:nvPr>
            <p:ph type="dt" sz="half" idx="23"/>
          </p:nvPr>
        </p:nvSpPr>
        <p:spPr/>
        <p:txBody>
          <a:bodyPr/>
          <a:lstStyle/>
          <a:p>
            <a:endParaRPr lang="en-US" dirty="0"/>
          </a:p>
        </p:txBody>
      </p:sp>
      <p:sp>
        <p:nvSpPr>
          <p:cNvPr id="7" name="Footer Placeholder 6">
            <a:extLst>
              <a:ext uri="{FF2B5EF4-FFF2-40B4-BE49-F238E27FC236}">
                <a16:creationId xmlns:a16="http://schemas.microsoft.com/office/drawing/2014/main" id="{188E1C88-8017-8178-D95F-A6B87707694D}"/>
              </a:ext>
            </a:extLst>
          </p:cNvPr>
          <p:cNvSpPr>
            <a:spLocks noGrp="1"/>
          </p:cNvSpPr>
          <p:nvPr>
            <p:ph type="ftr" sz="quarter" idx="24"/>
          </p:nvPr>
        </p:nvSpPr>
        <p:spPr/>
        <p:txBody>
          <a:bodyPr/>
          <a:lstStyle/>
          <a:p>
            <a:endParaRPr lang="en-US" dirty="0"/>
          </a:p>
        </p:txBody>
      </p:sp>
      <p:sp>
        <p:nvSpPr>
          <p:cNvPr id="8" name="Slide Number Placeholder 7">
            <a:extLst>
              <a:ext uri="{FF2B5EF4-FFF2-40B4-BE49-F238E27FC236}">
                <a16:creationId xmlns:a16="http://schemas.microsoft.com/office/drawing/2014/main" id="{59312207-E8A0-19B9-9B2F-E90901FCF6BD}"/>
              </a:ext>
            </a:extLst>
          </p:cNvPr>
          <p:cNvSpPr>
            <a:spLocks noGrp="1"/>
          </p:cNvSpPr>
          <p:nvPr>
            <p:ph type="sldNum" sz="quarter" idx="25"/>
          </p:nvPr>
        </p:nvSpPr>
        <p:spPr/>
        <p:txBody>
          <a:bodyPr/>
          <a:lstStyle/>
          <a:p>
            <a:fld id="{23AA811B-2EBD-4900-905E-5BE206449611}" type="slidenum">
              <a:rPr lang="en-US" smtClean="0"/>
              <a:pPr/>
              <a:t>26</a:t>
            </a:fld>
            <a:endParaRPr lang="en-US" dirty="0"/>
          </a:p>
        </p:txBody>
      </p:sp>
    </p:spTree>
    <p:custDataLst>
      <p:custData r:id="rId1"/>
      <p:custData r:id="rId2"/>
    </p:custDataLst>
    <p:extLst>
      <p:ext uri="{BB962C8B-B14F-4D97-AF65-F5344CB8AC3E}">
        <p14:creationId xmlns:p14="http://schemas.microsoft.com/office/powerpoint/2010/main" val="1931597203"/>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D75FC-443A-B0B9-A7EE-7ECC990493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2751A9-870A-8EB1-2C61-EEBBCA736035}"/>
              </a:ext>
            </a:extLst>
          </p:cNvPr>
          <p:cNvSpPr>
            <a:spLocks noGrp="1"/>
          </p:cNvSpPr>
          <p:nvPr>
            <p:ph type="title"/>
          </p:nvPr>
        </p:nvSpPr>
        <p:spPr/>
        <p:txBody>
          <a:bodyPr/>
          <a:lstStyle/>
          <a:p>
            <a:r>
              <a:rPr lang="en-US" sz="3600" b="1" kern="1200" dirty="0">
                <a:solidFill>
                  <a:schemeClr val="tx1"/>
                </a:solidFill>
                <a:latin typeface="+mj-lt"/>
                <a:ea typeface="+mj-ea"/>
                <a:cs typeface="+mj-cs"/>
              </a:rPr>
              <a:t>Future Recommendations</a:t>
            </a:r>
            <a:endParaRPr lang="en-US" dirty="0"/>
          </a:p>
        </p:txBody>
      </p:sp>
      <p:sp>
        <p:nvSpPr>
          <p:cNvPr id="4" name="Content Placeholder 3">
            <a:extLst>
              <a:ext uri="{FF2B5EF4-FFF2-40B4-BE49-F238E27FC236}">
                <a16:creationId xmlns:a16="http://schemas.microsoft.com/office/drawing/2014/main" id="{08AA8693-0D74-8115-6330-48CF2AD8C9EF}"/>
              </a:ext>
            </a:extLst>
          </p:cNvPr>
          <p:cNvSpPr>
            <a:spLocks noGrp="1"/>
          </p:cNvSpPr>
          <p:nvPr>
            <p:ph sz="quarter" idx="22"/>
          </p:nvPr>
        </p:nvSpPr>
        <p:spPr>
          <a:xfrm>
            <a:off x="280800" y="1177199"/>
            <a:ext cx="11631600" cy="5058001"/>
          </a:xfrm>
        </p:spPr>
        <p:txBody>
          <a:bodyPr/>
          <a:lstStyle/>
          <a:p>
            <a:pPr>
              <a:spcBef>
                <a:spcPts val="1800"/>
              </a:spcBef>
            </a:pPr>
            <a:r>
              <a:rPr lang="en-US" sz="2200" b="0" i="0" u="none" strike="noStrike" baseline="0" dirty="0">
                <a:solidFill>
                  <a:srgbClr val="000000"/>
                </a:solidFill>
                <a:latin typeface="Times New Roman" panose="02020603050405020304" pitchFamily="18" charset="0"/>
              </a:rPr>
              <a:t>FRAMEWORK yields the most critical joint in fatigue analysis as the mirror of the most critical joint resulting from USFOS analysis. Further investigation could be done by applying wind in opposite directions in one of the software.</a:t>
            </a:r>
          </a:p>
          <a:p>
            <a:pPr>
              <a:spcBef>
                <a:spcPts val="1800"/>
              </a:spcBef>
            </a:pPr>
            <a:r>
              <a:rPr lang="en-US" sz="2200" b="0" i="0" u="none" strike="noStrike" baseline="0" dirty="0">
                <a:solidFill>
                  <a:srgbClr val="000000"/>
                </a:solidFill>
                <a:latin typeface="Times New Roman" panose="02020603050405020304" pitchFamily="18" charset="0"/>
              </a:rPr>
              <a:t>This study is based on wind blocks with highest wind speed in each block to give the most conservative results. Different cases of wind block arrangement are therefore encouraged to be studied further for better understanding of the effect in change in wind blocks </a:t>
            </a:r>
          </a:p>
          <a:p>
            <a:pPr>
              <a:spcBef>
                <a:spcPts val="1800"/>
              </a:spcBef>
            </a:pPr>
            <a:r>
              <a:rPr lang="en-US" sz="2200" b="0" i="0" u="none" strike="noStrike" baseline="0" dirty="0">
                <a:solidFill>
                  <a:srgbClr val="000000"/>
                </a:solidFill>
                <a:latin typeface="Times New Roman" panose="02020603050405020304" pitchFamily="18" charset="0"/>
              </a:rPr>
              <a:t>Accuracy of both methods can only be confirmed through </a:t>
            </a:r>
            <a:r>
              <a:rPr lang="en-US" sz="2200" i="0" u="none" strike="noStrike" baseline="0" dirty="0">
                <a:solidFill>
                  <a:srgbClr val="000000"/>
                </a:solidFill>
                <a:latin typeface="Times New Roman" panose="02020603050405020304" pitchFamily="18" charset="0"/>
              </a:rPr>
              <a:t>experimental testing</a:t>
            </a:r>
            <a:r>
              <a:rPr lang="en-US" sz="2200" b="0" i="0" u="none" strike="noStrike" baseline="0" dirty="0">
                <a:solidFill>
                  <a:srgbClr val="000000"/>
                </a:solidFill>
                <a:latin typeface="Times New Roman" panose="02020603050405020304" pitchFamily="18" charset="0"/>
              </a:rPr>
              <a:t>, which can confirm integrity of both method. </a:t>
            </a:r>
            <a:r>
              <a:rPr lang="en-US" sz="2200" dirty="0">
                <a:solidFill>
                  <a:srgbClr val="000000"/>
                </a:solidFill>
                <a:latin typeface="Times New Roman" panose="02020603050405020304" pitchFamily="18" charset="0"/>
              </a:rPr>
              <a:t>Too expensive and impractical? Use of machine learning or AI to predict damage based on existing damage records?</a:t>
            </a:r>
            <a:endParaRPr lang="en-US" sz="2200" b="0" i="0" u="none" strike="noStrike" baseline="0" dirty="0">
              <a:solidFill>
                <a:srgbClr val="000000"/>
              </a:solidFill>
              <a:latin typeface="Times New Roman" panose="02020603050405020304" pitchFamily="18" charset="0"/>
            </a:endParaRPr>
          </a:p>
          <a:p>
            <a:pPr>
              <a:spcBef>
                <a:spcPts val="1800"/>
              </a:spcBef>
            </a:pPr>
            <a:r>
              <a:rPr lang="en-US" sz="2200" b="0" i="0" u="none" strike="noStrike" baseline="0" dirty="0">
                <a:solidFill>
                  <a:srgbClr val="000000"/>
                </a:solidFill>
                <a:latin typeface="Times New Roman" panose="02020603050405020304" pitchFamily="18" charset="0"/>
              </a:rPr>
              <a:t>Further studies on the effect of relative velocity on slender structures with relatively small displacements are recommended. </a:t>
            </a:r>
          </a:p>
        </p:txBody>
      </p:sp>
      <p:sp>
        <p:nvSpPr>
          <p:cNvPr id="5" name="Text Placeholder 4">
            <a:extLst>
              <a:ext uri="{FF2B5EF4-FFF2-40B4-BE49-F238E27FC236}">
                <a16:creationId xmlns:a16="http://schemas.microsoft.com/office/drawing/2014/main" id="{A95243F3-D9D2-5A8F-92F6-89BBE94D707E}"/>
              </a:ext>
            </a:extLst>
          </p:cNvPr>
          <p:cNvSpPr>
            <a:spLocks noGrp="1"/>
          </p:cNvSpPr>
          <p:nvPr>
            <p:ph type="body" sz="quarter" idx="42"/>
          </p:nvPr>
        </p:nvSpPr>
        <p:spPr/>
        <p:txBody>
          <a:bodyPr/>
          <a:lstStyle/>
          <a:p>
            <a:endParaRPr lang="en-US" dirty="0"/>
          </a:p>
        </p:txBody>
      </p:sp>
      <p:sp>
        <p:nvSpPr>
          <p:cNvPr id="6" name="Date Placeholder 5">
            <a:extLst>
              <a:ext uri="{FF2B5EF4-FFF2-40B4-BE49-F238E27FC236}">
                <a16:creationId xmlns:a16="http://schemas.microsoft.com/office/drawing/2014/main" id="{F341D85D-4A90-94F0-8A29-F051CF4023CF}"/>
              </a:ext>
            </a:extLst>
          </p:cNvPr>
          <p:cNvSpPr>
            <a:spLocks noGrp="1"/>
          </p:cNvSpPr>
          <p:nvPr>
            <p:ph type="dt" sz="half" idx="23"/>
          </p:nvPr>
        </p:nvSpPr>
        <p:spPr/>
        <p:txBody>
          <a:bodyPr/>
          <a:lstStyle/>
          <a:p>
            <a:endParaRPr lang="en-US" dirty="0"/>
          </a:p>
        </p:txBody>
      </p:sp>
      <p:sp>
        <p:nvSpPr>
          <p:cNvPr id="7" name="Footer Placeholder 6">
            <a:extLst>
              <a:ext uri="{FF2B5EF4-FFF2-40B4-BE49-F238E27FC236}">
                <a16:creationId xmlns:a16="http://schemas.microsoft.com/office/drawing/2014/main" id="{59D726A6-629A-ADA4-DDF9-442989AC8A1D}"/>
              </a:ext>
            </a:extLst>
          </p:cNvPr>
          <p:cNvSpPr>
            <a:spLocks noGrp="1"/>
          </p:cNvSpPr>
          <p:nvPr>
            <p:ph type="ftr" sz="quarter" idx="24"/>
          </p:nvPr>
        </p:nvSpPr>
        <p:spPr/>
        <p:txBody>
          <a:bodyPr/>
          <a:lstStyle/>
          <a:p>
            <a:endParaRPr lang="en-US" dirty="0"/>
          </a:p>
        </p:txBody>
      </p:sp>
      <p:sp>
        <p:nvSpPr>
          <p:cNvPr id="8" name="Slide Number Placeholder 7">
            <a:extLst>
              <a:ext uri="{FF2B5EF4-FFF2-40B4-BE49-F238E27FC236}">
                <a16:creationId xmlns:a16="http://schemas.microsoft.com/office/drawing/2014/main" id="{295031BB-2355-AFAF-2181-F252931C2E64}"/>
              </a:ext>
            </a:extLst>
          </p:cNvPr>
          <p:cNvSpPr>
            <a:spLocks noGrp="1"/>
          </p:cNvSpPr>
          <p:nvPr>
            <p:ph type="sldNum" sz="quarter" idx="25"/>
          </p:nvPr>
        </p:nvSpPr>
        <p:spPr/>
        <p:txBody>
          <a:bodyPr/>
          <a:lstStyle/>
          <a:p>
            <a:fld id="{23AA811B-2EBD-4900-905E-5BE206449611}" type="slidenum">
              <a:rPr lang="en-US" smtClean="0"/>
              <a:pPr/>
              <a:t>27</a:t>
            </a:fld>
            <a:endParaRPr lang="en-US" dirty="0"/>
          </a:p>
        </p:txBody>
      </p:sp>
    </p:spTree>
    <p:custDataLst>
      <p:custData r:id="rId1"/>
      <p:custData r:id="rId2"/>
    </p:custDataLst>
    <p:extLst>
      <p:ext uri="{BB962C8B-B14F-4D97-AF65-F5344CB8AC3E}">
        <p14:creationId xmlns:p14="http://schemas.microsoft.com/office/powerpoint/2010/main" val="302780106"/>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86EC7A-77B4-0727-DF3C-A984A02A8E5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F1921295-B1B6-2258-CBE5-B4767D0BB2F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60D0FD2-4CCA-B91B-1B04-F331D9892569}"/>
              </a:ext>
            </a:extLst>
          </p:cNvPr>
          <p:cNvSpPr>
            <a:spLocks noGrp="1"/>
          </p:cNvSpPr>
          <p:nvPr>
            <p:ph type="sldNum" sz="quarter" idx="12"/>
          </p:nvPr>
        </p:nvSpPr>
        <p:spPr/>
        <p:txBody>
          <a:bodyPr/>
          <a:lstStyle/>
          <a:p>
            <a:fld id="{23AA811B-2EBD-4900-905E-5BE206449611}" type="slidenum">
              <a:rPr lang="en-US" smtClean="0"/>
              <a:pPr/>
              <a:t>28</a:t>
            </a:fld>
            <a:endParaRPr lang="en-US" dirty="0"/>
          </a:p>
        </p:txBody>
      </p:sp>
    </p:spTree>
    <p:custDataLst>
      <p:custData r:id="rId1"/>
      <p:custData r:id="rId2"/>
    </p:custDataLst>
    <p:extLst>
      <p:ext uri="{BB962C8B-B14F-4D97-AF65-F5344CB8AC3E}">
        <p14:creationId xmlns:p14="http://schemas.microsoft.com/office/powerpoint/2010/main" val="3657184000"/>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BCAEF-12E4-2A16-29D9-9E9D2AC054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C7DC4C-A986-8AA7-292A-1CCD3AD58494}"/>
              </a:ext>
            </a:extLst>
          </p:cNvPr>
          <p:cNvSpPr>
            <a:spLocks noGrp="1"/>
          </p:cNvSpPr>
          <p:nvPr>
            <p:ph type="title"/>
          </p:nvPr>
        </p:nvSpPr>
        <p:spPr>
          <a:xfrm>
            <a:off x="280800" y="449998"/>
            <a:ext cx="11631612" cy="731529"/>
          </a:xfrm>
        </p:spPr>
        <p:txBody>
          <a:bodyPr/>
          <a:lstStyle/>
          <a:p>
            <a:r>
              <a:rPr lang="nb-NO" sz="3600" dirty="0"/>
              <a:t>Research Gaps and Main </a:t>
            </a:r>
            <a:r>
              <a:rPr lang="nb-NO" sz="3600" dirty="0" err="1"/>
              <a:t>Objectives</a:t>
            </a:r>
            <a:endParaRPr lang="nb-NO" sz="3600" dirty="0"/>
          </a:p>
        </p:txBody>
      </p:sp>
      <p:sp>
        <p:nvSpPr>
          <p:cNvPr id="4" name="Content Placeholder 3">
            <a:extLst>
              <a:ext uri="{FF2B5EF4-FFF2-40B4-BE49-F238E27FC236}">
                <a16:creationId xmlns:a16="http://schemas.microsoft.com/office/drawing/2014/main" id="{3B9F7E05-DFD9-8D60-BCCB-796539219A42}"/>
              </a:ext>
            </a:extLst>
          </p:cNvPr>
          <p:cNvSpPr>
            <a:spLocks noGrp="1"/>
          </p:cNvSpPr>
          <p:nvPr>
            <p:ph sz="quarter" idx="22"/>
          </p:nvPr>
        </p:nvSpPr>
        <p:spPr/>
        <p:txBody>
          <a:bodyPr/>
          <a:lstStyle/>
          <a:p>
            <a:r>
              <a:rPr lang="en-US" sz="2200" dirty="0"/>
              <a:t>Wind-induced fatigue is usually the governing design basis in slender structures such as flare booms.</a:t>
            </a:r>
          </a:p>
          <a:p>
            <a:pPr>
              <a:spcBef>
                <a:spcPts val="1800"/>
              </a:spcBef>
            </a:pPr>
            <a:r>
              <a:rPr lang="nb-NO" sz="2200" dirty="0"/>
              <a:t>Different software </a:t>
            </a:r>
            <a:r>
              <a:rPr lang="nb-NO" sz="2200" dirty="0" err="1"/>
              <a:t>are</a:t>
            </a:r>
            <a:r>
              <a:rPr lang="nb-NO" sz="2200" dirty="0"/>
              <a:t> used to </a:t>
            </a:r>
            <a:r>
              <a:rPr lang="nb-NO" sz="2200" dirty="0" err="1"/>
              <a:t>estimate</a:t>
            </a:r>
            <a:r>
              <a:rPr lang="nb-NO" sz="2200" dirty="0"/>
              <a:t> </a:t>
            </a:r>
            <a:r>
              <a:rPr lang="nb-NO" sz="2200" dirty="0" err="1"/>
              <a:t>fatigue</a:t>
            </a:r>
            <a:r>
              <a:rPr lang="nb-NO" sz="2200" dirty="0"/>
              <a:t> </a:t>
            </a:r>
            <a:r>
              <a:rPr lang="nb-NO" sz="2200" dirty="0" err="1"/>
              <a:t>damage</a:t>
            </a:r>
            <a:r>
              <a:rPr lang="nb-NO" sz="2200" dirty="0"/>
              <a:t> </a:t>
            </a:r>
            <a:r>
              <a:rPr lang="nb-NO" sz="2200" dirty="0" err="1"/>
              <a:t>based</a:t>
            </a:r>
            <a:r>
              <a:rPr lang="nb-NO" sz="2200" dirty="0"/>
              <a:t> </a:t>
            </a:r>
            <a:r>
              <a:rPr lang="nb-NO" sz="2200" dirty="0" err="1"/>
              <a:t>on</a:t>
            </a:r>
            <a:r>
              <a:rPr lang="nb-NO" sz="2200" dirty="0"/>
              <a:t> </a:t>
            </a:r>
            <a:r>
              <a:rPr lang="nb-NO" sz="2200" dirty="0" err="1"/>
              <a:t>two</a:t>
            </a:r>
            <a:r>
              <a:rPr lang="nb-NO" sz="2200" dirty="0"/>
              <a:t> </a:t>
            </a:r>
            <a:r>
              <a:rPr lang="nb-NO" sz="2200" dirty="0" err="1"/>
              <a:t>approaches</a:t>
            </a:r>
            <a:r>
              <a:rPr lang="nb-NO" sz="2200" dirty="0"/>
              <a:t>:</a:t>
            </a:r>
          </a:p>
          <a:p>
            <a:pPr lvl="2">
              <a:buFont typeface="Courier New" panose="02070309020205020404" pitchFamily="49" charset="0"/>
              <a:buChar char="o"/>
            </a:pPr>
            <a:r>
              <a:rPr lang="nb-NO" sz="2200" b="0" i="0" u="none" strike="noStrike" baseline="0" dirty="0">
                <a:solidFill>
                  <a:srgbClr val="000000"/>
                </a:solidFill>
              </a:rPr>
              <a:t>Power </a:t>
            </a:r>
            <a:r>
              <a:rPr lang="nb-NO" sz="2200" b="0" i="0" u="none" strike="noStrike" baseline="0" dirty="0" err="1">
                <a:solidFill>
                  <a:srgbClr val="000000"/>
                </a:solidFill>
              </a:rPr>
              <a:t>spectral</a:t>
            </a:r>
            <a:r>
              <a:rPr lang="nb-NO" sz="2200" b="0" i="0" u="none" strike="noStrike" baseline="0" dirty="0">
                <a:solidFill>
                  <a:srgbClr val="000000"/>
                </a:solidFill>
              </a:rPr>
              <a:t> </a:t>
            </a:r>
            <a:r>
              <a:rPr lang="nb-NO" sz="2200" b="0" i="0" u="none" strike="noStrike" baseline="0" dirty="0" err="1">
                <a:solidFill>
                  <a:srgbClr val="000000"/>
                </a:solidFill>
              </a:rPr>
              <a:t>density</a:t>
            </a:r>
            <a:r>
              <a:rPr lang="nb-NO" sz="2200" b="0" i="0" u="none" strike="noStrike" baseline="0" dirty="0">
                <a:solidFill>
                  <a:srgbClr val="000000"/>
                </a:solidFill>
              </a:rPr>
              <a:t> </a:t>
            </a:r>
            <a:r>
              <a:rPr lang="nb-NO" sz="2200" b="0" i="0" u="none" strike="noStrike" baseline="0" dirty="0" err="1">
                <a:solidFill>
                  <a:srgbClr val="000000"/>
                </a:solidFill>
              </a:rPr>
              <a:t>approach</a:t>
            </a:r>
            <a:r>
              <a:rPr lang="nb-NO" sz="2200" b="0" i="0" u="none" strike="noStrike" baseline="0" dirty="0">
                <a:solidFill>
                  <a:srgbClr val="000000"/>
                </a:solidFill>
              </a:rPr>
              <a:t>. </a:t>
            </a:r>
          </a:p>
          <a:p>
            <a:pPr lvl="2">
              <a:buFont typeface="Courier New" panose="02070309020205020404" pitchFamily="49" charset="0"/>
              <a:buChar char="o"/>
            </a:pPr>
            <a:r>
              <a:rPr lang="en-US" sz="2200" b="0" i="0" u="none" strike="noStrike" baseline="0" dirty="0">
                <a:solidFill>
                  <a:srgbClr val="000000"/>
                </a:solidFill>
              </a:rPr>
              <a:t>Time domain nonlinear dynamic analysis.</a:t>
            </a:r>
          </a:p>
          <a:p>
            <a:pPr>
              <a:spcBef>
                <a:spcPts val="1800"/>
              </a:spcBef>
            </a:pPr>
            <a:r>
              <a:rPr lang="nb-NO" sz="2200" dirty="0"/>
              <a:t>A </a:t>
            </a:r>
            <a:r>
              <a:rPr lang="nb-NO" sz="2200" dirty="0" err="1"/>
              <a:t>comparison</a:t>
            </a:r>
            <a:r>
              <a:rPr lang="nb-NO" sz="2200" dirty="0"/>
              <a:t> </a:t>
            </a:r>
            <a:r>
              <a:rPr lang="nb-NO" sz="2200" dirty="0" err="1"/>
              <a:t>between</a:t>
            </a:r>
            <a:r>
              <a:rPr lang="nb-NO" sz="2200" dirty="0"/>
              <a:t> software </a:t>
            </a:r>
            <a:r>
              <a:rPr lang="nb-NO" sz="2200" dirty="0" err="1"/>
              <a:t>results</a:t>
            </a:r>
            <a:r>
              <a:rPr lang="nb-NO" sz="2200" dirty="0"/>
              <a:t>, </a:t>
            </a:r>
            <a:r>
              <a:rPr lang="nb-NO" sz="2200" dirty="0" err="1"/>
              <a:t>using</a:t>
            </a:r>
            <a:r>
              <a:rPr lang="nb-NO" sz="2200" dirty="0"/>
              <a:t> </a:t>
            </a:r>
            <a:r>
              <a:rPr lang="nb-NO" sz="2200" dirty="0" err="1"/>
              <a:t>the</a:t>
            </a:r>
            <a:r>
              <a:rPr lang="nb-NO" sz="2200" dirty="0"/>
              <a:t> 2 </a:t>
            </a:r>
            <a:r>
              <a:rPr lang="nb-NO" sz="2200" dirty="0" err="1"/>
              <a:t>approaches</a:t>
            </a:r>
            <a:r>
              <a:rPr lang="nb-NO" sz="2200" dirty="0"/>
              <a:t>, is not </a:t>
            </a:r>
            <a:r>
              <a:rPr lang="nb-NO" sz="2200" dirty="0" err="1"/>
              <a:t>clear</a:t>
            </a:r>
            <a:r>
              <a:rPr lang="nb-NO" sz="2200" dirty="0"/>
              <a:t>.</a:t>
            </a:r>
          </a:p>
          <a:p>
            <a:pPr>
              <a:spcBef>
                <a:spcPts val="1800"/>
              </a:spcBef>
            </a:pPr>
            <a:r>
              <a:rPr lang="nb-NO" sz="2200" dirty="0"/>
              <a:t>Main </a:t>
            </a:r>
            <a:r>
              <a:rPr lang="nb-NO" sz="2200" dirty="0" err="1"/>
              <a:t>objective</a:t>
            </a:r>
            <a:r>
              <a:rPr lang="nb-NO" sz="2200" dirty="0"/>
              <a:t> is to make a </a:t>
            </a:r>
            <a:r>
              <a:rPr lang="nb-NO" sz="2200" dirty="0" err="1"/>
              <a:t>parametric</a:t>
            </a:r>
            <a:r>
              <a:rPr lang="nb-NO" sz="2200" dirty="0"/>
              <a:t> </a:t>
            </a:r>
            <a:r>
              <a:rPr lang="nb-NO" sz="2200" dirty="0" err="1"/>
              <a:t>comparison</a:t>
            </a:r>
            <a:r>
              <a:rPr lang="nb-NO" sz="2200" dirty="0"/>
              <a:t> </a:t>
            </a:r>
            <a:r>
              <a:rPr lang="nb-NO" sz="2200" dirty="0" err="1"/>
              <a:t>between</a:t>
            </a:r>
            <a:r>
              <a:rPr lang="nb-NO" sz="2200" dirty="0"/>
              <a:t> FRAMEWORK (</a:t>
            </a:r>
            <a:r>
              <a:rPr lang="nb-NO" sz="2200" dirty="0" err="1"/>
              <a:t>spectral</a:t>
            </a:r>
            <a:r>
              <a:rPr lang="nb-NO" sz="2200" dirty="0"/>
              <a:t> </a:t>
            </a:r>
            <a:r>
              <a:rPr lang="nb-NO" sz="2200" dirty="0" err="1"/>
              <a:t>method</a:t>
            </a:r>
            <a:r>
              <a:rPr lang="nb-NO" sz="2200" dirty="0"/>
              <a:t>) and USFOS (time </a:t>
            </a:r>
            <a:r>
              <a:rPr lang="nb-NO" sz="2200" dirty="0" err="1"/>
              <a:t>domain</a:t>
            </a:r>
            <a:r>
              <a:rPr lang="nb-NO" sz="2200" dirty="0"/>
              <a:t> </a:t>
            </a:r>
            <a:r>
              <a:rPr lang="nb-NO" sz="2200" dirty="0" err="1"/>
              <a:t>dynamic</a:t>
            </a:r>
            <a:r>
              <a:rPr lang="nb-NO" sz="2200" dirty="0"/>
              <a:t> </a:t>
            </a:r>
            <a:r>
              <a:rPr lang="nb-NO" sz="2200" dirty="0" err="1"/>
              <a:t>analysis</a:t>
            </a:r>
            <a:r>
              <a:rPr lang="nb-NO" sz="2200" dirty="0"/>
              <a:t>) </a:t>
            </a:r>
            <a:r>
              <a:rPr lang="nb-NO" sz="2200" dirty="0" err="1"/>
              <a:t>based</a:t>
            </a:r>
            <a:r>
              <a:rPr lang="nb-NO" sz="2200" dirty="0"/>
              <a:t> </a:t>
            </a:r>
            <a:r>
              <a:rPr lang="nb-NO" sz="2200" dirty="0" err="1"/>
              <a:t>on</a:t>
            </a:r>
            <a:r>
              <a:rPr lang="nb-NO" sz="2200" dirty="0"/>
              <a:t> </a:t>
            </a:r>
            <a:r>
              <a:rPr lang="nb-NO" sz="2200" dirty="0" err="1"/>
              <a:t>some</a:t>
            </a:r>
            <a:r>
              <a:rPr lang="nb-NO" sz="2200" dirty="0"/>
              <a:t> parameters.</a:t>
            </a:r>
          </a:p>
        </p:txBody>
      </p:sp>
      <p:sp>
        <p:nvSpPr>
          <p:cNvPr id="5" name="Text Placeholder 4">
            <a:extLst>
              <a:ext uri="{FF2B5EF4-FFF2-40B4-BE49-F238E27FC236}">
                <a16:creationId xmlns:a16="http://schemas.microsoft.com/office/drawing/2014/main" id="{DDC68428-2337-29BC-832F-3447CCEF95D7}"/>
              </a:ext>
            </a:extLst>
          </p:cNvPr>
          <p:cNvSpPr>
            <a:spLocks noGrp="1"/>
          </p:cNvSpPr>
          <p:nvPr>
            <p:ph type="body" sz="quarter" idx="42"/>
          </p:nvPr>
        </p:nvSpPr>
        <p:spPr/>
        <p:txBody>
          <a:bodyPr/>
          <a:lstStyle/>
          <a:p>
            <a:endParaRPr lang="nb-NO"/>
          </a:p>
        </p:txBody>
      </p:sp>
      <p:sp>
        <p:nvSpPr>
          <p:cNvPr id="6" name="Date Placeholder 5">
            <a:extLst>
              <a:ext uri="{FF2B5EF4-FFF2-40B4-BE49-F238E27FC236}">
                <a16:creationId xmlns:a16="http://schemas.microsoft.com/office/drawing/2014/main" id="{B0F3F7F3-2C85-4AF6-B032-C9E2480E2E53}"/>
              </a:ext>
            </a:extLst>
          </p:cNvPr>
          <p:cNvSpPr>
            <a:spLocks noGrp="1"/>
          </p:cNvSpPr>
          <p:nvPr>
            <p:ph type="dt" sz="half" idx="23"/>
          </p:nvPr>
        </p:nvSpPr>
        <p:spPr/>
        <p:txBody>
          <a:bodyPr/>
          <a:lstStyle/>
          <a:p>
            <a:endParaRPr lang="en-US" dirty="0"/>
          </a:p>
        </p:txBody>
      </p:sp>
      <p:sp>
        <p:nvSpPr>
          <p:cNvPr id="7" name="Footer Placeholder 6">
            <a:extLst>
              <a:ext uri="{FF2B5EF4-FFF2-40B4-BE49-F238E27FC236}">
                <a16:creationId xmlns:a16="http://schemas.microsoft.com/office/drawing/2014/main" id="{464791D4-CA70-3F43-A00D-C55323182E7F}"/>
              </a:ext>
            </a:extLst>
          </p:cNvPr>
          <p:cNvSpPr>
            <a:spLocks noGrp="1"/>
          </p:cNvSpPr>
          <p:nvPr>
            <p:ph type="ftr" sz="quarter" idx="24"/>
          </p:nvPr>
        </p:nvSpPr>
        <p:spPr/>
        <p:txBody>
          <a:bodyPr/>
          <a:lstStyle/>
          <a:p>
            <a:endParaRPr lang="en-US" dirty="0"/>
          </a:p>
        </p:txBody>
      </p:sp>
      <p:sp>
        <p:nvSpPr>
          <p:cNvPr id="8" name="Slide Number Placeholder 7">
            <a:extLst>
              <a:ext uri="{FF2B5EF4-FFF2-40B4-BE49-F238E27FC236}">
                <a16:creationId xmlns:a16="http://schemas.microsoft.com/office/drawing/2014/main" id="{79D73F51-A751-24FE-745D-C421F68185B3}"/>
              </a:ext>
            </a:extLst>
          </p:cNvPr>
          <p:cNvSpPr>
            <a:spLocks noGrp="1"/>
          </p:cNvSpPr>
          <p:nvPr>
            <p:ph type="sldNum" sz="quarter" idx="25"/>
          </p:nvPr>
        </p:nvSpPr>
        <p:spPr/>
        <p:txBody>
          <a:bodyPr/>
          <a:lstStyle/>
          <a:p>
            <a:fld id="{23AA811B-2EBD-4900-905E-5BE206449611}" type="slidenum">
              <a:rPr lang="en-US" smtClean="0"/>
              <a:pPr/>
              <a:t>3</a:t>
            </a:fld>
            <a:endParaRPr lang="en-US" dirty="0"/>
          </a:p>
        </p:txBody>
      </p:sp>
    </p:spTree>
    <p:extLst>
      <p:ext uri="{BB962C8B-B14F-4D97-AF65-F5344CB8AC3E}">
        <p14:creationId xmlns:p14="http://schemas.microsoft.com/office/powerpoint/2010/main" val="2334842416"/>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39E74-5A0D-20F9-D11F-281C65129E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39D38D-EA7F-ACBB-21DF-89F582FD94F8}"/>
              </a:ext>
            </a:extLst>
          </p:cNvPr>
          <p:cNvSpPr>
            <a:spLocks noGrp="1"/>
          </p:cNvSpPr>
          <p:nvPr>
            <p:ph type="title"/>
          </p:nvPr>
        </p:nvSpPr>
        <p:spPr/>
        <p:txBody>
          <a:bodyPr/>
          <a:lstStyle/>
          <a:p>
            <a:r>
              <a:rPr lang="nb-NO" sz="3600" dirty="0" err="1"/>
              <a:t>Overview</a:t>
            </a:r>
            <a:r>
              <a:rPr lang="nb-NO" sz="3200" dirty="0"/>
              <a:t> </a:t>
            </a:r>
            <a:endParaRPr lang="en-US" dirty="0"/>
          </a:p>
        </p:txBody>
      </p:sp>
      <p:sp>
        <p:nvSpPr>
          <p:cNvPr id="4" name="Content Placeholder 3">
            <a:extLst>
              <a:ext uri="{FF2B5EF4-FFF2-40B4-BE49-F238E27FC236}">
                <a16:creationId xmlns:a16="http://schemas.microsoft.com/office/drawing/2014/main" id="{AD52CA90-6538-ACB4-52C5-99842F967878}"/>
              </a:ext>
            </a:extLst>
          </p:cNvPr>
          <p:cNvSpPr>
            <a:spLocks noGrp="1"/>
          </p:cNvSpPr>
          <p:nvPr>
            <p:ph sz="quarter" idx="22"/>
          </p:nvPr>
        </p:nvSpPr>
        <p:spPr/>
        <p:txBody>
          <a:bodyPr/>
          <a:lstStyle/>
          <a:p>
            <a:r>
              <a:rPr lang="en-US" sz="2400" dirty="0">
                <a:solidFill>
                  <a:srgbClr val="C0C0C0"/>
                </a:solidFill>
              </a:rPr>
              <a:t>Research Gaps and Main Objective</a:t>
            </a:r>
          </a:p>
          <a:p>
            <a:r>
              <a:rPr lang="en-US" sz="2400" dirty="0"/>
              <a:t>Fatigue Assessment Approaches</a:t>
            </a:r>
          </a:p>
          <a:p>
            <a:r>
              <a:rPr lang="en-US" sz="2400" dirty="0"/>
              <a:t>Structural Description of the Case Study Flare Boom</a:t>
            </a:r>
          </a:p>
          <a:p>
            <a:r>
              <a:rPr lang="en-US" sz="2400" dirty="0"/>
              <a:t>Wind Load Simulation</a:t>
            </a:r>
          </a:p>
          <a:p>
            <a:r>
              <a:rPr lang="en-US" sz="2400" dirty="0"/>
              <a:t>Parametric Comparison</a:t>
            </a:r>
          </a:p>
          <a:p>
            <a:r>
              <a:rPr lang="en-US" sz="2400" dirty="0"/>
              <a:t>Comparison of Results</a:t>
            </a:r>
          </a:p>
          <a:p>
            <a:r>
              <a:rPr lang="en-US" sz="2400" dirty="0"/>
              <a:t>Conclusions</a:t>
            </a:r>
            <a:endParaRPr lang="nb-NO" sz="2400" dirty="0"/>
          </a:p>
          <a:p>
            <a:endParaRPr lang="en-US" dirty="0"/>
          </a:p>
        </p:txBody>
      </p:sp>
      <p:sp>
        <p:nvSpPr>
          <p:cNvPr id="5" name="Text Placeholder 4">
            <a:extLst>
              <a:ext uri="{FF2B5EF4-FFF2-40B4-BE49-F238E27FC236}">
                <a16:creationId xmlns:a16="http://schemas.microsoft.com/office/drawing/2014/main" id="{76CC6E96-78CD-AA4D-0A50-942D7995D113}"/>
              </a:ext>
            </a:extLst>
          </p:cNvPr>
          <p:cNvSpPr>
            <a:spLocks noGrp="1"/>
          </p:cNvSpPr>
          <p:nvPr>
            <p:ph type="body" sz="quarter" idx="42"/>
          </p:nvPr>
        </p:nvSpPr>
        <p:spPr/>
        <p:txBody>
          <a:bodyPr/>
          <a:lstStyle/>
          <a:p>
            <a:endParaRPr lang="en-US" dirty="0"/>
          </a:p>
        </p:txBody>
      </p:sp>
      <p:sp>
        <p:nvSpPr>
          <p:cNvPr id="6" name="Date Placeholder 5">
            <a:extLst>
              <a:ext uri="{FF2B5EF4-FFF2-40B4-BE49-F238E27FC236}">
                <a16:creationId xmlns:a16="http://schemas.microsoft.com/office/drawing/2014/main" id="{0791E830-0B83-4345-F708-0B4F44381EF2}"/>
              </a:ext>
            </a:extLst>
          </p:cNvPr>
          <p:cNvSpPr>
            <a:spLocks noGrp="1"/>
          </p:cNvSpPr>
          <p:nvPr>
            <p:ph type="dt" sz="half" idx="23"/>
          </p:nvPr>
        </p:nvSpPr>
        <p:spPr/>
        <p:txBody>
          <a:bodyPr/>
          <a:lstStyle/>
          <a:p>
            <a:endParaRPr lang="en-US" dirty="0"/>
          </a:p>
        </p:txBody>
      </p:sp>
      <p:sp>
        <p:nvSpPr>
          <p:cNvPr id="7" name="Footer Placeholder 6">
            <a:extLst>
              <a:ext uri="{FF2B5EF4-FFF2-40B4-BE49-F238E27FC236}">
                <a16:creationId xmlns:a16="http://schemas.microsoft.com/office/drawing/2014/main" id="{F6D167F2-AA15-4A57-E8C1-3CDA04292743}"/>
              </a:ext>
            </a:extLst>
          </p:cNvPr>
          <p:cNvSpPr>
            <a:spLocks noGrp="1"/>
          </p:cNvSpPr>
          <p:nvPr>
            <p:ph type="ftr" sz="quarter" idx="24"/>
          </p:nvPr>
        </p:nvSpPr>
        <p:spPr/>
        <p:txBody>
          <a:bodyPr/>
          <a:lstStyle/>
          <a:p>
            <a:endParaRPr lang="en-US" dirty="0"/>
          </a:p>
        </p:txBody>
      </p:sp>
      <p:sp>
        <p:nvSpPr>
          <p:cNvPr id="8" name="Slide Number Placeholder 7">
            <a:extLst>
              <a:ext uri="{FF2B5EF4-FFF2-40B4-BE49-F238E27FC236}">
                <a16:creationId xmlns:a16="http://schemas.microsoft.com/office/drawing/2014/main" id="{AF75A181-5E0A-4C69-373B-151AA2D2188D}"/>
              </a:ext>
            </a:extLst>
          </p:cNvPr>
          <p:cNvSpPr>
            <a:spLocks noGrp="1"/>
          </p:cNvSpPr>
          <p:nvPr>
            <p:ph type="sldNum" sz="quarter" idx="25"/>
          </p:nvPr>
        </p:nvSpPr>
        <p:spPr/>
        <p:txBody>
          <a:bodyPr/>
          <a:lstStyle/>
          <a:p>
            <a:fld id="{23AA811B-2EBD-4900-905E-5BE206449611}" type="slidenum">
              <a:rPr lang="en-US" smtClean="0"/>
              <a:pPr/>
              <a:t>4</a:t>
            </a:fld>
            <a:endParaRPr lang="en-US" dirty="0"/>
          </a:p>
        </p:txBody>
      </p:sp>
    </p:spTree>
    <p:custDataLst>
      <p:custData r:id="rId1"/>
      <p:custData r:id="rId2"/>
    </p:custDataLst>
    <p:extLst>
      <p:ext uri="{BB962C8B-B14F-4D97-AF65-F5344CB8AC3E}">
        <p14:creationId xmlns:p14="http://schemas.microsoft.com/office/powerpoint/2010/main" val="3104677954"/>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EA1DF-FAC1-497D-C604-C2EA710C9B8E}"/>
              </a:ext>
            </a:extLst>
          </p:cNvPr>
          <p:cNvSpPr>
            <a:spLocks noGrp="1"/>
          </p:cNvSpPr>
          <p:nvPr>
            <p:ph type="ctrTitle"/>
          </p:nvPr>
        </p:nvSpPr>
        <p:spPr>
          <a:xfrm>
            <a:off x="640800" y="1571625"/>
            <a:ext cx="5075788" cy="1859175"/>
          </a:xfrm>
        </p:spPr>
        <p:txBody>
          <a:bodyPr anchor="b">
            <a:normAutofit/>
          </a:bodyPr>
          <a:lstStyle/>
          <a:p>
            <a:r>
              <a:rPr lang="nb-NO" sz="4000" dirty="0" err="1"/>
              <a:t>Fatigue</a:t>
            </a:r>
            <a:r>
              <a:rPr lang="nb-NO" sz="4000" dirty="0"/>
              <a:t> </a:t>
            </a:r>
            <a:r>
              <a:rPr lang="nb-NO" sz="4000" dirty="0" err="1"/>
              <a:t>Assessment</a:t>
            </a:r>
            <a:r>
              <a:rPr lang="nb-NO" sz="4000" dirty="0"/>
              <a:t> </a:t>
            </a:r>
            <a:r>
              <a:rPr lang="nb-NO" sz="4000" dirty="0" err="1"/>
              <a:t>Approaches</a:t>
            </a:r>
            <a:endParaRPr lang="nb-NO" sz="4000" dirty="0"/>
          </a:p>
        </p:txBody>
      </p:sp>
      <p:sp>
        <p:nvSpPr>
          <p:cNvPr id="4" name="Content Placeholder 3">
            <a:extLst>
              <a:ext uri="{FF2B5EF4-FFF2-40B4-BE49-F238E27FC236}">
                <a16:creationId xmlns:a16="http://schemas.microsoft.com/office/drawing/2014/main" id="{189C8E5D-EB7B-706C-C8CF-75B1FF6BE600}"/>
              </a:ext>
            </a:extLst>
          </p:cNvPr>
          <p:cNvSpPr>
            <a:spLocks noGrp="1"/>
          </p:cNvSpPr>
          <p:nvPr>
            <p:ph type="body" sz="quarter" idx="10"/>
          </p:nvPr>
        </p:nvSpPr>
        <p:spPr>
          <a:xfrm>
            <a:off x="6472238" y="1571624"/>
            <a:ext cx="4099814" cy="4085639"/>
          </a:xfrm>
        </p:spPr>
        <p:txBody>
          <a:bodyPr>
            <a:normAutofit/>
          </a:bodyPr>
          <a:lstStyle/>
          <a:p>
            <a:pPr marL="0" indent="0">
              <a:spcBef>
                <a:spcPts val="2500"/>
              </a:spcBef>
              <a:buNone/>
            </a:pPr>
            <a:r>
              <a:rPr lang="en-US" sz="2000" b="1" dirty="0"/>
              <a:t>Fatigue Assessment Approaches</a:t>
            </a:r>
          </a:p>
          <a:p>
            <a:pPr marL="0" lvl="1" indent="0">
              <a:buNone/>
            </a:pPr>
            <a:r>
              <a:rPr lang="en-US" sz="2000" dirty="0"/>
              <a:t>This study compares the spectral method in SESAM FRAMEWORK with nonlinear time history analysis in USFOS for offshore structures.</a:t>
            </a:r>
          </a:p>
          <a:p>
            <a:pPr marL="0" indent="0">
              <a:spcBef>
                <a:spcPts val="2500"/>
              </a:spcBef>
              <a:buNone/>
            </a:pPr>
            <a:r>
              <a:rPr lang="en-US" sz="2000" b="1" dirty="0"/>
              <a:t>Parametric Analysis</a:t>
            </a:r>
          </a:p>
          <a:p>
            <a:pPr marL="0" lvl="1" indent="0">
              <a:buNone/>
            </a:pPr>
            <a:r>
              <a:rPr lang="en-US" sz="2000" dirty="0"/>
              <a:t>A detailed parametric analysis evaluates effects like drag coefficient, weight factor, and wind block configuration.</a:t>
            </a:r>
          </a:p>
          <a:p>
            <a:endParaRPr lang="nb-NO" sz="2000" dirty="0"/>
          </a:p>
        </p:txBody>
      </p:sp>
      <p:sp>
        <p:nvSpPr>
          <p:cNvPr id="8" name="Slide Number Placeholder 7" hidden="1">
            <a:extLst>
              <a:ext uri="{FF2B5EF4-FFF2-40B4-BE49-F238E27FC236}">
                <a16:creationId xmlns:a16="http://schemas.microsoft.com/office/drawing/2014/main" id="{F0B7BAB1-A8D5-4710-0A01-2D919F6C6C2F}"/>
              </a:ext>
            </a:extLst>
          </p:cNvPr>
          <p:cNvSpPr>
            <a:spLocks noGrp="1"/>
          </p:cNvSpPr>
          <p:nvPr>
            <p:ph type="sldNum" sz="quarter" idx="4294967295"/>
          </p:nvPr>
        </p:nvSpPr>
        <p:spPr>
          <a:xfrm>
            <a:off x="11331649" y="6476400"/>
            <a:ext cx="580763" cy="199038"/>
          </a:xfrm>
        </p:spPr>
        <p:txBody>
          <a:bodyPr/>
          <a:lstStyle/>
          <a:p>
            <a:pPr>
              <a:spcAft>
                <a:spcPts val="600"/>
              </a:spcAft>
            </a:pPr>
            <a:fld id="{23AA811B-2EBD-4900-905E-5BE206449611}" type="slidenum">
              <a:rPr lang="en-US" smtClean="0"/>
              <a:pPr>
                <a:spcAft>
                  <a:spcPts val="600"/>
                </a:spcAft>
              </a:pPr>
              <a:t>5</a:t>
            </a:fld>
            <a:endParaRPr lang="en-US"/>
          </a:p>
        </p:txBody>
      </p:sp>
    </p:spTree>
    <p:extLst>
      <p:ext uri="{BB962C8B-B14F-4D97-AF65-F5344CB8AC3E}">
        <p14:creationId xmlns:p14="http://schemas.microsoft.com/office/powerpoint/2010/main" val="23703664"/>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6387B-C048-C125-4B53-B9EF81525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39397A-D8A7-3618-C089-3B5E98C816DD}"/>
              </a:ext>
            </a:extLst>
          </p:cNvPr>
          <p:cNvSpPr>
            <a:spLocks noGrp="1"/>
          </p:cNvSpPr>
          <p:nvPr>
            <p:ph type="title"/>
          </p:nvPr>
        </p:nvSpPr>
        <p:spPr>
          <a:xfrm>
            <a:off x="280800" y="449998"/>
            <a:ext cx="11631612" cy="731529"/>
          </a:xfrm>
        </p:spPr>
        <p:txBody>
          <a:bodyPr/>
          <a:lstStyle/>
          <a:p>
            <a:r>
              <a:rPr lang="en-US" sz="3600" b="1" kern="1200" dirty="0">
                <a:solidFill>
                  <a:schemeClr val="tx1"/>
                </a:solidFill>
                <a:latin typeface="+mj-lt"/>
                <a:ea typeface="+mj-ea"/>
                <a:cs typeface="+mj-cs"/>
              </a:rPr>
              <a:t>Spectral Method in SESAM FRAMEWORK</a:t>
            </a:r>
            <a:endParaRPr lang="nb-NO" sz="3600" dirty="0"/>
          </a:p>
        </p:txBody>
      </p:sp>
      <p:sp>
        <p:nvSpPr>
          <p:cNvPr id="4" name="Content Placeholder 3">
            <a:extLst>
              <a:ext uri="{FF2B5EF4-FFF2-40B4-BE49-F238E27FC236}">
                <a16:creationId xmlns:a16="http://schemas.microsoft.com/office/drawing/2014/main" id="{1AE90F21-BF3F-ED02-A45D-254D39476447}"/>
              </a:ext>
            </a:extLst>
          </p:cNvPr>
          <p:cNvSpPr>
            <a:spLocks noGrp="1"/>
          </p:cNvSpPr>
          <p:nvPr>
            <p:ph sz="quarter" idx="22"/>
          </p:nvPr>
        </p:nvSpPr>
        <p:spPr>
          <a:xfrm>
            <a:off x="5661060" y="1181527"/>
            <a:ext cx="6251339" cy="5053673"/>
          </a:xfrm>
        </p:spPr>
        <p:txBody>
          <a:bodyPr>
            <a:noAutofit/>
          </a:bodyPr>
          <a:lstStyle/>
          <a:p>
            <a:pPr marL="0" indent="0">
              <a:spcBef>
                <a:spcPts val="2500"/>
              </a:spcBef>
              <a:buNone/>
            </a:pPr>
            <a:r>
              <a:rPr lang="en-US" sz="1600" b="1" dirty="0"/>
              <a:t>Power spectral method</a:t>
            </a:r>
          </a:p>
          <a:p>
            <a:pPr marL="0" lvl="1" indent="0" algn="just">
              <a:buNone/>
            </a:pPr>
            <a:r>
              <a:rPr lang="en-US" sz="1600" dirty="0"/>
              <a:t>FRAMEWORK uses power spectral density method to analyze fatigue due to buffeting loads coming from wind gusts.</a:t>
            </a:r>
          </a:p>
          <a:p>
            <a:pPr marL="0" lvl="1" indent="0" algn="just">
              <a:buNone/>
            </a:pPr>
            <a:r>
              <a:rPr lang="en-US" sz="1600" dirty="0"/>
              <a:t>The spectra used in the analysis is Frøya spectra, based on DNV-RP-C205.</a:t>
            </a:r>
          </a:p>
          <a:p>
            <a:pPr marL="0" indent="0">
              <a:spcBef>
                <a:spcPts val="1200"/>
              </a:spcBef>
              <a:buNone/>
            </a:pPr>
            <a:r>
              <a:rPr lang="en-US" sz="1600" b="1" dirty="0"/>
              <a:t>Input</a:t>
            </a:r>
          </a:p>
          <a:p>
            <a:pPr marL="285750" lvl="1"/>
            <a:r>
              <a:rPr lang="en-US" sz="1600" dirty="0"/>
              <a:t>Eigen modes and eigen frequencies.</a:t>
            </a:r>
          </a:p>
          <a:p>
            <a:pPr marL="285750" lvl="1"/>
            <a:r>
              <a:rPr lang="en-US" sz="1600" dirty="0"/>
              <a:t>structural data and drag factors.</a:t>
            </a:r>
          </a:p>
          <a:p>
            <a:pPr marL="285750" lvl="1"/>
            <a:r>
              <a:rPr lang="en-US" sz="1600" dirty="0"/>
              <a:t>Annual wind distribution.</a:t>
            </a:r>
            <a:endParaRPr lang="en-US" sz="1600" b="1" dirty="0"/>
          </a:p>
          <a:p>
            <a:pPr marL="0" lvl="1" indent="0">
              <a:spcBef>
                <a:spcPts val="1200"/>
              </a:spcBef>
              <a:buNone/>
            </a:pPr>
            <a:r>
              <a:rPr lang="en-US" sz="1600" b="1" dirty="0"/>
              <a:t>Assumptions</a:t>
            </a:r>
          </a:p>
          <a:p>
            <a:pPr marL="285750" lvl="1"/>
            <a:r>
              <a:rPr lang="en-US" sz="1600" dirty="0"/>
              <a:t>Low frequency modes at resonance.</a:t>
            </a:r>
          </a:p>
          <a:p>
            <a:pPr marL="285750" lvl="1"/>
            <a:r>
              <a:rPr lang="en-US" sz="1600" dirty="0"/>
              <a:t>SCF is calculated using parametric equations (Efthymiou).</a:t>
            </a:r>
          </a:p>
          <a:p>
            <a:pPr marL="285750" lvl="1"/>
            <a:r>
              <a:rPr lang="en-US" sz="1600" dirty="0"/>
              <a:t>All structural members need to be tubular.</a:t>
            </a:r>
          </a:p>
          <a:p>
            <a:pPr marL="0" indent="0">
              <a:spcBef>
                <a:spcPts val="1200"/>
              </a:spcBef>
              <a:buNone/>
            </a:pPr>
            <a:r>
              <a:rPr lang="en-US" sz="1600" b="1" dirty="0"/>
              <a:t>Damage Evaluation</a:t>
            </a:r>
          </a:p>
          <a:p>
            <a:pPr marL="0" lvl="1" indent="0">
              <a:buNone/>
            </a:pPr>
            <a:r>
              <a:rPr lang="en-US" sz="1600" dirty="0"/>
              <a:t>FRAMEWORK calculates hotspot stresses. And Miner’s rule is used to estimate the damage, using SN curves.</a:t>
            </a:r>
            <a:endParaRPr lang="nb-NO" sz="1600" dirty="0"/>
          </a:p>
        </p:txBody>
      </p:sp>
      <p:sp>
        <p:nvSpPr>
          <p:cNvPr id="5" name="Text Placeholder 4">
            <a:extLst>
              <a:ext uri="{FF2B5EF4-FFF2-40B4-BE49-F238E27FC236}">
                <a16:creationId xmlns:a16="http://schemas.microsoft.com/office/drawing/2014/main" id="{4361BB18-9507-D175-94EE-0FBC09875813}"/>
              </a:ext>
            </a:extLst>
          </p:cNvPr>
          <p:cNvSpPr>
            <a:spLocks noGrp="1"/>
          </p:cNvSpPr>
          <p:nvPr>
            <p:ph type="body" sz="quarter" idx="42"/>
          </p:nvPr>
        </p:nvSpPr>
        <p:spPr/>
        <p:txBody>
          <a:bodyPr/>
          <a:lstStyle/>
          <a:p>
            <a:endParaRPr lang="nb-NO"/>
          </a:p>
        </p:txBody>
      </p:sp>
      <p:sp>
        <p:nvSpPr>
          <p:cNvPr id="6" name="Date Placeholder 5">
            <a:extLst>
              <a:ext uri="{FF2B5EF4-FFF2-40B4-BE49-F238E27FC236}">
                <a16:creationId xmlns:a16="http://schemas.microsoft.com/office/drawing/2014/main" id="{F266C318-3519-BDD9-5B19-CE7CE9D53017}"/>
              </a:ext>
            </a:extLst>
          </p:cNvPr>
          <p:cNvSpPr>
            <a:spLocks noGrp="1"/>
          </p:cNvSpPr>
          <p:nvPr>
            <p:ph type="dt" sz="half" idx="23"/>
          </p:nvPr>
        </p:nvSpPr>
        <p:spPr/>
        <p:txBody>
          <a:bodyPr/>
          <a:lstStyle/>
          <a:p>
            <a:endParaRPr lang="en-US" dirty="0"/>
          </a:p>
        </p:txBody>
      </p:sp>
      <p:sp>
        <p:nvSpPr>
          <p:cNvPr id="7" name="Footer Placeholder 6">
            <a:extLst>
              <a:ext uri="{FF2B5EF4-FFF2-40B4-BE49-F238E27FC236}">
                <a16:creationId xmlns:a16="http://schemas.microsoft.com/office/drawing/2014/main" id="{28A79771-6508-6F50-F53D-7627E94007C1}"/>
              </a:ext>
            </a:extLst>
          </p:cNvPr>
          <p:cNvSpPr>
            <a:spLocks noGrp="1"/>
          </p:cNvSpPr>
          <p:nvPr>
            <p:ph type="ftr" sz="quarter" idx="24"/>
          </p:nvPr>
        </p:nvSpPr>
        <p:spPr/>
        <p:txBody>
          <a:bodyPr/>
          <a:lstStyle/>
          <a:p>
            <a:endParaRPr lang="en-US" dirty="0"/>
          </a:p>
        </p:txBody>
      </p:sp>
      <p:sp>
        <p:nvSpPr>
          <p:cNvPr id="8" name="Slide Number Placeholder 7">
            <a:extLst>
              <a:ext uri="{FF2B5EF4-FFF2-40B4-BE49-F238E27FC236}">
                <a16:creationId xmlns:a16="http://schemas.microsoft.com/office/drawing/2014/main" id="{AF6488DF-3118-1448-150B-8A95C3E82DA3}"/>
              </a:ext>
            </a:extLst>
          </p:cNvPr>
          <p:cNvSpPr>
            <a:spLocks noGrp="1"/>
          </p:cNvSpPr>
          <p:nvPr>
            <p:ph type="sldNum" sz="quarter" idx="25"/>
          </p:nvPr>
        </p:nvSpPr>
        <p:spPr/>
        <p:txBody>
          <a:bodyPr/>
          <a:lstStyle/>
          <a:p>
            <a:fld id="{23AA811B-2EBD-4900-905E-5BE206449611}" type="slidenum">
              <a:rPr lang="en-US" smtClean="0"/>
              <a:pPr/>
              <a:t>6</a:t>
            </a:fld>
            <a:endParaRPr lang="en-US" dirty="0"/>
          </a:p>
        </p:txBody>
      </p:sp>
      <p:pic>
        <p:nvPicPr>
          <p:cNvPr id="3" name="Content Placeholder 10" descr="A graph of a wind spectrum&#10;&#10;AI-generated content may be incorrect.">
            <a:extLst>
              <a:ext uri="{FF2B5EF4-FFF2-40B4-BE49-F238E27FC236}">
                <a16:creationId xmlns:a16="http://schemas.microsoft.com/office/drawing/2014/main" id="{F12AAADD-C0D4-66C7-7A32-AD03C4919273}"/>
              </a:ext>
            </a:extLst>
          </p:cNvPr>
          <p:cNvPicPr>
            <a:picLocks noChangeAspect="1"/>
          </p:cNvPicPr>
          <p:nvPr/>
        </p:nvPicPr>
        <p:blipFill>
          <a:blip r:embed="rId3"/>
          <a:stretch>
            <a:fillRect/>
          </a:stretch>
        </p:blipFill>
        <p:spPr>
          <a:xfrm>
            <a:off x="451084" y="1168783"/>
            <a:ext cx="4886190" cy="3147725"/>
          </a:xfrm>
          <a:prstGeom prst="rect">
            <a:avLst/>
          </a:prstGeom>
        </p:spPr>
      </p:pic>
      <p:pic>
        <p:nvPicPr>
          <p:cNvPr id="9" name="Picture 8">
            <a:extLst>
              <a:ext uri="{FF2B5EF4-FFF2-40B4-BE49-F238E27FC236}">
                <a16:creationId xmlns:a16="http://schemas.microsoft.com/office/drawing/2014/main" id="{364675AF-509C-725F-A637-F1A3C8E926C7}"/>
              </a:ext>
            </a:extLst>
          </p:cNvPr>
          <p:cNvPicPr>
            <a:picLocks noChangeAspect="1"/>
          </p:cNvPicPr>
          <p:nvPr/>
        </p:nvPicPr>
        <p:blipFill>
          <a:blip r:embed="rId4"/>
          <a:stretch>
            <a:fillRect/>
          </a:stretch>
        </p:blipFill>
        <p:spPr>
          <a:xfrm>
            <a:off x="451083" y="4316508"/>
            <a:ext cx="3862543" cy="1509206"/>
          </a:xfrm>
          <a:prstGeom prst="rect">
            <a:avLst/>
          </a:prstGeom>
        </p:spPr>
      </p:pic>
      <p:sp>
        <p:nvSpPr>
          <p:cNvPr id="10" name="Subtitle 2">
            <a:extLst>
              <a:ext uri="{FF2B5EF4-FFF2-40B4-BE49-F238E27FC236}">
                <a16:creationId xmlns:a16="http://schemas.microsoft.com/office/drawing/2014/main" id="{BC81C589-B955-3CDD-79BD-3BBADC974D7A}"/>
              </a:ext>
            </a:extLst>
          </p:cNvPr>
          <p:cNvSpPr txBox="1">
            <a:spLocks/>
          </p:cNvSpPr>
          <p:nvPr/>
        </p:nvSpPr>
        <p:spPr>
          <a:xfrm>
            <a:off x="451083" y="5961301"/>
            <a:ext cx="4352494" cy="273899"/>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914400">
              <a:lnSpc>
                <a:spcPct val="90000"/>
              </a:lnSpc>
            </a:pPr>
            <a:r>
              <a:rPr lang="en-US" sz="1200" dirty="0">
                <a:solidFill>
                  <a:schemeClr val="bg1">
                    <a:lumMod val="50000"/>
                  </a:schemeClr>
                </a:solidFill>
              </a:rPr>
              <a:t>Ref: DNV-RP-C205</a:t>
            </a:r>
            <a:endParaRPr lang="en-US" sz="1600" dirty="0">
              <a:solidFill>
                <a:schemeClr val="bg1">
                  <a:lumMod val="50000"/>
                </a:schemeClr>
              </a:solidFill>
            </a:endParaRPr>
          </a:p>
        </p:txBody>
      </p:sp>
    </p:spTree>
    <p:extLst>
      <p:ext uri="{BB962C8B-B14F-4D97-AF65-F5344CB8AC3E}">
        <p14:creationId xmlns:p14="http://schemas.microsoft.com/office/powerpoint/2010/main" val="158700726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00F40-A082-E4A6-C91A-B33924C543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CDC72-541D-AFA6-65D6-B6EA3EA517C0}"/>
              </a:ext>
            </a:extLst>
          </p:cNvPr>
          <p:cNvSpPr>
            <a:spLocks noGrp="1"/>
          </p:cNvSpPr>
          <p:nvPr>
            <p:ph type="title"/>
          </p:nvPr>
        </p:nvSpPr>
        <p:spPr>
          <a:xfrm>
            <a:off x="280800" y="449998"/>
            <a:ext cx="11631612" cy="731529"/>
          </a:xfrm>
        </p:spPr>
        <p:txBody>
          <a:bodyPr/>
          <a:lstStyle/>
          <a:p>
            <a:r>
              <a:rPr lang="en-US" sz="3600" b="1" kern="1200" dirty="0">
                <a:solidFill>
                  <a:schemeClr val="tx1"/>
                </a:solidFill>
                <a:latin typeface="+mj-lt"/>
                <a:ea typeface="+mj-ea"/>
                <a:cs typeface="+mj-cs"/>
              </a:rPr>
              <a:t>Nonlinear Time History Analysis in USFOS</a:t>
            </a:r>
            <a:endParaRPr lang="nb-NO" sz="3600" dirty="0"/>
          </a:p>
        </p:txBody>
      </p:sp>
      <p:sp>
        <p:nvSpPr>
          <p:cNvPr id="4" name="Content Placeholder 3">
            <a:extLst>
              <a:ext uri="{FF2B5EF4-FFF2-40B4-BE49-F238E27FC236}">
                <a16:creationId xmlns:a16="http://schemas.microsoft.com/office/drawing/2014/main" id="{FDDBB30C-2A51-A088-9B54-53B3D5C382D0}"/>
              </a:ext>
            </a:extLst>
          </p:cNvPr>
          <p:cNvSpPr>
            <a:spLocks noGrp="1"/>
          </p:cNvSpPr>
          <p:nvPr>
            <p:ph sz="quarter" idx="22"/>
          </p:nvPr>
        </p:nvSpPr>
        <p:spPr>
          <a:xfrm>
            <a:off x="5661060" y="1181527"/>
            <a:ext cx="6251339" cy="5053673"/>
          </a:xfrm>
        </p:spPr>
        <p:txBody>
          <a:bodyPr/>
          <a:lstStyle/>
          <a:p>
            <a:pPr marL="0" indent="0">
              <a:spcBef>
                <a:spcPts val="2500"/>
              </a:spcBef>
              <a:buNone/>
            </a:pPr>
            <a:r>
              <a:rPr lang="en-US" sz="1700" b="1" dirty="0"/>
              <a:t>Time history method</a:t>
            </a:r>
          </a:p>
          <a:p>
            <a:pPr marL="0" lvl="1" indent="0">
              <a:buNone/>
            </a:pPr>
            <a:r>
              <a:rPr lang="en-US" sz="1700" dirty="0"/>
              <a:t>USFOS uses time domain approach to perform a full nonlinear dynamic analysis under the effect of wind buffeting.</a:t>
            </a:r>
          </a:p>
          <a:p>
            <a:pPr marL="0" indent="0">
              <a:spcBef>
                <a:spcPts val="2500"/>
              </a:spcBef>
              <a:buNone/>
            </a:pPr>
            <a:r>
              <a:rPr lang="en-US" sz="1700" b="1" dirty="0"/>
              <a:t>Input</a:t>
            </a:r>
          </a:p>
          <a:p>
            <a:pPr marL="285750" lvl="1"/>
            <a:r>
              <a:rPr lang="en-US" sz="1700" dirty="0"/>
              <a:t>Wind field in time domain.</a:t>
            </a:r>
          </a:p>
          <a:p>
            <a:pPr marL="285750" lvl="1"/>
            <a:r>
              <a:rPr lang="en-US" sz="1700" dirty="0"/>
              <a:t>structural data and drag factors.</a:t>
            </a:r>
          </a:p>
          <a:p>
            <a:pPr marL="285750" lvl="1"/>
            <a:r>
              <a:rPr lang="en-US" sz="1700" dirty="0"/>
              <a:t>Annual wind distribution.</a:t>
            </a:r>
          </a:p>
          <a:p>
            <a:pPr marL="285750" lvl="1"/>
            <a:r>
              <a:rPr lang="en-US" sz="1700" dirty="0"/>
              <a:t>SCF.</a:t>
            </a:r>
          </a:p>
          <a:p>
            <a:pPr marL="0" indent="0">
              <a:spcBef>
                <a:spcPts val="2500"/>
              </a:spcBef>
              <a:buNone/>
            </a:pPr>
            <a:r>
              <a:rPr lang="en-US" sz="1700" b="1" dirty="0"/>
              <a:t>Damage Evaluation</a:t>
            </a:r>
          </a:p>
          <a:p>
            <a:pPr marL="0" lvl="1" indent="0">
              <a:buNone/>
            </a:pPr>
            <a:r>
              <a:rPr lang="en-US" sz="1700" dirty="0"/>
              <a:t>Hotspot stresses are calculated by FATAL using the SCF input.</a:t>
            </a:r>
          </a:p>
          <a:p>
            <a:pPr marL="0" lvl="1" indent="0">
              <a:buNone/>
            </a:pPr>
            <a:r>
              <a:rPr lang="en-US" sz="1700" dirty="0"/>
              <a:t>FATAL uses </a:t>
            </a:r>
            <a:r>
              <a:rPr lang="en-US" sz="1700" dirty="0" err="1"/>
              <a:t>rainflow</a:t>
            </a:r>
            <a:r>
              <a:rPr lang="en-US" sz="1700" dirty="0"/>
              <a:t> cycle counting method to estimate accumulated fatigue damage. </a:t>
            </a:r>
            <a:endParaRPr lang="nb-NO" sz="1700" dirty="0"/>
          </a:p>
          <a:p>
            <a:pPr marL="0" lvl="1" indent="0">
              <a:buNone/>
            </a:pPr>
            <a:r>
              <a:rPr lang="en-US" sz="1700" dirty="0"/>
              <a:t>Miner’s rule is used to estimate the damage, using SN curves.</a:t>
            </a:r>
            <a:endParaRPr lang="nb-NO" sz="1700" dirty="0"/>
          </a:p>
        </p:txBody>
      </p:sp>
      <p:sp>
        <p:nvSpPr>
          <p:cNvPr id="5" name="Text Placeholder 4">
            <a:extLst>
              <a:ext uri="{FF2B5EF4-FFF2-40B4-BE49-F238E27FC236}">
                <a16:creationId xmlns:a16="http://schemas.microsoft.com/office/drawing/2014/main" id="{A8E2FF45-6C31-1DEA-9B25-C7D2B38B9264}"/>
              </a:ext>
            </a:extLst>
          </p:cNvPr>
          <p:cNvSpPr>
            <a:spLocks noGrp="1"/>
          </p:cNvSpPr>
          <p:nvPr>
            <p:ph type="body" sz="quarter" idx="42"/>
          </p:nvPr>
        </p:nvSpPr>
        <p:spPr/>
        <p:txBody>
          <a:bodyPr/>
          <a:lstStyle/>
          <a:p>
            <a:endParaRPr lang="nb-NO"/>
          </a:p>
        </p:txBody>
      </p:sp>
      <p:sp>
        <p:nvSpPr>
          <p:cNvPr id="6" name="Date Placeholder 5">
            <a:extLst>
              <a:ext uri="{FF2B5EF4-FFF2-40B4-BE49-F238E27FC236}">
                <a16:creationId xmlns:a16="http://schemas.microsoft.com/office/drawing/2014/main" id="{187058F6-E93A-B947-3C10-D7F2BAA6FFD6}"/>
              </a:ext>
            </a:extLst>
          </p:cNvPr>
          <p:cNvSpPr>
            <a:spLocks noGrp="1"/>
          </p:cNvSpPr>
          <p:nvPr>
            <p:ph type="dt" sz="half" idx="23"/>
          </p:nvPr>
        </p:nvSpPr>
        <p:spPr/>
        <p:txBody>
          <a:bodyPr/>
          <a:lstStyle/>
          <a:p>
            <a:endParaRPr lang="en-US" dirty="0"/>
          </a:p>
        </p:txBody>
      </p:sp>
      <p:sp>
        <p:nvSpPr>
          <p:cNvPr id="7" name="Footer Placeholder 6">
            <a:extLst>
              <a:ext uri="{FF2B5EF4-FFF2-40B4-BE49-F238E27FC236}">
                <a16:creationId xmlns:a16="http://schemas.microsoft.com/office/drawing/2014/main" id="{8EC999D3-47A3-55EF-70DC-75A824AC165B}"/>
              </a:ext>
            </a:extLst>
          </p:cNvPr>
          <p:cNvSpPr>
            <a:spLocks noGrp="1"/>
          </p:cNvSpPr>
          <p:nvPr>
            <p:ph type="ftr" sz="quarter" idx="24"/>
          </p:nvPr>
        </p:nvSpPr>
        <p:spPr/>
        <p:txBody>
          <a:bodyPr/>
          <a:lstStyle/>
          <a:p>
            <a:endParaRPr lang="en-US" dirty="0"/>
          </a:p>
        </p:txBody>
      </p:sp>
      <p:sp>
        <p:nvSpPr>
          <p:cNvPr id="8" name="Slide Number Placeholder 7">
            <a:extLst>
              <a:ext uri="{FF2B5EF4-FFF2-40B4-BE49-F238E27FC236}">
                <a16:creationId xmlns:a16="http://schemas.microsoft.com/office/drawing/2014/main" id="{3DEB727A-19CF-A235-B093-10B3BDB90100}"/>
              </a:ext>
            </a:extLst>
          </p:cNvPr>
          <p:cNvSpPr>
            <a:spLocks noGrp="1"/>
          </p:cNvSpPr>
          <p:nvPr>
            <p:ph type="sldNum" sz="quarter" idx="25"/>
          </p:nvPr>
        </p:nvSpPr>
        <p:spPr/>
        <p:txBody>
          <a:bodyPr/>
          <a:lstStyle/>
          <a:p>
            <a:fld id="{23AA811B-2EBD-4900-905E-5BE206449611}" type="slidenum">
              <a:rPr lang="en-US" smtClean="0"/>
              <a:pPr/>
              <a:t>7</a:t>
            </a:fld>
            <a:endParaRPr lang="en-US" dirty="0"/>
          </a:p>
        </p:txBody>
      </p:sp>
      <p:pic>
        <p:nvPicPr>
          <p:cNvPr id="11" name="Picture 10">
            <a:extLst>
              <a:ext uri="{FF2B5EF4-FFF2-40B4-BE49-F238E27FC236}">
                <a16:creationId xmlns:a16="http://schemas.microsoft.com/office/drawing/2014/main" id="{E6F54E67-45DF-C69D-3442-007A84BFF585}"/>
              </a:ext>
            </a:extLst>
          </p:cNvPr>
          <p:cNvPicPr>
            <a:picLocks noChangeAspect="1"/>
          </p:cNvPicPr>
          <p:nvPr/>
        </p:nvPicPr>
        <p:blipFill>
          <a:blip r:embed="rId3"/>
          <a:stretch>
            <a:fillRect/>
          </a:stretch>
        </p:blipFill>
        <p:spPr>
          <a:xfrm>
            <a:off x="451071" y="1168782"/>
            <a:ext cx="5180500" cy="2910058"/>
          </a:xfrm>
          <a:prstGeom prst="rect">
            <a:avLst/>
          </a:prstGeom>
        </p:spPr>
      </p:pic>
    </p:spTree>
    <p:extLst>
      <p:ext uri="{BB962C8B-B14F-4D97-AF65-F5344CB8AC3E}">
        <p14:creationId xmlns:p14="http://schemas.microsoft.com/office/powerpoint/2010/main" val="1480504179"/>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AA868-8A8C-DFB4-2871-8B0D299C40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3D5327-D473-E807-0827-B88FF3958268}"/>
              </a:ext>
            </a:extLst>
          </p:cNvPr>
          <p:cNvSpPr>
            <a:spLocks noGrp="1"/>
          </p:cNvSpPr>
          <p:nvPr>
            <p:ph type="title"/>
          </p:nvPr>
        </p:nvSpPr>
        <p:spPr/>
        <p:txBody>
          <a:bodyPr/>
          <a:lstStyle/>
          <a:p>
            <a:r>
              <a:rPr lang="nb-NO" sz="3600" dirty="0" err="1"/>
              <a:t>Overview</a:t>
            </a:r>
            <a:r>
              <a:rPr lang="nb-NO" sz="3200" dirty="0"/>
              <a:t> </a:t>
            </a:r>
            <a:endParaRPr lang="en-US" dirty="0"/>
          </a:p>
        </p:txBody>
      </p:sp>
      <p:sp>
        <p:nvSpPr>
          <p:cNvPr id="4" name="Content Placeholder 3">
            <a:extLst>
              <a:ext uri="{FF2B5EF4-FFF2-40B4-BE49-F238E27FC236}">
                <a16:creationId xmlns:a16="http://schemas.microsoft.com/office/drawing/2014/main" id="{E7D517F4-23C6-ABB4-C69A-8AF55B9CD2E1}"/>
              </a:ext>
            </a:extLst>
          </p:cNvPr>
          <p:cNvSpPr>
            <a:spLocks noGrp="1"/>
          </p:cNvSpPr>
          <p:nvPr>
            <p:ph sz="quarter" idx="22"/>
          </p:nvPr>
        </p:nvSpPr>
        <p:spPr/>
        <p:txBody>
          <a:bodyPr/>
          <a:lstStyle/>
          <a:p>
            <a:r>
              <a:rPr lang="en-US" sz="2400" dirty="0">
                <a:solidFill>
                  <a:srgbClr val="C0C0C0"/>
                </a:solidFill>
              </a:rPr>
              <a:t>Research Gaps and Main Objective</a:t>
            </a:r>
          </a:p>
          <a:p>
            <a:r>
              <a:rPr lang="en-US" sz="2400" dirty="0">
                <a:solidFill>
                  <a:srgbClr val="C0C0C0"/>
                </a:solidFill>
              </a:rPr>
              <a:t>Fatigue Assessment Approaches</a:t>
            </a:r>
          </a:p>
          <a:p>
            <a:r>
              <a:rPr lang="en-US" sz="2400" dirty="0"/>
              <a:t>Structural Description of the Case Study Flare Boom</a:t>
            </a:r>
          </a:p>
          <a:p>
            <a:r>
              <a:rPr lang="en-US" sz="2400" dirty="0"/>
              <a:t>Wind Load Simulation</a:t>
            </a:r>
          </a:p>
          <a:p>
            <a:r>
              <a:rPr lang="en-US" sz="2400" dirty="0"/>
              <a:t>Parametric Comparison</a:t>
            </a:r>
          </a:p>
          <a:p>
            <a:r>
              <a:rPr lang="en-US" sz="2400" dirty="0"/>
              <a:t>Comparison of Results</a:t>
            </a:r>
          </a:p>
          <a:p>
            <a:r>
              <a:rPr lang="en-US" sz="2400" dirty="0"/>
              <a:t>Conclusions</a:t>
            </a:r>
            <a:endParaRPr lang="nb-NO" sz="2400" dirty="0"/>
          </a:p>
          <a:p>
            <a:endParaRPr lang="en-US" dirty="0"/>
          </a:p>
        </p:txBody>
      </p:sp>
      <p:sp>
        <p:nvSpPr>
          <p:cNvPr id="5" name="Text Placeholder 4">
            <a:extLst>
              <a:ext uri="{FF2B5EF4-FFF2-40B4-BE49-F238E27FC236}">
                <a16:creationId xmlns:a16="http://schemas.microsoft.com/office/drawing/2014/main" id="{C81C74EA-37BF-DDA5-53EB-25A2BF1AC610}"/>
              </a:ext>
            </a:extLst>
          </p:cNvPr>
          <p:cNvSpPr>
            <a:spLocks noGrp="1"/>
          </p:cNvSpPr>
          <p:nvPr>
            <p:ph type="body" sz="quarter" idx="42"/>
          </p:nvPr>
        </p:nvSpPr>
        <p:spPr/>
        <p:txBody>
          <a:bodyPr/>
          <a:lstStyle/>
          <a:p>
            <a:endParaRPr lang="en-US" dirty="0"/>
          </a:p>
        </p:txBody>
      </p:sp>
      <p:sp>
        <p:nvSpPr>
          <p:cNvPr id="6" name="Date Placeholder 5">
            <a:extLst>
              <a:ext uri="{FF2B5EF4-FFF2-40B4-BE49-F238E27FC236}">
                <a16:creationId xmlns:a16="http://schemas.microsoft.com/office/drawing/2014/main" id="{071235CE-25E6-ECBB-D5E0-0F27A75AAA2B}"/>
              </a:ext>
            </a:extLst>
          </p:cNvPr>
          <p:cNvSpPr>
            <a:spLocks noGrp="1"/>
          </p:cNvSpPr>
          <p:nvPr>
            <p:ph type="dt" sz="half" idx="23"/>
          </p:nvPr>
        </p:nvSpPr>
        <p:spPr/>
        <p:txBody>
          <a:bodyPr/>
          <a:lstStyle/>
          <a:p>
            <a:endParaRPr lang="en-US" dirty="0"/>
          </a:p>
        </p:txBody>
      </p:sp>
      <p:sp>
        <p:nvSpPr>
          <p:cNvPr id="7" name="Footer Placeholder 6">
            <a:extLst>
              <a:ext uri="{FF2B5EF4-FFF2-40B4-BE49-F238E27FC236}">
                <a16:creationId xmlns:a16="http://schemas.microsoft.com/office/drawing/2014/main" id="{8AA8F7EF-A1F2-3D11-1259-88750C527509}"/>
              </a:ext>
            </a:extLst>
          </p:cNvPr>
          <p:cNvSpPr>
            <a:spLocks noGrp="1"/>
          </p:cNvSpPr>
          <p:nvPr>
            <p:ph type="ftr" sz="quarter" idx="24"/>
          </p:nvPr>
        </p:nvSpPr>
        <p:spPr/>
        <p:txBody>
          <a:bodyPr/>
          <a:lstStyle/>
          <a:p>
            <a:endParaRPr lang="en-US" dirty="0"/>
          </a:p>
        </p:txBody>
      </p:sp>
      <p:sp>
        <p:nvSpPr>
          <p:cNvPr id="8" name="Slide Number Placeholder 7">
            <a:extLst>
              <a:ext uri="{FF2B5EF4-FFF2-40B4-BE49-F238E27FC236}">
                <a16:creationId xmlns:a16="http://schemas.microsoft.com/office/drawing/2014/main" id="{3B2E9FAB-60BC-C51A-36AC-23601BD4852A}"/>
              </a:ext>
            </a:extLst>
          </p:cNvPr>
          <p:cNvSpPr>
            <a:spLocks noGrp="1"/>
          </p:cNvSpPr>
          <p:nvPr>
            <p:ph type="sldNum" sz="quarter" idx="25"/>
          </p:nvPr>
        </p:nvSpPr>
        <p:spPr/>
        <p:txBody>
          <a:bodyPr/>
          <a:lstStyle/>
          <a:p>
            <a:fld id="{23AA811B-2EBD-4900-905E-5BE206449611}" type="slidenum">
              <a:rPr lang="en-US" smtClean="0"/>
              <a:pPr/>
              <a:t>8</a:t>
            </a:fld>
            <a:endParaRPr lang="en-US" dirty="0"/>
          </a:p>
        </p:txBody>
      </p:sp>
    </p:spTree>
    <p:custDataLst>
      <p:custData r:id="rId1"/>
      <p:custData r:id="rId2"/>
    </p:custDataLst>
    <p:extLst>
      <p:ext uri="{BB962C8B-B14F-4D97-AF65-F5344CB8AC3E}">
        <p14:creationId xmlns:p14="http://schemas.microsoft.com/office/powerpoint/2010/main" val="931298480"/>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04626-C161-7991-F492-A6E744FB26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4A8658-E2E1-D451-9377-176CABBD8458}"/>
              </a:ext>
            </a:extLst>
          </p:cNvPr>
          <p:cNvSpPr>
            <a:spLocks noGrp="1"/>
          </p:cNvSpPr>
          <p:nvPr>
            <p:ph type="ctrTitle"/>
          </p:nvPr>
        </p:nvSpPr>
        <p:spPr>
          <a:xfrm>
            <a:off x="721483" y="2365200"/>
            <a:ext cx="9753776" cy="2127600"/>
          </a:xfrm>
        </p:spPr>
        <p:txBody>
          <a:bodyPr anchor="b">
            <a:normAutofit/>
          </a:bodyPr>
          <a:lstStyle/>
          <a:p>
            <a:r>
              <a:rPr lang="nb-NO" dirty="0" err="1"/>
              <a:t>Structural</a:t>
            </a:r>
            <a:r>
              <a:rPr lang="nb-NO" dirty="0"/>
              <a:t> </a:t>
            </a:r>
            <a:r>
              <a:rPr lang="nb-NO" dirty="0" err="1"/>
              <a:t>Description</a:t>
            </a:r>
            <a:r>
              <a:rPr lang="nb-NO" dirty="0"/>
              <a:t> </a:t>
            </a:r>
            <a:r>
              <a:rPr lang="nb-NO" dirty="0" err="1"/>
              <a:t>of</a:t>
            </a:r>
            <a:r>
              <a:rPr lang="nb-NO" dirty="0"/>
              <a:t> </a:t>
            </a:r>
            <a:r>
              <a:rPr lang="nb-NO" dirty="0" err="1"/>
              <a:t>the</a:t>
            </a:r>
            <a:r>
              <a:rPr lang="nb-NO" dirty="0"/>
              <a:t> Case </a:t>
            </a:r>
            <a:r>
              <a:rPr lang="nb-NO" dirty="0" err="1"/>
              <a:t>Study</a:t>
            </a:r>
            <a:r>
              <a:rPr lang="nb-NO" dirty="0"/>
              <a:t> Flare Boom</a:t>
            </a:r>
          </a:p>
        </p:txBody>
      </p:sp>
      <p:sp>
        <p:nvSpPr>
          <p:cNvPr id="8" name="Slide Number Placeholder 7" hidden="1">
            <a:extLst>
              <a:ext uri="{FF2B5EF4-FFF2-40B4-BE49-F238E27FC236}">
                <a16:creationId xmlns:a16="http://schemas.microsoft.com/office/drawing/2014/main" id="{C3403E69-26DC-C584-5C32-4A2E081F8FD3}"/>
              </a:ext>
            </a:extLst>
          </p:cNvPr>
          <p:cNvSpPr>
            <a:spLocks noGrp="1"/>
          </p:cNvSpPr>
          <p:nvPr>
            <p:ph type="sldNum" sz="quarter" idx="4294967295"/>
          </p:nvPr>
        </p:nvSpPr>
        <p:spPr>
          <a:xfrm>
            <a:off x="11331649" y="6476400"/>
            <a:ext cx="580763" cy="199038"/>
          </a:xfrm>
        </p:spPr>
        <p:txBody>
          <a:bodyPr/>
          <a:lstStyle/>
          <a:p>
            <a:pPr>
              <a:spcAft>
                <a:spcPts val="600"/>
              </a:spcAft>
            </a:pPr>
            <a:fld id="{23AA811B-2EBD-4900-905E-5BE206449611}" type="slidenum">
              <a:rPr lang="en-US" smtClean="0"/>
              <a:pPr>
                <a:spcAft>
                  <a:spcPts val="600"/>
                </a:spcAft>
              </a:pPr>
              <a:t>9</a:t>
            </a:fld>
            <a:endParaRPr lang="en-US"/>
          </a:p>
        </p:txBody>
      </p:sp>
    </p:spTree>
    <p:extLst>
      <p:ext uri="{BB962C8B-B14F-4D97-AF65-F5344CB8AC3E}">
        <p14:creationId xmlns:p14="http://schemas.microsoft.com/office/powerpoint/2010/main" val="289754616"/>
      </p:ext>
    </p:extLst>
  </p:cSld>
  <p:clrMapOvr>
    <a:masterClrMapping/>
  </p:clrMapOvr>
  <p:transition>
    <p:wipe/>
  </p:transition>
</p:sld>
</file>

<file path=ppt/theme/theme1.xml><?xml version="1.0" encoding="utf-8"?>
<a:theme xmlns:a="http://schemas.openxmlformats.org/drawingml/2006/main" name="Aker Solutions">
  <a:themeElements>
    <a:clrScheme name="Aker Solutions Blue">
      <a:dk1>
        <a:srgbClr val="000000"/>
      </a:dk1>
      <a:lt1>
        <a:srgbClr val="081E32"/>
      </a:lt1>
      <a:dk2>
        <a:srgbClr val="A9E0FF"/>
      </a:dk2>
      <a:lt2>
        <a:srgbClr val="D8F0FA"/>
      </a:lt2>
      <a:accent1>
        <a:srgbClr val="A9E0FF"/>
      </a:accent1>
      <a:accent2>
        <a:srgbClr val="FAB39E"/>
      </a:accent2>
      <a:accent3>
        <a:srgbClr val="FFE64F"/>
      </a:accent3>
      <a:accent4>
        <a:srgbClr val="D8F0FA"/>
      </a:accent4>
      <a:accent5>
        <a:srgbClr val="FFE4DC"/>
      </a:accent5>
      <a:accent6>
        <a:srgbClr val="FFFED6"/>
      </a:accent6>
      <a:hlink>
        <a:srgbClr val="0563C1"/>
      </a:hlink>
      <a:folHlink>
        <a:srgbClr val="FF9900"/>
      </a:folHlink>
    </a:clrScheme>
    <a:fontScheme name="Aker Solutions">
      <a:majorFont>
        <a:latin typeface="Solutioneer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lIns="72000" tIns="36000" rIns="72000" bIns="36000" rtlCol="0" anchor="ctr"/>
      <a:lstStyle>
        <a:defPPr algn="ctr">
          <a:defRPr noProof="0" dirty="0" err="1" smtClean="0">
            <a:solidFill>
              <a:srgbClr val="081E3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rgbClr val="081E32"/>
            </a:solidFill>
          </a:defRPr>
        </a:defPPr>
      </a:lstStyle>
    </a:txDef>
  </a:objectDefaults>
  <a:extraClrSchemeLst/>
  <a:custClrLst>
    <a:custClr name="Blue text color">
      <a:srgbClr val="081E32"/>
    </a:custClr>
    <a:custClr name="Grey">
      <a:srgbClr val="E7E6E6"/>
    </a:custClr>
    <a:custClr name="Grey background">
      <a:srgbClr val="F9F9F9"/>
    </a:custClr>
    <a:custClr name="Orange">
      <a:srgbClr val="FF9900"/>
    </a:custClr>
    <a:custClr name="Light Orange">
      <a:srgbClr val="FCF1D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BaseTemplate 16-9 UK.potx" id="{07268534-5363-4E31-8C0B-389E67988F98}" vid="{C9BBAE34-B2E9-4108-93B6-FFFC3800DBA5}"/>
    </a:ext>
  </a:extLst>
</a:theme>
</file>

<file path=ppt/theme/theme2.xml><?xml version="1.0" encoding="utf-8"?>
<a:theme xmlns:a="http://schemas.openxmlformats.org/drawingml/2006/main" name="Office-tema">
  <a:themeElements>
    <a:clrScheme name="Aker Solutions Blue">
      <a:dk1>
        <a:srgbClr val="000000"/>
      </a:dk1>
      <a:lt1>
        <a:srgbClr val="FFFFFF"/>
      </a:lt1>
      <a:dk2>
        <a:srgbClr val="A9E0FF"/>
      </a:dk2>
      <a:lt2>
        <a:srgbClr val="D8F0FA"/>
      </a:lt2>
      <a:accent1>
        <a:srgbClr val="A9E0FF"/>
      </a:accent1>
      <a:accent2>
        <a:srgbClr val="FAB39E"/>
      </a:accent2>
      <a:accent3>
        <a:srgbClr val="FFE64F"/>
      </a:accent3>
      <a:accent4>
        <a:srgbClr val="D8F0FA"/>
      </a:accent4>
      <a:accent5>
        <a:srgbClr val="FFE4DC"/>
      </a:accent5>
      <a:accent6>
        <a:srgbClr val="FFFED6"/>
      </a:accent6>
      <a:hlink>
        <a:srgbClr val="0563C1"/>
      </a:hlink>
      <a:folHlink>
        <a:srgbClr val="FF9900"/>
      </a:folHlink>
    </a:clrScheme>
    <a:fontScheme name="Aker Solutions">
      <a:majorFont>
        <a:latin typeface="Solutioneer Bold"/>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ue text color">
      <a:srgbClr val="081E32"/>
    </a:custClr>
    <a:custClr name="Grey">
      <a:srgbClr val="E7E6E6"/>
    </a:custClr>
    <a:custClr name="Grey background">
      <a:srgbClr val="F9F9F9"/>
    </a:custClr>
    <a:custClr name="Orange">
      <a:srgbClr val="FF9900"/>
    </a:custClr>
    <a:custClr name="Light Orange">
      <a:srgbClr val="FCF1D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ker Solutions Blue">
      <a:dk1>
        <a:srgbClr val="000000"/>
      </a:dk1>
      <a:lt1>
        <a:srgbClr val="FFFFFF"/>
      </a:lt1>
      <a:dk2>
        <a:srgbClr val="A9E0FF"/>
      </a:dk2>
      <a:lt2>
        <a:srgbClr val="D8F0FA"/>
      </a:lt2>
      <a:accent1>
        <a:srgbClr val="A9E0FF"/>
      </a:accent1>
      <a:accent2>
        <a:srgbClr val="FAB39E"/>
      </a:accent2>
      <a:accent3>
        <a:srgbClr val="FFE64F"/>
      </a:accent3>
      <a:accent4>
        <a:srgbClr val="D8F0FA"/>
      </a:accent4>
      <a:accent5>
        <a:srgbClr val="FFE4DC"/>
      </a:accent5>
      <a:accent6>
        <a:srgbClr val="FFFED6"/>
      </a:accent6>
      <a:hlink>
        <a:srgbClr val="0563C1"/>
      </a:hlink>
      <a:folHlink>
        <a:srgbClr val="FF9900"/>
      </a:folHlink>
    </a:clrScheme>
    <a:fontScheme name="Aker Solutions">
      <a:majorFont>
        <a:latin typeface="Solutioneer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ue text color">
      <a:srgbClr val="081E32"/>
    </a:custClr>
    <a:custClr name="Grey">
      <a:srgbClr val="E7E6E6"/>
    </a:custClr>
    <a:custClr name="Grey background">
      <a:srgbClr val="F9F9F9"/>
    </a:custClr>
    <a:custClr name="Orange">
      <a:srgbClr val="FF9900"/>
    </a:custClr>
    <a:custClr name="Light Orange">
      <a:srgbClr val="FCF1D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3,"isValidatorEnabled":false,"isLocked":false,"elementsMetadata":[],"slideId":"924243213283229697","enableDocumentContentUpdater":false,"version":"2.0"}]]></TemplafySlideTemplateConfiguration>
</file>

<file path=customXml/item10.xml><?xml version="1.0" encoding="utf-8"?>
<TemplafySlideTemplateConfiguration><![CDATA[{"slideVersion":3,"isValidatorEnabled":false,"isLocked":false,"elementsMetadata":[],"slideId":"924243213283229698","enableDocumentContentUpdater":false,"version":"2.0"}]]></TemplafySlideTemplateConfiguration>
</file>

<file path=customXml/item11.xml><?xml version="1.0" encoding="utf-8"?>
<TemplafySlideTemplateConfiguration><![CDATA[{"slideVersion":3,"isValidatorEnabled":false,"isLocked":false,"elementsMetadata":[],"slideId":"924243213283229697","enableDocumentContentUpdater":false,"version":"2.0"}]]></TemplafySlideTemplateConfiguration>
</file>

<file path=customXml/item12.xml><?xml version="1.0" encoding="utf-8"?>
<TemplafyTemplateConfiguration><![CDATA[{"elementsMetadata":[],"transformationConfigurations":[{"language":"{{DocumentLanguage}}","disableUpdates":false,"type":"proofingLanguage"},{"colorTheme":"{{Form.ColorTheme.ColorTheme}}","disableUpdates":false,"originalColorThemeXml":"<a:clrScheme name=\"Aker Solutions Blue\" xmlns:a=\"http://schemas.openxmlformats.org/drawingml/2006/main\"><a:dk1><a:srgbClr val=\"000000\" /></a:dk1><a:lt1><a:srgbClr val=\"081E32\" /></a:lt1><a:dk2><a:srgbClr val=\"A9E0FF\" /></a:dk2><a:lt2><a:srgbClr val=\"D8F0FA\" /></a:lt2><a:accent1><a:srgbClr val=\"A9E0FF\" /></a:accent1><a:accent2><a:srgbClr val=\"FAB39E\" /></a:accent2><a:accent3><a:srgbClr val=\"FFE64F\" /></a:accent3><a:accent4><a:srgbClr val=\"D8F0FA\" /></a:accent4><a:accent5><a:srgbClr val=\"FFE4DC\" /></a:accent5><a:accent6><a:srgbClr val=\"FFFED6\" /></a:accent6><a:hlink><a:srgbClr val=\"0563C1\" /></a:hlink><a:folHlink><a:srgbClr val=\"FF9900\" /></a:folHlink></a:clrScheme>","type":"colorTheme"}],"templateName":"Aker Solutions PowerPoint Template 2024","templateDescription":"","enableDocumentContentUpdater":true,"version":"2.0"}]]></TemplafyTemplateConfiguration>
</file>

<file path=customXml/item13.xml><?xml version="1.0" encoding="utf-8"?>
<TemplafySlideFormConfiguration><![CDATA[{"formFields":[],"formDataEntries":[]}]]></TemplafySlideFormConfiguration>
</file>

<file path=customXml/item14.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16.xml><?xml version="1.0" encoding="utf-8"?>
<TemplafySlideTemplateConfiguration><![CDATA[{"slideVersion":3,"isValidatorEnabled":false,"isLocked":false,"elementsMetadata":[],"slideId":"924243213283229697","enableDocumentContentUpdater":false,"version":"2.0"}]]></TemplafySlideTemplateConfiguration>
</file>

<file path=customXml/item17.xml><?xml version="1.0" encoding="utf-8"?>
<TemplafySlideTemplateConfiguration><![CDATA[{"slideVersion":3,"isValidatorEnabled":false,"isLocked":false,"elementsMetadata":[],"slideId":"924243213283229696","enableDocumentContentUpdater":false,"version":"2.0"}]]></TemplafySlideTemplate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TemplafySlideTemplateConfiguration><![CDATA[{"slideVersion":3,"isValidatorEnabled":false,"isLocked":false,"elementsMetadata":[],"slideId":"924243213283229697","enableDocumentContentUpdater":false,"version":"2.0"}]]></TemplafySlideTemplateConfiguration>
</file>

<file path=customXml/item20.xml><?xml version="1.0" encoding="utf-8"?>
<TemplafySlideFormConfiguration><![CDATA[{"formFields":[],"formDataEntries":[]}]]></TemplafySlideFormConfiguration>
</file>

<file path=customXml/item21.xml><?xml version="1.0" encoding="utf-8"?>
<TemplafySlideFormConfiguration><![CDATA[{"formFields":[],"formDataEntries":[]}]]></TemplafySlideFormConfiguration>
</file>

<file path=customXml/item22.xml><?xml version="1.0" encoding="utf-8"?>
<TemplafySlideTemplateConfiguration><![CDATA[{"slideVersion":3,"isValidatorEnabled":false,"isLocked":false,"elementsMetadata":[],"slideId":"924243213283229697","enableDocumentContentUpdater":false,"version":"2.0"}]]></TemplafySlideTemplateConfiguration>
</file>

<file path=customXml/item23.xml><?xml version="1.0" encoding="utf-8"?>
<TemplafySlideTemplateConfiguration><![CDATA[{"slideVersion":3,"isValidatorEnabled":false,"isLocked":false,"elementsMetadata":[],"slideId":"924243213283229697","enableDocumentContentUpdater":false,"version":"2.0"}]]></TemplafySlideTemplateConfiguration>
</file>

<file path=customXml/item24.xml><?xml version="1.0" encoding="utf-8"?>
<TemplafyFormConfiguration><![CDATA[{"formFields":[{"distinct":false,"hideIfNoUserInteractionRequired":false,"required":false,"defaultValue":"Blue","autoSelectFirstOption":false,"helpTexts":{},"spacing":{},"shareValue":false,"type":"dropDown","dataSourceName":"ColorThemes","dataSourceFieldName":"Name","name":"ColorTheme","label":"Choose Color Theme"}],"formDataEntries":[{"name":"ColorTheme","value":"xpkaXhqw3+OSkdUKzn5e4tzelFwWoyPWrjVO8qm5pmE="}]}]]></TemplafyFormConfiguration>
</file>

<file path=customXml/item25.xml><?xml version="1.0" encoding="utf-8"?>
<TemplafySlideTemplateConfiguration><![CDATA[{"slideVersion":3,"isValidatorEnabled":false,"isLocked":false,"elementsMetadata":[],"slideId":"924243213283229697","enableDocumentContentUpdater":false,"version":"2.0"}]]></TemplafySlideTemplateConfiguration>
</file>

<file path=customXml/item26.xml><?xml version="1.0" encoding="utf-8"?>
<TemplafySlideTemplateConfiguration><![CDATA[{"slideVersion":3,"isValidatorEnabled":false,"isLocked":false,"elementsMetadata":[],"slideId":"924243213283229697","enableDocumentContentUpdater":false,"version":"2.0"}]]></TemplafySlideTemplateConfiguration>
</file>

<file path=customXml/item3.xml><?xml version="1.0" encoding="utf-8"?>
<TemplafySlideFormConfiguration><![CDATA[{"formFields":[],"formDataEntries":[]}]]></TemplafySlideFormConfiguration>
</file>

<file path=customXml/item4.xml><?xml version="1.0" encoding="utf-8"?>
<TemplafySlideTemplateConfiguration><![CDATA[{"slideVersion":3,"isValidatorEnabled":false,"isLocked":false,"elementsMetadata":[],"slideId":"924243213283229697","enableDocumentContentUpdater":false,"version":"2.0"}]]></TemplafySlideTemplateConfiguration>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7.xml><?xml version="1.0" encoding="utf-8"?>
<TemplafySlideFormConfiguration><![CDATA[{"formFields":[],"formDataEntries":[]}]]></TemplafySlideFormConfiguration>
</file>

<file path=customXml/item8.xml><?xml version="1.0" encoding="utf-8"?>
<TemplafySlideFormConfiguration><![CDATA[{"formFields":[],"formDataEntries":[]}]]></TemplafySlideFormConfiguration>
</file>

<file path=customXml/item9.xml><?xml version="1.0" encoding="utf-8"?>
<TemplafySlideTemplateConfiguration><![CDATA[{"slideVersion":3,"isValidatorEnabled":false,"isLocked":false,"elementsMetadata":[],"slideId":"924243213283229697","enableDocumentContentUpdater":false,"version":"2.0"}]]></TemplafySlideTemplateConfiguration>
</file>

<file path=customXml/itemProps1.xml><?xml version="1.0" encoding="utf-8"?>
<ds:datastoreItem xmlns:ds="http://schemas.openxmlformats.org/officeDocument/2006/customXml" ds:itemID="{39D396B0-EF56-4924-8F1B-3FCEA53BD2C9}">
  <ds:schemaRefs/>
</ds:datastoreItem>
</file>

<file path=customXml/itemProps10.xml><?xml version="1.0" encoding="utf-8"?>
<ds:datastoreItem xmlns:ds="http://schemas.openxmlformats.org/officeDocument/2006/customXml" ds:itemID="{8ED27DB6-C037-49A4-A4BC-1B79A4D8C251}">
  <ds:schemaRefs/>
</ds:datastoreItem>
</file>

<file path=customXml/itemProps11.xml><?xml version="1.0" encoding="utf-8"?>
<ds:datastoreItem xmlns:ds="http://schemas.openxmlformats.org/officeDocument/2006/customXml" ds:itemID="{62AFD890-6743-43BF-A887-82CBA29D261E}">
  <ds:schemaRefs/>
</ds:datastoreItem>
</file>

<file path=customXml/itemProps12.xml><?xml version="1.0" encoding="utf-8"?>
<ds:datastoreItem xmlns:ds="http://schemas.openxmlformats.org/officeDocument/2006/customXml" ds:itemID="{FDB85606-C6BE-4DE7-ADD5-86996F996C42}">
  <ds:schemaRefs/>
</ds:datastoreItem>
</file>

<file path=customXml/itemProps13.xml><?xml version="1.0" encoding="utf-8"?>
<ds:datastoreItem xmlns:ds="http://schemas.openxmlformats.org/officeDocument/2006/customXml" ds:itemID="{1A7BF97C-4493-45F6-8966-0E5B9212A2E4}">
  <ds:schemaRefs/>
</ds:datastoreItem>
</file>

<file path=customXml/itemProps14.xml><?xml version="1.0" encoding="utf-8"?>
<ds:datastoreItem xmlns:ds="http://schemas.openxmlformats.org/officeDocument/2006/customXml" ds:itemID="{6EFD3F4F-F7A2-4D57-8A3B-4814AB85BF71}">
  <ds:schemaRefs/>
</ds:datastoreItem>
</file>

<file path=customXml/itemProps15.xml><?xml version="1.0" encoding="utf-8"?>
<ds:datastoreItem xmlns:ds="http://schemas.openxmlformats.org/officeDocument/2006/customXml" ds:itemID="{4674FB05-11EA-437A-91B8-4A56016BFD14}">
  <ds:schemaRefs/>
</ds:datastoreItem>
</file>

<file path=customXml/itemProps16.xml><?xml version="1.0" encoding="utf-8"?>
<ds:datastoreItem xmlns:ds="http://schemas.openxmlformats.org/officeDocument/2006/customXml" ds:itemID="{9FFF1711-2E7D-4739-AF0F-EB79B5BE6CE7}">
  <ds:schemaRefs/>
</ds:datastoreItem>
</file>

<file path=customXml/itemProps17.xml><?xml version="1.0" encoding="utf-8"?>
<ds:datastoreItem xmlns:ds="http://schemas.openxmlformats.org/officeDocument/2006/customXml" ds:itemID="{2182D328-E696-4B73-B6ED-B295F309CCDB}">
  <ds:schemaRefs/>
</ds:datastoreItem>
</file>

<file path=customXml/itemProps18.xml><?xml version="1.0" encoding="utf-8"?>
<ds:datastoreItem xmlns:ds="http://schemas.openxmlformats.org/officeDocument/2006/customXml" ds:itemID="{D98F3070-FE31-4A8B-A3CE-EE0313F77997}">
  <ds:schemaRefs/>
</ds:datastoreItem>
</file>

<file path=customXml/itemProps19.xml><?xml version="1.0" encoding="utf-8"?>
<ds:datastoreItem xmlns:ds="http://schemas.openxmlformats.org/officeDocument/2006/customXml" ds:itemID="{E4659303-34F1-4162-A230-A9B3B16A9C92}">
  <ds:schemaRefs/>
</ds:datastoreItem>
</file>

<file path=customXml/itemProps2.xml><?xml version="1.0" encoding="utf-8"?>
<ds:datastoreItem xmlns:ds="http://schemas.openxmlformats.org/officeDocument/2006/customXml" ds:itemID="{0CDED22C-82BD-4B38-AF1C-2E4FC03FB3BA}">
  <ds:schemaRefs/>
</ds:datastoreItem>
</file>

<file path=customXml/itemProps20.xml><?xml version="1.0" encoding="utf-8"?>
<ds:datastoreItem xmlns:ds="http://schemas.openxmlformats.org/officeDocument/2006/customXml" ds:itemID="{26D728FC-06DB-4645-BFE2-316DD09B3684}">
  <ds:schemaRefs/>
</ds:datastoreItem>
</file>

<file path=customXml/itemProps21.xml><?xml version="1.0" encoding="utf-8"?>
<ds:datastoreItem xmlns:ds="http://schemas.openxmlformats.org/officeDocument/2006/customXml" ds:itemID="{F681E364-439C-40D6-A0BA-11567A51205A}">
  <ds:schemaRefs/>
</ds:datastoreItem>
</file>

<file path=customXml/itemProps22.xml><?xml version="1.0" encoding="utf-8"?>
<ds:datastoreItem xmlns:ds="http://schemas.openxmlformats.org/officeDocument/2006/customXml" ds:itemID="{9BB0C37B-491A-4777-AA34-F4524BDD4F17}">
  <ds:schemaRefs/>
</ds:datastoreItem>
</file>

<file path=customXml/itemProps23.xml><?xml version="1.0" encoding="utf-8"?>
<ds:datastoreItem xmlns:ds="http://schemas.openxmlformats.org/officeDocument/2006/customXml" ds:itemID="{3BFDDA7D-231B-473D-B94B-DA385B19DD67}">
  <ds:schemaRefs/>
</ds:datastoreItem>
</file>

<file path=customXml/itemProps24.xml><?xml version="1.0" encoding="utf-8"?>
<ds:datastoreItem xmlns:ds="http://schemas.openxmlformats.org/officeDocument/2006/customXml" ds:itemID="{58B5A0D1-A5FB-40F0-8450-44971EFC5073}">
  <ds:schemaRefs/>
</ds:datastoreItem>
</file>

<file path=customXml/itemProps25.xml><?xml version="1.0" encoding="utf-8"?>
<ds:datastoreItem xmlns:ds="http://schemas.openxmlformats.org/officeDocument/2006/customXml" ds:itemID="{EC1DE88E-8908-4514-92E5-6642CE5C1017}">
  <ds:schemaRefs/>
</ds:datastoreItem>
</file>

<file path=customXml/itemProps26.xml><?xml version="1.0" encoding="utf-8"?>
<ds:datastoreItem xmlns:ds="http://schemas.openxmlformats.org/officeDocument/2006/customXml" ds:itemID="{03B2E9DA-AD1B-4FAC-AFA5-F2B1C7DDCC94}">
  <ds:schemaRefs/>
</ds:datastoreItem>
</file>

<file path=customXml/itemProps3.xml><?xml version="1.0" encoding="utf-8"?>
<ds:datastoreItem xmlns:ds="http://schemas.openxmlformats.org/officeDocument/2006/customXml" ds:itemID="{2451423E-6C45-4D00-9EEF-202B3227E256}">
  <ds:schemaRefs/>
</ds:datastoreItem>
</file>

<file path=customXml/itemProps4.xml><?xml version="1.0" encoding="utf-8"?>
<ds:datastoreItem xmlns:ds="http://schemas.openxmlformats.org/officeDocument/2006/customXml" ds:itemID="{574DDC8D-BCDB-430B-8587-EE9FC56518BB}">
  <ds:schemaRefs/>
</ds:datastoreItem>
</file>

<file path=customXml/itemProps5.xml><?xml version="1.0" encoding="utf-8"?>
<ds:datastoreItem xmlns:ds="http://schemas.openxmlformats.org/officeDocument/2006/customXml" ds:itemID="{DDFD35A7-F806-4EC0-BF05-363FB1188D3C}">
  <ds:schemaRefs/>
</ds:datastoreItem>
</file>

<file path=customXml/itemProps6.xml><?xml version="1.0" encoding="utf-8"?>
<ds:datastoreItem xmlns:ds="http://schemas.openxmlformats.org/officeDocument/2006/customXml" ds:itemID="{72BDC668-6298-4BFB-9F1D-1158B71F1E78}">
  <ds:schemaRefs/>
</ds:datastoreItem>
</file>

<file path=customXml/itemProps7.xml><?xml version="1.0" encoding="utf-8"?>
<ds:datastoreItem xmlns:ds="http://schemas.openxmlformats.org/officeDocument/2006/customXml" ds:itemID="{C5705FDF-59F5-4E40-BFCC-E96D64B0924F}">
  <ds:schemaRefs/>
</ds:datastoreItem>
</file>

<file path=customXml/itemProps8.xml><?xml version="1.0" encoding="utf-8"?>
<ds:datastoreItem xmlns:ds="http://schemas.openxmlformats.org/officeDocument/2006/customXml" ds:itemID="{3C5B857A-D15E-438D-82EC-F131218C98DD}">
  <ds:schemaRefs/>
</ds:datastoreItem>
</file>

<file path=customXml/itemProps9.xml><?xml version="1.0" encoding="utf-8"?>
<ds:datastoreItem xmlns:ds="http://schemas.openxmlformats.org/officeDocument/2006/customXml" ds:itemID="{70D1A8BF-88E6-40B8-B1F6-675461FFD4F0}">
  <ds:schemaRefs/>
</ds:datastoreItem>
</file>

<file path=docMetadata/LabelInfo.xml><?xml version="1.0" encoding="utf-8"?>
<clbl:labelList xmlns:clbl="http://schemas.microsoft.com/office/2020/mipLabelMetadata">
  <clbl:label id="{2b7fce66-bf2d-46b5-b59a-9f0018501bcd}" enabled="1" method="Standard" siteId="{f8a213d2-8f6c-400d-9e74-4e8b475316c6}" contentBits="0" removed="0"/>
</clbl:labelList>
</file>

<file path=docProps/app.xml><?xml version="1.0" encoding="utf-8"?>
<Properties xmlns="http://schemas.openxmlformats.org/officeDocument/2006/extended-properties" xmlns:vt="http://schemas.openxmlformats.org/officeDocument/2006/docPropsVTypes">
  <Template>BaseTemplate 16-9 UK</Template>
  <TotalTime>0</TotalTime>
  <Words>2759</Words>
  <Application>Microsoft Office PowerPoint</Application>
  <PresentationFormat>Widescreen</PresentationFormat>
  <Paragraphs>329</Paragraphs>
  <Slides>28</Slides>
  <Notes>27</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28</vt:i4>
      </vt:variant>
    </vt:vector>
  </HeadingPairs>
  <TitlesOfParts>
    <vt:vector size="36" baseType="lpstr">
      <vt:lpstr>Courier New</vt:lpstr>
      <vt:lpstr>Wingdings</vt:lpstr>
      <vt:lpstr>Symbol</vt:lpstr>
      <vt:lpstr>Solutioneer</vt:lpstr>
      <vt:lpstr>Arial</vt:lpstr>
      <vt:lpstr>Times New Roman</vt:lpstr>
      <vt:lpstr>Solutioneer Bold</vt:lpstr>
      <vt:lpstr>Aker Solutions</vt:lpstr>
      <vt:lpstr>Wind Induced Fatigue of Flare Booms: Evaluation of Different Methods and Software Alternatives</vt:lpstr>
      <vt:lpstr>Overview </vt:lpstr>
      <vt:lpstr>Research Gaps and Main Objectives</vt:lpstr>
      <vt:lpstr>Overview </vt:lpstr>
      <vt:lpstr>Fatigue Assessment Approaches</vt:lpstr>
      <vt:lpstr>Spectral Method in SESAM FRAMEWORK</vt:lpstr>
      <vt:lpstr>Nonlinear Time History Analysis in USFOS</vt:lpstr>
      <vt:lpstr>Overview </vt:lpstr>
      <vt:lpstr>Structural Description of the Case Study Flare Boom</vt:lpstr>
      <vt:lpstr>Flare Boom Model</vt:lpstr>
      <vt:lpstr>Flare Boom Model</vt:lpstr>
      <vt:lpstr>Overview </vt:lpstr>
      <vt:lpstr>Wind Load Simulation</vt:lpstr>
      <vt:lpstr>Wind Data and Wind Profiles</vt:lpstr>
      <vt:lpstr>Wind Data and Wind Profiles</vt:lpstr>
      <vt:lpstr>Overview </vt:lpstr>
      <vt:lpstr>Parametric Comparison</vt:lpstr>
      <vt:lpstr>Comparison Parameters</vt:lpstr>
      <vt:lpstr>Overview </vt:lpstr>
      <vt:lpstr>Comparison of Results</vt:lpstr>
      <vt:lpstr>Comparison of Results </vt:lpstr>
      <vt:lpstr>Comparison of Results </vt:lpstr>
      <vt:lpstr>Comparison of Results </vt:lpstr>
      <vt:lpstr>Overview </vt:lpstr>
      <vt:lpstr>Conclusions</vt:lpstr>
      <vt:lpstr>Key Findings</vt:lpstr>
      <vt:lpstr>Future Recommendations</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2025-06-10T05:36:04Z</dcterms:created>
  <dcterms:modified xsi:type="dcterms:W3CDTF">2025-06-12T11:14:51Z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TemplafyTimeStamp">
    <vt:lpwstr>2024-06-24T09:23:59</vt:lpwstr>
  </property>
  <property fmtid="{D5CDD505-2E9C-101B-9397-08002B2CF9AE}" pid="4" name="TemplafyTenantId">
    <vt:lpwstr>akersolutions</vt:lpwstr>
  </property>
  <property fmtid="{D5CDD505-2E9C-101B-9397-08002B2CF9AE}" pid="5" name="TemplafyTemplateId">
    <vt:lpwstr>913218049132200160</vt:lpwstr>
  </property>
  <property fmtid="{D5CDD505-2E9C-101B-9397-08002B2CF9AE}" pid="6" name="TemplafyUserProfileId">
    <vt:lpwstr>830189777141367240</vt:lpwstr>
  </property>
  <property fmtid="{D5CDD505-2E9C-101B-9397-08002B2CF9AE}" pid="7" name="TemplafyLanguageCode">
    <vt:lpwstr>en-US</vt:lpwstr>
  </property>
  <property fmtid="{D5CDD505-2E9C-101B-9397-08002B2CF9AE}" pid="8" name="TemplafyFromBlank">
    <vt:bool>false</vt:bool>
  </property>
</Properties>
</file>